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6" r:id="rId2"/>
    <p:sldId id="268" r:id="rId3"/>
    <p:sldId id="269" r:id="rId4"/>
    <p:sldId id="267" r:id="rId5"/>
    <p:sldId id="291" r:id="rId6"/>
    <p:sldId id="270" r:id="rId7"/>
    <p:sldId id="271" r:id="rId8"/>
    <p:sldId id="272" r:id="rId9"/>
    <p:sldId id="274" r:id="rId10"/>
    <p:sldId id="277" r:id="rId11"/>
    <p:sldId id="281" r:id="rId12"/>
    <p:sldId id="283" r:id="rId13"/>
    <p:sldId id="293" r:id="rId14"/>
    <p:sldId id="286" r:id="rId15"/>
    <p:sldId id="287" r:id="rId16"/>
    <p:sldId id="288" r:id="rId17"/>
    <p:sldId id="289" r:id="rId18"/>
    <p:sldId id="292" r:id="rId19"/>
    <p:sldId id="294" r:id="rId20"/>
    <p:sldId id="264" r:id="rId21"/>
    <p:sldId id="2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57" autoAdjust="0"/>
    <p:restoredTop sz="94653"/>
  </p:normalViewPr>
  <p:slideViewPr>
    <p:cSldViewPr snapToGrid="0" snapToObjects="1" showGuides="1">
      <p:cViewPr>
        <p:scale>
          <a:sx n="60" d="100"/>
          <a:sy n="60" d="100"/>
        </p:scale>
        <p:origin x="-2292"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notesViewPr>
    <p:cSldViewPr snapToGrid="0" snapToObjects="1">
      <p:cViewPr>
        <p:scale>
          <a:sx n="110" d="100"/>
          <a:sy n="110" d="100"/>
        </p:scale>
        <p:origin x="-1668" y="4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65FCF-A79E-431D-A018-1608CD35D2FA}" type="doc">
      <dgm:prSet loTypeId="urn:microsoft.com/office/officeart/2005/8/layout/vList5" loCatId="list" qsTypeId="urn:microsoft.com/office/officeart/2005/8/quickstyle/simple2" qsCatId="simple" csTypeId="urn:microsoft.com/office/officeart/2005/8/colors/accent1_3" csCatId="accent1" phldr="1"/>
      <dgm:spPr/>
      <dgm:t>
        <a:bodyPr/>
        <a:lstStyle/>
        <a:p>
          <a:endParaRPr lang="en-US"/>
        </a:p>
      </dgm:t>
    </dgm:pt>
    <dgm:pt modelId="{52B6F5A1-BF1A-4FBF-A665-A5F2434EDEDA}">
      <dgm:prSet phldrT="[Text]"/>
      <dgm:spPr/>
      <dgm:t>
        <a:bodyPr/>
        <a:lstStyle/>
        <a:p>
          <a:r>
            <a:rPr lang="en-US" dirty="0" smtClean="0"/>
            <a:t>Consultancy </a:t>
          </a:r>
          <a:endParaRPr lang="en-US" dirty="0"/>
        </a:p>
      </dgm:t>
    </dgm:pt>
    <dgm:pt modelId="{2C999BBC-6906-4B5E-9543-A0430CEE7027}" type="parTrans" cxnId="{FD71AD14-ADAE-4834-9B4A-BF3D0D4C8150}">
      <dgm:prSet/>
      <dgm:spPr/>
      <dgm:t>
        <a:bodyPr/>
        <a:lstStyle/>
        <a:p>
          <a:endParaRPr lang="en-US"/>
        </a:p>
      </dgm:t>
    </dgm:pt>
    <dgm:pt modelId="{7A6620B2-6F0C-411E-B36E-539D57923D1F}" type="sibTrans" cxnId="{FD71AD14-ADAE-4834-9B4A-BF3D0D4C8150}">
      <dgm:prSet/>
      <dgm:spPr/>
      <dgm:t>
        <a:bodyPr/>
        <a:lstStyle/>
        <a:p>
          <a:endParaRPr lang="en-US"/>
        </a:p>
      </dgm:t>
    </dgm:pt>
    <dgm:pt modelId="{09ED23FC-0B7B-4B1E-A3FE-55935584583D}">
      <dgm:prSet phldrT="[Text]"/>
      <dgm:spPr/>
      <dgm:t>
        <a:bodyPr/>
        <a:lstStyle/>
        <a:p>
          <a:r>
            <a:rPr lang="en-US" dirty="0" smtClean="0"/>
            <a:t>for consistent requirements definition, assessment, TO-BE architecture, product selection, process transformation, organizational impact</a:t>
          </a:r>
          <a:endParaRPr lang="en-US" dirty="0"/>
        </a:p>
      </dgm:t>
    </dgm:pt>
    <dgm:pt modelId="{0B34F9EF-0EA6-458B-89A6-C031AF7AE67B}" type="parTrans" cxnId="{962FDFB9-7225-4409-AB72-D00EAF05A7FD}">
      <dgm:prSet/>
      <dgm:spPr/>
      <dgm:t>
        <a:bodyPr/>
        <a:lstStyle/>
        <a:p>
          <a:endParaRPr lang="en-US"/>
        </a:p>
      </dgm:t>
    </dgm:pt>
    <dgm:pt modelId="{9B116624-FA2A-4763-A763-0E47A67CD2B3}" type="sibTrans" cxnId="{962FDFB9-7225-4409-AB72-D00EAF05A7FD}">
      <dgm:prSet/>
      <dgm:spPr/>
      <dgm:t>
        <a:bodyPr/>
        <a:lstStyle/>
        <a:p>
          <a:endParaRPr lang="en-US"/>
        </a:p>
      </dgm:t>
    </dgm:pt>
    <dgm:pt modelId="{C74CAD99-D99C-4690-B758-EE3CF8DB26DC}">
      <dgm:prSet phldrT="[Text]"/>
      <dgm:spPr/>
      <dgm:t>
        <a:bodyPr/>
        <a:lstStyle/>
        <a:p>
          <a:r>
            <a:rPr lang="en-US" dirty="0" smtClean="0"/>
            <a:t>Infrastructure transformation execution </a:t>
          </a:r>
          <a:endParaRPr lang="en-US" dirty="0"/>
        </a:p>
      </dgm:t>
    </dgm:pt>
    <dgm:pt modelId="{DE794F4A-BB70-4987-822A-1A290CF80E9F}" type="parTrans" cxnId="{FF931EC5-974F-4DD5-AE57-A6C0EACC17A4}">
      <dgm:prSet/>
      <dgm:spPr/>
      <dgm:t>
        <a:bodyPr/>
        <a:lstStyle/>
        <a:p>
          <a:endParaRPr lang="en-US"/>
        </a:p>
      </dgm:t>
    </dgm:pt>
    <dgm:pt modelId="{DA96A0F4-C7C8-41BB-98D7-029D12E5837F}" type="sibTrans" cxnId="{FF931EC5-974F-4DD5-AE57-A6C0EACC17A4}">
      <dgm:prSet/>
      <dgm:spPr/>
      <dgm:t>
        <a:bodyPr/>
        <a:lstStyle/>
        <a:p>
          <a:endParaRPr lang="en-US"/>
        </a:p>
      </dgm:t>
    </dgm:pt>
    <dgm:pt modelId="{B232FF91-5690-49C5-B709-54AE605D0587}">
      <dgm:prSet phldrT="[Text]"/>
      <dgm:spPr/>
      <dgm:t>
        <a:bodyPr/>
        <a:lstStyle/>
        <a:p>
          <a:r>
            <a:rPr lang="en-US" dirty="0" smtClean="0"/>
            <a:t>including architecture definition, infrastructure transformation,  deployment and validation tests</a:t>
          </a:r>
          <a:endParaRPr lang="en-US" dirty="0"/>
        </a:p>
      </dgm:t>
    </dgm:pt>
    <dgm:pt modelId="{18A15E80-3DC4-4075-8361-DAA2E28A3915}" type="parTrans" cxnId="{8733A214-FA0D-4450-B2E4-C39D5D0F3B11}">
      <dgm:prSet/>
      <dgm:spPr/>
      <dgm:t>
        <a:bodyPr/>
        <a:lstStyle/>
        <a:p>
          <a:endParaRPr lang="en-US"/>
        </a:p>
      </dgm:t>
    </dgm:pt>
    <dgm:pt modelId="{F823A10B-6B90-4876-8A69-C14ADBEB84C8}" type="sibTrans" cxnId="{8733A214-FA0D-4450-B2E4-C39D5D0F3B11}">
      <dgm:prSet/>
      <dgm:spPr/>
      <dgm:t>
        <a:bodyPr/>
        <a:lstStyle/>
        <a:p>
          <a:endParaRPr lang="en-US"/>
        </a:p>
      </dgm:t>
    </dgm:pt>
    <dgm:pt modelId="{563E947F-DFCB-46AB-91AA-3E05D3514550}">
      <dgm:prSet phldrT="[Text]"/>
      <dgm:spPr/>
      <dgm:t>
        <a:bodyPr/>
        <a:lstStyle/>
        <a:p>
          <a:r>
            <a:rPr lang="en-US" dirty="0" smtClean="0"/>
            <a:t>Application migration </a:t>
          </a:r>
          <a:endParaRPr lang="en-US" dirty="0"/>
        </a:p>
      </dgm:t>
    </dgm:pt>
    <dgm:pt modelId="{B64E1853-5331-4BC1-90D0-74A59719959F}" type="parTrans" cxnId="{CA590FA8-9523-4631-B353-34B1341EDCE4}">
      <dgm:prSet/>
      <dgm:spPr/>
      <dgm:t>
        <a:bodyPr/>
        <a:lstStyle/>
        <a:p>
          <a:endParaRPr lang="en-US"/>
        </a:p>
      </dgm:t>
    </dgm:pt>
    <dgm:pt modelId="{1A83E1DC-3DB7-48A3-92DA-A302F69A2FAC}" type="sibTrans" cxnId="{CA590FA8-9523-4631-B353-34B1341EDCE4}">
      <dgm:prSet/>
      <dgm:spPr/>
      <dgm:t>
        <a:bodyPr/>
        <a:lstStyle/>
        <a:p>
          <a:endParaRPr lang="en-US"/>
        </a:p>
      </dgm:t>
    </dgm:pt>
    <dgm:pt modelId="{979ABB7B-05B8-4DDF-88AD-59DCEB59E300}">
      <dgm:prSet phldrT="[Text]"/>
      <dgm:spPr/>
      <dgm:t>
        <a:bodyPr/>
        <a:lstStyle/>
        <a:p>
          <a:r>
            <a:rPr lang="en-US" dirty="0" smtClean="0"/>
            <a:t>including waves definition, temporary infrastructure setup, ecosystem management with dependencies, program management for the impacted projects</a:t>
          </a:r>
          <a:endParaRPr lang="en-US" dirty="0"/>
        </a:p>
      </dgm:t>
    </dgm:pt>
    <dgm:pt modelId="{A8277462-FA4F-4A15-B40B-CFA313606AA7}" type="parTrans" cxnId="{9D10F817-B663-43EA-B5E9-7CECBBC0FFF4}">
      <dgm:prSet/>
      <dgm:spPr/>
      <dgm:t>
        <a:bodyPr/>
        <a:lstStyle/>
        <a:p>
          <a:endParaRPr lang="en-US"/>
        </a:p>
      </dgm:t>
    </dgm:pt>
    <dgm:pt modelId="{C40E0300-BCDF-43C5-A339-387199AE4269}" type="sibTrans" cxnId="{9D10F817-B663-43EA-B5E9-7CECBBC0FFF4}">
      <dgm:prSet/>
      <dgm:spPr/>
      <dgm:t>
        <a:bodyPr/>
        <a:lstStyle/>
        <a:p>
          <a:endParaRPr lang="en-US"/>
        </a:p>
      </dgm:t>
    </dgm:pt>
    <dgm:pt modelId="{2EB0BA6E-EE0C-4C84-9659-D88F8A4BA1F3}">
      <dgm:prSet phldrT="[Text]"/>
      <dgm:spPr/>
      <dgm:t>
        <a:bodyPr/>
        <a:lstStyle/>
        <a:p>
          <a:r>
            <a:rPr lang="en-US" dirty="0" smtClean="0"/>
            <a:t>Application transformation</a:t>
          </a:r>
          <a:endParaRPr lang="en-US" dirty="0"/>
        </a:p>
      </dgm:t>
    </dgm:pt>
    <dgm:pt modelId="{6D70626D-FB4C-40B4-A4F0-80F38547305F}" type="parTrans" cxnId="{97453157-90AB-45D2-B7B6-05675CF6E807}">
      <dgm:prSet/>
      <dgm:spPr/>
      <dgm:t>
        <a:bodyPr/>
        <a:lstStyle/>
        <a:p>
          <a:endParaRPr lang="en-US"/>
        </a:p>
      </dgm:t>
    </dgm:pt>
    <dgm:pt modelId="{AB3A6B59-85EB-4E9D-A0EC-F0F88C49A6F4}" type="sibTrans" cxnId="{97453157-90AB-45D2-B7B6-05675CF6E807}">
      <dgm:prSet/>
      <dgm:spPr/>
      <dgm:t>
        <a:bodyPr/>
        <a:lstStyle/>
        <a:p>
          <a:endParaRPr lang="en-US"/>
        </a:p>
      </dgm:t>
    </dgm:pt>
    <dgm:pt modelId="{EA82D38A-4089-4A17-B78E-192C51666FFC}">
      <dgm:prSet phldrT="[Text]"/>
      <dgm:spPr/>
      <dgm:t>
        <a:bodyPr/>
        <a:lstStyle/>
        <a:p>
          <a:r>
            <a:rPr lang="en-US" dirty="0" smtClean="0"/>
            <a:t>including assessment, feasibility with code inspection, development, test and validation, acceptance</a:t>
          </a:r>
          <a:endParaRPr lang="en-US" dirty="0"/>
        </a:p>
      </dgm:t>
    </dgm:pt>
    <dgm:pt modelId="{6CCE6B78-72BC-4C6F-8940-692D80829467}" type="parTrans" cxnId="{1540ED64-508E-4421-97EF-348CB264E5D0}">
      <dgm:prSet/>
      <dgm:spPr/>
      <dgm:t>
        <a:bodyPr/>
        <a:lstStyle/>
        <a:p>
          <a:endParaRPr lang="en-US"/>
        </a:p>
      </dgm:t>
    </dgm:pt>
    <dgm:pt modelId="{19294443-01C6-4CD3-B634-3C4487F7323B}" type="sibTrans" cxnId="{1540ED64-508E-4421-97EF-348CB264E5D0}">
      <dgm:prSet/>
      <dgm:spPr/>
      <dgm:t>
        <a:bodyPr/>
        <a:lstStyle/>
        <a:p>
          <a:endParaRPr lang="en-US"/>
        </a:p>
      </dgm:t>
    </dgm:pt>
    <dgm:pt modelId="{85AB54CB-6102-4D52-B8EC-1AC5C1D32718}">
      <dgm:prSet phldrT="[Text]"/>
      <dgm:spPr/>
      <dgm:t>
        <a:bodyPr/>
        <a:lstStyle/>
        <a:p>
          <a:r>
            <a:rPr lang="en-US" dirty="0" smtClean="0"/>
            <a:t>Operation transformation </a:t>
          </a:r>
          <a:endParaRPr lang="en-US" dirty="0"/>
        </a:p>
      </dgm:t>
    </dgm:pt>
    <dgm:pt modelId="{6A4F679C-80E5-4D9F-B361-E703EDE505DE}" type="parTrans" cxnId="{63881BEE-0CB6-4BB1-A3BF-641EF2A8CD20}">
      <dgm:prSet/>
      <dgm:spPr/>
      <dgm:t>
        <a:bodyPr/>
        <a:lstStyle/>
        <a:p>
          <a:endParaRPr lang="en-US"/>
        </a:p>
      </dgm:t>
    </dgm:pt>
    <dgm:pt modelId="{FEA6AC6E-C50F-4F2E-AB92-70AA42E16ABC}" type="sibTrans" cxnId="{63881BEE-0CB6-4BB1-A3BF-641EF2A8CD20}">
      <dgm:prSet/>
      <dgm:spPr/>
      <dgm:t>
        <a:bodyPr/>
        <a:lstStyle/>
        <a:p>
          <a:endParaRPr lang="en-US"/>
        </a:p>
      </dgm:t>
    </dgm:pt>
    <dgm:pt modelId="{F007ECA8-B2CF-43F6-B31D-07BD2E8C852D}">
      <dgm:prSet phldrT="[Text]"/>
      <dgm:spPr/>
      <dgm:t>
        <a:bodyPr/>
        <a:lstStyle/>
        <a:p>
          <a:r>
            <a:rPr lang="en-US" dirty="0" smtClean="0"/>
            <a:t>including processes analysis and definition, change management, organizational changes, service performance definition</a:t>
          </a:r>
          <a:endParaRPr lang="en-US" dirty="0"/>
        </a:p>
      </dgm:t>
    </dgm:pt>
    <dgm:pt modelId="{2D2D727B-6217-45E0-985B-F38A8A6B4B9F}" type="parTrans" cxnId="{D21CA384-CB68-4C49-9B66-D19CD28BE105}">
      <dgm:prSet/>
      <dgm:spPr/>
      <dgm:t>
        <a:bodyPr/>
        <a:lstStyle/>
        <a:p>
          <a:endParaRPr lang="en-US"/>
        </a:p>
      </dgm:t>
    </dgm:pt>
    <dgm:pt modelId="{B8068F89-FADA-4D69-99DA-E9B2B83BA264}" type="sibTrans" cxnId="{D21CA384-CB68-4C49-9B66-D19CD28BE105}">
      <dgm:prSet/>
      <dgm:spPr/>
      <dgm:t>
        <a:bodyPr/>
        <a:lstStyle/>
        <a:p>
          <a:endParaRPr lang="en-US"/>
        </a:p>
      </dgm:t>
    </dgm:pt>
    <dgm:pt modelId="{92E7119F-6E4D-4E19-8376-5D9136E29982}">
      <dgm:prSet phldrT="[Text]"/>
      <dgm:spPr/>
      <dgm:t>
        <a:bodyPr/>
        <a:lstStyle/>
        <a:p>
          <a:r>
            <a:rPr lang="en-US" dirty="0" smtClean="0"/>
            <a:t>Full service fulfillment</a:t>
          </a:r>
          <a:endParaRPr lang="en-US" dirty="0"/>
        </a:p>
      </dgm:t>
    </dgm:pt>
    <dgm:pt modelId="{CF0C66E0-7C04-4448-8DF1-4E3BB38BBEC4}" type="parTrans" cxnId="{67F89821-D88F-4C4F-A064-C8169C23EB85}">
      <dgm:prSet/>
      <dgm:spPr/>
      <dgm:t>
        <a:bodyPr/>
        <a:lstStyle/>
        <a:p>
          <a:endParaRPr lang="en-US"/>
        </a:p>
      </dgm:t>
    </dgm:pt>
    <dgm:pt modelId="{7AC7F05D-7A52-4EC1-A315-B40530EBB074}" type="sibTrans" cxnId="{67F89821-D88F-4C4F-A064-C8169C23EB85}">
      <dgm:prSet/>
      <dgm:spPr/>
      <dgm:t>
        <a:bodyPr/>
        <a:lstStyle/>
        <a:p>
          <a:endParaRPr lang="en-US"/>
        </a:p>
      </dgm:t>
    </dgm:pt>
    <dgm:pt modelId="{022D0C8D-22C3-4F6F-93A5-637A0DF847F6}">
      <dgm:prSet phldrT="[Text]"/>
      <dgm:spPr/>
      <dgm:t>
        <a:bodyPr/>
        <a:lstStyle/>
        <a:p>
          <a:r>
            <a:rPr lang="en-US" dirty="0" smtClean="0"/>
            <a:t>including Program management, governance, Sla management, </a:t>
          </a:r>
          <a:r>
            <a:rPr lang="en-US" dirty="0" err="1" smtClean="0"/>
            <a:t>Qos</a:t>
          </a:r>
          <a:r>
            <a:rPr lang="en-US" dirty="0" smtClean="0"/>
            <a:t>/</a:t>
          </a:r>
          <a:r>
            <a:rPr lang="en-US" dirty="0" err="1" smtClean="0"/>
            <a:t>QoE</a:t>
          </a:r>
          <a:r>
            <a:rPr lang="en-US" dirty="0" smtClean="0"/>
            <a:t>, E2E monitoring e metering</a:t>
          </a:r>
          <a:endParaRPr lang="en-US" dirty="0"/>
        </a:p>
      </dgm:t>
    </dgm:pt>
    <dgm:pt modelId="{8F725F26-8470-4C54-8439-776A8F44ED5F}" type="parTrans" cxnId="{CCAF21B8-2B43-4C26-9E56-35B353240A9A}">
      <dgm:prSet/>
      <dgm:spPr/>
      <dgm:t>
        <a:bodyPr/>
        <a:lstStyle/>
        <a:p>
          <a:endParaRPr lang="en-US"/>
        </a:p>
      </dgm:t>
    </dgm:pt>
    <dgm:pt modelId="{1DB01241-B486-48F5-8A90-82BE1523D478}" type="sibTrans" cxnId="{CCAF21B8-2B43-4C26-9E56-35B353240A9A}">
      <dgm:prSet/>
      <dgm:spPr/>
      <dgm:t>
        <a:bodyPr/>
        <a:lstStyle/>
        <a:p>
          <a:endParaRPr lang="en-US"/>
        </a:p>
      </dgm:t>
    </dgm:pt>
    <dgm:pt modelId="{B59E08EF-72CE-4B55-8D31-94F7ABCC1636}" type="pres">
      <dgm:prSet presAssocID="{B5D65FCF-A79E-431D-A018-1608CD35D2FA}" presName="Name0" presStyleCnt="0">
        <dgm:presLayoutVars>
          <dgm:dir/>
          <dgm:animLvl val="lvl"/>
          <dgm:resizeHandles val="exact"/>
        </dgm:presLayoutVars>
      </dgm:prSet>
      <dgm:spPr/>
      <dgm:t>
        <a:bodyPr/>
        <a:lstStyle/>
        <a:p>
          <a:endParaRPr lang="en-US"/>
        </a:p>
      </dgm:t>
    </dgm:pt>
    <dgm:pt modelId="{3D701A80-9C7E-41C0-A4BA-426944421BEF}" type="pres">
      <dgm:prSet presAssocID="{52B6F5A1-BF1A-4FBF-A665-A5F2434EDEDA}" presName="linNode" presStyleCnt="0"/>
      <dgm:spPr/>
    </dgm:pt>
    <dgm:pt modelId="{EB4838A1-EA74-4524-9B2B-4AA374D8987A}" type="pres">
      <dgm:prSet presAssocID="{52B6F5A1-BF1A-4FBF-A665-A5F2434EDEDA}" presName="parentText" presStyleLbl="node1" presStyleIdx="0" presStyleCnt="6">
        <dgm:presLayoutVars>
          <dgm:chMax val="1"/>
          <dgm:bulletEnabled val="1"/>
        </dgm:presLayoutVars>
      </dgm:prSet>
      <dgm:spPr/>
      <dgm:t>
        <a:bodyPr/>
        <a:lstStyle/>
        <a:p>
          <a:endParaRPr lang="en-US"/>
        </a:p>
      </dgm:t>
    </dgm:pt>
    <dgm:pt modelId="{05E48750-041D-43AF-84DE-25605B3D2937}" type="pres">
      <dgm:prSet presAssocID="{52B6F5A1-BF1A-4FBF-A665-A5F2434EDEDA}" presName="descendantText" presStyleLbl="alignAccFollowNode1" presStyleIdx="0" presStyleCnt="6">
        <dgm:presLayoutVars>
          <dgm:bulletEnabled val="1"/>
        </dgm:presLayoutVars>
      </dgm:prSet>
      <dgm:spPr/>
      <dgm:t>
        <a:bodyPr/>
        <a:lstStyle/>
        <a:p>
          <a:endParaRPr lang="en-US"/>
        </a:p>
      </dgm:t>
    </dgm:pt>
    <dgm:pt modelId="{150D5AF4-1C44-4197-81C3-5734DC772DCE}" type="pres">
      <dgm:prSet presAssocID="{7A6620B2-6F0C-411E-B36E-539D57923D1F}" presName="sp" presStyleCnt="0"/>
      <dgm:spPr/>
    </dgm:pt>
    <dgm:pt modelId="{4ED3947C-2E9E-4EF8-B1B5-B243BFACC788}" type="pres">
      <dgm:prSet presAssocID="{C74CAD99-D99C-4690-B758-EE3CF8DB26DC}" presName="linNode" presStyleCnt="0"/>
      <dgm:spPr/>
    </dgm:pt>
    <dgm:pt modelId="{B530DE9C-668B-4B8A-89AD-16F7151DDC80}" type="pres">
      <dgm:prSet presAssocID="{C74CAD99-D99C-4690-B758-EE3CF8DB26DC}" presName="parentText" presStyleLbl="node1" presStyleIdx="1" presStyleCnt="6">
        <dgm:presLayoutVars>
          <dgm:chMax val="1"/>
          <dgm:bulletEnabled val="1"/>
        </dgm:presLayoutVars>
      </dgm:prSet>
      <dgm:spPr/>
      <dgm:t>
        <a:bodyPr/>
        <a:lstStyle/>
        <a:p>
          <a:endParaRPr lang="en-US"/>
        </a:p>
      </dgm:t>
    </dgm:pt>
    <dgm:pt modelId="{48CDCBF0-BE79-4814-A5C5-7E2FFE510F97}" type="pres">
      <dgm:prSet presAssocID="{C74CAD99-D99C-4690-B758-EE3CF8DB26DC}" presName="descendantText" presStyleLbl="alignAccFollowNode1" presStyleIdx="1" presStyleCnt="6">
        <dgm:presLayoutVars>
          <dgm:bulletEnabled val="1"/>
        </dgm:presLayoutVars>
      </dgm:prSet>
      <dgm:spPr/>
      <dgm:t>
        <a:bodyPr/>
        <a:lstStyle/>
        <a:p>
          <a:endParaRPr lang="en-US"/>
        </a:p>
      </dgm:t>
    </dgm:pt>
    <dgm:pt modelId="{8E5D5B1C-E9F2-46A7-A5A9-D7BAD12D55EA}" type="pres">
      <dgm:prSet presAssocID="{DA96A0F4-C7C8-41BB-98D7-029D12E5837F}" presName="sp" presStyleCnt="0"/>
      <dgm:spPr/>
    </dgm:pt>
    <dgm:pt modelId="{A15FFA0B-88A7-46D7-955F-4321EB1753E9}" type="pres">
      <dgm:prSet presAssocID="{563E947F-DFCB-46AB-91AA-3E05D3514550}" presName="linNode" presStyleCnt="0"/>
      <dgm:spPr/>
    </dgm:pt>
    <dgm:pt modelId="{F26EF7B6-1135-4027-B8CC-B206193A21D8}" type="pres">
      <dgm:prSet presAssocID="{563E947F-DFCB-46AB-91AA-3E05D3514550}" presName="parentText" presStyleLbl="node1" presStyleIdx="2" presStyleCnt="6">
        <dgm:presLayoutVars>
          <dgm:chMax val="1"/>
          <dgm:bulletEnabled val="1"/>
        </dgm:presLayoutVars>
      </dgm:prSet>
      <dgm:spPr/>
      <dgm:t>
        <a:bodyPr/>
        <a:lstStyle/>
        <a:p>
          <a:endParaRPr lang="en-US"/>
        </a:p>
      </dgm:t>
    </dgm:pt>
    <dgm:pt modelId="{67B16EBF-6529-4B41-A411-D36CC15D7DBE}" type="pres">
      <dgm:prSet presAssocID="{563E947F-DFCB-46AB-91AA-3E05D3514550}" presName="descendantText" presStyleLbl="alignAccFollowNode1" presStyleIdx="2" presStyleCnt="6">
        <dgm:presLayoutVars>
          <dgm:bulletEnabled val="1"/>
        </dgm:presLayoutVars>
      </dgm:prSet>
      <dgm:spPr/>
      <dgm:t>
        <a:bodyPr/>
        <a:lstStyle/>
        <a:p>
          <a:endParaRPr lang="en-US"/>
        </a:p>
      </dgm:t>
    </dgm:pt>
    <dgm:pt modelId="{6F9B5C83-30BF-4727-898B-1DCD2ED302D8}" type="pres">
      <dgm:prSet presAssocID="{1A83E1DC-3DB7-48A3-92DA-A302F69A2FAC}" presName="sp" presStyleCnt="0"/>
      <dgm:spPr/>
    </dgm:pt>
    <dgm:pt modelId="{FEE914D8-8493-4D9F-B2EC-C73835446D1D}" type="pres">
      <dgm:prSet presAssocID="{2EB0BA6E-EE0C-4C84-9659-D88F8A4BA1F3}" presName="linNode" presStyleCnt="0"/>
      <dgm:spPr/>
    </dgm:pt>
    <dgm:pt modelId="{D4A9656B-22AB-4118-B507-05017753D96E}" type="pres">
      <dgm:prSet presAssocID="{2EB0BA6E-EE0C-4C84-9659-D88F8A4BA1F3}" presName="parentText" presStyleLbl="node1" presStyleIdx="3" presStyleCnt="6">
        <dgm:presLayoutVars>
          <dgm:chMax val="1"/>
          <dgm:bulletEnabled val="1"/>
        </dgm:presLayoutVars>
      </dgm:prSet>
      <dgm:spPr/>
      <dgm:t>
        <a:bodyPr/>
        <a:lstStyle/>
        <a:p>
          <a:endParaRPr lang="en-US"/>
        </a:p>
      </dgm:t>
    </dgm:pt>
    <dgm:pt modelId="{78A33570-D020-45CE-BFC5-1541FB761BDA}" type="pres">
      <dgm:prSet presAssocID="{2EB0BA6E-EE0C-4C84-9659-D88F8A4BA1F3}" presName="descendantText" presStyleLbl="alignAccFollowNode1" presStyleIdx="3" presStyleCnt="6">
        <dgm:presLayoutVars>
          <dgm:bulletEnabled val="1"/>
        </dgm:presLayoutVars>
      </dgm:prSet>
      <dgm:spPr/>
      <dgm:t>
        <a:bodyPr/>
        <a:lstStyle/>
        <a:p>
          <a:endParaRPr lang="en-US"/>
        </a:p>
      </dgm:t>
    </dgm:pt>
    <dgm:pt modelId="{5131692D-4AC6-41BB-9B85-16D3438645A4}" type="pres">
      <dgm:prSet presAssocID="{AB3A6B59-85EB-4E9D-A0EC-F0F88C49A6F4}" presName="sp" presStyleCnt="0"/>
      <dgm:spPr/>
    </dgm:pt>
    <dgm:pt modelId="{4F4E6541-7829-48CA-B18B-2CED9C35A08B}" type="pres">
      <dgm:prSet presAssocID="{85AB54CB-6102-4D52-B8EC-1AC5C1D32718}" presName="linNode" presStyleCnt="0"/>
      <dgm:spPr/>
    </dgm:pt>
    <dgm:pt modelId="{DA9F9F05-0517-40D0-A08E-C2484C0A9F93}" type="pres">
      <dgm:prSet presAssocID="{85AB54CB-6102-4D52-B8EC-1AC5C1D32718}" presName="parentText" presStyleLbl="node1" presStyleIdx="4" presStyleCnt="6">
        <dgm:presLayoutVars>
          <dgm:chMax val="1"/>
          <dgm:bulletEnabled val="1"/>
        </dgm:presLayoutVars>
      </dgm:prSet>
      <dgm:spPr/>
      <dgm:t>
        <a:bodyPr/>
        <a:lstStyle/>
        <a:p>
          <a:endParaRPr lang="en-US"/>
        </a:p>
      </dgm:t>
    </dgm:pt>
    <dgm:pt modelId="{E117AB6C-43C3-4EF0-9566-5B533EA14B77}" type="pres">
      <dgm:prSet presAssocID="{85AB54CB-6102-4D52-B8EC-1AC5C1D32718}" presName="descendantText" presStyleLbl="alignAccFollowNode1" presStyleIdx="4" presStyleCnt="6">
        <dgm:presLayoutVars>
          <dgm:bulletEnabled val="1"/>
        </dgm:presLayoutVars>
      </dgm:prSet>
      <dgm:spPr/>
      <dgm:t>
        <a:bodyPr/>
        <a:lstStyle/>
        <a:p>
          <a:endParaRPr lang="en-US"/>
        </a:p>
      </dgm:t>
    </dgm:pt>
    <dgm:pt modelId="{F540BD2C-1642-48CE-BF4A-155EF14F9B89}" type="pres">
      <dgm:prSet presAssocID="{FEA6AC6E-C50F-4F2E-AB92-70AA42E16ABC}" presName="sp" presStyleCnt="0"/>
      <dgm:spPr/>
    </dgm:pt>
    <dgm:pt modelId="{C76781EC-BBDE-4203-85D3-B686A2123DBC}" type="pres">
      <dgm:prSet presAssocID="{92E7119F-6E4D-4E19-8376-5D9136E29982}" presName="linNode" presStyleCnt="0"/>
      <dgm:spPr/>
    </dgm:pt>
    <dgm:pt modelId="{6478279A-D3E9-4904-95FB-944EF478102A}" type="pres">
      <dgm:prSet presAssocID="{92E7119F-6E4D-4E19-8376-5D9136E29982}" presName="parentText" presStyleLbl="node1" presStyleIdx="5" presStyleCnt="6">
        <dgm:presLayoutVars>
          <dgm:chMax val="1"/>
          <dgm:bulletEnabled val="1"/>
        </dgm:presLayoutVars>
      </dgm:prSet>
      <dgm:spPr/>
      <dgm:t>
        <a:bodyPr/>
        <a:lstStyle/>
        <a:p>
          <a:endParaRPr lang="en-US"/>
        </a:p>
      </dgm:t>
    </dgm:pt>
    <dgm:pt modelId="{C2654E95-048A-45CE-BEB7-5101ED7314F6}" type="pres">
      <dgm:prSet presAssocID="{92E7119F-6E4D-4E19-8376-5D9136E29982}" presName="descendantText" presStyleLbl="alignAccFollowNode1" presStyleIdx="5" presStyleCnt="6">
        <dgm:presLayoutVars>
          <dgm:bulletEnabled val="1"/>
        </dgm:presLayoutVars>
      </dgm:prSet>
      <dgm:spPr/>
      <dgm:t>
        <a:bodyPr/>
        <a:lstStyle/>
        <a:p>
          <a:endParaRPr lang="en-US"/>
        </a:p>
      </dgm:t>
    </dgm:pt>
  </dgm:ptLst>
  <dgm:cxnLst>
    <dgm:cxn modelId="{1AF749E5-D5CC-4CD6-858C-9265679E2B78}" type="presOf" srcId="{09ED23FC-0B7B-4B1E-A3FE-55935584583D}" destId="{05E48750-041D-43AF-84DE-25605B3D2937}" srcOrd="0" destOrd="0" presId="urn:microsoft.com/office/officeart/2005/8/layout/vList5"/>
    <dgm:cxn modelId="{67F89821-D88F-4C4F-A064-C8169C23EB85}" srcId="{B5D65FCF-A79E-431D-A018-1608CD35D2FA}" destId="{92E7119F-6E4D-4E19-8376-5D9136E29982}" srcOrd="5" destOrd="0" parTransId="{CF0C66E0-7C04-4448-8DF1-4E3BB38BBEC4}" sibTransId="{7AC7F05D-7A52-4EC1-A315-B40530EBB074}"/>
    <dgm:cxn modelId="{97453157-90AB-45D2-B7B6-05675CF6E807}" srcId="{B5D65FCF-A79E-431D-A018-1608CD35D2FA}" destId="{2EB0BA6E-EE0C-4C84-9659-D88F8A4BA1F3}" srcOrd="3" destOrd="0" parTransId="{6D70626D-FB4C-40B4-A4F0-80F38547305F}" sibTransId="{AB3A6B59-85EB-4E9D-A0EC-F0F88C49A6F4}"/>
    <dgm:cxn modelId="{FAC073E2-1819-4F2E-882E-118E9C201925}" type="presOf" srcId="{563E947F-DFCB-46AB-91AA-3E05D3514550}" destId="{F26EF7B6-1135-4027-B8CC-B206193A21D8}" srcOrd="0" destOrd="0" presId="urn:microsoft.com/office/officeart/2005/8/layout/vList5"/>
    <dgm:cxn modelId="{773874EE-C38E-4E8C-BC80-C3B863996ADD}" type="presOf" srcId="{52B6F5A1-BF1A-4FBF-A665-A5F2434EDEDA}" destId="{EB4838A1-EA74-4524-9B2B-4AA374D8987A}" srcOrd="0" destOrd="0" presId="urn:microsoft.com/office/officeart/2005/8/layout/vList5"/>
    <dgm:cxn modelId="{50523DAC-105E-4DCD-A399-1F8A7D56DFBF}" type="presOf" srcId="{979ABB7B-05B8-4DDF-88AD-59DCEB59E300}" destId="{67B16EBF-6529-4B41-A411-D36CC15D7DBE}" srcOrd="0" destOrd="0" presId="urn:microsoft.com/office/officeart/2005/8/layout/vList5"/>
    <dgm:cxn modelId="{962FDFB9-7225-4409-AB72-D00EAF05A7FD}" srcId="{52B6F5A1-BF1A-4FBF-A665-A5F2434EDEDA}" destId="{09ED23FC-0B7B-4B1E-A3FE-55935584583D}" srcOrd="0" destOrd="0" parTransId="{0B34F9EF-0EA6-458B-89A6-C031AF7AE67B}" sibTransId="{9B116624-FA2A-4763-A763-0E47A67CD2B3}"/>
    <dgm:cxn modelId="{CA590FA8-9523-4631-B353-34B1341EDCE4}" srcId="{B5D65FCF-A79E-431D-A018-1608CD35D2FA}" destId="{563E947F-DFCB-46AB-91AA-3E05D3514550}" srcOrd="2" destOrd="0" parTransId="{B64E1853-5331-4BC1-90D0-74A59719959F}" sibTransId="{1A83E1DC-3DB7-48A3-92DA-A302F69A2FAC}"/>
    <dgm:cxn modelId="{D21CA384-CB68-4C49-9B66-D19CD28BE105}" srcId="{85AB54CB-6102-4D52-B8EC-1AC5C1D32718}" destId="{F007ECA8-B2CF-43F6-B31D-07BD2E8C852D}" srcOrd="0" destOrd="0" parTransId="{2D2D727B-6217-45E0-985B-F38A8A6B4B9F}" sibTransId="{B8068F89-FADA-4D69-99DA-E9B2B83BA264}"/>
    <dgm:cxn modelId="{63881BEE-0CB6-4BB1-A3BF-641EF2A8CD20}" srcId="{B5D65FCF-A79E-431D-A018-1608CD35D2FA}" destId="{85AB54CB-6102-4D52-B8EC-1AC5C1D32718}" srcOrd="4" destOrd="0" parTransId="{6A4F679C-80E5-4D9F-B361-E703EDE505DE}" sibTransId="{FEA6AC6E-C50F-4F2E-AB92-70AA42E16ABC}"/>
    <dgm:cxn modelId="{765598EC-51E9-48FF-A617-4E8DDD9F1AB9}" type="presOf" srcId="{92E7119F-6E4D-4E19-8376-5D9136E29982}" destId="{6478279A-D3E9-4904-95FB-944EF478102A}" srcOrd="0" destOrd="0" presId="urn:microsoft.com/office/officeart/2005/8/layout/vList5"/>
    <dgm:cxn modelId="{3CBEB1DE-54B9-4030-8F14-7BC77FEA5E5E}" type="presOf" srcId="{2EB0BA6E-EE0C-4C84-9659-D88F8A4BA1F3}" destId="{D4A9656B-22AB-4118-B507-05017753D96E}" srcOrd="0" destOrd="0" presId="urn:microsoft.com/office/officeart/2005/8/layout/vList5"/>
    <dgm:cxn modelId="{D2D4A618-A2EC-42B7-AE48-D8CD4C31EE3E}" type="presOf" srcId="{022D0C8D-22C3-4F6F-93A5-637A0DF847F6}" destId="{C2654E95-048A-45CE-BEB7-5101ED7314F6}" srcOrd="0" destOrd="0" presId="urn:microsoft.com/office/officeart/2005/8/layout/vList5"/>
    <dgm:cxn modelId="{462258B0-76CD-460C-9902-949D14F059B8}" type="presOf" srcId="{F007ECA8-B2CF-43F6-B31D-07BD2E8C852D}" destId="{E117AB6C-43C3-4EF0-9566-5B533EA14B77}" srcOrd="0" destOrd="0" presId="urn:microsoft.com/office/officeart/2005/8/layout/vList5"/>
    <dgm:cxn modelId="{9D10F817-B663-43EA-B5E9-7CECBBC0FFF4}" srcId="{563E947F-DFCB-46AB-91AA-3E05D3514550}" destId="{979ABB7B-05B8-4DDF-88AD-59DCEB59E300}" srcOrd="0" destOrd="0" parTransId="{A8277462-FA4F-4A15-B40B-CFA313606AA7}" sibTransId="{C40E0300-BCDF-43C5-A339-387199AE4269}"/>
    <dgm:cxn modelId="{FF931EC5-974F-4DD5-AE57-A6C0EACC17A4}" srcId="{B5D65FCF-A79E-431D-A018-1608CD35D2FA}" destId="{C74CAD99-D99C-4690-B758-EE3CF8DB26DC}" srcOrd="1" destOrd="0" parTransId="{DE794F4A-BB70-4987-822A-1A290CF80E9F}" sibTransId="{DA96A0F4-C7C8-41BB-98D7-029D12E5837F}"/>
    <dgm:cxn modelId="{2AAAF0BD-8BDF-4B8E-BB19-70D93A10AD7E}" type="presOf" srcId="{85AB54CB-6102-4D52-B8EC-1AC5C1D32718}" destId="{DA9F9F05-0517-40D0-A08E-C2484C0A9F93}" srcOrd="0" destOrd="0" presId="urn:microsoft.com/office/officeart/2005/8/layout/vList5"/>
    <dgm:cxn modelId="{FD71AD14-ADAE-4834-9B4A-BF3D0D4C8150}" srcId="{B5D65FCF-A79E-431D-A018-1608CD35D2FA}" destId="{52B6F5A1-BF1A-4FBF-A665-A5F2434EDEDA}" srcOrd="0" destOrd="0" parTransId="{2C999BBC-6906-4B5E-9543-A0430CEE7027}" sibTransId="{7A6620B2-6F0C-411E-B36E-539D57923D1F}"/>
    <dgm:cxn modelId="{CCAF21B8-2B43-4C26-9E56-35B353240A9A}" srcId="{92E7119F-6E4D-4E19-8376-5D9136E29982}" destId="{022D0C8D-22C3-4F6F-93A5-637A0DF847F6}" srcOrd="0" destOrd="0" parTransId="{8F725F26-8470-4C54-8439-776A8F44ED5F}" sibTransId="{1DB01241-B486-48F5-8A90-82BE1523D478}"/>
    <dgm:cxn modelId="{C0A07175-FA73-41A0-95FD-C52036B212F3}" type="presOf" srcId="{B5D65FCF-A79E-431D-A018-1608CD35D2FA}" destId="{B59E08EF-72CE-4B55-8D31-94F7ABCC1636}" srcOrd="0" destOrd="0" presId="urn:microsoft.com/office/officeart/2005/8/layout/vList5"/>
    <dgm:cxn modelId="{1540ED64-508E-4421-97EF-348CB264E5D0}" srcId="{2EB0BA6E-EE0C-4C84-9659-D88F8A4BA1F3}" destId="{EA82D38A-4089-4A17-B78E-192C51666FFC}" srcOrd="0" destOrd="0" parTransId="{6CCE6B78-72BC-4C6F-8940-692D80829467}" sibTransId="{19294443-01C6-4CD3-B634-3C4487F7323B}"/>
    <dgm:cxn modelId="{AC867F33-3653-4480-916E-47EC89EAFB88}" type="presOf" srcId="{B232FF91-5690-49C5-B709-54AE605D0587}" destId="{48CDCBF0-BE79-4814-A5C5-7E2FFE510F97}" srcOrd="0" destOrd="0" presId="urn:microsoft.com/office/officeart/2005/8/layout/vList5"/>
    <dgm:cxn modelId="{E1BD0D0C-3469-4F96-892B-D4A095B0F3B7}" type="presOf" srcId="{C74CAD99-D99C-4690-B758-EE3CF8DB26DC}" destId="{B530DE9C-668B-4B8A-89AD-16F7151DDC80}" srcOrd="0" destOrd="0" presId="urn:microsoft.com/office/officeart/2005/8/layout/vList5"/>
    <dgm:cxn modelId="{8733A214-FA0D-4450-B2E4-C39D5D0F3B11}" srcId="{C74CAD99-D99C-4690-B758-EE3CF8DB26DC}" destId="{B232FF91-5690-49C5-B709-54AE605D0587}" srcOrd="0" destOrd="0" parTransId="{18A15E80-3DC4-4075-8361-DAA2E28A3915}" sibTransId="{F823A10B-6B90-4876-8A69-C14ADBEB84C8}"/>
    <dgm:cxn modelId="{EABB25F1-95E9-4B46-959E-39C2386BB1B2}" type="presOf" srcId="{EA82D38A-4089-4A17-B78E-192C51666FFC}" destId="{78A33570-D020-45CE-BFC5-1541FB761BDA}" srcOrd="0" destOrd="0" presId="urn:microsoft.com/office/officeart/2005/8/layout/vList5"/>
    <dgm:cxn modelId="{7C4D1CD0-107A-49AF-AC69-E517725CF593}" type="presParOf" srcId="{B59E08EF-72CE-4B55-8D31-94F7ABCC1636}" destId="{3D701A80-9C7E-41C0-A4BA-426944421BEF}" srcOrd="0" destOrd="0" presId="urn:microsoft.com/office/officeart/2005/8/layout/vList5"/>
    <dgm:cxn modelId="{E955F48E-4BA2-4F6A-9E75-125489B754D0}" type="presParOf" srcId="{3D701A80-9C7E-41C0-A4BA-426944421BEF}" destId="{EB4838A1-EA74-4524-9B2B-4AA374D8987A}" srcOrd="0" destOrd="0" presId="urn:microsoft.com/office/officeart/2005/8/layout/vList5"/>
    <dgm:cxn modelId="{F4A8A76D-D0D7-49F6-A489-1C541127D3FE}" type="presParOf" srcId="{3D701A80-9C7E-41C0-A4BA-426944421BEF}" destId="{05E48750-041D-43AF-84DE-25605B3D2937}" srcOrd="1" destOrd="0" presId="urn:microsoft.com/office/officeart/2005/8/layout/vList5"/>
    <dgm:cxn modelId="{363DEB86-94C4-41B0-B42A-56481620F444}" type="presParOf" srcId="{B59E08EF-72CE-4B55-8D31-94F7ABCC1636}" destId="{150D5AF4-1C44-4197-81C3-5734DC772DCE}" srcOrd="1" destOrd="0" presId="urn:microsoft.com/office/officeart/2005/8/layout/vList5"/>
    <dgm:cxn modelId="{BF7D6773-CEB8-4532-80E2-D85AE57481B7}" type="presParOf" srcId="{B59E08EF-72CE-4B55-8D31-94F7ABCC1636}" destId="{4ED3947C-2E9E-4EF8-B1B5-B243BFACC788}" srcOrd="2" destOrd="0" presId="urn:microsoft.com/office/officeart/2005/8/layout/vList5"/>
    <dgm:cxn modelId="{3A7890CD-4962-4BA5-AC97-03BD142B7951}" type="presParOf" srcId="{4ED3947C-2E9E-4EF8-B1B5-B243BFACC788}" destId="{B530DE9C-668B-4B8A-89AD-16F7151DDC80}" srcOrd="0" destOrd="0" presId="urn:microsoft.com/office/officeart/2005/8/layout/vList5"/>
    <dgm:cxn modelId="{4AA9B524-39B2-41E9-AE98-398C55A4CD17}" type="presParOf" srcId="{4ED3947C-2E9E-4EF8-B1B5-B243BFACC788}" destId="{48CDCBF0-BE79-4814-A5C5-7E2FFE510F97}" srcOrd="1" destOrd="0" presId="urn:microsoft.com/office/officeart/2005/8/layout/vList5"/>
    <dgm:cxn modelId="{21B3E5C7-3A0C-4EE1-BC5E-9739335B942F}" type="presParOf" srcId="{B59E08EF-72CE-4B55-8D31-94F7ABCC1636}" destId="{8E5D5B1C-E9F2-46A7-A5A9-D7BAD12D55EA}" srcOrd="3" destOrd="0" presId="urn:microsoft.com/office/officeart/2005/8/layout/vList5"/>
    <dgm:cxn modelId="{0EAD46D0-4E79-4292-A034-D3E084874B1E}" type="presParOf" srcId="{B59E08EF-72CE-4B55-8D31-94F7ABCC1636}" destId="{A15FFA0B-88A7-46D7-955F-4321EB1753E9}" srcOrd="4" destOrd="0" presId="urn:microsoft.com/office/officeart/2005/8/layout/vList5"/>
    <dgm:cxn modelId="{7644BBCF-4619-43BE-BF7C-76D30C3E94B4}" type="presParOf" srcId="{A15FFA0B-88A7-46D7-955F-4321EB1753E9}" destId="{F26EF7B6-1135-4027-B8CC-B206193A21D8}" srcOrd="0" destOrd="0" presId="urn:microsoft.com/office/officeart/2005/8/layout/vList5"/>
    <dgm:cxn modelId="{A0FDFFB0-1890-4A21-BF5F-844975D3B999}" type="presParOf" srcId="{A15FFA0B-88A7-46D7-955F-4321EB1753E9}" destId="{67B16EBF-6529-4B41-A411-D36CC15D7DBE}" srcOrd="1" destOrd="0" presId="urn:microsoft.com/office/officeart/2005/8/layout/vList5"/>
    <dgm:cxn modelId="{A0E92932-D7D8-430D-985B-F053C960B5A0}" type="presParOf" srcId="{B59E08EF-72CE-4B55-8D31-94F7ABCC1636}" destId="{6F9B5C83-30BF-4727-898B-1DCD2ED302D8}" srcOrd="5" destOrd="0" presId="urn:microsoft.com/office/officeart/2005/8/layout/vList5"/>
    <dgm:cxn modelId="{F26FA8CD-7146-40C7-BCDC-D0DA1E80CEC2}" type="presParOf" srcId="{B59E08EF-72CE-4B55-8D31-94F7ABCC1636}" destId="{FEE914D8-8493-4D9F-B2EC-C73835446D1D}" srcOrd="6" destOrd="0" presId="urn:microsoft.com/office/officeart/2005/8/layout/vList5"/>
    <dgm:cxn modelId="{75AA304C-3848-4024-B119-F5AA54F8A5F9}" type="presParOf" srcId="{FEE914D8-8493-4D9F-B2EC-C73835446D1D}" destId="{D4A9656B-22AB-4118-B507-05017753D96E}" srcOrd="0" destOrd="0" presId="urn:microsoft.com/office/officeart/2005/8/layout/vList5"/>
    <dgm:cxn modelId="{BE5931ED-75EB-4802-B293-EEF520E5ECA9}" type="presParOf" srcId="{FEE914D8-8493-4D9F-B2EC-C73835446D1D}" destId="{78A33570-D020-45CE-BFC5-1541FB761BDA}" srcOrd="1" destOrd="0" presId="urn:microsoft.com/office/officeart/2005/8/layout/vList5"/>
    <dgm:cxn modelId="{722E5EA9-F49B-4528-AF25-2BDC4FF14D4B}" type="presParOf" srcId="{B59E08EF-72CE-4B55-8D31-94F7ABCC1636}" destId="{5131692D-4AC6-41BB-9B85-16D3438645A4}" srcOrd="7" destOrd="0" presId="urn:microsoft.com/office/officeart/2005/8/layout/vList5"/>
    <dgm:cxn modelId="{B7F9080D-7874-41F4-86AD-CB28754CC7D9}" type="presParOf" srcId="{B59E08EF-72CE-4B55-8D31-94F7ABCC1636}" destId="{4F4E6541-7829-48CA-B18B-2CED9C35A08B}" srcOrd="8" destOrd="0" presId="urn:microsoft.com/office/officeart/2005/8/layout/vList5"/>
    <dgm:cxn modelId="{89C90DD9-AE37-434E-BB2A-CD97782C4A7D}" type="presParOf" srcId="{4F4E6541-7829-48CA-B18B-2CED9C35A08B}" destId="{DA9F9F05-0517-40D0-A08E-C2484C0A9F93}" srcOrd="0" destOrd="0" presId="urn:microsoft.com/office/officeart/2005/8/layout/vList5"/>
    <dgm:cxn modelId="{422FC549-0C9E-4412-88E8-F9B0FCBEF49C}" type="presParOf" srcId="{4F4E6541-7829-48CA-B18B-2CED9C35A08B}" destId="{E117AB6C-43C3-4EF0-9566-5B533EA14B77}" srcOrd="1" destOrd="0" presId="urn:microsoft.com/office/officeart/2005/8/layout/vList5"/>
    <dgm:cxn modelId="{EBF09AAA-EF5F-4A07-A885-CCEA9CBFF8A1}" type="presParOf" srcId="{B59E08EF-72CE-4B55-8D31-94F7ABCC1636}" destId="{F540BD2C-1642-48CE-BF4A-155EF14F9B89}" srcOrd="9" destOrd="0" presId="urn:microsoft.com/office/officeart/2005/8/layout/vList5"/>
    <dgm:cxn modelId="{2C03ED19-9086-4D6D-810D-3A3F90E3BF59}" type="presParOf" srcId="{B59E08EF-72CE-4B55-8D31-94F7ABCC1636}" destId="{C76781EC-BBDE-4203-85D3-B686A2123DBC}" srcOrd="10" destOrd="0" presId="urn:microsoft.com/office/officeart/2005/8/layout/vList5"/>
    <dgm:cxn modelId="{EF4CC67B-52A2-4A89-B22E-558030C4F0AF}" type="presParOf" srcId="{C76781EC-BBDE-4203-85D3-B686A2123DBC}" destId="{6478279A-D3E9-4904-95FB-944EF478102A}" srcOrd="0" destOrd="0" presId="urn:microsoft.com/office/officeart/2005/8/layout/vList5"/>
    <dgm:cxn modelId="{A1207F13-0E6E-43CB-A276-7EB45938508F}" type="presParOf" srcId="{C76781EC-BBDE-4203-85D3-B686A2123DBC}" destId="{C2654E95-048A-45CE-BEB7-5101ED7314F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48750-041D-43AF-84DE-25605B3D2937}">
      <dsp:nvSpPr>
        <dsp:cNvPr id="0" name=""/>
        <dsp:cNvSpPr/>
      </dsp:nvSpPr>
      <dsp:spPr>
        <a:xfrm rot="5400000">
          <a:off x="5406308" y="-2293227"/>
          <a:ext cx="640337" cy="53896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for consistent requirements definition, assessment, TO-BE architecture, product selection, process transformation, organizational impact</a:t>
          </a:r>
          <a:endParaRPr lang="en-US" sz="1200" kern="1200" dirty="0"/>
        </a:p>
      </dsp:txBody>
      <dsp:txXfrm rot="-5400000">
        <a:off x="3031665" y="112675"/>
        <a:ext cx="5358366" cy="577819"/>
      </dsp:txXfrm>
    </dsp:sp>
    <dsp:sp modelId="{EB4838A1-EA74-4524-9B2B-4AA374D8987A}">
      <dsp:nvSpPr>
        <dsp:cNvPr id="0" name=""/>
        <dsp:cNvSpPr/>
      </dsp:nvSpPr>
      <dsp:spPr>
        <a:xfrm>
          <a:off x="0" y="1374"/>
          <a:ext cx="3031664" cy="800421"/>
        </a:xfrm>
        <a:prstGeom prst="round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Consultancy </a:t>
          </a:r>
          <a:endParaRPr lang="en-US" sz="2100" kern="1200" dirty="0"/>
        </a:p>
      </dsp:txBody>
      <dsp:txXfrm>
        <a:off x="39073" y="40447"/>
        <a:ext cx="2953518" cy="722275"/>
      </dsp:txXfrm>
    </dsp:sp>
    <dsp:sp modelId="{48CDCBF0-BE79-4814-A5C5-7E2FFE510F97}">
      <dsp:nvSpPr>
        <dsp:cNvPr id="0" name=""/>
        <dsp:cNvSpPr/>
      </dsp:nvSpPr>
      <dsp:spPr>
        <a:xfrm rot="5400000">
          <a:off x="5406308" y="-1452783"/>
          <a:ext cx="640337" cy="53896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including architecture definition, infrastructure transformation,  deployment and validation tests</a:t>
          </a:r>
          <a:endParaRPr lang="en-US" sz="1200" kern="1200" dirty="0"/>
        </a:p>
      </dsp:txBody>
      <dsp:txXfrm rot="-5400000">
        <a:off x="3031665" y="953119"/>
        <a:ext cx="5358366" cy="577819"/>
      </dsp:txXfrm>
    </dsp:sp>
    <dsp:sp modelId="{B530DE9C-668B-4B8A-89AD-16F7151DDC80}">
      <dsp:nvSpPr>
        <dsp:cNvPr id="0" name=""/>
        <dsp:cNvSpPr/>
      </dsp:nvSpPr>
      <dsp:spPr>
        <a:xfrm>
          <a:off x="0" y="841817"/>
          <a:ext cx="3031664" cy="800421"/>
        </a:xfrm>
        <a:prstGeom prst="roundRect">
          <a:avLst/>
        </a:prstGeom>
        <a:solidFill>
          <a:schemeClr val="accent1">
            <a:shade val="80000"/>
            <a:hueOff val="61249"/>
            <a:satOff val="-878"/>
            <a:lumOff val="51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Infrastructure transformation execution </a:t>
          </a:r>
          <a:endParaRPr lang="en-US" sz="2100" kern="1200" dirty="0"/>
        </a:p>
      </dsp:txBody>
      <dsp:txXfrm>
        <a:off x="39073" y="880890"/>
        <a:ext cx="2953518" cy="722275"/>
      </dsp:txXfrm>
    </dsp:sp>
    <dsp:sp modelId="{67B16EBF-6529-4B41-A411-D36CC15D7DBE}">
      <dsp:nvSpPr>
        <dsp:cNvPr id="0" name=""/>
        <dsp:cNvSpPr/>
      </dsp:nvSpPr>
      <dsp:spPr>
        <a:xfrm rot="5400000">
          <a:off x="5406308" y="-612340"/>
          <a:ext cx="640337" cy="53896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including waves definition, temporary infrastructure setup, ecosystem management with dependencies, program management for the impacted projects</a:t>
          </a:r>
          <a:endParaRPr lang="en-US" sz="1200" kern="1200" dirty="0"/>
        </a:p>
      </dsp:txBody>
      <dsp:txXfrm rot="-5400000">
        <a:off x="3031665" y="1793562"/>
        <a:ext cx="5358366" cy="577819"/>
      </dsp:txXfrm>
    </dsp:sp>
    <dsp:sp modelId="{F26EF7B6-1135-4027-B8CC-B206193A21D8}">
      <dsp:nvSpPr>
        <dsp:cNvPr id="0" name=""/>
        <dsp:cNvSpPr/>
      </dsp:nvSpPr>
      <dsp:spPr>
        <a:xfrm>
          <a:off x="0" y="1682260"/>
          <a:ext cx="3031664" cy="800421"/>
        </a:xfrm>
        <a:prstGeom prst="roundRect">
          <a:avLst/>
        </a:prstGeom>
        <a:solidFill>
          <a:schemeClr val="accent1">
            <a:shade val="80000"/>
            <a:hueOff val="122498"/>
            <a:satOff val="-1757"/>
            <a:lumOff val="102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Application migration </a:t>
          </a:r>
          <a:endParaRPr lang="en-US" sz="2100" kern="1200" dirty="0"/>
        </a:p>
      </dsp:txBody>
      <dsp:txXfrm>
        <a:off x="39073" y="1721333"/>
        <a:ext cx="2953518" cy="722275"/>
      </dsp:txXfrm>
    </dsp:sp>
    <dsp:sp modelId="{78A33570-D020-45CE-BFC5-1541FB761BDA}">
      <dsp:nvSpPr>
        <dsp:cNvPr id="0" name=""/>
        <dsp:cNvSpPr/>
      </dsp:nvSpPr>
      <dsp:spPr>
        <a:xfrm rot="5400000">
          <a:off x="5406308" y="228102"/>
          <a:ext cx="640337" cy="53896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including assessment, feasibility with code inspection, development, test and validation, acceptance</a:t>
          </a:r>
          <a:endParaRPr lang="en-US" sz="1200" kern="1200" dirty="0"/>
        </a:p>
      </dsp:txBody>
      <dsp:txXfrm rot="-5400000">
        <a:off x="3031665" y="2634005"/>
        <a:ext cx="5358366" cy="577819"/>
      </dsp:txXfrm>
    </dsp:sp>
    <dsp:sp modelId="{D4A9656B-22AB-4118-B507-05017753D96E}">
      <dsp:nvSpPr>
        <dsp:cNvPr id="0" name=""/>
        <dsp:cNvSpPr/>
      </dsp:nvSpPr>
      <dsp:spPr>
        <a:xfrm>
          <a:off x="0" y="2522704"/>
          <a:ext cx="3031664" cy="800421"/>
        </a:xfrm>
        <a:prstGeom prst="roundRect">
          <a:avLst/>
        </a:prstGeom>
        <a:solidFill>
          <a:schemeClr val="accent1">
            <a:shade val="80000"/>
            <a:hueOff val="183747"/>
            <a:satOff val="-2635"/>
            <a:lumOff val="153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Application transformation</a:t>
          </a:r>
          <a:endParaRPr lang="en-US" sz="2100" kern="1200" dirty="0"/>
        </a:p>
      </dsp:txBody>
      <dsp:txXfrm>
        <a:off x="39073" y="2561777"/>
        <a:ext cx="2953518" cy="722275"/>
      </dsp:txXfrm>
    </dsp:sp>
    <dsp:sp modelId="{E117AB6C-43C3-4EF0-9566-5B533EA14B77}">
      <dsp:nvSpPr>
        <dsp:cNvPr id="0" name=""/>
        <dsp:cNvSpPr/>
      </dsp:nvSpPr>
      <dsp:spPr>
        <a:xfrm rot="5400000">
          <a:off x="5406308" y="1068545"/>
          <a:ext cx="640337" cy="53896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including processes analysis and definition, change management, organizational changes, service performance definition</a:t>
          </a:r>
          <a:endParaRPr lang="en-US" sz="1200" kern="1200" dirty="0"/>
        </a:p>
      </dsp:txBody>
      <dsp:txXfrm rot="-5400000">
        <a:off x="3031665" y="3474448"/>
        <a:ext cx="5358366" cy="577819"/>
      </dsp:txXfrm>
    </dsp:sp>
    <dsp:sp modelId="{DA9F9F05-0517-40D0-A08E-C2484C0A9F93}">
      <dsp:nvSpPr>
        <dsp:cNvPr id="0" name=""/>
        <dsp:cNvSpPr/>
      </dsp:nvSpPr>
      <dsp:spPr>
        <a:xfrm>
          <a:off x="0" y="3363147"/>
          <a:ext cx="3031664" cy="800421"/>
        </a:xfrm>
        <a:prstGeom prst="roundRect">
          <a:avLst/>
        </a:prstGeom>
        <a:solidFill>
          <a:schemeClr val="accent1">
            <a:shade val="80000"/>
            <a:hueOff val="244997"/>
            <a:satOff val="-3514"/>
            <a:lumOff val="204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Operation transformation </a:t>
          </a:r>
          <a:endParaRPr lang="en-US" sz="2100" kern="1200" dirty="0"/>
        </a:p>
      </dsp:txBody>
      <dsp:txXfrm>
        <a:off x="39073" y="3402220"/>
        <a:ext cx="2953518" cy="722275"/>
      </dsp:txXfrm>
    </dsp:sp>
    <dsp:sp modelId="{C2654E95-048A-45CE-BEB7-5101ED7314F6}">
      <dsp:nvSpPr>
        <dsp:cNvPr id="0" name=""/>
        <dsp:cNvSpPr/>
      </dsp:nvSpPr>
      <dsp:spPr>
        <a:xfrm rot="5400000">
          <a:off x="5406308" y="1908988"/>
          <a:ext cx="640337" cy="53896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including Program management, governance, Sla management, </a:t>
          </a:r>
          <a:r>
            <a:rPr lang="en-US" sz="1200" kern="1200" dirty="0" err="1" smtClean="0"/>
            <a:t>Qos</a:t>
          </a:r>
          <a:r>
            <a:rPr lang="en-US" sz="1200" kern="1200" dirty="0" smtClean="0"/>
            <a:t>/</a:t>
          </a:r>
          <a:r>
            <a:rPr lang="en-US" sz="1200" kern="1200" dirty="0" err="1" smtClean="0"/>
            <a:t>QoE</a:t>
          </a:r>
          <a:r>
            <a:rPr lang="en-US" sz="1200" kern="1200" dirty="0" smtClean="0"/>
            <a:t>, E2E monitoring e metering</a:t>
          </a:r>
          <a:endParaRPr lang="en-US" sz="1200" kern="1200" dirty="0"/>
        </a:p>
      </dsp:txBody>
      <dsp:txXfrm rot="-5400000">
        <a:off x="3031665" y="4314891"/>
        <a:ext cx="5358366" cy="577819"/>
      </dsp:txXfrm>
    </dsp:sp>
    <dsp:sp modelId="{6478279A-D3E9-4904-95FB-944EF478102A}">
      <dsp:nvSpPr>
        <dsp:cNvPr id="0" name=""/>
        <dsp:cNvSpPr/>
      </dsp:nvSpPr>
      <dsp:spPr>
        <a:xfrm>
          <a:off x="0" y="4203590"/>
          <a:ext cx="3031664" cy="800421"/>
        </a:xfrm>
        <a:prstGeom prst="roundRect">
          <a:avLst/>
        </a:prstGeom>
        <a:solidFill>
          <a:schemeClr val="accent1">
            <a:shade val="80000"/>
            <a:hueOff val="306246"/>
            <a:satOff val="-4392"/>
            <a:lumOff val="2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Full service fulfillment</a:t>
          </a:r>
          <a:endParaRPr lang="en-US" sz="2100" kern="1200" dirty="0"/>
        </a:p>
      </dsp:txBody>
      <dsp:txXfrm>
        <a:off x="39073" y="4242663"/>
        <a:ext cx="2953518" cy="722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B530C-7ABD-4AD5-9FAE-EE9A2999AFF0}" type="datetimeFigureOut">
              <a:rPr lang="en-US" smtClean="0"/>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AEBEB-9E44-4F3B-85A9-3576609FDA19}" type="slidenum">
              <a:rPr lang="en-US" smtClean="0"/>
              <a:t>‹#›</a:t>
            </a:fld>
            <a:endParaRPr lang="en-US"/>
          </a:p>
        </p:txBody>
      </p:sp>
    </p:spTree>
    <p:extLst>
      <p:ext uri="{BB962C8B-B14F-4D97-AF65-F5344CB8AC3E}">
        <p14:creationId xmlns:p14="http://schemas.microsoft.com/office/powerpoint/2010/main" val="113576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 </a:t>
            </a:r>
          </a:p>
        </p:txBody>
      </p:sp>
      <p:sp>
        <p:nvSpPr>
          <p:cNvPr id="5" name="Rectangle 3"/>
          <p:cNvSpPr>
            <a:spLocks noGrp="1" noChangeArrowheads="1"/>
          </p:cNvSpPr>
          <p:nvPr>
            <p:ph type="dt" sz="quarter" idx="1"/>
          </p:nvPr>
        </p:nvSpPr>
        <p:spPr/>
        <p:txBody>
          <a:bodyPr/>
          <a:lstStyle/>
          <a:p>
            <a:pPr>
              <a:defRPr/>
            </a:pPr>
            <a:r>
              <a:rPr lang="en-US"/>
              <a:t>2010-05-12 </a:t>
            </a:r>
          </a:p>
        </p:txBody>
      </p:sp>
      <p:sp>
        <p:nvSpPr>
          <p:cNvPr id="6" name="Rectangle 6"/>
          <p:cNvSpPr>
            <a:spLocks noGrp="1" noChangeArrowheads="1"/>
          </p:cNvSpPr>
          <p:nvPr>
            <p:ph type="ftr" sz="quarter" idx="4"/>
          </p:nvPr>
        </p:nvSpPr>
        <p:spPr/>
        <p:txBody>
          <a:bodyPr/>
          <a:lstStyle/>
          <a:p>
            <a:pPr>
              <a:defRPr/>
            </a:pPr>
            <a:r>
              <a:rPr lang="en-US"/>
              <a:t>Ericsson AB 2010 </a:t>
            </a:r>
          </a:p>
        </p:txBody>
      </p:sp>
      <p:sp>
        <p:nvSpPr>
          <p:cNvPr id="7" name="Rectangle 7"/>
          <p:cNvSpPr>
            <a:spLocks noGrp="1" noChangeArrowheads="1"/>
          </p:cNvSpPr>
          <p:nvPr>
            <p:ph type="sldNum" sz="quarter" idx="5"/>
          </p:nvPr>
        </p:nvSpPr>
        <p:spPr/>
        <p:txBody>
          <a:bodyPr/>
          <a:lstStyle/>
          <a:p>
            <a:pPr>
              <a:defRPr/>
            </a:pPr>
            <a:fld id="{FE4A09C9-3EBC-4BAB-A175-70F7CDCAACC3}" type="slidenum">
              <a:rPr lang="en-US"/>
              <a:pPr>
                <a:defRPr/>
              </a:pPr>
              <a:t>2</a:t>
            </a:fld>
            <a:endParaRPr lang="en-US"/>
          </a:p>
        </p:txBody>
      </p:sp>
      <p:sp>
        <p:nvSpPr>
          <p:cNvPr id="358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7" name="Rectangle 3"/>
          <p:cNvSpPr>
            <a:spLocks noGrp="1" noChangeArrowheads="1"/>
          </p:cNvSpPr>
          <p:nvPr>
            <p:ph type="body" idx="1"/>
          </p:nvPr>
        </p:nvSpPr>
        <p:spPr bwMode="auto">
          <a:xfrm>
            <a:off x="913979" y="4343798"/>
            <a:ext cx="5030043" cy="4114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fr-FR" sz="800" b="1">
                <a:latin typeface="Arial" pitchFamily="34" charset="0"/>
              </a:rPr>
              <a:t>Definition of Cloud Computing (from NIST working definition):</a:t>
            </a:r>
          </a:p>
          <a:p>
            <a:pPr>
              <a:lnSpc>
                <a:spcPct val="80000"/>
              </a:lnSpc>
            </a:pPr>
            <a:r>
              <a:rPr lang="en-US" altLang="fr-FR" sz="800" b="1">
                <a:latin typeface="Arial" pitchFamily="34" charset="0"/>
              </a:rPr>
              <a:t>N</a:t>
            </a:r>
            <a:r>
              <a:rPr lang="en-US" altLang="fr-FR" sz="800">
                <a:latin typeface="Arial" pitchFamily="34" charset="0"/>
              </a:rPr>
              <a:t>ational </a:t>
            </a:r>
            <a:r>
              <a:rPr lang="en-US" altLang="fr-FR" sz="800" b="1">
                <a:latin typeface="Arial" pitchFamily="34" charset="0"/>
              </a:rPr>
              <a:t>I</a:t>
            </a:r>
            <a:r>
              <a:rPr lang="en-US" altLang="fr-FR" sz="800">
                <a:latin typeface="Arial" pitchFamily="34" charset="0"/>
              </a:rPr>
              <a:t>nstitute of </a:t>
            </a:r>
            <a:r>
              <a:rPr lang="en-US" altLang="fr-FR" sz="800" b="1">
                <a:latin typeface="Arial" pitchFamily="34" charset="0"/>
              </a:rPr>
              <a:t>S</a:t>
            </a:r>
            <a:r>
              <a:rPr lang="en-US" altLang="fr-FR" sz="800">
                <a:latin typeface="Arial" pitchFamily="34" charset="0"/>
              </a:rPr>
              <a:t>tandards and </a:t>
            </a:r>
            <a:r>
              <a:rPr lang="en-US" altLang="fr-FR" sz="800" b="1">
                <a:latin typeface="Arial" pitchFamily="34" charset="0"/>
              </a:rPr>
              <a:t>T</a:t>
            </a:r>
            <a:r>
              <a:rPr lang="en-US" altLang="fr-FR" sz="800">
                <a:latin typeface="Arial" pitchFamily="34" charset="0"/>
              </a:rPr>
              <a:t>echnology</a:t>
            </a:r>
          </a:p>
          <a:p>
            <a:pPr>
              <a:lnSpc>
                <a:spcPct val="80000"/>
              </a:lnSpc>
            </a:pPr>
            <a:endParaRPr lang="en-US" altLang="fr-FR" sz="800" b="1">
              <a:latin typeface="Arial" pitchFamily="34" charset="0"/>
            </a:endParaRPr>
          </a:p>
          <a:p>
            <a:pPr>
              <a:lnSpc>
                <a:spcPct val="80000"/>
              </a:lnSpc>
            </a:pPr>
            <a:r>
              <a:rPr lang="en-US" altLang="fr-FR" sz="800">
                <a:latin typeface="Arial" pitchFamily="34" charset="0"/>
              </a:rPr>
              <a:t>Cloud computing is a pay-per-use model for enabling available, convenient, on-demand network access to a shared pool of configurable computing resources (e.g., networks, servers, storage, applications, services) that can be rapidly provisioned and released with minimal management effort or service provider interaction. </a:t>
            </a:r>
          </a:p>
          <a:p>
            <a:pPr>
              <a:lnSpc>
                <a:spcPct val="80000"/>
              </a:lnSpc>
            </a:pPr>
            <a:endParaRPr lang="en-US" altLang="fr-FR" sz="800">
              <a:latin typeface="Arial" pitchFamily="34" charset="0"/>
            </a:endParaRPr>
          </a:p>
          <a:p>
            <a:pPr>
              <a:lnSpc>
                <a:spcPct val="80000"/>
              </a:lnSpc>
            </a:pPr>
            <a:r>
              <a:rPr lang="en-US" altLang="fr-FR" sz="800">
                <a:latin typeface="Arial" pitchFamily="34" charset="0"/>
              </a:rPr>
              <a:t>This cloud model promotes availability and is comprised of five </a:t>
            </a:r>
            <a:r>
              <a:rPr lang="en-US" altLang="fr-FR" sz="800" b="1">
                <a:latin typeface="Arial" pitchFamily="34" charset="0"/>
              </a:rPr>
              <a:t>key characteristics,</a:t>
            </a:r>
            <a:r>
              <a:rPr lang="en-US" altLang="fr-FR" sz="800">
                <a:latin typeface="Arial" pitchFamily="34" charset="0"/>
              </a:rPr>
              <a:t> three </a:t>
            </a:r>
            <a:r>
              <a:rPr lang="en-US" altLang="fr-FR" sz="800" b="1">
                <a:latin typeface="Arial" pitchFamily="34" charset="0"/>
              </a:rPr>
              <a:t>delivery models</a:t>
            </a:r>
            <a:r>
              <a:rPr lang="en-US" altLang="fr-FR" sz="800">
                <a:latin typeface="Arial" pitchFamily="34" charset="0"/>
              </a:rPr>
              <a:t>, and four </a:t>
            </a:r>
            <a:r>
              <a:rPr lang="en-US" altLang="fr-FR" sz="800" b="1">
                <a:latin typeface="Arial" pitchFamily="34" charset="0"/>
              </a:rPr>
              <a:t>deployment models</a:t>
            </a:r>
            <a:r>
              <a:rPr lang="en-US" altLang="fr-FR" sz="800">
                <a:latin typeface="Arial" pitchFamily="34" charset="0"/>
              </a:rPr>
              <a:t>.</a:t>
            </a:r>
          </a:p>
          <a:p>
            <a:pPr>
              <a:lnSpc>
                <a:spcPct val="80000"/>
              </a:lnSpc>
            </a:pPr>
            <a:endParaRPr lang="sv-SE" altLang="fr-FR" sz="800">
              <a:latin typeface="Arial" pitchFamily="34" charset="0"/>
            </a:endParaRPr>
          </a:p>
          <a:p>
            <a:pPr>
              <a:lnSpc>
                <a:spcPct val="80000"/>
              </a:lnSpc>
            </a:pPr>
            <a:r>
              <a:rPr lang="en-US" altLang="fr-FR" sz="800" b="1">
                <a:latin typeface="Arial" pitchFamily="34" charset="0"/>
              </a:rPr>
              <a:t>Delivery Models:</a:t>
            </a:r>
          </a:p>
          <a:p>
            <a:pPr>
              <a:lnSpc>
                <a:spcPct val="80000"/>
              </a:lnSpc>
              <a:buFontTx/>
              <a:buChar char="•"/>
            </a:pPr>
            <a:r>
              <a:rPr lang="en-US" altLang="fr-FR" sz="800" b="1" i="1">
                <a:latin typeface="Arial" pitchFamily="34" charset="0"/>
              </a:rPr>
              <a:t>Cloud Software as a Service (SaaS).</a:t>
            </a:r>
            <a:r>
              <a:rPr lang="en-US" altLang="fr-FR" sz="800">
                <a:latin typeface="Arial" pitchFamily="34" charset="0"/>
              </a:rPr>
              <a:t> The capability provided to the consumer is to use the provider’s applications running on a cloud infrastructure and accessible from various client devices through a thin client interface such as a Web browser (e.g., web-based email). The consumer does not manage or control the underlying cloud infrastructure, network, servers, operating systems, storage, or even individual application capabilities, with the possible exception of limited user-specific application configuration settings.</a:t>
            </a:r>
          </a:p>
          <a:p>
            <a:pPr>
              <a:lnSpc>
                <a:spcPct val="80000"/>
              </a:lnSpc>
              <a:buFontTx/>
              <a:buChar char="•"/>
            </a:pPr>
            <a:r>
              <a:rPr lang="en-US" altLang="fr-FR" sz="800" b="1" i="1">
                <a:latin typeface="Arial" pitchFamily="34" charset="0"/>
              </a:rPr>
              <a:t>Cloud Platform as a Service (PaaS).</a:t>
            </a:r>
            <a:r>
              <a:rPr lang="en-US" altLang="fr-FR" sz="800" i="1">
                <a:latin typeface="Arial" pitchFamily="34" charset="0"/>
              </a:rPr>
              <a:t> </a:t>
            </a:r>
            <a:r>
              <a:rPr lang="en-US" altLang="fr-FR" sz="800">
                <a:latin typeface="Arial" pitchFamily="34" charset="0"/>
              </a:rPr>
              <a:t>The capability provided to the consumer is to deploy onto the cloud infrastructure consumer-created applications using programming languages and tools supported by the provider (e.g., java, python, .Net). The consumer does not manage or control the underlying cloud infrastructure, network, servers, operating systems, or storage, but the consumer has control over the deployed applications and possibly application hosting environment configurations.</a:t>
            </a:r>
          </a:p>
          <a:p>
            <a:pPr>
              <a:lnSpc>
                <a:spcPct val="80000"/>
              </a:lnSpc>
              <a:buFontTx/>
              <a:buChar char="•"/>
            </a:pPr>
            <a:r>
              <a:rPr lang="en-US" altLang="fr-FR" sz="800" b="1" i="1">
                <a:latin typeface="Arial" pitchFamily="34" charset="0"/>
              </a:rPr>
              <a:t>Cloud Infrastructure as a Service (IaaS).</a:t>
            </a:r>
            <a:r>
              <a:rPr lang="en-US" altLang="fr-FR" sz="800" i="1">
                <a:latin typeface="Arial" pitchFamily="34" charset="0"/>
              </a:rPr>
              <a:t> </a:t>
            </a:r>
            <a:r>
              <a:rPr lang="en-US" altLang="fr-FR" sz="800">
                <a:latin typeface="Arial" pitchFamily="34" charset="0"/>
              </a:rPr>
              <a:t>The capability provided to the consumer is to rent processing, storage, networks, and other fundamental computing resources where the consumer is able to deploy and run arbitrary software, which can include operating systems and applications. The consumer does not manage or control the underlying cloud infrastructure but has control over operating systems, storage, deployed applications, and possibly select networking components (e.g., firewalls, load balancers).</a:t>
            </a:r>
          </a:p>
          <a:p>
            <a:pPr>
              <a:lnSpc>
                <a:spcPct val="80000"/>
              </a:lnSpc>
            </a:pPr>
            <a:endParaRPr lang="en-US" altLang="fr-FR" sz="800" b="1">
              <a:latin typeface="Arial" pitchFamily="34" charset="0"/>
            </a:endParaRPr>
          </a:p>
          <a:p>
            <a:pPr>
              <a:lnSpc>
                <a:spcPct val="80000"/>
              </a:lnSpc>
            </a:pPr>
            <a:r>
              <a:rPr lang="en-US" altLang="fr-FR" sz="800" b="1">
                <a:latin typeface="Arial" pitchFamily="34" charset="0"/>
              </a:rPr>
              <a:t>Key Characteristics:</a:t>
            </a:r>
          </a:p>
          <a:p>
            <a:pPr>
              <a:lnSpc>
                <a:spcPct val="80000"/>
              </a:lnSpc>
              <a:buFontTx/>
              <a:buAutoNum type="arabicPeriod"/>
            </a:pPr>
            <a:r>
              <a:rPr lang="en-US" altLang="fr-FR" sz="800" i="1">
                <a:latin typeface="Arial" pitchFamily="34" charset="0"/>
              </a:rPr>
              <a:t>On-demand self-service.</a:t>
            </a:r>
            <a:r>
              <a:rPr lang="en-US" altLang="fr-FR" sz="800">
                <a:latin typeface="Arial" pitchFamily="34" charset="0"/>
              </a:rPr>
              <a:t> A consumer can unilaterally provision computing capabilities, such as server time and network storage, as needed without requiring human interaction with each service’s provider. </a:t>
            </a:r>
          </a:p>
          <a:p>
            <a:pPr>
              <a:lnSpc>
                <a:spcPct val="80000"/>
              </a:lnSpc>
              <a:buFontTx/>
              <a:buAutoNum type="arabicPeriod"/>
            </a:pPr>
            <a:r>
              <a:rPr lang="en-US" altLang="fr-FR" sz="800" i="1">
                <a:latin typeface="Arial" pitchFamily="34" charset="0"/>
              </a:rPr>
              <a:t>Ubiquitous network access.</a:t>
            </a:r>
            <a:r>
              <a:rPr lang="en-US" altLang="fr-FR" sz="800">
                <a:latin typeface="Arial" pitchFamily="34" charset="0"/>
              </a:rPr>
              <a:t> Capabilities are available over the network and accessed through standard mechanisms that promote use by heterogeneous thin or thick client platforms (e.g., mobile phones, laptops, and PDAs).</a:t>
            </a:r>
          </a:p>
          <a:p>
            <a:pPr>
              <a:lnSpc>
                <a:spcPct val="80000"/>
              </a:lnSpc>
              <a:buFontTx/>
              <a:buAutoNum type="arabicPeriod"/>
            </a:pPr>
            <a:r>
              <a:rPr lang="en-US" altLang="fr-FR" sz="800" i="1">
                <a:latin typeface="Arial" pitchFamily="34" charset="0"/>
              </a:rPr>
              <a:t>Location independent resource pooling.</a:t>
            </a:r>
            <a:r>
              <a:rPr lang="en-US" altLang="fr-FR" sz="800">
                <a:latin typeface="Arial" pitchFamily="34" charset="0"/>
              </a:rPr>
              <a:t> The provider’s computing resources are pooled to serve all consumers using a multi-tenant model, with different physical and virtual resources dynamically assigned and reassigned according to consumer demand. The customer generally has no control or knowledge over the exact location of the provided resources. Examples of resources include storage, processing, memory, network bandwidth, and virtual machines.</a:t>
            </a:r>
          </a:p>
          <a:p>
            <a:pPr>
              <a:lnSpc>
                <a:spcPct val="80000"/>
              </a:lnSpc>
              <a:buFontTx/>
              <a:buAutoNum type="arabicPeriod"/>
            </a:pPr>
            <a:r>
              <a:rPr lang="en-US" altLang="fr-FR" sz="800" i="1">
                <a:latin typeface="Arial" pitchFamily="34" charset="0"/>
              </a:rPr>
              <a:t>Rapid elasticity.</a:t>
            </a:r>
            <a:r>
              <a:rPr lang="en-US" altLang="fr-FR" sz="800">
                <a:latin typeface="Arial" pitchFamily="34" charset="0"/>
              </a:rPr>
              <a:t> Capabilities can be rapidly and elastically provisioned to quickly scale up and rapidly released to quickly scale down. To the consumer, the capabilities available for rent often appear to be infinite and can be purchased in any quantity at any time.</a:t>
            </a:r>
          </a:p>
          <a:p>
            <a:pPr>
              <a:lnSpc>
                <a:spcPct val="80000"/>
              </a:lnSpc>
              <a:buFontTx/>
              <a:buAutoNum type="arabicPeriod"/>
            </a:pPr>
            <a:r>
              <a:rPr lang="en-US" altLang="fr-FR" sz="800" i="1">
                <a:latin typeface="Arial" pitchFamily="34" charset="0"/>
              </a:rPr>
              <a:t>Pay per use.</a:t>
            </a:r>
            <a:r>
              <a:rPr lang="en-US" altLang="fr-FR" sz="800" b="1">
                <a:latin typeface="Arial" pitchFamily="34" charset="0"/>
              </a:rPr>
              <a:t> </a:t>
            </a:r>
            <a:r>
              <a:rPr lang="en-US" altLang="fr-FR" sz="800">
                <a:latin typeface="Arial" pitchFamily="34" charset="0"/>
              </a:rPr>
              <a:t>Capabilities are charged using a metered, fee-for-service, or advertising based billing model to promote optimization of resource use. Examples are measuring the storage, bandwidth, and computing resources consumed and charging for the number of active user accounts per month. Clouds within an organization accrue cost between business units and may or may not use actual currency.</a:t>
            </a:r>
          </a:p>
          <a:p>
            <a:pPr>
              <a:lnSpc>
                <a:spcPct val="80000"/>
              </a:lnSpc>
            </a:pPr>
            <a:r>
              <a:rPr lang="en-US" altLang="fr-FR" sz="800" b="1">
                <a:latin typeface="Arial" pitchFamily="34" charset="0"/>
              </a:rPr>
              <a:t>Deployment Models:</a:t>
            </a:r>
          </a:p>
          <a:p>
            <a:pPr>
              <a:lnSpc>
                <a:spcPct val="80000"/>
              </a:lnSpc>
              <a:buFontTx/>
              <a:buChar char="•"/>
            </a:pPr>
            <a:r>
              <a:rPr lang="en-US" altLang="fr-FR" sz="800" b="1" i="1">
                <a:latin typeface="Arial" pitchFamily="34" charset="0"/>
              </a:rPr>
              <a:t>Private cloud.</a:t>
            </a:r>
            <a:r>
              <a:rPr lang="en-US" altLang="fr-FR" sz="800" i="1">
                <a:latin typeface="Arial" pitchFamily="34" charset="0"/>
              </a:rPr>
              <a:t> </a:t>
            </a:r>
            <a:r>
              <a:rPr lang="en-US" altLang="fr-FR" sz="800">
                <a:latin typeface="Arial" pitchFamily="34" charset="0"/>
              </a:rPr>
              <a:t>The cloud infrastructure is owned or leased by a single organization and is operated solely for that organization.</a:t>
            </a:r>
          </a:p>
          <a:p>
            <a:pPr>
              <a:lnSpc>
                <a:spcPct val="80000"/>
              </a:lnSpc>
              <a:buFontTx/>
              <a:buChar char="•"/>
            </a:pPr>
            <a:r>
              <a:rPr lang="en-US" altLang="fr-FR" sz="800" b="1" i="1">
                <a:latin typeface="Arial" pitchFamily="34" charset="0"/>
              </a:rPr>
              <a:t>Public cloud</a:t>
            </a:r>
            <a:r>
              <a:rPr lang="en-US" altLang="fr-FR" sz="800" i="1">
                <a:latin typeface="Arial" pitchFamily="34" charset="0"/>
              </a:rPr>
              <a:t>. </a:t>
            </a:r>
            <a:r>
              <a:rPr lang="en-US" altLang="fr-FR" sz="800">
                <a:latin typeface="Arial" pitchFamily="34" charset="0"/>
              </a:rPr>
              <a:t>The cloud infrastructure is owned by an organization selling cloud services to the general public or to a large industry group.</a:t>
            </a:r>
          </a:p>
          <a:p>
            <a:pPr>
              <a:lnSpc>
                <a:spcPct val="80000"/>
              </a:lnSpc>
              <a:buFontTx/>
              <a:buChar char="•"/>
            </a:pPr>
            <a:r>
              <a:rPr lang="en-US" altLang="fr-FR" sz="800" b="1" i="1">
                <a:latin typeface="Arial" pitchFamily="34" charset="0"/>
              </a:rPr>
              <a:t>Hybrid cloud</a:t>
            </a:r>
            <a:r>
              <a:rPr lang="en-US" altLang="fr-FR" sz="800">
                <a:latin typeface="Arial" pitchFamily="34" charset="0"/>
              </a:rPr>
              <a:t>. The cloud infrastructure is a composition of two or more clouds (internal, or public) that remain unique entities but are bound together by standardized or proprietary technology that enables data and application portability (e.g., cloud bursting).</a:t>
            </a:r>
            <a:br>
              <a:rPr lang="en-US" altLang="fr-FR" sz="800">
                <a:latin typeface="Arial" pitchFamily="34" charset="0"/>
              </a:rPr>
            </a:br>
            <a:endParaRPr lang="en-US" altLang="fr-FR" sz="800">
              <a:latin typeface="Arial" pitchFamily="34" charset="0"/>
            </a:endParaRPr>
          </a:p>
          <a:p>
            <a:pPr>
              <a:lnSpc>
                <a:spcPct val="80000"/>
              </a:lnSpc>
            </a:pPr>
            <a:endParaRPr lang="en-US" altLang="fr-FR" sz="8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latin typeface="Arial" pitchFamily="34" charset="0"/>
            </a:endParaRPr>
          </a:p>
        </p:txBody>
      </p:sp>
      <p:sp>
        <p:nvSpPr>
          <p:cNvPr id="118788" name="Slide Number Placeholder 3"/>
          <p:cNvSpPr>
            <a:spLocks noGrp="1"/>
          </p:cNvSpPr>
          <p:nvPr>
            <p:ph type="sldNum" sz="quarter" idx="5"/>
          </p:nvPr>
        </p:nvSpPr>
        <p:spPr/>
        <p:txBody>
          <a:bodyPr/>
          <a:lstStyle>
            <a:lvl1pPr defTabSz="865634" eaLnBrk="0" hangingPunct="0">
              <a:defRPr sz="1900">
                <a:solidFill>
                  <a:schemeClr val="tx1"/>
                </a:solidFill>
                <a:latin typeface="Arial" charset="0"/>
                <a:ea typeface="MS PGothic" pitchFamily="34" charset="-128"/>
              </a:defRPr>
            </a:lvl1pPr>
            <a:lvl2pPr marL="710731" indent="-273358" defTabSz="865634" eaLnBrk="0" hangingPunct="0">
              <a:defRPr sz="1900">
                <a:solidFill>
                  <a:schemeClr val="tx1"/>
                </a:solidFill>
                <a:latin typeface="Arial" charset="0"/>
                <a:ea typeface="MS PGothic" pitchFamily="34" charset="-128"/>
              </a:defRPr>
            </a:lvl2pPr>
            <a:lvl3pPr marL="1093433" indent="-218686" defTabSz="865634" eaLnBrk="0" hangingPunct="0">
              <a:defRPr sz="1900">
                <a:solidFill>
                  <a:schemeClr val="tx1"/>
                </a:solidFill>
                <a:latin typeface="Arial" charset="0"/>
                <a:ea typeface="MS PGothic" pitchFamily="34" charset="-128"/>
              </a:defRPr>
            </a:lvl3pPr>
            <a:lvl4pPr marL="1530806" indent="-218686" defTabSz="865634" eaLnBrk="0" hangingPunct="0">
              <a:defRPr sz="1900">
                <a:solidFill>
                  <a:schemeClr val="tx1"/>
                </a:solidFill>
                <a:latin typeface="Arial" charset="0"/>
                <a:ea typeface="MS PGothic" pitchFamily="34" charset="-128"/>
              </a:defRPr>
            </a:lvl4pPr>
            <a:lvl5pPr marL="1968178" indent="-218686" defTabSz="865634" eaLnBrk="0" hangingPunct="0">
              <a:defRPr sz="1900">
                <a:solidFill>
                  <a:schemeClr val="tx1"/>
                </a:solidFill>
                <a:latin typeface="Arial" charset="0"/>
                <a:ea typeface="MS PGothic" pitchFamily="34" charset="-128"/>
              </a:defRPr>
            </a:lvl5pPr>
            <a:lvl6pPr marL="2405552" indent="-218686" defTabSz="865634" eaLnBrk="0" fontAlgn="base" hangingPunct="0">
              <a:spcBef>
                <a:spcPct val="0"/>
              </a:spcBef>
              <a:spcAft>
                <a:spcPct val="0"/>
              </a:spcAft>
              <a:defRPr sz="1900">
                <a:solidFill>
                  <a:schemeClr val="tx1"/>
                </a:solidFill>
                <a:latin typeface="Arial" charset="0"/>
                <a:ea typeface="MS PGothic" pitchFamily="34" charset="-128"/>
              </a:defRPr>
            </a:lvl6pPr>
            <a:lvl7pPr marL="2842925" indent="-218686" defTabSz="865634" eaLnBrk="0" fontAlgn="base" hangingPunct="0">
              <a:spcBef>
                <a:spcPct val="0"/>
              </a:spcBef>
              <a:spcAft>
                <a:spcPct val="0"/>
              </a:spcAft>
              <a:defRPr sz="1900">
                <a:solidFill>
                  <a:schemeClr val="tx1"/>
                </a:solidFill>
                <a:latin typeface="Arial" charset="0"/>
                <a:ea typeface="MS PGothic" pitchFamily="34" charset="-128"/>
              </a:defRPr>
            </a:lvl7pPr>
            <a:lvl8pPr marL="3280297" indent="-218686" defTabSz="865634" eaLnBrk="0" fontAlgn="base" hangingPunct="0">
              <a:spcBef>
                <a:spcPct val="0"/>
              </a:spcBef>
              <a:spcAft>
                <a:spcPct val="0"/>
              </a:spcAft>
              <a:defRPr sz="1900">
                <a:solidFill>
                  <a:schemeClr val="tx1"/>
                </a:solidFill>
                <a:latin typeface="Arial" charset="0"/>
                <a:ea typeface="MS PGothic" pitchFamily="34" charset="-128"/>
              </a:defRPr>
            </a:lvl8pPr>
            <a:lvl9pPr marL="3717671" indent="-218686" defTabSz="865634"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fld id="{9A6595F2-1354-4FE5-99E7-82D251E62B27}" type="slidenum">
              <a:rPr lang="en-US" sz="1100"/>
              <a:pPr eaLnBrk="1" hangingPunct="1">
                <a:defRPr/>
              </a:pPr>
              <a:t>13</a:t>
            </a:fld>
            <a:endParaRPr lang="en-US" sz="1100"/>
          </a:p>
        </p:txBody>
      </p:sp>
      <p:sp>
        <p:nvSpPr>
          <p:cNvPr id="116741"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tx1"/>
                </a:solidFill>
                <a:latin typeface="Arial" charset="0"/>
                <a:ea typeface="MS PGothic" pitchFamily="34" charset="-128"/>
              </a:defRPr>
            </a:lvl1pPr>
            <a:lvl2pPr marL="710731" indent="-273358" eaLnBrk="0" hangingPunct="0">
              <a:defRPr sz="1900">
                <a:solidFill>
                  <a:schemeClr val="tx1"/>
                </a:solidFill>
                <a:latin typeface="Arial" charset="0"/>
                <a:ea typeface="MS PGothic" pitchFamily="34" charset="-128"/>
              </a:defRPr>
            </a:lvl2pPr>
            <a:lvl3pPr marL="1093433" indent="-218686" eaLnBrk="0" hangingPunct="0">
              <a:defRPr sz="1900">
                <a:solidFill>
                  <a:schemeClr val="tx1"/>
                </a:solidFill>
                <a:latin typeface="Arial" charset="0"/>
                <a:ea typeface="MS PGothic" pitchFamily="34" charset="-128"/>
              </a:defRPr>
            </a:lvl3pPr>
            <a:lvl4pPr marL="1530806" indent="-218686" eaLnBrk="0" hangingPunct="0">
              <a:defRPr sz="1900">
                <a:solidFill>
                  <a:schemeClr val="tx1"/>
                </a:solidFill>
                <a:latin typeface="Arial" charset="0"/>
                <a:ea typeface="MS PGothic" pitchFamily="34" charset="-128"/>
              </a:defRPr>
            </a:lvl4pPr>
            <a:lvl5pPr marL="1968178" indent="-218686" eaLnBrk="0" hangingPunct="0">
              <a:defRPr sz="1900">
                <a:solidFill>
                  <a:schemeClr val="tx1"/>
                </a:solidFill>
                <a:latin typeface="Arial" charset="0"/>
                <a:ea typeface="MS PGothic" pitchFamily="34" charset="-128"/>
              </a:defRPr>
            </a:lvl5pPr>
            <a:lvl6pPr marL="2405552" indent="-218686" eaLnBrk="0" fontAlgn="base" hangingPunct="0">
              <a:spcBef>
                <a:spcPct val="0"/>
              </a:spcBef>
              <a:spcAft>
                <a:spcPct val="0"/>
              </a:spcAft>
              <a:defRPr sz="1900">
                <a:solidFill>
                  <a:schemeClr val="tx1"/>
                </a:solidFill>
                <a:latin typeface="Arial" charset="0"/>
                <a:ea typeface="MS PGothic" pitchFamily="34" charset="-128"/>
              </a:defRPr>
            </a:lvl6pPr>
            <a:lvl7pPr marL="2842925" indent="-218686" eaLnBrk="0" fontAlgn="base" hangingPunct="0">
              <a:spcBef>
                <a:spcPct val="0"/>
              </a:spcBef>
              <a:spcAft>
                <a:spcPct val="0"/>
              </a:spcAft>
              <a:defRPr sz="1900">
                <a:solidFill>
                  <a:schemeClr val="tx1"/>
                </a:solidFill>
                <a:latin typeface="Arial" charset="0"/>
                <a:ea typeface="MS PGothic" pitchFamily="34" charset="-128"/>
              </a:defRPr>
            </a:lvl7pPr>
            <a:lvl8pPr marL="3280297" indent="-218686" eaLnBrk="0" fontAlgn="base" hangingPunct="0">
              <a:spcBef>
                <a:spcPct val="0"/>
              </a:spcBef>
              <a:spcAft>
                <a:spcPct val="0"/>
              </a:spcAft>
              <a:defRPr sz="1900">
                <a:solidFill>
                  <a:schemeClr val="tx1"/>
                </a:solidFill>
                <a:latin typeface="Arial" charset="0"/>
                <a:ea typeface="MS PGothic" pitchFamily="34" charset="-128"/>
              </a:defRPr>
            </a:lvl8pPr>
            <a:lvl9pPr marL="3717671" indent="-218686"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r>
              <a:rPr lang="sv-SE" sz="1100"/>
              <a:t> </a:t>
            </a:r>
          </a:p>
        </p:txBody>
      </p:sp>
      <p:sp>
        <p:nvSpPr>
          <p:cNvPr id="118790"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MS PGothic" pitchFamily="34" charset="-128"/>
              </a:defRPr>
            </a:lvl1pPr>
            <a:lvl2pPr marL="710731" indent="-273358" eaLnBrk="0" hangingPunct="0">
              <a:defRPr sz="1900">
                <a:solidFill>
                  <a:schemeClr val="tx1"/>
                </a:solidFill>
                <a:latin typeface="Arial" charset="0"/>
                <a:ea typeface="MS PGothic" pitchFamily="34" charset="-128"/>
              </a:defRPr>
            </a:lvl2pPr>
            <a:lvl3pPr marL="1093433" indent="-218686" eaLnBrk="0" hangingPunct="0">
              <a:defRPr sz="1900">
                <a:solidFill>
                  <a:schemeClr val="tx1"/>
                </a:solidFill>
                <a:latin typeface="Arial" charset="0"/>
                <a:ea typeface="MS PGothic" pitchFamily="34" charset="-128"/>
              </a:defRPr>
            </a:lvl3pPr>
            <a:lvl4pPr marL="1530806" indent="-218686" eaLnBrk="0" hangingPunct="0">
              <a:defRPr sz="1900">
                <a:solidFill>
                  <a:schemeClr val="tx1"/>
                </a:solidFill>
                <a:latin typeface="Arial" charset="0"/>
                <a:ea typeface="MS PGothic" pitchFamily="34" charset="-128"/>
              </a:defRPr>
            </a:lvl4pPr>
            <a:lvl5pPr marL="1968178" indent="-218686" eaLnBrk="0" hangingPunct="0">
              <a:defRPr sz="1900">
                <a:solidFill>
                  <a:schemeClr val="tx1"/>
                </a:solidFill>
                <a:latin typeface="Arial" charset="0"/>
                <a:ea typeface="MS PGothic" pitchFamily="34" charset="-128"/>
              </a:defRPr>
            </a:lvl5pPr>
            <a:lvl6pPr marL="2405552" indent="-218686" eaLnBrk="0" fontAlgn="base" hangingPunct="0">
              <a:spcBef>
                <a:spcPct val="0"/>
              </a:spcBef>
              <a:spcAft>
                <a:spcPct val="0"/>
              </a:spcAft>
              <a:defRPr sz="1900">
                <a:solidFill>
                  <a:schemeClr val="tx1"/>
                </a:solidFill>
                <a:latin typeface="Arial" charset="0"/>
                <a:ea typeface="MS PGothic" pitchFamily="34" charset="-128"/>
              </a:defRPr>
            </a:lvl6pPr>
            <a:lvl7pPr marL="2842925" indent="-218686" eaLnBrk="0" fontAlgn="base" hangingPunct="0">
              <a:spcBef>
                <a:spcPct val="0"/>
              </a:spcBef>
              <a:spcAft>
                <a:spcPct val="0"/>
              </a:spcAft>
              <a:defRPr sz="1900">
                <a:solidFill>
                  <a:schemeClr val="tx1"/>
                </a:solidFill>
                <a:latin typeface="Arial" charset="0"/>
                <a:ea typeface="MS PGothic" pitchFamily="34" charset="-128"/>
              </a:defRPr>
            </a:lvl7pPr>
            <a:lvl8pPr marL="3280297" indent="-218686" eaLnBrk="0" fontAlgn="base" hangingPunct="0">
              <a:spcBef>
                <a:spcPct val="0"/>
              </a:spcBef>
              <a:spcAft>
                <a:spcPct val="0"/>
              </a:spcAft>
              <a:defRPr sz="1900">
                <a:solidFill>
                  <a:schemeClr val="tx1"/>
                </a:solidFill>
                <a:latin typeface="Arial" charset="0"/>
                <a:ea typeface="MS PGothic" pitchFamily="34" charset="-128"/>
              </a:defRPr>
            </a:lvl8pPr>
            <a:lvl9pPr marL="3717671" indent="-218686"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r>
              <a:rPr lang="en-US" sz="1100"/>
              <a:t> </a:t>
            </a:r>
            <a:endParaRPr lang="sv-SE"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1800">
                <a:solidFill>
                  <a:schemeClr val="tx1"/>
                </a:solidFill>
                <a:latin typeface="Arial" pitchFamily="34" charset="0"/>
              </a:defRPr>
            </a:lvl1pPr>
            <a:lvl2pPr marL="676673" indent="-260258" eaLnBrk="0" hangingPunct="0">
              <a:spcBef>
                <a:spcPct val="50000"/>
              </a:spcBef>
              <a:defRPr sz="1800">
                <a:solidFill>
                  <a:schemeClr val="tx1"/>
                </a:solidFill>
                <a:latin typeface="Arial" pitchFamily="34" charset="0"/>
              </a:defRPr>
            </a:lvl2pPr>
            <a:lvl3pPr marL="1041037" indent="-208208" eaLnBrk="0" hangingPunct="0">
              <a:spcBef>
                <a:spcPct val="50000"/>
              </a:spcBef>
              <a:defRPr sz="1800">
                <a:solidFill>
                  <a:schemeClr val="tx1"/>
                </a:solidFill>
                <a:latin typeface="Arial" pitchFamily="34" charset="0"/>
              </a:defRPr>
            </a:lvl3pPr>
            <a:lvl4pPr marL="1457451" indent="-208208" eaLnBrk="0" hangingPunct="0">
              <a:spcBef>
                <a:spcPct val="50000"/>
              </a:spcBef>
              <a:defRPr sz="1800">
                <a:solidFill>
                  <a:schemeClr val="tx1"/>
                </a:solidFill>
                <a:latin typeface="Arial" pitchFamily="34" charset="0"/>
              </a:defRPr>
            </a:lvl4pPr>
            <a:lvl5pPr marL="1873864" indent="-208208" eaLnBrk="0" hangingPunct="0">
              <a:spcBef>
                <a:spcPct val="50000"/>
              </a:spcBef>
              <a:defRPr sz="1800">
                <a:solidFill>
                  <a:schemeClr val="tx1"/>
                </a:solidFill>
                <a:latin typeface="Arial" pitchFamily="34" charset="0"/>
              </a:defRPr>
            </a:lvl5pPr>
            <a:lvl6pPr marL="2290279" indent="-208208" eaLnBrk="0" fontAlgn="base" hangingPunct="0">
              <a:spcBef>
                <a:spcPct val="50000"/>
              </a:spcBef>
              <a:spcAft>
                <a:spcPct val="0"/>
              </a:spcAft>
              <a:defRPr sz="1800">
                <a:solidFill>
                  <a:schemeClr val="tx1"/>
                </a:solidFill>
                <a:latin typeface="Arial" pitchFamily="34" charset="0"/>
              </a:defRPr>
            </a:lvl6pPr>
            <a:lvl7pPr marL="2706694" indent="-208208" eaLnBrk="0" fontAlgn="base" hangingPunct="0">
              <a:spcBef>
                <a:spcPct val="50000"/>
              </a:spcBef>
              <a:spcAft>
                <a:spcPct val="0"/>
              </a:spcAft>
              <a:defRPr sz="1800">
                <a:solidFill>
                  <a:schemeClr val="tx1"/>
                </a:solidFill>
                <a:latin typeface="Arial" pitchFamily="34" charset="0"/>
              </a:defRPr>
            </a:lvl7pPr>
            <a:lvl8pPr marL="3123108" indent="-208208" eaLnBrk="0" fontAlgn="base" hangingPunct="0">
              <a:spcBef>
                <a:spcPct val="50000"/>
              </a:spcBef>
              <a:spcAft>
                <a:spcPct val="0"/>
              </a:spcAft>
              <a:defRPr sz="1800">
                <a:solidFill>
                  <a:schemeClr val="tx1"/>
                </a:solidFill>
                <a:latin typeface="Arial" pitchFamily="34" charset="0"/>
              </a:defRPr>
            </a:lvl8pPr>
            <a:lvl9pPr marL="3539522" indent="-208208" eaLnBrk="0" fontAlgn="base" hangingPunct="0">
              <a:spcBef>
                <a:spcPct val="50000"/>
              </a:spcBef>
              <a:spcAft>
                <a:spcPct val="0"/>
              </a:spcAft>
              <a:defRPr sz="1800">
                <a:solidFill>
                  <a:schemeClr val="tx1"/>
                </a:solidFill>
                <a:latin typeface="Arial" pitchFamily="34" charset="0"/>
              </a:defRPr>
            </a:lvl9pPr>
          </a:lstStyle>
          <a:p>
            <a:pPr eaLnBrk="1" hangingPunct="1">
              <a:defRPr/>
            </a:pPr>
            <a:r>
              <a:rPr lang="en-US" sz="1000">
                <a:solidFill>
                  <a:prstClr val="black"/>
                </a:solidFill>
              </a:rPr>
              <a:t>2014-06-05 </a:t>
            </a:r>
          </a:p>
        </p:txBody>
      </p:sp>
      <p:sp>
        <p:nvSpPr>
          <p:cNvPr id="56323" name="Slide Number Placeholder 2"/>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3276" indent="-270491" eaLnBrk="0" hangingPunct="0">
              <a:spcBef>
                <a:spcPct val="30000"/>
              </a:spcBef>
              <a:defRPr sz="1100">
                <a:solidFill>
                  <a:schemeClr val="tx1"/>
                </a:solidFill>
                <a:latin typeface="Arial" pitchFamily="34" charset="0"/>
              </a:defRPr>
            </a:lvl2pPr>
            <a:lvl3pPr marL="1081964" indent="-216393" eaLnBrk="0" hangingPunct="0">
              <a:spcBef>
                <a:spcPct val="30000"/>
              </a:spcBef>
              <a:defRPr sz="1100">
                <a:solidFill>
                  <a:schemeClr val="tx1"/>
                </a:solidFill>
                <a:latin typeface="Arial" pitchFamily="34" charset="0"/>
              </a:defRPr>
            </a:lvl3pPr>
            <a:lvl4pPr marL="1514749" indent="-216393" eaLnBrk="0" hangingPunct="0">
              <a:spcBef>
                <a:spcPct val="30000"/>
              </a:spcBef>
              <a:defRPr sz="1100">
                <a:solidFill>
                  <a:schemeClr val="tx1"/>
                </a:solidFill>
                <a:latin typeface="Arial" pitchFamily="34" charset="0"/>
              </a:defRPr>
            </a:lvl4pPr>
            <a:lvl5pPr marL="1947535" indent="-216393" eaLnBrk="0" hangingPunct="0">
              <a:spcBef>
                <a:spcPct val="30000"/>
              </a:spcBef>
              <a:defRPr sz="1100">
                <a:solidFill>
                  <a:schemeClr val="tx1"/>
                </a:solidFill>
                <a:latin typeface="Arial" pitchFamily="34" charset="0"/>
              </a:defRPr>
            </a:lvl5pPr>
            <a:lvl6pPr marL="2380320" indent="-216393" eaLnBrk="0" fontAlgn="base" hangingPunct="0">
              <a:spcBef>
                <a:spcPct val="30000"/>
              </a:spcBef>
              <a:spcAft>
                <a:spcPct val="0"/>
              </a:spcAft>
              <a:defRPr sz="1100">
                <a:solidFill>
                  <a:schemeClr val="tx1"/>
                </a:solidFill>
                <a:latin typeface="Arial" pitchFamily="34" charset="0"/>
              </a:defRPr>
            </a:lvl6pPr>
            <a:lvl7pPr marL="2813106" indent="-216393" eaLnBrk="0" fontAlgn="base" hangingPunct="0">
              <a:spcBef>
                <a:spcPct val="30000"/>
              </a:spcBef>
              <a:spcAft>
                <a:spcPct val="0"/>
              </a:spcAft>
              <a:defRPr sz="1100">
                <a:solidFill>
                  <a:schemeClr val="tx1"/>
                </a:solidFill>
                <a:latin typeface="Arial" pitchFamily="34" charset="0"/>
              </a:defRPr>
            </a:lvl7pPr>
            <a:lvl8pPr marL="3245891" indent="-216393" eaLnBrk="0" fontAlgn="base" hangingPunct="0">
              <a:spcBef>
                <a:spcPct val="30000"/>
              </a:spcBef>
              <a:spcAft>
                <a:spcPct val="0"/>
              </a:spcAft>
              <a:defRPr sz="1100">
                <a:solidFill>
                  <a:schemeClr val="tx1"/>
                </a:solidFill>
                <a:latin typeface="Arial" pitchFamily="34" charset="0"/>
              </a:defRPr>
            </a:lvl8pPr>
            <a:lvl9pPr marL="3678677" indent="-216393" eaLnBrk="0" fontAlgn="base" hangingPunct="0">
              <a:spcBef>
                <a:spcPct val="30000"/>
              </a:spcBef>
              <a:spcAft>
                <a:spcPct val="0"/>
              </a:spcAft>
              <a:defRPr sz="1100">
                <a:solidFill>
                  <a:schemeClr val="tx1"/>
                </a:solidFill>
                <a:latin typeface="Arial" pitchFamily="34" charset="0"/>
              </a:defRPr>
            </a:lvl9pPr>
          </a:lstStyle>
          <a:p>
            <a:pPr eaLnBrk="1" hangingPunct="1">
              <a:spcBef>
                <a:spcPct val="50000"/>
              </a:spcBef>
              <a:defRPr/>
            </a:pPr>
            <a:fld id="{923C4921-B85E-431B-9650-F246D0D73B2F}" type="slidenum">
              <a:rPr lang="en-US" altLang="fr-FR" sz="1000">
                <a:solidFill>
                  <a:srgbClr val="000000"/>
                </a:solidFill>
                <a:ea typeface="MS PGothic" pitchFamily="34" charset="-128"/>
              </a:rPr>
              <a:pPr eaLnBrk="1" hangingPunct="1">
                <a:spcBef>
                  <a:spcPct val="50000"/>
                </a:spcBef>
                <a:defRPr/>
              </a:pPr>
              <a:t>14</a:t>
            </a:fld>
            <a:endParaRPr lang="en-US" altLang="fr-FR" sz="1000">
              <a:solidFill>
                <a:srgbClr val="000000"/>
              </a:solidFill>
              <a:ea typeface="MS PGothic" pitchFamily="34" charset="-128"/>
            </a:endParaRPr>
          </a:p>
        </p:txBody>
      </p:sp>
      <p:sp>
        <p:nvSpPr>
          <p:cNvPr id="45060"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1800">
                <a:solidFill>
                  <a:schemeClr val="tx1"/>
                </a:solidFill>
                <a:latin typeface="Arial" pitchFamily="34" charset="0"/>
              </a:defRPr>
            </a:lvl1pPr>
            <a:lvl2pPr marL="676673" indent="-260258" eaLnBrk="0" hangingPunct="0">
              <a:spcBef>
                <a:spcPct val="50000"/>
              </a:spcBef>
              <a:defRPr sz="1800">
                <a:solidFill>
                  <a:schemeClr val="tx1"/>
                </a:solidFill>
                <a:latin typeface="Arial" pitchFamily="34" charset="0"/>
              </a:defRPr>
            </a:lvl2pPr>
            <a:lvl3pPr marL="1041037" indent="-208208" eaLnBrk="0" hangingPunct="0">
              <a:spcBef>
                <a:spcPct val="50000"/>
              </a:spcBef>
              <a:defRPr sz="1800">
                <a:solidFill>
                  <a:schemeClr val="tx1"/>
                </a:solidFill>
                <a:latin typeface="Arial" pitchFamily="34" charset="0"/>
              </a:defRPr>
            </a:lvl3pPr>
            <a:lvl4pPr marL="1457451" indent="-208208" eaLnBrk="0" hangingPunct="0">
              <a:spcBef>
                <a:spcPct val="50000"/>
              </a:spcBef>
              <a:defRPr sz="1800">
                <a:solidFill>
                  <a:schemeClr val="tx1"/>
                </a:solidFill>
                <a:latin typeface="Arial" pitchFamily="34" charset="0"/>
              </a:defRPr>
            </a:lvl4pPr>
            <a:lvl5pPr marL="1873864" indent="-208208" eaLnBrk="0" hangingPunct="0">
              <a:spcBef>
                <a:spcPct val="50000"/>
              </a:spcBef>
              <a:defRPr sz="1800">
                <a:solidFill>
                  <a:schemeClr val="tx1"/>
                </a:solidFill>
                <a:latin typeface="Arial" pitchFamily="34" charset="0"/>
              </a:defRPr>
            </a:lvl5pPr>
            <a:lvl6pPr marL="2290279" indent="-208208" eaLnBrk="0" fontAlgn="base" hangingPunct="0">
              <a:spcBef>
                <a:spcPct val="50000"/>
              </a:spcBef>
              <a:spcAft>
                <a:spcPct val="0"/>
              </a:spcAft>
              <a:defRPr sz="1800">
                <a:solidFill>
                  <a:schemeClr val="tx1"/>
                </a:solidFill>
                <a:latin typeface="Arial" pitchFamily="34" charset="0"/>
              </a:defRPr>
            </a:lvl6pPr>
            <a:lvl7pPr marL="2706694" indent="-208208" eaLnBrk="0" fontAlgn="base" hangingPunct="0">
              <a:spcBef>
                <a:spcPct val="50000"/>
              </a:spcBef>
              <a:spcAft>
                <a:spcPct val="0"/>
              </a:spcAft>
              <a:defRPr sz="1800">
                <a:solidFill>
                  <a:schemeClr val="tx1"/>
                </a:solidFill>
                <a:latin typeface="Arial" pitchFamily="34" charset="0"/>
              </a:defRPr>
            </a:lvl7pPr>
            <a:lvl8pPr marL="3123108" indent="-208208" eaLnBrk="0" fontAlgn="base" hangingPunct="0">
              <a:spcBef>
                <a:spcPct val="50000"/>
              </a:spcBef>
              <a:spcAft>
                <a:spcPct val="0"/>
              </a:spcAft>
              <a:defRPr sz="1800">
                <a:solidFill>
                  <a:schemeClr val="tx1"/>
                </a:solidFill>
                <a:latin typeface="Arial" pitchFamily="34" charset="0"/>
              </a:defRPr>
            </a:lvl8pPr>
            <a:lvl9pPr marL="3539522" indent="-208208" eaLnBrk="0" fontAlgn="base" hangingPunct="0">
              <a:spcBef>
                <a:spcPct val="50000"/>
              </a:spcBef>
              <a:spcAft>
                <a:spcPct val="0"/>
              </a:spcAft>
              <a:defRPr sz="1800">
                <a:solidFill>
                  <a:schemeClr val="tx1"/>
                </a:solidFill>
                <a:latin typeface="Arial" pitchFamily="34" charset="0"/>
              </a:defRPr>
            </a:lvl9pPr>
          </a:lstStyle>
          <a:p>
            <a:pPr eaLnBrk="1" hangingPunct="1">
              <a:defRPr/>
            </a:pPr>
            <a:r>
              <a:rPr lang="en-US" sz="1000">
                <a:solidFill>
                  <a:prstClr val="black"/>
                </a:solidFill>
              </a:rPr>
              <a:t> </a:t>
            </a:r>
          </a:p>
        </p:txBody>
      </p:sp>
      <p:sp>
        <p:nvSpPr>
          <p:cNvPr id="45061"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1800">
                <a:solidFill>
                  <a:schemeClr val="tx1"/>
                </a:solidFill>
                <a:latin typeface="Arial" pitchFamily="34" charset="0"/>
              </a:defRPr>
            </a:lvl1pPr>
            <a:lvl2pPr marL="676673" indent="-260258" eaLnBrk="0" hangingPunct="0">
              <a:spcBef>
                <a:spcPct val="50000"/>
              </a:spcBef>
              <a:defRPr sz="1800">
                <a:solidFill>
                  <a:schemeClr val="tx1"/>
                </a:solidFill>
                <a:latin typeface="Arial" pitchFamily="34" charset="0"/>
              </a:defRPr>
            </a:lvl2pPr>
            <a:lvl3pPr marL="1041037" indent="-208208" eaLnBrk="0" hangingPunct="0">
              <a:spcBef>
                <a:spcPct val="50000"/>
              </a:spcBef>
              <a:defRPr sz="1800">
                <a:solidFill>
                  <a:schemeClr val="tx1"/>
                </a:solidFill>
                <a:latin typeface="Arial" pitchFamily="34" charset="0"/>
              </a:defRPr>
            </a:lvl3pPr>
            <a:lvl4pPr marL="1457451" indent="-208208" eaLnBrk="0" hangingPunct="0">
              <a:spcBef>
                <a:spcPct val="50000"/>
              </a:spcBef>
              <a:defRPr sz="1800">
                <a:solidFill>
                  <a:schemeClr val="tx1"/>
                </a:solidFill>
                <a:latin typeface="Arial" pitchFamily="34" charset="0"/>
              </a:defRPr>
            </a:lvl4pPr>
            <a:lvl5pPr marL="1873864" indent="-208208" eaLnBrk="0" hangingPunct="0">
              <a:spcBef>
                <a:spcPct val="50000"/>
              </a:spcBef>
              <a:defRPr sz="1800">
                <a:solidFill>
                  <a:schemeClr val="tx1"/>
                </a:solidFill>
                <a:latin typeface="Arial" pitchFamily="34" charset="0"/>
              </a:defRPr>
            </a:lvl5pPr>
            <a:lvl6pPr marL="2290279" indent="-208208" eaLnBrk="0" fontAlgn="base" hangingPunct="0">
              <a:spcBef>
                <a:spcPct val="50000"/>
              </a:spcBef>
              <a:spcAft>
                <a:spcPct val="0"/>
              </a:spcAft>
              <a:defRPr sz="1800">
                <a:solidFill>
                  <a:schemeClr val="tx1"/>
                </a:solidFill>
                <a:latin typeface="Arial" pitchFamily="34" charset="0"/>
              </a:defRPr>
            </a:lvl6pPr>
            <a:lvl7pPr marL="2706694" indent="-208208" eaLnBrk="0" fontAlgn="base" hangingPunct="0">
              <a:spcBef>
                <a:spcPct val="50000"/>
              </a:spcBef>
              <a:spcAft>
                <a:spcPct val="0"/>
              </a:spcAft>
              <a:defRPr sz="1800">
                <a:solidFill>
                  <a:schemeClr val="tx1"/>
                </a:solidFill>
                <a:latin typeface="Arial" pitchFamily="34" charset="0"/>
              </a:defRPr>
            </a:lvl7pPr>
            <a:lvl8pPr marL="3123108" indent="-208208" eaLnBrk="0" fontAlgn="base" hangingPunct="0">
              <a:spcBef>
                <a:spcPct val="50000"/>
              </a:spcBef>
              <a:spcAft>
                <a:spcPct val="0"/>
              </a:spcAft>
              <a:defRPr sz="1800">
                <a:solidFill>
                  <a:schemeClr val="tx1"/>
                </a:solidFill>
                <a:latin typeface="Arial" pitchFamily="34" charset="0"/>
              </a:defRPr>
            </a:lvl8pPr>
            <a:lvl9pPr marL="3539522" indent="-208208" eaLnBrk="0" fontAlgn="base" hangingPunct="0">
              <a:spcBef>
                <a:spcPct val="50000"/>
              </a:spcBef>
              <a:spcAft>
                <a:spcPct val="0"/>
              </a:spcAft>
              <a:defRPr sz="1800">
                <a:solidFill>
                  <a:schemeClr val="tx1"/>
                </a:solidFill>
                <a:latin typeface="Arial" pitchFamily="34" charset="0"/>
              </a:defRPr>
            </a:lvl9pPr>
          </a:lstStyle>
          <a:p>
            <a:pPr eaLnBrk="1" hangingPunct="1">
              <a:defRPr/>
            </a:pPr>
            <a:r>
              <a:rPr lang="en-US" sz="1000">
                <a:solidFill>
                  <a:prstClr val="black"/>
                </a:solidFill>
              </a:rPr>
              <a:t> </a:t>
            </a:r>
          </a:p>
        </p:txBody>
      </p:sp>
      <p:sp>
        <p:nvSpPr>
          <p:cNvPr id="52230" name="Rectangle 2"/>
          <p:cNvSpPr>
            <a:spLocks noGrp="1" noRot="1" noChangeAspect="1" noTextEdit="1"/>
          </p:cNvSpPr>
          <p:nvPr>
            <p:ph type="sldImg"/>
          </p:nvPr>
        </p:nvSpPr>
        <p:spPr bwMode="auto">
          <a:xfrm>
            <a:off x="104365" y="686779"/>
            <a:ext cx="6649271" cy="342809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
        <p:nvSpPr>
          <p:cNvPr id="23556" name="Date Placeholder 3"/>
          <p:cNvSpPr>
            <a:spLocks noGrp="1"/>
          </p:cNvSpPr>
          <p:nvPr>
            <p:ph type="dt" sz="quarter" idx="1"/>
          </p:nvPr>
        </p:nvSpPr>
        <p:spPr bwMode="auto">
          <a:xfrm>
            <a:off x="3991144" y="1"/>
            <a:ext cx="3055028" cy="4259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en-US" altLang="en-US" sz="1100"/>
              <a:t>2015-03-25 </a:t>
            </a:r>
          </a:p>
        </p:txBody>
      </p:sp>
      <p:sp>
        <p:nvSpPr>
          <p:cNvPr id="23557" name="Slide Number Placeholder 4"/>
          <p:cNvSpPr>
            <a:spLocks noGrp="1"/>
          </p:cNvSpPr>
          <p:nvPr>
            <p:ph type="sldNum" sz="quarter" idx="5"/>
          </p:nvPr>
        </p:nvSpPr>
        <p:spPr/>
        <p:txBody>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fld id="{CB1839E0-D79F-405B-8B1B-1D7BE1C74A72}" type="slidenum">
              <a:rPr lang="en-US" altLang="en-US" sz="1100"/>
              <a:pPr eaLnBrk="1" hangingPunct="1">
                <a:defRPr/>
              </a:pPr>
              <a:t>15</a:t>
            </a:fld>
            <a:endParaRPr lang="en-US" altLang="en-US" sz="1100"/>
          </a:p>
        </p:txBody>
      </p:sp>
      <p:sp>
        <p:nvSpPr>
          <p:cNvPr id="23558"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sv-SE" altLang="en-US" sz="1100"/>
              <a:t>SDN 15A Commercial Presentation </a:t>
            </a:r>
            <a:endParaRPr lang="en-US" altLang="en-US" sz="1100"/>
          </a:p>
        </p:txBody>
      </p:sp>
      <p:sp>
        <p:nvSpPr>
          <p:cNvPr id="23559"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en-US" altLang="en-US" sz="1100"/>
              <a:t>© Ericsson AB 2015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latin typeface="Arial" pitchFamily="34" charset="0"/>
            </a:endParaRPr>
          </a:p>
        </p:txBody>
      </p:sp>
      <p:sp>
        <p:nvSpPr>
          <p:cNvPr id="15258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31" tIns="43415" rIns="86831" bIns="43415"/>
          <a:lstStyle>
            <a:lvl1pPr eaLnBrk="0" hangingPunct="0">
              <a:defRPr sz="1900">
                <a:solidFill>
                  <a:schemeClr val="tx1"/>
                </a:solidFill>
                <a:latin typeface="Arial" pitchFamily="34" charset="0"/>
                <a:ea typeface="ＭＳ Ｐゴシック" pitchFamily="34" charset="-128"/>
              </a:defRPr>
            </a:lvl1pPr>
            <a:lvl2pPr marL="713052" indent="-274251" eaLnBrk="0" hangingPunct="0">
              <a:defRPr sz="1900">
                <a:solidFill>
                  <a:schemeClr val="tx1"/>
                </a:solidFill>
                <a:latin typeface="Arial" pitchFamily="34" charset="0"/>
                <a:ea typeface="ＭＳ Ｐゴシック" pitchFamily="34" charset="-128"/>
              </a:defRPr>
            </a:lvl2pPr>
            <a:lvl3pPr marL="1097003" indent="-219401" eaLnBrk="0" hangingPunct="0">
              <a:defRPr sz="1900">
                <a:solidFill>
                  <a:schemeClr val="tx1"/>
                </a:solidFill>
                <a:latin typeface="Arial" pitchFamily="34" charset="0"/>
                <a:ea typeface="ＭＳ Ｐゴシック" pitchFamily="34" charset="-128"/>
              </a:defRPr>
            </a:lvl3pPr>
            <a:lvl4pPr marL="1535805" indent="-219401" eaLnBrk="0" hangingPunct="0">
              <a:defRPr sz="1900">
                <a:solidFill>
                  <a:schemeClr val="tx1"/>
                </a:solidFill>
                <a:latin typeface="Arial" pitchFamily="34" charset="0"/>
                <a:ea typeface="ＭＳ Ｐゴシック" pitchFamily="34" charset="-128"/>
              </a:defRPr>
            </a:lvl4pPr>
            <a:lvl5pPr marL="1974606" indent="-219401" eaLnBrk="0" hangingPunct="0">
              <a:defRPr sz="1900">
                <a:solidFill>
                  <a:schemeClr val="tx1"/>
                </a:solidFill>
                <a:latin typeface="Arial" pitchFamily="34" charset="0"/>
                <a:ea typeface="ＭＳ Ｐゴシック" pitchFamily="34" charset="-128"/>
              </a:defRPr>
            </a:lvl5pPr>
            <a:lvl6pPr marL="2413407" indent="-21940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52208" indent="-21940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91009" indent="-21940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29810" indent="-21940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r>
              <a:rPr lang="en-US" sz="1100"/>
              <a:t>2015-03-25 </a:t>
            </a:r>
          </a:p>
        </p:txBody>
      </p:sp>
      <p:sp>
        <p:nvSpPr>
          <p:cNvPr id="152581" name="Slide Number Placeholder 4"/>
          <p:cNvSpPr>
            <a:spLocks noGrp="1"/>
          </p:cNvSpPr>
          <p:nvPr>
            <p:ph type="sldNum" sz="quarter" idx="5"/>
          </p:nvPr>
        </p:nvSpPr>
        <p:spPr/>
        <p:txBody>
          <a:bodyPr/>
          <a:lstStyle>
            <a:lvl1pPr defTabSz="868461" eaLnBrk="0" hangingPunct="0">
              <a:defRPr sz="1900">
                <a:solidFill>
                  <a:schemeClr val="tx1"/>
                </a:solidFill>
                <a:latin typeface="Arial" pitchFamily="34" charset="0"/>
                <a:ea typeface="ＭＳ Ｐゴシック" pitchFamily="34" charset="-128"/>
              </a:defRPr>
            </a:lvl1pPr>
            <a:lvl2pPr marL="713052" indent="-274251" defTabSz="868461" eaLnBrk="0" hangingPunct="0">
              <a:defRPr sz="1900">
                <a:solidFill>
                  <a:schemeClr val="tx1"/>
                </a:solidFill>
                <a:latin typeface="Arial" pitchFamily="34" charset="0"/>
                <a:ea typeface="ＭＳ Ｐゴシック" pitchFamily="34" charset="-128"/>
              </a:defRPr>
            </a:lvl2pPr>
            <a:lvl3pPr marL="1097003" indent="-219401" defTabSz="868461" eaLnBrk="0" hangingPunct="0">
              <a:defRPr sz="1900">
                <a:solidFill>
                  <a:schemeClr val="tx1"/>
                </a:solidFill>
                <a:latin typeface="Arial" pitchFamily="34" charset="0"/>
                <a:ea typeface="ＭＳ Ｐゴシック" pitchFamily="34" charset="-128"/>
              </a:defRPr>
            </a:lvl3pPr>
            <a:lvl4pPr marL="1535805" indent="-219401" defTabSz="868461" eaLnBrk="0" hangingPunct="0">
              <a:defRPr sz="1900">
                <a:solidFill>
                  <a:schemeClr val="tx1"/>
                </a:solidFill>
                <a:latin typeface="Arial" pitchFamily="34" charset="0"/>
                <a:ea typeface="ＭＳ Ｐゴシック" pitchFamily="34" charset="-128"/>
              </a:defRPr>
            </a:lvl4pPr>
            <a:lvl5pPr marL="1974606" indent="-219401" defTabSz="868461" eaLnBrk="0" hangingPunct="0">
              <a:defRPr sz="1900">
                <a:solidFill>
                  <a:schemeClr val="tx1"/>
                </a:solidFill>
                <a:latin typeface="Arial" pitchFamily="34" charset="0"/>
                <a:ea typeface="ＭＳ Ｐゴシック" pitchFamily="34" charset="-128"/>
              </a:defRPr>
            </a:lvl5pPr>
            <a:lvl6pPr marL="2413407" indent="-219401" defTabSz="86846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52208" indent="-219401" defTabSz="86846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91009" indent="-219401" defTabSz="86846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29810" indent="-219401" defTabSz="86846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fld id="{199663A6-DF5B-4C0C-AB1B-2D92B45E4892}" type="slidenum">
              <a:rPr lang="en-US" sz="1100"/>
              <a:pPr eaLnBrk="1" hangingPunct="1">
                <a:defRPr/>
              </a:pPr>
              <a:t>16</a:t>
            </a:fld>
            <a:endParaRPr lang="en-US" sz="1100"/>
          </a:p>
        </p:txBody>
      </p:sp>
      <p:sp>
        <p:nvSpPr>
          <p:cNvPr id="152582"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ＭＳ Ｐゴシック" pitchFamily="34" charset="-128"/>
              </a:defRPr>
            </a:lvl1pPr>
            <a:lvl2pPr marL="713052" indent="-274251" eaLnBrk="0" hangingPunct="0">
              <a:defRPr sz="1900">
                <a:solidFill>
                  <a:schemeClr val="tx1"/>
                </a:solidFill>
                <a:latin typeface="Arial" pitchFamily="34" charset="0"/>
                <a:ea typeface="ＭＳ Ｐゴシック" pitchFamily="34" charset="-128"/>
              </a:defRPr>
            </a:lvl2pPr>
            <a:lvl3pPr marL="1097003" indent="-219401" eaLnBrk="0" hangingPunct="0">
              <a:defRPr sz="1900">
                <a:solidFill>
                  <a:schemeClr val="tx1"/>
                </a:solidFill>
                <a:latin typeface="Arial" pitchFamily="34" charset="0"/>
                <a:ea typeface="ＭＳ Ｐゴシック" pitchFamily="34" charset="-128"/>
              </a:defRPr>
            </a:lvl3pPr>
            <a:lvl4pPr marL="1535805" indent="-219401" eaLnBrk="0" hangingPunct="0">
              <a:defRPr sz="1900">
                <a:solidFill>
                  <a:schemeClr val="tx1"/>
                </a:solidFill>
                <a:latin typeface="Arial" pitchFamily="34" charset="0"/>
                <a:ea typeface="ＭＳ Ｐゴシック" pitchFamily="34" charset="-128"/>
              </a:defRPr>
            </a:lvl4pPr>
            <a:lvl5pPr marL="1974606" indent="-219401" eaLnBrk="0" hangingPunct="0">
              <a:defRPr sz="1900">
                <a:solidFill>
                  <a:schemeClr val="tx1"/>
                </a:solidFill>
                <a:latin typeface="Arial" pitchFamily="34" charset="0"/>
                <a:ea typeface="ＭＳ Ｐゴシック" pitchFamily="34" charset="-128"/>
              </a:defRPr>
            </a:lvl5pPr>
            <a:lvl6pPr marL="2413407" indent="-21940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52208" indent="-21940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91009" indent="-21940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29810" indent="-21940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r>
              <a:rPr lang="en-US" sz="1100"/>
              <a:t>SDN 15A Commercial Presentation </a:t>
            </a:r>
          </a:p>
        </p:txBody>
      </p:sp>
      <p:sp>
        <p:nvSpPr>
          <p:cNvPr id="15258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tx1"/>
                </a:solidFill>
                <a:latin typeface="Arial" pitchFamily="34" charset="0"/>
                <a:ea typeface="ＭＳ Ｐゴシック" pitchFamily="34" charset="-128"/>
              </a:defRPr>
            </a:lvl1pPr>
            <a:lvl2pPr marL="713052" indent="-274251" eaLnBrk="0" hangingPunct="0">
              <a:defRPr sz="1900">
                <a:solidFill>
                  <a:schemeClr val="tx1"/>
                </a:solidFill>
                <a:latin typeface="Arial" pitchFamily="34" charset="0"/>
                <a:ea typeface="ＭＳ Ｐゴシック" pitchFamily="34" charset="-128"/>
              </a:defRPr>
            </a:lvl2pPr>
            <a:lvl3pPr marL="1097003" indent="-219401" eaLnBrk="0" hangingPunct="0">
              <a:defRPr sz="1900">
                <a:solidFill>
                  <a:schemeClr val="tx1"/>
                </a:solidFill>
                <a:latin typeface="Arial" pitchFamily="34" charset="0"/>
                <a:ea typeface="ＭＳ Ｐゴシック" pitchFamily="34" charset="-128"/>
              </a:defRPr>
            </a:lvl3pPr>
            <a:lvl4pPr marL="1535805" indent="-219401" eaLnBrk="0" hangingPunct="0">
              <a:defRPr sz="1900">
                <a:solidFill>
                  <a:schemeClr val="tx1"/>
                </a:solidFill>
                <a:latin typeface="Arial" pitchFamily="34" charset="0"/>
                <a:ea typeface="ＭＳ Ｐゴシック" pitchFamily="34" charset="-128"/>
              </a:defRPr>
            </a:lvl4pPr>
            <a:lvl5pPr marL="1974606" indent="-219401" eaLnBrk="0" hangingPunct="0">
              <a:defRPr sz="1900">
                <a:solidFill>
                  <a:schemeClr val="tx1"/>
                </a:solidFill>
                <a:latin typeface="Arial" pitchFamily="34" charset="0"/>
                <a:ea typeface="ＭＳ Ｐゴシック" pitchFamily="34" charset="-128"/>
              </a:defRPr>
            </a:lvl5pPr>
            <a:lvl6pPr marL="2413407" indent="-21940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52208" indent="-21940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91009" indent="-21940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29810" indent="-21940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r>
              <a:rPr lang="en-US" sz="1100"/>
              <a:t>© Ericsson AB 2015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877602">
              <a:spcBef>
                <a:spcPts val="960"/>
              </a:spcBef>
              <a:buClr>
                <a:srgbClr val="0099FF"/>
              </a:buClr>
              <a:defRPr/>
            </a:pPr>
            <a:r>
              <a:rPr lang="en-US" sz="800" dirty="0"/>
              <a:t>As an example, service providers are looking to enhance their enterprise and residential connectivity offerings with new value-added, network-based services such as virtual firewall, deep packet inspection, network address translation, and caching optimization services. NFV/SDN allow operators to scale and manage these services in a virtualized setting, thus reducing the need for expensive, difficult to upgrade customer premise equipment.</a:t>
            </a:r>
          </a:p>
          <a:p>
            <a:pPr defTabSz="877602">
              <a:spcBef>
                <a:spcPts val="960"/>
              </a:spcBef>
              <a:buClr>
                <a:srgbClr val="0099FF"/>
              </a:buClr>
              <a:defRPr/>
            </a:pPr>
            <a:r>
              <a:rPr lang="en-US" sz="800" dirty="0"/>
              <a:t>The solution provides cross-domain, end-to-end  orchestration of the management of services, functions and resources including the provisioning of SDN service chains (network slices) connecting hosted applications and services.  Service providers can expose policy and network features via APIs to allow customers to dynamically manage these network slices to conform with changing business conditions. </a:t>
            </a:r>
            <a:endParaRPr lang="en-US" sz="800" dirty="0">
              <a:latin typeface="Arial" pitchFamily="34" charset="0"/>
              <a:ea typeface="ＭＳ Ｐゴシック" pitchFamily="34" charset="-128"/>
            </a:endParaRPr>
          </a:p>
          <a:p>
            <a:pPr defTabSz="877602">
              <a:spcBef>
                <a:spcPts val="960"/>
              </a:spcBef>
              <a:buClr>
                <a:srgbClr val="0099FF"/>
              </a:buClr>
              <a:defRPr/>
            </a:pPr>
            <a:r>
              <a:rPr lang="en-US" sz="800" dirty="0">
                <a:latin typeface="Arial" pitchFamily="34" charset="0"/>
                <a:ea typeface="ＭＳ Ｐゴシック" pitchFamily="34" charset="-128"/>
              </a:rPr>
              <a:t>Ericsson solutions orchestrate the management of </a:t>
            </a:r>
            <a:r>
              <a:rPr lang="en-US" altLang="ja-JP" sz="800" dirty="0"/>
              <a:t>virtual and physical resources across business, service and network layers</a:t>
            </a:r>
          </a:p>
          <a:p>
            <a:pPr marL="274251" indent="-274251">
              <a:spcBef>
                <a:spcPts val="960"/>
              </a:spcBef>
              <a:buClr>
                <a:srgbClr val="0099FF"/>
              </a:buClr>
              <a:buFont typeface="Arial" pitchFamily="34" charset="0"/>
              <a:buChar char="›"/>
              <a:defRPr/>
            </a:pPr>
            <a:r>
              <a:rPr lang="en-US" sz="800" dirty="0">
                <a:latin typeface="Arial" pitchFamily="34" charset="0"/>
                <a:ea typeface="ＭＳ Ｐゴシック" pitchFamily="34" charset="-128"/>
              </a:rPr>
              <a:t>Combine network agility of SDN/NFV with Service &amp; Cloud </a:t>
            </a:r>
            <a:r>
              <a:rPr lang="en-US" sz="800" dirty="0">
                <a:ea typeface="MS PGothic" charset="0"/>
              </a:rPr>
              <a:t>Management  to easily orchestrate e2e value added network services.</a:t>
            </a:r>
          </a:p>
          <a:p>
            <a:pPr marL="713052" lvl="1" indent="-274251">
              <a:spcBef>
                <a:spcPts val="960"/>
              </a:spcBef>
              <a:buClr>
                <a:srgbClr val="0099FF"/>
              </a:buClr>
              <a:buFont typeface="Arial" pitchFamily="34" charset="0"/>
              <a:buChar char="›"/>
              <a:defRPr/>
            </a:pPr>
            <a:r>
              <a:rPr lang="en-US" sz="800" dirty="0">
                <a:ea typeface="MS PGothic" charset="0"/>
              </a:rPr>
              <a:t>Pre-integration across the business, service and network layers</a:t>
            </a:r>
          </a:p>
          <a:p>
            <a:pPr marL="274251" indent="-274251">
              <a:spcBef>
                <a:spcPts val="960"/>
              </a:spcBef>
              <a:buClr>
                <a:srgbClr val="0099FF"/>
              </a:buClr>
              <a:buFont typeface="Arial" pitchFamily="34" charset="0"/>
              <a:buChar char="›"/>
              <a:defRPr/>
            </a:pPr>
            <a:r>
              <a:rPr lang="en-US" sz="800" dirty="0">
                <a:latin typeface="Arial" pitchFamily="34" charset="0"/>
                <a:ea typeface="ＭＳ Ｐゴシック" pitchFamily="34" charset="-128"/>
              </a:rPr>
              <a:t>Cloud orchestration manages the lifecycle of service functions and virtualized applications </a:t>
            </a:r>
          </a:p>
          <a:p>
            <a:pPr marL="713052" lvl="1" indent="-274251">
              <a:spcBef>
                <a:spcPts val="960"/>
              </a:spcBef>
              <a:buClr>
                <a:srgbClr val="0099FF"/>
              </a:buClr>
              <a:buFont typeface="Arial" pitchFamily="34" charset="0"/>
              <a:buChar char="›"/>
              <a:defRPr/>
            </a:pPr>
            <a:r>
              <a:rPr lang="en-US" sz="800" dirty="0">
                <a:latin typeface="Arial" pitchFamily="34" charset="0"/>
                <a:ea typeface="ＭＳ Ｐゴシック" pitchFamily="34" charset="-128"/>
              </a:rPr>
              <a:t>A common cloud management stack across multiple cloud infrastructure, spanning Telco &amp; Enterprise cloud applications</a:t>
            </a:r>
          </a:p>
          <a:p>
            <a:pPr marL="274251" indent="-274251">
              <a:spcBef>
                <a:spcPts val="960"/>
              </a:spcBef>
              <a:buClr>
                <a:srgbClr val="0099FF"/>
              </a:buClr>
              <a:buFont typeface="Arial" pitchFamily="34" charset="0"/>
              <a:buChar char="›"/>
              <a:defRPr/>
            </a:pPr>
            <a:r>
              <a:rPr lang="en-US" sz="800" dirty="0">
                <a:latin typeface="Arial" pitchFamily="34" charset="0"/>
                <a:ea typeface="ＭＳ Ｐゴシック" pitchFamily="34" charset="-128"/>
              </a:rPr>
              <a:t>Catalog driven service innovation framework enables ease of offering e2e services across traditional connectivity services, value added services and 3</a:t>
            </a:r>
            <a:r>
              <a:rPr lang="en-US" sz="800" baseline="30000" dirty="0">
                <a:latin typeface="Arial" pitchFamily="34" charset="0"/>
                <a:ea typeface="ＭＳ Ｐゴシック" pitchFamily="34" charset="-128"/>
              </a:rPr>
              <a:t>rd</a:t>
            </a:r>
            <a:r>
              <a:rPr lang="en-US" sz="800" dirty="0">
                <a:latin typeface="Arial" pitchFamily="34" charset="0"/>
                <a:ea typeface="ＭＳ Ｐゴシック" pitchFamily="34" charset="-128"/>
              </a:rPr>
              <a:t> party partner services</a:t>
            </a:r>
          </a:p>
          <a:p>
            <a:pPr marL="274251" indent="-274251">
              <a:spcBef>
                <a:spcPts val="960"/>
              </a:spcBef>
              <a:buClr>
                <a:srgbClr val="0099FF"/>
              </a:buClr>
              <a:buFont typeface="Arial" pitchFamily="34" charset="0"/>
              <a:buChar char="›"/>
              <a:defRPr/>
            </a:pPr>
            <a:r>
              <a:rPr lang="en-US" sz="800" dirty="0">
                <a:latin typeface="Arial" pitchFamily="34" charset="0"/>
                <a:ea typeface="ＭＳ Ｐゴシック" pitchFamily="34" charset="-128"/>
              </a:rPr>
              <a:t>Self-care portals for Enterprise and Operator roles</a:t>
            </a:r>
            <a:endParaRPr lang="en-US" sz="800" dirty="0">
              <a:latin typeface="Arial" pitchFamily="34" charset="0"/>
            </a:endParaRPr>
          </a:p>
          <a:p>
            <a:pPr>
              <a:spcBef>
                <a:spcPts val="960"/>
              </a:spcBef>
              <a:buClr>
                <a:srgbClr val="00A9D4"/>
              </a:buClr>
              <a:defRPr/>
            </a:pPr>
            <a:r>
              <a:rPr lang="en-US" altLang="en-US" sz="800" dirty="0"/>
              <a:t>Ericsson solutions provide cross-domain orchestration of the dynamic management of virtual and physical resources across business, service and network layers.</a:t>
            </a:r>
          </a:p>
          <a:p>
            <a:pPr>
              <a:spcBef>
                <a:spcPts val="960"/>
              </a:spcBef>
              <a:buClr>
                <a:srgbClr val="00A9D4"/>
              </a:buClr>
              <a:defRPr/>
            </a:pPr>
            <a:r>
              <a:rPr lang="en-US" altLang="en-US" sz="800" b="1" dirty="0"/>
              <a:t>Ericsson Service Innovation Framework</a:t>
            </a:r>
            <a:br>
              <a:rPr lang="en-US" altLang="en-US" sz="800" b="1" dirty="0"/>
            </a:br>
            <a:r>
              <a:rPr lang="en-US" sz="800" dirty="0"/>
              <a:t>Rapid service composition, exposure and partner management driven from an Enterprise Catalog.</a:t>
            </a:r>
          </a:p>
          <a:p>
            <a:pPr>
              <a:spcBef>
                <a:spcPts val="960"/>
              </a:spcBef>
              <a:buClr>
                <a:srgbClr val="00A9D4"/>
              </a:buClr>
              <a:defRPr/>
            </a:pPr>
            <a:r>
              <a:rPr lang="en-US" altLang="en-US" sz="800" b="1" dirty="0"/>
              <a:t>Ericsson Cloud Manager</a:t>
            </a:r>
            <a:br>
              <a:rPr lang="en-US" altLang="en-US" sz="800" b="1" dirty="0"/>
            </a:br>
            <a:r>
              <a:rPr lang="en-US" altLang="en-US" sz="800" dirty="0"/>
              <a:t>Orchestration and management of </a:t>
            </a:r>
            <a:r>
              <a:rPr lang="en-US" sz="800" dirty="0"/>
              <a:t>applications, services and virtual and physical resources in highly-distributed cloud environments connected over one or more networks including SDN. </a:t>
            </a:r>
          </a:p>
          <a:p>
            <a:pPr>
              <a:spcBef>
                <a:spcPts val="960"/>
              </a:spcBef>
              <a:buClr>
                <a:srgbClr val="00A9D4"/>
              </a:buClr>
              <a:defRPr/>
            </a:pPr>
            <a:r>
              <a:rPr lang="en-US" altLang="en-US" sz="800" b="1" dirty="0"/>
              <a:t>Ericsson Network Manager:</a:t>
            </a:r>
          </a:p>
          <a:p>
            <a:pPr>
              <a:spcBef>
                <a:spcPts val="960"/>
              </a:spcBef>
              <a:buClr>
                <a:srgbClr val="00A9D4"/>
              </a:buClr>
              <a:defRPr/>
            </a:pPr>
            <a:r>
              <a:rPr lang="en-US" altLang="en-US" sz="800" dirty="0"/>
              <a:t>As operators transform their network functions from physical networks to data center as VNF’s as part of the cloud network transformation, it is important that this process is seamless and less disruptive to services. ENM being the</a:t>
            </a:r>
          </a:p>
          <a:p>
            <a:pPr defTabSz="877602">
              <a:spcBef>
                <a:spcPts val="960"/>
              </a:spcBef>
              <a:buClr>
                <a:srgbClr val="00A9D4"/>
              </a:buClr>
              <a:defRPr/>
            </a:pPr>
            <a:r>
              <a:rPr lang="en-US" altLang="en-US" sz="800" dirty="0"/>
              <a:t>Manager of both physical network functions &amp; virtual network functions makes this transformation journey as smooth as possible. </a:t>
            </a:r>
            <a:r>
              <a:rPr lang="en-US" sz="800" dirty="0">
                <a:solidFill>
                  <a:srgbClr val="58585A"/>
                </a:solidFill>
              </a:rPr>
              <a:t>ENM is a glue between physical network functions and virtual network functions and manages both PNF &amp; VNF effectively under one e2e unified management system.</a:t>
            </a:r>
          </a:p>
          <a:p>
            <a:pPr defTabSz="877602">
              <a:spcBef>
                <a:spcPts val="960"/>
              </a:spcBef>
              <a:buClr>
                <a:srgbClr val="00A9D4"/>
              </a:buClr>
              <a:defRPr/>
            </a:pPr>
            <a:endParaRPr lang="en-US" altLang="en-US" sz="800" dirty="0"/>
          </a:p>
          <a:p>
            <a:pPr defTabSz="877602">
              <a:defRPr/>
            </a:pPr>
            <a:r>
              <a:rPr lang="en-US" altLang="en-US" sz="800" b="1" dirty="0"/>
              <a:t>Ericsson SDN Controller</a:t>
            </a:r>
            <a:br>
              <a:rPr lang="en-US" altLang="en-US" sz="800" b="1" dirty="0"/>
            </a:br>
            <a:r>
              <a:rPr lang="en-US" altLang="en-US" sz="800" dirty="0"/>
              <a:t>Traffic steering through SDN service chains based on information obtained from subscriber policy management and authentication systems. </a:t>
            </a:r>
            <a:endParaRPr lang="en-US" sz="800" dirty="0"/>
          </a:p>
        </p:txBody>
      </p:sp>
      <p:sp>
        <p:nvSpPr>
          <p:cNvPr id="4" name="Slide Number Placeholder 3"/>
          <p:cNvSpPr>
            <a:spLocks noGrp="1"/>
          </p:cNvSpPr>
          <p:nvPr>
            <p:ph type="sldNum" sz="quarter" idx="5"/>
          </p:nvPr>
        </p:nvSpPr>
        <p:spPr/>
        <p:txBody>
          <a:bodyPr/>
          <a:lstStyle/>
          <a:p>
            <a:pPr>
              <a:defRPr/>
            </a:pPr>
            <a:fld id="{2B1B106A-5DFA-40BD-AC64-F7B50E624B45}" type="slidenum">
              <a:rPr lang="en-US" smtClean="0"/>
              <a:pPr>
                <a:defRPr/>
              </a:pPr>
              <a:t>17</a:t>
            </a:fld>
            <a:endParaRPr lang="en-US" dirty="0"/>
          </a:p>
        </p:txBody>
      </p:sp>
      <p:sp>
        <p:nvSpPr>
          <p:cNvPr id="5" name="Header Placeholder 4"/>
          <p:cNvSpPr>
            <a:spLocks noGrp="1"/>
          </p:cNvSpPr>
          <p:nvPr>
            <p:ph type="hdr" sz="quarter"/>
          </p:nvPr>
        </p:nvSpPr>
        <p:spPr/>
        <p:txBody>
          <a:bodyPr/>
          <a:lstStyle/>
          <a:p>
            <a:pPr>
              <a:defRPr/>
            </a:pPr>
            <a:r>
              <a:rPr lang="en-US" smtClean="0"/>
              <a:t>Mobile World Congress 2015 </a:t>
            </a:r>
            <a:endParaRPr lang="en-US" dirty="0"/>
          </a:p>
        </p:txBody>
      </p:sp>
      <p:sp>
        <p:nvSpPr>
          <p:cNvPr id="6" name="Footer Placeholder 5"/>
          <p:cNvSpPr>
            <a:spLocks noGrp="1"/>
          </p:cNvSpPr>
          <p:nvPr>
            <p:ph type="ftr" sz="quarter" idx="4"/>
          </p:nvPr>
        </p:nvSpPr>
        <p:spPr/>
        <p:txBody>
          <a:bodyPr/>
          <a:lstStyle/>
          <a:p>
            <a:pPr>
              <a:defRPr/>
            </a:pPr>
            <a:r>
              <a:rPr lang="en-US" smtClean="0"/>
              <a:t>© Ericsson AB 2015 </a:t>
            </a:r>
            <a:endParaRPr lang="en-US" dirty="0"/>
          </a:p>
        </p:txBody>
      </p:sp>
      <p:sp>
        <p:nvSpPr>
          <p:cNvPr id="7" name="Date Placeholder 6"/>
          <p:cNvSpPr>
            <a:spLocks noGrp="1"/>
          </p:cNvSpPr>
          <p:nvPr>
            <p:ph type="dt" sz="quarter" idx="1"/>
          </p:nvPr>
        </p:nvSpPr>
        <p:spPr/>
        <p:txBody>
          <a:bodyPr/>
          <a:lstStyle/>
          <a:p>
            <a:pPr>
              <a:defRPr/>
            </a:pPr>
            <a:r>
              <a:rPr lang="sv-SE" smtClean="0"/>
              <a:t>2015-03-11 </a:t>
            </a:r>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277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Benefits fall in Operational space – need to focus of processes, procedures, automation, service and LC management.</a:t>
            </a:r>
          </a:p>
          <a:p>
            <a:r>
              <a:rPr lang="en-US" smtClean="0">
                <a:latin typeface="Arial" pitchFamily="34" charset="0"/>
              </a:rPr>
              <a:t>Becomes an organisational Transformation problem.</a:t>
            </a:r>
          </a:p>
        </p:txBody>
      </p:sp>
      <p:sp>
        <p:nvSpPr>
          <p:cNvPr id="4" name="Date Placeholder 3"/>
          <p:cNvSpPr>
            <a:spLocks noGrp="1"/>
          </p:cNvSpPr>
          <p:nvPr>
            <p:ph type="dt" sz="quarter" idx="1"/>
          </p:nvPr>
        </p:nvSpPr>
        <p:spPr/>
        <p:txBody>
          <a:bodyPr/>
          <a:lstStyle/>
          <a:p>
            <a:pPr>
              <a:defRPr/>
            </a:pPr>
            <a:r>
              <a:rPr lang="en-US" smtClean="0"/>
              <a:t>October 2014 </a:t>
            </a:r>
            <a:endParaRPr lang="en-US" dirty="0"/>
          </a:p>
        </p:txBody>
      </p:sp>
      <p:sp>
        <p:nvSpPr>
          <p:cNvPr id="5" name="Slide Number Placeholder 4"/>
          <p:cNvSpPr>
            <a:spLocks noGrp="1"/>
          </p:cNvSpPr>
          <p:nvPr>
            <p:ph type="sldNum" sz="quarter" idx="5"/>
          </p:nvPr>
        </p:nvSpPr>
        <p:spPr/>
        <p:txBody>
          <a:bodyPr/>
          <a:lstStyle/>
          <a:p>
            <a:pPr>
              <a:defRPr/>
            </a:pPr>
            <a:fld id="{8E102ADD-76E2-4925-8622-7681510BC442}" type="slidenum">
              <a:rPr lang="en-US" smtClean="0"/>
              <a:pPr>
                <a:defRPr/>
              </a:pPr>
              <a:t>18</a:t>
            </a:fld>
            <a:endParaRPr lang="en-US" dirty="0"/>
          </a:p>
        </p:txBody>
      </p:sp>
      <p:sp>
        <p:nvSpPr>
          <p:cNvPr id="6" name="Header Placeholder 5"/>
          <p:cNvSpPr>
            <a:spLocks noGrp="1"/>
          </p:cNvSpPr>
          <p:nvPr>
            <p:ph type="hdr" sz="quarter"/>
          </p:nvPr>
        </p:nvSpPr>
        <p:spPr/>
        <p:txBody>
          <a:bodyPr/>
          <a:lstStyle/>
          <a:p>
            <a:pPr>
              <a:defRPr/>
            </a:pPr>
            <a:r>
              <a:rPr lang="en-US" smtClean="0"/>
              <a:t> </a:t>
            </a:r>
            <a:endParaRPr lang="en-US" dirty="0"/>
          </a:p>
        </p:txBody>
      </p:sp>
      <p:sp>
        <p:nvSpPr>
          <p:cNvPr id="7" name="Footer Placeholder 6"/>
          <p:cNvSpPr>
            <a:spLocks noGrp="1"/>
          </p:cNvSpPr>
          <p:nvPr>
            <p:ph type="ftr" sz="quarter" idx="4"/>
          </p:nvPr>
        </p:nvSpPr>
        <p:spPr/>
        <p:txBody>
          <a:bodyPr/>
          <a:lstStyle/>
          <a:p>
            <a:pPr>
              <a:defRPr/>
            </a:pPr>
            <a:r>
              <a:rPr lang="en-US" smtClean="0"/>
              <a:t>© Ericsson AB 2014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latin typeface="Arial" pitchFamily="34" charset="0"/>
            </a:endParaRPr>
          </a:p>
        </p:txBody>
      </p:sp>
      <p:sp>
        <p:nvSpPr>
          <p:cNvPr id="4" name="Date Placeholder 3"/>
          <p:cNvSpPr>
            <a:spLocks noGrp="1"/>
          </p:cNvSpPr>
          <p:nvPr>
            <p:ph type="dt" sz="quarter" idx="1"/>
          </p:nvPr>
        </p:nvSpPr>
        <p:spPr/>
        <p:txBody>
          <a:bodyPr/>
          <a:lstStyle/>
          <a:p>
            <a:pPr>
              <a:defRPr/>
            </a:pPr>
            <a:r>
              <a:rPr lang="en-US" smtClean="0"/>
              <a:t>2015-01-09 </a:t>
            </a:r>
            <a:endParaRPr lang="en-US" dirty="0"/>
          </a:p>
        </p:txBody>
      </p:sp>
      <p:sp>
        <p:nvSpPr>
          <p:cNvPr id="5" name="Slide Number Placeholder 4"/>
          <p:cNvSpPr>
            <a:spLocks noGrp="1"/>
          </p:cNvSpPr>
          <p:nvPr>
            <p:ph type="sldNum" sz="quarter" idx="5"/>
          </p:nvPr>
        </p:nvSpPr>
        <p:spPr/>
        <p:txBody>
          <a:bodyPr/>
          <a:lstStyle/>
          <a:p>
            <a:pPr>
              <a:defRPr/>
            </a:pPr>
            <a:fld id="{BFE868C6-3478-42BE-9E51-6E5A0767F96E}" type="slidenum">
              <a:rPr lang="en-US" smtClean="0"/>
              <a:pPr>
                <a:defRPr/>
              </a:pPr>
              <a:t>3</a:t>
            </a:fld>
            <a:endParaRPr lang="en-US"/>
          </a:p>
        </p:txBody>
      </p:sp>
      <p:sp>
        <p:nvSpPr>
          <p:cNvPr id="6" name="Header Placeholder 5"/>
          <p:cNvSpPr>
            <a:spLocks noGrp="1"/>
          </p:cNvSpPr>
          <p:nvPr>
            <p:ph type="hdr" sz="quarter"/>
          </p:nvPr>
        </p:nvSpPr>
        <p:spPr/>
        <p:txBody>
          <a:bodyPr/>
          <a:lstStyle/>
          <a:p>
            <a:pPr>
              <a:defRPr/>
            </a:pPr>
            <a:r>
              <a:rPr lang="en-US" smtClean="0"/>
              <a:t>Virtualization </a:t>
            </a:r>
            <a:endParaRPr lang="en-US" dirty="0"/>
          </a:p>
        </p:txBody>
      </p:sp>
      <p:sp>
        <p:nvSpPr>
          <p:cNvPr id="7" name="Footer Placeholder 6"/>
          <p:cNvSpPr>
            <a:spLocks noGrp="1"/>
          </p:cNvSpPr>
          <p:nvPr>
            <p:ph type="ftr" sz="quarter" idx="4"/>
          </p:nvPr>
        </p:nvSpPr>
        <p:spPr/>
        <p:txBody>
          <a:bodyPr/>
          <a:lstStyle/>
          <a:p>
            <a:pPr>
              <a:defRPr/>
            </a:pPr>
            <a:r>
              <a:rPr lang="nn-NO" smtClean="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01202" y="685329"/>
            <a:ext cx="6655597" cy="342954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900" dirty="0"/>
              <a:t>Operators need to find new revenue opportunities</a:t>
            </a:r>
          </a:p>
          <a:p>
            <a:pPr lvl="1">
              <a:defRPr/>
            </a:pPr>
            <a:r>
              <a:rPr lang="en-US" sz="1700" dirty="0"/>
              <a:t>Enterprise Services is identified as the most promising opportunity</a:t>
            </a:r>
          </a:p>
          <a:p>
            <a:pPr lvl="1">
              <a:defRPr/>
            </a:pPr>
            <a:r>
              <a:rPr lang="en-US" sz="1700" dirty="0"/>
              <a:t>Workforce going mobile, Services to the Cloud </a:t>
            </a:r>
            <a:br>
              <a:rPr lang="en-US" sz="1700" dirty="0"/>
            </a:br>
            <a:r>
              <a:rPr lang="en-US" sz="1700" dirty="0"/>
              <a:t>creates a competitive advantage for operators utilizing existing networks and technology </a:t>
            </a:r>
          </a:p>
          <a:p>
            <a:pPr lvl="1">
              <a:defRPr/>
            </a:pPr>
            <a:endParaRPr lang="en-US" sz="1700" dirty="0"/>
          </a:p>
          <a:p>
            <a:pPr>
              <a:defRPr/>
            </a:pPr>
            <a:r>
              <a:rPr lang="en-US" sz="1900" dirty="0"/>
              <a:t>To be successful operators need to: </a:t>
            </a:r>
          </a:p>
          <a:p>
            <a:pPr lvl="1">
              <a:defRPr/>
            </a:pPr>
            <a:r>
              <a:rPr lang="en-US" sz="1700" dirty="0"/>
              <a:t>Create new services faster</a:t>
            </a:r>
          </a:p>
          <a:p>
            <a:pPr lvl="1">
              <a:defRPr/>
            </a:pPr>
            <a:r>
              <a:rPr lang="en-US" sz="1700" dirty="0"/>
              <a:t>Deploy services faster </a:t>
            </a:r>
          </a:p>
          <a:p>
            <a:pPr lvl="1">
              <a:defRPr/>
            </a:pPr>
            <a:r>
              <a:rPr lang="en-US" sz="1700" dirty="0"/>
              <a:t>Continuously adapt according to ever changing needs</a:t>
            </a:r>
          </a:p>
          <a:p>
            <a:pPr marL="330465" indent="-330465">
              <a:buFont typeface="Arial" pitchFamily="34" charset="0"/>
              <a:buChar char="•"/>
              <a:defRPr/>
            </a:pPr>
            <a:endParaRPr lang="en-US" sz="1900" dirty="0"/>
          </a:p>
          <a:p>
            <a:pPr>
              <a:defRPr/>
            </a:pPr>
            <a:r>
              <a:rPr lang="en-US" sz="1900" dirty="0"/>
              <a:t>This will only be possible if we can simplify Networks and how applications are implemented by adopting new technology;</a:t>
            </a:r>
          </a:p>
          <a:p>
            <a:pPr>
              <a:defRPr/>
            </a:pPr>
            <a:endParaRPr lang="en-US" dirty="0" smtClean="0">
              <a:latin typeface="Arial" pitchFamily="34" charset="0"/>
            </a:endParaRPr>
          </a:p>
        </p:txBody>
      </p:sp>
      <p:sp>
        <p:nvSpPr>
          <p:cNvPr id="26628"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defRPr>
            </a:lvl1pPr>
            <a:lvl2pPr marL="702975" indent="-270375" eaLnBrk="0" hangingPunct="0">
              <a:defRPr sz="1500">
                <a:solidFill>
                  <a:schemeClr val="tx1"/>
                </a:solidFill>
                <a:latin typeface="Arial" charset="0"/>
              </a:defRPr>
            </a:lvl2pPr>
            <a:lvl3pPr marL="1081501" indent="-216300" eaLnBrk="0" hangingPunct="0">
              <a:defRPr sz="1500">
                <a:solidFill>
                  <a:schemeClr val="tx1"/>
                </a:solidFill>
                <a:latin typeface="Arial" charset="0"/>
              </a:defRPr>
            </a:lvl3pPr>
            <a:lvl4pPr marL="1514102" indent="-216300" eaLnBrk="0" hangingPunct="0">
              <a:defRPr sz="1500">
                <a:solidFill>
                  <a:schemeClr val="tx1"/>
                </a:solidFill>
                <a:latin typeface="Arial" charset="0"/>
              </a:defRPr>
            </a:lvl4pPr>
            <a:lvl5pPr marL="1946701" indent="-216300" eaLnBrk="0" hangingPunct="0">
              <a:defRPr sz="1500">
                <a:solidFill>
                  <a:schemeClr val="tx1"/>
                </a:solidFill>
                <a:latin typeface="Arial" charset="0"/>
              </a:defRPr>
            </a:lvl5pPr>
            <a:lvl6pPr marL="2379302" indent="-216300" algn="ctr" eaLnBrk="0" fontAlgn="base" hangingPunct="0">
              <a:spcBef>
                <a:spcPct val="0"/>
              </a:spcBef>
              <a:spcAft>
                <a:spcPct val="0"/>
              </a:spcAft>
              <a:defRPr sz="1500">
                <a:solidFill>
                  <a:schemeClr val="tx1"/>
                </a:solidFill>
                <a:latin typeface="Arial" charset="0"/>
              </a:defRPr>
            </a:lvl6pPr>
            <a:lvl7pPr marL="2811903" indent="-216300" algn="ctr" eaLnBrk="0" fontAlgn="base" hangingPunct="0">
              <a:spcBef>
                <a:spcPct val="0"/>
              </a:spcBef>
              <a:spcAft>
                <a:spcPct val="0"/>
              </a:spcAft>
              <a:defRPr sz="1500">
                <a:solidFill>
                  <a:schemeClr val="tx1"/>
                </a:solidFill>
                <a:latin typeface="Arial" charset="0"/>
              </a:defRPr>
            </a:lvl7pPr>
            <a:lvl8pPr marL="3244503" indent="-216300" algn="ctr" eaLnBrk="0" fontAlgn="base" hangingPunct="0">
              <a:spcBef>
                <a:spcPct val="0"/>
              </a:spcBef>
              <a:spcAft>
                <a:spcPct val="0"/>
              </a:spcAft>
              <a:defRPr sz="1500">
                <a:solidFill>
                  <a:schemeClr val="tx1"/>
                </a:solidFill>
                <a:latin typeface="Arial" charset="0"/>
              </a:defRPr>
            </a:lvl8pPr>
            <a:lvl9pPr marL="3677104" indent="-216300" algn="ctr" eaLnBrk="0" fontAlgn="base" hangingPunct="0">
              <a:spcBef>
                <a:spcPct val="0"/>
              </a:spcBef>
              <a:spcAft>
                <a:spcPct val="0"/>
              </a:spcAft>
              <a:defRPr sz="1500">
                <a:solidFill>
                  <a:schemeClr val="tx1"/>
                </a:solidFill>
                <a:latin typeface="Arial" charset="0"/>
              </a:defRPr>
            </a:lvl9pPr>
          </a:lstStyle>
          <a:p>
            <a:pPr eaLnBrk="1" hangingPunct="1">
              <a:defRPr/>
            </a:pPr>
            <a:r>
              <a:rPr lang="en-US" sz="1100"/>
              <a:t> </a:t>
            </a:r>
          </a:p>
        </p:txBody>
      </p:sp>
      <p:sp>
        <p:nvSpPr>
          <p:cNvPr id="4096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MS PGothic" pitchFamily="34" charset="-128"/>
              </a:defRPr>
            </a:lvl1pPr>
            <a:lvl2pPr marL="711682" indent="-273725" eaLnBrk="0" hangingPunct="0">
              <a:defRPr sz="1900">
                <a:solidFill>
                  <a:schemeClr val="tx1"/>
                </a:solidFill>
                <a:latin typeface="Arial" charset="0"/>
                <a:ea typeface="MS PGothic" pitchFamily="34" charset="-128"/>
              </a:defRPr>
            </a:lvl2pPr>
            <a:lvl3pPr marL="1094894" indent="-218979" eaLnBrk="0" hangingPunct="0">
              <a:defRPr sz="1900">
                <a:solidFill>
                  <a:schemeClr val="tx1"/>
                </a:solidFill>
                <a:latin typeface="Arial" charset="0"/>
                <a:ea typeface="MS PGothic" pitchFamily="34" charset="-128"/>
              </a:defRPr>
            </a:lvl3pPr>
            <a:lvl4pPr marL="1532853" indent="-218979" eaLnBrk="0" hangingPunct="0">
              <a:defRPr sz="1900">
                <a:solidFill>
                  <a:schemeClr val="tx1"/>
                </a:solidFill>
                <a:latin typeface="Arial" charset="0"/>
                <a:ea typeface="MS PGothic" pitchFamily="34" charset="-128"/>
              </a:defRPr>
            </a:lvl4pPr>
            <a:lvl5pPr marL="1970812" indent="-218979" eaLnBrk="0" hangingPunct="0">
              <a:defRPr sz="1900">
                <a:solidFill>
                  <a:schemeClr val="tx1"/>
                </a:solidFill>
                <a:latin typeface="Arial" charset="0"/>
                <a:ea typeface="MS PGothic" pitchFamily="34" charset="-128"/>
              </a:defRPr>
            </a:lvl5pPr>
            <a:lvl6pPr marL="2408769" indent="-218979" eaLnBrk="0" fontAlgn="base" hangingPunct="0">
              <a:spcBef>
                <a:spcPct val="0"/>
              </a:spcBef>
              <a:spcAft>
                <a:spcPct val="0"/>
              </a:spcAft>
              <a:defRPr sz="1900">
                <a:solidFill>
                  <a:schemeClr val="tx1"/>
                </a:solidFill>
                <a:latin typeface="Arial" charset="0"/>
                <a:ea typeface="MS PGothic" pitchFamily="34" charset="-128"/>
              </a:defRPr>
            </a:lvl6pPr>
            <a:lvl7pPr marL="2846728" indent="-218979" eaLnBrk="0" fontAlgn="base" hangingPunct="0">
              <a:spcBef>
                <a:spcPct val="0"/>
              </a:spcBef>
              <a:spcAft>
                <a:spcPct val="0"/>
              </a:spcAft>
              <a:defRPr sz="1900">
                <a:solidFill>
                  <a:schemeClr val="tx1"/>
                </a:solidFill>
                <a:latin typeface="Arial" charset="0"/>
                <a:ea typeface="MS PGothic" pitchFamily="34" charset="-128"/>
              </a:defRPr>
            </a:lvl7pPr>
            <a:lvl8pPr marL="3284686" indent="-218979" eaLnBrk="0" fontAlgn="base" hangingPunct="0">
              <a:spcBef>
                <a:spcPct val="0"/>
              </a:spcBef>
              <a:spcAft>
                <a:spcPct val="0"/>
              </a:spcAft>
              <a:defRPr sz="1900">
                <a:solidFill>
                  <a:schemeClr val="tx1"/>
                </a:solidFill>
                <a:latin typeface="Arial" charset="0"/>
                <a:ea typeface="MS PGothic" pitchFamily="34" charset="-128"/>
              </a:defRPr>
            </a:lvl8pPr>
            <a:lvl9pPr marL="3722644" indent="-218979"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fld id="{25FAB81D-E437-4DFC-9137-914E86F61DC3}" type="slidenum">
              <a:rPr lang="en-US" sz="1000"/>
              <a:pPr eaLnBrk="1" hangingPunct="1">
                <a:defRPr/>
              </a:pPr>
              <a:t>4</a:t>
            </a:fld>
            <a:endParaRPr lang="en-US" sz="1000"/>
          </a:p>
        </p:txBody>
      </p:sp>
      <p:sp>
        <p:nvSpPr>
          <p:cNvPr id="26630" name="Header Placeholder 5"/>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defRPr>
            </a:lvl1pPr>
            <a:lvl2pPr marL="702975" indent="-270375" eaLnBrk="0" hangingPunct="0">
              <a:defRPr sz="1500">
                <a:solidFill>
                  <a:schemeClr val="tx1"/>
                </a:solidFill>
                <a:latin typeface="Arial" charset="0"/>
              </a:defRPr>
            </a:lvl2pPr>
            <a:lvl3pPr marL="1081501" indent="-216300" eaLnBrk="0" hangingPunct="0">
              <a:defRPr sz="1500">
                <a:solidFill>
                  <a:schemeClr val="tx1"/>
                </a:solidFill>
                <a:latin typeface="Arial" charset="0"/>
              </a:defRPr>
            </a:lvl3pPr>
            <a:lvl4pPr marL="1514102" indent="-216300" eaLnBrk="0" hangingPunct="0">
              <a:defRPr sz="1500">
                <a:solidFill>
                  <a:schemeClr val="tx1"/>
                </a:solidFill>
                <a:latin typeface="Arial" charset="0"/>
              </a:defRPr>
            </a:lvl4pPr>
            <a:lvl5pPr marL="1946701" indent="-216300" eaLnBrk="0" hangingPunct="0">
              <a:defRPr sz="1500">
                <a:solidFill>
                  <a:schemeClr val="tx1"/>
                </a:solidFill>
                <a:latin typeface="Arial" charset="0"/>
              </a:defRPr>
            </a:lvl5pPr>
            <a:lvl6pPr marL="2379302" indent="-216300" algn="ctr" eaLnBrk="0" fontAlgn="base" hangingPunct="0">
              <a:spcBef>
                <a:spcPct val="0"/>
              </a:spcBef>
              <a:spcAft>
                <a:spcPct val="0"/>
              </a:spcAft>
              <a:defRPr sz="1500">
                <a:solidFill>
                  <a:schemeClr val="tx1"/>
                </a:solidFill>
                <a:latin typeface="Arial" charset="0"/>
              </a:defRPr>
            </a:lvl6pPr>
            <a:lvl7pPr marL="2811903" indent="-216300" algn="ctr" eaLnBrk="0" fontAlgn="base" hangingPunct="0">
              <a:spcBef>
                <a:spcPct val="0"/>
              </a:spcBef>
              <a:spcAft>
                <a:spcPct val="0"/>
              </a:spcAft>
              <a:defRPr sz="1500">
                <a:solidFill>
                  <a:schemeClr val="tx1"/>
                </a:solidFill>
                <a:latin typeface="Arial" charset="0"/>
              </a:defRPr>
            </a:lvl7pPr>
            <a:lvl8pPr marL="3244503" indent="-216300" algn="ctr" eaLnBrk="0" fontAlgn="base" hangingPunct="0">
              <a:spcBef>
                <a:spcPct val="0"/>
              </a:spcBef>
              <a:spcAft>
                <a:spcPct val="0"/>
              </a:spcAft>
              <a:defRPr sz="1500">
                <a:solidFill>
                  <a:schemeClr val="tx1"/>
                </a:solidFill>
                <a:latin typeface="Arial" charset="0"/>
              </a:defRPr>
            </a:lvl8pPr>
            <a:lvl9pPr marL="3677104" indent="-216300" algn="ctr" eaLnBrk="0" fontAlgn="base" hangingPunct="0">
              <a:spcBef>
                <a:spcPct val="0"/>
              </a:spcBef>
              <a:spcAft>
                <a:spcPct val="0"/>
              </a:spcAft>
              <a:defRPr sz="1500">
                <a:solidFill>
                  <a:schemeClr val="tx1"/>
                </a:solidFill>
                <a:latin typeface="Arial" charset="0"/>
              </a:defRPr>
            </a:lvl9pPr>
          </a:lstStyle>
          <a:p>
            <a:pPr eaLnBrk="1" hangingPunct="1">
              <a:defRPr/>
            </a:pPr>
            <a:r>
              <a:rPr lang="en-US" sz="1100"/>
              <a:t> </a:t>
            </a:r>
          </a:p>
        </p:txBody>
      </p:sp>
      <p:sp>
        <p:nvSpPr>
          <p:cNvPr id="26631"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defRPr>
            </a:lvl1pPr>
            <a:lvl2pPr marL="702975" indent="-270375" eaLnBrk="0" hangingPunct="0">
              <a:defRPr sz="1500">
                <a:solidFill>
                  <a:schemeClr val="tx1"/>
                </a:solidFill>
                <a:latin typeface="Arial" charset="0"/>
              </a:defRPr>
            </a:lvl2pPr>
            <a:lvl3pPr marL="1081501" indent="-216300" eaLnBrk="0" hangingPunct="0">
              <a:defRPr sz="1500">
                <a:solidFill>
                  <a:schemeClr val="tx1"/>
                </a:solidFill>
                <a:latin typeface="Arial" charset="0"/>
              </a:defRPr>
            </a:lvl3pPr>
            <a:lvl4pPr marL="1514102" indent="-216300" eaLnBrk="0" hangingPunct="0">
              <a:defRPr sz="1500">
                <a:solidFill>
                  <a:schemeClr val="tx1"/>
                </a:solidFill>
                <a:latin typeface="Arial" charset="0"/>
              </a:defRPr>
            </a:lvl4pPr>
            <a:lvl5pPr marL="1946701" indent="-216300" eaLnBrk="0" hangingPunct="0">
              <a:defRPr sz="1500">
                <a:solidFill>
                  <a:schemeClr val="tx1"/>
                </a:solidFill>
                <a:latin typeface="Arial" charset="0"/>
              </a:defRPr>
            </a:lvl5pPr>
            <a:lvl6pPr marL="2379302" indent="-216300" algn="ctr" eaLnBrk="0" fontAlgn="base" hangingPunct="0">
              <a:spcBef>
                <a:spcPct val="0"/>
              </a:spcBef>
              <a:spcAft>
                <a:spcPct val="0"/>
              </a:spcAft>
              <a:defRPr sz="1500">
                <a:solidFill>
                  <a:schemeClr val="tx1"/>
                </a:solidFill>
                <a:latin typeface="Arial" charset="0"/>
              </a:defRPr>
            </a:lvl6pPr>
            <a:lvl7pPr marL="2811903" indent="-216300" algn="ctr" eaLnBrk="0" fontAlgn="base" hangingPunct="0">
              <a:spcBef>
                <a:spcPct val="0"/>
              </a:spcBef>
              <a:spcAft>
                <a:spcPct val="0"/>
              </a:spcAft>
              <a:defRPr sz="1500">
                <a:solidFill>
                  <a:schemeClr val="tx1"/>
                </a:solidFill>
                <a:latin typeface="Arial" charset="0"/>
              </a:defRPr>
            </a:lvl7pPr>
            <a:lvl8pPr marL="3244503" indent="-216300" algn="ctr" eaLnBrk="0" fontAlgn="base" hangingPunct="0">
              <a:spcBef>
                <a:spcPct val="0"/>
              </a:spcBef>
              <a:spcAft>
                <a:spcPct val="0"/>
              </a:spcAft>
              <a:defRPr sz="1500">
                <a:solidFill>
                  <a:schemeClr val="tx1"/>
                </a:solidFill>
                <a:latin typeface="Arial" charset="0"/>
              </a:defRPr>
            </a:lvl8pPr>
            <a:lvl9pPr marL="3677104" indent="-216300" algn="ctr" eaLnBrk="0" fontAlgn="base" hangingPunct="0">
              <a:spcBef>
                <a:spcPct val="0"/>
              </a:spcBef>
              <a:spcAft>
                <a:spcPct val="0"/>
              </a:spcAft>
              <a:defRPr sz="1500">
                <a:solidFill>
                  <a:schemeClr val="tx1"/>
                </a:solidFill>
                <a:latin typeface="Arial" charset="0"/>
              </a:defRPr>
            </a:lvl9pPr>
          </a:lstStyle>
          <a:p>
            <a:pPr eaLnBrk="1" hangingPunct="1">
              <a:defRPr/>
            </a:pPr>
            <a:r>
              <a:rPr lang="en-US" sz="1100"/>
              <a:t>ANSSI Workshop 05/03/2015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objekt 1"/>
          <p:cNvSpPr>
            <a:spLocks noGrp="1" noRot="1" noChangeAspect="1" noTextEdit="1"/>
          </p:cNvSpPr>
          <p:nvPr>
            <p:ph type="sldImg"/>
          </p:nvPr>
        </p:nvSpPr>
        <p:spPr bwMode="auto">
          <a:xfrm>
            <a:off x="101202" y="685329"/>
            <a:ext cx="6655597" cy="342954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32" tIns="43266" rIns="86532" bIns="43266" numCol="1" anchor="t" anchorCtr="0" compatLnSpc="1">
            <a:prstTxWarp prst="textNoShape">
              <a:avLst/>
            </a:prstTxWarp>
          </a:bodyPr>
          <a:lstStyle/>
          <a:p>
            <a:pPr eaLnBrk="1" hangingPunct="1"/>
            <a:r>
              <a:rPr lang="sv-SE" altLang="sv-SE" smtClean="0">
                <a:latin typeface="Arial" pitchFamily="34" charset="0"/>
              </a:rPr>
              <a:t>d</a:t>
            </a:r>
          </a:p>
        </p:txBody>
      </p:sp>
      <p:sp>
        <p:nvSpPr>
          <p:cNvPr id="39940" name="Platshållare för sidhuvud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847538" eaLnBrk="0" hangingPunct="0">
              <a:spcBef>
                <a:spcPct val="30000"/>
              </a:spcBef>
              <a:defRPr sz="1100">
                <a:solidFill>
                  <a:schemeClr val="tx1"/>
                </a:solidFill>
                <a:latin typeface="Arial" pitchFamily="34" charset="0"/>
              </a:defRPr>
            </a:lvl1pPr>
            <a:lvl2pPr marL="703276" indent="-270491" defTabSz="847538" eaLnBrk="0" hangingPunct="0">
              <a:spcBef>
                <a:spcPct val="30000"/>
              </a:spcBef>
              <a:defRPr sz="1100">
                <a:solidFill>
                  <a:schemeClr val="tx1"/>
                </a:solidFill>
                <a:latin typeface="Arial" pitchFamily="34" charset="0"/>
              </a:defRPr>
            </a:lvl2pPr>
            <a:lvl3pPr marL="1081964" indent="-216393" defTabSz="847538" eaLnBrk="0" hangingPunct="0">
              <a:spcBef>
                <a:spcPct val="30000"/>
              </a:spcBef>
              <a:defRPr sz="1100">
                <a:solidFill>
                  <a:schemeClr val="tx1"/>
                </a:solidFill>
                <a:latin typeface="Arial" pitchFamily="34" charset="0"/>
              </a:defRPr>
            </a:lvl3pPr>
            <a:lvl4pPr marL="1514749" indent="-216393" defTabSz="847538" eaLnBrk="0" hangingPunct="0">
              <a:spcBef>
                <a:spcPct val="30000"/>
              </a:spcBef>
              <a:defRPr sz="1100">
                <a:solidFill>
                  <a:schemeClr val="tx1"/>
                </a:solidFill>
                <a:latin typeface="Arial" pitchFamily="34" charset="0"/>
              </a:defRPr>
            </a:lvl4pPr>
            <a:lvl5pPr marL="1947535" indent="-216393" defTabSz="847538" eaLnBrk="0" hangingPunct="0">
              <a:spcBef>
                <a:spcPct val="30000"/>
              </a:spcBef>
              <a:defRPr sz="1100">
                <a:solidFill>
                  <a:schemeClr val="tx1"/>
                </a:solidFill>
                <a:latin typeface="Arial" pitchFamily="34" charset="0"/>
              </a:defRPr>
            </a:lvl5pPr>
            <a:lvl6pPr marL="2380320" indent="-216393" defTabSz="847538" eaLnBrk="0" fontAlgn="base" hangingPunct="0">
              <a:spcBef>
                <a:spcPct val="30000"/>
              </a:spcBef>
              <a:spcAft>
                <a:spcPct val="0"/>
              </a:spcAft>
              <a:defRPr sz="1100">
                <a:solidFill>
                  <a:schemeClr val="tx1"/>
                </a:solidFill>
                <a:latin typeface="Arial" pitchFamily="34" charset="0"/>
              </a:defRPr>
            </a:lvl6pPr>
            <a:lvl7pPr marL="2813106" indent="-216393" defTabSz="847538" eaLnBrk="0" fontAlgn="base" hangingPunct="0">
              <a:spcBef>
                <a:spcPct val="30000"/>
              </a:spcBef>
              <a:spcAft>
                <a:spcPct val="0"/>
              </a:spcAft>
              <a:defRPr sz="1100">
                <a:solidFill>
                  <a:schemeClr val="tx1"/>
                </a:solidFill>
                <a:latin typeface="Arial" pitchFamily="34" charset="0"/>
              </a:defRPr>
            </a:lvl7pPr>
            <a:lvl8pPr marL="3245891" indent="-216393" defTabSz="847538" eaLnBrk="0" fontAlgn="base" hangingPunct="0">
              <a:spcBef>
                <a:spcPct val="30000"/>
              </a:spcBef>
              <a:spcAft>
                <a:spcPct val="0"/>
              </a:spcAft>
              <a:defRPr sz="1100">
                <a:solidFill>
                  <a:schemeClr val="tx1"/>
                </a:solidFill>
                <a:latin typeface="Arial" pitchFamily="34" charset="0"/>
              </a:defRPr>
            </a:lvl8pPr>
            <a:lvl9pPr marL="3678677" indent="-216393" defTabSz="847538" eaLnBrk="0" fontAlgn="base" hangingPunct="0">
              <a:spcBef>
                <a:spcPct val="30000"/>
              </a:spcBef>
              <a:spcAft>
                <a:spcPct val="0"/>
              </a:spcAft>
              <a:defRPr sz="1100">
                <a:solidFill>
                  <a:schemeClr val="tx1"/>
                </a:solidFill>
                <a:latin typeface="Arial" pitchFamily="34" charset="0"/>
              </a:defRPr>
            </a:lvl9pPr>
          </a:lstStyle>
          <a:p>
            <a:pPr eaLnBrk="1" hangingPunct="1">
              <a:spcBef>
                <a:spcPct val="50000"/>
              </a:spcBef>
              <a:defRPr/>
            </a:pPr>
            <a:r>
              <a:rPr lang="en-US" altLang="fr-FR" smtClean="0">
                <a:solidFill>
                  <a:srgbClr val="000000"/>
                </a:solidFill>
                <a:ea typeface="MS PGothic" pitchFamily="34" charset="-128"/>
              </a:rPr>
              <a:t> </a:t>
            </a:r>
          </a:p>
        </p:txBody>
      </p:sp>
      <p:sp>
        <p:nvSpPr>
          <p:cNvPr id="39941" name="Platshållare för datum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847538" eaLnBrk="0" hangingPunct="0">
              <a:spcBef>
                <a:spcPct val="30000"/>
              </a:spcBef>
              <a:defRPr sz="1100">
                <a:solidFill>
                  <a:schemeClr val="tx1"/>
                </a:solidFill>
                <a:latin typeface="Arial" pitchFamily="34" charset="0"/>
              </a:defRPr>
            </a:lvl1pPr>
            <a:lvl2pPr marL="703276" indent="-270491" defTabSz="847538" eaLnBrk="0" hangingPunct="0">
              <a:spcBef>
                <a:spcPct val="30000"/>
              </a:spcBef>
              <a:defRPr sz="1100">
                <a:solidFill>
                  <a:schemeClr val="tx1"/>
                </a:solidFill>
                <a:latin typeface="Arial" pitchFamily="34" charset="0"/>
              </a:defRPr>
            </a:lvl2pPr>
            <a:lvl3pPr marL="1081964" indent="-216393" defTabSz="847538" eaLnBrk="0" hangingPunct="0">
              <a:spcBef>
                <a:spcPct val="30000"/>
              </a:spcBef>
              <a:defRPr sz="1100">
                <a:solidFill>
                  <a:schemeClr val="tx1"/>
                </a:solidFill>
                <a:latin typeface="Arial" pitchFamily="34" charset="0"/>
              </a:defRPr>
            </a:lvl3pPr>
            <a:lvl4pPr marL="1514749" indent="-216393" defTabSz="847538" eaLnBrk="0" hangingPunct="0">
              <a:spcBef>
                <a:spcPct val="30000"/>
              </a:spcBef>
              <a:defRPr sz="1100">
                <a:solidFill>
                  <a:schemeClr val="tx1"/>
                </a:solidFill>
                <a:latin typeface="Arial" pitchFamily="34" charset="0"/>
              </a:defRPr>
            </a:lvl4pPr>
            <a:lvl5pPr marL="1947535" indent="-216393" defTabSz="847538" eaLnBrk="0" hangingPunct="0">
              <a:spcBef>
                <a:spcPct val="30000"/>
              </a:spcBef>
              <a:defRPr sz="1100">
                <a:solidFill>
                  <a:schemeClr val="tx1"/>
                </a:solidFill>
                <a:latin typeface="Arial" pitchFamily="34" charset="0"/>
              </a:defRPr>
            </a:lvl5pPr>
            <a:lvl6pPr marL="2380320" indent="-216393" defTabSz="847538" eaLnBrk="0" fontAlgn="base" hangingPunct="0">
              <a:spcBef>
                <a:spcPct val="30000"/>
              </a:spcBef>
              <a:spcAft>
                <a:spcPct val="0"/>
              </a:spcAft>
              <a:defRPr sz="1100">
                <a:solidFill>
                  <a:schemeClr val="tx1"/>
                </a:solidFill>
                <a:latin typeface="Arial" pitchFamily="34" charset="0"/>
              </a:defRPr>
            </a:lvl6pPr>
            <a:lvl7pPr marL="2813106" indent="-216393" defTabSz="847538" eaLnBrk="0" fontAlgn="base" hangingPunct="0">
              <a:spcBef>
                <a:spcPct val="30000"/>
              </a:spcBef>
              <a:spcAft>
                <a:spcPct val="0"/>
              </a:spcAft>
              <a:defRPr sz="1100">
                <a:solidFill>
                  <a:schemeClr val="tx1"/>
                </a:solidFill>
                <a:latin typeface="Arial" pitchFamily="34" charset="0"/>
              </a:defRPr>
            </a:lvl7pPr>
            <a:lvl8pPr marL="3245891" indent="-216393" defTabSz="847538" eaLnBrk="0" fontAlgn="base" hangingPunct="0">
              <a:spcBef>
                <a:spcPct val="30000"/>
              </a:spcBef>
              <a:spcAft>
                <a:spcPct val="0"/>
              </a:spcAft>
              <a:defRPr sz="1100">
                <a:solidFill>
                  <a:schemeClr val="tx1"/>
                </a:solidFill>
                <a:latin typeface="Arial" pitchFamily="34" charset="0"/>
              </a:defRPr>
            </a:lvl8pPr>
            <a:lvl9pPr marL="3678677" indent="-216393" defTabSz="847538" eaLnBrk="0" fontAlgn="base" hangingPunct="0">
              <a:spcBef>
                <a:spcPct val="30000"/>
              </a:spcBef>
              <a:spcAft>
                <a:spcPct val="0"/>
              </a:spcAft>
              <a:defRPr sz="1100">
                <a:solidFill>
                  <a:schemeClr val="tx1"/>
                </a:solidFill>
                <a:latin typeface="Arial" pitchFamily="34" charset="0"/>
              </a:defRPr>
            </a:lvl9pPr>
          </a:lstStyle>
          <a:p>
            <a:pPr eaLnBrk="1" hangingPunct="1">
              <a:spcBef>
                <a:spcPct val="50000"/>
              </a:spcBef>
              <a:defRPr/>
            </a:pPr>
            <a:r>
              <a:rPr lang="en-US" altLang="fr-FR" smtClean="0">
                <a:solidFill>
                  <a:srgbClr val="000000"/>
                </a:solidFill>
                <a:ea typeface="MS PGothic" pitchFamily="34" charset="-128"/>
              </a:rPr>
              <a:t> </a:t>
            </a:r>
          </a:p>
        </p:txBody>
      </p:sp>
      <p:sp>
        <p:nvSpPr>
          <p:cNvPr id="39942" name="Platshållare för sidfot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47538" eaLnBrk="0" hangingPunct="0">
              <a:spcBef>
                <a:spcPct val="30000"/>
              </a:spcBef>
              <a:defRPr sz="1100">
                <a:solidFill>
                  <a:schemeClr val="tx1"/>
                </a:solidFill>
                <a:latin typeface="Arial" pitchFamily="34" charset="0"/>
              </a:defRPr>
            </a:lvl1pPr>
            <a:lvl2pPr marL="703276" indent="-270491" defTabSz="847538" eaLnBrk="0" hangingPunct="0">
              <a:spcBef>
                <a:spcPct val="30000"/>
              </a:spcBef>
              <a:defRPr sz="1100">
                <a:solidFill>
                  <a:schemeClr val="tx1"/>
                </a:solidFill>
                <a:latin typeface="Arial" pitchFamily="34" charset="0"/>
              </a:defRPr>
            </a:lvl2pPr>
            <a:lvl3pPr marL="1081964" indent="-216393" defTabSz="847538" eaLnBrk="0" hangingPunct="0">
              <a:spcBef>
                <a:spcPct val="30000"/>
              </a:spcBef>
              <a:defRPr sz="1100">
                <a:solidFill>
                  <a:schemeClr val="tx1"/>
                </a:solidFill>
                <a:latin typeface="Arial" pitchFamily="34" charset="0"/>
              </a:defRPr>
            </a:lvl3pPr>
            <a:lvl4pPr marL="1514749" indent="-216393" defTabSz="847538" eaLnBrk="0" hangingPunct="0">
              <a:spcBef>
                <a:spcPct val="30000"/>
              </a:spcBef>
              <a:defRPr sz="1100">
                <a:solidFill>
                  <a:schemeClr val="tx1"/>
                </a:solidFill>
                <a:latin typeface="Arial" pitchFamily="34" charset="0"/>
              </a:defRPr>
            </a:lvl4pPr>
            <a:lvl5pPr marL="1947535" indent="-216393" defTabSz="847538" eaLnBrk="0" hangingPunct="0">
              <a:spcBef>
                <a:spcPct val="30000"/>
              </a:spcBef>
              <a:defRPr sz="1100">
                <a:solidFill>
                  <a:schemeClr val="tx1"/>
                </a:solidFill>
                <a:latin typeface="Arial" pitchFamily="34" charset="0"/>
              </a:defRPr>
            </a:lvl5pPr>
            <a:lvl6pPr marL="2380320" indent="-216393" defTabSz="847538" eaLnBrk="0" fontAlgn="base" hangingPunct="0">
              <a:spcBef>
                <a:spcPct val="30000"/>
              </a:spcBef>
              <a:spcAft>
                <a:spcPct val="0"/>
              </a:spcAft>
              <a:defRPr sz="1100">
                <a:solidFill>
                  <a:schemeClr val="tx1"/>
                </a:solidFill>
                <a:latin typeface="Arial" pitchFamily="34" charset="0"/>
              </a:defRPr>
            </a:lvl6pPr>
            <a:lvl7pPr marL="2813106" indent="-216393" defTabSz="847538" eaLnBrk="0" fontAlgn="base" hangingPunct="0">
              <a:spcBef>
                <a:spcPct val="30000"/>
              </a:spcBef>
              <a:spcAft>
                <a:spcPct val="0"/>
              </a:spcAft>
              <a:defRPr sz="1100">
                <a:solidFill>
                  <a:schemeClr val="tx1"/>
                </a:solidFill>
                <a:latin typeface="Arial" pitchFamily="34" charset="0"/>
              </a:defRPr>
            </a:lvl7pPr>
            <a:lvl8pPr marL="3245891" indent="-216393" defTabSz="847538" eaLnBrk="0" fontAlgn="base" hangingPunct="0">
              <a:spcBef>
                <a:spcPct val="30000"/>
              </a:spcBef>
              <a:spcAft>
                <a:spcPct val="0"/>
              </a:spcAft>
              <a:defRPr sz="1100">
                <a:solidFill>
                  <a:schemeClr val="tx1"/>
                </a:solidFill>
                <a:latin typeface="Arial" pitchFamily="34" charset="0"/>
              </a:defRPr>
            </a:lvl8pPr>
            <a:lvl9pPr marL="3678677" indent="-216393" defTabSz="847538" eaLnBrk="0" fontAlgn="base" hangingPunct="0">
              <a:spcBef>
                <a:spcPct val="30000"/>
              </a:spcBef>
              <a:spcAft>
                <a:spcPct val="0"/>
              </a:spcAft>
              <a:defRPr sz="1100">
                <a:solidFill>
                  <a:schemeClr val="tx1"/>
                </a:solidFill>
                <a:latin typeface="Arial" pitchFamily="34" charset="0"/>
              </a:defRPr>
            </a:lvl9pPr>
          </a:lstStyle>
          <a:p>
            <a:pPr eaLnBrk="1" hangingPunct="1">
              <a:spcBef>
                <a:spcPct val="50000"/>
              </a:spcBef>
              <a:defRPr/>
            </a:pPr>
            <a:r>
              <a:rPr lang="en-US" altLang="fr-FR" smtClean="0">
                <a:solidFill>
                  <a:srgbClr val="000000"/>
                </a:solidFill>
                <a:ea typeface="MS PGothic" pitchFamily="34" charset="-128"/>
              </a:rPr>
              <a:t>ANSSI Workshop 05/03/2015 </a:t>
            </a:r>
          </a:p>
        </p:txBody>
      </p:sp>
      <p:sp>
        <p:nvSpPr>
          <p:cNvPr id="31751" name="Platshållare för bildnumm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8794" eaLnBrk="0" hangingPunct="0">
              <a:defRPr sz="1900">
                <a:solidFill>
                  <a:schemeClr val="tx1"/>
                </a:solidFill>
                <a:latin typeface="Arial" pitchFamily="34" charset="0"/>
                <a:ea typeface="MS PGothic" pitchFamily="34" charset="-128"/>
              </a:defRPr>
            </a:lvl1pPr>
            <a:lvl2pPr marL="703071" indent="-270411" defTabSz="848794" eaLnBrk="0" hangingPunct="0">
              <a:defRPr sz="1900">
                <a:solidFill>
                  <a:schemeClr val="tx1"/>
                </a:solidFill>
                <a:latin typeface="Arial" pitchFamily="34" charset="0"/>
                <a:ea typeface="MS PGothic" pitchFamily="34" charset="-128"/>
              </a:defRPr>
            </a:lvl2pPr>
            <a:lvl3pPr marL="1081648" indent="-216329" defTabSz="848794" eaLnBrk="0" hangingPunct="0">
              <a:defRPr sz="1900">
                <a:solidFill>
                  <a:schemeClr val="tx1"/>
                </a:solidFill>
                <a:latin typeface="Arial" pitchFamily="34" charset="0"/>
                <a:ea typeface="MS PGothic" pitchFamily="34" charset="-128"/>
              </a:defRPr>
            </a:lvl3pPr>
            <a:lvl4pPr marL="1514305" indent="-216329" defTabSz="848794" eaLnBrk="0" hangingPunct="0">
              <a:defRPr sz="1900">
                <a:solidFill>
                  <a:schemeClr val="tx1"/>
                </a:solidFill>
                <a:latin typeface="Arial" pitchFamily="34" charset="0"/>
                <a:ea typeface="MS PGothic" pitchFamily="34" charset="-128"/>
              </a:defRPr>
            </a:lvl4pPr>
            <a:lvl5pPr marL="1946964" indent="-216329" defTabSz="848794" eaLnBrk="0" hangingPunct="0">
              <a:defRPr sz="1900">
                <a:solidFill>
                  <a:schemeClr val="tx1"/>
                </a:solidFill>
                <a:latin typeface="Arial" pitchFamily="34" charset="0"/>
                <a:ea typeface="MS PGothic" pitchFamily="34" charset="-128"/>
              </a:defRPr>
            </a:lvl5pPr>
            <a:lvl6pPr marL="2379623" indent="-216329" defTabSz="848794" eaLnBrk="0" fontAlgn="base" hangingPunct="0">
              <a:spcBef>
                <a:spcPct val="0"/>
              </a:spcBef>
              <a:spcAft>
                <a:spcPct val="0"/>
              </a:spcAft>
              <a:defRPr sz="1900">
                <a:solidFill>
                  <a:schemeClr val="tx1"/>
                </a:solidFill>
                <a:latin typeface="Arial" pitchFamily="34" charset="0"/>
                <a:ea typeface="MS PGothic" pitchFamily="34" charset="-128"/>
              </a:defRPr>
            </a:lvl6pPr>
            <a:lvl7pPr marL="2812281" indent="-216329" defTabSz="848794" eaLnBrk="0" fontAlgn="base" hangingPunct="0">
              <a:spcBef>
                <a:spcPct val="0"/>
              </a:spcBef>
              <a:spcAft>
                <a:spcPct val="0"/>
              </a:spcAft>
              <a:defRPr sz="1900">
                <a:solidFill>
                  <a:schemeClr val="tx1"/>
                </a:solidFill>
                <a:latin typeface="Arial" pitchFamily="34" charset="0"/>
                <a:ea typeface="MS PGothic" pitchFamily="34" charset="-128"/>
              </a:defRPr>
            </a:lvl7pPr>
            <a:lvl8pPr marL="3244941" indent="-216329" defTabSz="848794" eaLnBrk="0" fontAlgn="base" hangingPunct="0">
              <a:spcBef>
                <a:spcPct val="0"/>
              </a:spcBef>
              <a:spcAft>
                <a:spcPct val="0"/>
              </a:spcAft>
              <a:defRPr sz="1900">
                <a:solidFill>
                  <a:schemeClr val="tx1"/>
                </a:solidFill>
                <a:latin typeface="Arial" pitchFamily="34" charset="0"/>
                <a:ea typeface="MS PGothic" pitchFamily="34" charset="-128"/>
              </a:defRPr>
            </a:lvl8pPr>
            <a:lvl9pPr marL="3677600" indent="-216329" defTabSz="848794" eaLnBrk="0" fontAlgn="base" hangingPunct="0">
              <a:spcBef>
                <a:spcPct val="0"/>
              </a:spcBef>
              <a:spcAft>
                <a:spcPct val="0"/>
              </a:spcAft>
              <a:defRPr sz="1900">
                <a:solidFill>
                  <a:schemeClr val="tx1"/>
                </a:solidFill>
                <a:latin typeface="Arial" pitchFamily="34" charset="0"/>
                <a:ea typeface="MS PGothic" pitchFamily="34" charset="-128"/>
              </a:defRPr>
            </a:lvl9pPr>
          </a:lstStyle>
          <a:p>
            <a:pPr>
              <a:defRPr/>
            </a:pPr>
            <a:fld id="{2626E7B2-A9C9-49A9-9D52-2EE56B0520D4}" type="slidenum">
              <a:rPr lang="en-US" sz="1100">
                <a:solidFill>
                  <a:srgbClr val="000000"/>
                </a:solidFill>
              </a:rPr>
              <a:pPr>
                <a:defRPr/>
              </a:pPr>
              <a:t>6</a:t>
            </a:fld>
            <a:endParaRPr lang="en-US" sz="11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latin typeface="Arial" pitchFamily="34" charset="0"/>
            </a:endParaRPr>
          </a:p>
        </p:txBody>
      </p:sp>
      <p:sp>
        <p:nvSpPr>
          <p:cNvPr id="4" name="Date Placeholder 3"/>
          <p:cNvSpPr>
            <a:spLocks noGrp="1"/>
          </p:cNvSpPr>
          <p:nvPr>
            <p:ph type="dt" sz="quarter" idx="1"/>
          </p:nvPr>
        </p:nvSpPr>
        <p:spPr/>
        <p:txBody>
          <a:bodyPr lIns="86548" tIns="43273" rIns="86548" bIns="43273"/>
          <a:lstStyle/>
          <a:p>
            <a:pPr>
              <a:defRPr/>
            </a:pPr>
            <a:r>
              <a:rPr lang="en-US" smtClean="0">
                <a:solidFill>
                  <a:prstClr val="black"/>
                </a:solidFill>
              </a:rPr>
              <a:t>2014-10-27 </a:t>
            </a:r>
            <a:endParaRPr lang="en-US" dirty="0">
              <a:solidFill>
                <a:prstClr val="black"/>
              </a:solidFill>
            </a:endParaRPr>
          </a:p>
        </p:txBody>
      </p:sp>
      <p:sp>
        <p:nvSpPr>
          <p:cNvPr id="2765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MS PGothic" pitchFamily="34" charset="-128"/>
              </a:defRPr>
            </a:lvl1pPr>
            <a:lvl2pPr marL="703198" indent="-270461" eaLnBrk="0" hangingPunct="0">
              <a:defRPr sz="1900">
                <a:solidFill>
                  <a:schemeClr val="tx1"/>
                </a:solidFill>
                <a:latin typeface="Arial" charset="0"/>
                <a:ea typeface="MS PGothic" pitchFamily="34" charset="-128"/>
              </a:defRPr>
            </a:lvl2pPr>
            <a:lvl3pPr marL="1081842" indent="-216368" eaLnBrk="0" hangingPunct="0">
              <a:defRPr sz="1900">
                <a:solidFill>
                  <a:schemeClr val="tx1"/>
                </a:solidFill>
                <a:latin typeface="Arial" charset="0"/>
                <a:ea typeface="MS PGothic" pitchFamily="34" charset="-128"/>
              </a:defRPr>
            </a:lvl3pPr>
            <a:lvl4pPr marL="1514579" indent="-216368" eaLnBrk="0" hangingPunct="0">
              <a:defRPr sz="1900">
                <a:solidFill>
                  <a:schemeClr val="tx1"/>
                </a:solidFill>
                <a:latin typeface="Arial" charset="0"/>
                <a:ea typeface="MS PGothic" pitchFamily="34" charset="-128"/>
              </a:defRPr>
            </a:lvl4pPr>
            <a:lvl5pPr marL="1947316" indent="-216368" eaLnBrk="0" hangingPunct="0">
              <a:defRPr sz="1900">
                <a:solidFill>
                  <a:schemeClr val="tx1"/>
                </a:solidFill>
                <a:latin typeface="Arial" charset="0"/>
                <a:ea typeface="MS PGothic" pitchFamily="34" charset="-128"/>
              </a:defRPr>
            </a:lvl5pPr>
            <a:lvl6pPr marL="2380052" indent="-216368" eaLnBrk="0" fontAlgn="base" hangingPunct="0">
              <a:spcBef>
                <a:spcPct val="0"/>
              </a:spcBef>
              <a:spcAft>
                <a:spcPct val="0"/>
              </a:spcAft>
              <a:defRPr sz="1900">
                <a:solidFill>
                  <a:schemeClr val="tx1"/>
                </a:solidFill>
                <a:latin typeface="Arial" charset="0"/>
                <a:ea typeface="MS PGothic" pitchFamily="34" charset="-128"/>
              </a:defRPr>
            </a:lvl6pPr>
            <a:lvl7pPr marL="2812790" indent="-216368" eaLnBrk="0" fontAlgn="base" hangingPunct="0">
              <a:spcBef>
                <a:spcPct val="0"/>
              </a:spcBef>
              <a:spcAft>
                <a:spcPct val="0"/>
              </a:spcAft>
              <a:defRPr sz="1900">
                <a:solidFill>
                  <a:schemeClr val="tx1"/>
                </a:solidFill>
                <a:latin typeface="Arial" charset="0"/>
                <a:ea typeface="MS PGothic" pitchFamily="34" charset="-128"/>
              </a:defRPr>
            </a:lvl7pPr>
            <a:lvl8pPr marL="3245527" indent="-216368" eaLnBrk="0" fontAlgn="base" hangingPunct="0">
              <a:spcBef>
                <a:spcPct val="0"/>
              </a:spcBef>
              <a:spcAft>
                <a:spcPct val="0"/>
              </a:spcAft>
              <a:defRPr sz="1900">
                <a:solidFill>
                  <a:schemeClr val="tx1"/>
                </a:solidFill>
                <a:latin typeface="Arial" charset="0"/>
                <a:ea typeface="MS PGothic" pitchFamily="34" charset="-128"/>
              </a:defRPr>
            </a:lvl8pPr>
            <a:lvl9pPr marL="3678263" indent="-216368"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fld id="{A0944B53-46AA-4B1A-9D27-01BD69B9EF91}" type="slidenum">
              <a:rPr lang="en-US" sz="1100">
                <a:solidFill>
                  <a:prstClr val="black"/>
                </a:solidFill>
              </a:rPr>
              <a:pPr eaLnBrk="1" hangingPunct="1">
                <a:defRPr/>
              </a:pPr>
              <a:t>7</a:t>
            </a:fld>
            <a:endParaRPr lang="en-US" sz="1100">
              <a:solidFill>
                <a:prstClr val="black"/>
              </a:solidFill>
            </a:endParaRPr>
          </a:p>
        </p:txBody>
      </p:sp>
      <p:sp>
        <p:nvSpPr>
          <p:cNvPr id="6" name="Header Placeholder 5"/>
          <p:cNvSpPr>
            <a:spLocks noGrp="1"/>
          </p:cNvSpPr>
          <p:nvPr>
            <p:ph type="hdr" sz="quarter"/>
          </p:nvPr>
        </p:nvSpPr>
        <p:spPr/>
        <p:txBody>
          <a:bodyPr/>
          <a:lstStyle/>
          <a:p>
            <a:pPr>
              <a:defRPr/>
            </a:pPr>
            <a:r>
              <a:rPr lang="en-US" smtClean="0">
                <a:solidFill>
                  <a:prstClr val="black"/>
                </a:solidFill>
              </a:rPr>
              <a:t>PPM Cloud Follow Up </a:t>
            </a:r>
            <a:endParaRPr lang="en-US" dirty="0">
              <a:solidFill>
                <a:prstClr val="black"/>
              </a:solidFill>
            </a:endParaRPr>
          </a:p>
        </p:txBody>
      </p:sp>
      <p:sp>
        <p:nvSpPr>
          <p:cNvPr id="7" name="Footer Placeholder 6"/>
          <p:cNvSpPr>
            <a:spLocks noGrp="1"/>
          </p:cNvSpPr>
          <p:nvPr>
            <p:ph type="ftr" sz="quarter" idx="4"/>
          </p:nvPr>
        </p:nvSpPr>
        <p:spPr/>
        <p:txBody>
          <a:bodyPr/>
          <a:lstStyle/>
          <a:p>
            <a:pPr>
              <a:defRPr/>
            </a:pPr>
            <a:r>
              <a:rPr lang="nn-NO" smtClean="0">
                <a:solidFill>
                  <a:prstClr val="black"/>
                </a:solidFill>
              </a:rPr>
              <a:t> </a:t>
            </a: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latin typeface="Arial" pitchFamily="34" charset="0"/>
            </a:endParaRPr>
          </a:p>
        </p:txBody>
      </p:sp>
      <p:sp>
        <p:nvSpPr>
          <p:cNvPr id="4" name="Date Placeholder 3"/>
          <p:cNvSpPr>
            <a:spLocks noGrp="1"/>
          </p:cNvSpPr>
          <p:nvPr>
            <p:ph type="dt" sz="quarter" idx="1"/>
          </p:nvPr>
        </p:nvSpPr>
        <p:spPr/>
        <p:txBody>
          <a:bodyPr/>
          <a:lstStyle/>
          <a:p>
            <a:pPr>
              <a:defRPr/>
            </a:pPr>
            <a:r>
              <a:rPr lang="en-US" smtClean="0"/>
              <a:t> </a:t>
            </a:r>
            <a:endParaRPr lang="en-US" dirty="0"/>
          </a:p>
        </p:txBody>
      </p:sp>
      <p:sp>
        <p:nvSpPr>
          <p:cNvPr id="5" name="Slide Number Placeholder 4"/>
          <p:cNvSpPr>
            <a:spLocks noGrp="1"/>
          </p:cNvSpPr>
          <p:nvPr>
            <p:ph type="sldNum" sz="quarter" idx="5"/>
          </p:nvPr>
        </p:nvSpPr>
        <p:spPr/>
        <p:txBody>
          <a:bodyPr/>
          <a:lstStyle/>
          <a:p>
            <a:pPr>
              <a:defRPr/>
            </a:pPr>
            <a:fld id="{66C9D9BF-63E0-4643-A8DD-32E7CF5E73DC}" type="slidenum">
              <a:rPr lang="en-US" smtClean="0"/>
              <a:pPr>
                <a:defRPr/>
              </a:pPr>
              <a:t>8</a:t>
            </a:fld>
            <a:endParaRPr lang="en-US"/>
          </a:p>
        </p:txBody>
      </p:sp>
      <p:sp>
        <p:nvSpPr>
          <p:cNvPr id="6" name="Header Placeholder 5"/>
          <p:cNvSpPr>
            <a:spLocks noGrp="1"/>
          </p:cNvSpPr>
          <p:nvPr>
            <p:ph type="hdr" sz="quarter"/>
          </p:nvPr>
        </p:nvSpPr>
        <p:spPr/>
        <p:txBody>
          <a:bodyPr/>
          <a:lstStyle/>
          <a:p>
            <a:pPr>
              <a:defRPr/>
            </a:pPr>
            <a:r>
              <a:rPr lang="en-US" smtClean="0"/>
              <a:t> </a:t>
            </a:r>
            <a:endParaRPr lang="en-US" dirty="0"/>
          </a:p>
        </p:txBody>
      </p:sp>
      <p:sp>
        <p:nvSpPr>
          <p:cNvPr id="7" name="Footer Placeholder 6"/>
          <p:cNvSpPr>
            <a:spLocks noGrp="1"/>
          </p:cNvSpPr>
          <p:nvPr>
            <p:ph type="ftr" sz="quarter" idx="4"/>
          </p:nvPr>
        </p:nvSpPr>
        <p:spPr/>
        <p:txBody>
          <a:bodyPr/>
          <a:lstStyle/>
          <a:p>
            <a:pPr>
              <a:defRPr/>
            </a:pPr>
            <a:r>
              <a:rPr lang="nn-NO" smtClean="0"/>
              <a:t>ANSSI Workshop 05/03/2015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sv-SE" smtClean="0">
              <a:latin typeface="Arial" pitchFamily="34" charset="0"/>
            </a:endParaRPr>
          </a:p>
        </p:txBody>
      </p:sp>
      <p:sp>
        <p:nvSpPr>
          <p:cNvPr id="9728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27" tIns="43262" rIns="86527" bIns="43262" numCol="1" anchor="t" anchorCtr="0" compatLnSpc="1">
            <a:prstTxWarp prst="textNoShape">
              <a:avLst/>
            </a:prstTxWarp>
          </a:bodyPr>
          <a:lstStyle>
            <a:lvl1pPr eaLnBrk="0" hangingPunct="0">
              <a:spcBef>
                <a:spcPct val="50000"/>
              </a:spcBef>
              <a:defRPr sz="1900">
                <a:solidFill>
                  <a:schemeClr val="tx1"/>
                </a:solidFill>
                <a:latin typeface="Arial" pitchFamily="34" charset="0"/>
              </a:defRPr>
            </a:lvl1pPr>
            <a:lvl2pPr marL="712947" indent="-274210" eaLnBrk="0" hangingPunct="0">
              <a:spcBef>
                <a:spcPct val="50000"/>
              </a:spcBef>
              <a:defRPr sz="1900">
                <a:solidFill>
                  <a:schemeClr val="tx1"/>
                </a:solidFill>
                <a:latin typeface="Arial" pitchFamily="34" charset="0"/>
              </a:defRPr>
            </a:lvl2pPr>
            <a:lvl3pPr marL="1096842" indent="-219369" eaLnBrk="0" hangingPunct="0">
              <a:spcBef>
                <a:spcPct val="50000"/>
              </a:spcBef>
              <a:defRPr sz="1900">
                <a:solidFill>
                  <a:schemeClr val="tx1"/>
                </a:solidFill>
                <a:latin typeface="Arial" pitchFamily="34" charset="0"/>
              </a:defRPr>
            </a:lvl3pPr>
            <a:lvl4pPr marL="1535579" indent="-219369" eaLnBrk="0" hangingPunct="0">
              <a:spcBef>
                <a:spcPct val="50000"/>
              </a:spcBef>
              <a:defRPr sz="1900">
                <a:solidFill>
                  <a:schemeClr val="tx1"/>
                </a:solidFill>
                <a:latin typeface="Arial" pitchFamily="34" charset="0"/>
              </a:defRPr>
            </a:lvl4pPr>
            <a:lvl5pPr marL="1974316" indent="-219369" eaLnBrk="0" hangingPunct="0">
              <a:spcBef>
                <a:spcPct val="50000"/>
              </a:spcBef>
              <a:defRPr sz="1900">
                <a:solidFill>
                  <a:schemeClr val="tx1"/>
                </a:solidFill>
                <a:latin typeface="Arial" pitchFamily="34" charset="0"/>
              </a:defRPr>
            </a:lvl5pPr>
            <a:lvl6pPr marL="2413053" indent="-219369" eaLnBrk="0" fontAlgn="base" hangingPunct="0">
              <a:spcBef>
                <a:spcPct val="50000"/>
              </a:spcBef>
              <a:spcAft>
                <a:spcPct val="0"/>
              </a:spcAft>
              <a:defRPr sz="1900">
                <a:solidFill>
                  <a:schemeClr val="tx1"/>
                </a:solidFill>
                <a:latin typeface="Arial" pitchFamily="34" charset="0"/>
              </a:defRPr>
            </a:lvl6pPr>
            <a:lvl7pPr marL="2851790" indent="-219369" eaLnBrk="0" fontAlgn="base" hangingPunct="0">
              <a:spcBef>
                <a:spcPct val="50000"/>
              </a:spcBef>
              <a:spcAft>
                <a:spcPct val="0"/>
              </a:spcAft>
              <a:defRPr sz="1900">
                <a:solidFill>
                  <a:schemeClr val="tx1"/>
                </a:solidFill>
                <a:latin typeface="Arial" pitchFamily="34" charset="0"/>
              </a:defRPr>
            </a:lvl7pPr>
            <a:lvl8pPr marL="3290527" indent="-219369" eaLnBrk="0" fontAlgn="base" hangingPunct="0">
              <a:spcBef>
                <a:spcPct val="50000"/>
              </a:spcBef>
              <a:spcAft>
                <a:spcPct val="0"/>
              </a:spcAft>
              <a:defRPr sz="1900">
                <a:solidFill>
                  <a:schemeClr val="tx1"/>
                </a:solidFill>
                <a:latin typeface="Arial" pitchFamily="34" charset="0"/>
              </a:defRPr>
            </a:lvl8pPr>
            <a:lvl9pPr marL="3729264" indent="-219369" eaLnBrk="0" fontAlgn="base" hangingPunct="0">
              <a:spcBef>
                <a:spcPct val="50000"/>
              </a:spcBef>
              <a:spcAft>
                <a:spcPct val="0"/>
              </a:spcAft>
              <a:defRPr sz="1900">
                <a:solidFill>
                  <a:schemeClr val="tx1"/>
                </a:solidFill>
                <a:latin typeface="Arial" pitchFamily="34" charset="0"/>
              </a:defRPr>
            </a:lvl9pPr>
          </a:lstStyle>
          <a:p>
            <a:pPr eaLnBrk="1" hangingPunct="1">
              <a:defRPr/>
            </a:pPr>
            <a:r>
              <a:rPr lang="en-US" altLang="sv-SE" smtClean="0">
                <a:ea typeface="MS PGothic" pitchFamily="34" charset="-128"/>
              </a:rPr>
              <a:t> </a:t>
            </a:r>
          </a:p>
        </p:txBody>
      </p:sp>
      <p:sp>
        <p:nvSpPr>
          <p:cNvPr id="4608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4069" eaLnBrk="0" hangingPunct="0">
              <a:spcBef>
                <a:spcPct val="30000"/>
              </a:spcBef>
              <a:defRPr sz="1100">
                <a:solidFill>
                  <a:schemeClr val="tx1"/>
                </a:solidFill>
                <a:latin typeface="Arial" pitchFamily="34" charset="0"/>
              </a:defRPr>
            </a:lvl1pPr>
            <a:lvl2pPr marL="703276" indent="-270491" defTabSz="864069" eaLnBrk="0" hangingPunct="0">
              <a:spcBef>
                <a:spcPct val="30000"/>
              </a:spcBef>
              <a:defRPr sz="1100">
                <a:solidFill>
                  <a:schemeClr val="tx1"/>
                </a:solidFill>
                <a:latin typeface="Arial" pitchFamily="34" charset="0"/>
              </a:defRPr>
            </a:lvl2pPr>
            <a:lvl3pPr marL="1081964" indent="-216393" defTabSz="864069" eaLnBrk="0" hangingPunct="0">
              <a:spcBef>
                <a:spcPct val="30000"/>
              </a:spcBef>
              <a:defRPr sz="1100">
                <a:solidFill>
                  <a:schemeClr val="tx1"/>
                </a:solidFill>
                <a:latin typeface="Arial" pitchFamily="34" charset="0"/>
              </a:defRPr>
            </a:lvl3pPr>
            <a:lvl4pPr marL="1514749" indent="-216393" defTabSz="864069" eaLnBrk="0" hangingPunct="0">
              <a:spcBef>
                <a:spcPct val="30000"/>
              </a:spcBef>
              <a:defRPr sz="1100">
                <a:solidFill>
                  <a:schemeClr val="tx1"/>
                </a:solidFill>
                <a:latin typeface="Arial" pitchFamily="34" charset="0"/>
              </a:defRPr>
            </a:lvl4pPr>
            <a:lvl5pPr marL="1947535" indent="-216393" defTabSz="864069" eaLnBrk="0" hangingPunct="0">
              <a:spcBef>
                <a:spcPct val="30000"/>
              </a:spcBef>
              <a:defRPr sz="1100">
                <a:solidFill>
                  <a:schemeClr val="tx1"/>
                </a:solidFill>
                <a:latin typeface="Arial" pitchFamily="34" charset="0"/>
              </a:defRPr>
            </a:lvl5pPr>
            <a:lvl6pPr marL="2380320" indent="-216393" defTabSz="864069" eaLnBrk="0" fontAlgn="base" hangingPunct="0">
              <a:spcBef>
                <a:spcPct val="30000"/>
              </a:spcBef>
              <a:spcAft>
                <a:spcPct val="0"/>
              </a:spcAft>
              <a:defRPr sz="1100">
                <a:solidFill>
                  <a:schemeClr val="tx1"/>
                </a:solidFill>
                <a:latin typeface="Arial" pitchFamily="34" charset="0"/>
              </a:defRPr>
            </a:lvl6pPr>
            <a:lvl7pPr marL="2813106" indent="-216393" defTabSz="864069" eaLnBrk="0" fontAlgn="base" hangingPunct="0">
              <a:spcBef>
                <a:spcPct val="30000"/>
              </a:spcBef>
              <a:spcAft>
                <a:spcPct val="0"/>
              </a:spcAft>
              <a:defRPr sz="1100">
                <a:solidFill>
                  <a:schemeClr val="tx1"/>
                </a:solidFill>
                <a:latin typeface="Arial" pitchFamily="34" charset="0"/>
              </a:defRPr>
            </a:lvl7pPr>
            <a:lvl8pPr marL="3245891" indent="-216393" defTabSz="864069" eaLnBrk="0" fontAlgn="base" hangingPunct="0">
              <a:spcBef>
                <a:spcPct val="30000"/>
              </a:spcBef>
              <a:spcAft>
                <a:spcPct val="0"/>
              </a:spcAft>
              <a:defRPr sz="1100">
                <a:solidFill>
                  <a:schemeClr val="tx1"/>
                </a:solidFill>
                <a:latin typeface="Arial" pitchFamily="34" charset="0"/>
              </a:defRPr>
            </a:lvl8pPr>
            <a:lvl9pPr marL="3678677" indent="-216393" defTabSz="864069" eaLnBrk="0" fontAlgn="base" hangingPunct="0">
              <a:spcBef>
                <a:spcPct val="30000"/>
              </a:spcBef>
              <a:spcAft>
                <a:spcPct val="0"/>
              </a:spcAft>
              <a:defRPr sz="1100">
                <a:solidFill>
                  <a:schemeClr val="tx1"/>
                </a:solidFill>
                <a:latin typeface="Arial" pitchFamily="34" charset="0"/>
              </a:defRPr>
            </a:lvl9pPr>
          </a:lstStyle>
          <a:p>
            <a:pPr eaLnBrk="1" hangingPunct="1">
              <a:spcBef>
                <a:spcPct val="50000"/>
              </a:spcBef>
              <a:defRPr/>
            </a:pPr>
            <a:fld id="{6625BDFA-1553-47F9-9A47-BA574F1B5DEB}" type="slidenum">
              <a:rPr lang="en-US" altLang="sv-SE" smtClean="0">
                <a:ea typeface="MS PGothic" pitchFamily="34" charset="-128"/>
              </a:rPr>
              <a:pPr eaLnBrk="1" hangingPunct="1">
                <a:spcBef>
                  <a:spcPct val="50000"/>
                </a:spcBef>
                <a:defRPr/>
              </a:pPr>
              <a:t>10</a:t>
            </a:fld>
            <a:endParaRPr lang="en-US" altLang="sv-SE" smtClean="0">
              <a:ea typeface="MS PGothic" pitchFamily="34" charset="-128"/>
            </a:endParaRPr>
          </a:p>
        </p:txBody>
      </p:sp>
      <p:sp>
        <p:nvSpPr>
          <p:cNvPr id="97286"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1900">
                <a:solidFill>
                  <a:schemeClr val="tx1"/>
                </a:solidFill>
                <a:latin typeface="Arial" pitchFamily="34" charset="0"/>
              </a:defRPr>
            </a:lvl1pPr>
            <a:lvl2pPr marL="712947" indent="-274210" eaLnBrk="0" hangingPunct="0">
              <a:spcBef>
                <a:spcPct val="50000"/>
              </a:spcBef>
              <a:defRPr sz="1900">
                <a:solidFill>
                  <a:schemeClr val="tx1"/>
                </a:solidFill>
                <a:latin typeface="Arial" pitchFamily="34" charset="0"/>
              </a:defRPr>
            </a:lvl2pPr>
            <a:lvl3pPr marL="1096842" indent="-219369" eaLnBrk="0" hangingPunct="0">
              <a:spcBef>
                <a:spcPct val="50000"/>
              </a:spcBef>
              <a:defRPr sz="1900">
                <a:solidFill>
                  <a:schemeClr val="tx1"/>
                </a:solidFill>
                <a:latin typeface="Arial" pitchFamily="34" charset="0"/>
              </a:defRPr>
            </a:lvl3pPr>
            <a:lvl4pPr marL="1535579" indent="-219369" eaLnBrk="0" hangingPunct="0">
              <a:spcBef>
                <a:spcPct val="50000"/>
              </a:spcBef>
              <a:defRPr sz="1900">
                <a:solidFill>
                  <a:schemeClr val="tx1"/>
                </a:solidFill>
                <a:latin typeface="Arial" pitchFamily="34" charset="0"/>
              </a:defRPr>
            </a:lvl4pPr>
            <a:lvl5pPr marL="1974316" indent="-219369" eaLnBrk="0" hangingPunct="0">
              <a:spcBef>
                <a:spcPct val="50000"/>
              </a:spcBef>
              <a:defRPr sz="1900">
                <a:solidFill>
                  <a:schemeClr val="tx1"/>
                </a:solidFill>
                <a:latin typeface="Arial" pitchFamily="34" charset="0"/>
              </a:defRPr>
            </a:lvl5pPr>
            <a:lvl6pPr marL="2413053" indent="-219369" eaLnBrk="0" fontAlgn="base" hangingPunct="0">
              <a:spcBef>
                <a:spcPct val="50000"/>
              </a:spcBef>
              <a:spcAft>
                <a:spcPct val="0"/>
              </a:spcAft>
              <a:defRPr sz="1900">
                <a:solidFill>
                  <a:schemeClr val="tx1"/>
                </a:solidFill>
                <a:latin typeface="Arial" pitchFamily="34" charset="0"/>
              </a:defRPr>
            </a:lvl6pPr>
            <a:lvl7pPr marL="2851790" indent="-219369" eaLnBrk="0" fontAlgn="base" hangingPunct="0">
              <a:spcBef>
                <a:spcPct val="50000"/>
              </a:spcBef>
              <a:spcAft>
                <a:spcPct val="0"/>
              </a:spcAft>
              <a:defRPr sz="1900">
                <a:solidFill>
                  <a:schemeClr val="tx1"/>
                </a:solidFill>
                <a:latin typeface="Arial" pitchFamily="34" charset="0"/>
              </a:defRPr>
            </a:lvl7pPr>
            <a:lvl8pPr marL="3290527" indent="-219369" eaLnBrk="0" fontAlgn="base" hangingPunct="0">
              <a:spcBef>
                <a:spcPct val="50000"/>
              </a:spcBef>
              <a:spcAft>
                <a:spcPct val="0"/>
              </a:spcAft>
              <a:defRPr sz="1900">
                <a:solidFill>
                  <a:schemeClr val="tx1"/>
                </a:solidFill>
                <a:latin typeface="Arial" pitchFamily="34" charset="0"/>
              </a:defRPr>
            </a:lvl8pPr>
            <a:lvl9pPr marL="3729264" indent="-219369" eaLnBrk="0" fontAlgn="base" hangingPunct="0">
              <a:spcBef>
                <a:spcPct val="50000"/>
              </a:spcBef>
              <a:spcAft>
                <a:spcPct val="0"/>
              </a:spcAft>
              <a:defRPr sz="1900">
                <a:solidFill>
                  <a:schemeClr val="tx1"/>
                </a:solidFill>
                <a:latin typeface="Arial" pitchFamily="34" charset="0"/>
              </a:defRPr>
            </a:lvl9pPr>
          </a:lstStyle>
          <a:p>
            <a:pPr eaLnBrk="1" hangingPunct="1">
              <a:defRPr/>
            </a:pPr>
            <a:r>
              <a:rPr lang="en-US" altLang="sv-SE" sz="1100">
                <a:ea typeface="MS PGothic" pitchFamily="34" charset="-128"/>
              </a:rPr>
              <a:t> </a:t>
            </a:r>
          </a:p>
        </p:txBody>
      </p:sp>
      <p:sp>
        <p:nvSpPr>
          <p:cNvPr id="97287"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1900">
                <a:solidFill>
                  <a:schemeClr val="tx1"/>
                </a:solidFill>
                <a:latin typeface="Arial" pitchFamily="34" charset="0"/>
              </a:defRPr>
            </a:lvl1pPr>
            <a:lvl2pPr marL="712947" indent="-274210" eaLnBrk="0" hangingPunct="0">
              <a:spcBef>
                <a:spcPct val="50000"/>
              </a:spcBef>
              <a:defRPr sz="1900">
                <a:solidFill>
                  <a:schemeClr val="tx1"/>
                </a:solidFill>
                <a:latin typeface="Arial" pitchFamily="34" charset="0"/>
              </a:defRPr>
            </a:lvl2pPr>
            <a:lvl3pPr marL="1096842" indent="-219369" eaLnBrk="0" hangingPunct="0">
              <a:spcBef>
                <a:spcPct val="50000"/>
              </a:spcBef>
              <a:defRPr sz="1900">
                <a:solidFill>
                  <a:schemeClr val="tx1"/>
                </a:solidFill>
                <a:latin typeface="Arial" pitchFamily="34" charset="0"/>
              </a:defRPr>
            </a:lvl3pPr>
            <a:lvl4pPr marL="1535579" indent="-219369" eaLnBrk="0" hangingPunct="0">
              <a:spcBef>
                <a:spcPct val="50000"/>
              </a:spcBef>
              <a:defRPr sz="1900">
                <a:solidFill>
                  <a:schemeClr val="tx1"/>
                </a:solidFill>
                <a:latin typeface="Arial" pitchFamily="34" charset="0"/>
              </a:defRPr>
            </a:lvl4pPr>
            <a:lvl5pPr marL="1974316" indent="-219369" eaLnBrk="0" hangingPunct="0">
              <a:spcBef>
                <a:spcPct val="50000"/>
              </a:spcBef>
              <a:defRPr sz="1900">
                <a:solidFill>
                  <a:schemeClr val="tx1"/>
                </a:solidFill>
                <a:latin typeface="Arial" pitchFamily="34" charset="0"/>
              </a:defRPr>
            </a:lvl5pPr>
            <a:lvl6pPr marL="2413053" indent="-219369" eaLnBrk="0" fontAlgn="base" hangingPunct="0">
              <a:spcBef>
                <a:spcPct val="50000"/>
              </a:spcBef>
              <a:spcAft>
                <a:spcPct val="0"/>
              </a:spcAft>
              <a:defRPr sz="1900">
                <a:solidFill>
                  <a:schemeClr val="tx1"/>
                </a:solidFill>
                <a:latin typeface="Arial" pitchFamily="34" charset="0"/>
              </a:defRPr>
            </a:lvl6pPr>
            <a:lvl7pPr marL="2851790" indent="-219369" eaLnBrk="0" fontAlgn="base" hangingPunct="0">
              <a:spcBef>
                <a:spcPct val="50000"/>
              </a:spcBef>
              <a:spcAft>
                <a:spcPct val="0"/>
              </a:spcAft>
              <a:defRPr sz="1900">
                <a:solidFill>
                  <a:schemeClr val="tx1"/>
                </a:solidFill>
                <a:latin typeface="Arial" pitchFamily="34" charset="0"/>
              </a:defRPr>
            </a:lvl7pPr>
            <a:lvl8pPr marL="3290527" indent="-219369" eaLnBrk="0" fontAlgn="base" hangingPunct="0">
              <a:spcBef>
                <a:spcPct val="50000"/>
              </a:spcBef>
              <a:spcAft>
                <a:spcPct val="0"/>
              </a:spcAft>
              <a:defRPr sz="1900">
                <a:solidFill>
                  <a:schemeClr val="tx1"/>
                </a:solidFill>
                <a:latin typeface="Arial" pitchFamily="34" charset="0"/>
              </a:defRPr>
            </a:lvl8pPr>
            <a:lvl9pPr marL="3729264" indent="-219369" eaLnBrk="0" fontAlgn="base" hangingPunct="0">
              <a:spcBef>
                <a:spcPct val="50000"/>
              </a:spcBef>
              <a:spcAft>
                <a:spcPct val="0"/>
              </a:spcAft>
              <a:defRPr sz="1900">
                <a:solidFill>
                  <a:schemeClr val="tx1"/>
                </a:solidFill>
                <a:latin typeface="Arial" pitchFamily="34" charset="0"/>
              </a:defRPr>
            </a:lvl9pPr>
          </a:lstStyle>
          <a:p>
            <a:pPr eaLnBrk="1" hangingPunct="1">
              <a:defRPr/>
            </a:pPr>
            <a:r>
              <a:rPr lang="en-US" altLang="sv-SE" sz="1100">
                <a:ea typeface="MS PGothic" pitchFamily="34" charset="-128"/>
              </a:rPr>
              <a:t>ANSSI Workshop 05/03/2015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415877" y="4343798"/>
            <a:ext cx="6026247" cy="4445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z="900">
                <a:latin typeface="Arial" pitchFamily="34" charset="0"/>
              </a:rPr>
              <a:t>Ericsson Cloud Manager enables the creation, orchestration, activation, metering, and monitoring of services running on virtualized resources, involving elastic IT and programmable network resources, at consistent levels of quality and security. With Ericsson Cloud Manager, cloud resources are no longer confined to a single data center, but rather, are spread throughout the network to help improve both internal operations and service quality. It manages the creation and instantiation of virtualized network functions and automates and orchestrates provisioning of the virtual infrastructure. </a:t>
            </a:r>
          </a:p>
          <a:p>
            <a:endParaRPr lang="en-US" altLang="fr-FR" sz="900">
              <a:latin typeface="Arial" pitchFamily="34" charset="0"/>
            </a:endParaRPr>
          </a:p>
          <a:p>
            <a:r>
              <a:rPr lang="en-US" altLang="fr-FR" sz="900">
                <a:latin typeface="Arial" pitchFamily="34" charset="0"/>
              </a:rPr>
              <a:t>Its service catalog provides dynamic, model-based service definition/modification/exposure and drives the orchestration of provisioning workflows. It allows operators to reuse internal resources or broker ecosystems involving resources from third parties. Its policy management capabilities enforce rules for the efficient assignment and use of resources including aspects such as resource pool allocation and resource affinities. Ericsson Cloud Manager supplements these activities with accounting, assurance and data analytics functions.</a:t>
            </a:r>
          </a:p>
          <a:p>
            <a:endParaRPr lang="en-US" altLang="fr-FR" sz="900">
              <a:latin typeface="Arial" pitchFamily="34" charset="0"/>
            </a:endParaRPr>
          </a:p>
          <a:p>
            <a:r>
              <a:rPr lang="en-US" altLang="fr-FR" sz="900">
                <a:latin typeface="Arial" pitchFamily="34" charset="0"/>
              </a:rPr>
              <a:t>Ericsson Cloud Manager can interface to any virtualized infrastructure managers  (e.g. hypervisors). It can also interface to physical equipment managers to address specific scenarios that require direct control of hardware.</a:t>
            </a:r>
          </a:p>
          <a:p>
            <a:endParaRPr lang="en-US" altLang="fr-FR" sz="900">
              <a:latin typeface="Arial" pitchFamily="34" charset="0"/>
            </a:endParaRPr>
          </a:p>
          <a:p>
            <a:r>
              <a:rPr lang="en-US" altLang="fr-FR" sz="900">
                <a:latin typeface="Arial" pitchFamily="34" charset="0"/>
              </a:rPr>
              <a:t>With Ericsson Cloud Manager, service providers can gradually turn their networks and infrastructure into distributed clouds where workload allocation becomes more elastic and dynamic, without compromising service quality. It lets service providers optimize any type of resource, virtual and physical, in any combination, and manage them all in a flexible and proactive way to adapt to new business models. </a:t>
            </a:r>
          </a:p>
          <a:p>
            <a:endParaRPr lang="en-US" altLang="fr-FR" sz="900">
              <a:latin typeface="Arial" pitchFamily="34" charset="0"/>
            </a:endParaRPr>
          </a:p>
          <a:p>
            <a:r>
              <a:rPr lang="en-US" altLang="fr-FR" sz="900">
                <a:latin typeface="Arial" pitchFamily="34" charset="0"/>
              </a:rPr>
              <a:t>Ericsson Cloud Manager is built on proven, carrier grade telecom OSS software which leverage intellectual property from the acquisitions of Telcordia and ConceptWave. It leverages Ericsson leadership in OSS, network management, and system integration. </a:t>
            </a:r>
          </a:p>
          <a:p>
            <a:endParaRPr lang="en-US" altLang="fr-FR" sz="900">
              <a:latin typeface="Arial" pitchFamily="34" charset="0"/>
            </a:endParaRPr>
          </a:p>
        </p:txBody>
      </p:sp>
      <p:sp>
        <p:nvSpPr>
          <p:cNvPr id="33796"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itchFamily="34" charset="0"/>
              </a:defRPr>
            </a:lvl1pPr>
            <a:lvl2pPr marL="685627" indent="-263703" eaLnBrk="0" hangingPunct="0">
              <a:defRPr sz="1500">
                <a:solidFill>
                  <a:schemeClr val="tx1"/>
                </a:solidFill>
                <a:latin typeface="Arial" pitchFamily="34" charset="0"/>
              </a:defRPr>
            </a:lvl2pPr>
            <a:lvl3pPr marL="1054812" indent="-210961" eaLnBrk="0" hangingPunct="0">
              <a:defRPr sz="1500">
                <a:solidFill>
                  <a:schemeClr val="tx1"/>
                </a:solidFill>
                <a:latin typeface="Arial" pitchFamily="34" charset="0"/>
              </a:defRPr>
            </a:lvl3pPr>
            <a:lvl4pPr marL="1476736" indent="-210961" eaLnBrk="0" hangingPunct="0">
              <a:defRPr sz="1500">
                <a:solidFill>
                  <a:schemeClr val="tx1"/>
                </a:solidFill>
                <a:latin typeface="Arial" pitchFamily="34" charset="0"/>
              </a:defRPr>
            </a:lvl4pPr>
            <a:lvl5pPr marL="1898661" indent="-210961" eaLnBrk="0" hangingPunct="0">
              <a:defRPr sz="1500">
                <a:solidFill>
                  <a:schemeClr val="tx1"/>
                </a:solidFill>
                <a:latin typeface="Arial" pitchFamily="34" charset="0"/>
              </a:defRPr>
            </a:lvl5pPr>
            <a:lvl6pPr marL="2320584" indent="-210961" eaLnBrk="0" fontAlgn="base" hangingPunct="0">
              <a:spcBef>
                <a:spcPct val="0"/>
              </a:spcBef>
              <a:spcAft>
                <a:spcPct val="0"/>
              </a:spcAft>
              <a:defRPr sz="1500">
                <a:solidFill>
                  <a:schemeClr val="tx1"/>
                </a:solidFill>
                <a:latin typeface="Arial" pitchFamily="34" charset="0"/>
              </a:defRPr>
            </a:lvl6pPr>
            <a:lvl7pPr marL="2742508" indent="-210961" eaLnBrk="0" fontAlgn="base" hangingPunct="0">
              <a:spcBef>
                <a:spcPct val="0"/>
              </a:spcBef>
              <a:spcAft>
                <a:spcPct val="0"/>
              </a:spcAft>
              <a:defRPr sz="1500">
                <a:solidFill>
                  <a:schemeClr val="tx1"/>
                </a:solidFill>
                <a:latin typeface="Arial" pitchFamily="34" charset="0"/>
              </a:defRPr>
            </a:lvl7pPr>
            <a:lvl8pPr marL="3164433" indent="-210961" eaLnBrk="0" fontAlgn="base" hangingPunct="0">
              <a:spcBef>
                <a:spcPct val="0"/>
              </a:spcBef>
              <a:spcAft>
                <a:spcPct val="0"/>
              </a:spcAft>
              <a:defRPr sz="1500">
                <a:solidFill>
                  <a:schemeClr val="tx1"/>
                </a:solidFill>
                <a:latin typeface="Arial" pitchFamily="34" charset="0"/>
              </a:defRPr>
            </a:lvl8pPr>
            <a:lvl9pPr marL="3586358" indent="-210961" eaLnBrk="0" fontAlgn="base" hangingPunct="0">
              <a:spcBef>
                <a:spcPct val="0"/>
              </a:spcBef>
              <a:spcAft>
                <a:spcPct val="0"/>
              </a:spcAft>
              <a:defRPr sz="1500">
                <a:solidFill>
                  <a:schemeClr val="tx1"/>
                </a:solidFill>
                <a:latin typeface="Arial" pitchFamily="34" charset="0"/>
              </a:defRPr>
            </a:lvl9pPr>
          </a:lstStyle>
          <a:p>
            <a:pPr eaLnBrk="1" hangingPunct="1">
              <a:defRPr/>
            </a:pPr>
            <a:r>
              <a:rPr lang="en-US" sz="1200"/>
              <a:t> </a:t>
            </a:r>
            <a:endParaRPr lang="en-US" sz="1200" dirty="0"/>
          </a:p>
        </p:txBody>
      </p:sp>
      <p:sp>
        <p:nvSpPr>
          <p:cNvPr id="3379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500">
                <a:solidFill>
                  <a:schemeClr val="tx1"/>
                </a:solidFill>
                <a:latin typeface="Arial" pitchFamily="34" charset="0"/>
              </a:defRPr>
            </a:lvl1pPr>
            <a:lvl2pPr marL="685627" indent="-263703" eaLnBrk="0" hangingPunct="0">
              <a:defRPr sz="1500">
                <a:solidFill>
                  <a:schemeClr val="tx1"/>
                </a:solidFill>
                <a:latin typeface="Arial" pitchFamily="34" charset="0"/>
              </a:defRPr>
            </a:lvl2pPr>
            <a:lvl3pPr marL="1054812" indent="-210961" eaLnBrk="0" hangingPunct="0">
              <a:defRPr sz="1500">
                <a:solidFill>
                  <a:schemeClr val="tx1"/>
                </a:solidFill>
                <a:latin typeface="Arial" pitchFamily="34" charset="0"/>
              </a:defRPr>
            </a:lvl3pPr>
            <a:lvl4pPr marL="1476736" indent="-210961" eaLnBrk="0" hangingPunct="0">
              <a:defRPr sz="1500">
                <a:solidFill>
                  <a:schemeClr val="tx1"/>
                </a:solidFill>
                <a:latin typeface="Arial" pitchFamily="34" charset="0"/>
              </a:defRPr>
            </a:lvl4pPr>
            <a:lvl5pPr marL="1898661" indent="-210961" eaLnBrk="0" hangingPunct="0">
              <a:defRPr sz="1500">
                <a:solidFill>
                  <a:schemeClr val="tx1"/>
                </a:solidFill>
                <a:latin typeface="Arial" pitchFamily="34" charset="0"/>
              </a:defRPr>
            </a:lvl5pPr>
            <a:lvl6pPr marL="2320584" indent="-210961" eaLnBrk="0" fontAlgn="base" hangingPunct="0">
              <a:spcBef>
                <a:spcPct val="0"/>
              </a:spcBef>
              <a:spcAft>
                <a:spcPct val="0"/>
              </a:spcAft>
              <a:defRPr sz="1500">
                <a:solidFill>
                  <a:schemeClr val="tx1"/>
                </a:solidFill>
                <a:latin typeface="Arial" pitchFamily="34" charset="0"/>
              </a:defRPr>
            </a:lvl6pPr>
            <a:lvl7pPr marL="2742508" indent="-210961" eaLnBrk="0" fontAlgn="base" hangingPunct="0">
              <a:spcBef>
                <a:spcPct val="0"/>
              </a:spcBef>
              <a:spcAft>
                <a:spcPct val="0"/>
              </a:spcAft>
              <a:defRPr sz="1500">
                <a:solidFill>
                  <a:schemeClr val="tx1"/>
                </a:solidFill>
                <a:latin typeface="Arial" pitchFamily="34" charset="0"/>
              </a:defRPr>
            </a:lvl7pPr>
            <a:lvl8pPr marL="3164433" indent="-210961" eaLnBrk="0" fontAlgn="base" hangingPunct="0">
              <a:spcBef>
                <a:spcPct val="0"/>
              </a:spcBef>
              <a:spcAft>
                <a:spcPct val="0"/>
              </a:spcAft>
              <a:defRPr sz="1500">
                <a:solidFill>
                  <a:schemeClr val="tx1"/>
                </a:solidFill>
                <a:latin typeface="Arial" pitchFamily="34" charset="0"/>
              </a:defRPr>
            </a:lvl8pPr>
            <a:lvl9pPr marL="3586358" indent="-210961" eaLnBrk="0" fontAlgn="base" hangingPunct="0">
              <a:spcBef>
                <a:spcPct val="0"/>
              </a:spcBef>
              <a:spcAft>
                <a:spcPct val="0"/>
              </a:spcAft>
              <a:defRPr sz="1500">
                <a:solidFill>
                  <a:schemeClr val="tx1"/>
                </a:solidFill>
                <a:latin typeface="Arial" pitchFamily="34" charset="0"/>
              </a:defRPr>
            </a:lvl9pPr>
          </a:lstStyle>
          <a:p>
            <a:pPr eaLnBrk="1" hangingPunct="1">
              <a:defRPr/>
            </a:pPr>
            <a:fld id="{3C15F516-A501-4D35-B7C6-9397F70B4C27}" type="slidenum">
              <a:rPr lang="en-US" sz="1200"/>
              <a:pPr eaLnBrk="1" hangingPunct="1">
                <a:defRPr/>
              </a:pPr>
              <a:t>11</a:t>
            </a:fld>
            <a:endParaRPr lang="en-US" sz="1200" dirty="0"/>
          </a:p>
        </p:txBody>
      </p:sp>
      <p:sp>
        <p:nvSpPr>
          <p:cNvPr id="33798"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itchFamily="34" charset="0"/>
              </a:defRPr>
            </a:lvl1pPr>
            <a:lvl2pPr marL="685627" indent="-263703" eaLnBrk="0" hangingPunct="0">
              <a:defRPr sz="1500">
                <a:solidFill>
                  <a:schemeClr val="tx1"/>
                </a:solidFill>
                <a:latin typeface="Arial" pitchFamily="34" charset="0"/>
              </a:defRPr>
            </a:lvl2pPr>
            <a:lvl3pPr marL="1054812" indent="-210961" eaLnBrk="0" hangingPunct="0">
              <a:defRPr sz="1500">
                <a:solidFill>
                  <a:schemeClr val="tx1"/>
                </a:solidFill>
                <a:latin typeface="Arial" pitchFamily="34" charset="0"/>
              </a:defRPr>
            </a:lvl3pPr>
            <a:lvl4pPr marL="1476736" indent="-210961" eaLnBrk="0" hangingPunct="0">
              <a:defRPr sz="1500">
                <a:solidFill>
                  <a:schemeClr val="tx1"/>
                </a:solidFill>
                <a:latin typeface="Arial" pitchFamily="34" charset="0"/>
              </a:defRPr>
            </a:lvl4pPr>
            <a:lvl5pPr marL="1898661" indent="-210961" eaLnBrk="0" hangingPunct="0">
              <a:defRPr sz="1500">
                <a:solidFill>
                  <a:schemeClr val="tx1"/>
                </a:solidFill>
                <a:latin typeface="Arial" pitchFamily="34" charset="0"/>
              </a:defRPr>
            </a:lvl5pPr>
            <a:lvl6pPr marL="2320584" indent="-210961" eaLnBrk="0" fontAlgn="base" hangingPunct="0">
              <a:spcBef>
                <a:spcPct val="0"/>
              </a:spcBef>
              <a:spcAft>
                <a:spcPct val="0"/>
              </a:spcAft>
              <a:defRPr sz="1500">
                <a:solidFill>
                  <a:schemeClr val="tx1"/>
                </a:solidFill>
                <a:latin typeface="Arial" pitchFamily="34" charset="0"/>
              </a:defRPr>
            </a:lvl6pPr>
            <a:lvl7pPr marL="2742508" indent="-210961" eaLnBrk="0" fontAlgn="base" hangingPunct="0">
              <a:spcBef>
                <a:spcPct val="0"/>
              </a:spcBef>
              <a:spcAft>
                <a:spcPct val="0"/>
              </a:spcAft>
              <a:defRPr sz="1500">
                <a:solidFill>
                  <a:schemeClr val="tx1"/>
                </a:solidFill>
                <a:latin typeface="Arial" pitchFamily="34" charset="0"/>
              </a:defRPr>
            </a:lvl7pPr>
            <a:lvl8pPr marL="3164433" indent="-210961" eaLnBrk="0" fontAlgn="base" hangingPunct="0">
              <a:spcBef>
                <a:spcPct val="0"/>
              </a:spcBef>
              <a:spcAft>
                <a:spcPct val="0"/>
              </a:spcAft>
              <a:defRPr sz="1500">
                <a:solidFill>
                  <a:schemeClr val="tx1"/>
                </a:solidFill>
                <a:latin typeface="Arial" pitchFamily="34" charset="0"/>
              </a:defRPr>
            </a:lvl8pPr>
            <a:lvl9pPr marL="3586358" indent="-210961" eaLnBrk="0" fontAlgn="base" hangingPunct="0">
              <a:spcBef>
                <a:spcPct val="0"/>
              </a:spcBef>
              <a:spcAft>
                <a:spcPct val="0"/>
              </a:spcAft>
              <a:defRPr sz="1500">
                <a:solidFill>
                  <a:schemeClr val="tx1"/>
                </a:solidFill>
                <a:latin typeface="Arial" pitchFamily="34" charset="0"/>
              </a:defRPr>
            </a:lvl9pPr>
          </a:lstStyle>
          <a:p>
            <a:pPr eaLnBrk="1" hangingPunct="1">
              <a:defRPr/>
            </a:pPr>
            <a:r>
              <a:rPr lang="en-US" sz="1200"/>
              <a:t> </a:t>
            </a:r>
            <a:endParaRPr lang="en-US" sz="1200" dirty="0"/>
          </a:p>
        </p:txBody>
      </p:sp>
      <p:sp>
        <p:nvSpPr>
          <p:cNvPr id="33799"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itchFamily="34" charset="0"/>
              </a:defRPr>
            </a:lvl1pPr>
            <a:lvl2pPr marL="685627" indent="-263703" eaLnBrk="0" hangingPunct="0">
              <a:defRPr sz="1500">
                <a:solidFill>
                  <a:schemeClr val="tx1"/>
                </a:solidFill>
                <a:latin typeface="Arial" pitchFamily="34" charset="0"/>
              </a:defRPr>
            </a:lvl2pPr>
            <a:lvl3pPr marL="1054812" indent="-210961" eaLnBrk="0" hangingPunct="0">
              <a:defRPr sz="1500">
                <a:solidFill>
                  <a:schemeClr val="tx1"/>
                </a:solidFill>
                <a:latin typeface="Arial" pitchFamily="34" charset="0"/>
              </a:defRPr>
            </a:lvl3pPr>
            <a:lvl4pPr marL="1476736" indent="-210961" eaLnBrk="0" hangingPunct="0">
              <a:defRPr sz="1500">
                <a:solidFill>
                  <a:schemeClr val="tx1"/>
                </a:solidFill>
                <a:latin typeface="Arial" pitchFamily="34" charset="0"/>
              </a:defRPr>
            </a:lvl4pPr>
            <a:lvl5pPr marL="1898661" indent="-210961" eaLnBrk="0" hangingPunct="0">
              <a:defRPr sz="1500">
                <a:solidFill>
                  <a:schemeClr val="tx1"/>
                </a:solidFill>
                <a:latin typeface="Arial" pitchFamily="34" charset="0"/>
              </a:defRPr>
            </a:lvl5pPr>
            <a:lvl6pPr marL="2320584" indent="-210961" eaLnBrk="0" fontAlgn="base" hangingPunct="0">
              <a:spcBef>
                <a:spcPct val="0"/>
              </a:spcBef>
              <a:spcAft>
                <a:spcPct val="0"/>
              </a:spcAft>
              <a:defRPr sz="1500">
                <a:solidFill>
                  <a:schemeClr val="tx1"/>
                </a:solidFill>
                <a:latin typeface="Arial" pitchFamily="34" charset="0"/>
              </a:defRPr>
            </a:lvl6pPr>
            <a:lvl7pPr marL="2742508" indent="-210961" eaLnBrk="0" fontAlgn="base" hangingPunct="0">
              <a:spcBef>
                <a:spcPct val="0"/>
              </a:spcBef>
              <a:spcAft>
                <a:spcPct val="0"/>
              </a:spcAft>
              <a:defRPr sz="1500">
                <a:solidFill>
                  <a:schemeClr val="tx1"/>
                </a:solidFill>
                <a:latin typeface="Arial" pitchFamily="34" charset="0"/>
              </a:defRPr>
            </a:lvl7pPr>
            <a:lvl8pPr marL="3164433" indent="-210961" eaLnBrk="0" fontAlgn="base" hangingPunct="0">
              <a:spcBef>
                <a:spcPct val="0"/>
              </a:spcBef>
              <a:spcAft>
                <a:spcPct val="0"/>
              </a:spcAft>
              <a:defRPr sz="1500">
                <a:solidFill>
                  <a:schemeClr val="tx1"/>
                </a:solidFill>
                <a:latin typeface="Arial" pitchFamily="34" charset="0"/>
              </a:defRPr>
            </a:lvl8pPr>
            <a:lvl9pPr marL="3586358" indent="-210961" eaLnBrk="0" fontAlgn="base" hangingPunct="0">
              <a:spcBef>
                <a:spcPct val="0"/>
              </a:spcBef>
              <a:spcAft>
                <a:spcPct val="0"/>
              </a:spcAft>
              <a:defRPr sz="1500">
                <a:solidFill>
                  <a:schemeClr val="tx1"/>
                </a:solidFill>
                <a:latin typeface="Arial" pitchFamily="34" charset="0"/>
              </a:defRPr>
            </a:lvl9pPr>
          </a:lstStyle>
          <a:p>
            <a:pPr eaLnBrk="1" hangingPunct="1">
              <a:defRPr/>
            </a:pPr>
            <a:r>
              <a:rPr lang="da-DK" sz="1200"/>
              <a:t>ANSSI Workshop 05/03/2015 </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latin typeface="Arial" pitchFamily="34" charset="0"/>
            </a:endParaRPr>
          </a:p>
        </p:txBody>
      </p:sp>
      <p:sp>
        <p:nvSpPr>
          <p:cNvPr id="117764" name="Slide Number Placeholder 3"/>
          <p:cNvSpPr>
            <a:spLocks noGrp="1"/>
          </p:cNvSpPr>
          <p:nvPr>
            <p:ph type="sldNum" sz="quarter" idx="5"/>
          </p:nvPr>
        </p:nvSpPr>
        <p:spPr/>
        <p:txBody>
          <a:bodyPr/>
          <a:lstStyle>
            <a:lvl1pPr defTabSz="865634" eaLnBrk="0" hangingPunct="0">
              <a:defRPr sz="1900">
                <a:solidFill>
                  <a:schemeClr val="tx1"/>
                </a:solidFill>
                <a:latin typeface="Arial" charset="0"/>
                <a:ea typeface="MS PGothic" pitchFamily="34" charset="-128"/>
              </a:defRPr>
            </a:lvl1pPr>
            <a:lvl2pPr marL="710731" indent="-273358" defTabSz="865634" eaLnBrk="0" hangingPunct="0">
              <a:defRPr sz="1900">
                <a:solidFill>
                  <a:schemeClr val="tx1"/>
                </a:solidFill>
                <a:latin typeface="Arial" charset="0"/>
                <a:ea typeface="MS PGothic" pitchFamily="34" charset="-128"/>
              </a:defRPr>
            </a:lvl2pPr>
            <a:lvl3pPr marL="1093433" indent="-218686" defTabSz="865634" eaLnBrk="0" hangingPunct="0">
              <a:defRPr sz="1900">
                <a:solidFill>
                  <a:schemeClr val="tx1"/>
                </a:solidFill>
                <a:latin typeface="Arial" charset="0"/>
                <a:ea typeface="MS PGothic" pitchFamily="34" charset="-128"/>
              </a:defRPr>
            </a:lvl3pPr>
            <a:lvl4pPr marL="1530806" indent="-218686" defTabSz="865634" eaLnBrk="0" hangingPunct="0">
              <a:defRPr sz="1900">
                <a:solidFill>
                  <a:schemeClr val="tx1"/>
                </a:solidFill>
                <a:latin typeface="Arial" charset="0"/>
                <a:ea typeface="MS PGothic" pitchFamily="34" charset="-128"/>
              </a:defRPr>
            </a:lvl4pPr>
            <a:lvl5pPr marL="1968178" indent="-218686" defTabSz="865634" eaLnBrk="0" hangingPunct="0">
              <a:defRPr sz="1900">
                <a:solidFill>
                  <a:schemeClr val="tx1"/>
                </a:solidFill>
                <a:latin typeface="Arial" charset="0"/>
                <a:ea typeface="MS PGothic" pitchFamily="34" charset="-128"/>
              </a:defRPr>
            </a:lvl5pPr>
            <a:lvl6pPr marL="2405552" indent="-218686" defTabSz="865634" eaLnBrk="0" fontAlgn="base" hangingPunct="0">
              <a:spcBef>
                <a:spcPct val="0"/>
              </a:spcBef>
              <a:spcAft>
                <a:spcPct val="0"/>
              </a:spcAft>
              <a:defRPr sz="1900">
                <a:solidFill>
                  <a:schemeClr val="tx1"/>
                </a:solidFill>
                <a:latin typeface="Arial" charset="0"/>
                <a:ea typeface="MS PGothic" pitchFamily="34" charset="-128"/>
              </a:defRPr>
            </a:lvl6pPr>
            <a:lvl7pPr marL="2842925" indent="-218686" defTabSz="865634" eaLnBrk="0" fontAlgn="base" hangingPunct="0">
              <a:spcBef>
                <a:spcPct val="0"/>
              </a:spcBef>
              <a:spcAft>
                <a:spcPct val="0"/>
              </a:spcAft>
              <a:defRPr sz="1900">
                <a:solidFill>
                  <a:schemeClr val="tx1"/>
                </a:solidFill>
                <a:latin typeface="Arial" charset="0"/>
                <a:ea typeface="MS PGothic" pitchFamily="34" charset="-128"/>
              </a:defRPr>
            </a:lvl7pPr>
            <a:lvl8pPr marL="3280297" indent="-218686" defTabSz="865634" eaLnBrk="0" fontAlgn="base" hangingPunct="0">
              <a:spcBef>
                <a:spcPct val="0"/>
              </a:spcBef>
              <a:spcAft>
                <a:spcPct val="0"/>
              </a:spcAft>
              <a:defRPr sz="1900">
                <a:solidFill>
                  <a:schemeClr val="tx1"/>
                </a:solidFill>
                <a:latin typeface="Arial" charset="0"/>
                <a:ea typeface="MS PGothic" pitchFamily="34" charset="-128"/>
              </a:defRPr>
            </a:lvl8pPr>
            <a:lvl9pPr marL="3717671" indent="-218686" defTabSz="865634"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fld id="{EE6E2833-794D-41C3-B181-F9B818EA7ECE}" type="slidenum">
              <a:rPr lang="en-US" sz="1100"/>
              <a:pPr eaLnBrk="1" hangingPunct="1">
                <a:defRPr/>
              </a:pPr>
              <a:t>12</a:t>
            </a:fld>
            <a:endParaRPr lang="en-US" sz="1100"/>
          </a:p>
        </p:txBody>
      </p:sp>
      <p:sp>
        <p:nvSpPr>
          <p:cNvPr id="115717"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tx1"/>
                </a:solidFill>
                <a:latin typeface="Arial" charset="0"/>
                <a:ea typeface="MS PGothic" pitchFamily="34" charset="-128"/>
              </a:defRPr>
            </a:lvl1pPr>
            <a:lvl2pPr marL="710731" indent="-273358" eaLnBrk="0" hangingPunct="0">
              <a:defRPr sz="1900">
                <a:solidFill>
                  <a:schemeClr val="tx1"/>
                </a:solidFill>
                <a:latin typeface="Arial" charset="0"/>
                <a:ea typeface="MS PGothic" pitchFamily="34" charset="-128"/>
              </a:defRPr>
            </a:lvl2pPr>
            <a:lvl3pPr marL="1093433" indent="-218686" eaLnBrk="0" hangingPunct="0">
              <a:defRPr sz="1900">
                <a:solidFill>
                  <a:schemeClr val="tx1"/>
                </a:solidFill>
                <a:latin typeface="Arial" charset="0"/>
                <a:ea typeface="MS PGothic" pitchFamily="34" charset="-128"/>
              </a:defRPr>
            </a:lvl3pPr>
            <a:lvl4pPr marL="1530806" indent="-218686" eaLnBrk="0" hangingPunct="0">
              <a:defRPr sz="1900">
                <a:solidFill>
                  <a:schemeClr val="tx1"/>
                </a:solidFill>
                <a:latin typeface="Arial" charset="0"/>
                <a:ea typeface="MS PGothic" pitchFamily="34" charset="-128"/>
              </a:defRPr>
            </a:lvl4pPr>
            <a:lvl5pPr marL="1968178" indent="-218686" eaLnBrk="0" hangingPunct="0">
              <a:defRPr sz="1900">
                <a:solidFill>
                  <a:schemeClr val="tx1"/>
                </a:solidFill>
                <a:latin typeface="Arial" charset="0"/>
                <a:ea typeface="MS PGothic" pitchFamily="34" charset="-128"/>
              </a:defRPr>
            </a:lvl5pPr>
            <a:lvl6pPr marL="2405552" indent="-218686" eaLnBrk="0" fontAlgn="base" hangingPunct="0">
              <a:spcBef>
                <a:spcPct val="0"/>
              </a:spcBef>
              <a:spcAft>
                <a:spcPct val="0"/>
              </a:spcAft>
              <a:defRPr sz="1900">
                <a:solidFill>
                  <a:schemeClr val="tx1"/>
                </a:solidFill>
                <a:latin typeface="Arial" charset="0"/>
                <a:ea typeface="MS PGothic" pitchFamily="34" charset="-128"/>
              </a:defRPr>
            </a:lvl6pPr>
            <a:lvl7pPr marL="2842925" indent="-218686" eaLnBrk="0" fontAlgn="base" hangingPunct="0">
              <a:spcBef>
                <a:spcPct val="0"/>
              </a:spcBef>
              <a:spcAft>
                <a:spcPct val="0"/>
              </a:spcAft>
              <a:defRPr sz="1900">
                <a:solidFill>
                  <a:schemeClr val="tx1"/>
                </a:solidFill>
                <a:latin typeface="Arial" charset="0"/>
                <a:ea typeface="MS PGothic" pitchFamily="34" charset="-128"/>
              </a:defRPr>
            </a:lvl7pPr>
            <a:lvl8pPr marL="3280297" indent="-218686" eaLnBrk="0" fontAlgn="base" hangingPunct="0">
              <a:spcBef>
                <a:spcPct val="0"/>
              </a:spcBef>
              <a:spcAft>
                <a:spcPct val="0"/>
              </a:spcAft>
              <a:defRPr sz="1900">
                <a:solidFill>
                  <a:schemeClr val="tx1"/>
                </a:solidFill>
                <a:latin typeface="Arial" charset="0"/>
                <a:ea typeface="MS PGothic" pitchFamily="34" charset="-128"/>
              </a:defRPr>
            </a:lvl8pPr>
            <a:lvl9pPr marL="3717671" indent="-218686"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r>
              <a:rPr lang="sv-SE" sz="1100"/>
              <a:t> </a:t>
            </a:r>
          </a:p>
        </p:txBody>
      </p:sp>
      <p:sp>
        <p:nvSpPr>
          <p:cNvPr id="117766"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MS PGothic" pitchFamily="34" charset="-128"/>
              </a:defRPr>
            </a:lvl1pPr>
            <a:lvl2pPr marL="710731" indent="-273358" eaLnBrk="0" hangingPunct="0">
              <a:defRPr sz="1900">
                <a:solidFill>
                  <a:schemeClr val="tx1"/>
                </a:solidFill>
                <a:latin typeface="Arial" charset="0"/>
                <a:ea typeface="MS PGothic" pitchFamily="34" charset="-128"/>
              </a:defRPr>
            </a:lvl2pPr>
            <a:lvl3pPr marL="1093433" indent="-218686" eaLnBrk="0" hangingPunct="0">
              <a:defRPr sz="1900">
                <a:solidFill>
                  <a:schemeClr val="tx1"/>
                </a:solidFill>
                <a:latin typeface="Arial" charset="0"/>
                <a:ea typeface="MS PGothic" pitchFamily="34" charset="-128"/>
              </a:defRPr>
            </a:lvl3pPr>
            <a:lvl4pPr marL="1530806" indent="-218686" eaLnBrk="0" hangingPunct="0">
              <a:defRPr sz="1900">
                <a:solidFill>
                  <a:schemeClr val="tx1"/>
                </a:solidFill>
                <a:latin typeface="Arial" charset="0"/>
                <a:ea typeface="MS PGothic" pitchFamily="34" charset="-128"/>
              </a:defRPr>
            </a:lvl4pPr>
            <a:lvl5pPr marL="1968178" indent="-218686" eaLnBrk="0" hangingPunct="0">
              <a:defRPr sz="1900">
                <a:solidFill>
                  <a:schemeClr val="tx1"/>
                </a:solidFill>
                <a:latin typeface="Arial" charset="0"/>
                <a:ea typeface="MS PGothic" pitchFamily="34" charset="-128"/>
              </a:defRPr>
            </a:lvl5pPr>
            <a:lvl6pPr marL="2405552" indent="-218686" eaLnBrk="0" fontAlgn="base" hangingPunct="0">
              <a:spcBef>
                <a:spcPct val="0"/>
              </a:spcBef>
              <a:spcAft>
                <a:spcPct val="0"/>
              </a:spcAft>
              <a:defRPr sz="1900">
                <a:solidFill>
                  <a:schemeClr val="tx1"/>
                </a:solidFill>
                <a:latin typeface="Arial" charset="0"/>
                <a:ea typeface="MS PGothic" pitchFamily="34" charset="-128"/>
              </a:defRPr>
            </a:lvl6pPr>
            <a:lvl7pPr marL="2842925" indent="-218686" eaLnBrk="0" fontAlgn="base" hangingPunct="0">
              <a:spcBef>
                <a:spcPct val="0"/>
              </a:spcBef>
              <a:spcAft>
                <a:spcPct val="0"/>
              </a:spcAft>
              <a:defRPr sz="1900">
                <a:solidFill>
                  <a:schemeClr val="tx1"/>
                </a:solidFill>
                <a:latin typeface="Arial" charset="0"/>
                <a:ea typeface="MS PGothic" pitchFamily="34" charset="-128"/>
              </a:defRPr>
            </a:lvl7pPr>
            <a:lvl8pPr marL="3280297" indent="-218686" eaLnBrk="0" fontAlgn="base" hangingPunct="0">
              <a:spcBef>
                <a:spcPct val="0"/>
              </a:spcBef>
              <a:spcAft>
                <a:spcPct val="0"/>
              </a:spcAft>
              <a:defRPr sz="1900">
                <a:solidFill>
                  <a:schemeClr val="tx1"/>
                </a:solidFill>
                <a:latin typeface="Arial" charset="0"/>
                <a:ea typeface="MS PGothic" pitchFamily="34" charset="-128"/>
              </a:defRPr>
            </a:lvl8pPr>
            <a:lvl9pPr marL="3717671" indent="-218686" eaLnBrk="0" fontAlgn="base" hangingPunct="0">
              <a:spcBef>
                <a:spcPct val="0"/>
              </a:spcBef>
              <a:spcAft>
                <a:spcPct val="0"/>
              </a:spcAft>
              <a:defRPr sz="1900">
                <a:solidFill>
                  <a:schemeClr val="tx1"/>
                </a:solidFill>
                <a:latin typeface="Arial" charset="0"/>
                <a:ea typeface="MS PGothic" pitchFamily="34" charset="-128"/>
              </a:defRPr>
            </a:lvl9pPr>
          </a:lstStyle>
          <a:p>
            <a:pPr eaLnBrk="1" hangingPunct="1">
              <a:defRPr/>
            </a:pPr>
            <a:r>
              <a:rPr lang="en-US" sz="1100"/>
              <a:t> </a:t>
            </a:r>
            <a:endParaRPr lang="sv-SE"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2" y="239715"/>
            <a:ext cx="7494587"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000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5"/>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045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1" y="1800225"/>
            <a:ext cx="3854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5"/>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92412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1" r:id="rId11"/>
    <p:sldLayoutId id="2147483662" r:id="rId12"/>
    <p:sldLayoutId id="2147483663" r:id="rId13"/>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tu.int/rec/T-REC-Y.3500-201408-I/e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77500" lnSpcReduction="20000"/>
          </a:bodyPr>
          <a:lstStyle/>
          <a:p>
            <a:r>
              <a:rPr lang="fr-FR" sz="4400" dirty="0"/>
              <a:t>Cloud Manager </a:t>
            </a:r>
            <a:r>
              <a:rPr lang="fr-FR" sz="4400" dirty="0" err="1"/>
              <a:t>Approach</a:t>
            </a:r>
            <a:r>
              <a:rPr lang="en-US" sz="4300" dirty="0" smtClean="0"/>
              <a:t/>
            </a:r>
            <a:br>
              <a:rPr lang="en-US" sz="4300" dirty="0" smtClean="0"/>
            </a:br>
            <a:r>
              <a:rPr lang="en-US" sz="4300" dirty="0" smtClean="0"/>
              <a:t/>
            </a:r>
            <a:br>
              <a:rPr lang="en-US" sz="4300" dirty="0" smtClean="0"/>
            </a:br>
            <a:r>
              <a:rPr lang="en-US" dirty="0" smtClean="0"/>
              <a:t>ABDALLAH AJLANI  </a:t>
            </a:r>
            <a:r>
              <a:rPr lang="en-US" dirty="0" err="1" smtClean="0"/>
              <a:t>Ph.D</a:t>
            </a:r>
            <a:r>
              <a:rPr lang="en-US" dirty="0" smtClean="0"/>
              <a:t/>
            </a:r>
            <a:br>
              <a:rPr lang="en-US" dirty="0" smtClean="0"/>
            </a:br>
            <a:r>
              <a:rPr lang="en-US" dirty="0" smtClean="0"/>
              <a:t>Principal Consultant, ERICSSON</a:t>
            </a:r>
          </a:p>
          <a:p>
            <a:r>
              <a:rPr lang="en-US" dirty="0" smtClean="0"/>
              <a:t> Email : abdallah.ajlani@ericsson.com</a:t>
            </a:r>
            <a:endParaRPr lang="en-US"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smtClean="0">
                <a:solidFill>
                  <a:srgbClr val="558ED5"/>
                </a:solidFill>
              </a:rPr>
              <a:t>Byline</a:t>
            </a:r>
            <a:endParaRPr lang="en-US" sz="3000" b="0" i="1" dirty="0">
              <a:solidFill>
                <a:srgbClr val="558ED5"/>
              </a:solidFill>
            </a:endParaRPr>
          </a:p>
        </p:txBody>
      </p:sp>
    </p:spTree>
    <p:extLst>
      <p:ext uri="{BB962C8B-B14F-4D97-AF65-F5344CB8AC3E}">
        <p14:creationId xmlns:p14="http://schemas.microsoft.com/office/powerpoint/2010/main"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13876" y="3230"/>
            <a:ext cx="8093869" cy="1085850"/>
          </a:xfrm>
        </p:spPr>
        <p:txBody>
          <a:bodyPr>
            <a:normAutofit fontScale="90000"/>
          </a:bodyPr>
          <a:lstStyle/>
          <a:p>
            <a:pPr eaLnBrk="1" hangingPunct="1"/>
            <a:r>
              <a:rPr lang="en-US" altLang="sv-SE" sz="4000" dirty="0" smtClean="0">
                <a:latin typeface="Ericsson Capital TT" pitchFamily="2" charset="0"/>
              </a:rPr>
              <a:t/>
            </a:r>
            <a:br>
              <a:rPr lang="en-US" altLang="sv-SE" sz="4000" dirty="0" smtClean="0">
                <a:latin typeface="Ericsson Capital TT" pitchFamily="2" charset="0"/>
              </a:rPr>
            </a:br>
            <a:r>
              <a:rPr lang="en-US" altLang="sv-SE" sz="4000" dirty="0" smtClean="0">
                <a:latin typeface="Ericsson Capital TT" pitchFamily="2" charset="0"/>
              </a:rPr>
              <a:t>Cloud Execution Environment</a:t>
            </a:r>
            <a:br>
              <a:rPr lang="en-US" altLang="sv-SE" sz="4000" dirty="0" smtClean="0">
                <a:latin typeface="Ericsson Capital TT" pitchFamily="2" charset="0"/>
              </a:rPr>
            </a:br>
            <a:endParaRPr lang="en-US" altLang="sv-SE" sz="2800" dirty="0" smtClean="0">
              <a:latin typeface="Ericsson Capital TT" pitchFamily="2" charset="0"/>
            </a:endParaRPr>
          </a:p>
        </p:txBody>
      </p:sp>
      <p:sp>
        <p:nvSpPr>
          <p:cNvPr id="17411" name="Content Placeholder 4"/>
          <p:cNvSpPr>
            <a:spLocks/>
          </p:cNvSpPr>
          <p:nvPr/>
        </p:nvSpPr>
        <p:spPr bwMode="auto">
          <a:xfrm>
            <a:off x="631031" y="1447801"/>
            <a:ext cx="3019425" cy="766763"/>
          </a:xfrm>
          <a:prstGeom prst="roundRect">
            <a:avLst>
              <a:gd name="adj" fmla="val 17722"/>
            </a:avLst>
          </a:prstGeom>
          <a:blipFill dpi="0" rotWithShape="1">
            <a:blip r:embed="rId3"/>
            <a:srcRect/>
            <a:stretch>
              <a:fillRect/>
            </a:stretch>
          </a:blipFill>
          <a:ln w="9525">
            <a:solidFill>
              <a:srgbClr val="FFFFFF">
                <a:alpha val="0"/>
              </a:srgbClr>
            </a:solidFill>
            <a:round/>
            <a:headEnd/>
            <a:tailEnd/>
          </a:ln>
        </p:spPr>
        <p:txBody>
          <a:bodyPr lIns="182880" tIns="91440" rIns="182880" bIns="182880"/>
          <a:lstStyle/>
          <a:p>
            <a:pPr marL="342900" indent="-342900">
              <a:spcAft>
                <a:spcPts val="800"/>
              </a:spcAft>
              <a:buFontTx/>
              <a:buChar char="-"/>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p:txBody>
      </p:sp>
      <p:sp>
        <p:nvSpPr>
          <p:cNvPr id="24602" name="Rounded Rectangle 212"/>
          <p:cNvSpPr>
            <a:spLocks noChangeArrowheads="1"/>
          </p:cNvSpPr>
          <p:nvPr/>
        </p:nvSpPr>
        <p:spPr bwMode="auto">
          <a:xfrm>
            <a:off x="2742010" y="2627313"/>
            <a:ext cx="3512344" cy="2459037"/>
          </a:xfrm>
          <a:prstGeom prst="roundRect">
            <a:avLst>
              <a:gd name="adj" fmla="val 7917"/>
            </a:avLst>
          </a:prstGeom>
          <a:solidFill>
            <a:schemeClr val="bg1">
              <a:lumMod val="95000"/>
            </a:schemeClr>
          </a:solidFill>
          <a:ln w="19050">
            <a:solidFill>
              <a:schemeClr val="tx2">
                <a:lumMod val="90000"/>
                <a:lumOff val="10000"/>
              </a:schemeClr>
            </a:solidFill>
            <a:prstDash val="sysDash"/>
            <a:round/>
            <a:headEnd/>
            <a:tailEnd/>
          </a:ln>
          <a:extLst/>
        </p:spPr>
        <p:txBody>
          <a:bodyPr wrap="none" lIns="71990" tIns="45713" rIns="71990" bIns="45713"/>
          <a:lstStyle/>
          <a:p>
            <a:pPr>
              <a:spcBef>
                <a:spcPct val="50000"/>
              </a:spcBef>
              <a:defRPr/>
            </a:pPr>
            <a:endParaRPr lang="sv-SE" altLang="sv-SE">
              <a:solidFill>
                <a:srgbClr val="58585A"/>
              </a:solidFill>
              <a:latin typeface="Arial" charset="0"/>
              <a:cs typeface="Arial" charset="0"/>
            </a:endParaRPr>
          </a:p>
        </p:txBody>
      </p:sp>
      <p:grpSp>
        <p:nvGrpSpPr>
          <p:cNvPr id="17413" name="Group 2"/>
          <p:cNvGrpSpPr>
            <a:grpSpLocks/>
          </p:cNvGrpSpPr>
          <p:nvPr/>
        </p:nvGrpSpPr>
        <p:grpSpPr bwMode="auto">
          <a:xfrm>
            <a:off x="2776537" y="2719389"/>
            <a:ext cx="3395663" cy="2262187"/>
            <a:chOff x="2453949" y="1238247"/>
            <a:chExt cx="4522787" cy="2261471"/>
          </a:xfrm>
        </p:grpSpPr>
        <p:sp>
          <p:nvSpPr>
            <p:cNvPr id="17439" name="Rounded Rectangle 205"/>
            <p:cNvSpPr>
              <a:spLocks noChangeArrowheads="1"/>
            </p:cNvSpPr>
            <p:nvPr/>
          </p:nvSpPr>
          <p:spPr bwMode="auto">
            <a:xfrm>
              <a:off x="2498519" y="2763152"/>
              <a:ext cx="768920" cy="616026"/>
            </a:xfrm>
            <a:prstGeom prst="roundRect">
              <a:avLst>
                <a:gd name="adj" fmla="val 16667"/>
              </a:avLst>
            </a:prstGeom>
            <a:noFill/>
            <a:ln w="19050">
              <a:solidFill>
                <a:srgbClr val="FFFFFF"/>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sv-SE" altLang="sv-SE">
                <a:solidFill>
                  <a:srgbClr val="58585A"/>
                </a:solidFill>
              </a:endParaRPr>
            </a:p>
          </p:txBody>
        </p:sp>
        <p:sp>
          <p:nvSpPr>
            <p:cNvPr id="17440" name="Rounded Rectangle 205"/>
            <p:cNvSpPr>
              <a:spLocks noChangeArrowheads="1"/>
            </p:cNvSpPr>
            <p:nvPr/>
          </p:nvSpPr>
          <p:spPr bwMode="auto">
            <a:xfrm>
              <a:off x="2498519" y="2045888"/>
              <a:ext cx="1545650" cy="847434"/>
            </a:xfrm>
            <a:prstGeom prst="roundRect">
              <a:avLst>
                <a:gd name="adj" fmla="val 16667"/>
              </a:avLst>
            </a:prstGeom>
            <a:noFill/>
            <a:ln w="19050">
              <a:solidFill>
                <a:srgbClr val="FFFFFF"/>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sv-SE" altLang="sv-SE">
                <a:solidFill>
                  <a:srgbClr val="58585A"/>
                </a:solidFill>
              </a:endParaRPr>
            </a:p>
          </p:txBody>
        </p:sp>
        <p:grpSp>
          <p:nvGrpSpPr>
            <p:cNvPr id="17441" name="Group 209"/>
            <p:cNvGrpSpPr>
              <a:grpSpLocks/>
            </p:cNvGrpSpPr>
            <p:nvPr/>
          </p:nvGrpSpPr>
          <p:grpSpPr bwMode="auto">
            <a:xfrm>
              <a:off x="2453949" y="1238247"/>
              <a:ext cx="4487900" cy="2261471"/>
              <a:chOff x="267207" y="1044447"/>
              <a:chExt cx="4487609" cy="2261002"/>
            </a:xfrm>
          </p:grpSpPr>
          <p:grpSp>
            <p:nvGrpSpPr>
              <p:cNvPr id="17443" name="Group 208"/>
              <p:cNvGrpSpPr>
                <a:grpSpLocks/>
              </p:cNvGrpSpPr>
              <p:nvPr/>
            </p:nvGrpSpPr>
            <p:grpSpPr bwMode="auto">
              <a:xfrm>
                <a:off x="370075" y="1044447"/>
                <a:ext cx="4384741" cy="2083451"/>
                <a:chOff x="370075" y="1044447"/>
                <a:chExt cx="4384741" cy="2083451"/>
              </a:xfrm>
            </p:grpSpPr>
            <p:sp>
              <p:nvSpPr>
                <p:cNvPr id="17" name="AutoShape 3"/>
                <p:cNvSpPr>
                  <a:spLocks noChangeArrowheads="1"/>
                </p:cNvSpPr>
                <p:nvPr/>
              </p:nvSpPr>
              <p:spPr bwMode="auto">
                <a:xfrm>
                  <a:off x="382966" y="2237622"/>
                  <a:ext cx="650148" cy="441094"/>
                </a:xfrm>
                <a:prstGeom prst="flowChartAlternateProcess">
                  <a:avLst/>
                </a:prstGeom>
                <a:solidFill>
                  <a:schemeClr val="tx1">
                    <a:lumMod val="60000"/>
                    <a:lumOff val="40000"/>
                  </a:schemeClr>
                </a:solidFill>
                <a:ln>
                  <a:solidFill>
                    <a:srgbClr val="FFFFFF"/>
                  </a:solidFill>
                </a:ln>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OS </a:t>
                  </a:r>
                  <a:r>
                    <a:rPr lang="en-US" sz="700" b="1" dirty="0" smtClean="0">
                      <a:solidFill>
                        <a:srgbClr val="FFFFFF"/>
                      </a:solidFill>
                      <a:latin typeface="MetaNormalLF-Roman" charset="0"/>
                      <a:cs typeface="Arial" charset="0"/>
                    </a:rPr>
                    <a:t>NETWORK</a:t>
                  </a:r>
                  <a:r>
                    <a:rPr lang="en-US" sz="700" b="1" dirty="0">
                      <a:solidFill>
                        <a:srgbClr val="FFFFFF"/>
                      </a:solidFill>
                      <a:latin typeface="MetaNormalLF-Roman" charset="0"/>
                      <a:cs typeface="Arial" charset="0"/>
                    </a:rPr>
                    <a:t/>
                  </a:r>
                  <a:br>
                    <a:rPr lang="en-US" sz="700" b="1" dirty="0">
                      <a:solidFill>
                        <a:srgbClr val="FFFFFF"/>
                      </a:solidFill>
                      <a:latin typeface="MetaNormalLF-Roman" charset="0"/>
                      <a:cs typeface="Arial" charset="0"/>
                    </a:rPr>
                  </a:br>
                  <a:r>
                    <a:rPr lang="en-US" sz="700" b="1" dirty="0">
                      <a:solidFill>
                        <a:srgbClr val="FFFFFF"/>
                      </a:solidFill>
                      <a:latin typeface="MetaNormalLF-Roman" charset="0"/>
                      <a:cs typeface="Arial" charset="0"/>
                    </a:rPr>
                    <a:t>FRAMEWORK</a:t>
                  </a:r>
                </a:p>
              </p:txBody>
            </p:sp>
            <p:sp>
              <p:nvSpPr>
                <p:cNvPr id="18" name="AutoShape 3"/>
                <p:cNvSpPr>
                  <a:spLocks noChangeArrowheads="1"/>
                </p:cNvSpPr>
                <p:nvPr/>
              </p:nvSpPr>
              <p:spPr bwMode="auto">
                <a:xfrm>
                  <a:off x="1128257" y="2237622"/>
                  <a:ext cx="716749" cy="441094"/>
                </a:xfrm>
                <a:prstGeom prst="flowChartAlternateProcess">
                  <a:avLst/>
                </a:prstGeom>
                <a:solidFill>
                  <a:schemeClr val="tx1">
                    <a:lumMod val="60000"/>
                    <a:lumOff val="40000"/>
                  </a:schemeClr>
                </a:solidFill>
                <a:ln>
                  <a:solidFill>
                    <a:srgbClr val="FFFFFF"/>
                  </a:solidFill>
                </a:ln>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OS COMPUTE</a:t>
                  </a:r>
                  <a:br>
                    <a:rPr lang="en-US" sz="700" b="1" dirty="0">
                      <a:solidFill>
                        <a:srgbClr val="FFFFFF"/>
                      </a:solidFill>
                      <a:latin typeface="MetaNormalLF-Roman" charset="0"/>
                      <a:cs typeface="Arial" charset="0"/>
                    </a:rPr>
                  </a:br>
                  <a:r>
                    <a:rPr lang="en-US" sz="700" b="1" dirty="0">
                      <a:solidFill>
                        <a:srgbClr val="FFFFFF"/>
                      </a:solidFill>
                      <a:latin typeface="MetaNormalLF-Roman" charset="0"/>
                      <a:cs typeface="Arial" charset="0"/>
                    </a:rPr>
                    <a:t> FRAMEWORK</a:t>
                  </a:r>
                </a:p>
              </p:txBody>
            </p:sp>
            <p:sp>
              <p:nvSpPr>
                <p:cNvPr id="19" name="AutoShape 3"/>
                <p:cNvSpPr>
                  <a:spLocks noChangeArrowheads="1"/>
                </p:cNvSpPr>
                <p:nvPr/>
              </p:nvSpPr>
              <p:spPr bwMode="auto">
                <a:xfrm>
                  <a:off x="1930635" y="2237622"/>
                  <a:ext cx="1268582" cy="441094"/>
                </a:xfrm>
                <a:prstGeom prst="flowChartAlternateProcess">
                  <a:avLst/>
                </a:prstGeom>
                <a:solidFill>
                  <a:schemeClr val="tx1">
                    <a:lumMod val="60000"/>
                    <a:lumOff val="40000"/>
                  </a:schemeClr>
                </a:solidFill>
                <a:ln>
                  <a:solidFill>
                    <a:srgbClr val="FFFFFF"/>
                  </a:solidFill>
                </a:ln>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OS STORAGE</a:t>
                  </a:r>
                  <a:br>
                    <a:rPr lang="en-US" sz="700" b="1" dirty="0">
                      <a:solidFill>
                        <a:srgbClr val="FFFFFF"/>
                      </a:solidFill>
                      <a:latin typeface="MetaNormalLF-Roman" charset="0"/>
                      <a:cs typeface="Arial" charset="0"/>
                    </a:rPr>
                  </a:br>
                  <a:r>
                    <a:rPr lang="en-US" sz="700" b="1" dirty="0">
                      <a:solidFill>
                        <a:srgbClr val="FFFFFF"/>
                      </a:solidFill>
                      <a:latin typeface="MetaNormalLF-Roman" charset="0"/>
                      <a:cs typeface="Arial" charset="0"/>
                    </a:rPr>
                    <a:t> FRAMEWORK</a:t>
                  </a:r>
                </a:p>
              </p:txBody>
            </p:sp>
            <p:sp>
              <p:nvSpPr>
                <p:cNvPr id="20" name="AutoShape 3"/>
                <p:cNvSpPr>
                  <a:spLocks noChangeArrowheads="1"/>
                </p:cNvSpPr>
                <p:nvPr/>
              </p:nvSpPr>
              <p:spPr bwMode="auto">
                <a:xfrm>
                  <a:off x="386137" y="1915527"/>
                  <a:ext cx="653320" cy="288774"/>
                </a:xfrm>
                <a:prstGeom prst="flowChartAlternateProcess">
                  <a:avLst/>
                </a:prstGeom>
                <a:solidFill>
                  <a:schemeClr val="tx1">
                    <a:lumMod val="60000"/>
                    <a:lumOff val="40000"/>
                  </a:schemeClr>
                </a:solidFill>
                <a:ln>
                  <a:solidFill>
                    <a:srgbClr val="FFFFFF"/>
                  </a:solidFill>
                </a:ln>
              </p:spPr>
              <p:txBody>
                <a:bodyPr wrap="none" lIns="72000" rIns="72000" anchor="ctr"/>
                <a:lstStyle/>
                <a:p>
                  <a:pPr algn="ctr">
                    <a:spcBef>
                      <a:spcPct val="50000"/>
                    </a:spcBef>
                    <a:defRPr/>
                  </a:pPr>
                  <a:r>
                    <a:rPr lang="en-US" sz="700" b="1">
                      <a:solidFill>
                        <a:srgbClr val="FFFFFF"/>
                      </a:solidFill>
                      <a:latin typeface="MetaNormalLF-Roman"/>
                      <a:cs typeface="Arial" charset="0"/>
                    </a:rPr>
                    <a:t>NEUTRON</a:t>
                  </a:r>
                  <a:br>
                    <a:rPr lang="en-US" sz="700" b="1">
                      <a:solidFill>
                        <a:srgbClr val="FFFFFF"/>
                      </a:solidFill>
                      <a:latin typeface="MetaNormalLF-Roman"/>
                      <a:cs typeface="Arial" charset="0"/>
                    </a:rPr>
                  </a:br>
                  <a:r>
                    <a:rPr lang="en-US" sz="700" b="1">
                      <a:solidFill>
                        <a:srgbClr val="FFFFFF"/>
                      </a:solidFill>
                      <a:latin typeface="MetaNormalLF-Roman"/>
                      <a:cs typeface="Arial" charset="0"/>
                    </a:rPr>
                    <a:t>API</a:t>
                  </a:r>
                  <a:endParaRPr lang="en-US" sz="300" b="1">
                    <a:solidFill>
                      <a:srgbClr val="FFFFFF"/>
                    </a:solidFill>
                    <a:latin typeface="Arial" charset="0"/>
                    <a:cs typeface="Arial" charset="0"/>
                  </a:endParaRPr>
                </a:p>
              </p:txBody>
            </p:sp>
            <p:sp>
              <p:nvSpPr>
                <p:cNvPr id="21" name="AutoShape 3"/>
                <p:cNvSpPr>
                  <a:spLocks noChangeArrowheads="1"/>
                </p:cNvSpPr>
                <p:nvPr/>
              </p:nvSpPr>
              <p:spPr bwMode="auto">
                <a:xfrm>
                  <a:off x="1128257" y="1915527"/>
                  <a:ext cx="716749" cy="288774"/>
                </a:xfrm>
                <a:prstGeom prst="flowChartAlternateProcess">
                  <a:avLst/>
                </a:prstGeom>
                <a:solidFill>
                  <a:schemeClr val="tx1">
                    <a:lumMod val="60000"/>
                    <a:lumOff val="40000"/>
                  </a:schemeClr>
                </a:solidFill>
                <a:ln>
                  <a:solidFill>
                    <a:srgbClr val="FFFFFF"/>
                  </a:solidFill>
                </a:ln>
              </p:spPr>
              <p:txBody>
                <a:bodyPr wrap="none" lIns="72000" rIns="72000" anchor="ctr"/>
                <a:lstStyle/>
                <a:p>
                  <a:pPr algn="ctr">
                    <a:spcBef>
                      <a:spcPct val="50000"/>
                    </a:spcBef>
                    <a:defRPr/>
                  </a:pPr>
                  <a:r>
                    <a:rPr lang="en-US" sz="700" b="1">
                      <a:solidFill>
                        <a:srgbClr val="FFFFFF"/>
                      </a:solidFill>
                      <a:latin typeface="MetaNormalLF-Roman"/>
                      <a:cs typeface="Arial" charset="0"/>
                    </a:rPr>
                    <a:t>NOVA API</a:t>
                  </a:r>
                  <a:endParaRPr lang="en-US" sz="300" b="1">
                    <a:solidFill>
                      <a:srgbClr val="FFFFFF"/>
                    </a:solidFill>
                    <a:latin typeface="Arial" charset="0"/>
                    <a:cs typeface="Arial" charset="0"/>
                  </a:endParaRPr>
                </a:p>
              </p:txBody>
            </p:sp>
            <p:sp>
              <p:nvSpPr>
                <p:cNvPr id="25" name="AutoShape 3"/>
                <p:cNvSpPr>
                  <a:spLocks noChangeArrowheads="1"/>
                </p:cNvSpPr>
                <p:nvPr/>
              </p:nvSpPr>
              <p:spPr bwMode="auto">
                <a:xfrm>
                  <a:off x="1932221" y="1917115"/>
                  <a:ext cx="599405" cy="288774"/>
                </a:xfrm>
                <a:prstGeom prst="flowChartAlternateProcess">
                  <a:avLst/>
                </a:prstGeom>
                <a:solidFill>
                  <a:schemeClr val="tx1">
                    <a:lumMod val="60000"/>
                    <a:lumOff val="40000"/>
                  </a:schemeClr>
                </a:solidFill>
                <a:ln>
                  <a:solidFill>
                    <a:srgbClr val="FFFFFF"/>
                  </a:solidFill>
                </a:ln>
              </p:spPr>
              <p:txBody>
                <a:bodyPr wrap="none" lIns="72000" rIns="72000" anchor="ctr"/>
                <a:lstStyle/>
                <a:p>
                  <a:pPr algn="ctr">
                    <a:spcBef>
                      <a:spcPct val="50000"/>
                    </a:spcBef>
                    <a:defRPr/>
                  </a:pPr>
                  <a:r>
                    <a:rPr lang="en-US" sz="700" b="1">
                      <a:solidFill>
                        <a:srgbClr val="FFFFFF"/>
                      </a:solidFill>
                      <a:latin typeface="MetaNormalLF-Roman"/>
                      <a:cs typeface="Arial" charset="0"/>
                    </a:rPr>
                    <a:t>CINDER</a:t>
                  </a:r>
                  <a:br>
                    <a:rPr lang="en-US" sz="700" b="1">
                      <a:solidFill>
                        <a:srgbClr val="FFFFFF"/>
                      </a:solidFill>
                      <a:latin typeface="MetaNormalLF-Roman"/>
                      <a:cs typeface="Arial" charset="0"/>
                    </a:rPr>
                  </a:br>
                  <a:r>
                    <a:rPr lang="en-US" sz="700" b="1">
                      <a:solidFill>
                        <a:srgbClr val="FFFFFF"/>
                      </a:solidFill>
                      <a:latin typeface="MetaNormalLF-Roman"/>
                      <a:cs typeface="Arial" charset="0"/>
                    </a:rPr>
                    <a:t>API</a:t>
                  </a:r>
                  <a:endParaRPr lang="en-US" sz="600" b="1">
                    <a:solidFill>
                      <a:srgbClr val="FFFFFF"/>
                    </a:solidFill>
                    <a:latin typeface="Arial" charset="0"/>
                    <a:cs typeface="Arial" charset="0"/>
                  </a:endParaRPr>
                </a:p>
              </p:txBody>
            </p:sp>
            <p:sp>
              <p:nvSpPr>
                <p:cNvPr id="17451" name="AutoShape 3"/>
                <p:cNvSpPr>
                  <a:spLocks noChangeArrowheads="1"/>
                </p:cNvSpPr>
                <p:nvPr/>
              </p:nvSpPr>
              <p:spPr bwMode="auto">
                <a:xfrm>
                  <a:off x="1931644" y="2729084"/>
                  <a:ext cx="330789" cy="146413"/>
                </a:xfrm>
                <a:prstGeom prst="flowChartAlternateProcess">
                  <a:avLst/>
                </a:prstGeom>
                <a:solidFill>
                  <a:schemeClr val="tx2"/>
                </a:solidFill>
                <a:ln w="38100">
                  <a:solidFill>
                    <a:schemeClr val="bg1"/>
                  </a:solidFill>
                  <a:miter lim="800000"/>
                  <a:headEnd/>
                  <a:tailEnd/>
                </a:ln>
              </p:spPr>
              <p:txBody>
                <a:bodyPr wrap="none" lIns="72000" rIns="72000" anchor="ctr"/>
                <a:lstStyle/>
                <a:p>
                  <a:pPr algn="ctr">
                    <a:spcBef>
                      <a:spcPct val="50000"/>
                    </a:spcBef>
                  </a:pPr>
                  <a:r>
                    <a:rPr lang="en-US" altLang="sv-SE" sz="600" b="1">
                      <a:solidFill>
                        <a:srgbClr val="FFFFFF"/>
                      </a:solidFill>
                      <a:latin typeface="MetaNormalLF-Roman"/>
                    </a:rPr>
                    <a:t>PLUGIN</a:t>
                  </a:r>
                </a:p>
              </p:txBody>
            </p:sp>
            <p:sp>
              <p:nvSpPr>
                <p:cNvPr id="27" name="AutoShape 3"/>
                <p:cNvSpPr>
                  <a:spLocks noChangeArrowheads="1"/>
                </p:cNvSpPr>
                <p:nvPr/>
              </p:nvSpPr>
              <p:spPr bwMode="auto">
                <a:xfrm>
                  <a:off x="3267403" y="2237622"/>
                  <a:ext cx="713577" cy="441094"/>
                </a:xfrm>
                <a:prstGeom prst="flowChartAlternateProcess">
                  <a:avLst/>
                </a:prstGeom>
                <a:solidFill>
                  <a:schemeClr val="tx1">
                    <a:lumMod val="60000"/>
                    <a:lumOff val="40000"/>
                  </a:schemeClr>
                </a:solidFill>
                <a:ln>
                  <a:solidFill>
                    <a:srgbClr val="FFFFFF"/>
                  </a:solidFill>
                </a:ln>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OS </a:t>
                  </a:r>
                  <a:r>
                    <a:rPr lang="en-US" sz="700" b="1" dirty="0" smtClean="0">
                      <a:solidFill>
                        <a:srgbClr val="FFFFFF"/>
                      </a:solidFill>
                      <a:latin typeface="MetaNormalLF-Roman" charset="0"/>
                      <a:cs typeface="Arial" charset="0"/>
                    </a:rPr>
                    <a:t>SECURITY</a:t>
                  </a:r>
                  <a:r>
                    <a:rPr lang="en-US" sz="700" b="1" dirty="0">
                      <a:solidFill>
                        <a:srgbClr val="FFFFFF"/>
                      </a:solidFill>
                      <a:latin typeface="MetaNormalLF-Roman" charset="0"/>
                      <a:cs typeface="Arial" charset="0"/>
                    </a:rPr>
                    <a:t/>
                  </a:r>
                  <a:br>
                    <a:rPr lang="en-US" sz="700" b="1" dirty="0">
                      <a:solidFill>
                        <a:srgbClr val="FFFFFF"/>
                      </a:solidFill>
                      <a:latin typeface="MetaNormalLF-Roman" charset="0"/>
                      <a:cs typeface="Arial" charset="0"/>
                    </a:rPr>
                  </a:br>
                  <a:r>
                    <a:rPr lang="en-US" sz="700" b="1" dirty="0">
                      <a:solidFill>
                        <a:srgbClr val="FFFFFF"/>
                      </a:solidFill>
                      <a:latin typeface="MetaNormalLF-Roman" charset="0"/>
                      <a:cs typeface="Arial" charset="0"/>
                    </a:rPr>
                    <a:t> FRAMEWORK</a:t>
                  </a:r>
                </a:p>
              </p:txBody>
            </p:sp>
            <p:sp>
              <p:nvSpPr>
                <p:cNvPr id="28" name="AutoShape 3"/>
                <p:cNvSpPr>
                  <a:spLocks noChangeArrowheads="1"/>
                </p:cNvSpPr>
                <p:nvPr/>
              </p:nvSpPr>
              <p:spPr bwMode="auto">
                <a:xfrm>
                  <a:off x="3270574" y="1915527"/>
                  <a:ext cx="710406" cy="288774"/>
                </a:xfrm>
                <a:prstGeom prst="flowChartAlternateProcess">
                  <a:avLst/>
                </a:prstGeom>
                <a:solidFill>
                  <a:schemeClr val="tx1">
                    <a:lumMod val="60000"/>
                    <a:lumOff val="40000"/>
                  </a:schemeClr>
                </a:solidFill>
                <a:ln>
                  <a:solidFill>
                    <a:srgbClr val="FFFFFF"/>
                  </a:solidFill>
                </a:ln>
              </p:spPr>
              <p:txBody>
                <a:bodyPr wrap="none" lIns="72000" rIns="72000" anchor="ctr"/>
                <a:lstStyle/>
                <a:p>
                  <a:pPr algn="ctr">
                    <a:spcBef>
                      <a:spcPct val="50000"/>
                    </a:spcBef>
                    <a:defRPr/>
                  </a:pPr>
                  <a:r>
                    <a:rPr lang="en-US" sz="700" b="1">
                      <a:solidFill>
                        <a:srgbClr val="FFFFFF"/>
                      </a:solidFill>
                      <a:latin typeface="MetaNormalLF-Roman"/>
                      <a:cs typeface="Arial" charset="0"/>
                    </a:rPr>
                    <a:t>KEYSTONE </a:t>
                  </a:r>
                  <a:br>
                    <a:rPr lang="en-US" sz="700" b="1">
                      <a:solidFill>
                        <a:srgbClr val="FFFFFF"/>
                      </a:solidFill>
                      <a:latin typeface="MetaNormalLF-Roman"/>
                      <a:cs typeface="Arial" charset="0"/>
                    </a:rPr>
                  </a:br>
                  <a:r>
                    <a:rPr lang="en-US" sz="700" b="1">
                      <a:solidFill>
                        <a:srgbClr val="FFFFFF"/>
                      </a:solidFill>
                      <a:latin typeface="MetaNormalLF-Roman"/>
                      <a:cs typeface="Arial" charset="0"/>
                    </a:rPr>
                    <a:t>API</a:t>
                  </a:r>
                  <a:endParaRPr lang="en-US" sz="300" b="1">
                    <a:solidFill>
                      <a:srgbClr val="FFFFFF"/>
                    </a:solidFill>
                    <a:latin typeface="Arial" charset="0"/>
                    <a:cs typeface="Arial" charset="0"/>
                  </a:endParaRPr>
                </a:p>
              </p:txBody>
            </p:sp>
            <p:sp>
              <p:nvSpPr>
                <p:cNvPr id="29" name="AutoShape 3"/>
                <p:cNvSpPr>
                  <a:spLocks noChangeArrowheads="1"/>
                </p:cNvSpPr>
                <p:nvPr/>
              </p:nvSpPr>
              <p:spPr bwMode="auto">
                <a:xfrm rot="5400000">
                  <a:off x="3578639" y="2359094"/>
                  <a:ext cx="1212215" cy="309216"/>
                </a:xfrm>
                <a:prstGeom prst="flowChartAlternateProcess">
                  <a:avLst/>
                </a:prstGeom>
                <a:solidFill>
                  <a:schemeClr val="tx1">
                    <a:lumMod val="60000"/>
                    <a:lumOff val="40000"/>
                  </a:schemeClr>
                </a:solidFill>
                <a:ln>
                  <a:solidFill>
                    <a:srgbClr val="FFFFFF"/>
                  </a:solidFill>
                </a:ln>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Ceilometer</a:t>
                  </a:r>
                </a:p>
              </p:txBody>
            </p:sp>
            <p:sp>
              <p:nvSpPr>
                <p:cNvPr id="17455" name="AutoShape 3"/>
                <p:cNvSpPr>
                  <a:spLocks noChangeArrowheads="1"/>
                </p:cNvSpPr>
                <p:nvPr/>
              </p:nvSpPr>
              <p:spPr bwMode="auto">
                <a:xfrm>
                  <a:off x="2427711" y="2719708"/>
                  <a:ext cx="334557" cy="146933"/>
                </a:xfrm>
                <a:prstGeom prst="flowChartAlternateProcess">
                  <a:avLst/>
                </a:prstGeom>
                <a:solidFill>
                  <a:schemeClr val="tx2"/>
                </a:solidFill>
                <a:ln w="38100">
                  <a:solidFill>
                    <a:schemeClr val="bg1"/>
                  </a:solidFill>
                  <a:miter lim="800000"/>
                  <a:headEnd/>
                  <a:tailEnd/>
                </a:ln>
              </p:spPr>
              <p:txBody>
                <a:bodyPr wrap="none" lIns="72000" rIns="72000" anchor="ctr"/>
                <a:lstStyle/>
                <a:p>
                  <a:pPr algn="ctr">
                    <a:spcBef>
                      <a:spcPct val="50000"/>
                    </a:spcBef>
                  </a:pPr>
                  <a:r>
                    <a:rPr lang="en-US" altLang="sv-SE" sz="600" b="1">
                      <a:solidFill>
                        <a:srgbClr val="FFFFFF"/>
                      </a:solidFill>
                      <a:latin typeface="MetaNormalLF-Roman"/>
                    </a:rPr>
                    <a:t>PLUGIN</a:t>
                  </a:r>
                </a:p>
              </p:txBody>
            </p:sp>
            <p:sp>
              <p:nvSpPr>
                <p:cNvPr id="31" name="AutoShape 3"/>
                <p:cNvSpPr>
                  <a:spLocks noChangeArrowheads="1"/>
                </p:cNvSpPr>
                <p:nvPr/>
              </p:nvSpPr>
              <p:spPr bwMode="auto">
                <a:xfrm>
                  <a:off x="1488217" y="2729489"/>
                  <a:ext cx="356789" cy="145973"/>
                </a:xfrm>
                <a:prstGeom prst="flowChartAlternateProcess">
                  <a:avLst/>
                </a:prstGeom>
                <a:solidFill>
                  <a:schemeClr val="bg1">
                    <a:lumMod val="50000"/>
                  </a:schemeClr>
                </a:solidFill>
                <a:ln>
                  <a:noFill/>
                </a:ln>
                <a:extLst>
                  <a:ext uri="{91240B29-F687-4F45-9708-019B960494DF}">
                    <a14:hiddenLine xmlns:a14="http://schemas.microsoft.com/office/drawing/2010/main" w="38100" algn="ctr">
                      <a:solidFill>
                        <a:schemeClr val="bg1"/>
                      </a:solidFill>
                      <a:miter lim="800000"/>
                      <a:headEnd/>
                      <a:tailEnd/>
                    </a14:hiddenLine>
                  </a:ext>
                </a:extLst>
              </p:spPr>
              <p:txBody>
                <a:bodyPr wrap="none" lIns="72000" rIns="72000" anchor="ctr"/>
                <a:lstStyle/>
                <a:p>
                  <a:pPr algn="ctr">
                    <a:spcBef>
                      <a:spcPct val="50000"/>
                    </a:spcBef>
                    <a:defRPr/>
                  </a:pPr>
                  <a:r>
                    <a:rPr lang="en-US" sz="600" b="1" dirty="0">
                      <a:solidFill>
                        <a:srgbClr val="FFFFFF"/>
                      </a:solidFill>
                      <a:latin typeface="MetaNormalLF-Roman"/>
                      <a:cs typeface="+mn-cs"/>
                    </a:rPr>
                    <a:t>Linux</a:t>
                  </a:r>
                </a:p>
              </p:txBody>
            </p:sp>
            <p:grpSp>
              <p:nvGrpSpPr>
                <p:cNvPr id="17457" name="Group 22"/>
                <p:cNvGrpSpPr>
                  <a:grpSpLocks/>
                </p:cNvGrpSpPr>
                <p:nvPr/>
              </p:nvGrpSpPr>
              <p:grpSpPr bwMode="auto">
                <a:xfrm>
                  <a:off x="382464" y="2951633"/>
                  <a:ext cx="3597723" cy="176265"/>
                  <a:chOff x="448668" y="4376686"/>
                  <a:chExt cx="6916777" cy="334239"/>
                </a:xfrm>
              </p:grpSpPr>
              <p:sp>
                <p:nvSpPr>
                  <p:cNvPr id="131" name="AutoShape 3"/>
                  <p:cNvSpPr>
                    <a:spLocks noChangeArrowheads="1"/>
                  </p:cNvSpPr>
                  <p:nvPr/>
                </p:nvSpPr>
                <p:spPr bwMode="auto">
                  <a:xfrm>
                    <a:off x="1876390" y="4376665"/>
                    <a:ext cx="1368833" cy="333964"/>
                  </a:xfrm>
                  <a:prstGeom prst="flowChartAlternateProcess">
                    <a:avLst/>
                  </a:prstGeom>
                  <a:solidFill>
                    <a:schemeClr val="tx1">
                      <a:lumMod val="75000"/>
                    </a:schemeClr>
                  </a:solidFill>
                  <a:ln>
                    <a:noFill/>
                  </a:ln>
                  <a:extLst/>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COMPUTE</a:t>
                    </a:r>
                  </a:p>
                </p:txBody>
              </p:sp>
              <p:sp>
                <p:nvSpPr>
                  <p:cNvPr id="132" name="AutoShape 4"/>
                  <p:cNvSpPr>
                    <a:spLocks noChangeArrowheads="1"/>
                  </p:cNvSpPr>
                  <p:nvPr/>
                </p:nvSpPr>
                <p:spPr bwMode="auto">
                  <a:xfrm>
                    <a:off x="3418996" y="4376665"/>
                    <a:ext cx="2441951" cy="333964"/>
                  </a:xfrm>
                  <a:prstGeom prst="flowChartAlternateProcess">
                    <a:avLst/>
                  </a:prstGeom>
                  <a:solidFill>
                    <a:schemeClr val="tx1">
                      <a:lumMod val="75000"/>
                    </a:schemeClr>
                  </a:solidFill>
                  <a:ln>
                    <a:noFill/>
                  </a:ln>
                  <a:extLst/>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STORAGE</a:t>
                    </a:r>
                  </a:p>
                </p:txBody>
              </p:sp>
              <p:sp>
                <p:nvSpPr>
                  <p:cNvPr id="133" name="AutoShape 3"/>
                  <p:cNvSpPr>
                    <a:spLocks noChangeArrowheads="1"/>
                  </p:cNvSpPr>
                  <p:nvPr/>
                </p:nvSpPr>
                <p:spPr bwMode="auto">
                  <a:xfrm>
                    <a:off x="449632" y="4376665"/>
                    <a:ext cx="1262132" cy="333964"/>
                  </a:xfrm>
                  <a:prstGeom prst="flowChartAlternateProcess">
                    <a:avLst/>
                  </a:prstGeom>
                  <a:solidFill>
                    <a:schemeClr val="tx1">
                      <a:lumMod val="75000"/>
                    </a:schemeClr>
                  </a:solidFill>
                  <a:ln>
                    <a:noFill/>
                  </a:ln>
                  <a:extLst/>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NETWORK</a:t>
                    </a:r>
                  </a:p>
                </p:txBody>
              </p:sp>
              <p:sp>
                <p:nvSpPr>
                  <p:cNvPr id="134" name="AutoShape 3"/>
                  <p:cNvSpPr>
                    <a:spLocks noChangeArrowheads="1"/>
                  </p:cNvSpPr>
                  <p:nvPr/>
                </p:nvSpPr>
                <p:spPr bwMode="auto">
                  <a:xfrm>
                    <a:off x="6001184" y="4376665"/>
                    <a:ext cx="1365786" cy="333964"/>
                  </a:xfrm>
                  <a:prstGeom prst="flowChartAlternateProcess">
                    <a:avLst/>
                  </a:prstGeom>
                  <a:solidFill>
                    <a:schemeClr val="tx1">
                      <a:lumMod val="75000"/>
                    </a:schemeClr>
                  </a:solidFill>
                  <a:ln>
                    <a:noFill/>
                  </a:ln>
                  <a:extLst/>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a:solidFill>
                          <a:srgbClr val="FFFFFF"/>
                        </a:solidFill>
                        <a:latin typeface="MetaNormalLF-Roman" charset="0"/>
                        <a:cs typeface="Arial" charset="0"/>
                      </a:rPr>
                      <a:t>IDAM</a:t>
                    </a:r>
                  </a:p>
                </p:txBody>
              </p:sp>
            </p:grpSp>
            <p:sp>
              <p:nvSpPr>
                <p:cNvPr id="33" name="AutoShape 3"/>
                <p:cNvSpPr>
                  <a:spLocks noChangeArrowheads="1"/>
                </p:cNvSpPr>
                <p:nvPr/>
              </p:nvSpPr>
              <p:spPr bwMode="auto">
                <a:xfrm rot="5400000">
                  <a:off x="3994100" y="2362267"/>
                  <a:ext cx="1212215" cy="309216"/>
                </a:xfrm>
                <a:prstGeom prst="flowChartAlternateProcess">
                  <a:avLst/>
                </a:prstGeom>
                <a:solidFill>
                  <a:schemeClr val="tx1">
                    <a:lumMod val="60000"/>
                    <a:lumOff val="40000"/>
                  </a:schemeClr>
                </a:solidFill>
                <a:ln>
                  <a:noFill/>
                </a:ln>
              </p:spPr>
              <p:txBody>
                <a:bodyPr wrap="none" lIns="72000" rIns="72000"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lgn="ctr">
                    <a:spcBef>
                      <a:spcPct val="50000"/>
                    </a:spcBef>
                    <a:defRPr/>
                  </a:pPr>
                  <a:r>
                    <a:rPr lang="en-US" sz="700" b="1" dirty="0">
                      <a:solidFill>
                        <a:srgbClr val="FFFFFF"/>
                      </a:solidFill>
                      <a:latin typeface="MetaNormalLF-Roman" charset="0"/>
                      <a:cs typeface="Arial" charset="0"/>
                    </a:rPr>
                    <a:t>Support functions</a:t>
                  </a:r>
                </a:p>
              </p:txBody>
            </p:sp>
            <p:sp>
              <p:nvSpPr>
                <p:cNvPr id="17459" name="AutoShape 3"/>
                <p:cNvSpPr>
                  <a:spLocks noChangeArrowheads="1"/>
                </p:cNvSpPr>
                <p:nvPr/>
              </p:nvSpPr>
              <p:spPr bwMode="auto">
                <a:xfrm>
                  <a:off x="3466815" y="2719708"/>
                  <a:ext cx="333016" cy="146933"/>
                </a:xfrm>
                <a:prstGeom prst="flowChartAlternateProcess">
                  <a:avLst/>
                </a:prstGeom>
                <a:solidFill>
                  <a:schemeClr val="tx2"/>
                </a:solidFill>
                <a:ln w="38100">
                  <a:solidFill>
                    <a:schemeClr val="bg1"/>
                  </a:solidFill>
                  <a:miter lim="800000"/>
                  <a:headEnd/>
                  <a:tailEnd/>
                </a:ln>
              </p:spPr>
              <p:txBody>
                <a:bodyPr wrap="none" lIns="72000" rIns="72000" anchor="ctr"/>
                <a:lstStyle/>
                <a:p>
                  <a:pPr algn="ctr">
                    <a:spcBef>
                      <a:spcPct val="50000"/>
                    </a:spcBef>
                  </a:pPr>
                  <a:r>
                    <a:rPr lang="en-US" altLang="sv-SE" sz="600" b="1">
                      <a:solidFill>
                        <a:srgbClr val="FFFFFF"/>
                      </a:solidFill>
                      <a:latin typeface="MetaNormalLF-Roman"/>
                    </a:rPr>
                    <a:t>PLUGIN</a:t>
                  </a:r>
                </a:p>
              </p:txBody>
            </p:sp>
            <p:sp>
              <p:nvSpPr>
                <p:cNvPr id="17460" name="AutoShape 3"/>
                <p:cNvSpPr>
                  <a:spLocks noChangeArrowheads="1"/>
                </p:cNvSpPr>
                <p:nvPr/>
              </p:nvSpPr>
              <p:spPr bwMode="auto">
                <a:xfrm>
                  <a:off x="2875382" y="2719708"/>
                  <a:ext cx="334335" cy="146933"/>
                </a:xfrm>
                <a:prstGeom prst="flowChartAlternateProcess">
                  <a:avLst/>
                </a:prstGeom>
                <a:solidFill>
                  <a:schemeClr val="tx2"/>
                </a:solidFill>
                <a:ln w="38100">
                  <a:solidFill>
                    <a:schemeClr val="bg1"/>
                  </a:solidFill>
                  <a:miter lim="800000"/>
                  <a:headEnd/>
                  <a:tailEnd/>
                </a:ln>
              </p:spPr>
              <p:txBody>
                <a:bodyPr wrap="none" lIns="72000" rIns="72000" anchor="ctr"/>
                <a:lstStyle/>
                <a:p>
                  <a:pPr algn="ctr">
                    <a:spcBef>
                      <a:spcPct val="50000"/>
                    </a:spcBef>
                  </a:pPr>
                  <a:r>
                    <a:rPr lang="en-US" altLang="sv-SE" sz="600" b="1">
                      <a:solidFill>
                        <a:srgbClr val="FFFFFF"/>
                      </a:solidFill>
                      <a:latin typeface="MetaNormalLF-Roman"/>
                    </a:rPr>
                    <a:t>PLUGIN</a:t>
                  </a:r>
                </a:p>
              </p:txBody>
            </p:sp>
            <p:sp>
              <p:nvSpPr>
                <p:cNvPr id="17461" name="AutoShape 3"/>
                <p:cNvSpPr>
                  <a:spLocks noChangeArrowheads="1"/>
                </p:cNvSpPr>
                <p:nvPr/>
              </p:nvSpPr>
              <p:spPr bwMode="auto">
                <a:xfrm>
                  <a:off x="370075" y="1644423"/>
                  <a:ext cx="4372314" cy="135672"/>
                </a:xfrm>
                <a:prstGeom prst="flowChartAlternateProcess">
                  <a:avLst/>
                </a:prstGeom>
                <a:solidFill>
                  <a:srgbClr val="002060"/>
                </a:solidFill>
                <a:ln>
                  <a:noFill/>
                </a:ln>
                <a:extLst>
                  <a:ext uri="{91240B29-F687-4F45-9708-019B960494DF}">
                    <a14:hiddenLine xmlns:a14="http://schemas.microsoft.com/office/drawing/2010/main" w="38100">
                      <a:solidFill>
                        <a:schemeClr val="bg1"/>
                      </a:solidFill>
                      <a:miter lim="800000"/>
                      <a:headEnd/>
                      <a:tailEnd/>
                    </a14:hiddenLine>
                  </a:ext>
                </a:extLst>
              </p:spPr>
              <p:txBody>
                <a:bodyPr wrap="none" lIns="72000" rIns="72000" anchor="ctr"/>
                <a:lstStyle/>
                <a:p>
                  <a:pPr algn="ctr">
                    <a:spcBef>
                      <a:spcPct val="50000"/>
                    </a:spcBef>
                  </a:pPr>
                  <a:r>
                    <a:rPr lang="en-US" altLang="sv-SE" sz="700" b="1">
                      <a:solidFill>
                        <a:srgbClr val="FFFFFF"/>
                      </a:solidFill>
                      <a:latin typeface="MetaNormalLF-Roman"/>
                    </a:rPr>
                    <a:t>Cloud Manager</a:t>
                  </a:r>
                  <a:endParaRPr lang="en-US" altLang="sv-SE" sz="500" b="1">
                    <a:solidFill>
                      <a:srgbClr val="FFFFFF"/>
                    </a:solidFill>
                    <a:latin typeface="MetaNormalLF-Roman"/>
                  </a:endParaRPr>
                </a:p>
              </p:txBody>
            </p:sp>
            <p:sp>
              <p:nvSpPr>
                <p:cNvPr id="37" name="Line 22"/>
                <p:cNvSpPr>
                  <a:spLocks noChangeShapeType="1"/>
                </p:cNvSpPr>
                <p:nvPr/>
              </p:nvSpPr>
              <p:spPr bwMode="auto">
                <a:xfrm>
                  <a:off x="708039" y="1669594"/>
                  <a:ext cx="0" cy="250694"/>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en-US">
                    <a:solidFill>
                      <a:srgbClr val="58585A"/>
                    </a:solidFill>
                    <a:latin typeface="Arial" charset="0"/>
                    <a:cs typeface="Arial" charset="0"/>
                  </a:endParaRPr>
                </a:p>
              </p:txBody>
            </p:sp>
            <p:sp>
              <p:nvSpPr>
                <p:cNvPr id="38" name="Line 22"/>
                <p:cNvSpPr>
                  <a:spLocks noChangeShapeType="1"/>
                </p:cNvSpPr>
                <p:nvPr/>
              </p:nvSpPr>
              <p:spPr bwMode="auto">
                <a:xfrm>
                  <a:off x="2101894" y="1669594"/>
                  <a:ext cx="0" cy="250694"/>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en-US">
                    <a:solidFill>
                      <a:srgbClr val="58585A"/>
                    </a:solidFill>
                    <a:latin typeface="Arial" charset="0"/>
                    <a:cs typeface="Arial" charset="0"/>
                  </a:endParaRPr>
                </a:p>
              </p:txBody>
            </p:sp>
            <p:sp>
              <p:nvSpPr>
                <p:cNvPr id="39" name="Line 22"/>
                <p:cNvSpPr>
                  <a:spLocks noChangeShapeType="1"/>
                </p:cNvSpPr>
                <p:nvPr/>
              </p:nvSpPr>
              <p:spPr bwMode="auto">
                <a:xfrm>
                  <a:off x="1481874" y="1664834"/>
                  <a:ext cx="0" cy="250694"/>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en-US">
                    <a:solidFill>
                      <a:srgbClr val="58585A"/>
                    </a:solidFill>
                    <a:latin typeface="Arial" charset="0"/>
                    <a:cs typeface="Arial" charset="0"/>
                  </a:endParaRPr>
                </a:p>
              </p:txBody>
            </p:sp>
            <p:sp>
              <p:nvSpPr>
                <p:cNvPr id="40" name="Line 22"/>
                <p:cNvSpPr>
                  <a:spLocks noChangeShapeType="1"/>
                </p:cNvSpPr>
                <p:nvPr/>
              </p:nvSpPr>
              <p:spPr bwMode="auto">
                <a:xfrm>
                  <a:off x="2556997" y="1669594"/>
                  <a:ext cx="0" cy="250694"/>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en-US">
                    <a:solidFill>
                      <a:srgbClr val="58585A"/>
                    </a:solidFill>
                    <a:latin typeface="Arial" charset="0"/>
                    <a:cs typeface="Arial" charset="0"/>
                  </a:endParaRPr>
                </a:p>
              </p:txBody>
            </p:sp>
            <p:sp>
              <p:nvSpPr>
                <p:cNvPr id="41" name="Line 22"/>
                <p:cNvSpPr>
                  <a:spLocks noChangeShapeType="1"/>
                </p:cNvSpPr>
                <p:nvPr/>
              </p:nvSpPr>
              <p:spPr bwMode="auto">
                <a:xfrm>
                  <a:off x="2991486" y="1668007"/>
                  <a:ext cx="0" cy="249107"/>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en-US">
                    <a:solidFill>
                      <a:srgbClr val="58585A"/>
                    </a:solidFill>
                    <a:latin typeface="Arial" charset="0"/>
                    <a:cs typeface="Arial" charset="0"/>
                  </a:endParaRPr>
                </a:p>
              </p:txBody>
            </p:sp>
            <p:sp>
              <p:nvSpPr>
                <p:cNvPr id="42" name="Line 22"/>
                <p:cNvSpPr>
                  <a:spLocks noChangeShapeType="1"/>
                </p:cNvSpPr>
                <p:nvPr/>
              </p:nvSpPr>
              <p:spPr bwMode="auto">
                <a:xfrm>
                  <a:off x="3584548" y="1664834"/>
                  <a:ext cx="0" cy="250694"/>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en-US">
                    <a:solidFill>
                      <a:srgbClr val="58585A"/>
                    </a:solidFill>
                    <a:latin typeface="Arial" charset="0"/>
                    <a:cs typeface="Arial" charset="0"/>
                  </a:endParaRPr>
                </a:p>
              </p:txBody>
            </p:sp>
            <p:sp>
              <p:nvSpPr>
                <p:cNvPr id="17468" name="AutoShape 3"/>
                <p:cNvSpPr>
                  <a:spLocks noChangeArrowheads="1"/>
                </p:cNvSpPr>
                <p:nvPr/>
              </p:nvSpPr>
              <p:spPr bwMode="auto">
                <a:xfrm>
                  <a:off x="3104667" y="1055641"/>
                  <a:ext cx="1613540" cy="457512"/>
                </a:xfrm>
                <a:prstGeom prst="flowChartAlternateProcess">
                  <a:avLst/>
                </a:prstGeom>
                <a:solidFill>
                  <a:srgbClr val="002060"/>
                </a:solidFill>
                <a:ln>
                  <a:noFill/>
                </a:ln>
                <a:extLst>
                  <a:ext uri="{91240B29-F687-4F45-9708-019B960494DF}">
                    <a14:hiddenLine xmlns:a14="http://schemas.microsoft.com/office/drawing/2010/main" w="38100">
                      <a:solidFill>
                        <a:schemeClr val="bg1"/>
                      </a:solidFill>
                      <a:miter lim="800000"/>
                      <a:headEnd/>
                      <a:tailEnd/>
                    </a14:hiddenLine>
                  </a:ext>
                </a:extLst>
              </p:spPr>
              <p:txBody>
                <a:bodyPr wrap="none" lIns="72000" rIns="72000" anchor="ctr"/>
                <a:lstStyle/>
                <a:p>
                  <a:pPr algn="ctr">
                    <a:spcBef>
                      <a:spcPct val="50000"/>
                    </a:spcBef>
                  </a:pPr>
                  <a:r>
                    <a:rPr lang="en-US" altLang="sv-SE" sz="700" b="1">
                      <a:solidFill>
                        <a:srgbClr val="FFFFFF"/>
                      </a:solidFill>
                      <a:latin typeface="MetaNormalLF-Roman"/>
                    </a:rPr>
                    <a:t>Application Domain OSS</a:t>
                  </a:r>
                </a:p>
              </p:txBody>
            </p:sp>
            <p:grpSp>
              <p:nvGrpSpPr>
                <p:cNvPr id="17469" name="Group 202"/>
                <p:cNvGrpSpPr>
                  <a:grpSpLocks/>
                </p:cNvGrpSpPr>
                <p:nvPr/>
              </p:nvGrpSpPr>
              <p:grpSpPr bwMode="auto">
                <a:xfrm>
                  <a:off x="393826" y="1044447"/>
                  <a:ext cx="1138786" cy="468706"/>
                  <a:chOff x="1783969" y="1228673"/>
                  <a:chExt cx="1138786" cy="468706"/>
                </a:xfrm>
              </p:grpSpPr>
              <p:sp>
                <p:nvSpPr>
                  <p:cNvPr id="17513" name="Rounded Rectangle 89"/>
                  <p:cNvSpPr>
                    <a:spLocks noChangeArrowheads="1"/>
                  </p:cNvSpPr>
                  <p:nvPr/>
                </p:nvSpPr>
                <p:spPr bwMode="auto">
                  <a:xfrm>
                    <a:off x="1783969" y="1228673"/>
                    <a:ext cx="1138786" cy="468706"/>
                  </a:xfrm>
                  <a:prstGeom prst="roundRect">
                    <a:avLst>
                      <a:gd name="adj" fmla="val 16667"/>
                    </a:avLst>
                  </a:prstGeom>
                  <a:solidFill>
                    <a:srgbClr val="0070C0"/>
                  </a:solidFill>
                  <a:ln w="12700">
                    <a:solidFill>
                      <a:srgbClr val="000000"/>
                    </a:solidFill>
                    <a:round/>
                    <a:headEnd/>
                    <a:tailEnd/>
                  </a:ln>
                </p:spPr>
                <p:txBody>
                  <a:bodyPr wrap="none" lIns="72000" rIns="72000"/>
                  <a:lstStyle/>
                  <a:p>
                    <a:pPr>
                      <a:spcBef>
                        <a:spcPct val="50000"/>
                      </a:spcBef>
                    </a:pPr>
                    <a:endParaRPr lang="sv-SE" altLang="sv-SE">
                      <a:solidFill>
                        <a:srgbClr val="58585A"/>
                      </a:solidFill>
                    </a:endParaRPr>
                  </a:p>
                </p:txBody>
              </p:sp>
              <p:grpSp>
                <p:nvGrpSpPr>
                  <p:cNvPr id="17514" name="Group 64"/>
                  <p:cNvGrpSpPr>
                    <a:grpSpLocks noChangeAspect="1"/>
                  </p:cNvGrpSpPr>
                  <p:nvPr/>
                </p:nvGrpSpPr>
                <p:grpSpPr bwMode="auto">
                  <a:xfrm>
                    <a:off x="1902378" y="1337274"/>
                    <a:ext cx="178684" cy="234760"/>
                    <a:chOff x="183" y="860"/>
                    <a:chExt cx="969" cy="1392"/>
                  </a:xfrm>
                </p:grpSpPr>
                <p:grpSp>
                  <p:nvGrpSpPr>
                    <p:cNvPr id="17551" name="Group 43"/>
                    <p:cNvGrpSpPr>
                      <a:grpSpLocks noChangeAspect="1"/>
                    </p:cNvGrpSpPr>
                    <p:nvPr/>
                  </p:nvGrpSpPr>
                  <p:grpSpPr bwMode="auto">
                    <a:xfrm>
                      <a:off x="186" y="860"/>
                      <a:ext cx="966" cy="1391"/>
                      <a:chOff x="186" y="860"/>
                      <a:chExt cx="966" cy="1391"/>
                    </a:xfrm>
                  </p:grpSpPr>
                  <p:sp>
                    <p:nvSpPr>
                      <p:cNvPr id="17553"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54"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28" name="Rectangle 54"/>
                    <p:cNvSpPr>
                      <a:spLocks noChangeAspect="1" noChangeArrowheads="1"/>
                    </p:cNvSpPr>
                    <p:nvPr/>
                  </p:nvSpPr>
                  <p:spPr bwMode="auto">
                    <a:xfrm>
                      <a:off x="265" y="856"/>
                      <a:ext cx="886"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515" name="Group 64"/>
                  <p:cNvGrpSpPr>
                    <a:grpSpLocks noChangeAspect="1"/>
                  </p:cNvGrpSpPr>
                  <p:nvPr/>
                </p:nvGrpSpPr>
                <p:grpSpPr bwMode="auto">
                  <a:xfrm>
                    <a:off x="2151802" y="1331144"/>
                    <a:ext cx="178684" cy="234760"/>
                    <a:chOff x="183" y="860"/>
                    <a:chExt cx="969" cy="1392"/>
                  </a:xfrm>
                </p:grpSpPr>
                <p:grpSp>
                  <p:nvGrpSpPr>
                    <p:cNvPr id="17547" name="Group 43"/>
                    <p:cNvGrpSpPr>
                      <a:grpSpLocks noChangeAspect="1"/>
                    </p:cNvGrpSpPr>
                    <p:nvPr/>
                  </p:nvGrpSpPr>
                  <p:grpSpPr bwMode="auto">
                    <a:xfrm>
                      <a:off x="186" y="860"/>
                      <a:ext cx="966" cy="1391"/>
                      <a:chOff x="186" y="860"/>
                      <a:chExt cx="966" cy="1391"/>
                    </a:xfrm>
                  </p:grpSpPr>
                  <p:sp>
                    <p:nvSpPr>
                      <p:cNvPr id="17549"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50"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24" name="Rectangle 54"/>
                    <p:cNvSpPr>
                      <a:spLocks noChangeAspect="1" noChangeArrowheads="1"/>
                    </p:cNvSpPr>
                    <p:nvPr/>
                  </p:nvSpPr>
                  <p:spPr bwMode="auto">
                    <a:xfrm>
                      <a:off x="185" y="619"/>
                      <a:ext cx="1084" cy="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516" name="Group 64"/>
                  <p:cNvGrpSpPr>
                    <a:grpSpLocks noChangeAspect="1"/>
                  </p:cNvGrpSpPr>
                  <p:nvPr/>
                </p:nvGrpSpPr>
                <p:grpSpPr bwMode="auto">
                  <a:xfrm>
                    <a:off x="2406143" y="1330975"/>
                    <a:ext cx="178684" cy="234760"/>
                    <a:chOff x="183" y="860"/>
                    <a:chExt cx="969" cy="1392"/>
                  </a:xfrm>
                </p:grpSpPr>
                <p:grpSp>
                  <p:nvGrpSpPr>
                    <p:cNvPr id="17543" name="Group 43"/>
                    <p:cNvGrpSpPr>
                      <a:grpSpLocks noChangeAspect="1"/>
                    </p:cNvGrpSpPr>
                    <p:nvPr/>
                  </p:nvGrpSpPr>
                  <p:grpSpPr bwMode="auto">
                    <a:xfrm>
                      <a:off x="186" y="860"/>
                      <a:ext cx="966" cy="1391"/>
                      <a:chOff x="186" y="860"/>
                      <a:chExt cx="966" cy="1391"/>
                    </a:xfrm>
                  </p:grpSpPr>
                  <p:sp>
                    <p:nvSpPr>
                      <p:cNvPr id="17545"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46"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20" name="Rectangle 54"/>
                    <p:cNvSpPr>
                      <a:spLocks noChangeAspect="1" noChangeArrowheads="1"/>
                    </p:cNvSpPr>
                    <p:nvPr/>
                  </p:nvSpPr>
                  <p:spPr bwMode="auto">
                    <a:xfrm>
                      <a:off x="181" y="856"/>
                      <a:ext cx="972"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517" name="Group 64"/>
                  <p:cNvGrpSpPr>
                    <a:grpSpLocks noChangeAspect="1"/>
                  </p:cNvGrpSpPr>
                  <p:nvPr/>
                </p:nvGrpSpPr>
                <p:grpSpPr bwMode="auto">
                  <a:xfrm>
                    <a:off x="1860224" y="1260164"/>
                    <a:ext cx="178684" cy="234760"/>
                    <a:chOff x="183" y="860"/>
                    <a:chExt cx="969" cy="1392"/>
                  </a:xfrm>
                </p:grpSpPr>
                <p:grpSp>
                  <p:nvGrpSpPr>
                    <p:cNvPr id="17539" name="Group 43"/>
                    <p:cNvGrpSpPr>
                      <a:grpSpLocks noChangeAspect="1"/>
                    </p:cNvGrpSpPr>
                    <p:nvPr/>
                  </p:nvGrpSpPr>
                  <p:grpSpPr bwMode="auto">
                    <a:xfrm>
                      <a:off x="186" y="860"/>
                      <a:ext cx="966" cy="1391"/>
                      <a:chOff x="186" y="860"/>
                      <a:chExt cx="966" cy="1391"/>
                    </a:xfrm>
                  </p:grpSpPr>
                  <p:sp>
                    <p:nvSpPr>
                      <p:cNvPr id="17541"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42"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16" name="Rectangle 54"/>
                    <p:cNvSpPr>
                      <a:spLocks noChangeAspect="1" noChangeArrowheads="1"/>
                    </p:cNvSpPr>
                    <p:nvPr/>
                  </p:nvSpPr>
                  <p:spPr bwMode="auto">
                    <a:xfrm>
                      <a:off x="184" y="861"/>
                      <a:ext cx="1049"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518" name="Group 64"/>
                  <p:cNvGrpSpPr>
                    <a:grpSpLocks noChangeAspect="1"/>
                  </p:cNvGrpSpPr>
                  <p:nvPr/>
                </p:nvGrpSpPr>
                <p:grpSpPr bwMode="auto">
                  <a:xfrm>
                    <a:off x="2098465" y="1260164"/>
                    <a:ext cx="178684" cy="234760"/>
                    <a:chOff x="183" y="860"/>
                    <a:chExt cx="969" cy="1392"/>
                  </a:xfrm>
                </p:grpSpPr>
                <p:grpSp>
                  <p:nvGrpSpPr>
                    <p:cNvPr id="17535" name="Group 43"/>
                    <p:cNvGrpSpPr>
                      <a:grpSpLocks noChangeAspect="1"/>
                    </p:cNvGrpSpPr>
                    <p:nvPr/>
                  </p:nvGrpSpPr>
                  <p:grpSpPr bwMode="auto">
                    <a:xfrm>
                      <a:off x="186" y="860"/>
                      <a:ext cx="966" cy="1391"/>
                      <a:chOff x="186" y="860"/>
                      <a:chExt cx="966" cy="1391"/>
                    </a:xfrm>
                  </p:grpSpPr>
                  <p:sp>
                    <p:nvSpPr>
                      <p:cNvPr id="17537"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38"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12" name="Rectangle 54"/>
                    <p:cNvSpPr>
                      <a:spLocks noChangeAspect="1" noChangeArrowheads="1"/>
                    </p:cNvSpPr>
                    <p:nvPr/>
                  </p:nvSpPr>
                  <p:spPr bwMode="auto">
                    <a:xfrm>
                      <a:off x="181" y="861"/>
                      <a:ext cx="1049"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sp>
                <p:nvSpPr>
                  <p:cNvPr id="17519" name="TextBox 149"/>
                  <p:cNvSpPr txBox="1">
                    <a:spLocks noChangeArrowheads="1"/>
                  </p:cNvSpPr>
                  <p:nvPr/>
                </p:nvSpPr>
                <p:spPr bwMode="auto">
                  <a:xfrm>
                    <a:off x="1839463" y="1578603"/>
                    <a:ext cx="988482" cy="10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spcBef>
                        <a:spcPct val="50000"/>
                      </a:spcBef>
                    </a:pPr>
                    <a:r>
                      <a:rPr lang="en-US" altLang="sv-SE" sz="700" b="1">
                        <a:solidFill>
                          <a:srgbClr val="FFFFFF"/>
                        </a:solidFill>
                        <a:ea typeface="MS PGothic" pitchFamily="34" charset="-128"/>
                        <a:cs typeface="MS PGothic" pitchFamily="34" charset="-128"/>
                      </a:rPr>
                      <a:t>NFV Applications</a:t>
                    </a:r>
                  </a:p>
                </p:txBody>
              </p:sp>
              <p:grpSp>
                <p:nvGrpSpPr>
                  <p:cNvPr id="17520" name="Group 64"/>
                  <p:cNvGrpSpPr>
                    <a:grpSpLocks noChangeAspect="1"/>
                  </p:cNvGrpSpPr>
                  <p:nvPr/>
                </p:nvGrpSpPr>
                <p:grpSpPr bwMode="auto">
                  <a:xfrm>
                    <a:off x="2664599" y="1337791"/>
                    <a:ext cx="178684" cy="234760"/>
                    <a:chOff x="183" y="860"/>
                    <a:chExt cx="969" cy="1392"/>
                  </a:xfrm>
                </p:grpSpPr>
                <p:grpSp>
                  <p:nvGrpSpPr>
                    <p:cNvPr id="17531" name="Group 43"/>
                    <p:cNvGrpSpPr>
                      <a:grpSpLocks noChangeAspect="1"/>
                    </p:cNvGrpSpPr>
                    <p:nvPr/>
                  </p:nvGrpSpPr>
                  <p:grpSpPr bwMode="auto">
                    <a:xfrm>
                      <a:off x="186" y="860"/>
                      <a:ext cx="966" cy="1391"/>
                      <a:chOff x="186" y="860"/>
                      <a:chExt cx="966" cy="1391"/>
                    </a:xfrm>
                  </p:grpSpPr>
                  <p:sp>
                    <p:nvSpPr>
                      <p:cNvPr id="17533"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34"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08" name="Rectangle 54"/>
                    <p:cNvSpPr>
                      <a:spLocks noChangeAspect="1" noChangeArrowheads="1"/>
                    </p:cNvSpPr>
                    <p:nvPr/>
                  </p:nvSpPr>
                  <p:spPr bwMode="auto">
                    <a:xfrm>
                      <a:off x="156" y="862"/>
                      <a:ext cx="998" cy="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521" name="Group 64"/>
                  <p:cNvGrpSpPr>
                    <a:grpSpLocks noChangeAspect="1"/>
                  </p:cNvGrpSpPr>
                  <p:nvPr/>
                </p:nvGrpSpPr>
                <p:grpSpPr bwMode="auto">
                  <a:xfrm>
                    <a:off x="2336706" y="1260164"/>
                    <a:ext cx="178684" cy="234760"/>
                    <a:chOff x="183" y="860"/>
                    <a:chExt cx="969" cy="1392"/>
                  </a:xfrm>
                </p:grpSpPr>
                <p:grpSp>
                  <p:nvGrpSpPr>
                    <p:cNvPr id="17527" name="Group 43"/>
                    <p:cNvGrpSpPr>
                      <a:grpSpLocks noChangeAspect="1"/>
                    </p:cNvGrpSpPr>
                    <p:nvPr/>
                  </p:nvGrpSpPr>
                  <p:grpSpPr bwMode="auto">
                    <a:xfrm>
                      <a:off x="186" y="860"/>
                      <a:ext cx="966" cy="1391"/>
                      <a:chOff x="186" y="860"/>
                      <a:chExt cx="966" cy="1391"/>
                    </a:xfrm>
                  </p:grpSpPr>
                  <p:sp>
                    <p:nvSpPr>
                      <p:cNvPr id="17529"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30"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04" name="Rectangle 54"/>
                    <p:cNvSpPr>
                      <a:spLocks noChangeAspect="1" noChangeArrowheads="1"/>
                    </p:cNvSpPr>
                    <p:nvPr/>
                  </p:nvSpPr>
                  <p:spPr bwMode="auto">
                    <a:xfrm>
                      <a:off x="179" y="861"/>
                      <a:ext cx="972"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522" name="Group 64"/>
                  <p:cNvGrpSpPr>
                    <a:grpSpLocks noChangeAspect="1"/>
                  </p:cNvGrpSpPr>
                  <p:nvPr/>
                </p:nvGrpSpPr>
                <p:grpSpPr bwMode="auto">
                  <a:xfrm>
                    <a:off x="2595162" y="1266980"/>
                    <a:ext cx="178684" cy="234760"/>
                    <a:chOff x="183" y="860"/>
                    <a:chExt cx="969" cy="1392"/>
                  </a:xfrm>
                </p:grpSpPr>
                <p:grpSp>
                  <p:nvGrpSpPr>
                    <p:cNvPr id="17523" name="Group 43"/>
                    <p:cNvGrpSpPr>
                      <a:grpSpLocks noChangeAspect="1"/>
                    </p:cNvGrpSpPr>
                    <p:nvPr/>
                  </p:nvGrpSpPr>
                  <p:grpSpPr bwMode="auto">
                    <a:xfrm>
                      <a:off x="186" y="860"/>
                      <a:ext cx="966" cy="1391"/>
                      <a:chOff x="186" y="860"/>
                      <a:chExt cx="966" cy="1391"/>
                    </a:xfrm>
                  </p:grpSpPr>
                  <p:sp>
                    <p:nvSpPr>
                      <p:cNvPr id="17525"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26"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100" name="Rectangle 54"/>
                    <p:cNvSpPr>
                      <a:spLocks noChangeAspect="1" noChangeArrowheads="1"/>
                    </p:cNvSpPr>
                    <p:nvPr/>
                  </p:nvSpPr>
                  <p:spPr bwMode="auto">
                    <a:xfrm>
                      <a:off x="179" y="859"/>
                      <a:ext cx="972"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grpSp>
              <p:nvGrpSpPr>
                <p:cNvPr id="17470" name="Group 203"/>
                <p:cNvGrpSpPr>
                  <a:grpSpLocks/>
                </p:cNvGrpSpPr>
                <p:nvPr/>
              </p:nvGrpSpPr>
              <p:grpSpPr bwMode="auto">
                <a:xfrm>
                  <a:off x="1734858" y="1045111"/>
                  <a:ext cx="1398377" cy="468706"/>
                  <a:chOff x="3148753" y="1229337"/>
                  <a:chExt cx="1398377" cy="468706"/>
                </a:xfrm>
              </p:grpSpPr>
              <p:sp>
                <p:nvSpPr>
                  <p:cNvPr id="17471" name="Rounded Rectangle 160"/>
                  <p:cNvSpPr>
                    <a:spLocks noChangeArrowheads="1"/>
                  </p:cNvSpPr>
                  <p:nvPr/>
                </p:nvSpPr>
                <p:spPr bwMode="auto">
                  <a:xfrm>
                    <a:off x="3148753" y="1229337"/>
                    <a:ext cx="1138786" cy="468706"/>
                  </a:xfrm>
                  <a:prstGeom prst="roundRect">
                    <a:avLst>
                      <a:gd name="adj" fmla="val 16667"/>
                    </a:avLst>
                  </a:prstGeom>
                  <a:solidFill>
                    <a:srgbClr val="00B0F0"/>
                  </a:solidFill>
                  <a:ln w="12700">
                    <a:solidFill>
                      <a:srgbClr val="000000"/>
                    </a:solidFill>
                    <a:round/>
                    <a:headEnd/>
                    <a:tailEnd/>
                  </a:ln>
                </p:spPr>
                <p:txBody>
                  <a:bodyPr wrap="none" lIns="72000" rIns="72000"/>
                  <a:lstStyle/>
                  <a:p>
                    <a:pPr>
                      <a:spcBef>
                        <a:spcPct val="50000"/>
                      </a:spcBef>
                    </a:pPr>
                    <a:endParaRPr lang="sv-SE" altLang="sv-SE">
                      <a:solidFill>
                        <a:srgbClr val="58585A"/>
                      </a:solidFill>
                    </a:endParaRPr>
                  </a:p>
                </p:txBody>
              </p:sp>
              <p:grpSp>
                <p:nvGrpSpPr>
                  <p:cNvPr id="17472" name="Group 64"/>
                  <p:cNvGrpSpPr>
                    <a:grpSpLocks noChangeAspect="1"/>
                  </p:cNvGrpSpPr>
                  <p:nvPr/>
                </p:nvGrpSpPr>
                <p:grpSpPr bwMode="auto">
                  <a:xfrm>
                    <a:off x="3267162" y="1337938"/>
                    <a:ext cx="178684" cy="234760"/>
                    <a:chOff x="183" y="860"/>
                    <a:chExt cx="969" cy="1392"/>
                  </a:xfrm>
                </p:grpSpPr>
                <p:grpSp>
                  <p:nvGrpSpPr>
                    <p:cNvPr id="17509" name="Group 43"/>
                    <p:cNvGrpSpPr>
                      <a:grpSpLocks noChangeAspect="1"/>
                    </p:cNvGrpSpPr>
                    <p:nvPr/>
                  </p:nvGrpSpPr>
                  <p:grpSpPr bwMode="auto">
                    <a:xfrm>
                      <a:off x="186" y="860"/>
                      <a:ext cx="966" cy="1391"/>
                      <a:chOff x="186" y="860"/>
                      <a:chExt cx="966" cy="1391"/>
                    </a:xfrm>
                  </p:grpSpPr>
                  <p:sp>
                    <p:nvSpPr>
                      <p:cNvPr id="17511"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12"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86" name="Rectangle 54"/>
                    <p:cNvSpPr>
                      <a:spLocks noChangeAspect="1" noChangeArrowheads="1"/>
                    </p:cNvSpPr>
                    <p:nvPr/>
                  </p:nvSpPr>
                  <p:spPr bwMode="auto">
                    <a:xfrm>
                      <a:off x="405" y="861"/>
                      <a:ext cx="748"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473" name="Group 64"/>
                  <p:cNvGrpSpPr>
                    <a:grpSpLocks noChangeAspect="1"/>
                  </p:cNvGrpSpPr>
                  <p:nvPr/>
                </p:nvGrpSpPr>
                <p:grpSpPr bwMode="auto">
                  <a:xfrm>
                    <a:off x="3516586" y="1331808"/>
                    <a:ext cx="178684" cy="234760"/>
                    <a:chOff x="183" y="860"/>
                    <a:chExt cx="969" cy="1392"/>
                  </a:xfrm>
                </p:grpSpPr>
                <p:grpSp>
                  <p:nvGrpSpPr>
                    <p:cNvPr id="17505" name="Group 43"/>
                    <p:cNvGrpSpPr>
                      <a:grpSpLocks noChangeAspect="1"/>
                    </p:cNvGrpSpPr>
                    <p:nvPr/>
                  </p:nvGrpSpPr>
                  <p:grpSpPr bwMode="auto">
                    <a:xfrm>
                      <a:off x="186" y="860"/>
                      <a:ext cx="966" cy="1391"/>
                      <a:chOff x="186" y="860"/>
                      <a:chExt cx="966" cy="1391"/>
                    </a:xfrm>
                  </p:grpSpPr>
                  <p:sp>
                    <p:nvSpPr>
                      <p:cNvPr id="17507"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08"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82" name="Rectangle 54"/>
                    <p:cNvSpPr>
                      <a:spLocks noChangeAspect="1" noChangeArrowheads="1"/>
                    </p:cNvSpPr>
                    <p:nvPr/>
                  </p:nvSpPr>
                  <p:spPr bwMode="auto">
                    <a:xfrm>
                      <a:off x="273" y="860"/>
                      <a:ext cx="1023"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474" name="Group 64"/>
                  <p:cNvGrpSpPr>
                    <a:grpSpLocks noChangeAspect="1"/>
                  </p:cNvGrpSpPr>
                  <p:nvPr/>
                </p:nvGrpSpPr>
                <p:grpSpPr bwMode="auto">
                  <a:xfrm>
                    <a:off x="3770927" y="1331639"/>
                    <a:ext cx="178684" cy="234760"/>
                    <a:chOff x="183" y="860"/>
                    <a:chExt cx="969" cy="1392"/>
                  </a:xfrm>
                </p:grpSpPr>
                <p:grpSp>
                  <p:nvGrpSpPr>
                    <p:cNvPr id="17501" name="Group 43"/>
                    <p:cNvGrpSpPr>
                      <a:grpSpLocks noChangeAspect="1"/>
                    </p:cNvGrpSpPr>
                    <p:nvPr/>
                  </p:nvGrpSpPr>
                  <p:grpSpPr bwMode="auto">
                    <a:xfrm>
                      <a:off x="186" y="860"/>
                      <a:ext cx="966" cy="1391"/>
                      <a:chOff x="186" y="860"/>
                      <a:chExt cx="966" cy="1391"/>
                    </a:xfrm>
                  </p:grpSpPr>
                  <p:sp>
                    <p:nvSpPr>
                      <p:cNvPr id="17503"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04"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78" name="Rectangle 54"/>
                    <p:cNvSpPr>
                      <a:spLocks noChangeAspect="1" noChangeArrowheads="1"/>
                    </p:cNvSpPr>
                    <p:nvPr/>
                  </p:nvSpPr>
                  <p:spPr bwMode="auto">
                    <a:xfrm>
                      <a:off x="184" y="861"/>
                      <a:ext cx="972"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475" name="Group 64"/>
                  <p:cNvGrpSpPr>
                    <a:grpSpLocks noChangeAspect="1"/>
                  </p:cNvGrpSpPr>
                  <p:nvPr/>
                </p:nvGrpSpPr>
                <p:grpSpPr bwMode="auto">
                  <a:xfrm>
                    <a:off x="3225008" y="1260828"/>
                    <a:ext cx="178684" cy="234760"/>
                    <a:chOff x="183" y="860"/>
                    <a:chExt cx="969" cy="1392"/>
                  </a:xfrm>
                </p:grpSpPr>
                <p:grpSp>
                  <p:nvGrpSpPr>
                    <p:cNvPr id="17497" name="Group 43"/>
                    <p:cNvGrpSpPr>
                      <a:grpSpLocks noChangeAspect="1"/>
                    </p:cNvGrpSpPr>
                    <p:nvPr/>
                  </p:nvGrpSpPr>
                  <p:grpSpPr bwMode="auto">
                    <a:xfrm>
                      <a:off x="186" y="860"/>
                      <a:ext cx="966" cy="1391"/>
                      <a:chOff x="186" y="860"/>
                      <a:chExt cx="966" cy="1391"/>
                    </a:xfrm>
                  </p:grpSpPr>
                  <p:sp>
                    <p:nvSpPr>
                      <p:cNvPr id="17499"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500"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74" name="Rectangle 54"/>
                    <p:cNvSpPr>
                      <a:spLocks noChangeAspect="1" noChangeArrowheads="1"/>
                    </p:cNvSpPr>
                    <p:nvPr/>
                  </p:nvSpPr>
                  <p:spPr bwMode="auto">
                    <a:xfrm>
                      <a:off x="186" y="857"/>
                      <a:ext cx="1187"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476" name="Group 64"/>
                  <p:cNvGrpSpPr>
                    <a:grpSpLocks noChangeAspect="1"/>
                  </p:cNvGrpSpPr>
                  <p:nvPr/>
                </p:nvGrpSpPr>
                <p:grpSpPr bwMode="auto">
                  <a:xfrm>
                    <a:off x="3463249" y="1260828"/>
                    <a:ext cx="178684" cy="234760"/>
                    <a:chOff x="183" y="860"/>
                    <a:chExt cx="969" cy="1392"/>
                  </a:xfrm>
                </p:grpSpPr>
                <p:grpSp>
                  <p:nvGrpSpPr>
                    <p:cNvPr id="17493" name="Group 43"/>
                    <p:cNvGrpSpPr>
                      <a:grpSpLocks noChangeAspect="1"/>
                    </p:cNvGrpSpPr>
                    <p:nvPr/>
                  </p:nvGrpSpPr>
                  <p:grpSpPr bwMode="auto">
                    <a:xfrm>
                      <a:off x="186" y="860"/>
                      <a:ext cx="966" cy="1391"/>
                      <a:chOff x="186" y="860"/>
                      <a:chExt cx="966" cy="1391"/>
                    </a:xfrm>
                  </p:grpSpPr>
                  <p:sp>
                    <p:nvSpPr>
                      <p:cNvPr id="17495"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496"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70" name="Rectangle 54"/>
                    <p:cNvSpPr>
                      <a:spLocks noChangeAspect="1" noChangeArrowheads="1"/>
                    </p:cNvSpPr>
                    <p:nvPr/>
                  </p:nvSpPr>
                  <p:spPr bwMode="auto">
                    <a:xfrm>
                      <a:off x="184" y="857"/>
                      <a:ext cx="1049"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sp>
                <p:nvSpPr>
                  <p:cNvPr id="17477" name="TextBox 186"/>
                  <p:cNvSpPr txBox="1">
                    <a:spLocks noChangeArrowheads="1"/>
                  </p:cNvSpPr>
                  <p:nvPr/>
                </p:nvSpPr>
                <p:spPr bwMode="auto">
                  <a:xfrm>
                    <a:off x="3204247" y="1579267"/>
                    <a:ext cx="1342883" cy="10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spcBef>
                        <a:spcPct val="50000"/>
                      </a:spcBef>
                    </a:pPr>
                    <a:r>
                      <a:rPr lang="en-US" altLang="sv-SE" sz="700" b="1">
                        <a:solidFill>
                          <a:srgbClr val="FFFFFF"/>
                        </a:solidFill>
                        <a:ea typeface="MS PGothic" pitchFamily="34" charset="-128"/>
                        <a:cs typeface="MS PGothic" pitchFamily="34" charset="-128"/>
                      </a:rPr>
                      <a:t>Enterprise Applications</a:t>
                    </a:r>
                  </a:p>
                </p:txBody>
              </p:sp>
              <p:grpSp>
                <p:nvGrpSpPr>
                  <p:cNvPr id="17478" name="Group 64"/>
                  <p:cNvGrpSpPr>
                    <a:grpSpLocks noChangeAspect="1"/>
                  </p:cNvGrpSpPr>
                  <p:nvPr/>
                </p:nvGrpSpPr>
                <p:grpSpPr bwMode="auto">
                  <a:xfrm>
                    <a:off x="4029383" y="1338455"/>
                    <a:ext cx="178684" cy="234760"/>
                    <a:chOff x="183" y="860"/>
                    <a:chExt cx="969" cy="1392"/>
                  </a:xfrm>
                </p:grpSpPr>
                <p:grpSp>
                  <p:nvGrpSpPr>
                    <p:cNvPr id="17489" name="Group 43"/>
                    <p:cNvGrpSpPr>
                      <a:grpSpLocks noChangeAspect="1"/>
                    </p:cNvGrpSpPr>
                    <p:nvPr/>
                  </p:nvGrpSpPr>
                  <p:grpSpPr bwMode="auto">
                    <a:xfrm>
                      <a:off x="186" y="860"/>
                      <a:ext cx="966" cy="1391"/>
                      <a:chOff x="186" y="860"/>
                      <a:chExt cx="966" cy="1391"/>
                    </a:xfrm>
                  </p:grpSpPr>
                  <p:sp>
                    <p:nvSpPr>
                      <p:cNvPr id="17491"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492"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66" name="Rectangle 54"/>
                    <p:cNvSpPr>
                      <a:spLocks noChangeAspect="1" noChangeArrowheads="1"/>
                    </p:cNvSpPr>
                    <p:nvPr/>
                  </p:nvSpPr>
                  <p:spPr bwMode="auto">
                    <a:xfrm>
                      <a:off x="184" y="858"/>
                      <a:ext cx="972"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479" name="Group 64"/>
                  <p:cNvGrpSpPr>
                    <a:grpSpLocks noChangeAspect="1"/>
                  </p:cNvGrpSpPr>
                  <p:nvPr/>
                </p:nvGrpSpPr>
                <p:grpSpPr bwMode="auto">
                  <a:xfrm>
                    <a:off x="3701490" y="1260828"/>
                    <a:ext cx="178684" cy="234760"/>
                    <a:chOff x="183" y="860"/>
                    <a:chExt cx="969" cy="1392"/>
                  </a:xfrm>
                </p:grpSpPr>
                <p:grpSp>
                  <p:nvGrpSpPr>
                    <p:cNvPr id="17485" name="Group 43"/>
                    <p:cNvGrpSpPr>
                      <a:grpSpLocks noChangeAspect="1"/>
                    </p:cNvGrpSpPr>
                    <p:nvPr/>
                  </p:nvGrpSpPr>
                  <p:grpSpPr bwMode="auto">
                    <a:xfrm>
                      <a:off x="186" y="860"/>
                      <a:ext cx="966" cy="1391"/>
                      <a:chOff x="186" y="860"/>
                      <a:chExt cx="966" cy="1391"/>
                    </a:xfrm>
                  </p:grpSpPr>
                  <p:sp>
                    <p:nvSpPr>
                      <p:cNvPr id="17487"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488"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62" name="Rectangle 54"/>
                    <p:cNvSpPr>
                      <a:spLocks noChangeAspect="1" noChangeArrowheads="1"/>
                    </p:cNvSpPr>
                    <p:nvPr/>
                  </p:nvSpPr>
                  <p:spPr bwMode="auto">
                    <a:xfrm>
                      <a:off x="182" y="857"/>
                      <a:ext cx="1049"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nvGrpSpPr>
                  <p:cNvPr id="17480" name="Group 64"/>
                  <p:cNvGrpSpPr>
                    <a:grpSpLocks noChangeAspect="1"/>
                  </p:cNvGrpSpPr>
                  <p:nvPr/>
                </p:nvGrpSpPr>
                <p:grpSpPr bwMode="auto">
                  <a:xfrm>
                    <a:off x="3959946" y="1267644"/>
                    <a:ext cx="178684" cy="234760"/>
                    <a:chOff x="183" y="860"/>
                    <a:chExt cx="969" cy="1392"/>
                  </a:xfrm>
                </p:grpSpPr>
                <p:grpSp>
                  <p:nvGrpSpPr>
                    <p:cNvPr id="17481" name="Group 43"/>
                    <p:cNvGrpSpPr>
                      <a:grpSpLocks noChangeAspect="1"/>
                    </p:cNvGrpSpPr>
                    <p:nvPr/>
                  </p:nvGrpSpPr>
                  <p:grpSpPr bwMode="auto">
                    <a:xfrm>
                      <a:off x="186" y="860"/>
                      <a:ext cx="966" cy="1391"/>
                      <a:chOff x="186" y="860"/>
                      <a:chExt cx="966" cy="1391"/>
                    </a:xfrm>
                  </p:grpSpPr>
                  <p:sp>
                    <p:nvSpPr>
                      <p:cNvPr id="17483"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7484"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sp>
                  <p:nvSpPr>
                    <p:cNvPr id="58" name="Rectangle 54"/>
                    <p:cNvSpPr>
                      <a:spLocks noChangeAspect="1" noChangeArrowheads="1"/>
                    </p:cNvSpPr>
                    <p:nvPr/>
                  </p:nvSpPr>
                  <p:spPr bwMode="auto">
                    <a:xfrm>
                      <a:off x="182" y="620"/>
                      <a:ext cx="972" cy="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rIns="0" anchor="ctr"/>
                    <a:lstStyle/>
                    <a:p>
                      <a:pPr>
                        <a:spcBef>
                          <a:spcPct val="50000"/>
                        </a:spcBef>
                        <a:defRPr/>
                      </a:pPr>
                      <a:endParaRPr lang="sv-SE" sz="3200">
                        <a:solidFill>
                          <a:srgbClr val="58585A"/>
                        </a:solidFill>
                        <a:latin typeface="Arial" charset="0"/>
                        <a:cs typeface="Arial" charset="0"/>
                      </a:endParaRPr>
                    </a:p>
                  </p:txBody>
                </p:sp>
              </p:grpSp>
            </p:grpSp>
          </p:grpSp>
          <p:sp>
            <p:nvSpPr>
              <p:cNvPr id="17444" name="Rounded Rectangle 205"/>
              <p:cNvSpPr>
                <a:spLocks noChangeArrowheads="1"/>
              </p:cNvSpPr>
              <p:nvPr/>
            </p:nvSpPr>
            <p:spPr bwMode="auto">
              <a:xfrm>
                <a:off x="267207" y="1790669"/>
                <a:ext cx="1633525" cy="1514780"/>
              </a:xfrm>
              <a:prstGeom prst="roundRect">
                <a:avLst>
                  <a:gd name="adj" fmla="val 16667"/>
                </a:avLst>
              </a:prstGeom>
              <a:noFill/>
              <a:ln w="19050">
                <a:solidFill>
                  <a:srgbClr val="FFFFFF"/>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sv-SE" altLang="sv-SE">
                  <a:solidFill>
                    <a:srgbClr val="58585A"/>
                  </a:solidFill>
                </a:endParaRPr>
              </a:p>
            </p:txBody>
          </p:sp>
        </p:grpSp>
        <p:sp>
          <p:nvSpPr>
            <p:cNvPr id="17442" name="Rounded Rectangle 212"/>
            <p:cNvSpPr>
              <a:spLocks noChangeArrowheads="1"/>
            </p:cNvSpPr>
            <p:nvPr/>
          </p:nvSpPr>
          <p:spPr bwMode="auto">
            <a:xfrm>
              <a:off x="6595736" y="2072664"/>
              <a:ext cx="381000" cy="1306513"/>
            </a:xfrm>
            <a:prstGeom prst="roundRect">
              <a:avLst>
                <a:gd name="adj" fmla="val 16667"/>
              </a:avLst>
            </a:prstGeom>
            <a:noFill/>
            <a:ln w="19050">
              <a:solidFill>
                <a:srgbClr val="FFFFFF"/>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sv-SE" altLang="sv-SE">
                <a:solidFill>
                  <a:srgbClr val="58585A"/>
                </a:solidFill>
              </a:endParaRPr>
            </a:p>
          </p:txBody>
        </p:sp>
      </p:grpSp>
      <p:sp>
        <p:nvSpPr>
          <p:cNvPr id="17414" name="Rounded Rectangle 212"/>
          <p:cNvSpPr>
            <a:spLocks noChangeArrowheads="1"/>
          </p:cNvSpPr>
          <p:nvPr/>
        </p:nvSpPr>
        <p:spPr bwMode="auto">
          <a:xfrm>
            <a:off x="3650457" y="4375151"/>
            <a:ext cx="335756" cy="206375"/>
          </a:xfrm>
          <a:prstGeom prst="roundRect">
            <a:avLst>
              <a:gd name="adj" fmla="val 16667"/>
            </a:avLst>
          </a:prstGeom>
          <a:noFill/>
          <a:ln w="19050">
            <a:solidFill>
              <a:srgbClr val="FFFFFF"/>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71990" tIns="45713" rIns="71990" bIns="45713"/>
          <a:lstStyle/>
          <a:p>
            <a:pPr>
              <a:spcBef>
                <a:spcPct val="50000"/>
              </a:spcBef>
            </a:pPr>
            <a:endParaRPr lang="sv-SE" altLang="sv-SE">
              <a:solidFill>
                <a:srgbClr val="58585A"/>
              </a:solidFill>
            </a:endParaRPr>
          </a:p>
        </p:txBody>
      </p:sp>
      <p:sp>
        <p:nvSpPr>
          <p:cNvPr id="17415" name="Rectangle 134"/>
          <p:cNvSpPr>
            <a:spLocks noChangeArrowheads="1"/>
          </p:cNvSpPr>
          <p:nvPr/>
        </p:nvSpPr>
        <p:spPr bwMode="auto">
          <a:xfrm>
            <a:off x="706042" y="1473201"/>
            <a:ext cx="294441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1763" indent="-131763" eaLnBrk="0" hangingPunct="0">
              <a:spcBef>
                <a:spcPct val="20000"/>
              </a:spcBef>
              <a:buClr>
                <a:srgbClr val="00A9D4"/>
              </a:buClr>
              <a:buFont typeface="Arial" pitchFamily="34" charset="0"/>
              <a:buChar char="›"/>
            </a:pPr>
            <a:r>
              <a:rPr lang="en-US" altLang="sv-SE" sz="1800">
                <a:solidFill>
                  <a:srgbClr val="FFFFFF"/>
                </a:solidFill>
              </a:rPr>
              <a:t>Resource Allocation &amp; Optimization</a:t>
            </a:r>
          </a:p>
          <a:p>
            <a:pPr marL="131763" indent="-131763" eaLnBrk="0" hangingPunct="0">
              <a:spcBef>
                <a:spcPct val="20000"/>
              </a:spcBef>
              <a:buClr>
                <a:srgbClr val="00A9D4"/>
              </a:buClr>
              <a:buFont typeface="Arial" pitchFamily="34" charset="0"/>
              <a:buChar char="›"/>
            </a:pPr>
            <a:r>
              <a:rPr lang="en-US" altLang="sv-SE" sz="1800">
                <a:solidFill>
                  <a:srgbClr val="FFFFFF"/>
                </a:solidFill>
              </a:rPr>
              <a:t>Resource Isolation</a:t>
            </a:r>
          </a:p>
        </p:txBody>
      </p:sp>
      <p:sp>
        <p:nvSpPr>
          <p:cNvPr id="17416" name="Content Placeholder 4"/>
          <p:cNvSpPr>
            <a:spLocks/>
          </p:cNvSpPr>
          <p:nvPr/>
        </p:nvSpPr>
        <p:spPr bwMode="auto">
          <a:xfrm>
            <a:off x="482204" y="4232275"/>
            <a:ext cx="1533525" cy="947738"/>
          </a:xfrm>
          <a:prstGeom prst="roundRect">
            <a:avLst>
              <a:gd name="adj" fmla="val 17722"/>
            </a:avLst>
          </a:prstGeom>
          <a:blipFill dpi="0" rotWithShape="1">
            <a:blip r:embed="rId3"/>
            <a:srcRect/>
            <a:stretch>
              <a:fillRect/>
            </a:stretch>
          </a:blipFill>
          <a:ln w="9525">
            <a:solidFill>
              <a:srgbClr val="FFFFFF">
                <a:alpha val="0"/>
              </a:srgbClr>
            </a:solidFill>
            <a:round/>
            <a:headEnd/>
            <a:tailEnd/>
          </a:ln>
        </p:spPr>
        <p:txBody>
          <a:bodyPr lIns="182880" tIns="91440" rIns="182880" bIns="182880"/>
          <a:lstStyle/>
          <a:p>
            <a:pPr marL="342900" indent="-342900">
              <a:spcAft>
                <a:spcPts val="800"/>
              </a:spcAft>
              <a:buFontTx/>
              <a:buChar char="-"/>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p:txBody>
      </p:sp>
      <p:sp>
        <p:nvSpPr>
          <p:cNvPr id="17417" name="Rectangle 136"/>
          <p:cNvSpPr>
            <a:spLocks noChangeArrowheads="1"/>
          </p:cNvSpPr>
          <p:nvPr/>
        </p:nvSpPr>
        <p:spPr bwMode="auto">
          <a:xfrm>
            <a:off x="575072" y="4222750"/>
            <a:ext cx="179665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1763" indent="-131763" eaLnBrk="0" hangingPunct="0">
              <a:spcBef>
                <a:spcPct val="20000"/>
              </a:spcBef>
              <a:buClr>
                <a:srgbClr val="00A9D4"/>
              </a:buClr>
              <a:buFont typeface="Arial" pitchFamily="34" charset="0"/>
              <a:buChar char="›"/>
            </a:pPr>
            <a:r>
              <a:rPr lang="en-US" altLang="fr-FR" sz="1800">
                <a:solidFill>
                  <a:srgbClr val="FFFFFF"/>
                </a:solidFill>
              </a:rPr>
              <a:t>Networking</a:t>
            </a:r>
          </a:p>
          <a:p>
            <a:pPr marL="280988" lvl="1" indent="-106363" eaLnBrk="0" hangingPunct="0">
              <a:spcBef>
                <a:spcPct val="20000"/>
              </a:spcBef>
              <a:buClr>
                <a:srgbClr val="58585A"/>
              </a:buClr>
              <a:buFont typeface="Ericsson Capital TT" pitchFamily="2" charset="0"/>
              <a:buChar char="–"/>
            </a:pPr>
            <a:r>
              <a:rPr lang="en-US" altLang="fr-FR" sz="1000">
                <a:solidFill>
                  <a:srgbClr val="FFFFFF"/>
                </a:solidFill>
              </a:rPr>
              <a:t>OVS &amp; Extreme plugins</a:t>
            </a:r>
          </a:p>
          <a:p>
            <a:pPr marL="280988" lvl="1" indent="-106363" eaLnBrk="0" hangingPunct="0">
              <a:spcBef>
                <a:spcPct val="20000"/>
              </a:spcBef>
              <a:buClr>
                <a:srgbClr val="58585A"/>
              </a:buClr>
              <a:buFont typeface="Ericsson Capital TT" pitchFamily="2" charset="0"/>
              <a:buChar char="–"/>
            </a:pPr>
            <a:endParaRPr lang="en-US" altLang="fr-FR" sz="1000">
              <a:solidFill>
                <a:srgbClr val="FFFFFF"/>
              </a:solidFill>
            </a:endParaRPr>
          </a:p>
        </p:txBody>
      </p:sp>
      <p:sp>
        <p:nvSpPr>
          <p:cNvPr id="17418" name="Content Placeholder 4"/>
          <p:cNvSpPr>
            <a:spLocks/>
          </p:cNvSpPr>
          <p:nvPr/>
        </p:nvSpPr>
        <p:spPr bwMode="auto">
          <a:xfrm>
            <a:off x="1601391" y="5278438"/>
            <a:ext cx="1927622" cy="766762"/>
          </a:xfrm>
          <a:prstGeom prst="roundRect">
            <a:avLst>
              <a:gd name="adj" fmla="val 17722"/>
            </a:avLst>
          </a:prstGeom>
          <a:blipFill dpi="0" rotWithShape="1">
            <a:blip r:embed="rId3"/>
            <a:srcRect/>
            <a:stretch>
              <a:fillRect/>
            </a:stretch>
          </a:blipFill>
          <a:ln w="9525">
            <a:solidFill>
              <a:srgbClr val="FFFFFF">
                <a:alpha val="0"/>
              </a:srgbClr>
            </a:solidFill>
            <a:round/>
            <a:headEnd/>
            <a:tailEnd/>
          </a:ln>
        </p:spPr>
        <p:txBody>
          <a:bodyPr lIns="182880" tIns="91440" rIns="182880" bIns="182880"/>
          <a:lstStyle/>
          <a:p>
            <a:pPr marL="342900" indent="-342900">
              <a:spcAft>
                <a:spcPts val="800"/>
              </a:spcAft>
              <a:buFontTx/>
              <a:buChar char="-"/>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p:txBody>
      </p:sp>
      <p:sp>
        <p:nvSpPr>
          <p:cNvPr id="24585" name="Rectangle 138"/>
          <p:cNvSpPr>
            <a:spLocks noChangeArrowheads="1"/>
          </p:cNvSpPr>
          <p:nvPr/>
        </p:nvSpPr>
        <p:spPr bwMode="auto">
          <a:xfrm>
            <a:off x="1687117" y="5264150"/>
            <a:ext cx="200144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eaLnBrk="0" hangingPunct="0">
              <a:defRPr>
                <a:solidFill>
                  <a:schemeClr val="tx1"/>
                </a:solidFill>
                <a:latin typeface="Arial" pitchFamily="34" charset="0"/>
                <a:cs typeface="Arial" pitchFamily="34" charset="0"/>
              </a:defRPr>
            </a:lvl1pPr>
            <a:lvl2pPr marL="280988" indent="-1063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rgbClr val="00A9D4"/>
              </a:buClr>
              <a:buFont typeface="Arial" pitchFamily="34" charset="0"/>
              <a:buChar char="›"/>
              <a:defRPr/>
            </a:pPr>
            <a:r>
              <a:rPr lang="en-US" altLang="sv-SE" sz="1800" dirty="0">
                <a:solidFill>
                  <a:srgbClr val="FFFFFF"/>
                </a:solidFill>
                <a:ea typeface="ＭＳ Ｐゴシック" pitchFamily="34" charset="-128"/>
              </a:rPr>
              <a:t>Real Time Response</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Interrupt servicing</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OVS </a:t>
            </a:r>
            <a:r>
              <a:rPr lang="en-US" altLang="sv-SE" sz="1050" dirty="0" smtClean="0">
                <a:solidFill>
                  <a:srgbClr val="FFFFFF"/>
                </a:solidFill>
                <a:ea typeface="ＭＳ Ｐゴシック" pitchFamily="34" charset="-128"/>
              </a:rPr>
              <a:t>latency</a:t>
            </a:r>
            <a:endParaRPr lang="en-US" altLang="sv-SE" sz="1050" dirty="0">
              <a:solidFill>
                <a:srgbClr val="FFFFFF"/>
              </a:solidFill>
              <a:ea typeface="ＭＳ Ｐゴシック" pitchFamily="34" charset="-128"/>
            </a:endParaRPr>
          </a:p>
        </p:txBody>
      </p:sp>
      <p:sp>
        <p:nvSpPr>
          <p:cNvPr id="17420" name="Content Placeholder 4"/>
          <p:cNvSpPr>
            <a:spLocks/>
          </p:cNvSpPr>
          <p:nvPr/>
        </p:nvSpPr>
        <p:spPr bwMode="auto">
          <a:xfrm>
            <a:off x="6488906" y="2128839"/>
            <a:ext cx="2447925" cy="4156075"/>
          </a:xfrm>
          <a:prstGeom prst="roundRect">
            <a:avLst>
              <a:gd name="adj" fmla="val 7338"/>
            </a:avLst>
          </a:prstGeom>
          <a:blipFill dpi="0" rotWithShape="1">
            <a:blip r:embed="rId3"/>
            <a:srcRect/>
            <a:stretch>
              <a:fillRect/>
            </a:stretch>
          </a:blipFill>
          <a:ln w="9525">
            <a:solidFill>
              <a:srgbClr val="FFFFFF">
                <a:alpha val="0"/>
              </a:srgbClr>
            </a:solidFill>
            <a:round/>
            <a:headEnd/>
            <a:tailEnd/>
          </a:ln>
        </p:spPr>
        <p:txBody>
          <a:bodyPr lIns="182880" tIns="91440" rIns="182880" bIns="182880"/>
          <a:lstStyle/>
          <a:p>
            <a:pPr marL="342900" indent="-342900">
              <a:spcAft>
                <a:spcPts val="800"/>
              </a:spcAft>
              <a:buFontTx/>
              <a:buChar char="-"/>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p:txBody>
      </p:sp>
      <p:sp>
        <p:nvSpPr>
          <p:cNvPr id="24587" name="Rectangle 140"/>
          <p:cNvSpPr>
            <a:spLocks noChangeArrowheads="1"/>
          </p:cNvSpPr>
          <p:nvPr/>
        </p:nvSpPr>
        <p:spPr bwMode="auto">
          <a:xfrm>
            <a:off x="6565106" y="2198688"/>
            <a:ext cx="2371725" cy="56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eaLnBrk="0" hangingPunct="0">
              <a:defRPr>
                <a:solidFill>
                  <a:schemeClr val="tx1"/>
                </a:solidFill>
                <a:latin typeface="Arial" pitchFamily="34" charset="0"/>
                <a:cs typeface="Arial" pitchFamily="34" charset="0"/>
              </a:defRPr>
            </a:lvl1pPr>
            <a:lvl2pPr marL="280988" indent="-1063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rgbClr val="00A9D4"/>
              </a:buClr>
              <a:buFont typeface="Arial" pitchFamily="34" charset="0"/>
              <a:buChar char="›"/>
              <a:defRPr/>
            </a:pPr>
            <a:r>
              <a:rPr lang="en-US" altLang="sv-SE" sz="1800" dirty="0">
                <a:solidFill>
                  <a:srgbClr val="FFFFFF"/>
                </a:solidFill>
                <a:ea typeface="ＭＳ Ｐゴシック" pitchFamily="34" charset="-128"/>
              </a:rPr>
              <a:t>Carrier Grade Security</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Multi-tenancy with end-to-end isolation</a:t>
            </a:r>
          </a:p>
          <a:p>
            <a:pPr>
              <a:spcBef>
                <a:spcPct val="20000"/>
              </a:spcBef>
              <a:buClr>
                <a:srgbClr val="00A9D4"/>
              </a:buClr>
              <a:buFont typeface="Arial" pitchFamily="34" charset="0"/>
              <a:buChar char="›"/>
              <a:defRPr/>
            </a:pPr>
            <a:r>
              <a:rPr lang="en-US" altLang="sv-SE" sz="1800" dirty="0">
                <a:solidFill>
                  <a:srgbClr val="FFFFFF"/>
                </a:solidFill>
                <a:ea typeface="ＭＳ Ｐゴシック" pitchFamily="34" charset="-128"/>
              </a:rPr>
              <a:t>Software Management and Upgrade Support</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Hitless &amp; automated upgrades</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Roll-back</a:t>
            </a:r>
          </a:p>
          <a:p>
            <a:pPr>
              <a:spcBef>
                <a:spcPct val="20000"/>
              </a:spcBef>
              <a:buClr>
                <a:srgbClr val="00A9D4"/>
              </a:buClr>
              <a:buFont typeface="Arial" pitchFamily="34" charset="0"/>
              <a:buChar char="›"/>
              <a:defRPr/>
            </a:pPr>
            <a:r>
              <a:rPr lang="en-US" altLang="sv-SE" sz="1800" dirty="0">
                <a:solidFill>
                  <a:srgbClr val="FFFFFF"/>
                </a:solidFill>
                <a:ea typeface="ＭＳ Ｐゴシック" pitchFamily="34" charset="-128"/>
              </a:rPr>
              <a:t>Backup and Restore</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Automatic backup</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Recovery incl. consistency audit and conflict resolution</a:t>
            </a:r>
          </a:p>
          <a:p>
            <a:pPr>
              <a:spcBef>
                <a:spcPct val="20000"/>
              </a:spcBef>
              <a:buClr>
                <a:srgbClr val="00A9D4"/>
              </a:buClr>
              <a:buFont typeface="Arial" pitchFamily="34" charset="0"/>
              <a:buChar char="›"/>
              <a:defRPr/>
            </a:pPr>
            <a:r>
              <a:rPr lang="en-US" altLang="sv-SE" sz="1800" dirty="0">
                <a:solidFill>
                  <a:srgbClr val="FFFFFF"/>
                </a:solidFill>
                <a:ea typeface="ＭＳ Ｐゴシック" pitchFamily="34" charset="-128"/>
              </a:rPr>
              <a:t>Audit and Trouble Shooting</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Audit log, monitor and troubleshoot</a:t>
            </a:r>
          </a:p>
          <a:p>
            <a:pPr>
              <a:spcBef>
                <a:spcPct val="20000"/>
              </a:spcBef>
              <a:buClr>
                <a:srgbClr val="00A9D4"/>
              </a:buClr>
              <a:buFont typeface="Arial" pitchFamily="34" charset="0"/>
              <a:buChar char="›"/>
              <a:defRPr/>
            </a:pPr>
            <a:r>
              <a:rPr lang="en-US" altLang="sv-SE" sz="1800" dirty="0">
                <a:solidFill>
                  <a:srgbClr val="FFFFFF"/>
                </a:solidFill>
                <a:ea typeface="ＭＳ Ｐゴシック" pitchFamily="34" charset="-128"/>
              </a:rPr>
              <a:t>Assurance:</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Fault, event and performance (beyond ceilometer) management</a:t>
            </a:r>
          </a:p>
          <a:p>
            <a:pPr lvl="1">
              <a:spcBef>
                <a:spcPct val="20000"/>
              </a:spcBef>
              <a:buClr>
                <a:srgbClr val="58585A"/>
              </a:buClr>
              <a:buFont typeface="Ericsson Capital TT" pitchFamily="2" charset="0"/>
              <a:buChar char="–"/>
              <a:defRPr/>
            </a:pPr>
            <a:r>
              <a:rPr lang="en-US" altLang="sv-SE" sz="1050" dirty="0">
                <a:solidFill>
                  <a:srgbClr val="FFFFFF"/>
                </a:solidFill>
                <a:ea typeface="ＭＳ Ｐゴシック" pitchFamily="34" charset="-128"/>
              </a:rPr>
              <a:t>Advanced monitoring capabilities</a:t>
            </a:r>
          </a:p>
        </p:txBody>
      </p:sp>
      <p:sp>
        <p:nvSpPr>
          <p:cNvPr id="17422" name="Content Placeholder 4"/>
          <p:cNvSpPr>
            <a:spLocks/>
          </p:cNvSpPr>
          <p:nvPr/>
        </p:nvSpPr>
        <p:spPr bwMode="auto">
          <a:xfrm>
            <a:off x="3911203" y="5472114"/>
            <a:ext cx="1927622" cy="1081087"/>
          </a:xfrm>
          <a:prstGeom prst="roundRect">
            <a:avLst>
              <a:gd name="adj" fmla="val 17722"/>
            </a:avLst>
          </a:prstGeom>
          <a:blipFill dpi="0" rotWithShape="1">
            <a:blip r:embed="rId3"/>
            <a:srcRect/>
            <a:stretch>
              <a:fillRect/>
            </a:stretch>
          </a:blipFill>
          <a:ln w="9525">
            <a:solidFill>
              <a:srgbClr val="FFFFFF">
                <a:alpha val="0"/>
              </a:srgbClr>
            </a:solidFill>
            <a:round/>
            <a:headEnd/>
            <a:tailEnd/>
          </a:ln>
        </p:spPr>
        <p:txBody>
          <a:bodyPr lIns="182880" tIns="91440" rIns="182880" bIns="182880"/>
          <a:lstStyle/>
          <a:p>
            <a:pPr marL="342900" indent="-342900">
              <a:spcAft>
                <a:spcPts val="800"/>
              </a:spcAft>
              <a:buFontTx/>
              <a:buChar char="-"/>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p:txBody>
      </p:sp>
      <p:sp>
        <p:nvSpPr>
          <p:cNvPr id="24589" name="Rectangle 142"/>
          <p:cNvSpPr>
            <a:spLocks noChangeArrowheads="1"/>
          </p:cNvSpPr>
          <p:nvPr/>
        </p:nvSpPr>
        <p:spPr bwMode="auto">
          <a:xfrm>
            <a:off x="3920729" y="5492750"/>
            <a:ext cx="2333625" cy="111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1763" indent="-131763" eaLnBrk="0" hangingPunct="0">
              <a:defRPr>
                <a:solidFill>
                  <a:schemeClr val="tx1"/>
                </a:solidFill>
                <a:latin typeface="Arial" pitchFamily="34" charset="0"/>
                <a:cs typeface="Arial" pitchFamily="34" charset="0"/>
              </a:defRPr>
            </a:lvl1pPr>
            <a:lvl2pPr marL="280988" indent="-1063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rgbClr val="00A9D4"/>
              </a:buClr>
              <a:buFont typeface="Arial" pitchFamily="34" charset="0"/>
              <a:buChar char="›"/>
              <a:defRPr/>
            </a:pPr>
            <a:r>
              <a:rPr lang="en-US" altLang="sv-SE" sz="1800">
                <a:solidFill>
                  <a:srgbClr val="FFFFFF"/>
                </a:solidFill>
                <a:ea typeface="ＭＳ Ｐゴシック" pitchFamily="34" charset="-128"/>
              </a:rPr>
              <a:t>High Availability</a:t>
            </a:r>
          </a:p>
          <a:p>
            <a:pPr lvl="1">
              <a:spcBef>
                <a:spcPct val="20000"/>
              </a:spcBef>
              <a:buClr>
                <a:srgbClr val="58585A"/>
              </a:buClr>
              <a:buFont typeface="Ericsson Capital TT" pitchFamily="2" charset="0"/>
              <a:buChar char="–"/>
              <a:defRPr/>
            </a:pPr>
            <a:r>
              <a:rPr lang="en-US" altLang="sv-SE" sz="1050">
                <a:solidFill>
                  <a:srgbClr val="FFFFFF"/>
                </a:solidFill>
                <a:ea typeface="ＭＳ Ｐゴシック" pitchFamily="34" charset="-128"/>
              </a:rPr>
              <a:t>No single point of failure</a:t>
            </a:r>
          </a:p>
          <a:p>
            <a:pPr lvl="1">
              <a:spcBef>
                <a:spcPct val="20000"/>
              </a:spcBef>
              <a:buClr>
                <a:srgbClr val="58585A"/>
              </a:buClr>
              <a:buFont typeface="Ericsson Capital TT" pitchFamily="2" charset="0"/>
              <a:buChar char="–"/>
              <a:defRPr/>
            </a:pPr>
            <a:r>
              <a:rPr lang="en-US" altLang="sv-SE" sz="1050">
                <a:solidFill>
                  <a:srgbClr val="FFFFFF"/>
                </a:solidFill>
                <a:ea typeface="ＭＳ Ｐゴシック" pitchFamily="34" charset="-128"/>
              </a:rPr>
              <a:t>Mitigation of systematic failures</a:t>
            </a:r>
          </a:p>
          <a:p>
            <a:pPr lvl="1">
              <a:spcBef>
                <a:spcPct val="20000"/>
              </a:spcBef>
              <a:buClr>
                <a:srgbClr val="58585A"/>
              </a:buClr>
              <a:buFont typeface="Ericsson Capital TT" pitchFamily="2" charset="0"/>
              <a:buChar char="–"/>
              <a:defRPr/>
            </a:pPr>
            <a:r>
              <a:rPr lang="en-US" altLang="sv-SE" sz="1050">
                <a:solidFill>
                  <a:srgbClr val="FFFFFF"/>
                </a:solidFill>
                <a:ea typeface="ＭＳ Ｐゴシック" pitchFamily="34" charset="-128"/>
              </a:rPr>
              <a:t>Fault monitoring and heath check</a:t>
            </a:r>
          </a:p>
        </p:txBody>
      </p:sp>
      <p:cxnSp>
        <p:nvCxnSpPr>
          <p:cNvPr id="144" name="Straight Connector 143"/>
          <p:cNvCxnSpPr/>
          <p:nvPr/>
        </p:nvCxnSpPr>
        <p:spPr>
          <a:xfrm flipH="1" flipV="1">
            <a:off x="2178844" y="2174875"/>
            <a:ext cx="1350169" cy="1379538"/>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3425429" y="4549775"/>
            <a:ext cx="302419" cy="762000"/>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endCxn id="17442" idx="2"/>
          </p:cNvCxnSpPr>
          <p:nvPr/>
        </p:nvCxnSpPr>
        <p:spPr>
          <a:xfrm flipV="1">
            <a:off x="5762625" y="4860925"/>
            <a:ext cx="266700" cy="763588"/>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727847" y="4981576"/>
            <a:ext cx="242888" cy="608013"/>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a:endCxn id="17420" idx="1"/>
          </p:cNvCxnSpPr>
          <p:nvPr/>
        </p:nvCxnSpPr>
        <p:spPr>
          <a:xfrm>
            <a:off x="6254354" y="3963988"/>
            <a:ext cx="234553" cy="242887"/>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57" name="AutoShape 3"/>
          <p:cNvSpPr>
            <a:spLocks noChangeArrowheads="1"/>
          </p:cNvSpPr>
          <p:nvPr/>
        </p:nvSpPr>
        <p:spPr bwMode="auto">
          <a:xfrm>
            <a:off x="4526757" y="3590926"/>
            <a:ext cx="451247" cy="288925"/>
          </a:xfrm>
          <a:prstGeom prst="flowChartAlternateProcess">
            <a:avLst/>
          </a:prstGeom>
          <a:solidFill>
            <a:schemeClr val="tx1">
              <a:lumMod val="60000"/>
              <a:lumOff val="40000"/>
            </a:schemeClr>
          </a:solidFill>
          <a:ln>
            <a:solidFill>
              <a:srgbClr val="FFFFFF"/>
            </a:solidFill>
          </a:ln>
        </p:spPr>
        <p:txBody>
          <a:bodyPr wrap="none" lIns="72000" rIns="72000" anchor="ctr"/>
          <a:lstStyle/>
          <a:p>
            <a:pPr algn="ctr">
              <a:spcBef>
                <a:spcPct val="50000"/>
              </a:spcBef>
              <a:defRPr/>
            </a:pPr>
            <a:r>
              <a:rPr lang="en-US" sz="700" b="1">
                <a:solidFill>
                  <a:srgbClr val="FFFFFF"/>
                </a:solidFill>
                <a:latin typeface="MetaNormalLF-Roman"/>
                <a:cs typeface="Arial" charset="0"/>
              </a:rPr>
              <a:t>Glance</a:t>
            </a:r>
            <a:br>
              <a:rPr lang="en-US" sz="700" b="1">
                <a:solidFill>
                  <a:srgbClr val="FFFFFF"/>
                </a:solidFill>
                <a:latin typeface="MetaNormalLF-Roman"/>
                <a:cs typeface="Arial" charset="0"/>
              </a:rPr>
            </a:br>
            <a:r>
              <a:rPr lang="en-US" sz="700" b="1">
                <a:solidFill>
                  <a:srgbClr val="FFFFFF"/>
                </a:solidFill>
                <a:latin typeface="MetaNormalLF-Roman"/>
                <a:cs typeface="Arial" charset="0"/>
              </a:rPr>
              <a:t>API</a:t>
            </a:r>
            <a:endParaRPr lang="en-US" sz="600" b="1">
              <a:solidFill>
                <a:srgbClr val="FFFFFF"/>
              </a:solidFill>
              <a:latin typeface="Arial" charset="0"/>
              <a:cs typeface="Arial" charset="0"/>
            </a:endParaRPr>
          </a:p>
        </p:txBody>
      </p:sp>
      <p:sp>
        <p:nvSpPr>
          <p:cNvPr id="17430" name="AutoShape 3"/>
          <p:cNvSpPr>
            <a:spLocks noChangeArrowheads="1"/>
          </p:cNvSpPr>
          <p:nvPr/>
        </p:nvSpPr>
        <p:spPr bwMode="auto">
          <a:xfrm>
            <a:off x="2871788" y="4414838"/>
            <a:ext cx="251222" cy="146050"/>
          </a:xfrm>
          <a:prstGeom prst="flowChartAlternateProcess">
            <a:avLst/>
          </a:prstGeom>
          <a:solidFill>
            <a:schemeClr val="tx2"/>
          </a:solidFill>
          <a:ln w="38100">
            <a:solidFill>
              <a:schemeClr val="bg1"/>
            </a:solidFill>
            <a:miter lim="800000"/>
            <a:headEnd/>
            <a:tailEnd/>
          </a:ln>
        </p:spPr>
        <p:txBody>
          <a:bodyPr wrap="none" lIns="72000" rIns="72000" anchor="ctr"/>
          <a:lstStyle/>
          <a:p>
            <a:pPr algn="ctr">
              <a:spcBef>
                <a:spcPct val="50000"/>
              </a:spcBef>
            </a:pPr>
            <a:r>
              <a:rPr lang="en-US" altLang="sv-SE" sz="600" b="1">
                <a:solidFill>
                  <a:srgbClr val="FFFFFF"/>
                </a:solidFill>
                <a:latin typeface="MetaNormalLF-Roman"/>
              </a:rPr>
              <a:t>PLUGIN</a:t>
            </a:r>
          </a:p>
        </p:txBody>
      </p:sp>
      <p:sp>
        <p:nvSpPr>
          <p:cNvPr id="17431" name="AutoShape 3"/>
          <p:cNvSpPr>
            <a:spLocks noChangeArrowheads="1"/>
          </p:cNvSpPr>
          <p:nvPr/>
        </p:nvSpPr>
        <p:spPr bwMode="auto">
          <a:xfrm>
            <a:off x="3127773" y="4414838"/>
            <a:ext cx="250031" cy="146050"/>
          </a:xfrm>
          <a:prstGeom prst="flowChartAlternateProcess">
            <a:avLst/>
          </a:prstGeom>
          <a:solidFill>
            <a:schemeClr val="tx2"/>
          </a:solidFill>
          <a:ln w="38100">
            <a:solidFill>
              <a:schemeClr val="bg1"/>
            </a:solidFill>
            <a:miter lim="800000"/>
            <a:headEnd/>
            <a:tailEnd/>
          </a:ln>
        </p:spPr>
        <p:txBody>
          <a:bodyPr wrap="none" lIns="72000" rIns="72000" anchor="ctr"/>
          <a:lstStyle/>
          <a:p>
            <a:pPr algn="ctr">
              <a:spcBef>
                <a:spcPct val="50000"/>
              </a:spcBef>
            </a:pPr>
            <a:r>
              <a:rPr lang="en-US" altLang="sv-SE" sz="600" b="1">
                <a:solidFill>
                  <a:srgbClr val="FFFFFF"/>
                </a:solidFill>
                <a:latin typeface="MetaNormalLF-Roman"/>
              </a:rPr>
              <a:t>PLUGIN</a:t>
            </a:r>
          </a:p>
        </p:txBody>
      </p:sp>
      <p:sp>
        <p:nvSpPr>
          <p:cNvPr id="17433" name="Rectangle 134"/>
          <p:cNvSpPr>
            <a:spLocks noChangeArrowheads="1"/>
          </p:cNvSpPr>
          <p:nvPr/>
        </p:nvSpPr>
        <p:spPr bwMode="auto">
          <a:xfrm>
            <a:off x="4632723" y="1498600"/>
            <a:ext cx="29444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1763" indent="-131763" eaLnBrk="0" hangingPunct="0">
              <a:spcBef>
                <a:spcPct val="20000"/>
              </a:spcBef>
              <a:buClr>
                <a:srgbClr val="00A9D4"/>
              </a:buClr>
              <a:buFont typeface="Arial" pitchFamily="34" charset="0"/>
              <a:buChar char="›"/>
            </a:pPr>
            <a:r>
              <a:rPr lang="en-US" altLang="sv-SE" sz="1800">
                <a:solidFill>
                  <a:srgbClr val="FFFFFF"/>
                </a:solidFill>
              </a:rPr>
              <a:t>Mirantis OpenStack based</a:t>
            </a:r>
          </a:p>
        </p:txBody>
      </p:sp>
      <p:sp>
        <p:nvSpPr>
          <p:cNvPr id="17435" name="Content Placeholder 4"/>
          <p:cNvSpPr>
            <a:spLocks/>
          </p:cNvSpPr>
          <p:nvPr/>
        </p:nvSpPr>
        <p:spPr bwMode="auto">
          <a:xfrm>
            <a:off x="347663" y="2714625"/>
            <a:ext cx="1533525" cy="947738"/>
          </a:xfrm>
          <a:prstGeom prst="roundRect">
            <a:avLst>
              <a:gd name="adj" fmla="val 17722"/>
            </a:avLst>
          </a:prstGeom>
          <a:blipFill dpi="0" rotWithShape="1">
            <a:blip r:embed="rId3"/>
            <a:srcRect/>
            <a:stretch>
              <a:fillRect/>
            </a:stretch>
          </a:blipFill>
          <a:ln w="9525">
            <a:solidFill>
              <a:srgbClr val="FFFFFF">
                <a:alpha val="0"/>
              </a:srgbClr>
            </a:solidFill>
            <a:round/>
            <a:headEnd/>
            <a:tailEnd/>
          </a:ln>
        </p:spPr>
        <p:txBody>
          <a:bodyPr lIns="182880" tIns="91440" rIns="182880" bIns="182880"/>
          <a:lstStyle/>
          <a:p>
            <a:pPr marL="342900" indent="-342900">
              <a:spcAft>
                <a:spcPts val="800"/>
              </a:spcAft>
              <a:buFontTx/>
              <a:buChar char="-"/>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a:p>
            <a:pPr marL="342900" indent="-342900">
              <a:spcAft>
                <a:spcPts val="800"/>
              </a:spcAft>
              <a:buFont typeface="Arial" pitchFamily="34" charset="0"/>
              <a:buNone/>
            </a:pPr>
            <a:endParaRPr lang="en-US" altLang="fr-FR">
              <a:solidFill>
                <a:srgbClr val="FFFFFF"/>
              </a:solidFill>
              <a:ea typeface="MS PGothic" pitchFamily="34" charset="-128"/>
              <a:cs typeface="MS PGothic" pitchFamily="34" charset="-128"/>
            </a:endParaRPr>
          </a:p>
        </p:txBody>
      </p:sp>
      <p:sp>
        <p:nvSpPr>
          <p:cNvPr id="160" name="Rectangle 159"/>
          <p:cNvSpPr/>
          <p:nvPr/>
        </p:nvSpPr>
        <p:spPr>
          <a:xfrm>
            <a:off x="440531" y="2690814"/>
            <a:ext cx="1796654" cy="757237"/>
          </a:xfrm>
          <a:prstGeom prst="rect">
            <a:avLst/>
          </a:prstGeom>
        </p:spPr>
        <p:txBody>
          <a:bodyPr>
            <a:spAutoFit/>
          </a:bodyPr>
          <a:lstStyle/>
          <a:p>
            <a:pPr marL="131763" indent="-131763" eaLnBrk="0" hangingPunct="0">
              <a:spcBef>
                <a:spcPct val="20000"/>
              </a:spcBef>
              <a:buClr>
                <a:srgbClr val="00A9D4"/>
              </a:buClr>
              <a:buFont typeface="Arial" pitchFamily="34" charset="0"/>
              <a:buChar char="›"/>
              <a:defRPr/>
            </a:pPr>
            <a:r>
              <a:rPr lang="en-US" sz="1800" dirty="0">
                <a:solidFill>
                  <a:srgbClr val="FFFFFF"/>
                </a:solidFill>
                <a:latin typeface="Arial"/>
                <a:cs typeface="Arial"/>
              </a:rPr>
              <a:t>Storage</a:t>
            </a:r>
          </a:p>
          <a:p>
            <a:pPr marL="280988" lvl="1" indent="-106363" eaLnBrk="0" hangingPunct="0">
              <a:spcBef>
                <a:spcPct val="20000"/>
              </a:spcBef>
              <a:buClr>
                <a:srgbClr val="58585A"/>
              </a:buClr>
              <a:buFont typeface="Ericsson Capital TT" pitchFamily="2" charset="0"/>
              <a:buChar char="–"/>
              <a:defRPr/>
            </a:pPr>
            <a:r>
              <a:rPr lang="en-US" sz="1050" dirty="0">
                <a:solidFill>
                  <a:srgbClr val="FFFFFF"/>
                </a:solidFill>
                <a:latin typeface="Arial"/>
                <a:cs typeface="Arial"/>
              </a:rPr>
              <a:t>EMC VNX plugins</a:t>
            </a:r>
          </a:p>
          <a:p>
            <a:pPr marL="280988" lvl="1" indent="-106363" eaLnBrk="0" hangingPunct="0">
              <a:spcBef>
                <a:spcPct val="20000"/>
              </a:spcBef>
              <a:buClr>
                <a:srgbClr val="58585A"/>
              </a:buClr>
              <a:buFont typeface="Ericsson Capital TT" pitchFamily="2" charset="0"/>
              <a:buChar char="–"/>
              <a:defRPr/>
            </a:pPr>
            <a:r>
              <a:rPr lang="en-US" sz="1050" dirty="0">
                <a:solidFill>
                  <a:srgbClr val="FFFFFF"/>
                </a:solidFill>
                <a:latin typeface="Arial"/>
                <a:cs typeface="Arial"/>
              </a:rPr>
              <a:t>Multiple </a:t>
            </a:r>
            <a:r>
              <a:rPr lang="en-US" sz="1050" dirty="0" err="1">
                <a:solidFill>
                  <a:srgbClr val="FFFFFF"/>
                </a:solidFill>
                <a:latin typeface="Arial"/>
                <a:cs typeface="Arial"/>
              </a:rPr>
              <a:t>backends</a:t>
            </a:r>
            <a:endParaRPr lang="en-US" sz="1050" dirty="0">
              <a:solidFill>
                <a:srgbClr val="FFFFFF"/>
              </a:solidFill>
              <a:latin typeface="Arial"/>
              <a:cs typeface="Arial"/>
            </a:endParaRPr>
          </a:p>
        </p:txBody>
      </p:sp>
      <p:cxnSp>
        <p:nvCxnSpPr>
          <p:cNvPr id="161" name="Straight Connector 160"/>
          <p:cNvCxnSpPr/>
          <p:nvPr/>
        </p:nvCxnSpPr>
        <p:spPr>
          <a:xfrm flipH="1" flipV="1">
            <a:off x="1828800" y="3319464"/>
            <a:ext cx="2157413" cy="644525"/>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1915716" y="4546600"/>
            <a:ext cx="1104900" cy="331788"/>
          </a:xfrm>
          <a:prstGeom prst="line">
            <a:avLst/>
          </a:prstGeom>
          <a:ln w="34925" cap="rnd" cmpd="sng" algn="ctr">
            <a:solidFill>
              <a:srgbClr val="E32119"/>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60027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677966" y="1962150"/>
            <a:ext cx="4339828" cy="4814888"/>
          </a:xfrm>
        </p:spPr>
        <p:txBody>
          <a:bodyPr>
            <a:normAutofit fontScale="92500" lnSpcReduction="10000"/>
          </a:bodyPr>
          <a:lstStyle/>
          <a:p>
            <a:pPr>
              <a:buClr>
                <a:schemeClr val="tx1"/>
              </a:buClr>
              <a:defRPr/>
            </a:pPr>
            <a:r>
              <a:rPr lang="en-US" sz="2000" dirty="0" smtClean="0">
                <a:solidFill>
                  <a:schemeClr val="bg1">
                    <a:lumMod val="50000"/>
                  </a:schemeClr>
                </a:solidFill>
              </a:rPr>
              <a:t>Manages and orchestrates computing, storage, network and applications across data centers and tenants</a:t>
            </a:r>
          </a:p>
          <a:p>
            <a:pPr>
              <a:buClr>
                <a:schemeClr val="tx1"/>
              </a:buClr>
              <a:defRPr/>
            </a:pPr>
            <a:endParaRPr lang="en-US" sz="800" dirty="0" smtClean="0">
              <a:solidFill>
                <a:schemeClr val="bg1">
                  <a:lumMod val="50000"/>
                </a:schemeClr>
              </a:solidFill>
            </a:endParaRPr>
          </a:p>
          <a:p>
            <a:pPr>
              <a:buClr>
                <a:schemeClr val="tx1"/>
              </a:buClr>
              <a:defRPr/>
            </a:pPr>
            <a:endParaRPr lang="en-US" sz="800" dirty="0" smtClean="0">
              <a:solidFill>
                <a:schemeClr val="bg1">
                  <a:lumMod val="50000"/>
                </a:schemeClr>
              </a:solidFill>
            </a:endParaRPr>
          </a:p>
          <a:p>
            <a:pPr>
              <a:buClr>
                <a:schemeClr val="tx1"/>
              </a:buClr>
              <a:defRPr/>
            </a:pPr>
            <a:r>
              <a:rPr lang="en-US" sz="2000" dirty="0" smtClean="0">
                <a:solidFill>
                  <a:schemeClr val="bg1">
                    <a:lumMod val="50000"/>
                  </a:schemeClr>
                </a:solidFill>
                <a:cs typeface="Arial"/>
              </a:rPr>
              <a:t>Handles </a:t>
            </a:r>
            <a:r>
              <a:rPr lang="en-US" sz="2000" dirty="0">
                <a:solidFill>
                  <a:schemeClr val="bg1">
                    <a:lumMod val="50000"/>
                  </a:schemeClr>
                </a:solidFill>
                <a:cs typeface="Arial"/>
              </a:rPr>
              <a:t>quality of services</a:t>
            </a:r>
          </a:p>
          <a:p>
            <a:pPr>
              <a:buClr>
                <a:schemeClr val="tx1"/>
              </a:buClr>
              <a:defRPr/>
            </a:pPr>
            <a:endParaRPr lang="en-US" sz="800" dirty="0" smtClean="0">
              <a:solidFill>
                <a:schemeClr val="bg1">
                  <a:lumMod val="50000"/>
                </a:schemeClr>
              </a:solidFill>
            </a:endParaRPr>
          </a:p>
          <a:p>
            <a:pPr>
              <a:buClr>
                <a:schemeClr val="tx1"/>
              </a:buClr>
              <a:defRPr/>
            </a:pPr>
            <a:endParaRPr lang="en-US" sz="800" dirty="0">
              <a:solidFill>
                <a:schemeClr val="bg1">
                  <a:lumMod val="50000"/>
                </a:schemeClr>
              </a:solidFill>
            </a:endParaRPr>
          </a:p>
          <a:p>
            <a:pPr>
              <a:buClr>
                <a:schemeClr val="tx1"/>
              </a:buClr>
              <a:defRPr/>
            </a:pPr>
            <a:r>
              <a:rPr lang="en-US" sz="2000" dirty="0" smtClean="0">
                <a:solidFill>
                  <a:schemeClr val="bg1">
                    <a:lumMod val="50000"/>
                  </a:schemeClr>
                </a:solidFill>
              </a:rPr>
              <a:t>Dynamic, model-based service definition and provisioning</a:t>
            </a:r>
          </a:p>
          <a:p>
            <a:pPr>
              <a:buClr>
                <a:schemeClr val="tx1"/>
              </a:buClr>
              <a:defRPr/>
            </a:pPr>
            <a:endParaRPr lang="en-US" sz="800" dirty="0" smtClean="0">
              <a:solidFill>
                <a:schemeClr val="bg1">
                  <a:lumMod val="50000"/>
                </a:schemeClr>
              </a:solidFill>
            </a:endParaRPr>
          </a:p>
          <a:p>
            <a:pPr>
              <a:buClr>
                <a:schemeClr val="tx1"/>
              </a:buClr>
              <a:defRPr/>
            </a:pPr>
            <a:endParaRPr lang="en-US" sz="800" dirty="0">
              <a:solidFill>
                <a:schemeClr val="bg1">
                  <a:lumMod val="50000"/>
                </a:schemeClr>
              </a:solidFill>
            </a:endParaRPr>
          </a:p>
          <a:p>
            <a:pPr>
              <a:buClr>
                <a:schemeClr val="tx1"/>
              </a:buClr>
              <a:defRPr/>
            </a:pPr>
            <a:r>
              <a:rPr lang="en-US" sz="2000" dirty="0">
                <a:solidFill>
                  <a:schemeClr val="bg1">
                    <a:lumMod val="50000"/>
                  </a:schemeClr>
                </a:solidFill>
              </a:rPr>
              <a:t>Enforces </a:t>
            </a:r>
            <a:r>
              <a:rPr lang="en-US" sz="2000" dirty="0" smtClean="0">
                <a:solidFill>
                  <a:schemeClr val="bg1">
                    <a:lumMod val="50000"/>
                  </a:schemeClr>
                </a:solidFill>
              </a:rPr>
              <a:t>end-to-end </a:t>
            </a:r>
            <a:r>
              <a:rPr lang="en-US" sz="2000" dirty="0">
                <a:solidFill>
                  <a:schemeClr val="bg1">
                    <a:lumMod val="50000"/>
                  </a:schemeClr>
                </a:solidFill>
              </a:rPr>
              <a:t>policies</a:t>
            </a:r>
          </a:p>
          <a:p>
            <a:pPr marL="0" indent="0">
              <a:buClr>
                <a:schemeClr val="tx1"/>
              </a:buClr>
              <a:buFont typeface="Arial" pitchFamily="34" charset="0"/>
              <a:buNone/>
              <a:defRPr/>
            </a:pPr>
            <a:endParaRPr lang="en-US" sz="800" dirty="0" smtClean="0">
              <a:solidFill>
                <a:schemeClr val="bg1">
                  <a:lumMod val="50000"/>
                </a:schemeClr>
              </a:solidFill>
            </a:endParaRPr>
          </a:p>
          <a:p>
            <a:pPr marL="0" indent="0">
              <a:buClr>
                <a:schemeClr val="tx1"/>
              </a:buClr>
              <a:buFont typeface="Arial" pitchFamily="34" charset="0"/>
              <a:buNone/>
              <a:defRPr/>
            </a:pPr>
            <a:endParaRPr lang="en-US" sz="800" dirty="0" smtClean="0">
              <a:solidFill>
                <a:schemeClr val="bg1">
                  <a:lumMod val="50000"/>
                </a:schemeClr>
              </a:solidFill>
            </a:endParaRPr>
          </a:p>
          <a:p>
            <a:pPr>
              <a:buClr>
                <a:schemeClr val="tx1"/>
              </a:buClr>
              <a:defRPr/>
            </a:pPr>
            <a:r>
              <a:rPr lang="en-US" sz="2000" dirty="0" smtClean="0">
                <a:solidFill>
                  <a:schemeClr val="bg1">
                    <a:lumMod val="50000"/>
                  </a:schemeClr>
                </a:solidFill>
              </a:rPr>
              <a:t>Open, hardware- and virtualization-independent</a:t>
            </a:r>
          </a:p>
          <a:p>
            <a:pPr marL="0" indent="0">
              <a:buClr>
                <a:schemeClr val="tx1"/>
              </a:buClr>
              <a:buFont typeface="Arial" pitchFamily="34" charset="0"/>
              <a:buNone/>
              <a:defRPr/>
            </a:pPr>
            <a:endParaRPr lang="en-US" sz="800" dirty="0" smtClean="0">
              <a:solidFill>
                <a:schemeClr val="bg1">
                  <a:lumMod val="50000"/>
                </a:schemeClr>
              </a:solidFill>
            </a:endParaRPr>
          </a:p>
          <a:p>
            <a:pPr marL="0" indent="0">
              <a:buClr>
                <a:schemeClr val="tx1"/>
              </a:buClr>
              <a:buFont typeface="Arial" pitchFamily="34" charset="0"/>
              <a:buNone/>
              <a:defRPr/>
            </a:pPr>
            <a:endParaRPr lang="en-US" sz="800" dirty="0" smtClean="0">
              <a:solidFill>
                <a:schemeClr val="bg1">
                  <a:lumMod val="50000"/>
                </a:schemeClr>
              </a:solidFill>
            </a:endParaRPr>
          </a:p>
          <a:p>
            <a:pPr>
              <a:buClr>
                <a:schemeClr val="tx1"/>
              </a:buClr>
              <a:defRPr/>
            </a:pPr>
            <a:r>
              <a:rPr lang="en-US" sz="2000" dirty="0" smtClean="0">
                <a:solidFill>
                  <a:schemeClr val="bg1">
                    <a:lumMod val="50000"/>
                  </a:schemeClr>
                </a:solidFill>
              </a:rPr>
              <a:t>Built upon proven Telecom OSS software</a:t>
            </a:r>
          </a:p>
          <a:p>
            <a:pPr>
              <a:defRPr/>
            </a:pPr>
            <a:endParaRPr lang="en-US" sz="2000" dirty="0" smtClean="0">
              <a:solidFill>
                <a:schemeClr val="bg1">
                  <a:lumMod val="50000"/>
                </a:schemeClr>
              </a:solidFill>
            </a:endParaRPr>
          </a:p>
        </p:txBody>
      </p:sp>
      <p:sp>
        <p:nvSpPr>
          <p:cNvPr id="10243" name="Title 2"/>
          <p:cNvSpPr>
            <a:spLocks noGrp="1"/>
          </p:cNvSpPr>
          <p:nvPr>
            <p:ph type="title"/>
          </p:nvPr>
        </p:nvSpPr>
        <p:spPr>
          <a:xfrm>
            <a:off x="4647010" y="-21204"/>
            <a:ext cx="2494359" cy="1589087"/>
          </a:xfrm>
        </p:spPr>
        <p:txBody>
          <a:bodyPr>
            <a:noAutofit/>
          </a:bodyPr>
          <a:lstStyle/>
          <a:p>
            <a:pPr>
              <a:defRPr/>
            </a:pPr>
            <a:r>
              <a:rPr lang="en-US" sz="2800" dirty="0" smtClean="0">
                <a:solidFill>
                  <a:schemeClr val="bg1">
                    <a:lumMod val="50000"/>
                  </a:schemeClr>
                </a:solidFill>
                <a:latin typeface="Ericsson Capital TT" pitchFamily="2" charset="0"/>
                <a:cs typeface="Arial" pitchFamily="34" charset="0"/>
              </a:rPr>
              <a:t>Cloud Manager</a:t>
            </a:r>
          </a:p>
        </p:txBody>
      </p:sp>
      <p:sp>
        <p:nvSpPr>
          <p:cNvPr id="21508" name="Rectangle 2"/>
          <p:cNvSpPr>
            <a:spLocks noChangeArrowheads="1"/>
          </p:cNvSpPr>
          <p:nvPr/>
        </p:nvSpPr>
        <p:spPr bwMode="auto">
          <a:xfrm>
            <a:off x="0" y="0"/>
            <a:ext cx="4572000" cy="6858000"/>
          </a:xfrm>
          <a:prstGeom prst="rect">
            <a:avLst/>
          </a:prstGeom>
          <a:solidFill>
            <a:srgbClr val="FFF1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sv-SE" altLang="fr-FR">
              <a:solidFill>
                <a:srgbClr val="FFF1D6"/>
              </a:solidFill>
            </a:endParaRPr>
          </a:p>
        </p:txBody>
      </p:sp>
      <p:sp>
        <p:nvSpPr>
          <p:cNvPr id="21509" name="Text Box 7"/>
          <p:cNvSpPr txBox="1">
            <a:spLocks noChangeArrowheads="1"/>
          </p:cNvSpPr>
          <p:nvPr/>
        </p:nvSpPr>
        <p:spPr bwMode="auto">
          <a:xfrm>
            <a:off x="945356" y="4741863"/>
            <a:ext cx="906066"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a:t>Data Centers</a:t>
            </a:r>
          </a:p>
        </p:txBody>
      </p:sp>
      <p:sp>
        <p:nvSpPr>
          <p:cNvPr id="21510" name="Text Box 8"/>
          <p:cNvSpPr txBox="1">
            <a:spLocks noChangeArrowheads="1"/>
          </p:cNvSpPr>
          <p:nvPr/>
        </p:nvSpPr>
        <p:spPr bwMode="auto">
          <a:xfrm>
            <a:off x="2383632" y="4327525"/>
            <a:ext cx="1035844" cy="66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200" dirty="0"/>
              <a:t>Virtual Network</a:t>
            </a:r>
            <a:br>
              <a:rPr lang="en-US" altLang="fr-FR" sz="1200" dirty="0"/>
            </a:br>
            <a:r>
              <a:rPr lang="en-US" altLang="fr-FR" sz="1200" dirty="0"/>
              <a:t>Appliances</a:t>
            </a:r>
          </a:p>
        </p:txBody>
      </p:sp>
      <p:sp>
        <p:nvSpPr>
          <p:cNvPr id="9" name="Freeform 3" descr="bpct-blend3"/>
          <p:cNvSpPr>
            <a:spLocks noChangeAspect="1" noEditPoints="1"/>
          </p:cNvSpPr>
          <p:nvPr/>
        </p:nvSpPr>
        <p:spPr bwMode="auto">
          <a:xfrm>
            <a:off x="3642122" y="2824163"/>
            <a:ext cx="542925" cy="514350"/>
          </a:xfrm>
          <a:custGeom>
            <a:avLst/>
            <a:gdLst>
              <a:gd name="T0" fmla="*/ 2147483647 w 536"/>
              <a:gd name="T1" fmla="*/ 2147483647 h 398"/>
              <a:gd name="T2" fmla="*/ 2147483647 w 536"/>
              <a:gd name="T3" fmla="*/ 2147483647 h 398"/>
              <a:gd name="T4" fmla="*/ 2147483647 w 536"/>
              <a:gd name="T5" fmla="*/ 2147483647 h 398"/>
              <a:gd name="T6" fmla="*/ 2147483647 w 536"/>
              <a:gd name="T7" fmla="*/ 2147483647 h 398"/>
              <a:gd name="T8" fmla="*/ 2147483647 w 536"/>
              <a:gd name="T9" fmla="*/ 2147483647 h 398"/>
              <a:gd name="T10" fmla="*/ 2147483647 w 536"/>
              <a:gd name="T11" fmla="*/ 2147483647 h 398"/>
              <a:gd name="T12" fmla="*/ 0 w 536"/>
              <a:gd name="T13" fmla="*/ 2147483647 h 398"/>
              <a:gd name="T14" fmla="*/ 2147483647 w 536"/>
              <a:gd name="T15" fmla="*/ 2147483647 h 398"/>
              <a:gd name="T16" fmla="*/ 2147483647 w 536"/>
              <a:gd name="T17" fmla="*/ 2147483647 h 398"/>
              <a:gd name="T18" fmla="*/ 2147483647 w 536"/>
              <a:gd name="T19" fmla="*/ 2147483647 h 398"/>
              <a:gd name="T20" fmla="*/ 2147483647 w 536"/>
              <a:gd name="T21" fmla="*/ 2147483647 h 398"/>
              <a:gd name="T22" fmla="*/ 2147483647 w 536"/>
              <a:gd name="T23" fmla="*/ 2147483647 h 398"/>
              <a:gd name="T24" fmla="*/ 2147483647 w 536"/>
              <a:gd name="T25" fmla="*/ 2147483647 h 398"/>
              <a:gd name="T26" fmla="*/ 2147483647 w 536"/>
              <a:gd name="T27" fmla="*/ 2147483647 h 398"/>
              <a:gd name="T28" fmla="*/ 2147483647 w 536"/>
              <a:gd name="T29" fmla="*/ 2147483647 h 398"/>
              <a:gd name="T30" fmla="*/ 2147483647 w 536"/>
              <a:gd name="T31" fmla="*/ 2147483647 h 398"/>
              <a:gd name="T32" fmla="*/ 2147483647 w 536"/>
              <a:gd name="T33" fmla="*/ 2147483647 h 398"/>
              <a:gd name="T34" fmla="*/ 2147483647 w 536"/>
              <a:gd name="T35" fmla="*/ 2147483647 h 398"/>
              <a:gd name="T36" fmla="*/ 2147483647 w 536"/>
              <a:gd name="T37" fmla="*/ 2147483647 h 398"/>
              <a:gd name="T38" fmla="*/ 2147483647 w 536"/>
              <a:gd name="T39" fmla="*/ 2147483647 h 398"/>
              <a:gd name="T40" fmla="*/ 2147483647 w 536"/>
              <a:gd name="T41" fmla="*/ 2147483647 h 398"/>
              <a:gd name="T42" fmla="*/ 2147483647 w 536"/>
              <a:gd name="T43" fmla="*/ 2147483647 h 398"/>
              <a:gd name="T44" fmla="*/ 2147483647 w 536"/>
              <a:gd name="T45" fmla="*/ 2147483647 h 398"/>
              <a:gd name="T46" fmla="*/ 2147483647 w 536"/>
              <a:gd name="T47" fmla="*/ 2147483647 h 398"/>
              <a:gd name="T48" fmla="*/ 2147483647 w 536"/>
              <a:gd name="T49" fmla="*/ 2147483647 h 398"/>
              <a:gd name="T50" fmla="*/ 2147483647 w 536"/>
              <a:gd name="T51" fmla="*/ 2147483647 h 398"/>
              <a:gd name="T52" fmla="*/ 2147483647 w 536"/>
              <a:gd name="T53" fmla="*/ 2147483647 h 398"/>
              <a:gd name="T54" fmla="*/ 2147483647 w 536"/>
              <a:gd name="T55" fmla="*/ 2147483647 h 398"/>
              <a:gd name="T56" fmla="*/ 2147483647 w 536"/>
              <a:gd name="T57" fmla="*/ 2147483647 h 398"/>
              <a:gd name="T58" fmla="*/ 2147483647 w 536"/>
              <a:gd name="T59" fmla="*/ 2147483647 h 398"/>
              <a:gd name="T60" fmla="*/ 2147483647 w 536"/>
              <a:gd name="T61" fmla="*/ 2147483647 h 398"/>
              <a:gd name="T62" fmla="*/ 2147483647 w 536"/>
              <a:gd name="T63" fmla="*/ 2147483647 h 398"/>
              <a:gd name="T64" fmla="*/ 2147483647 w 536"/>
              <a:gd name="T65" fmla="*/ 2147483647 h 398"/>
              <a:gd name="T66" fmla="*/ 2147483647 w 536"/>
              <a:gd name="T67" fmla="*/ 2147483647 h 398"/>
              <a:gd name="T68" fmla="*/ 2147483647 w 536"/>
              <a:gd name="T69" fmla="*/ 2147483647 h 398"/>
              <a:gd name="T70" fmla="*/ 2147483647 w 536"/>
              <a:gd name="T71" fmla="*/ 2147483647 h 398"/>
              <a:gd name="T72" fmla="*/ 2147483647 w 536"/>
              <a:gd name="T73" fmla="*/ 2147483647 h 398"/>
              <a:gd name="T74" fmla="*/ 2147483647 w 536"/>
              <a:gd name="T75" fmla="*/ 2147483647 h 398"/>
              <a:gd name="T76" fmla="*/ 2147483647 w 536"/>
              <a:gd name="T77" fmla="*/ 2147483647 h 398"/>
              <a:gd name="T78" fmla="*/ 2147483647 w 536"/>
              <a:gd name="T79" fmla="*/ 2147483647 h 398"/>
              <a:gd name="T80" fmla="*/ 2147483647 w 536"/>
              <a:gd name="T81" fmla="*/ 2147483647 h 398"/>
              <a:gd name="T82" fmla="*/ 2147483647 w 536"/>
              <a:gd name="T83" fmla="*/ 2147483647 h 398"/>
              <a:gd name="T84" fmla="*/ 2147483647 w 536"/>
              <a:gd name="T85" fmla="*/ 2147483647 h 398"/>
              <a:gd name="T86" fmla="*/ 2147483647 w 536"/>
              <a:gd name="T87" fmla="*/ 2147483647 h 398"/>
              <a:gd name="T88" fmla="*/ 2147483647 w 536"/>
              <a:gd name="T89" fmla="*/ 2147483647 h 398"/>
              <a:gd name="T90" fmla="*/ 2147483647 w 536"/>
              <a:gd name="T91" fmla="*/ 2147483647 h 398"/>
              <a:gd name="T92" fmla="*/ 2147483647 w 536"/>
              <a:gd name="T93" fmla="*/ 2147483647 h 398"/>
              <a:gd name="T94" fmla="*/ 2147483647 w 536"/>
              <a:gd name="T95" fmla="*/ 2147483647 h 398"/>
              <a:gd name="T96" fmla="*/ 2147483647 w 536"/>
              <a:gd name="T97" fmla="*/ 2147483647 h 398"/>
              <a:gd name="T98" fmla="*/ 2147483647 w 536"/>
              <a:gd name="T99" fmla="*/ 2147483647 h 3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6"/>
              <a:gd name="T151" fmla="*/ 0 h 398"/>
              <a:gd name="T152" fmla="*/ 536 w 536"/>
              <a:gd name="T153" fmla="*/ 398 h 3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6" h="398">
                <a:moveTo>
                  <a:pt x="536" y="292"/>
                </a:moveTo>
                <a:cubicBezTo>
                  <a:pt x="536" y="291"/>
                  <a:pt x="536" y="291"/>
                  <a:pt x="536" y="291"/>
                </a:cubicBezTo>
                <a:cubicBezTo>
                  <a:pt x="536" y="291"/>
                  <a:pt x="536" y="290"/>
                  <a:pt x="536" y="290"/>
                </a:cubicBezTo>
                <a:cubicBezTo>
                  <a:pt x="535" y="290"/>
                  <a:pt x="535" y="290"/>
                  <a:pt x="535" y="289"/>
                </a:cubicBezTo>
                <a:cubicBezTo>
                  <a:pt x="535" y="289"/>
                  <a:pt x="535" y="289"/>
                  <a:pt x="535" y="289"/>
                </a:cubicBezTo>
                <a:cubicBezTo>
                  <a:pt x="535" y="288"/>
                  <a:pt x="535" y="288"/>
                  <a:pt x="535" y="288"/>
                </a:cubicBezTo>
                <a:cubicBezTo>
                  <a:pt x="534" y="288"/>
                  <a:pt x="534" y="287"/>
                  <a:pt x="534" y="287"/>
                </a:cubicBezTo>
                <a:cubicBezTo>
                  <a:pt x="534" y="287"/>
                  <a:pt x="534" y="287"/>
                  <a:pt x="534" y="287"/>
                </a:cubicBezTo>
                <a:cubicBezTo>
                  <a:pt x="534" y="287"/>
                  <a:pt x="534" y="287"/>
                  <a:pt x="533" y="287"/>
                </a:cubicBezTo>
                <a:cubicBezTo>
                  <a:pt x="533" y="286"/>
                  <a:pt x="527" y="280"/>
                  <a:pt x="513" y="271"/>
                </a:cubicBezTo>
                <a:cubicBezTo>
                  <a:pt x="513" y="271"/>
                  <a:pt x="513" y="271"/>
                  <a:pt x="513" y="270"/>
                </a:cubicBezTo>
                <a:cubicBezTo>
                  <a:pt x="513" y="28"/>
                  <a:pt x="513" y="28"/>
                  <a:pt x="513" y="28"/>
                </a:cubicBezTo>
                <a:cubicBezTo>
                  <a:pt x="513" y="12"/>
                  <a:pt x="499" y="0"/>
                  <a:pt x="482" y="0"/>
                </a:cubicBezTo>
                <a:cubicBezTo>
                  <a:pt x="58" y="0"/>
                  <a:pt x="58" y="0"/>
                  <a:pt x="58" y="0"/>
                </a:cubicBezTo>
                <a:cubicBezTo>
                  <a:pt x="41" y="0"/>
                  <a:pt x="27" y="12"/>
                  <a:pt x="27" y="28"/>
                </a:cubicBezTo>
                <a:cubicBezTo>
                  <a:pt x="27" y="270"/>
                  <a:pt x="27" y="270"/>
                  <a:pt x="27" y="270"/>
                </a:cubicBezTo>
                <a:cubicBezTo>
                  <a:pt x="27" y="271"/>
                  <a:pt x="27" y="271"/>
                  <a:pt x="27" y="271"/>
                </a:cubicBezTo>
                <a:cubicBezTo>
                  <a:pt x="11" y="281"/>
                  <a:pt x="3" y="289"/>
                  <a:pt x="3" y="289"/>
                </a:cubicBezTo>
                <a:cubicBezTo>
                  <a:pt x="3" y="289"/>
                  <a:pt x="3" y="289"/>
                  <a:pt x="3" y="289"/>
                </a:cubicBezTo>
                <a:cubicBezTo>
                  <a:pt x="2" y="289"/>
                  <a:pt x="2" y="290"/>
                  <a:pt x="2" y="290"/>
                </a:cubicBezTo>
                <a:cubicBezTo>
                  <a:pt x="2" y="290"/>
                  <a:pt x="2" y="290"/>
                  <a:pt x="2" y="290"/>
                </a:cubicBezTo>
                <a:cubicBezTo>
                  <a:pt x="2" y="290"/>
                  <a:pt x="2" y="290"/>
                  <a:pt x="2" y="291"/>
                </a:cubicBezTo>
                <a:cubicBezTo>
                  <a:pt x="1" y="291"/>
                  <a:pt x="1" y="291"/>
                  <a:pt x="1" y="291"/>
                </a:cubicBezTo>
                <a:cubicBezTo>
                  <a:pt x="1" y="292"/>
                  <a:pt x="1" y="292"/>
                  <a:pt x="1" y="292"/>
                </a:cubicBezTo>
                <a:cubicBezTo>
                  <a:pt x="1" y="292"/>
                  <a:pt x="1" y="293"/>
                  <a:pt x="1" y="293"/>
                </a:cubicBezTo>
                <a:cubicBezTo>
                  <a:pt x="1" y="293"/>
                  <a:pt x="1" y="293"/>
                  <a:pt x="0" y="294"/>
                </a:cubicBezTo>
                <a:cubicBezTo>
                  <a:pt x="0" y="294"/>
                  <a:pt x="0" y="294"/>
                  <a:pt x="0" y="294"/>
                </a:cubicBezTo>
                <a:cubicBezTo>
                  <a:pt x="0" y="295"/>
                  <a:pt x="0" y="295"/>
                  <a:pt x="0" y="295"/>
                </a:cubicBezTo>
                <a:cubicBezTo>
                  <a:pt x="0" y="295"/>
                  <a:pt x="0" y="315"/>
                  <a:pt x="0" y="336"/>
                </a:cubicBezTo>
                <a:cubicBezTo>
                  <a:pt x="0" y="358"/>
                  <a:pt x="0" y="382"/>
                  <a:pt x="0" y="390"/>
                </a:cubicBezTo>
                <a:cubicBezTo>
                  <a:pt x="0" y="393"/>
                  <a:pt x="2" y="396"/>
                  <a:pt x="5" y="397"/>
                </a:cubicBezTo>
                <a:cubicBezTo>
                  <a:pt x="6" y="397"/>
                  <a:pt x="7" y="398"/>
                  <a:pt x="8" y="398"/>
                </a:cubicBezTo>
                <a:cubicBezTo>
                  <a:pt x="10" y="398"/>
                  <a:pt x="12" y="397"/>
                  <a:pt x="13" y="396"/>
                </a:cubicBezTo>
                <a:cubicBezTo>
                  <a:pt x="13" y="396"/>
                  <a:pt x="15" y="395"/>
                  <a:pt x="18" y="392"/>
                </a:cubicBezTo>
                <a:cubicBezTo>
                  <a:pt x="40" y="376"/>
                  <a:pt x="138" y="309"/>
                  <a:pt x="270" y="309"/>
                </a:cubicBezTo>
                <a:cubicBezTo>
                  <a:pt x="270" y="309"/>
                  <a:pt x="270" y="309"/>
                  <a:pt x="270" y="309"/>
                </a:cubicBezTo>
                <a:cubicBezTo>
                  <a:pt x="270" y="309"/>
                  <a:pt x="270" y="309"/>
                  <a:pt x="271" y="309"/>
                </a:cubicBezTo>
                <a:cubicBezTo>
                  <a:pt x="348" y="309"/>
                  <a:pt x="412" y="332"/>
                  <a:pt x="456" y="354"/>
                </a:cubicBezTo>
                <a:cubicBezTo>
                  <a:pt x="460" y="356"/>
                  <a:pt x="465" y="355"/>
                  <a:pt x="467" y="351"/>
                </a:cubicBezTo>
                <a:cubicBezTo>
                  <a:pt x="469" y="347"/>
                  <a:pt x="468" y="342"/>
                  <a:pt x="464" y="340"/>
                </a:cubicBezTo>
                <a:cubicBezTo>
                  <a:pt x="464" y="340"/>
                  <a:pt x="464" y="340"/>
                  <a:pt x="464" y="340"/>
                </a:cubicBezTo>
                <a:cubicBezTo>
                  <a:pt x="417" y="317"/>
                  <a:pt x="350" y="293"/>
                  <a:pt x="270" y="293"/>
                </a:cubicBezTo>
                <a:cubicBezTo>
                  <a:pt x="270" y="293"/>
                  <a:pt x="270" y="293"/>
                  <a:pt x="270" y="293"/>
                </a:cubicBezTo>
                <a:cubicBezTo>
                  <a:pt x="270" y="293"/>
                  <a:pt x="270" y="293"/>
                  <a:pt x="270" y="293"/>
                </a:cubicBezTo>
                <a:cubicBezTo>
                  <a:pt x="145" y="293"/>
                  <a:pt x="50" y="351"/>
                  <a:pt x="16" y="374"/>
                </a:cubicBezTo>
                <a:cubicBezTo>
                  <a:pt x="16" y="356"/>
                  <a:pt x="16" y="330"/>
                  <a:pt x="16" y="312"/>
                </a:cubicBezTo>
                <a:cubicBezTo>
                  <a:pt x="34" y="327"/>
                  <a:pt x="34" y="327"/>
                  <a:pt x="34" y="327"/>
                </a:cubicBezTo>
                <a:cubicBezTo>
                  <a:pt x="37" y="329"/>
                  <a:pt x="40" y="330"/>
                  <a:pt x="43" y="328"/>
                </a:cubicBezTo>
                <a:cubicBezTo>
                  <a:pt x="80" y="305"/>
                  <a:pt x="151" y="268"/>
                  <a:pt x="270" y="268"/>
                </a:cubicBezTo>
                <a:cubicBezTo>
                  <a:pt x="406" y="268"/>
                  <a:pt x="472" y="309"/>
                  <a:pt x="501" y="330"/>
                </a:cubicBezTo>
                <a:cubicBezTo>
                  <a:pt x="502" y="331"/>
                  <a:pt x="504" y="331"/>
                  <a:pt x="506" y="331"/>
                </a:cubicBezTo>
                <a:cubicBezTo>
                  <a:pt x="506" y="331"/>
                  <a:pt x="506" y="331"/>
                  <a:pt x="507" y="331"/>
                </a:cubicBezTo>
                <a:cubicBezTo>
                  <a:pt x="509" y="331"/>
                  <a:pt x="511" y="330"/>
                  <a:pt x="512" y="328"/>
                </a:cubicBezTo>
                <a:cubicBezTo>
                  <a:pt x="520" y="317"/>
                  <a:pt x="520" y="317"/>
                  <a:pt x="520" y="317"/>
                </a:cubicBezTo>
                <a:cubicBezTo>
                  <a:pt x="520" y="374"/>
                  <a:pt x="520" y="374"/>
                  <a:pt x="520" y="374"/>
                </a:cubicBezTo>
                <a:cubicBezTo>
                  <a:pt x="513" y="369"/>
                  <a:pt x="504" y="363"/>
                  <a:pt x="492" y="356"/>
                </a:cubicBezTo>
                <a:cubicBezTo>
                  <a:pt x="489" y="353"/>
                  <a:pt x="484" y="355"/>
                  <a:pt x="481" y="358"/>
                </a:cubicBezTo>
                <a:cubicBezTo>
                  <a:pt x="479" y="362"/>
                  <a:pt x="480" y="367"/>
                  <a:pt x="484" y="369"/>
                </a:cubicBezTo>
                <a:cubicBezTo>
                  <a:pt x="497" y="377"/>
                  <a:pt x="506" y="383"/>
                  <a:pt x="513" y="388"/>
                </a:cubicBezTo>
                <a:cubicBezTo>
                  <a:pt x="516" y="391"/>
                  <a:pt x="519" y="393"/>
                  <a:pt x="520" y="394"/>
                </a:cubicBezTo>
                <a:cubicBezTo>
                  <a:pt x="522" y="395"/>
                  <a:pt x="523" y="396"/>
                  <a:pt x="523" y="396"/>
                </a:cubicBezTo>
                <a:cubicBezTo>
                  <a:pt x="525" y="398"/>
                  <a:pt x="528" y="398"/>
                  <a:pt x="531" y="397"/>
                </a:cubicBezTo>
                <a:cubicBezTo>
                  <a:pt x="534" y="396"/>
                  <a:pt x="536" y="393"/>
                  <a:pt x="536" y="390"/>
                </a:cubicBezTo>
                <a:cubicBezTo>
                  <a:pt x="536" y="292"/>
                  <a:pt x="536" y="292"/>
                  <a:pt x="536" y="292"/>
                </a:cubicBezTo>
                <a:cubicBezTo>
                  <a:pt x="536" y="292"/>
                  <a:pt x="536" y="292"/>
                  <a:pt x="536" y="292"/>
                </a:cubicBezTo>
                <a:close/>
                <a:moveTo>
                  <a:pt x="435" y="238"/>
                </a:moveTo>
                <a:cubicBezTo>
                  <a:pt x="435" y="200"/>
                  <a:pt x="435" y="200"/>
                  <a:pt x="435" y="200"/>
                </a:cubicBezTo>
                <a:cubicBezTo>
                  <a:pt x="455" y="204"/>
                  <a:pt x="471" y="208"/>
                  <a:pt x="482" y="211"/>
                </a:cubicBezTo>
                <a:cubicBezTo>
                  <a:pt x="489" y="213"/>
                  <a:pt x="494" y="214"/>
                  <a:pt x="497" y="215"/>
                </a:cubicBezTo>
                <a:cubicBezTo>
                  <a:pt x="497" y="262"/>
                  <a:pt x="497" y="262"/>
                  <a:pt x="497" y="262"/>
                </a:cubicBezTo>
                <a:cubicBezTo>
                  <a:pt x="482" y="254"/>
                  <a:pt x="461" y="245"/>
                  <a:pt x="435" y="238"/>
                </a:cubicBezTo>
                <a:close/>
                <a:moveTo>
                  <a:pt x="200" y="76"/>
                </a:moveTo>
                <a:cubicBezTo>
                  <a:pt x="222" y="75"/>
                  <a:pt x="243" y="74"/>
                  <a:pt x="262" y="74"/>
                </a:cubicBezTo>
                <a:cubicBezTo>
                  <a:pt x="262" y="111"/>
                  <a:pt x="262" y="111"/>
                  <a:pt x="262" y="111"/>
                </a:cubicBezTo>
                <a:cubicBezTo>
                  <a:pt x="241" y="111"/>
                  <a:pt x="220" y="112"/>
                  <a:pt x="200" y="114"/>
                </a:cubicBezTo>
                <a:lnTo>
                  <a:pt x="200" y="76"/>
                </a:lnTo>
                <a:close/>
                <a:moveTo>
                  <a:pt x="184" y="115"/>
                </a:moveTo>
                <a:cubicBezTo>
                  <a:pt x="161" y="116"/>
                  <a:pt x="140" y="119"/>
                  <a:pt x="121" y="121"/>
                </a:cubicBezTo>
                <a:cubicBezTo>
                  <a:pt x="121" y="80"/>
                  <a:pt x="121" y="80"/>
                  <a:pt x="121" y="80"/>
                </a:cubicBezTo>
                <a:cubicBezTo>
                  <a:pt x="141" y="78"/>
                  <a:pt x="162" y="77"/>
                  <a:pt x="184" y="76"/>
                </a:cubicBezTo>
                <a:lnTo>
                  <a:pt x="184" y="115"/>
                </a:lnTo>
                <a:close/>
                <a:moveTo>
                  <a:pt x="340" y="114"/>
                </a:moveTo>
                <a:cubicBezTo>
                  <a:pt x="320" y="112"/>
                  <a:pt x="299" y="111"/>
                  <a:pt x="278" y="111"/>
                </a:cubicBezTo>
                <a:cubicBezTo>
                  <a:pt x="278" y="74"/>
                  <a:pt x="278" y="74"/>
                  <a:pt x="278" y="74"/>
                </a:cubicBezTo>
                <a:cubicBezTo>
                  <a:pt x="297" y="74"/>
                  <a:pt x="318" y="75"/>
                  <a:pt x="340" y="76"/>
                </a:cubicBezTo>
                <a:lnTo>
                  <a:pt x="340" y="114"/>
                </a:lnTo>
                <a:close/>
                <a:moveTo>
                  <a:pt x="356" y="76"/>
                </a:moveTo>
                <a:cubicBezTo>
                  <a:pt x="378" y="77"/>
                  <a:pt x="399" y="78"/>
                  <a:pt x="419" y="80"/>
                </a:cubicBezTo>
                <a:cubicBezTo>
                  <a:pt x="419" y="121"/>
                  <a:pt x="419" y="121"/>
                  <a:pt x="419" y="121"/>
                </a:cubicBezTo>
                <a:cubicBezTo>
                  <a:pt x="400" y="119"/>
                  <a:pt x="379" y="116"/>
                  <a:pt x="356" y="115"/>
                </a:cubicBezTo>
                <a:lnTo>
                  <a:pt x="356" y="76"/>
                </a:lnTo>
                <a:close/>
                <a:moveTo>
                  <a:pt x="262" y="127"/>
                </a:moveTo>
                <a:cubicBezTo>
                  <a:pt x="262" y="166"/>
                  <a:pt x="262" y="166"/>
                  <a:pt x="262" y="166"/>
                </a:cubicBezTo>
                <a:cubicBezTo>
                  <a:pt x="240" y="166"/>
                  <a:pt x="219" y="168"/>
                  <a:pt x="200" y="169"/>
                </a:cubicBezTo>
                <a:cubicBezTo>
                  <a:pt x="200" y="130"/>
                  <a:pt x="200" y="130"/>
                  <a:pt x="200" y="130"/>
                </a:cubicBezTo>
                <a:cubicBezTo>
                  <a:pt x="220" y="128"/>
                  <a:pt x="241" y="127"/>
                  <a:pt x="262" y="127"/>
                </a:cubicBezTo>
                <a:close/>
                <a:moveTo>
                  <a:pt x="278" y="127"/>
                </a:moveTo>
                <a:cubicBezTo>
                  <a:pt x="299" y="127"/>
                  <a:pt x="320" y="128"/>
                  <a:pt x="340" y="130"/>
                </a:cubicBezTo>
                <a:cubicBezTo>
                  <a:pt x="340" y="169"/>
                  <a:pt x="340" y="169"/>
                  <a:pt x="340" y="169"/>
                </a:cubicBezTo>
                <a:cubicBezTo>
                  <a:pt x="321" y="168"/>
                  <a:pt x="300" y="166"/>
                  <a:pt x="278" y="166"/>
                </a:cubicBezTo>
                <a:lnTo>
                  <a:pt x="278" y="127"/>
                </a:lnTo>
                <a:close/>
                <a:moveTo>
                  <a:pt x="356" y="131"/>
                </a:moveTo>
                <a:cubicBezTo>
                  <a:pt x="379" y="133"/>
                  <a:pt x="400" y="135"/>
                  <a:pt x="419" y="137"/>
                </a:cubicBezTo>
                <a:cubicBezTo>
                  <a:pt x="419" y="180"/>
                  <a:pt x="419" y="180"/>
                  <a:pt x="419" y="180"/>
                </a:cubicBezTo>
                <a:cubicBezTo>
                  <a:pt x="400" y="177"/>
                  <a:pt x="379" y="173"/>
                  <a:pt x="356" y="171"/>
                </a:cubicBezTo>
                <a:lnTo>
                  <a:pt x="356" y="131"/>
                </a:lnTo>
                <a:close/>
                <a:moveTo>
                  <a:pt x="435" y="139"/>
                </a:moveTo>
                <a:cubicBezTo>
                  <a:pt x="466" y="143"/>
                  <a:pt x="488" y="147"/>
                  <a:pt x="497" y="149"/>
                </a:cubicBezTo>
                <a:cubicBezTo>
                  <a:pt x="497" y="199"/>
                  <a:pt x="497" y="199"/>
                  <a:pt x="497" y="199"/>
                </a:cubicBezTo>
                <a:cubicBezTo>
                  <a:pt x="486" y="195"/>
                  <a:pt x="464" y="189"/>
                  <a:pt x="435" y="183"/>
                </a:cubicBezTo>
                <a:lnTo>
                  <a:pt x="435" y="139"/>
                </a:lnTo>
                <a:close/>
                <a:moveTo>
                  <a:pt x="497" y="133"/>
                </a:moveTo>
                <a:cubicBezTo>
                  <a:pt x="486" y="131"/>
                  <a:pt x="464" y="127"/>
                  <a:pt x="435" y="123"/>
                </a:cubicBezTo>
                <a:cubicBezTo>
                  <a:pt x="435" y="81"/>
                  <a:pt x="435" y="81"/>
                  <a:pt x="435" y="81"/>
                </a:cubicBezTo>
                <a:cubicBezTo>
                  <a:pt x="464" y="82"/>
                  <a:pt x="487" y="84"/>
                  <a:pt x="497" y="85"/>
                </a:cubicBezTo>
                <a:lnTo>
                  <a:pt x="497" y="133"/>
                </a:lnTo>
                <a:close/>
                <a:moveTo>
                  <a:pt x="356" y="60"/>
                </a:moveTo>
                <a:cubicBezTo>
                  <a:pt x="356" y="16"/>
                  <a:pt x="356" y="16"/>
                  <a:pt x="356" y="16"/>
                </a:cubicBezTo>
                <a:cubicBezTo>
                  <a:pt x="419" y="16"/>
                  <a:pt x="419" y="16"/>
                  <a:pt x="419" y="16"/>
                </a:cubicBezTo>
                <a:cubicBezTo>
                  <a:pt x="419" y="64"/>
                  <a:pt x="419" y="64"/>
                  <a:pt x="419" y="64"/>
                </a:cubicBezTo>
                <a:cubicBezTo>
                  <a:pt x="399" y="62"/>
                  <a:pt x="378" y="61"/>
                  <a:pt x="356" y="60"/>
                </a:cubicBezTo>
                <a:close/>
                <a:moveTo>
                  <a:pt x="340" y="60"/>
                </a:moveTo>
                <a:cubicBezTo>
                  <a:pt x="319" y="59"/>
                  <a:pt x="297" y="58"/>
                  <a:pt x="278" y="58"/>
                </a:cubicBezTo>
                <a:cubicBezTo>
                  <a:pt x="278" y="16"/>
                  <a:pt x="278" y="16"/>
                  <a:pt x="278" y="16"/>
                </a:cubicBezTo>
                <a:cubicBezTo>
                  <a:pt x="340" y="16"/>
                  <a:pt x="340" y="16"/>
                  <a:pt x="340" y="16"/>
                </a:cubicBezTo>
                <a:lnTo>
                  <a:pt x="340" y="60"/>
                </a:lnTo>
                <a:close/>
                <a:moveTo>
                  <a:pt x="262" y="58"/>
                </a:moveTo>
                <a:cubicBezTo>
                  <a:pt x="243" y="58"/>
                  <a:pt x="222" y="59"/>
                  <a:pt x="200" y="60"/>
                </a:cubicBezTo>
                <a:cubicBezTo>
                  <a:pt x="200" y="16"/>
                  <a:pt x="200" y="16"/>
                  <a:pt x="200" y="16"/>
                </a:cubicBezTo>
                <a:cubicBezTo>
                  <a:pt x="262" y="16"/>
                  <a:pt x="262" y="16"/>
                  <a:pt x="262" y="16"/>
                </a:cubicBezTo>
                <a:lnTo>
                  <a:pt x="262" y="58"/>
                </a:lnTo>
                <a:close/>
                <a:moveTo>
                  <a:pt x="184" y="60"/>
                </a:moveTo>
                <a:cubicBezTo>
                  <a:pt x="162" y="61"/>
                  <a:pt x="141" y="62"/>
                  <a:pt x="121" y="64"/>
                </a:cubicBezTo>
                <a:cubicBezTo>
                  <a:pt x="121" y="16"/>
                  <a:pt x="121" y="16"/>
                  <a:pt x="121" y="16"/>
                </a:cubicBezTo>
                <a:cubicBezTo>
                  <a:pt x="184" y="16"/>
                  <a:pt x="184" y="16"/>
                  <a:pt x="184" y="16"/>
                </a:cubicBezTo>
                <a:lnTo>
                  <a:pt x="184" y="60"/>
                </a:lnTo>
                <a:close/>
                <a:moveTo>
                  <a:pt x="105" y="123"/>
                </a:moveTo>
                <a:cubicBezTo>
                  <a:pt x="77" y="127"/>
                  <a:pt x="54" y="131"/>
                  <a:pt x="43" y="133"/>
                </a:cubicBezTo>
                <a:cubicBezTo>
                  <a:pt x="43" y="85"/>
                  <a:pt x="43" y="85"/>
                  <a:pt x="43" y="85"/>
                </a:cubicBezTo>
                <a:cubicBezTo>
                  <a:pt x="54" y="84"/>
                  <a:pt x="77" y="82"/>
                  <a:pt x="105" y="81"/>
                </a:cubicBezTo>
                <a:lnTo>
                  <a:pt x="105" y="123"/>
                </a:lnTo>
                <a:close/>
                <a:moveTo>
                  <a:pt x="43" y="149"/>
                </a:moveTo>
                <a:cubicBezTo>
                  <a:pt x="46" y="148"/>
                  <a:pt x="51" y="147"/>
                  <a:pt x="58" y="146"/>
                </a:cubicBezTo>
                <a:cubicBezTo>
                  <a:pt x="69" y="144"/>
                  <a:pt x="86" y="142"/>
                  <a:pt x="105" y="139"/>
                </a:cubicBezTo>
                <a:cubicBezTo>
                  <a:pt x="105" y="183"/>
                  <a:pt x="105" y="183"/>
                  <a:pt x="105" y="183"/>
                </a:cubicBezTo>
                <a:cubicBezTo>
                  <a:pt x="76" y="189"/>
                  <a:pt x="55" y="195"/>
                  <a:pt x="43" y="198"/>
                </a:cubicBezTo>
                <a:lnTo>
                  <a:pt x="43" y="149"/>
                </a:lnTo>
                <a:close/>
                <a:moveTo>
                  <a:pt x="121" y="137"/>
                </a:moveTo>
                <a:cubicBezTo>
                  <a:pt x="140" y="135"/>
                  <a:pt x="161" y="133"/>
                  <a:pt x="184" y="131"/>
                </a:cubicBezTo>
                <a:cubicBezTo>
                  <a:pt x="184" y="171"/>
                  <a:pt x="184" y="171"/>
                  <a:pt x="184" y="171"/>
                </a:cubicBezTo>
                <a:cubicBezTo>
                  <a:pt x="161" y="173"/>
                  <a:pt x="140" y="177"/>
                  <a:pt x="121" y="180"/>
                </a:cubicBezTo>
                <a:lnTo>
                  <a:pt x="121" y="137"/>
                </a:lnTo>
                <a:close/>
                <a:moveTo>
                  <a:pt x="184" y="187"/>
                </a:moveTo>
                <a:cubicBezTo>
                  <a:pt x="184" y="222"/>
                  <a:pt x="184" y="222"/>
                  <a:pt x="184" y="222"/>
                </a:cubicBezTo>
                <a:cubicBezTo>
                  <a:pt x="160" y="225"/>
                  <a:pt x="140" y="229"/>
                  <a:pt x="121" y="234"/>
                </a:cubicBezTo>
                <a:cubicBezTo>
                  <a:pt x="121" y="196"/>
                  <a:pt x="121" y="196"/>
                  <a:pt x="121" y="196"/>
                </a:cubicBezTo>
                <a:cubicBezTo>
                  <a:pt x="140" y="193"/>
                  <a:pt x="161" y="190"/>
                  <a:pt x="184" y="187"/>
                </a:cubicBezTo>
                <a:close/>
                <a:moveTo>
                  <a:pt x="200" y="185"/>
                </a:moveTo>
                <a:cubicBezTo>
                  <a:pt x="219" y="184"/>
                  <a:pt x="240" y="182"/>
                  <a:pt x="262" y="182"/>
                </a:cubicBezTo>
                <a:cubicBezTo>
                  <a:pt x="262" y="217"/>
                  <a:pt x="262" y="217"/>
                  <a:pt x="262" y="217"/>
                </a:cubicBezTo>
                <a:cubicBezTo>
                  <a:pt x="240" y="217"/>
                  <a:pt x="219" y="218"/>
                  <a:pt x="200" y="220"/>
                </a:cubicBezTo>
                <a:lnTo>
                  <a:pt x="200" y="185"/>
                </a:lnTo>
                <a:close/>
                <a:moveTo>
                  <a:pt x="278" y="182"/>
                </a:moveTo>
                <a:cubicBezTo>
                  <a:pt x="300" y="182"/>
                  <a:pt x="321" y="184"/>
                  <a:pt x="340" y="185"/>
                </a:cubicBezTo>
                <a:cubicBezTo>
                  <a:pt x="340" y="220"/>
                  <a:pt x="340" y="220"/>
                  <a:pt x="340" y="220"/>
                </a:cubicBezTo>
                <a:cubicBezTo>
                  <a:pt x="321" y="218"/>
                  <a:pt x="300" y="217"/>
                  <a:pt x="278" y="217"/>
                </a:cubicBezTo>
                <a:lnTo>
                  <a:pt x="278" y="182"/>
                </a:lnTo>
                <a:close/>
                <a:moveTo>
                  <a:pt x="356" y="187"/>
                </a:moveTo>
                <a:cubicBezTo>
                  <a:pt x="379" y="190"/>
                  <a:pt x="400" y="193"/>
                  <a:pt x="419" y="196"/>
                </a:cubicBezTo>
                <a:cubicBezTo>
                  <a:pt x="419" y="233"/>
                  <a:pt x="419" y="233"/>
                  <a:pt x="419" y="233"/>
                </a:cubicBezTo>
                <a:cubicBezTo>
                  <a:pt x="400" y="229"/>
                  <a:pt x="380" y="225"/>
                  <a:pt x="356" y="222"/>
                </a:cubicBezTo>
                <a:lnTo>
                  <a:pt x="356" y="187"/>
                </a:lnTo>
                <a:close/>
                <a:moveTo>
                  <a:pt x="493" y="20"/>
                </a:moveTo>
                <a:cubicBezTo>
                  <a:pt x="496" y="22"/>
                  <a:pt x="497" y="25"/>
                  <a:pt x="497" y="28"/>
                </a:cubicBezTo>
                <a:cubicBezTo>
                  <a:pt x="497" y="69"/>
                  <a:pt x="497" y="69"/>
                  <a:pt x="497" y="69"/>
                </a:cubicBezTo>
                <a:cubicBezTo>
                  <a:pt x="486" y="68"/>
                  <a:pt x="463" y="66"/>
                  <a:pt x="435" y="65"/>
                </a:cubicBezTo>
                <a:cubicBezTo>
                  <a:pt x="435" y="16"/>
                  <a:pt x="435" y="16"/>
                  <a:pt x="435" y="16"/>
                </a:cubicBezTo>
                <a:cubicBezTo>
                  <a:pt x="482" y="16"/>
                  <a:pt x="482" y="16"/>
                  <a:pt x="482" y="16"/>
                </a:cubicBezTo>
                <a:cubicBezTo>
                  <a:pt x="487" y="16"/>
                  <a:pt x="490" y="17"/>
                  <a:pt x="493" y="20"/>
                </a:cubicBezTo>
                <a:close/>
                <a:moveTo>
                  <a:pt x="47" y="20"/>
                </a:moveTo>
                <a:cubicBezTo>
                  <a:pt x="50" y="17"/>
                  <a:pt x="53" y="16"/>
                  <a:pt x="58" y="16"/>
                </a:cubicBezTo>
                <a:cubicBezTo>
                  <a:pt x="105" y="16"/>
                  <a:pt x="105" y="16"/>
                  <a:pt x="105" y="16"/>
                </a:cubicBezTo>
                <a:cubicBezTo>
                  <a:pt x="105" y="65"/>
                  <a:pt x="105" y="65"/>
                  <a:pt x="105" y="65"/>
                </a:cubicBezTo>
                <a:cubicBezTo>
                  <a:pt x="77" y="66"/>
                  <a:pt x="54" y="68"/>
                  <a:pt x="43" y="69"/>
                </a:cubicBezTo>
                <a:cubicBezTo>
                  <a:pt x="43" y="28"/>
                  <a:pt x="43" y="28"/>
                  <a:pt x="43" y="28"/>
                </a:cubicBezTo>
                <a:cubicBezTo>
                  <a:pt x="43" y="25"/>
                  <a:pt x="44" y="22"/>
                  <a:pt x="47" y="20"/>
                </a:cubicBezTo>
                <a:close/>
                <a:moveTo>
                  <a:pt x="43" y="215"/>
                </a:moveTo>
                <a:cubicBezTo>
                  <a:pt x="46" y="214"/>
                  <a:pt x="51" y="213"/>
                  <a:pt x="57" y="211"/>
                </a:cubicBezTo>
                <a:cubicBezTo>
                  <a:pt x="68" y="208"/>
                  <a:pt x="85" y="204"/>
                  <a:pt x="105" y="199"/>
                </a:cubicBezTo>
                <a:cubicBezTo>
                  <a:pt x="105" y="238"/>
                  <a:pt x="105" y="238"/>
                  <a:pt x="105" y="238"/>
                </a:cubicBezTo>
                <a:cubicBezTo>
                  <a:pt x="79" y="246"/>
                  <a:pt x="59" y="255"/>
                  <a:pt x="43" y="263"/>
                </a:cubicBezTo>
                <a:lnTo>
                  <a:pt x="43" y="215"/>
                </a:lnTo>
                <a:close/>
                <a:moveTo>
                  <a:pt x="504" y="312"/>
                </a:moveTo>
                <a:cubicBezTo>
                  <a:pt x="470" y="289"/>
                  <a:pt x="400" y="252"/>
                  <a:pt x="270" y="252"/>
                </a:cubicBezTo>
                <a:cubicBezTo>
                  <a:pt x="153" y="252"/>
                  <a:pt x="79" y="287"/>
                  <a:pt x="40" y="311"/>
                </a:cubicBezTo>
                <a:cubicBezTo>
                  <a:pt x="21" y="295"/>
                  <a:pt x="21" y="295"/>
                  <a:pt x="21" y="295"/>
                </a:cubicBezTo>
                <a:cubicBezTo>
                  <a:pt x="42" y="279"/>
                  <a:pt x="117" y="233"/>
                  <a:pt x="270" y="233"/>
                </a:cubicBezTo>
                <a:cubicBezTo>
                  <a:pt x="364" y="233"/>
                  <a:pt x="427" y="249"/>
                  <a:pt x="467" y="266"/>
                </a:cubicBezTo>
                <a:cubicBezTo>
                  <a:pt x="487" y="274"/>
                  <a:pt x="501" y="282"/>
                  <a:pt x="510" y="288"/>
                </a:cubicBezTo>
                <a:cubicBezTo>
                  <a:pt x="513" y="290"/>
                  <a:pt x="515" y="292"/>
                  <a:pt x="517" y="294"/>
                </a:cubicBezTo>
                <a:lnTo>
                  <a:pt x="504" y="312"/>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108859" tIns="54430" rIns="108859" bIns="54430"/>
          <a:lstStyle/>
          <a:p>
            <a:pPr>
              <a:defRPr/>
            </a:pPr>
            <a:endParaRPr lang="en-US" dirty="0">
              <a:latin typeface="+mn-lt"/>
              <a:cs typeface="+mn-cs"/>
            </a:endParaRPr>
          </a:p>
        </p:txBody>
      </p:sp>
      <p:sp>
        <p:nvSpPr>
          <p:cNvPr id="21512" name="Text Box 10"/>
          <p:cNvSpPr txBox="1">
            <a:spLocks noChangeArrowheads="1"/>
          </p:cNvSpPr>
          <p:nvPr/>
        </p:nvSpPr>
        <p:spPr bwMode="auto">
          <a:xfrm>
            <a:off x="3361135" y="3322638"/>
            <a:ext cx="1104900" cy="60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dirty="0"/>
              <a:t>Network </a:t>
            </a:r>
            <a:r>
              <a:rPr lang="en-US" altLang="fr-FR" sz="1200" dirty="0"/>
              <a:t>Management</a:t>
            </a:r>
            <a:r>
              <a:rPr lang="en-US" altLang="fr-FR" sz="1600" dirty="0"/>
              <a:t> </a:t>
            </a:r>
          </a:p>
        </p:txBody>
      </p:sp>
      <p:sp>
        <p:nvSpPr>
          <p:cNvPr id="11" name="Freeform 8"/>
          <p:cNvSpPr>
            <a:spLocks noChangeAspect="1" noEditPoints="1"/>
          </p:cNvSpPr>
          <p:nvPr/>
        </p:nvSpPr>
        <p:spPr bwMode="auto">
          <a:xfrm>
            <a:off x="3505200" y="4556125"/>
            <a:ext cx="816769" cy="800100"/>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2147483647 w 522"/>
              <a:gd name="T107" fmla="*/ 2147483647 h 399"/>
              <a:gd name="T108" fmla="*/ 2147483647 w 522"/>
              <a:gd name="T109" fmla="*/ 2147483647 h 399"/>
              <a:gd name="T110" fmla="*/ 2147483647 w 522"/>
              <a:gd name="T111" fmla="*/ 2147483647 h 399"/>
              <a:gd name="T112" fmla="*/ 2147483647 w 522"/>
              <a:gd name="T113" fmla="*/ 2147483647 h 399"/>
              <a:gd name="T114" fmla="*/ 2147483647 w 522"/>
              <a:gd name="T115" fmla="*/ 2147483647 h 399"/>
              <a:gd name="T116" fmla="*/ 2147483647 w 522"/>
              <a:gd name="T117" fmla="*/ 2147483647 h 399"/>
              <a:gd name="T118" fmla="*/ 2147483647 w 522"/>
              <a:gd name="T119" fmla="*/ 2147483647 h 3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 h="399">
                <a:moveTo>
                  <a:pt x="469" y="164"/>
                </a:moveTo>
                <a:cubicBezTo>
                  <a:pt x="470" y="162"/>
                  <a:pt x="470" y="160"/>
                  <a:pt x="470" y="158"/>
                </a:cubicBezTo>
                <a:cubicBezTo>
                  <a:pt x="470" y="110"/>
                  <a:pt x="431" y="72"/>
                  <a:pt x="383" y="72"/>
                </a:cubicBezTo>
                <a:cubicBezTo>
                  <a:pt x="381" y="72"/>
                  <a:pt x="378" y="72"/>
                  <a:pt x="376" y="72"/>
                </a:cubicBezTo>
                <a:cubicBezTo>
                  <a:pt x="363" y="30"/>
                  <a:pt x="324" y="0"/>
                  <a:pt x="278" y="0"/>
                </a:cubicBezTo>
                <a:cubicBezTo>
                  <a:pt x="239" y="0"/>
                  <a:pt x="206" y="21"/>
                  <a:pt x="188" y="53"/>
                </a:cubicBezTo>
                <a:cubicBezTo>
                  <a:pt x="177" y="46"/>
                  <a:pt x="164" y="42"/>
                  <a:pt x="150" y="42"/>
                </a:cubicBezTo>
                <a:cubicBezTo>
                  <a:pt x="111" y="42"/>
                  <a:pt x="80" y="73"/>
                  <a:pt x="80" y="111"/>
                </a:cubicBezTo>
                <a:cubicBezTo>
                  <a:pt x="80" y="112"/>
                  <a:pt x="80" y="114"/>
                  <a:pt x="80" y="115"/>
                </a:cubicBezTo>
                <a:cubicBezTo>
                  <a:pt x="35" y="120"/>
                  <a:pt x="0" y="159"/>
                  <a:pt x="0" y="206"/>
                </a:cubicBezTo>
                <a:cubicBezTo>
                  <a:pt x="0" y="230"/>
                  <a:pt x="10" y="252"/>
                  <a:pt x="25" y="269"/>
                </a:cubicBezTo>
                <a:cubicBezTo>
                  <a:pt x="23" y="275"/>
                  <a:pt x="22" y="282"/>
                  <a:pt x="22" y="289"/>
                </a:cubicBezTo>
                <a:cubicBezTo>
                  <a:pt x="22" y="327"/>
                  <a:pt x="53" y="357"/>
                  <a:pt x="91" y="357"/>
                </a:cubicBezTo>
                <a:cubicBezTo>
                  <a:pt x="98" y="357"/>
                  <a:pt x="105" y="356"/>
                  <a:pt x="111" y="354"/>
                </a:cubicBezTo>
                <a:cubicBezTo>
                  <a:pt x="124" y="381"/>
                  <a:pt x="152" y="399"/>
                  <a:pt x="184" y="399"/>
                </a:cubicBezTo>
                <a:cubicBezTo>
                  <a:pt x="208" y="399"/>
                  <a:pt x="229" y="389"/>
                  <a:pt x="244" y="372"/>
                </a:cubicBezTo>
                <a:cubicBezTo>
                  <a:pt x="257" y="380"/>
                  <a:pt x="272" y="385"/>
                  <a:pt x="288" y="385"/>
                </a:cubicBezTo>
                <a:cubicBezTo>
                  <a:pt x="315" y="385"/>
                  <a:pt x="338" y="373"/>
                  <a:pt x="353" y="353"/>
                </a:cubicBezTo>
                <a:cubicBezTo>
                  <a:pt x="365" y="361"/>
                  <a:pt x="379" y="365"/>
                  <a:pt x="394" y="365"/>
                </a:cubicBezTo>
                <a:cubicBezTo>
                  <a:pt x="409" y="365"/>
                  <a:pt x="422" y="361"/>
                  <a:pt x="434" y="354"/>
                </a:cubicBezTo>
                <a:cubicBezTo>
                  <a:pt x="437" y="352"/>
                  <a:pt x="439" y="347"/>
                  <a:pt x="436" y="344"/>
                </a:cubicBezTo>
                <a:cubicBezTo>
                  <a:pt x="434" y="340"/>
                  <a:pt x="429" y="339"/>
                  <a:pt x="425" y="341"/>
                </a:cubicBezTo>
                <a:cubicBezTo>
                  <a:pt x="425" y="341"/>
                  <a:pt x="425" y="341"/>
                  <a:pt x="425" y="341"/>
                </a:cubicBezTo>
                <a:cubicBezTo>
                  <a:pt x="417" y="346"/>
                  <a:pt x="407" y="349"/>
                  <a:pt x="397" y="349"/>
                </a:cubicBezTo>
                <a:cubicBezTo>
                  <a:pt x="406" y="345"/>
                  <a:pt x="411" y="336"/>
                  <a:pt x="411" y="326"/>
                </a:cubicBezTo>
                <a:cubicBezTo>
                  <a:pt x="411" y="325"/>
                  <a:pt x="411" y="323"/>
                  <a:pt x="411" y="321"/>
                </a:cubicBezTo>
                <a:cubicBezTo>
                  <a:pt x="408" y="309"/>
                  <a:pt x="398" y="300"/>
                  <a:pt x="386" y="300"/>
                </a:cubicBezTo>
                <a:cubicBezTo>
                  <a:pt x="384" y="300"/>
                  <a:pt x="383" y="300"/>
                  <a:pt x="382" y="301"/>
                </a:cubicBezTo>
                <a:cubicBezTo>
                  <a:pt x="346" y="228"/>
                  <a:pt x="346" y="228"/>
                  <a:pt x="346" y="228"/>
                </a:cubicBezTo>
                <a:cubicBezTo>
                  <a:pt x="400" y="262"/>
                  <a:pt x="400" y="262"/>
                  <a:pt x="400" y="262"/>
                </a:cubicBezTo>
                <a:cubicBezTo>
                  <a:pt x="399" y="264"/>
                  <a:pt x="399" y="266"/>
                  <a:pt x="399" y="268"/>
                </a:cubicBezTo>
                <a:cubicBezTo>
                  <a:pt x="399" y="277"/>
                  <a:pt x="403" y="285"/>
                  <a:pt x="410" y="290"/>
                </a:cubicBezTo>
                <a:cubicBezTo>
                  <a:pt x="415" y="293"/>
                  <a:pt x="420" y="294"/>
                  <a:pt x="425" y="294"/>
                </a:cubicBezTo>
                <a:cubicBezTo>
                  <a:pt x="425" y="294"/>
                  <a:pt x="425" y="294"/>
                  <a:pt x="425" y="294"/>
                </a:cubicBezTo>
                <a:cubicBezTo>
                  <a:pt x="433" y="294"/>
                  <a:pt x="441" y="290"/>
                  <a:pt x="446" y="283"/>
                </a:cubicBezTo>
                <a:cubicBezTo>
                  <a:pt x="448" y="280"/>
                  <a:pt x="449" y="277"/>
                  <a:pt x="450" y="274"/>
                </a:cubicBezTo>
                <a:cubicBezTo>
                  <a:pt x="481" y="272"/>
                  <a:pt x="481" y="272"/>
                  <a:pt x="481" y="272"/>
                </a:cubicBezTo>
                <a:cubicBezTo>
                  <a:pt x="482" y="272"/>
                  <a:pt x="482" y="272"/>
                  <a:pt x="482" y="272"/>
                </a:cubicBezTo>
                <a:cubicBezTo>
                  <a:pt x="476" y="276"/>
                  <a:pt x="469" y="279"/>
                  <a:pt x="462" y="280"/>
                </a:cubicBezTo>
                <a:cubicBezTo>
                  <a:pt x="458" y="281"/>
                  <a:pt x="455" y="284"/>
                  <a:pt x="455" y="288"/>
                </a:cubicBezTo>
                <a:cubicBezTo>
                  <a:pt x="455" y="288"/>
                  <a:pt x="455" y="289"/>
                  <a:pt x="455" y="289"/>
                </a:cubicBezTo>
                <a:cubicBezTo>
                  <a:pt x="455" y="301"/>
                  <a:pt x="451" y="312"/>
                  <a:pt x="445" y="322"/>
                </a:cubicBezTo>
                <a:cubicBezTo>
                  <a:pt x="443" y="326"/>
                  <a:pt x="445" y="330"/>
                  <a:pt x="448" y="333"/>
                </a:cubicBezTo>
                <a:cubicBezTo>
                  <a:pt x="450" y="333"/>
                  <a:pt x="451" y="334"/>
                  <a:pt x="452" y="334"/>
                </a:cubicBezTo>
                <a:cubicBezTo>
                  <a:pt x="455" y="334"/>
                  <a:pt x="457" y="333"/>
                  <a:pt x="459" y="330"/>
                </a:cubicBezTo>
                <a:cubicBezTo>
                  <a:pt x="466" y="320"/>
                  <a:pt x="470" y="308"/>
                  <a:pt x="471" y="294"/>
                </a:cubicBezTo>
                <a:cubicBezTo>
                  <a:pt x="500" y="287"/>
                  <a:pt x="522" y="261"/>
                  <a:pt x="522" y="229"/>
                </a:cubicBezTo>
                <a:cubicBezTo>
                  <a:pt x="522" y="197"/>
                  <a:pt x="499" y="170"/>
                  <a:pt x="469" y="164"/>
                </a:cubicBezTo>
                <a:close/>
                <a:moveTo>
                  <a:pt x="453" y="168"/>
                </a:moveTo>
                <a:cubicBezTo>
                  <a:pt x="453" y="168"/>
                  <a:pt x="453" y="168"/>
                  <a:pt x="453" y="168"/>
                </a:cubicBezTo>
                <a:cubicBezTo>
                  <a:pt x="453" y="169"/>
                  <a:pt x="453" y="169"/>
                  <a:pt x="453" y="169"/>
                </a:cubicBezTo>
                <a:cubicBezTo>
                  <a:pt x="452" y="171"/>
                  <a:pt x="453" y="173"/>
                  <a:pt x="454" y="175"/>
                </a:cubicBezTo>
                <a:cubicBezTo>
                  <a:pt x="456" y="177"/>
                  <a:pt x="458" y="178"/>
                  <a:pt x="460" y="178"/>
                </a:cubicBezTo>
                <a:cubicBezTo>
                  <a:pt x="463" y="179"/>
                  <a:pt x="466" y="179"/>
                  <a:pt x="470" y="180"/>
                </a:cubicBezTo>
                <a:cubicBezTo>
                  <a:pt x="476" y="200"/>
                  <a:pt x="476" y="200"/>
                  <a:pt x="476" y="200"/>
                </a:cubicBezTo>
                <a:cubicBezTo>
                  <a:pt x="458" y="220"/>
                  <a:pt x="458" y="220"/>
                  <a:pt x="458" y="220"/>
                </a:cubicBezTo>
                <a:cubicBezTo>
                  <a:pt x="429" y="200"/>
                  <a:pt x="429" y="200"/>
                  <a:pt x="429" y="200"/>
                </a:cubicBezTo>
                <a:cubicBezTo>
                  <a:pt x="429" y="198"/>
                  <a:pt x="430" y="195"/>
                  <a:pt x="430" y="193"/>
                </a:cubicBezTo>
                <a:cubicBezTo>
                  <a:pt x="430" y="190"/>
                  <a:pt x="429" y="188"/>
                  <a:pt x="428" y="185"/>
                </a:cubicBezTo>
                <a:cubicBezTo>
                  <a:pt x="452" y="168"/>
                  <a:pt x="452" y="168"/>
                  <a:pt x="452" y="168"/>
                </a:cubicBezTo>
                <a:cubicBezTo>
                  <a:pt x="452" y="168"/>
                  <a:pt x="452" y="168"/>
                  <a:pt x="453" y="168"/>
                </a:cubicBezTo>
                <a:close/>
                <a:moveTo>
                  <a:pt x="448" y="130"/>
                </a:moveTo>
                <a:cubicBezTo>
                  <a:pt x="447" y="131"/>
                  <a:pt x="446" y="132"/>
                  <a:pt x="445" y="133"/>
                </a:cubicBezTo>
                <a:cubicBezTo>
                  <a:pt x="442" y="137"/>
                  <a:pt x="441" y="142"/>
                  <a:pt x="441" y="147"/>
                </a:cubicBezTo>
                <a:cubicBezTo>
                  <a:pt x="441" y="150"/>
                  <a:pt x="442" y="152"/>
                  <a:pt x="442" y="155"/>
                </a:cubicBezTo>
                <a:cubicBezTo>
                  <a:pt x="420" y="171"/>
                  <a:pt x="420" y="171"/>
                  <a:pt x="420" y="171"/>
                </a:cubicBezTo>
                <a:cubicBezTo>
                  <a:pt x="440" y="117"/>
                  <a:pt x="440" y="117"/>
                  <a:pt x="440" y="117"/>
                </a:cubicBezTo>
                <a:cubicBezTo>
                  <a:pt x="443" y="121"/>
                  <a:pt x="446" y="125"/>
                  <a:pt x="448" y="130"/>
                </a:cubicBezTo>
                <a:close/>
                <a:moveTo>
                  <a:pt x="428" y="104"/>
                </a:moveTo>
                <a:cubicBezTo>
                  <a:pt x="405" y="167"/>
                  <a:pt x="405" y="167"/>
                  <a:pt x="405" y="167"/>
                </a:cubicBezTo>
                <a:cubicBezTo>
                  <a:pt x="404" y="167"/>
                  <a:pt x="404" y="167"/>
                  <a:pt x="404" y="167"/>
                </a:cubicBezTo>
                <a:cubicBezTo>
                  <a:pt x="404" y="167"/>
                  <a:pt x="403" y="167"/>
                  <a:pt x="403" y="167"/>
                </a:cubicBezTo>
                <a:cubicBezTo>
                  <a:pt x="392" y="137"/>
                  <a:pt x="392" y="137"/>
                  <a:pt x="392" y="137"/>
                </a:cubicBezTo>
                <a:cubicBezTo>
                  <a:pt x="424" y="101"/>
                  <a:pt x="424" y="101"/>
                  <a:pt x="424" y="101"/>
                </a:cubicBezTo>
                <a:cubicBezTo>
                  <a:pt x="425" y="102"/>
                  <a:pt x="427" y="103"/>
                  <a:pt x="428" y="104"/>
                </a:cubicBezTo>
                <a:close/>
                <a:moveTo>
                  <a:pt x="392" y="89"/>
                </a:moveTo>
                <a:cubicBezTo>
                  <a:pt x="393" y="88"/>
                  <a:pt x="393" y="88"/>
                  <a:pt x="393" y="88"/>
                </a:cubicBezTo>
                <a:cubicBezTo>
                  <a:pt x="399" y="89"/>
                  <a:pt x="405" y="91"/>
                  <a:pt x="410" y="93"/>
                </a:cubicBezTo>
                <a:cubicBezTo>
                  <a:pt x="392" y="113"/>
                  <a:pt x="392" y="113"/>
                  <a:pt x="392" y="113"/>
                </a:cubicBezTo>
                <a:cubicBezTo>
                  <a:pt x="392" y="111"/>
                  <a:pt x="391" y="110"/>
                  <a:pt x="391" y="108"/>
                </a:cubicBezTo>
                <a:cubicBezTo>
                  <a:pt x="391" y="106"/>
                  <a:pt x="390" y="104"/>
                  <a:pt x="389" y="102"/>
                </a:cubicBezTo>
                <a:cubicBezTo>
                  <a:pt x="391" y="98"/>
                  <a:pt x="392" y="94"/>
                  <a:pt x="392" y="90"/>
                </a:cubicBezTo>
                <a:cubicBezTo>
                  <a:pt x="392" y="90"/>
                  <a:pt x="392" y="89"/>
                  <a:pt x="392" y="89"/>
                </a:cubicBezTo>
                <a:close/>
                <a:moveTo>
                  <a:pt x="366" y="103"/>
                </a:moveTo>
                <a:cubicBezTo>
                  <a:pt x="371" y="103"/>
                  <a:pt x="375" y="108"/>
                  <a:pt x="375" y="113"/>
                </a:cubicBezTo>
                <a:cubicBezTo>
                  <a:pt x="375" y="118"/>
                  <a:pt x="371" y="123"/>
                  <a:pt x="366" y="123"/>
                </a:cubicBezTo>
                <a:cubicBezTo>
                  <a:pt x="360" y="123"/>
                  <a:pt x="356" y="118"/>
                  <a:pt x="356" y="113"/>
                </a:cubicBezTo>
                <a:cubicBezTo>
                  <a:pt x="356" y="108"/>
                  <a:pt x="360" y="103"/>
                  <a:pt x="366" y="103"/>
                </a:cubicBezTo>
                <a:close/>
                <a:moveTo>
                  <a:pt x="368" y="139"/>
                </a:moveTo>
                <a:cubicBezTo>
                  <a:pt x="357" y="151"/>
                  <a:pt x="357" y="151"/>
                  <a:pt x="357" y="151"/>
                </a:cubicBezTo>
                <a:cubicBezTo>
                  <a:pt x="363" y="139"/>
                  <a:pt x="363" y="139"/>
                  <a:pt x="363" y="139"/>
                </a:cubicBezTo>
                <a:cubicBezTo>
                  <a:pt x="364" y="139"/>
                  <a:pt x="365" y="139"/>
                  <a:pt x="366" y="139"/>
                </a:cubicBezTo>
                <a:cubicBezTo>
                  <a:pt x="367" y="139"/>
                  <a:pt x="367" y="139"/>
                  <a:pt x="368" y="139"/>
                </a:cubicBezTo>
                <a:close/>
                <a:moveTo>
                  <a:pt x="357" y="66"/>
                </a:moveTo>
                <a:cubicBezTo>
                  <a:pt x="356" y="66"/>
                  <a:pt x="355" y="67"/>
                  <a:pt x="355" y="67"/>
                </a:cubicBezTo>
                <a:cubicBezTo>
                  <a:pt x="348" y="51"/>
                  <a:pt x="348" y="51"/>
                  <a:pt x="348" y="51"/>
                </a:cubicBezTo>
                <a:cubicBezTo>
                  <a:pt x="351" y="56"/>
                  <a:pt x="354" y="61"/>
                  <a:pt x="357" y="66"/>
                </a:cubicBezTo>
                <a:close/>
                <a:moveTo>
                  <a:pt x="340" y="118"/>
                </a:moveTo>
                <a:cubicBezTo>
                  <a:pt x="341" y="121"/>
                  <a:pt x="342" y="123"/>
                  <a:pt x="343" y="126"/>
                </a:cubicBezTo>
                <a:cubicBezTo>
                  <a:pt x="333" y="151"/>
                  <a:pt x="333" y="151"/>
                  <a:pt x="333" y="151"/>
                </a:cubicBezTo>
                <a:cubicBezTo>
                  <a:pt x="331" y="106"/>
                  <a:pt x="331" y="106"/>
                  <a:pt x="331" y="106"/>
                </a:cubicBezTo>
                <a:cubicBezTo>
                  <a:pt x="340" y="110"/>
                  <a:pt x="340" y="110"/>
                  <a:pt x="340" y="110"/>
                </a:cubicBezTo>
                <a:cubicBezTo>
                  <a:pt x="340" y="111"/>
                  <a:pt x="340" y="112"/>
                  <a:pt x="340" y="113"/>
                </a:cubicBezTo>
                <a:cubicBezTo>
                  <a:pt x="340" y="115"/>
                  <a:pt x="340" y="116"/>
                  <a:pt x="340" y="118"/>
                </a:cubicBezTo>
                <a:close/>
                <a:moveTo>
                  <a:pt x="343" y="79"/>
                </a:moveTo>
                <a:cubicBezTo>
                  <a:pt x="341" y="83"/>
                  <a:pt x="340" y="86"/>
                  <a:pt x="340" y="90"/>
                </a:cubicBezTo>
                <a:cubicBezTo>
                  <a:pt x="340" y="91"/>
                  <a:pt x="340" y="92"/>
                  <a:pt x="340" y="92"/>
                </a:cubicBezTo>
                <a:cubicBezTo>
                  <a:pt x="330" y="88"/>
                  <a:pt x="330" y="88"/>
                  <a:pt x="330" y="88"/>
                </a:cubicBezTo>
                <a:cubicBezTo>
                  <a:pt x="328" y="46"/>
                  <a:pt x="328" y="46"/>
                  <a:pt x="328" y="46"/>
                </a:cubicBezTo>
                <a:lnTo>
                  <a:pt x="343" y="79"/>
                </a:lnTo>
                <a:close/>
                <a:moveTo>
                  <a:pt x="318" y="159"/>
                </a:moveTo>
                <a:cubicBezTo>
                  <a:pt x="284" y="86"/>
                  <a:pt x="284" y="86"/>
                  <a:pt x="284" y="86"/>
                </a:cubicBezTo>
                <a:cubicBezTo>
                  <a:pt x="284" y="85"/>
                  <a:pt x="285" y="85"/>
                  <a:pt x="285" y="84"/>
                </a:cubicBezTo>
                <a:cubicBezTo>
                  <a:pt x="315" y="98"/>
                  <a:pt x="315" y="98"/>
                  <a:pt x="315" y="98"/>
                </a:cubicBezTo>
                <a:lnTo>
                  <a:pt x="318" y="159"/>
                </a:lnTo>
                <a:close/>
                <a:moveTo>
                  <a:pt x="303" y="267"/>
                </a:moveTo>
                <a:cubicBezTo>
                  <a:pt x="302" y="263"/>
                  <a:pt x="300" y="259"/>
                  <a:pt x="298" y="256"/>
                </a:cubicBezTo>
                <a:cubicBezTo>
                  <a:pt x="317" y="228"/>
                  <a:pt x="317" y="228"/>
                  <a:pt x="317" y="228"/>
                </a:cubicBezTo>
                <a:cubicBezTo>
                  <a:pt x="317" y="228"/>
                  <a:pt x="317" y="228"/>
                  <a:pt x="318" y="228"/>
                </a:cubicBezTo>
                <a:cubicBezTo>
                  <a:pt x="320" y="285"/>
                  <a:pt x="320" y="285"/>
                  <a:pt x="320" y="285"/>
                </a:cubicBezTo>
                <a:cubicBezTo>
                  <a:pt x="303" y="276"/>
                  <a:pt x="303" y="276"/>
                  <a:pt x="303" y="276"/>
                </a:cubicBezTo>
                <a:cubicBezTo>
                  <a:pt x="303" y="275"/>
                  <a:pt x="303" y="273"/>
                  <a:pt x="303" y="272"/>
                </a:cubicBezTo>
                <a:cubicBezTo>
                  <a:pt x="303" y="270"/>
                  <a:pt x="303" y="269"/>
                  <a:pt x="303" y="267"/>
                </a:cubicBezTo>
                <a:close/>
                <a:moveTo>
                  <a:pt x="284" y="247"/>
                </a:moveTo>
                <a:cubicBezTo>
                  <a:pt x="282" y="247"/>
                  <a:pt x="280" y="246"/>
                  <a:pt x="277" y="246"/>
                </a:cubicBezTo>
                <a:cubicBezTo>
                  <a:pt x="276" y="246"/>
                  <a:pt x="274" y="246"/>
                  <a:pt x="272" y="247"/>
                </a:cubicBezTo>
                <a:cubicBezTo>
                  <a:pt x="272" y="247"/>
                  <a:pt x="272" y="247"/>
                  <a:pt x="272" y="247"/>
                </a:cubicBezTo>
                <a:cubicBezTo>
                  <a:pt x="268" y="247"/>
                  <a:pt x="265" y="249"/>
                  <a:pt x="262" y="251"/>
                </a:cubicBezTo>
                <a:cubicBezTo>
                  <a:pt x="229" y="227"/>
                  <a:pt x="229" y="227"/>
                  <a:pt x="229" y="227"/>
                </a:cubicBezTo>
                <a:cubicBezTo>
                  <a:pt x="231" y="224"/>
                  <a:pt x="231" y="222"/>
                  <a:pt x="232" y="219"/>
                </a:cubicBezTo>
                <a:cubicBezTo>
                  <a:pt x="241" y="219"/>
                  <a:pt x="241" y="219"/>
                  <a:pt x="241" y="219"/>
                </a:cubicBezTo>
                <a:cubicBezTo>
                  <a:pt x="298" y="213"/>
                  <a:pt x="298" y="213"/>
                  <a:pt x="298" y="213"/>
                </a:cubicBezTo>
                <a:cubicBezTo>
                  <a:pt x="299" y="216"/>
                  <a:pt x="301" y="218"/>
                  <a:pt x="303" y="220"/>
                </a:cubicBezTo>
                <a:lnTo>
                  <a:pt x="284" y="247"/>
                </a:lnTo>
                <a:close/>
                <a:moveTo>
                  <a:pt x="287" y="272"/>
                </a:moveTo>
                <a:cubicBezTo>
                  <a:pt x="287" y="277"/>
                  <a:pt x="283" y="282"/>
                  <a:pt x="277" y="282"/>
                </a:cubicBezTo>
                <a:cubicBezTo>
                  <a:pt x="272" y="282"/>
                  <a:pt x="268" y="277"/>
                  <a:pt x="268" y="272"/>
                </a:cubicBezTo>
                <a:cubicBezTo>
                  <a:pt x="268" y="267"/>
                  <a:pt x="272" y="262"/>
                  <a:pt x="277" y="262"/>
                </a:cubicBezTo>
                <a:cubicBezTo>
                  <a:pt x="283" y="262"/>
                  <a:pt x="287" y="267"/>
                  <a:pt x="287" y="272"/>
                </a:cubicBezTo>
                <a:close/>
                <a:moveTo>
                  <a:pt x="264" y="144"/>
                </a:moveTo>
                <a:cubicBezTo>
                  <a:pt x="264" y="149"/>
                  <a:pt x="260" y="154"/>
                  <a:pt x="254" y="154"/>
                </a:cubicBezTo>
                <a:cubicBezTo>
                  <a:pt x="249" y="154"/>
                  <a:pt x="245" y="149"/>
                  <a:pt x="245" y="144"/>
                </a:cubicBezTo>
                <a:cubicBezTo>
                  <a:pt x="245" y="139"/>
                  <a:pt x="249" y="134"/>
                  <a:pt x="254" y="134"/>
                </a:cubicBezTo>
                <a:cubicBezTo>
                  <a:pt x="260" y="134"/>
                  <a:pt x="264" y="139"/>
                  <a:pt x="264" y="144"/>
                </a:cubicBezTo>
                <a:close/>
                <a:moveTo>
                  <a:pt x="256" y="67"/>
                </a:moveTo>
                <a:cubicBezTo>
                  <a:pt x="256" y="61"/>
                  <a:pt x="261" y="57"/>
                  <a:pt x="266" y="57"/>
                </a:cubicBezTo>
                <a:cubicBezTo>
                  <a:pt x="272" y="57"/>
                  <a:pt x="276" y="61"/>
                  <a:pt x="276" y="67"/>
                </a:cubicBezTo>
                <a:cubicBezTo>
                  <a:pt x="276" y="72"/>
                  <a:pt x="272" y="77"/>
                  <a:pt x="266" y="77"/>
                </a:cubicBezTo>
                <a:cubicBezTo>
                  <a:pt x="261" y="77"/>
                  <a:pt x="256" y="72"/>
                  <a:pt x="256" y="67"/>
                </a:cubicBezTo>
                <a:close/>
                <a:moveTo>
                  <a:pt x="269" y="165"/>
                </a:moveTo>
                <a:cubicBezTo>
                  <a:pt x="300" y="188"/>
                  <a:pt x="300" y="188"/>
                  <a:pt x="300" y="188"/>
                </a:cubicBezTo>
                <a:cubicBezTo>
                  <a:pt x="300" y="188"/>
                  <a:pt x="300" y="188"/>
                  <a:pt x="300" y="188"/>
                </a:cubicBezTo>
                <a:cubicBezTo>
                  <a:pt x="298" y="191"/>
                  <a:pt x="297" y="194"/>
                  <a:pt x="296" y="197"/>
                </a:cubicBezTo>
                <a:cubicBezTo>
                  <a:pt x="240" y="202"/>
                  <a:pt x="240" y="202"/>
                  <a:pt x="240" y="202"/>
                </a:cubicBezTo>
                <a:cubicBezTo>
                  <a:pt x="230" y="203"/>
                  <a:pt x="230" y="203"/>
                  <a:pt x="230" y="203"/>
                </a:cubicBezTo>
                <a:cubicBezTo>
                  <a:pt x="230" y="201"/>
                  <a:pt x="229" y="200"/>
                  <a:pt x="227" y="198"/>
                </a:cubicBezTo>
                <a:cubicBezTo>
                  <a:pt x="247" y="169"/>
                  <a:pt x="247" y="169"/>
                  <a:pt x="247" y="169"/>
                </a:cubicBezTo>
                <a:cubicBezTo>
                  <a:pt x="249" y="169"/>
                  <a:pt x="252" y="170"/>
                  <a:pt x="254" y="170"/>
                </a:cubicBezTo>
                <a:cubicBezTo>
                  <a:pt x="256" y="170"/>
                  <a:pt x="258" y="170"/>
                  <a:pt x="259" y="169"/>
                </a:cubicBezTo>
                <a:cubicBezTo>
                  <a:pt x="259" y="169"/>
                  <a:pt x="259" y="169"/>
                  <a:pt x="259" y="169"/>
                </a:cubicBezTo>
                <a:cubicBezTo>
                  <a:pt x="263" y="169"/>
                  <a:pt x="266" y="167"/>
                  <a:pt x="269" y="165"/>
                </a:cubicBezTo>
                <a:close/>
                <a:moveTo>
                  <a:pt x="250" y="119"/>
                </a:moveTo>
                <a:cubicBezTo>
                  <a:pt x="250" y="119"/>
                  <a:pt x="249" y="119"/>
                  <a:pt x="249" y="119"/>
                </a:cubicBezTo>
                <a:cubicBezTo>
                  <a:pt x="244" y="120"/>
                  <a:pt x="239" y="122"/>
                  <a:pt x="236" y="126"/>
                </a:cubicBezTo>
                <a:cubicBezTo>
                  <a:pt x="227" y="121"/>
                  <a:pt x="227" y="121"/>
                  <a:pt x="227" y="121"/>
                </a:cubicBezTo>
                <a:cubicBezTo>
                  <a:pt x="227" y="120"/>
                  <a:pt x="227" y="120"/>
                  <a:pt x="227" y="119"/>
                </a:cubicBezTo>
                <a:cubicBezTo>
                  <a:pt x="227" y="111"/>
                  <a:pt x="224" y="104"/>
                  <a:pt x="217" y="99"/>
                </a:cubicBezTo>
                <a:cubicBezTo>
                  <a:pt x="215" y="97"/>
                  <a:pt x="212" y="95"/>
                  <a:pt x="209" y="95"/>
                </a:cubicBezTo>
                <a:cubicBezTo>
                  <a:pt x="209" y="86"/>
                  <a:pt x="209" y="86"/>
                  <a:pt x="209" y="86"/>
                </a:cubicBezTo>
                <a:cubicBezTo>
                  <a:pt x="244" y="79"/>
                  <a:pt x="244" y="79"/>
                  <a:pt x="244" y="79"/>
                </a:cubicBezTo>
                <a:cubicBezTo>
                  <a:pt x="246" y="84"/>
                  <a:pt x="250" y="87"/>
                  <a:pt x="255" y="90"/>
                </a:cubicBezTo>
                <a:lnTo>
                  <a:pt x="250" y="119"/>
                </a:lnTo>
                <a:close/>
                <a:moveTo>
                  <a:pt x="220" y="136"/>
                </a:moveTo>
                <a:cubicBezTo>
                  <a:pt x="229" y="140"/>
                  <a:pt x="229" y="140"/>
                  <a:pt x="229" y="140"/>
                </a:cubicBezTo>
                <a:cubicBezTo>
                  <a:pt x="229" y="141"/>
                  <a:pt x="228" y="143"/>
                  <a:pt x="228" y="144"/>
                </a:cubicBezTo>
                <a:cubicBezTo>
                  <a:pt x="228" y="146"/>
                  <a:pt x="229" y="147"/>
                  <a:pt x="229" y="149"/>
                </a:cubicBezTo>
                <a:cubicBezTo>
                  <a:pt x="230" y="153"/>
                  <a:pt x="232" y="157"/>
                  <a:pt x="234" y="160"/>
                </a:cubicBezTo>
                <a:cubicBezTo>
                  <a:pt x="214" y="189"/>
                  <a:pt x="214" y="189"/>
                  <a:pt x="214" y="189"/>
                </a:cubicBezTo>
                <a:cubicBezTo>
                  <a:pt x="214" y="189"/>
                  <a:pt x="214" y="189"/>
                  <a:pt x="214" y="189"/>
                </a:cubicBezTo>
                <a:cubicBezTo>
                  <a:pt x="212" y="143"/>
                  <a:pt x="212" y="143"/>
                  <a:pt x="212" y="143"/>
                </a:cubicBezTo>
                <a:cubicBezTo>
                  <a:pt x="215" y="141"/>
                  <a:pt x="218" y="139"/>
                  <a:pt x="220" y="136"/>
                </a:cubicBezTo>
                <a:close/>
                <a:moveTo>
                  <a:pt x="253" y="264"/>
                </a:moveTo>
                <a:cubicBezTo>
                  <a:pt x="252" y="266"/>
                  <a:pt x="251" y="269"/>
                  <a:pt x="251" y="272"/>
                </a:cubicBezTo>
                <a:cubicBezTo>
                  <a:pt x="251" y="274"/>
                  <a:pt x="252" y="275"/>
                  <a:pt x="252" y="277"/>
                </a:cubicBezTo>
                <a:cubicBezTo>
                  <a:pt x="254" y="285"/>
                  <a:pt x="259" y="292"/>
                  <a:pt x="266" y="295"/>
                </a:cubicBezTo>
                <a:cubicBezTo>
                  <a:pt x="261" y="322"/>
                  <a:pt x="261" y="322"/>
                  <a:pt x="261" y="322"/>
                </a:cubicBezTo>
                <a:cubicBezTo>
                  <a:pt x="225" y="243"/>
                  <a:pt x="225" y="243"/>
                  <a:pt x="225" y="243"/>
                </a:cubicBezTo>
                <a:lnTo>
                  <a:pt x="253" y="264"/>
                </a:lnTo>
                <a:close/>
                <a:moveTo>
                  <a:pt x="279" y="152"/>
                </a:moveTo>
                <a:cubicBezTo>
                  <a:pt x="280" y="150"/>
                  <a:pt x="280" y="147"/>
                  <a:pt x="280" y="144"/>
                </a:cubicBezTo>
                <a:cubicBezTo>
                  <a:pt x="280" y="142"/>
                  <a:pt x="280" y="141"/>
                  <a:pt x="280" y="139"/>
                </a:cubicBezTo>
                <a:cubicBezTo>
                  <a:pt x="278" y="131"/>
                  <a:pt x="273" y="124"/>
                  <a:pt x="266" y="121"/>
                </a:cubicBezTo>
                <a:cubicBezTo>
                  <a:pt x="270" y="94"/>
                  <a:pt x="270" y="94"/>
                  <a:pt x="270" y="94"/>
                </a:cubicBezTo>
                <a:cubicBezTo>
                  <a:pt x="307" y="173"/>
                  <a:pt x="307" y="173"/>
                  <a:pt x="307" y="173"/>
                </a:cubicBezTo>
                <a:lnTo>
                  <a:pt x="279" y="152"/>
                </a:lnTo>
                <a:close/>
                <a:moveTo>
                  <a:pt x="311" y="27"/>
                </a:moveTo>
                <a:cubicBezTo>
                  <a:pt x="314" y="80"/>
                  <a:pt x="314" y="80"/>
                  <a:pt x="314" y="80"/>
                </a:cubicBezTo>
                <a:cubicBezTo>
                  <a:pt x="292" y="70"/>
                  <a:pt x="292" y="70"/>
                  <a:pt x="292" y="70"/>
                </a:cubicBezTo>
                <a:cubicBezTo>
                  <a:pt x="292" y="69"/>
                  <a:pt x="292" y="68"/>
                  <a:pt x="292" y="67"/>
                </a:cubicBezTo>
                <a:cubicBezTo>
                  <a:pt x="292" y="65"/>
                  <a:pt x="292" y="63"/>
                  <a:pt x="292" y="62"/>
                </a:cubicBezTo>
                <a:cubicBezTo>
                  <a:pt x="291" y="58"/>
                  <a:pt x="290" y="55"/>
                  <a:pt x="288" y="53"/>
                </a:cubicBezTo>
                <a:cubicBezTo>
                  <a:pt x="309" y="26"/>
                  <a:pt x="309" y="26"/>
                  <a:pt x="309" y="26"/>
                </a:cubicBezTo>
                <a:cubicBezTo>
                  <a:pt x="310" y="26"/>
                  <a:pt x="310" y="26"/>
                  <a:pt x="311" y="27"/>
                </a:cubicBezTo>
                <a:close/>
                <a:moveTo>
                  <a:pt x="233" y="29"/>
                </a:moveTo>
                <a:cubicBezTo>
                  <a:pt x="288" y="17"/>
                  <a:pt x="288" y="17"/>
                  <a:pt x="288" y="17"/>
                </a:cubicBezTo>
                <a:cubicBezTo>
                  <a:pt x="290" y="17"/>
                  <a:pt x="293" y="17"/>
                  <a:pt x="295" y="18"/>
                </a:cubicBezTo>
                <a:cubicBezTo>
                  <a:pt x="275" y="43"/>
                  <a:pt x="275" y="43"/>
                  <a:pt x="275" y="43"/>
                </a:cubicBezTo>
                <a:cubicBezTo>
                  <a:pt x="272" y="41"/>
                  <a:pt x="269" y="41"/>
                  <a:pt x="266" y="41"/>
                </a:cubicBezTo>
                <a:cubicBezTo>
                  <a:pt x="265" y="41"/>
                  <a:pt x="263" y="41"/>
                  <a:pt x="261" y="41"/>
                </a:cubicBezTo>
                <a:cubicBezTo>
                  <a:pt x="256" y="42"/>
                  <a:pt x="252" y="45"/>
                  <a:pt x="249" y="48"/>
                </a:cubicBezTo>
                <a:cubicBezTo>
                  <a:pt x="225" y="34"/>
                  <a:pt x="225" y="34"/>
                  <a:pt x="225" y="34"/>
                </a:cubicBezTo>
                <a:cubicBezTo>
                  <a:pt x="228" y="32"/>
                  <a:pt x="230" y="30"/>
                  <a:pt x="233" y="29"/>
                </a:cubicBezTo>
                <a:close/>
                <a:moveTo>
                  <a:pt x="208" y="52"/>
                </a:moveTo>
                <a:cubicBezTo>
                  <a:pt x="211" y="51"/>
                  <a:pt x="213" y="49"/>
                  <a:pt x="216" y="47"/>
                </a:cubicBezTo>
                <a:cubicBezTo>
                  <a:pt x="241" y="62"/>
                  <a:pt x="241" y="62"/>
                  <a:pt x="241" y="62"/>
                </a:cubicBezTo>
                <a:cubicBezTo>
                  <a:pt x="241" y="62"/>
                  <a:pt x="241" y="63"/>
                  <a:pt x="241" y="63"/>
                </a:cubicBezTo>
                <a:cubicBezTo>
                  <a:pt x="208" y="70"/>
                  <a:pt x="208" y="70"/>
                  <a:pt x="208" y="70"/>
                </a:cubicBezTo>
                <a:cubicBezTo>
                  <a:pt x="207" y="52"/>
                  <a:pt x="207" y="52"/>
                  <a:pt x="207" y="52"/>
                </a:cubicBezTo>
                <a:cubicBezTo>
                  <a:pt x="208" y="52"/>
                  <a:pt x="208" y="52"/>
                  <a:pt x="208" y="52"/>
                </a:cubicBezTo>
                <a:close/>
                <a:moveTo>
                  <a:pt x="201" y="109"/>
                </a:moveTo>
                <a:cubicBezTo>
                  <a:pt x="206" y="109"/>
                  <a:pt x="211" y="114"/>
                  <a:pt x="211" y="119"/>
                </a:cubicBezTo>
                <a:cubicBezTo>
                  <a:pt x="211" y="124"/>
                  <a:pt x="206" y="129"/>
                  <a:pt x="201" y="129"/>
                </a:cubicBezTo>
                <a:cubicBezTo>
                  <a:pt x="196" y="129"/>
                  <a:pt x="191" y="124"/>
                  <a:pt x="191" y="119"/>
                </a:cubicBezTo>
                <a:cubicBezTo>
                  <a:pt x="191" y="114"/>
                  <a:pt x="196" y="109"/>
                  <a:pt x="201" y="109"/>
                </a:cubicBezTo>
                <a:close/>
                <a:moveTo>
                  <a:pt x="191" y="299"/>
                </a:moveTo>
                <a:cubicBezTo>
                  <a:pt x="191" y="299"/>
                  <a:pt x="191" y="299"/>
                  <a:pt x="191" y="298"/>
                </a:cubicBezTo>
                <a:cubicBezTo>
                  <a:pt x="191" y="298"/>
                  <a:pt x="191" y="298"/>
                  <a:pt x="191" y="298"/>
                </a:cubicBezTo>
                <a:cubicBezTo>
                  <a:pt x="191" y="297"/>
                  <a:pt x="191" y="297"/>
                  <a:pt x="191" y="296"/>
                </a:cubicBezTo>
                <a:cubicBezTo>
                  <a:pt x="191" y="296"/>
                  <a:pt x="190" y="295"/>
                  <a:pt x="190" y="294"/>
                </a:cubicBezTo>
                <a:cubicBezTo>
                  <a:pt x="190" y="293"/>
                  <a:pt x="189" y="293"/>
                  <a:pt x="189" y="292"/>
                </a:cubicBezTo>
                <a:cubicBezTo>
                  <a:pt x="189" y="291"/>
                  <a:pt x="189" y="291"/>
                  <a:pt x="188" y="290"/>
                </a:cubicBezTo>
                <a:cubicBezTo>
                  <a:pt x="188" y="289"/>
                  <a:pt x="187" y="289"/>
                  <a:pt x="187" y="288"/>
                </a:cubicBezTo>
                <a:cubicBezTo>
                  <a:pt x="186" y="288"/>
                  <a:pt x="186" y="287"/>
                  <a:pt x="186" y="286"/>
                </a:cubicBezTo>
                <a:cubicBezTo>
                  <a:pt x="185" y="286"/>
                  <a:pt x="185" y="285"/>
                  <a:pt x="184" y="285"/>
                </a:cubicBezTo>
                <a:cubicBezTo>
                  <a:pt x="184" y="285"/>
                  <a:pt x="184" y="284"/>
                  <a:pt x="183" y="284"/>
                </a:cubicBezTo>
                <a:cubicBezTo>
                  <a:pt x="198" y="253"/>
                  <a:pt x="198" y="253"/>
                  <a:pt x="198" y="253"/>
                </a:cubicBezTo>
                <a:cubicBezTo>
                  <a:pt x="201" y="310"/>
                  <a:pt x="201" y="310"/>
                  <a:pt x="201" y="310"/>
                </a:cubicBezTo>
                <a:cubicBezTo>
                  <a:pt x="191" y="306"/>
                  <a:pt x="191" y="306"/>
                  <a:pt x="191" y="306"/>
                </a:cubicBezTo>
                <a:cubicBezTo>
                  <a:pt x="192" y="305"/>
                  <a:pt x="192" y="304"/>
                  <a:pt x="192" y="303"/>
                </a:cubicBezTo>
                <a:cubicBezTo>
                  <a:pt x="192" y="303"/>
                  <a:pt x="192" y="303"/>
                  <a:pt x="192" y="303"/>
                </a:cubicBezTo>
                <a:cubicBezTo>
                  <a:pt x="192" y="302"/>
                  <a:pt x="192" y="300"/>
                  <a:pt x="191" y="299"/>
                </a:cubicBezTo>
                <a:close/>
                <a:moveTo>
                  <a:pt x="169" y="277"/>
                </a:moveTo>
                <a:cubicBezTo>
                  <a:pt x="168" y="277"/>
                  <a:pt x="167" y="277"/>
                  <a:pt x="166" y="277"/>
                </a:cubicBezTo>
                <a:cubicBezTo>
                  <a:pt x="166" y="277"/>
                  <a:pt x="166" y="277"/>
                  <a:pt x="166" y="277"/>
                </a:cubicBezTo>
                <a:cubicBezTo>
                  <a:pt x="166" y="277"/>
                  <a:pt x="166" y="277"/>
                  <a:pt x="166" y="277"/>
                </a:cubicBezTo>
                <a:cubicBezTo>
                  <a:pt x="165" y="277"/>
                  <a:pt x="164" y="277"/>
                  <a:pt x="163" y="277"/>
                </a:cubicBezTo>
                <a:cubicBezTo>
                  <a:pt x="143" y="233"/>
                  <a:pt x="143" y="233"/>
                  <a:pt x="143" y="233"/>
                </a:cubicBezTo>
                <a:cubicBezTo>
                  <a:pt x="146" y="229"/>
                  <a:pt x="149" y="225"/>
                  <a:pt x="151" y="219"/>
                </a:cubicBezTo>
                <a:cubicBezTo>
                  <a:pt x="151" y="217"/>
                  <a:pt x="151" y="216"/>
                  <a:pt x="151" y="214"/>
                </a:cubicBezTo>
                <a:cubicBezTo>
                  <a:pt x="151" y="208"/>
                  <a:pt x="149" y="202"/>
                  <a:pt x="145" y="198"/>
                </a:cubicBezTo>
                <a:cubicBezTo>
                  <a:pt x="174" y="164"/>
                  <a:pt x="174" y="164"/>
                  <a:pt x="174" y="164"/>
                </a:cubicBezTo>
                <a:cubicBezTo>
                  <a:pt x="189" y="195"/>
                  <a:pt x="189" y="195"/>
                  <a:pt x="189" y="195"/>
                </a:cubicBezTo>
                <a:cubicBezTo>
                  <a:pt x="184" y="200"/>
                  <a:pt x="181" y="207"/>
                  <a:pt x="181" y="214"/>
                </a:cubicBezTo>
                <a:cubicBezTo>
                  <a:pt x="181" y="216"/>
                  <a:pt x="181" y="217"/>
                  <a:pt x="181" y="219"/>
                </a:cubicBezTo>
                <a:cubicBezTo>
                  <a:pt x="182" y="225"/>
                  <a:pt x="185" y="229"/>
                  <a:pt x="189" y="233"/>
                </a:cubicBezTo>
                <a:lnTo>
                  <a:pt x="169" y="277"/>
                </a:lnTo>
                <a:close/>
                <a:moveTo>
                  <a:pt x="176" y="303"/>
                </a:moveTo>
                <a:cubicBezTo>
                  <a:pt x="176" y="308"/>
                  <a:pt x="171" y="313"/>
                  <a:pt x="166" y="313"/>
                </a:cubicBezTo>
                <a:cubicBezTo>
                  <a:pt x="160" y="313"/>
                  <a:pt x="156" y="308"/>
                  <a:pt x="156" y="303"/>
                </a:cubicBezTo>
                <a:cubicBezTo>
                  <a:pt x="156" y="298"/>
                  <a:pt x="160" y="293"/>
                  <a:pt x="166" y="293"/>
                </a:cubicBezTo>
                <a:cubicBezTo>
                  <a:pt x="171" y="293"/>
                  <a:pt x="176" y="298"/>
                  <a:pt x="176" y="303"/>
                </a:cubicBezTo>
                <a:close/>
                <a:moveTo>
                  <a:pt x="140" y="303"/>
                </a:moveTo>
                <a:cubicBezTo>
                  <a:pt x="140" y="304"/>
                  <a:pt x="140" y="305"/>
                  <a:pt x="140" y="306"/>
                </a:cubicBezTo>
                <a:cubicBezTo>
                  <a:pt x="131" y="310"/>
                  <a:pt x="131" y="310"/>
                  <a:pt x="131" y="310"/>
                </a:cubicBezTo>
                <a:cubicBezTo>
                  <a:pt x="134" y="253"/>
                  <a:pt x="134" y="253"/>
                  <a:pt x="134" y="253"/>
                </a:cubicBezTo>
                <a:cubicBezTo>
                  <a:pt x="148" y="284"/>
                  <a:pt x="148" y="284"/>
                  <a:pt x="148" y="284"/>
                </a:cubicBezTo>
                <a:cubicBezTo>
                  <a:pt x="148" y="284"/>
                  <a:pt x="148" y="285"/>
                  <a:pt x="148" y="285"/>
                </a:cubicBezTo>
                <a:cubicBezTo>
                  <a:pt x="147" y="285"/>
                  <a:pt x="147" y="286"/>
                  <a:pt x="146" y="286"/>
                </a:cubicBezTo>
                <a:cubicBezTo>
                  <a:pt x="146" y="287"/>
                  <a:pt x="145" y="288"/>
                  <a:pt x="145" y="288"/>
                </a:cubicBezTo>
                <a:cubicBezTo>
                  <a:pt x="144" y="289"/>
                  <a:pt x="144" y="289"/>
                  <a:pt x="144" y="290"/>
                </a:cubicBezTo>
                <a:cubicBezTo>
                  <a:pt x="143" y="291"/>
                  <a:pt x="143" y="291"/>
                  <a:pt x="143" y="292"/>
                </a:cubicBezTo>
                <a:cubicBezTo>
                  <a:pt x="142" y="293"/>
                  <a:pt x="142" y="293"/>
                  <a:pt x="142" y="294"/>
                </a:cubicBezTo>
                <a:cubicBezTo>
                  <a:pt x="141" y="295"/>
                  <a:pt x="141" y="296"/>
                  <a:pt x="141" y="297"/>
                </a:cubicBezTo>
                <a:cubicBezTo>
                  <a:pt x="141" y="297"/>
                  <a:pt x="141" y="297"/>
                  <a:pt x="141" y="298"/>
                </a:cubicBezTo>
                <a:cubicBezTo>
                  <a:pt x="141" y="298"/>
                  <a:pt x="141" y="298"/>
                  <a:pt x="140" y="298"/>
                </a:cubicBezTo>
                <a:cubicBezTo>
                  <a:pt x="140" y="299"/>
                  <a:pt x="140" y="299"/>
                  <a:pt x="140" y="299"/>
                </a:cubicBezTo>
                <a:cubicBezTo>
                  <a:pt x="140" y="300"/>
                  <a:pt x="140" y="302"/>
                  <a:pt x="140" y="303"/>
                </a:cubicBezTo>
                <a:cubicBezTo>
                  <a:pt x="140" y="303"/>
                  <a:pt x="140" y="303"/>
                  <a:pt x="140" y="303"/>
                </a:cubicBezTo>
                <a:cubicBezTo>
                  <a:pt x="140" y="303"/>
                  <a:pt x="140" y="303"/>
                  <a:pt x="140" y="303"/>
                </a:cubicBezTo>
                <a:cubicBezTo>
                  <a:pt x="140" y="303"/>
                  <a:pt x="140" y="303"/>
                  <a:pt x="140" y="303"/>
                </a:cubicBezTo>
                <a:close/>
                <a:moveTo>
                  <a:pt x="176" y="132"/>
                </a:moveTo>
                <a:cubicBezTo>
                  <a:pt x="178" y="131"/>
                  <a:pt x="178" y="131"/>
                  <a:pt x="178" y="131"/>
                </a:cubicBezTo>
                <a:cubicBezTo>
                  <a:pt x="179" y="132"/>
                  <a:pt x="179" y="132"/>
                  <a:pt x="179" y="133"/>
                </a:cubicBezTo>
                <a:cubicBezTo>
                  <a:pt x="177" y="135"/>
                  <a:pt x="177" y="135"/>
                  <a:pt x="177" y="135"/>
                </a:cubicBezTo>
                <a:lnTo>
                  <a:pt x="176" y="132"/>
                </a:lnTo>
                <a:close/>
                <a:moveTo>
                  <a:pt x="185" y="151"/>
                </a:moveTo>
                <a:cubicBezTo>
                  <a:pt x="191" y="143"/>
                  <a:pt x="191" y="143"/>
                  <a:pt x="191" y="143"/>
                </a:cubicBezTo>
                <a:cubicBezTo>
                  <a:pt x="193" y="143"/>
                  <a:pt x="194" y="144"/>
                  <a:pt x="196" y="144"/>
                </a:cubicBezTo>
                <a:cubicBezTo>
                  <a:pt x="197" y="176"/>
                  <a:pt x="197" y="176"/>
                  <a:pt x="197" y="176"/>
                </a:cubicBezTo>
                <a:lnTo>
                  <a:pt x="185" y="151"/>
                </a:lnTo>
                <a:close/>
                <a:moveTo>
                  <a:pt x="193" y="94"/>
                </a:moveTo>
                <a:cubicBezTo>
                  <a:pt x="193" y="94"/>
                  <a:pt x="192" y="95"/>
                  <a:pt x="192" y="95"/>
                </a:cubicBezTo>
                <a:cubicBezTo>
                  <a:pt x="188" y="90"/>
                  <a:pt x="188" y="90"/>
                  <a:pt x="188" y="90"/>
                </a:cubicBezTo>
                <a:cubicBezTo>
                  <a:pt x="193" y="89"/>
                  <a:pt x="193" y="89"/>
                  <a:pt x="193" y="89"/>
                </a:cubicBezTo>
                <a:lnTo>
                  <a:pt x="193" y="94"/>
                </a:lnTo>
                <a:close/>
                <a:moveTo>
                  <a:pt x="177" y="65"/>
                </a:moveTo>
                <a:cubicBezTo>
                  <a:pt x="180" y="67"/>
                  <a:pt x="183" y="69"/>
                  <a:pt x="186" y="72"/>
                </a:cubicBezTo>
                <a:cubicBezTo>
                  <a:pt x="186" y="72"/>
                  <a:pt x="188" y="73"/>
                  <a:pt x="189" y="73"/>
                </a:cubicBezTo>
                <a:cubicBezTo>
                  <a:pt x="176" y="76"/>
                  <a:pt x="176" y="76"/>
                  <a:pt x="176" y="76"/>
                </a:cubicBezTo>
                <a:cubicBezTo>
                  <a:pt x="172" y="71"/>
                  <a:pt x="172" y="71"/>
                  <a:pt x="172" y="71"/>
                </a:cubicBezTo>
                <a:lnTo>
                  <a:pt x="177" y="65"/>
                </a:lnTo>
                <a:close/>
                <a:moveTo>
                  <a:pt x="164" y="108"/>
                </a:moveTo>
                <a:cubicBezTo>
                  <a:pt x="176" y="114"/>
                  <a:pt x="176" y="114"/>
                  <a:pt x="176" y="114"/>
                </a:cubicBezTo>
                <a:cubicBezTo>
                  <a:pt x="176" y="114"/>
                  <a:pt x="176" y="115"/>
                  <a:pt x="175" y="116"/>
                </a:cubicBezTo>
                <a:cubicBezTo>
                  <a:pt x="168" y="117"/>
                  <a:pt x="168" y="117"/>
                  <a:pt x="168" y="117"/>
                </a:cubicBezTo>
                <a:cubicBezTo>
                  <a:pt x="164" y="108"/>
                  <a:pt x="164" y="108"/>
                  <a:pt x="164" y="108"/>
                </a:cubicBezTo>
                <a:cubicBezTo>
                  <a:pt x="164" y="108"/>
                  <a:pt x="164" y="108"/>
                  <a:pt x="164" y="108"/>
                </a:cubicBezTo>
                <a:close/>
                <a:moveTo>
                  <a:pt x="166" y="148"/>
                </a:moveTo>
                <a:cubicBezTo>
                  <a:pt x="132" y="189"/>
                  <a:pt x="132" y="189"/>
                  <a:pt x="132" y="189"/>
                </a:cubicBezTo>
                <a:cubicBezTo>
                  <a:pt x="131" y="188"/>
                  <a:pt x="130" y="188"/>
                  <a:pt x="129" y="188"/>
                </a:cubicBezTo>
                <a:cubicBezTo>
                  <a:pt x="128" y="159"/>
                  <a:pt x="128" y="159"/>
                  <a:pt x="128" y="159"/>
                </a:cubicBezTo>
                <a:cubicBezTo>
                  <a:pt x="133" y="157"/>
                  <a:pt x="137" y="155"/>
                  <a:pt x="140" y="151"/>
                </a:cubicBezTo>
                <a:cubicBezTo>
                  <a:pt x="143" y="147"/>
                  <a:pt x="145" y="142"/>
                  <a:pt x="145" y="138"/>
                </a:cubicBezTo>
                <a:cubicBezTo>
                  <a:pt x="159" y="135"/>
                  <a:pt x="159" y="135"/>
                  <a:pt x="159" y="135"/>
                </a:cubicBezTo>
                <a:lnTo>
                  <a:pt x="166" y="148"/>
                </a:lnTo>
                <a:close/>
                <a:moveTo>
                  <a:pt x="156" y="90"/>
                </a:moveTo>
                <a:cubicBezTo>
                  <a:pt x="156" y="95"/>
                  <a:pt x="151" y="100"/>
                  <a:pt x="146" y="100"/>
                </a:cubicBezTo>
                <a:cubicBezTo>
                  <a:pt x="141" y="100"/>
                  <a:pt x="136" y="95"/>
                  <a:pt x="136" y="90"/>
                </a:cubicBezTo>
                <a:cubicBezTo>
                  <a:pt x="136" y="84"/>
                  <a:pt x="141" y="80"/>
                  <a:pt x="146" y="80"/>
                </a:cubicBezTo>
                <a:cubicBezTo>
                  <a:pt x="151" y="80"/>
                  <a:pt x="156" y="84"/>
                  <a:pt x="156" y="90"/>
                </a:cubicBezTo>
                <a:close/>
                <a:moveTo>
                  <a:pt x="131" y="61"/>
                </a:moveTo>
                <a:cubicBezTo>
                  <a:pt x="134" y="60"/>
                  <a:pt x="138" y="59"/>
                  <a:pt x="141" y="58"/>
                </a:cubicBezTo>
                <a:cubicBezTo>
                  <a:pt x="146" y="64"/>
                  <a:pt x="146" y="64"/>
                  <a:pt x="146" y="64"/>
                </a:cubicBezTo>
                <a:cubicBezTo>
                  <a:pt x="146" y="64"/>
                  <a:pt x="146" y="64"/>
                  <a:pt x="146" y="64"/>
                </a:cubicBezTo>
                <a:cubicBezTo>
                  <a:pt x="144" y="64"/>
                  <a:pt x="143" y="64"/>
                  <a:pt x="141" y="64"/>
                </a:cubicBezTo>
                <a:cubicBezTo>
                  <a:pt x="137" y="65"/>
                  <a:pt x="134" y="67"/>
                  <a:pt x="131" y="69"/>
                </a:cubicBezTo>
                <a:cubicBezTo>
                  <a:pt x="131" y="68"/>
                  <a:pt x="131" y="68"/>
                  <a:pt x="131" y="68"/>
                </a:cubicBezTo>
                <a:lnTo>
                  <a:pt x="131" y="61"/>
                </a:lnTo>
                <a:close/>
                <a:moveTo>
                  <a:pt x="129" y="109"/>
                </a:moveTo>
                <a:cubicBezTo>
                  <a:pt x="133" y="113"/>
                  <a:pt x="139" y="116"/>
                  <a:pt x="146" y="116"/>
                </a:cubicBezTo>
                <a:cubicBezTo>
                  <a:pt x="147" y="116"/>
                  <a:pt x="148" y="115"/>
                  <a:pt x="150" y="115"/>
                </a:cubicBezTo>
                <a:cubicBezTo>
                  <a:pt x="152" y="120"/>
                  <a:pt x="152" y="120"/>
                  <a:pt x="152" y="120"/>
                </a:cubicBezTo>
                <a:cubicBezTo>
                  <a:pt x="142" y="122"/>
                  <a:pt x="142" y="122"/>
                  <a:pt x="142" y="122"/>
                </a:cubicBezTo>
                <a:cubicBezTo>
                  <a:pt x="141" y="119"/>
                  <a:pt x="138" y="117"/>
                  <a:pt x="136" y="114"/>
                </a:cubicBezTo>
                <a:cubicBezTo>
                  <a:pt x="134" y="113"/>
                  <a:pt x="131" y="111"/>
                  <a:pt x="129" y="110"/>
                </a:cubicBezTo>
                <a:lnTo>
                  <a:pt x="129" y="109"/>
                </a:lnTo>
                <a:close/>
                <a:moveTo>
                  <a:pt x="129" y="135"/>
                </a:moveTo>
                <a:cubicBezTo>
                  <a:pt x="129" y="140"/>
                  <a:pt x="125" y="144"/>
                  <a:pt x="120" y="144"/>
                </a:cubicBezTo>
                <a:cubicBezTo>
                  <a:pt x="114" y="144"/>
                  <a:pt x="110" y="140"/>
                  <a:pt x="110" y="135"/>
                </a:cubicBezTo>
                <a:cubicBezTo>
                  <a:pt x="110" y="129"/>
                  <a:pt x="114" y="125"/>
                  <a:pt x="120" y="125"/>
                </a:cubicBezTo>
                <a:cubicBezTo>
                  <a:pt x="125" y="125"/>
                  <a:pt x="129" y="129"/>
                  <a:pt x="129" y="135"/>
                </a:cubicBezTo>
                <a:close/>
                <a:moveTo>
                  <a:pt x="69" y="233"/>
                </a:moveTo>
                <a:cubicBezTo>
                  <a:pt x="100" y="226"/>
                  <a:pt x="100" y="226"/>
                  <a:pt x="100" y="226"/>
                </a:cubicBezTo>
                <a:cubicBezTo>
                  <a:pt x="101" y="226"/>
                  <a:pt x="101" y="227"/>
                  <a:pt x="101" y="227"/>
                </a:cubicBezTo>
                <a:cubicBezTo>
                  <a:pt x="69" y="251"/>
                  <a:pt x="69" y="251"/>
                  <a:pt x="69" y="251"/>
                </a:cubicBezTo>
                <a:cubicBezTo>
                  <a:pt x="67" y="250"/>
                  <a:pt x="65" y="248"/>
                  <a:pt x="63" y="248"/>
                </a:cubicBezTo>
                <a:cubicBezTo>
                  <a:pt x="63" y="247"/>
                  <a:pt x="63" y="247"/>
                  <a:pt x="63" y="247"/>
                </a:cubicBezTo>
                <a:cubicBezTo>
                  <a:pt x="67" y="243"/>
                  <a:pt x="69" y="238"/>
                  <a:pt x="69" y="233"/>
                </a:cubicBezTo>
                <a:close/>
                <a:moveTo>
                  <a:pt x="65" y="216"/>
                </a:moveTo>
                <a:cubicBezTo>
                  <a:pt x="65" y="216"/>
                  <a:pt x="65" y="216"/>
                  <a:pt x="65" y="216"/>
                </a:cubicBezTo>
                <a:cubicBezTo>
                  <a:pt x="69" y="216"/>
                  <a:pt x="69" y="216"/>
                  <a:pt x="69" y="216"/>
                </a:cubicBezTo>
                <a:cubicBezTo>
                  <a:pt x="66" y="217"/>
                  <a:pt x="66" y="217"/>
                  <a:pt x="66" y="217"/>
                </a:cubicBezTo>
                <a:cubicBezTo>
                  <a:pt x="65" y="217"/>
                  <a:pt x="65" y="217"/>
                  <a:pt x="65" y="216"/>
                </a:cubicBezTo>
                <a:close/>
                <a:moveTo>
                  <a:pt x="77" y="201"/>
                </a:moveTo>
                <a:cubicBezTo>
                  <a:pt x="80" y="197"/>
                  <a:pt x="80" y="197"/>
                  <a:pt x="80" y="197"/>
                </a:cubicBezTo>
                <a:cubicBezTo>
                  <a:pt x="89" y="202"/>
                  <a:pt x="89" y="202"/>
                  <a:pt x="89" y="202"/>
                </a:cubicBezTo>
                <a:lnTo>
                  <a:pt x="77" y="201"/>
                </a:lnTo>
                <a:close/>
                <a:moveTo>
                  <a:pt x="90" y="185"/>
                </a:moveTo>
                <a:cubicBezTo>
                  <a:pt x="111" y="159"/>
                  <a:pt x="111" y="159"/>
                  <a:pt x="111" y="159"/>
                </a:cubicBezTo>
                <a:cubicBezTo>
                  <a:pt x="111" y="159"/>
                  <a:pt x="112" y="159"/>
                  <a:pt x="112" y="159"/>
                </a:cubicBezTo>
                <a:cubicBezTo>
                  <a:pt x="113" y="188"/>
                  <a:pt x="113" y="188"/>
                  <a:pt x="113" y="188"/>
                </a:cubicBezTo>
                <a:cubicBezTo>
                  <a:pt x="110" y="189"/>
                  <a:pt x="108" y="191"/>
                  <a:pt x="105" y="193"/>
                </a:cubicBezTo>
                <a:lnTo>
                  <a:pt x="90" y="185"/>
                </a:lnTo>
                <a:close/>
                <a:moveTo>
                  <a:pt x="110" y="75"/>
                </a:moveTo>
                <a:cubicBezTo>
                  <a:pt x="114" y="77"/>
                  <a:pt x="114" y="77"/>
                  <a:pt x="114" y="77"/>
                </a:cubicBezTo>
                <a:cubicBezTo>
                  <a:pt x="113" y="110"/>
                  <a:pt x="113" y="110"/>
                  <a:pt x="113" y="110"/>
                </a:cubicBezTo>
                <a:cubicBezTo>
                  <a:pt x="112" y="110"/>
                  <a:pt x="112" y="110"/>
                  <a:pt x="111" y="110"/>
                </a:cubicBezTo>
                <a:cubicBezTo>
                  <a:pt x="99" y="94"/>
                  <a:pt x="99" y="94"/>
                  <a:pt x="99" y="94"/>
                </a:cubicBezTo>
                <a:cubicBezTo>
                  <a:pt x="101" y="87"/>
                  <a:pt x="105" y="80"/>
                  <a:pt x="110" y="75"/>
                </a:cubicBezTo>
                <a:close/>
                <a:moveTo>
                  <a:pt x="53" y="141"/>
                </a:moveTo>
                <a:cubicBezTo>
                  <a:pt x="62" y="135"/>
                  <a:pt x="73" y="132"/>
                  <a:pt x="84" y="131"/>
                </a:cubicBezTo>
                <a:cubicBezTo>
                  <a:pt x="94" y="134"/>
                  <a:pt x="94" y="134"/>
                  <a:pt x="94" y="134"/>
                </a:cubicBezTo>
                <a:cubicBezTo>
                  <a:pt x="94" y="134"/>
                  <a:pt x="94" y="134"/>
                  <a:pt x="94" y="135"/>
                </a:cubicBezTo>
                <a:cubicBezTo>
                  <a:pt x="94" y="140"/>
                  <a:pt x="95" y="145"/>
                  <a:pt x="98" y="149"/>
                </a:cubicBezTo>
                <a:cubicBezTo>
                  <a:pt x="76" y="176"/>
                  <a:pt x="76" y="176"/>
                  <a:pt x="76" y="176"/>
                </a:cubicBezTo>
                <a:cubicBezTo>
                  <a:pt x="53" y="163"/>
                  <a:pt x="53" y="163"/>
                  <a:pt x="53" y="163"/>
                </a:cubicBezTo>
                <a:lnTo>
                  <a:pt x="53" y="141"/>
                </a:lnTo>
                <a:close/>
                <a:moveTo>
                  <a:pt x="52" y="181"/>
                </a:moveTo>
                <a:cubicBezTo>
                  <a:pt x="66" y="189"/>
                  <a:pt x="66" y="189"/>
                  <a:pt x="66" y="189"/>
                </a:cubicBezTo>
                <a:cubicBezTo>
                  <a:pt x="58" y="199"/>
                  <a:pt x="58" y="199"/>
                  <a:pt x="58" y="199"/>
                </a:cubicBezTo>
                <a:cubicBezTo>
                  <a:pt x="52" y="199"/>
                  <a:pt x="52" y="199"/>
                  <a:pt x="52" y="199"/>
                </a:cubicBezTo>
                <a:lnTo>
                  <a:pt x="52" y="181"/>
                </a:lnTo>
                <a:close/>
                <a:moveTo>
                  <a:pt x="20" y="180"/>
                </a:moveTo>
                <a:cubicBezTo>
                  <a:pt x="22" y="175"/>
                  <a:pt x="24" y="171"/>
                  <a:pt x="27" y="166"/>
                </a:cubicBezTo>
                <a:cubicBezTo>
                  <a:pt x="36" y="172"/>
                  <a:pt x="36" y="172"/>
                  <a:pt x="36" y="172"/>
                </a:cubicBezTo>
                <a:cubicBezTo>
                  <a:pt x="36" y="197"/>
                  <a:pt x="36" y="197"/>
                  <a:pt x="36" y="197"/>
                </a:cubicBezTo>
                <a:cubicBezTo>
                  <a:pt x="32" y="197"/>
                  <a:pt x="32" y="197"/>
                  <a:pt x="32" y="197"/>
                </a:cubicBezTo>
                <a:cubicBezTo>
                  <a:pt x="31" y="190"/>
                  <a:pt x="26" y="184"/>
                  <a:pt x="20" y="180"/>
                </a:cubicBezTo>
                <a:close/>
                <a:moveTo>
                  <a:pt x="34" y="230"/>
                </a:moveTo>
                <a:cubicBezTo>
                  <a:pt x="34" y="225"/>
                  <a:pt x="38" y="221"/>
                  <a:pt x="43" y="221"/>
                </a:cubicBezTo>
                <a:cubicBezTo>
                  <a:pt x="49" y="221"/>
                  <a:pt x="53" y="225"/>
                  <a:pt x="53" y="230"/>
                </a:cubicBezTo>
                <a:cubicBezTo>
                  <a:pt x="53" y="236"/>
                  <a:pt x="49" y="240"/>
                  <a:pt x="43" y="240"/>
                </a:cubicBezTo>
                <a:cubicBezTo>
                  <a:pt x="38" y="240"/>
                  <a:pt x="34" y="236"/>
                  <a:pt x="34" y="230"/>
                </a:cubicBezTo>
                <a:close/>
                <a:moveTo>
                  <a:pt x="54" y="326"/>
                </a:moveTo>
                <a:cubicBezTo>
                  <a:pt x="45" y="318"/>
                  <a:pt x="39" y="306"/>
                  <a:pt x="38" y="292"/>
                </a:cubicBezTo>
                <a:cubicBezTo>
                  <a:pt x="42" y="295"/>
                  <a:pt x="45" y="297"/>
                  <a:pt x="49" y="297"/>
                </a:cubicBezTo>
                <a:cubicBezTo>
                  <a:pt x="50" y="297"/>
                  <a:pt x="50" y="297"/>
                  <a:pt x="50" y="297"/>
                </a:cubicBezTo>
                <a:cubicBezTo>
                  <a:pt x="55" y="326"/>
                  <a:pt x="55" y="326"/>
                  <a:pt x="55" y="326"/>
                </a:cubicBezTo>
                <a:cubicBezTo>
                  <a:pt x="55" y="326"/>
                  <a:pt x="55" y="326"/>
                  <a:pt x="54" y="326"/>
                </a:cubicBezTo>
                <a:close/>
                <a:moveTo>
                  <a:pt x="54" y="282"/>
                </a:moveTo>
                <a:cubicBezTo>
                  <a:pt x="49" y="282"/>
                  <a:pt x="45" y="277"/>
                  <a:pt x="45" y="272"/>
                </a:cubicBezTo>
                <a:cubicBezTo>
                  <a:pt x="45" y="267"/>
                  <a:pt x="49" y="262"/>
                  <a:pt x="54" y="262"/>
                </a:cubicBezTo>
                <a:cubicBezTo>
                  <a:pt x="60" y="262"/>
                  <a:pt x="64" y="267"/>
                  <a:pt x="64" y="272"/>
                </a:cubicBezTo>
                <a:cubicBezTo>
                  <a:pt x="64" y="277"/>
                  <a:pt x="60" y="282"/>
                  <a:pt x="54" y="282"/>
                </a:cubicBezTo>
                <a:close/>
                <a:moveTo>
                  <a:pt x="66" y="295"/>
                </a:moveTo>
                <a:cubicBezTo>
                  <a:pt x="73" y="292"/>
                  <a:pt x="78" y="285"/>
                  <a:pt x="80" y="277"/>
                </a:cubicBezTo>
                <a:cubicBezTo>
                  <a:pt x="80" y="275"/>
                  <a:pt x="80" y="274"/>
                  <a:pt x="80" y="272"/>
                </a:cubicBezTo>
                <a:cubicBezTo>
                  <a:pt x="80" y="269"/>
                  <a:pt x="80" y="266"/>
                  <a:pt x="79" y="264"/>
                </a:cubicBezTo>
                <a:cubicBezTo>
                  <a:pt x="107" y="243"/>
                  <a:pt x="107" y="243"/>
                  <a:pt x="107" y="243"/>
                </a:cubicBezTo>
                <a:cubicBezTo>
                  <a:pt x="70" y="322"/>
                  <a:pt x="70" y="322"/>
                  <a:pt x="70" y="322"/>
                </a:cubicBezTo>
                <a:lnTo>
                  <a:pt x="66" y="295"/>
                </a:lnTo>
                <a:close/>
                <a:moveTo>
                  <a:pt x="115" y="318"/>
                </a:moveTo>
                <a:cubicBezTo>
                  <a:pt x="85" y="332"/>
                  <a:pt x="85" y="332"/>
                  <a:pt x="85" y="332"/>
                </a:cubicBezTo>
                <a:cubicBezTo>
                  <a:pt x="85" y="331"/>
                  <a:pt x="84" y="331"/>
                  <a:pt x="84" y="330"/>
                </a:cubicBezTo>
                <a:cubicBezTo>
                  <a:pt x="118" y="258"/>
                  <a:pt x="118" y="258"/>
                  <a:pt x="118" y="258"/>
                </a:cubicBezTo>
                <a:lnTo>
                  <a:pt x="115" y="318"/>
                </a:lnTo>
                <a:close/>
                <a:moveTo>
                  <a:pt x="122" y="222"/>
                </a:moveTo>
                <a:cubicBezTo>
                  <a:pt x="117" y="222"/>
                  <a:pt x="113" y="218"/>
                  <a:pt x="113" y="213"/>
                </a:cubicBezTo>
                <a:cubicBezTo>
                  <a:pt x="113" y="207"/>
                  <a:pt x="117" y="203"/>
                  <a:pt x="122" y="203"/>
                </a:cubicBezTo>
                <a:cubicBezTo>
                  <a:pt x="128" y="203"/>
                  <a:pt x="132" y="207"/>
                  <a:pt x="132" y="213"/>
                </a:cubicBezTo>
                <a:cubicBezTo>
                  <a:pt x="132" y="218"/>
                  <a:pt x="128" y="222"/>
                  <a:pt x="122" y="222"/>
                </a:cubicBezTo>
                <a:close/>
                <a:moveTo>
                  <a:pt x="129" y="354"/>
                </a:moveTo>
                <a:cubicBezTo>
                  <a:pt x="130" y="328"/>
                  <a:pt x="130" y="328"/>
                  <a:pt x="130" y="328"/>
                </a:cubicBezTo>
                <a:cubicBezTo>
                  <a:pt x="147" y="321"/>
                  <a:pt x="147" y="321"/>
                  <a:pt x="147" y="321"/>
                </a:cubicBezTo>
                <a:cubicBezTo>
                  <a:pt x="147" y="321"/>
                  <a:pt x="147" y="321"/>
                  <a:pt x="148" y="321"/>
                </a:cubicBezTo>
                <a:cubicBezTo>
                  <a:pt x="148" y="322"/>
                  <a:pt x="148" y="322"/>
                  <a:pt x="149" y="322"/>
                </a:cubicBezTo>
                <a:cubicBezTo>
                  <a:pt x="133" y="359"/>
                  <a:pt x="133" y="359"/>
                  <a:pt x="133" y="359"/>
                </a:cubicBezTo>
                <a:cubicBezTo>
                  <a:pt x="132" y="357"/>
                  <a:pt x="130" y="356"/>
                  <a:pt x="129" y="354"/>
                </a:cubicBezTo>
                <a:close/>
                <a:moveTo>
                  <a:pt x="184" y="383"/>
                </a:moveTo>
                <a:cubicBezTo>
                  <a:pt x="169" y="383"/>
                  <a:pt x="156" y="379"/>
                  <a:pt x="145" y="371"/>
                </a:cubicBezTo>
                <a:cubicBezTo>
                  <a:pt x="163" y="329"/>
                  <a:pt x="163" y="329"/>
                  <a:pt x="163" y="329"/>
                </a:cubicBezTo>
                <a:cubicBezTo>
                  <a:pt x="164" y="329"/>
                  <a:pt x="165" y="329"/>
                  <a:pt x="166" y="329"/>
                </a:cubicBezTo>
                <a:cubicBezTo>
                  <a:pt x="166" y="329"/>
                  <a:pt x="166" y="329"/>
                  <a:pt x="166" y="329"/>
                </a:cubicBezTo>
                <a:cubicBezTo>
                  <a:pt x="166" y="329"/>
                  <a:pt x="166" y="329"/>
                  <a:pt x="166" y="329"/>
                </a:cubicBezTo>
                <a:cubicBezTo>
                  <a:pt x="166" y="329"/>
                  <a:pt x="166" y="329"/>
                  <a:pt x="166" y="329"/>
                </a:cubicBezTo>
                <a:cubicBezTo>
                  <a:pt x="167" y="329"/>
                  <a:pt x="167" y="329"/>
                  <a:pt x="168" y="329"/>
                </a:cubicBezTo>
                <a:cubicBezTo>
                  <a:pt x="191" y="383"/>
                  <a:pt x="191" y="383"/>
                  <a:pt x="191" y="383"/>
                </a:cubicBezTo>
                <a:cubicBezTo>
                  <a:pt x="189" y="383"/>
                  <a:pt x="186" y="383"/>
                  <a:pt x="184" y="383"/>
                </a:cubicBezTo>
                <a:close/>
                <a:moveTo>
                  <a:pt x="183" y="322"/>
                </a:moveTo>
                <a:cubicBezTo>
                  <a:pt x="183" y="322"/>
                  <a:pt x="184" y="322"/>
                  <a:pt x="184" y="321"/>
                </a:cubicBezTo>
                <a:cubicBezTo>
                  <a:pt x="184" y="321"/>
                  <a:pt x="184" y="321"/>
                  <a:pt x="185" y="321"/>
                </a:cubicBezTo>
                <a:cubicBezTo>
                  <a:pt x="201" y="328"/>
                  <a:pt x="201" y="328"/>
                  <a:pt x="201" y="328"/>
                </a:cubicBezTo>
                <a:cubicBezTo>
                  <a:pt x="204" y="370"/>
                  <a:pt x="204" y="370"/>
                  <a:pt x="204" y="370"/>
                </a:cubicBezTo>
                <a:lnTo>
                  <a:pt x="183" y="322"/>
                </a:lnTo>
                <a:close/>
                <a:moveTo>
                  <a:pt x="207" y="224"/>
                </a:moveTo>
                <a:cubicBezTo>
                  <a:pt x="201" y="224"/>
                  <a:pt x="197" y="219"/>
                  <a:pt x="197" y="214"/>
                </a:cubicBezTo>
                <a:cubicBezTo>
                  <a:pt x="197" y="208"/>
                  <a:pt x="201" y="204"/>
                  <a:pt x="207" y="204"/>
                </a:cubicBezTo>
                <a:cubicBezTo>
                  <a:pt x="212" y="204"/>
                  <a:pt x="216" y="208"/>
                  <a:pt x="216" y="214"/>
                </a:cubicBezTo>
                <a:cubicBezTo>
                  <a:pt x="216" y="219"/>
                  <a:pt x="212" y="224"/>
                  <a:pt x="207" y="224"/>
                </a:cubicBezTo>
                <a:close/>
                <a:moveTo>
                  <a:pt x="237" y="357"/>
                </a:moveTo>
                <a:cubicBezTo>
                  <a:pt x="232" y="363"/>
                  <a:pt x="226" y="368"/>
                  <a:pt x="220" y="372"/>
                </a:cubicBezTo>
                <a:cubicBezTo>
                  <a:pt x="218" y="336"/>
                  <a:pt x="218" y="336"/>
                  <a:pt x="218" y="336"/>
                </a:cubicBezTo>
                <a:cubicBezTo>
                  <a:pt x="240" y="346"/>
                  <a:pt x="240" y="346"/>
                  <a:pt x="240" y="346"/>
                </a:cubicBezTo>
                <a:cubicBezTo>
                  <a:pt x="240" y="347"/>
                  <a:pt x="240" y="348"/>
                  <a:pt x="240" y="349"/>
                </a:cubicBezTo>
                <a:cubicBezTo>
                  <a:pt x="240" y="351"/>
                  <a:pt x="240" y="352"/>
                  <a:pt x="240" y="354"/>
                </a:cubicBezTo>
                <a:cubicBezTo>
                  <a:pt x="239" y="355"/>
                  <a:pt x="237" y="355"/>
                  <a:pt x="237" y="357"/>
                </a:cubicBezTo>
                <a:close/>
                <a:moveTo>
                  <a:pt x="247" y="332"/>
                </a:moveTo>
                <a:cubicBezTo>
                  <a:pt x="217" y="318"/>
                  <a:pt x="217" y="318"/>
                  <a:pt x="217" y="318"/>
                </a:cubicBezTo>
                <a:cubicBezTo>
                  <a:pt x="214" y="258"/>
                  <a:pt x="214" y="258"/>
                  <a:pt x="214" y="258"/>
                </a:cubicBezTo>
                <a:cubicBezTo>
                  <a:pt x="248" y="330"/>
                  <a:pt x="248" y="330"/>
                  <a:pt x="248" y="330"/>
                </a:cubicBezTo>
                <a:cubicBezTo>
                  <a:pt x="247" y="331"/>
                  <a:pt x="247" y="331"/>
                  <a:pt x="247" y="332"/>
                </a:cubicBezTo>
                <a:close/>
                <a:moveTo>
                  <a:pt x="265" y="359"/>
                </a:moveTo>
                <a:cubicBezTo>
                  <a:pt x="260" y="359"/>
                  <a:pt x="256" y="355"/>
                  <a:pt x="256" y="349"/>
                </a:cubicBezTo>
                <a:cubicBezTo>
                  <a:pt x="256" y="344"/>
                  <a:pt x="260" y="340"/>
                  <a:pt x="265" y="340"/>
                </a:cubicBezTo>
                <a:cubicBezTo>
                  <a:pt x="271" y="340"/>
                  <a:pt x="275" y="344"/>
                  <a:pt x="275" y="349"/>
                </a:cubicBezTo>
                <a:cubicBezTo>
                  <a:pt x="275" y="355"/>
                  <a:pt x="271" y="359"/>
                  <a:pt x="265" y="359"/>
                </a:cubicBezTo>
                <a:close/>
                <a:moveTo>
                  <a:pt x="288" y="337"/>
                </a:moveTo>
                <a:cubicBezTo>
                  <a:pt x="285" y="332"/>
                  <a:pt x="282" y="329"/>
                  <a:pt x="277" y="326"/>
                </a:cubicBezTo>
                <a:cubicBezTo>
                  <a:pt x="281" y="297"/>
                  <a:pt x="281" y="297"/>
                  <a:pt x="281" y="297"/>
                </a:cubicBezTo>
                <a:cubicBezTo>
                  <a:pt x="282" y="297"/>
                  <a:pt x="282" y="297"/>
                  <a:pt x="282" y="297"/>
                </a:cubicBezTo>
                <a:cubicBezTo>
                  <a:pt x="288" y="296"/>
                  <a:pt x="292" y="294"/>
                  <a:pt x="296" y="290"/>
                </a:cubicBezTo>
                <a:cubicBezTo>
                  <a:pt x="321" y="303"/>
                  <a:pt x="321" y="303"/>
                  <a:pt x="321" y="303"/>
                </a:cubicBezTo>
                <a:cubicBezTo>
                  <a:pt x="323" y="330"/>
                  <a:pt x="323" y="330"/>
                  <a:pt x="323" y="330"/>
                </a:cubicBezTo>
                <a:lnTo>
                  <a:pt x="288" y="337"/>
                </a:lnTo>
                <a:close/>
                <a:moveTo>
                  <a:pt x="310" y="365"/>
                </a:moveTo>
                <a:cubicBezTo>
                  <a:pt x="291" y="354"/>
                  <a:pt x="291" y="354"/>
                  <a:pt x="291" y="354"/>
                </a:cubicBezTo>
                <a:cubicBezTo>
                  <a:pt x="291" y="354"/>
                  <a:pt x="291" y="353"/>
                  <a:pt x="291" y="353"/>
                </a:cubicBezTo>
                <a:cubicBezTo>
                  <a:pt x="323" y="346"/>
                  <a:pt x="323" y="346"/>
                  <a:pt x="323" y="346"/>
                </a:cubicBezTo>
                <a:cubicBezTo>
                  <a:pt x="324" y="358"/>
                  <a:pt x="324" y="358"/>
                  <a:pt x="324" y="358"/>
                </a:cubicBezTo>
                <a:cubicBezTo>
                  <a:pt x="320" y="361"/>
                  <a:pt x="315" y="364"/>
                  <a:pt x="310" y="365"/>
                </a:cubicBezTo>
                <a:close/>
                <a:moveTo>
                  <a:pt x="325" y="212"/>
                </a:moveTo>
                <a:cubicBezTo>
                  <a:pt x="320" y="212"/>
                  <a:pt x="315" y="208"/>
                  <a:pt x="315" y="202"/>
                </a:cubicBezTo>
                <a:cubicBezTo>
                  <a:pt x="315" y="197"/>
                  <a:pt x="320" y="192"/>
                  <a:pt x="325" y="192"/>
                </a:cubicBezTo>
                <a:cubicBezTo>
                  <a:pt x="330" y="192"/>
                  <a:pt x="335" y="197"/>
                  <a:pt x="335" y="202"/>
                </a:cubicBezTo>
                <a:cubicBezTo>
                  <a:pt x="335" y="208"/>
                  <a:pt x="330" y="212"/>
                  <a:pt x="325" y="212"/>
                </a:cubicBezTo>
                <a:close/>
                <a:moveTo>
                  <a:pt x="360" y="323"/>
                </a:moveTo>
                <a:cubicBezTo>
                  <a:pt x="338" y="327"/>
                  <a:pt x="338" y="327"/>
                  <a:pt x="338" y="327"/>
                </a:cubicBezTo>
                <a:cubicBezTo>
                  <a:pt x="338" y="311"/>
                  <a:pt x="338" y="311"/>
                  <a:pt x="338" y="311"/>
                </a:cubicBezTo>
                <a:cubicBezTo>
                  <a:pt x="360" y="322"/>
                  <a:pt x="360" y="322"/>
                  <a:pt x="360" y="322"/>
                </a:cubicBezTo>
                <a:cubicBezTo>
                  <a:pt x="360" y="323"/>
                  <a:pt x="360" y="323"/>
                  <a:pt x="360" y="323"/>
                </a:cubicBezTo>
                <a:close/>
                <a:moveTo>
                  <a:pt x="386" y="316"/>
                </a:moveTo>
                <a:cubicBezTo>
                  <a:pt x="391" y="316"/>
                  <a:pt x="395" y="321"/>
                  <a:pt x="395" y="326"/>
                </a:cubicBezTo>
                <a:cubicBezTo>
                  <a:pt x="395" y="332"/>
                  <a:pt x="391" y="336"/>
                  <a:pt x="386" y="336"/>
                </a:cubicBezTo>
                <a:cubicBezTo>
                  <a:pt x="380" y="336"/>
                  <a:pt x="376" y="332"/>
                  <a:pt x="376" y="326"/>
                </a:cubicBezTo>
                <a:cubicBezTo>
                  <a:pt x="376" y="321"/>
                  <a:pt x="380" y="316"/>
                  <a:pt x="386" y="316"/>
                </a:cubicBezTo>
                <a:close/>
                <a:moveTo>
                  <a:pt x="368" y="308"/>
                </a:moveTo>
                <a:cubicBezTo>
                  <a:pt x="368" y="308"/>
                  <a:pt x="367" y="308"/>
                  <a:pt x="367" y="308"/>
                </a:cubicBezTo>
                <a:cubicBezTo>
                  <a:pt x="337" y="293"/>
                  <a:pt x="337" y="293"/>
                  <a:pt x="337" y="293"/>
                </a:cubicBezTo>
                <a:cubicBezTo>
                  <a:pt x="334" y="240"/>
                  <a:pt x="334" y="240"/>
                  <a:pt x="334" y="240"/>
                </a:cubicBezTo>
                <a:lnTo>
                  <a:pt x="368" y="308"/>
                </a:lnTo>
                <a:close/>
                <a:moveTo>
                  <a:pt x="346" y="187"/>
                </a:moveTo>
                <a:cubicBezTo>
                  <a:pt x="380" y="150"/>
                  <a:pt x="380" y="150"/>
                  <a:pt x="380" y="150"/>
                </a:cubicBezTo>
                <a:cubicBezTo>
                  <a:pt x="388" y="173"/>
                  <a:pt x="388" y="173"/>
                  <a:pt x="388" y="173"/>
                </a:cubicBezTo>
                <a:cubicBezTo>
                  <a:pt x="386" y="174"/>
                  <a:pt x="384" y="176"/>
                  <a:pt x="382" y="179"/>
                </a:cubicBezTo>
                <a:cubicBezTo>
                  <a:pt x="380" y="182"/>
                  <a:pt x="379" y="185"/>
                  <a:pt x="379" y="188"/>
                </a:cubicBezTo>
                <a:cubicBezTo>
                  <a:pt x="348" y="191"/>
                  <a:pt x="348" y="191"/>
                  <a:pt x="348" y="191"/>
                </a:cubicBezTo>
                <a:cubicBezTo>
                  <a:pt x="348" y="190"/>
                  <a:pt x="347" y="189"/>
                  <a:pt x="346" y="187"/>
                </a:cubicBezTo>
                <a:close/>
                <a:moveTo>
                  <a:pt x="408" y="248"/>
                </a:moveTo>
                <a:cubicBezTo>
                  <a:pt x="349" y="211"/>
                  <a:pt x="349" y="211"/>
                  <a:pt x="349" y="211"/>
                </a:cubicBezTo>
                <a:cubicBezTo>
                  <a:pt x="350" y="210"/>
                  <a:pt x="350" y="208"/>
                  <a:pt x="350" y="207"/>
                </a:cubicBezTo>
                <a:cubicBezTo>
                  <a:pt x="380" y="204"/>
                  <a:pt x="380" y="204"/>
                  <a:pt x="380" y="204"/>
                </a:cubicBezTo>
                <a:cubicBezTo>
                  <a:pt x="382" y="208"/>
                  <a:pt x="385" y="212"/>
                  <a:pt x="390" y="215"/>
                </a:cubicBezTo>
                <a:cubicBezTo>
                  <a:pt x="394" y="217"/>
                  <a:pt x="398" y="219"/>
                  <a:pt x="403" y="219"/>
                </a:cubicBezTo>
                <a:cubicBezTo>
                  <a:pt x="410" y="247"/>
                  <a:pt x="410" y="247"/>
                  <a:pt x="410" y="247"/>
                </a:cubicBezTo>
                <a:cubicBezTo>
                  <a:pt x="410" y="247"/>
                  <a:pt x="409" y="248"/>
                  <a:pt x="408" y="248"/>
                </a:cubicBezTo>
                <a:close/>
                <a:moveTo>
                  <a:pt x="404" y="203"/>
                </a:moveTo>
                <a:cubicBezTo>
                  <a:pt x="398" y="203"/>
                  <a:pt x="394" y="198"/>
                  <a:pt x="394" y="193"/>
                </a:cubicBezTo>
                <a:cubicBezTo>
                  <a:pt x="394" y="188"/>
                  <a:pt x="398" y="183"/>
                  <a:pt x="404" y="183"/>
                </a:cubicBezTo>
                <a:cubicBezTo>
                  <a:pt x="409" y="183"/>
                  <a:pt x="414" y="188"/>
                  <a:pt x="414" y="193"/>
                </a:cubicBezTo>
                <a:cubicBezTo>
                  <a:pt x="414" y="198"/>
                  <a:pt x="409" y="203"/>
                  <a:pt x="404" y="203"/>
                </a:cubicBezTo>
                <a:close/>
                <a:moveTo>
                  <a:pt x="425" y="278"/>
                </a:moveTo>
                <a:cubicBezTo>
                  <a:pt x="419" y="278"/>
                  <a:pt x="415" y="274"/>
                  <a:pt x="415" y="268"/>
                </a:cubicBezTo>
                <a:cubicBezTo>
                  <a:pt x="415" y="263"/>
                  <a:pt x="419" y="259"/>
                  <a:pt x="425" y="259"/>
                </a:cubicBezTo>
                <a:cubicBezTo>
                  <a:pt x="430" y="259"/>
                  <a:pt x="434" y="263"/>
                  <a:pt x="434" y="268"/>
                </a:cubicBezTo>
                <a:cubicBezTo>
                  <a:pt x="434" y="274"/>
                  <a:pt x="430" y="278"/>
                  <a:pt x="425" y="278"/>
                </a:cubicBezTo>
                <a:close/>
                <a:moveTo>
                  <a:pt x="435" y="245"/>
                </a:moveTo>
                <a:cubicBezTo>
                  <a:pt x="432" y="243"/>
                  <a:pt x="429" y="243"/>
                  <a:pt x="426" y="243"/>
                </a:cubicBezTo>
                <a:cubicBezTo>
                  <a:pt x="418" y="215"/>
                  <a:pt x="418" y="215"/>
                  <a:pt x="418" y="215"/>
                </a:cubicBezTo>
                <a:cubicBezTo>
                  <a:pt x="419" y="214"/>
                  <a:pt x="419" y="214"/>
                  <a:pt x="420" y="213"/>
                </a:cubicBezTo>
                <a:cubicBezTo>
                  <a:pt x="447" y="232"/>
                  <a:pt x="447" y="232"/>
                  <a:pt x="447" y="232"/>
                </a:cubicBezTo>
                <a:lnTo>
                  <a:pt x="435" y="245"/>
                </a:lnTo>
                <a:close/>
                <a:moveTo>
                  <a:pt x="480" y="256"/>
                </a:moveTo>
                <a:cubicBezTo>
                  <a:pt x="448" y="258"/>
                  <a:pt x="448" y="258"/>
                  <a:pt x="448" y="258"/>
                </a:cubicBezTo>
                <a:cubicBezTo>
                  <a:pt x="448" y="257"/>
                  <a:pt x="447" y="257"/>
                  <a:pt x="447" y="256"/>
                </a:cubicBezTo>
                <a:cubicBezTo>
                  <a:pt x="460" y="241"/>
                  <a:pt x="460" y="241"/>
                  <a:pt x="460" y="241"/>
                </a:cubicBezTo>
                <a:cubicBezTo>
                  <a:pt x="480" y="255"/>
                  <a:pt x="480" y="255"/>
                  <a:pt x="480" y="255"/>
                </a:cubicBezTo>
                <a:cubicBezTo>
                  <a:pt x="480" y="255"/>
                  <a:pt x="480" y="255"/>
                  <a:pt x="480" y="256"/>
                </a:cubicBezTo>
                <a:close/>
                <a:moveTo>
                  <a:pt x="489" y="241"/>
                </a:moveTo>
                <a:cubicBezTo>
                  <a:pt x="471" y="229"/>
                  <a:pt x="471" y="229"/>
                  <a:pt x="471" y="229"/>
                </a:cubicBezTo>
                <a:cubicBezTo>
                  <a:pt x="482" y="217"/>
                  <a:pt x="482" y="217"/>
                  <a:pt x="482" y="217"/>
                </a:cubicBezTo>
                <a:cubicBezTo>
                  <a:pt x="490" y="241"/>
                  <a:pt x="490" y="241"/>
                  <a:pt x="490" y="241"/>
                </a:cubicBezTo>
                <a:cubicBezTo>
                  <a:pt x="490" y="241"/>
                  <a:pt x="490" y="241"/>
                  <a:pt x="489" y="241"/>
                </a:cubicBezTo>
                <a:close/>
                <a:moveTo>
                  <a:pt x="505" y="236"/>
                </a:moveTo>
                <a:cubicBezTo>
                  <a:pt x="494" y="204"/>
                  <a:pt x="494" y="204"/>
                  <a:pt x="494" y="204"/>
                </a:cubicBezTo>
                <a:cubicBezTo>
                  <a:pt x="497" y="201"/>
                  <a:pt x="497" y="201"/>
                  <a:pt x="497" y="201"/>
                </a:cubicBezTo>
                <a:cubicBezTo>
                  <a:pt x="502" y="209"/>
                  <a:pt x="506" y="219"/>
                  <a:pt x="506" y="229"/>
                </a:cubicBezTo>
                <a:cubicBezTo>
                  <a:pt x="506" y="232"/>
                  <a:pt x="505" y="234"/>
                  <a:pt x="505" y="236"/>
                </a:cubicBezTo>
                <a:cubicBezTo>
                  <a:pt x="505" y="236"/>
                  <a:pt x="505" y="236"/>
                  <a:pt x="505" y="236"/>
                </a:cubicBezTo>
                <a:close/>
              </a:path>
            </a:pathLst>
          </a:custGeom>
          <a:solidFill>
            <a:srgbClr val="F08A00"/>
          </a:solidFill>
          <a:ln>
            <a:noFill/>
          </a:ln>
        </p:spPr>
        <p:txBody>
          <a:bodyPr lIns="108859" tIns="54430" rIns="108859" bIns="54430"/>
          <a:lstStyle/>
          <a:p>
            <a:pPr>
              <a:defRPr/>
            </a:pPr>
            <a:endParaRPr lang="en-US" dirty="0">
              <a:latin typeface="+mn-lt"/>
              <a:cs typeface="+mn-cs"/>
            </a:endParaRPr>
          </a:p>
        </p:txBody>
      </p:sp>
      <p:sp>
        <p:nvSpPr>
          <p:cNvPr id="21514" name="Text Box 12"/>
          <p:cNvSpPr txBox="1">
            <a:spLocks noChangeArrowheads="1"/>
          </p:cNvSpPr>
          <p:nvPr/>
        </p:nvSpPr>
        <p:spPr bwMode="auto">
          <a:xfrm>
            <a:off x="3364708" y="5383213"/>
            <a:ext cx="1027507" cy="35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a:t>Networks</a:t>
            </a:r>
          </a:p>
        </p:txBody>
      </p:sp>
      <p:sp>
        <p:nvSpPr>
          <p:cNvPr id="13" name="Line 13"/>
          <p:cNvSpPr>
            <a:spLocks noChangeShapeType="1"/>
          </p:cNvSpPr>
          <p:nvPr/>
        </p:nvSpPr>
        <p:spPr bwMode="auto">
          <a:xfrm>
            <a:off x="3913585" y="3905250"/>
            <a:ext cx="0" cy="606425"/>
          </a:xfrm>
          <a:prstGeom prst="line">
            <a:avLst/>
          </a:prstGeom>
          <a:noFill/>
          <a:ln w="12700" cap="flat" cmpd="sng" algn="ctr">
            <a:solidFill>
              <a:srgbClr val="87888A"/>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14" name="Line 14"/>
          <p:cNvSpPr>
            <a:spLocks noChangeShapeType="1"/>
          </p:cNvSpPr>
          <p:nvPr/>
        </p:nvSpPr>
        <p:spPr bwMode="auto">
          <a:xfrm flipH="1">
            <a:off x="1397794" y="3521075"/>
            <a:ext cx="536972" cy="1144588"/>
          </a:xfrm>
          <a:prstGeom prst="line">
            <a:avLst/>
          </a:prstGeom>
          <a:noFill/>
          <a:ln w="12700" cap="flat" cmpd="sng" algn="ctr">
            <a:solidFill>
              <a:srgbClr val="87888A"/>
            </a:solidFill>
            <a:prstDash val="solid"/>
            <a:round/>
            <a:headE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15" name="Line 15"/>
          <p:cNvSpPr>
            <a:spLocks noChangeShapeType="1"/>
          </p:cNvSpPr>
          <p:nvPr/>
        </p:nvSpPr>
        <p:spPr bwMode="auto">
          <a:xfrm flipH="1">
            <a:off x="2256235" y="3521075"/>
            <a:ext cx="0" cy="1435100"/>
          </a:xfrm>
          <a:prstGeom prst="line">
            <a:avLst/>
          </a:prstGeom>
          <a:noFill/>
          <a:ln w="12700" cap="flat" cmpd="sng" algn="ctr">
            <a:solidFill>
              <a:srgbClr val="87888A"/>
            </a:solidFill>
            <a:prstDash val="solid"/>
            <a:round/>
            <a:headE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16" name="Line 16"/>
          <p:cNvSpPr>
            <a:spLocks noChangeShapeType="1"/>
          </p:cNvSpPr>
          <p:nvPr/>
        </p:nvSpPr>
        <p:spPr bwMode="auto">
          <a:xfrm>
            <a:off x="2468166" y="3521076"/>
            <a:ext cx="892969" cy="822325"/>
          </a:xfrm>
          <a:prstGeom prst="line">
            <a:avLst/>
          </a:prstGeom>
          <a:noFill/>
          <a:ln w="12700" cap="flat" cmpd="sng" algn="ctr">
            <a:solidFill>
              <a:srgbClr val="87888A"/>
            </a:solidFill>
            <a:prstDash val="solid"/>
            <a:round/>
            <a:headE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17" name="Line 17"/>
          <p:cNvSpPr>
            <a:spLocks noChangeShapeType="1"/>
          </p:cNvSpPr>
          <p:nvPr/>
        </p:nvSpPr>
        <p:spPr bwMode="auto">
          <a:xfrm>
            <a:off x="2987279" y="3095625"/>
            <a:ext cx="634603" cy="0"/>
          </a:xfrm>
          <a:prstGeom prst="line">
            <a:avLst/>
          </a:prstGeom>
          <a:noFill/>
          <a:ln w="12700" cap="flat" cmpd="sng" algn="ctr">
            <a:solidFill>
              <a:srgbClr val="87888A"/>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18" name="Line 28"/>
          <p:cNvSpPr>
            <a:spLocks noChangeShapeType="1"/>
          </p:cNvSpPr>
          <p:nvPr/>
        </p:nvSpPr>
        <p:spPr bwMode="auto">
          <a:xfrm flipH="1">
            <a:off x="2357438" y="1074739"/>
            <a:ext cx="0" cy="1258887"/>
          </a:xfrm>
          <a:prstGeom prst="line">
            <a:avLst/>
          </a:prstGeom>
          <a:noFill/>
          <a:ln w="12700" cap="flat" cmpd="sng" algn="ctr">
            <a:solidFill>
              <a:srgbClr val="87888A"/>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19" name="Freeform 3"/>
          <p:cNvSpPr>
            <a:spLocks noChangeAspect="1" noEditPoints="1"/>
          </p:cNvSpPr>
          <p:nvPr/>
        </p:nvSpPr>
        <p:spPr bwMode="auto">
          <a:xfrm>
            <a:off x="1846660" y="5043488"/>
            <a:ext cx="819150" cy="927100"/>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2"/>
              <a:gd name="T160" fmla="*/ 0 h 399"/>
              <a:gd name="T161" fmla="*/ 522 w 522"/>
              <a:gd name="T162" fmla="*/ 399 h 3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2" h="399">
                <a:moveTo>
                  <a:pt x="388" y="161"/>
                </a:moveTo>
                <a:cubicBezTo>
                  <a:pt x="388" y="147"/>
                  <a:pt x="376" y="135"/>
                  <a:pt x="362" y="135"/>
                </a:cubicBezTo>
                <a:cubicBezTo>
                  <a:pt x="356" y="135"/>
                  <a:pt x="351" y="137"/>
                  <a:pt x="347" y="140"/>
                </a:cubicBezTo>
                <a:cubicBezTo>
                  <a:pt x="307" y="111"/>
                  <a:pt x="307" y="111"/>
                  <a:pt x="307" y="111"/>
                </a:cubicBezTo>
                <a:cubicBezTo>
                  <a:pt x="308" y="109"/>
                  <a:pt x="309" y="106"/>
                  <a:pt x="309" y="103"/>
                </a:cubicBezTo>
                <a:cubicBezTo>
                  <a:pt x="309" y="89"/>
                  <a:pt x="297" y="78"/>
                  <a:pt x="283" y="78"/>
                </a:cubicBezTo>
                <a:cubicBezTo>
                  <a:pt x="269" y="78"/>
                  <a:pt x="258" y="88"/>
                  <a:pt x="257" y="101"/>
                </a:cubicBezTo>
                <a:cubicBezTo>
                  <a:pt x="187" y="115"/>
                  <a:pt x="187" y="115"/>
                  <a:pt x="187" y="115"/>
                </a:cubicBezTo>
                <a:cubicBezTo>
                  <a:pt x="182" y="108"/>
                  <a:pt x="174" y="103"/>
                  <a:pt x="164" y="103"/>
                </a:cubicBezTo>
                <a:cubicBezTo>
                  <a:pt x="150" y="103"/>
                  <a:pt x="138" y="114"/>
                  <a:pt x="138" y="128"/>
                </a:cubicBezTo>
                <a:cubicBezTo>
                  <a:pt x="138" y="140"/>
                  <a:pt x="146" y="150"/>
                  <a:pt x="157" y="153"/>
                </a:cubicBezTo>
                <a:cubicBezTo>
                  <a:pt x="158" y="226"/>
                  <a:pt x="158" y="226"/>
                  <a:pt x="158" y="226"/>
                </a:cubicBezTo>
                <a:cubicBezTo>
                  <a:pt x="148" y="230"/>
                  <a:pt x="141" y="239"/>
                  <a:pt x="141" y="251"/>
                </a:cubicBezTo>
                <a:cubicBezTo>
                  <a:pt x="141" y="265"/>
                  <a:pt x="152" y="277"/>
                  <a:pt x="166" y="277"/>
                </a:cubicBezTo>
                <a:cubicBezTo>
                  <a:pt x="170" y="277"/>
                  <a:pt x="173" y="276"/>
                  <a:pt x="175" y="275"/>
                </a:cubicBezTo>
                <a:cubicBezTo>
                  <a:pt x="195" y="300"/>
                  <a:pt x="195" y="300"/>
                  <a:pt x="195" y="300"/>
                </a:cubicBezTo>
                <a:cubicBezTo>
                  <a:pt x="192" y="304"/>
                  <a:pt x="191" y="309"/>
                  <a:pt x="191" y="314"/>
                </a:cubicBezTo>
                <a:cubicBezTo>
                  <a:pt x="191" y="329"/>
                  <a:pt x="202" y="340"/>
                  <a:pt x="216" y="340"/>
                </a:cubicBezTo>
                <a:cubicBezTo>
                  <a:pt x="230" y="340"/>
                  <a:pt x="241" y="329"/>
                  <a:pt x="242" y="316"/>
                </a:cubicBezTo>
                <a:cubicBezTo>
                  <a:pt x="328" y="293"/>
                  <a:pt x="328" y="293"/>
                  <a:pt x="328" y="293"/>
                </a:cubicBezTo>
                <a:cubicBezTo>
                  <a:pt x="333" y="300"/>
                  <a:pt x="341" y="305"/>
                  <a:pt x="350" y="305"/>
                </a:cubicBezTo>
                <a:cubicBezTo>
                  <a:pt x="364" y="305"/>
                  <a:pt x="376" y="293"/>
                  <a:pt x="376" y="279"/>
                </a:cubicBezTo>
                <a:cubicBezTo>
                  <a:pt x="376" y="268"/>
                  <a:pt x="370" y="259"/>
                  <a:pt x="361" y="255"/>
                </a:cubicBezTo>
                <a:cubicBezTo>
                  <a:pt x="368" y="186"/>
                  <a:pt x="368" y="186"/>
                  <a:pt x="368" y="186"/>
                </a:cubicBezTo>
                <a:cubicBezTo>
                  <a:pt x="379" y="184"/>
                  <a:pt x="388" y="173"/>
                  <a:pt x="388" y="161"/>
                </a:cubicBezTo>
                <a:close/>
                <a:moveTo>
                  <a:pt x="291" y="193"/>
                </a:moveTo>
                <a:cubicBezTo>
                  <a:pt x="283" y="193"/>
                  <a:pt x="276" y="197"/>
                  <a:pt x="271" y="203"/>
                </a:cubicBezTo>
                <a:cubicBezTo>
                  <a:pt x="245" y="193"/>
                  <a:pt x="245" y="193"/>
                  <a:pt x="245" y="193"/>
                </a:cubicBezTo>
                <a:cubicBezTo>
                  <a:pt x="330" y="173"/>
                  <a:pt x="330" y="173"/>
                  <a:pt x="330" y="173"/>
                </a:cubicBezTo>
                <a:cubicBezTo>
                  <a:pt x="304" y="196"/>
                  <a:pt x="304" y="196"/>
                  <a:pt x="304" y="196"/>
                </a:cubicBezTo>
                <a:cubicBezTo>
                  <a:pt x="300" y="194"/>
                  <a:pt x="296" y="193"/>
                  <a:pt x="291" y="193"/>
                </a:cubicBezTo>
                <a:close/>
                <a:moveTo>
                  <a:pt x="301" y="219"/>
                </a:moveTo>
                <a:cubicBezTo>
                  <a:pt x="301" y="224"/>
                  <a:pt x="296" y="229"/>
                  <a:pt x="291" y="229"/>
                </a:cubicBezTo>
                <a:cubicBezTo>
                  <a:pt x="286" y="229"/>
                  <a:pt x="281" y="224"/>
                  <a:pt x="281" y="219"/>
                </a:cubicBezTo>
                <a:cubicBezTo>
                  <a:pt x="281" y="213"/>
                  <a:pt x="286" y="209"/>
                  <a:pt x="291" y="209"/>
                </a:cubicBezTo>
                <a:cubicBezTo>
                  <a:pt x="296" y="209"/>
                  <a:pt x="301" y="213"/>
                  <a:pt x="301" y="219"/>
                </a:cubicBezTo>
                <a:close/>
                <a:moveTo>
                  <a:pt x="208" y="192"/>
                </a:moveTo>
                <a:cubicBezTo>
                  <a:pt x="208" y="186"/>
                  <a:pt x="212" y="182"/>
                  <a:pt x="218" y="182"/>
                </a:cubicBezTo>
                <a:cubicBezTo>
                  <a:pt x="223" y="182"/>
                  <a:pt x="228" y="186"/>
                  <a:pt x="228" y="192"/>
                </a:cubicBezTo>
                <a:cubicBezTo>
                  <a:pt x="228" y="192"/>
                  <a:pt x="228" y="192"/>
                  <a:pt x="228" y="192"/>
                </a:cubicBezTo>
                <a:cubicBezTo>
                  <a:pt x="228" y="197"/>
                  <a:pt x="223" y="202"/>
                  <a:pt x="218" y="202"/>
                </a:cubicBezTo>
                <a:cubicBezTo>
                  <a:pt x="212" y="202"/>
                  <a:pt x="208" y="197"/>
                  <a:pt x="208" y="192"/>
                </a:cubicBezTo>
                <a:close/>
                <a:moveTo>
                  <a:pt x="209" y="216"/>
                </a:moveTo>
                <a:cubicBezTo>
                  <a:pt x="209" y="249"/>
                  <a:pt x="209" y="249"/>
                  <a:pt x="209" y="249"/>
                </a:cubicBezTo>
                <a:cubicBezTo>
                  <a:pt x="192" y="247"/>
                  <a:pt x="192" y="247"/>
                  <a:pt x="192" y="247"/>
                </a:cubicBezTo>
                <a:cubicBezTo>
                  <a:pt x="191" y="243"/>
                  <a:pt x="190" y="240"/>
                  <a:pt x="189" y="237"/>
                </a:cubicBezTo>
                <a:cubicBezTo>
                  <a:pt x="208" y="216"/>
                  <a:pt x="208" y="216"/>
                  <a:pt x="208" y="216"/>
                </a:cubicBezTo>
                <a:cubicBezTo>
                  <a:pt x="208" y="216"/>
                  <a:pt x="209" y="216"/>
                  <a:pt x="209" y="216"/>
                </a:cubicBezTo>
                <a:close/>
                <a:moveTo>
                  <a:pt x="225" y="216"/>
                </a:moveTo>
                <a:cubicBezTo>
                  <a:pt x="230" y="215"/>
                  <a:pt x="235" y="212"/>
                  <a:pt x="238" y="208"/>
                </a:cubicBezTo>
                <a:cubicBezTo>
                  <a:pt x="265" y="218"/>
                  <a:pt x="265" y="218"/>
                  <a:pt x="265" y="218"/>
                </a:cubicBezTo>
                <a:cubicBezTo>
                  <a:pt x="265" y="218"/>
                  <a:pt x="265" y="218"/>
                  <a:pt x="265" y="219"/>
                </a:cubicBezTo>
                <a:cubicBezTo>
                  <a:pt x="265" y="224"/>
                  <a:pt x="267" y="229"/>
                  <a:pt x="270" y="233"/>
                </a:cubicBezTo>
                <a:cubicBezTo>
                  <a:pt x="252" y="256"/>
                  <a:pt x="252" y="256"/>
                  <a:pt x="252" y="256"/>
                </a:cubicBezTo>
                <a:cubicBezTo>
                  <a:pt x="225" y="252"/>
                  <a:pt x="225" y="252"/>
                  <a:pt x="225" y="252"/>
                </a:cubicBezTo>
                <a:lnTo>
                  <a:pt x="225" y="216"/>
                </a:lnTo>
                <a:close/>
                <a:moveTo>
                  <a:pt x="283" y="94"/>
                </a:moveTo>
                <a:cubicBezTo>
                  <a:pt x="288" y="94"/>
                  <a:pt x="293" y="98"/>
                  <a:pt x="293" y="103"/>
                </a:cubicBezTo>
                <a:cubicBezTo>
                  <a:pt x="293" y="109"/>
                  <a:pt x="288" y="113"/>
                  <a:pt x="283" y="113"/>
                </a:cubicBezTo>
                <a:cubicBezTo>
                  <a:pt x="277" y="113"/>
                  <a:pt x="273" y="109"/>
                  <a:pt x="273" y="103"/>
                </a:cubicBezTo>
                <a:cubicBezTo>
                  <a:pt x="273" y="98"/>
                  <a:pt x="277" y="94"/>
                  <a:pt x="283" y="94"/>
                </a:cubicBezTo>
                <a:close/>
                <a:moveTo>
                  <a:pt x="275" y="128"/>
                </a:moveTo>
                <a:cubicBezTo>
                  <a:pt x="277" y="129"/>
                  <a:pt x="280" y="129"/>
                  <a:pt x="283" y="129"/>
                </a:cubicBezTo>
                <a:cubicBezTo>
                  <a:pt x="288" y="129"/>
                  <a:pt x="294" y="127"/>
                  <a:pt x="298" y="124"/>
                </a:cubicBezTo>
                <a:cubicBezTo>
                  <a:pt x="326" y="145"/>
                  <a:pt x="326" y="145"/>
                  <a:pt x="326" y="145"/>
                </a:cubicBezTo>
                <a:cubicBezTo>
                  <a:pt x="269" y="136"/>
                  <a:pt x="269" y="136"/>
                  <a:pt x="269" y="136"/>
                </a:cubicBezTo>
                <a:lnTo>
                  <a:pt x="275" y="128"/>
                </a:lnTo>
                <a:close/>
                <a:moveTo>
                  <a:pt x="318" y="160"/>
                </a:moveTo>
                <a:cubicBezTo>
                  <a:pt x="240" y="178"/>
                  <a:pt x="240" y="178"/>
                  <a:pt x="240" y="178"/>
                </a:cubicBezTo>
                <a:cubicBezTo>
                  <a:pt x="239" y="178"/>
                  <a:pt x="239" y="177"/>
                  <a:pt x="239" y="177"/>
                </a:cubicBezTo>
                <a:cubicBezTo>
                  <a:pt x="258" y="151"/>
                  <a:pt x="258" y="151"/>
                  <a:pt x="258" y="151"/>
                </a:cubicBezTo>
                <a:lnTo>
                  <a:pt x="318" y="160"/>
                </a:lnTo>
                <a:close/>
                <a:moveTo>
                  <a:pt x="260" y="116"/>
                </a:moveTo>
                <a:cubicBezTo>
                  <a:pt x="261" y="117"/>
                  <a:pt x="261" y="118"/>
                  <a:pt x="262" y="118"/>
                </a:cubicBezTo>
                <a:cubicBezTo>
                  <a:pt x="251" y="133"/>
                  <a:pt x="251" y="133"/>
                  <a:pt x="251" y="133"/>
                </a:cubicBezTo>
                <a:cubicBezTo>
                  <a:pt x="209" y="127"/>
                  <a:pt x="209" y="127"/>
                  <a:pt x="209" y="127"/>
                </a:cubicBezTo>
                <a:lnTo>
                  <a:pt x="260" y="116"/>
                </a:lnTo>
                <a:close/>
                <a:moveTo>
                  <a:pt x="187" y="140"/>
                </a:moveTo>
                <a:cubicBezTo>
                  <a:pt x="240" y="148"/>
                  <a:pt x="240" y="148"/>
                  <a:pt x="240" y="148"/>
                </a:cubicBezTo>
                <a:cubicBezTo>
                  <a:pt x="226" y="167"/>
                  <a:pt x="226" y="167"/>
                  <a:pt x="226" y="167"/>
                </a:cubicBezTo>
                <a:cubicBezTo>
                  <a:pt x="223" y="166"/>
                  <a:pt x="221" y="166"/>
                  <a:pt x="218" y="166"/>
                </a:cubicBezTo>
                <a:cubicBezTo>
                  <a:pt x="214" y="166"/>
                  <a:pt x="211" y="167"/>
                  <a:pt x="208" y="168"/>
                </a:cubicBezTo>
                <a:cubicBezTo>
                  <a:pt x="186" y="142"/>
                  <a:pt x="186" y="142"/>
                  <a:pt x="186" y="142"/>
                </a:cubicBezTo>
                <a:cubicBezTo>
                  <a:pt x="187" y="141"/>
                  <a:pt x="187" y="141"/>
                  <a:pt x="187" y="140"/>
                </a:cubicBezTo>
                <a:close/>
                <a:moveTo>
                  <a:pt x="154" y="128"/>
                </a:moveTo>
                <a:cubicBezTo>
                  <a:pt x="154" y="123"/>
                  <a:pt x="159" y="119"/>
                  <a:pt x="164" y="119"/>
                </a:cubicBezTo>
                <a:cubicBezTo>
                  <a:pt x="170" y="119"/>
                  <a:pt x="174" y="123"/>
                  <a:pt x="174" y="128"/>
                </a:cubicBezTo>
                <a:cubicBezTo>
                  <a:pt x="174" y="134"/>
                  <a:pt x="170" y="138"/>
                  <a:pt x="164" y="138"/>
                </a:cubicBezTo>
                <a:cubicBezTo>
                  <a:pt x="159" y="138"/>
                  <a:pt x="154" y="134"/>
                  <a:pt x="154" y="128"/>
                </a:cubicBezTo>
                <a:close/>
                <a:moveTo>
                  <a:pt x="166" y="261"/>
                </a:moveTo>
                <a:cubicBezTo>
                  <a:pt x="161" y="261"/>
                  <a:pt x="157" y="256"/>
                  <a:pt x="157" y="251"/>
                </a:cubicBezTo>
                <a:cubicBezTo>
                  <a:pt x="157" y="245"/>
                  <a:pt x="161" y="241"/>
                  <a:pt x="166" y="241"/>
                </a:cubicBezTo>
                <a:cubicBezTo>
                  <a:pt x="172" y="241"/>
                  <a:pt x="176" y="245"/>
                  <a:pt x="176" y="251"/>
                </a:cubicBezTo>
                <a:cubicBezTo>
                  <a:pt x="176" y="256"/>
                  <a:pt x="172" y="261"/>
                  <a:pt x="166" y="261"/>
                </a:cubicBezTo>
                <a:close/>
                <a:moveTo>
                  <a:pt x="174" y="226"/>
                </a:moveTo>
                <a:cubicBezTo>
                  <a:pt x="173" y="153"/>
                  <a:pt x="173" y="153"/>
                  <a:pt x="173" y="153"/>
                </a:cubicBezTo>
                <a:cubicBezTo>
                  <a:pt x="173" y="153"/>
                  <a:pt x="173" y="152"/>
                  <a:pt x="174" y="152"/>
                </a:cubicBezTo>
                <a:cubicBezTo>
                  <a:pt x="196" y="178"/>
                  <a:pt x="196" y="178"/>
                  <a:pt x="196" y="178"/>
                </a:cubicBezTo>
                <a:cubicBezTo>
                  <a:pt x="193" y="182"/>
                  <a:pt x="192" y="187"/>
                  <a:pt x="192" y="192"/>
                </a:cubicBezTo>
                <a:cubicBezTo>
                  <a:pt x="192" y="197"/>
                  <a:pt x="193" y="201"/>
                  <a:pt x="196" y="205"/>
                </a:cubicBezTo>
                <a:cubicBezTo>
                  <a:pt x="176" y="227"/>
                  <a:pt x="176" y="227"/>
                  <a:pt x="176" y="227"/>
                </a:cubicBezTo>
                <a:cubicBezTo>
                  <a:pt x="176" y="227"/>
                  <a:pt x="175" y="226"/>
                  <a:pt x="174" y="226"/>
                </a:cubicBezTo>
                <a:close/>
                <a:moveTo>
                  <a:pt x="188" y="265"/>
                </a:moveTo>
                <a:cubicBezTo>
                  <a:pt x="188" y="264"/>
                  <a:pt x="189" y="263"/>
                  <a:pt x="189" y="262"/>
                </a:cubicBezTo>
                <a:cubicBezTo>
                  <a:pt x="209" y="265"/>
                  <a:pt x="209" y="265"/>
                  <a:pt x="209" y="265"/>
                </a:cubicBezTo>
                <a:cubicBezTo>
                  <a:pt x="209" y="290"/>
                  <a:pt x="209" y="290"/>
                  <a:pt x="209" y="290"/>
                </a:cubicBezTo>
                <a:cubicBezTo>
                  <a:pt x="208" y="290"/>
                  <a:pt x="208" y="290"/>
                  <a:pt x="208" y="290"/>
                </a:cubicBezTo>
                <a:lnTo>
                  <a:pt x="188" y="265"/>
                </a:lnTo>
                <a:close/>
                <a:moveTo>
                  <a:pt x="216" y="324"/>
                </a:moveTo>
                <a:cubicBezTo>
                  <a:pt x="211" y="324"/>
                  <a:pt x="207" y="320"/>
                  <a:pt x="207" y="314"/>
                </a:cubicBezTo>
                <a:cubicBezTo>
                  <a:pt x="207" y="309"/>
                  <a:pt x="211" y="304"/>
                  <a:pt x="216" y="304"/>
                </a:cubicBezTo>
                <a:cubicBezTo>
                  <a:pt x="222" y="304"/>
                  <a:pt x="226" y="309"/>
                  <a:pt x="226" y="314"/>
                </a:cubicBezTo>
                <a:cubicBezTo>
                  <a:pt x="226" y="320"/>
                  <a:pt x="222" y="324"/>
                  <a:pt x="216" y="324"/>
                </a:cubicBezTo>
                <a:close/>
                <a:moveTo>
                  <a:pt x="225" y="290"/>
                </a:moveTo>
                <a:cubicBezTo>
                  <a:pt x="225" y="290"/>
                  <a:pt x="225" y="290"/>
                  <a:pt x="225" y="290"/>
                </a:cubicBezTo>
                <a:cubicBezTo>
                  <a:pt x="225" y="268"/>
                  <a:pt x="225" y="268"/>
                  <a:pt x="225" y="268"/>
                </a:cubicBezTo>
                <a:cubicBezTo>
                  <a:pt x="241" y="270"/>
                  <a:pt x="241" y="270"/>
                  <a:pt x="241" y="270"/>
                </a:cubicBezTo>
                <a:lnTo>
                  <a:pt x="225" y="290"/>
                </a:lnTo>
                <a:close/>
                <a:moveTo>
                  <a:pt x="238" y="300"/>
                </a:moveTo>
                <a:cubicBezTo>
                  <a:pt x="238" y="300"/>
                  <a:pt x="238" y="300"/>
                  <a:pt x="238" y="300"/>
                </a:cubicBezTo>
                <a:cubicBezTo>
                  <a:pt x="259" y="273"/>
                  <a:pt x="259" y="273"/>
                  <a:pt x="259" y="273"/>
                </a:cubicBezTo>
                <a:cubicBezTo>
                  <a:pt x="311" y="281"/>
                  <a:pt x="311" y="281"/>
                  <a:pt x="311" y="281"/>
                </a:cubicBezTo>
                <a:lnTo>
                  <a:pt x="238" y="300"/>
                </a:lnTo>
                <a:close/>
                <a:moveTo>
                  <a:pt x="327" y="267"/>
                </a:moveTo>
                <a:cubicBezTo>
                  <a:pt x="270" y="259"/>
                  <a:pt x="270" y="259"/>
                  <a:pt x="270" y="259"/>
                </a:cubicBezTo>
                <a:cubicBezTo>
                  <a:pt x="282" y="243"/>
                  <a:pt x="282" y="243"/>
                  <a:pt x="282" y="243"/>
                </a:cubicBezTo>
                <a:cubicBezTo>
                  <a:pt x="285" y="244"/>
                  <a:pt x="288" y="245"/>
                  <a:pt x="291" y="245"/>
                </a:cubicBezTo>
                <a:cubicBezTo>
                  <a:pt x="295" y="245"/>
                  <a:pt x="299" y="244"/>
                  <a:pt x="303" y="242"/>
                </a:cubicBezTo>
                <a:cubicBezTo>
                  <a:pt x="327" y="267"/>
                  <a:pt x="327" y="267"/>
                  <a:pt x="327" y="267"/>
                </a:cubicBezTo>
                <a:cubicBezTo>
                  <a:pt x="327" y="267"/>
                  <a:pt x="327" y="267"/>
                  <a:pt x="327" y="267"/>
                </a:cubicBezTo>
                <a:close/>
                <a:moveTo>
                  <a:pt x="314" y="231"/>
                </a:moveTo>
                <a:cubicBezTo>
                  <a:pt x="316" y="227"/>
                  <a:pt x="317" y="223"/>
                  <a:pt x="317" y="219"/>
                </a:cubicBezTo>
                <a:cubicBezTo>
                  <a:pt x="317" y="215"/>
                  <a:pt x="316" y="211"/>
                  <a:pt x="315" y="208"/>
                </a:cubicBezTo>
                <a:cubicBezTo>
                  <a:pt x="345" y="181"/>
                  <a:pt x="345" y="181"/>
                  <a:pt x="345" y="181"/>
                </a:cubicBezTo>
                <a:cubicBezTo>
                  <a:pt x="347" y="182"/>
                  <a:pt x="349" y="184"/>
                  <a:pt x="352" y="185"/>
                </a:cubicBezTo>
                <a:cubicBezTo>
                  <a:pt x="345" y="254"/>
                  <a:pt x="345" y="254"/>
                  <a:pt x="345" y="254"/>
                </a:cubicBezTo>
                <a:cubicBezTo>
                  <a:pt x="343" y="254"/>
                  <a:pt x="341" y="255"/>
                  <a:pt x="339" y="256"/>
                </a:cubicBezTo>
                <a:lnTo>
                  <a:pt x="314" y="231"/>
                </a:lnTo>
                <a:close/>
                <a:moveTo>
                  <a:pt x="350" y="289"/>
                </a:moveTo>
                <a:cubicBezTo>
                  <a:pt x="345" y="289"/>
                  <a:pt x="340" y="284"/>
                  <a:pt x="340" y="279"/>
                </a:cubicBezTo>
                <a:cubicBezTo>
                  <a:pt x="340" y="274"/>
                  <a:pt x="345" y="269"/>
                  <a:pt x="350" y="269"/>
                </a:cubicBezTo>
                <a:cubicBezTo>
                  <a:pt x="356" y="269"/>
                  <a:pt x="360" y="274"/>
                  <a:pt x="360" y="279"/>
                </a:cubicBezTo>
                <a:cubicBezTo>
                  <a:pt x="360" y="284"/>
                  <a:pt x="356" y="289"/>
                  <a:pt x="350" y="289"/>
                </a:cubicBezTo>
                <a:close/>
                <a:moveTo>
                  <a:pt x="352" y="161"/>
                </a:moveTo>
                <a:cubicBezTo>
                  <a:pt x="352" y="155"/>
                  <a:pt x="357" y="151"/>
                  <a:pt x="362" y="151"/>
                </a:cubicBezTo>
                <a:cubicBezTo>
                  <a:pt x="367" y="151"/>
                  <a:pt x="372" y="155"/>
                  <a:pt x="372" y="161"/>
                </a:cubicBezTo>
                <a:cubicBezTo>
                  <a:pt x="372" y="166"/>
                  <a:pt x="367" y="171"/>
                  <a:pt x="362" y="171"/>
                </a:cubicBezTo>
                <a:cubicBezTo>
                  <a:pt x="357" y="171"/>
                  <a:pt x="352" y="166"/>
                  <a:pt x="352" y="161"/>
                </a:cubicBezTo>
                <a:close/>
                <a:moveTo>
                  <a:pt x="469" y="164"/>
                </a:moveTo>
                <a:cubicBezTo>
                  <a:pt x="469" y="162"/>
                  <a:pt x="469" y="160"/>
                  <a:pt x="469" y="158"/>
                </a:cubicBezTo>
                <a:cubicBezTo>
                  <a:pt x="469" y="140"/>
                  <a:pt x="464" y="123"/>
                  <a:pt x="454" y="109"/>
                </a:cubicBezTo>
                <a:cubicBezTo>
                  <a:pt x="452" y="105"/>
                  <a:pt x="447" y="104"/>
                  <a:pt x="443" y="107"/>
                </a:cubicBezTo>
                <a:cubicBezTo>
                  <a:pt x="439" y="109"/>
                  <a:pt x="438" y="114"/>
                  <a:pt x="441" y="118"/>
                </a:cubicBezTo>
                <a:cubicBezTo>
                  <a:pt x="449" y="129"/>
                  <a:pt x="453" y="143"/>
                  <a:pt x="453" y="158"/>
                </a:cubicBezTo>
                <a:cubicBezTo>
                  <a:pt x="453" y="162"/>
                  <a:pt x="453" y="165"/>
                  <a:pt x="453" y="169"/>
                </a:cubicBezTo>
                <a:cubicBezTo>
                  <a:pt x="452" y="171"/>
                  <a:pt x="453" y="173"/>
                  <a:pt x="454" y="175"/>
                </a:cubicBezTo>
                <a:cubicBezTo>
                  <a:pt x="456" y="177"/>
                  <a:pt x="457" y="178"/>
                  <a:pt x="460" y="178"/>
                </a:cubicBezTo>
                <a:cubicBezTo>
                  <a:pt x="485" y="181"/>
                  <a:pt x="506" y="203"/>
                  <a:pt x="506" y="229"/>
                </a:cubicBezTo>
                <a:cubicBezTo>
                  <a:pt x="506" y="255"/>
                  <a:pt x="487" y="276"/>
                  <a:pt x="462" y="280"/>
                </a:cubicBezTo>
                <a:cubicBezTo>
                  <a:pt x="458" y="281"/>
                  <a:pt x="455" y="284"/>
                  <a:pt x="455" y="288"/>
                </a:cubicBezTo>
                <a:cubicBezTo>
                  <a:pt x="455" y="288"/>
                  <a:pt x="455" y="289"/>
                  <a:pt x="455" y="289"/>
                </a:cubicBezTo>
                <a:cubicBezTo>
                  <a:pt x="455" y="289"/>
                  <a:pt x="455" y="289"/>
                  <a:pt x="455" y="289"/>
                </a:cubicBezTo>
                <a:cubicBezTo>
                  <a:pt x="455" y="322"/>
                  <a:pt x="428" y="349"/>
                  <a:pt x="394" y="349"/>
                </a:cubicBezTo>
                <a:cubicBezTo>
                  <a:pt x="380" y="349"/>
                  <a:pt x="366" y="344"/>
                  <a:pt x="356" y="336"/>
                </a:cubicBezTo>
                <a:cubicBezTo>
                  <a:pt x="354" y="334"/>
                  <a:pt x="352" y="334"/>
                  <a:pt x="349" y="334"/>
                </a:cubicBezTo>
                <a:cubicBezTo>
                  <a:pt x="347" y="334"/>
                  <a:pt x="345" y="336"/>
                  <a:pt x="344" y="338"/>
                </a:cubicBezTo>
                <a:cubicBezTo>
                  <a:pt x="332" y="357"/>
                  <a:pt x="312" y="369"/>
                  <a:pt x="288" y="369"/>
                </a:cubicBezTo>
                <a:cubicBezTo>
                  <a:pt x="273" y="369"/>
                  <a:pt x="259" y="364"/>
                  <a:pt x="248" y="355"/>
                </a:cubicBezTo>
                <a:cubicBezTo>
                  <a:pt x="246" y="354"/>
                  <a:pt x="244" y="353"/>
                  <a:pt x="242" y="353"/>
                </a:cubicBezTo>
                <a:cubicBezTo>
                  <a:pt x="240" y="354"/>
                  <a:pt x="238" y="355"/>
                  <a:pt x="236" y="357"/>
                </a:cubicBezTo>
                <a:cubicBezTo>
                  <a:pt x="224" y="373"/>
                  <a:pt x="205" y="383"/>
                  <a:pt x="184" y="383"/>
                </a:cubicBezTo>
                <a:cubicBezTo>
                  <a:pt x="156" y="383"/>
                  <a:pt x="132" y="366"/>
                  <a:pt x="122" y="341"/>
                </a:cubicBezTo>
                <a:cubicBezTo>
                  <a:pt x="122" y="339"/>
                  <a:pt x="120" y="338"/>
                  <a:pt x="118" y="337"/>
                </a:cubicBezTo>
                <a:cubicBezTo>
                  <a:pt x="116" y="336"/>
                  <a:pt x="114" y="336"/>
                  <a:pt x="112" y="337"/>
                </a:cubicBezTo>
                <a:cubicBezTo>
                  <a:pt x="105" y="340"/>
                  <a:pt x="98" y="341"/>
                  <a:pt x="91" y="341"/>
                </a:cubicBezTo>
                <a:cubicBezTo>
                  <a:pt x="62" y="341"/>
                  <a:pt x="38" y="318"/>
                  <a:pt x="38" y="289"/>
                </a:cubicBezTo>
                <a:cubicBezTo>
                  <a:pt x="38" y="282"/>
                  <a:pt x="39" y="275"/>
                  <a:pt x="42" y="269"/>
                </a:cubicBezTo>
                <a:cubicBezTo>
                  <a:pt x="43" y="266"/>
                  <a:pt x="42" y="263"/>
                  <a:pt x="40" y="260"/>
                </a:cubicBezTo>
                <a:cubicBezTo>
                  <a:pt x="25" y="247"/>
                  <a:pt x="16" y="227"/>
                  <a:pt x="16" y="205"/>
                </a:cubicBezTo>
                <a:cubicBezTo>
                  <a:pt x="16" y="165"/>
                  <a:pt x="49" y="131"/>
                  <a:pt x="89" y="130"/>
                </a:cubicBezTo>
                <a:cubicBezTo>
                  <a:pt x="92" y="130"/>
                  <a:pt x="94" y="129"/>
                  <a:pt x="95" y="128"/>
                </a:cubicBezTo>
                <a:cubicBezTo>
                  <a:pt x="97" y="126"/>
                  <a:pt x="97" y="123"/>
                  <a:pt x="97" y="121"/>
                </a:cubicBezTo>
                <a:cubicBezTo>
                  <a:pt x="96" y="118"/>
                  <a:pt x="96" y="114"/>
                  <a:pt x="96" y="111"/>
                </a:cubicBezTo>
                <a:cubicBezTo>
                  <a:pt x="96" y="81"/>
                  <a:pt x="120" y="58"/>
                  <a:pt x="149" y="58"/>
                </a:cubicBezTo>
                <a:cubicBezTo>
                  <a:pt x="163" y="58"/>
                  <a:pt x="176" y="63"/>
                  <a:pt x="185" y="72"/>
                </a:cubicBezTo>
                <a:cubicBezTo>
                  <a:pt x="187" y="73"/>
                  <a:pt x="190" y="74"/>
                  <a:pt x="192" y="74"/>
                </a:cubicBezTo>
                <a:cubicBezTo>
                  <a:pt x="195" y="73"/>
                  <a:pt x="197" y="71"/>
                  <a:pt x="198" y="69"/>
                </a:cubicBezTo>
                <a:cubicBezTo>
                  <a:pt x="211" y="38"/>
                  <a:pt x="242" y="16"/>
                  <a:pt x="278" y="16"/>
                </a:cubicBezTo>
                <a:cubicBezTo>
                  <a:pt x="319" y="16"/>
                  <a:pt x="353" y="44"/>
                  <a:pt x="362" y="82"/>
                </a:cubicBezTo>
                <a:cubicBezTo>
                  <a:pt x="363" y="87"/>
                  <a:pt x="367" y="89"/>
                  <a:pt x="371" y="89"/>
                </a:cubicBezTo>
                <a:cubicBezTo>
                  <a:pt x="375" y="88"/>
                  <a:pt x="379" y="88"/>
                  <a:pt x="383" y="88"/>
                </a:cubicBezTo>
                <a:cubicBezTo>
                  <a:pt x="395" y="88"/>
                  <a:pt x="406" y="91"/>
                  <a:pt x="416" y="96"/>
                </a:cubicBezTo>
                <a:cubicBezTo>
                  <a:pt x="420" y="98"/>
                  <a:pt x="425" y="97"/>
                  <a:pt x="427" y="93"/>
                </a:cubicBezTo>
                <a:cubicBezTo>
                  <a:pt x="429" y="89"/>
                  <a:pt x="428" y="84"/>
                  <a:pt x="424" y="82"/>
                </a:cubicBezTo>
                <a:cubicBezTo>
                  <a:pt x="424" y="82"/>
                  <a:pt x="424" y="82"/>
                  <a:pt x="424" y="82"/>
                </a:cubicBezTo>
                <a:cubicBezTo>
                  <a:pt x="412" y="75"/>
                  <a:pt x="398" y="72"/>
                  <a:pt x="383" y="72"/>
                </a:cubicBezTo>
                <a:cubicBezTo>
                  <a:pt x="381" y="72"/>
                  <a:pt x="378" y="72"/>
                  <a:pt x="376" y="72"/>
                </a:cubicBezTo>
                <a:cubicBezTo>
                  <a:pt x="363" y="30"/>
                  <a:pt x="324" y="0"/>
                  <a:pt x="278" y="0"/>
                </a:cubicBezTo>
                <a:cubicBezTo>
                  <a:pt x="239" y="0"/>
                  <a:pt x="205" y="21"/>
                  <a:pt x="188" y="53"/>
                </a:cubicBezTo>
                <a:cubicBezTo>
                  <a:pt x="177" y="46"/>
                  <a:pt x="164" y="41"/>
                  <a:pt x="149" y="42"/>
                </a:cubicBezTo>
                <a:cubicBezTo>
                  <a:pt x="111" y="42"/>
                  <a:pt x="80" y="73"/>
                  <a:pt x="80" y="111"/>
                </a:cubicBezTo>
                <a:cubicBezTo>
                  <a:pt x="80" y="112"/>
                  <a:pt x="80" y="114"/>
                  <a:pt x="80" y="115"/>
                </a:cubicBezTo>
                <a:cubicBezTo>
                  <a:pt x="35" y="120"/>
                  <a:pt x="0" y="159"/>
                  <a:pt x="0" y="205"/>
                </a:cubicBezTo>
                <a:cubicBezTo>
                  <a:pt x="0" y="230"/>
                  <a:pt x="9" y="252"/>
                  <a:pt x="25" y="268"/>
                </a:cubicBezTo>
                <a:cubicBezTo>
                  <a:pt x="23" y="275"/>
                  <a:pt x="22" y="282"/>
                  <a:pt x="22" y="289"/>
                </a:cubicBezTo>
                <a:cubicBezTo>
                  <a:pt x="22" y="326"/>
                  <a:pt x="53" y="357"/>
                  <a:pt x="91" y="357"/>
                </a:cubicBezTo>
                <a:cubicBezTo>
                  <a:pt x="98" y="357"/>
                  <a:pt x="104" y="356"/>
                  <a:pt x="111" y="354"/>
                </a:cubicBezTo>
                <a:cubicBezTo>
                  <a:pt x="124" y="381"/>
                  <a:pt x="152" y="399"/>
                  <a:pt x="184" y="399"/>
                </a:cubicBezTo>
                <a:cubicBezTo>
                  <a:pt x="208" y="399"/>
                  <a:pt x="229" y="389"/>
                  <a:pt x="244" y="372"/>
                </a:cubicBezTo>
                <a:cubicBezTo>
                  <a:pt x="257" y="380"/>
                  <a:pt x="272" y="385"/>
                  <a:pt x="288" y="385"/>
                </a:cubicBezTo>
                <a:cubicBezTo>
                  <a:pt x="314" y="385"/>
                  <a:pt x="338" y="373"/>
                  <a:pt x="353" y="353"/>
                </a:cubicBezTo>
                <a:cubicBezTo>
                  <a:pt x="365" y="361"/>
                  <a:pt x="379" y="365"/>
                  <a:pt x="394" y="365"/>
                </a:cubicBezTo>
                <a:cubicBezTo>
                  <a:pt x="435" y="365"/>
                  <a:pt x="468" y="334"/>
                  <a:pt x="471" y="294"/>
                </a:cubicBezTo>
                <a:cubicBezTo>
                  <a:pt x="500" y="287"/>
                  <a:pt x="521" y="261"/>
                  <a:pt x="522" y="229"/>
                </a:cubicBezTo>
                <a:cubicBezTo>
                  <a:pt x="522" y="197"/>
                  <a:pt x="499" y="170"/>
                  <a:pt x="469" y="164"/>
                </a:cubicBez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108859" tIns="54430" rIns="108859" bIns="54430"/>
          <a:lstStyle/>
          <a:p>
            <a:pPr>
              <a:defRPr/>
            </a:pPr>
            <a:endParaRPr lang="en-US" dirty="0">
              <a:latin typeface="+mn-lt"/>
              <a:cs typeface="+mn-cs"/>
            </a:endParaRPr>
          </a:p>
        </p:txBody>
      </p:sp>
      <p:sp>
        <p:nvSpPr>
          <p:cNvPr id="21522" name="Text Box 34"/>
          <p:cNvSpPr txBox="1">
            <a:spLocks noChangeArrowheads="1"/>
          </p:cNvSpPr>
          <p:nvPr/>
        </p:nvSpPr>
        <p:spPr bwMode="auto">
          <a:xfrm>
            <a:off x="1679972" y="5961063"/>
            <a:ext cx="1152525"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a:t>Data Center Networks</a:t>
            </a:r>
          </a:p>
        </p:txBody>
      </p:sp>
      <p:sp>
        <p:nvSpPr>
          <p:cNvPr id="21" name="Freeform 3"/>
          <p:cNvSpPr>
            <a:spLocks noChangeAspect="1" noEditPoints="1"/>
          </p:cNvSpPr>
          <p:nvPr/>
        </p:nvSpPr>
        <p:spPr bwMode="auto">
          <a:xfrm>
            <a:off x="3381375" y="4433888"/>
            <a:ext cx="227410" cy="290512"/>
          </a:xfrm>
          <a:custGeom>
            <a:avLst/>
            <a:gdLst>
              <a:gd name="T0" fmla="*/ 2147483647 w 277"/>
              <a:gd name="T1" fmla="*/ 2147483647 h 277"/>
              <a:gd name="T2" fmla="*/ 2147483647 w 277"/>
              <a:gd name="T3" fmla="*/ 2147483647 h 277"/>
              <a:gd name="T4" fmla="*/ 2147483647 w 277"/>
              <a:gd name="T5" fmla="*/ 2147483647 h 277"/>
              <a:gd name="T6" fmla="*/ 2147483647 w 277"/>
              <a:gd name="T7" fmla="*/ 2147483647 h 277"/>
              <a:gd name="T8" fmla="*/ 2147483647 w 277"/>
              <a:gd name="T9" fmla="*/ 2147483647 h 277"/>
              <a:gd name="T10" fmla="*/ 2147483647 w 277"/>
              <a:gd name="T11" fmla="*/ 2147483647 h 277"/>
              <a:gd name="T12" fmla="*/ 2147483647 w 277"/>
              <a:gd name="T13" fmla="*/ 2147483647 h 277"/>
              <a:gd name="T14" fmla="*/ 2147483647 w 277"/>
              <a:gd name="T15" fmla="*/ 2147483647 h 277"/>
              <a:gd name="T16" fmla="*/ 2147483647 w 277"/>
              <a:gd name="T17" fmla="*/ 2147483647 h 277"/>
              <a:gd name="T18" fmla="*/ 2147483647 w 277"/>
              <a:gd name="T19" fmla="*/ 2147483647 h 277"/>
              <a:gd name="T20" fmla="*/ 2147483647 w 277"/>
              <a:gd name="T21" fmla="*/ 2147483647 h 277"/>
              <a:gd name="T22" fmla="*/ 2147483647 w 277"/>
              <a:gd name="T23" fmla="*/ 2147483647 h 277"/>
              <a:gd name="T24" fmla="*/ 2147483647 w 277"/>
              <a:gd name="T25" fmla="*/ 2147483647 h 277"/>
              <a:gd name="T26" fmla="*/ 2147483647 w 277"/>
              <a:gd name="T27" fmla="*/ 2147483647 h 277"/>
              <a:gd name="T28" fmla="*/ 2147483647 w 277"/>
              <a:gd name="T29" fmla="*/ 2147483647 h 277"/>
              <a:gd name="T30" fmla="*/ 2147483647 w 277"/>
              <a:gd name="T31" fmla="*/ 0 h 277"/>
              <a:gd name="T32" fmla="*/ 2147483647 w 277"/>
              <a:gd name="T33" fmla="*/ 0 h 277"/>
              <a:gd name="T34" fmla="*/ 0 w 277"/>
              <a:gd name="T35" fmla="*/ 2147483647 h 277"/>
              <a:gd name="T36" fmla="*/ 0 w 277"/>
              <a:gd name="T37" fmla="*/ 2147483647 h 277"/>
              <a:gd name="T38" fmla="*/ 2147483647 w 277"/>
              <a:gd name="T39" fmla="*/ 2147483647 h 277"/>
              <a:gd name="T40" fmla="*/ 2147483647 w 277"/>
              <a:gd name="T41" fmla="*/ 2147483647 h 277"/>
              <a:gd name="T42" fmla="*/ 2147483647 w 277"/>
              <a:gd name="T43" fmla="*/ 2147483647 h 277"/>
              <a:gd name="T44" fmla="*/ 2147483647 w 277"/>
              <a:gd name="T45" fmla="*/ 2147483647 h 277"/>
              <a:gd name="T46" fmla="*/ 2147483647 w 277"/>
              <a:gd name="T47" fmla="*/ 2147483647 h 277"/>
              <a:gd name="T48" fmla="*/ 2147483647 w 277"/>
              <a:gd name="T49" fmla="*/ 2147483647 h 277"/>
              <a:gd name="T50" fmla="*/ 2147483647 w 277"/>
              <a:gd name="T51" fmla="*/ 2147483647 h 277"/>
              <a:gd name="T52" fmla="*/ 2147483647 w 277"/>
              <a:gd name="T53" fmla="*/ 2147483647 h 277"/>
              <a:gd name="T54" fmla="*/ 2147483647 w 277"/>
              <a:gd name="T55" fmla="*/ 2147483647 h 277"/>
              <a:gd name="T56" fmla="*/ 2147483647 w 277"/>
              <a:gd name="T57" fmla="*/ 2147483647 h 277"/>
              <a:gd name="T58" fmla="*/ 2147483647 w 277"/>
              <a:gd name="T59" fmla="*/ 2147483647 h 277"/>
              <a:gd name="T60" fmla="*/ 2147483647 w 277"/>
              <a:gd name="T61" fmla="*/ 2147483647 h 277"/>
              <a:gd name="T62" fmla="*/ 2147483647 w 277"/>
              <a:gd name="T63" fmla="*/ 2147483647 h 277"/>
              <a:gd name="T64" fmla="*/ 2147483647 w 277"/>
              <a:gd name="T65" fmla="*/ 2147483647 h 277"/>
              <a:gd name="T66" fmla="*/ 2147483647 w 277"/>
              <a:gd name="T67" fmla="*/ 2147483647 h 277"/>
              <a:gd name="T68" fmla="*/ 2147483647 w 277"/>
              <a:gd name="T69" fmla="*/ 2147483647 h 277"/>
              <a:gd name="T70" fmla="*/ 2147483647 w 277"/>
              <a:gd name="T71" fmla="*/ 2147483647 h 277"/>
              <a:gd name="T72" fmla="*/ 2147483647 w 277"/>
              <a:gd name="T73" fmla="*/ 2147483647 h 277"/>
              <a:gd name="T74" fmla="*/ 2147483647 w 277"/>
              <a:gd name="T75" fmla="*/ 2147483647 h 277"/>
              <a:gd name="T76" fmla="*/ 2147483647 w 277"/>
              <a:gd name="T77" fmla="*/ 2147483647 h 277"/>
              <a:gd name="T78" fmla="*/ 2147483647 w 277"/>
              <a:gd name="T79" fmla="*/ 2147483647 h 277"/>
              <a:gd name="T80" fmla="*/ 2147483647 w 277"/>
              <a:gd name="T81" fmla="*/ 2147483647 h 277"/>
              <a:gd name="T82" fmla="*/ 2147483647 w 277"/>
              <a:gd name="T83" fmla="*/ 2147483647 h 277"/>
              <a:gd name="T84" fmla="*/ 2147483647 w 277"/>
              <a:gd name="T85" fmla="*/ 2147483647 h 277"/>
              <a:gd name="T86" fmla="*/ 2147483647 w 277"/>
              <a:gd name="T87" fmla="*/ 2147483647 h 277"/>
              <a:gd name="T88" fmla="*/ 2147483647 w 277"/>
              <a:gd name="T89" fmla="*/ 2147483647 h 277"/>
              <a:gd name="T90" fmla="*/ 2147483647 w 277"/>
              <a:gd name="T91" fmla="*/ 2147483647 h 277"/>
              <a:gd name="T92" fmla="*/ 2147483647 w 277"/>
              <a:gd name="T93" fmla="*/ 2147483647 h 277"/>
              <a:gd name="T94" fmla="*/ 2147483647 w 277"/>
              <a:gd name="T95" fmla="*/ 2147483647 h 277"/>
              <a:gd name="T96" fmla="*/ 2147483647 w 277"/>
              <a:gd name="T97" fmla="*/ 2147483647 h 277"/>
              <a:gd name="T98" fmla="*/ 2147483647 w 277"/>
              <a:gd name="T99" fmla="*/ 2147483647 h 277"/>
              <a:gd name="T100" fmla="*/ 2147483647 w 277"/>
              <a:gd name="T101" fmla="*/ 2147483647 h 277"/>
              <a:gd name="T102" fmla="*/ 2147483647 w 277"/>
              <a:gd name="T103" fmla="*/ 2147483647 h 277"/>
              <a:gd name="T104" fmla="*/ 2147483647 w 277"/>
              <a:gd name="T105" fmla="*/ 2147483647 h 277"/>
              <a:gd name="T106" fmla="*/ 2147483647 w 277"/>
              <a:gd name="T107" fmla="*/ 2147483647 h 277"/>
              <a:gd name="T108" fmla="*/ 2147483647 w 277"/>
              <a:gd name="T109" fmla="*/ 2147483647 h 2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277"/>
              <a:gd name="T167" fmla="*/ 277 w 277"/>
              <a:gd name="T168" fmla="*/ 277 h 2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277">
                <a:moveTo>
                  <a:pt x="270" y="86"/>
                </a:moveTo>
                <a:cubicBezTo>
                  <a:pt x="266" y="86"/>
                  <a:pt x="263" y="89"/>
                  <a:pt x="263" y="93"/>
                </a:cubicBezTo>
                <a:cubicBezTo>
                  <a:pt x="263" y="254"/>
                  <a:pt x="263" y="254"/>
                  <a:pt x="263" y="254"/>
                </a:cubicBezTo>
                <a:cubicBezTo>
                  <a:pt x="263" y="259"/>
                  <a:pt x="259" y="263"/>
                  <a:pt x="254" y="263"/>
                </a:cubicBezTo>
                <a:cubicBezTo>
                  <a:pt x="23" y="263"/>
                  <a:pt x="23" y="263"/>
                  <a:pt x="23" y="263"/>
                </a:cubicBezTo>
                <a:cubicBezTo>
                  <a:pt x="19" y="263"/>
                  <a:pt x="14" y="259"/>
                  <a:pt x="14" y="254"/>
                </a:cubicBezTo>
                <a:cubicBezTo>
                  <a:pt x="14" y="23"/>
                  <a:pt x="14" y="23"/>
                  <a:pt x="14" y="23"/>
                </a:cubicBezTo>
                <a:cubicBezTo>
                  <a:pt x="14" y="18"/>
                  <a:pt x="19" y="14"/>
                  <a:pt x="23" y="14"/>
                </a:cubicBezTo>
                <a:cubicBezTo>
                  <a:pt x="254" y="14"/>
                  <a:pt x="254" y="14"/>
                  <a:pt x="254" y="14"/>
                </a:cubicBezTo>
                <a:cubicBezTo>
                  <a:pt x="259" y="14"/>
                  <a:pt x="263" y="18"/>
                  <a:pt x="263" y="23"/>
                </a:cubicBezTo>
                <a:cubicBezTo>
                  <a:pt x="263" y="65"/>
                  <a:pt x="263" y="65"/>
                  <a:pt x="263" y="65"/>
                </a:cubicBezTo>
                <a:cubicBezTo>
                  <a:pt x="263" y="69"/>
                  <a:pt x="266" y="72"/>
                  <a:pt x="270" y="72"/>
                </a:cubicBezTo>
                <a:cubicBezTo>
                  <a:pt x="274" y="72"/>
                  <a:pt x="277" y="69"/>
                  <a:pt x="277" y="65"/>
                </a:cubicBezTo>
                <a:cubicBezTo>
                  <a:pt x="277" y="65"/>
                  <a:pt x="277" y="65"/>
                  <a:pt x="277" y="65"/>
                </a:cubicBezTo>
                <a:cubicBezTo>
                  <a:pt x="277" y="23"/>
                  <a:pt x="277" y="23"/>
                  <a:pt x="277" y="23"/>
                </a:cubicBezTo>
                <a:cubicBezTo>
                  <a:pt x="277" y="10"/>
                  <a:pt x="267" y="0"/>
                  <a:pt x="254" y="0"/>
                </a:cubicBezTo>
                <a:cubicBezTo>
                  <a:pt x="23" y="0"/>
                  <a:pt x="23" y="0"/>
                  <a:pt x="23" y="0"/>
                </a:cubicBezTo>
                <a:cubicBezTo>
                  <a:pt x="11" y="0"/>
                  <a:pt x="0" y="10"/>
                  <a:pt x="0" y="23"/>
                </a:cubicBezTo>
                <a:cubicBezTo>
                  <a:pt x="0" y="254"/>
                  <a:pt x="0" y="254"/>
                  <a:pt x="0" y="254"/>
                </a:cubicBezTo>
                <a:cubicBezTo>
                  <a:pt x="0" y="266"/>
                  <a:pt x="11" y="277"/>
                  <a:pt x="23" y="277"/>
                </a:cubicBezTo>
                <a:cubicBezTo>
                  <a:pt x="254" y="277"/>
                  <a:pt x="254" y="277"/>
                  <a:pt x="254" y="277"/>
                </a:cubicBezTo>
                <a:cubicBezTo>
                  <a:pt x="267" y="277"/>
                  <a:pt x="277" y="266"/>
                  <a:pt x="277" y="254"/>
                </a:cubicBezTo>
                <a:cubicBezTo>
                  <a:pt x="277" y="93"/>
                  <a:pt x="277" y="93"/>
                  <a:pt x="277" y="93"/>
                </a:cubicBezTo>
                <a:cubicBezTo>
                  <a:pt x="277" y="89"/>
                  <a:pt x="274" y="86"/>
                  <a:pt x="270" y="86"/>
                </a:cubicBezTo>
                <a:close/>
                <a:moveTo>
                  <a:pt x="107" y="90"/>
                </a:moveTo>
                <a:cubicBezTo>
                  <a:pt x="109" y="87"/>
                  <a:pt x="107" y="83"/>
                  <a:pt x="104" y="81"/>
                </a:cubicBezTo>
                <a:cubicBezTo>
                  <a:pt x="80" y="67"/>
                  <a:pt x="80" y="67"/>
                  <a:pt x="80" y="67"/>
                </a:cubicBezTo>
                <a:cubicBezTo>
                  <a:pt x="80" y="41"/>
                  <a:pt x="80" y="41"/>
                  <a:pt x="80" y="41"/>
                </a:cubicBezTo>
                <a:cubicBezTo>
                  <a:pt x="80" y="36"/>
                  <a:pt x="77" y="33"/>
                  <a:pt x="73" y="33"/>
                </a:cubicBezTo>
                <a:cubicBezTo>
                  <a:pt x="69" y="33"/>
                  <a:pt x="66" y="36"/>
                  <a:pt x="66" y="41"/>
                </a:cubicBezTo>
                <a:cubicBezTo>
                  <a:pt x="67" y="60"/>
                  <a:pt x="67" y="60"/>
                  <a:pt x="67" y="60"/>
                </a:cubicBezTo>
                <a:cubicBezTo>
                  <a:pt x="50" y="49"/>
                  <a:pt x="50" y="49"/>
                  <a:pt x="50" y="49"/>
                </a:cubicBezTo>
                <a:cubicBezTo>
                  <a:pt x="46" y="47"/>
                  <a:pt x="42" y="48"/>
                  <a:pt x="40" y="52"/>
                </a:cubicBezTo>
                <a:cubicBezTo>
                  <a:pt x="38" y="55"/>
                  <a:pt x="39" y="60"/>
                  <a:pt x="43" y="62"/>
                </a:cubicBezTo>
                <a:cubicBezTo>
                  <a:pt x="67" y="75"/>
                  <a:pt x="67" y="75"/>
                  <a:pt x="67" y="75"/>
                </a:cubicBezTo>
                <a:cubicBezTo>
                  <a:pt x="66" y="102"/>
                  <a:pt x="66" y="102"/>
                  <a:pt x="66" y="102"/>
                </a:cubicBezTo>
                <a:cubicBezTo>
                  <a:pt x="66" y="106"/>
                  <a:pt x="69" y="109"/>
                  <a:pt x="73" y="109"/>
                </a:cubicBezTo>
                <a:cubicBezTo>
                  <a:pt x="77" y="109"/>
                  <a:pt x="80" y="106"/>
                  <a:pt x="80" y="102"/>
                </a:cubicBezTo>
                <a:cubicBezTo>
                  <a:pt x="80" y="82"/>
                  <a:pt x="80" y="82"/>
                  <a:pt x="80" y="82"/>
                </a:cubicBezTo>
                <a:cubicBezTo>
                  <a:pt x="97" y="93"/>
                  <a:pt x="97" y="93"/>
                  <a:pt x="97" y="93"/>
                </a:cubicBezTo>
                <a:cubicBezTo>
                  <a:pt x="100" y="94"/>
                  <a:pt x="105" y="94"/>
                  <a:pt x="107" y="90"/>
                </a:cubicBezTo>
                <a:close/>
                <a:moveTo>
                  <a:pt x="107" y="52"/>
                </a:moveTo>
                <a:cubicBezTo>
                  <a:pt x="105" y="48"/>
                  <a:pt x="100" y="48"/>
                  <a:pt x="97" y="50"/>
                </a:cubicBezTo>
                <a:cubicBezTo>
                  <a:pt x="90" y="54"/>
                  <a:pt x="90" y="54"/>
                  <a:pt x="90" y="54"/>
                </a:cubicBezTo>
                <a:cubicBezTo>
                  <a:pt x="86" y="55"/>
                  <a:pt x="85" y="60"/>
                  <a:pt x="87" y="63"/>
                </a:cubicBezTo>
                <a:cubicBezTo>
                  <a:pt x="89" y="67"/>
                  <a:pt x="93" y="68"/>
                  <a:pt x="97" y="66"/>
                </a:cubicBezTo>
                <a:cubicBezTo>
                  <a:pt x="104" y="62"/>
                  <a:pt x="104" y="62"/>
                  <a:pt x="104" y="62"/>
                </a:cubicBezTo>
                <a:cubicBezTo>
                  <a:pt x="108" y="60"/>
                  <a:pt x="109" y="56"/>
                  <a:pt x="107" y="52"/>
                </a:cubicBezTo>
                <a:close/>
                <a:moveTo>
                  <a:pt x="50" y="77"/>
                </a:moveTo>
                <a:cubicBezTo>
                  <a:pt x="43" y="81"/>
                  <a:pt x="43" y="81"/>
                  <a:pt x="43" y="81"/>
                </a:cubicBezTo>
                <a:cubicBezTo>
                  <a:pt x="39" y="83"/>
                  <a:pt x="38" y="87"/>
                  <a:pt x="40" y="90"/>
                </a:cubicBezTo>
                <a:cubicBezTo>
                  <a:pt x="42" y="94"/>
                  <a:pt x="46" y="95"/>
                  <a:pt x="50" y="93"/>
                </a:cubicBezTo>
                <a:cubicBezTo>
                  <a:pt x="57" y="89"/>
                  <a:pt x="57" y="89"/>
                  <a:pt x="57" y="89"/>
                </a:cubicBezTo>
                <a:cubicBezTo>
                  <a:pt x="60" y="87"/>
                  <a:pt x="62" y="83"/>
                  <a:pt x="60" y="79"/>
                </a:cubicBezTo>
                <a:cubicBezTo>
                  <a:pt x="58" y="76"/>
                  <a:pt x="53" y="75"/>
                  <a:pt x="50" y="77"/>
                </a:cubicBez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108859" tIns="54430" rIns="108859" bIns="54430"/>
          <a:lstStyle/>
          <a:p>
            <a:pPr>
              <a:defRPr/>
            </a:pPr>
            <a:endParaRPr lang="en-US" dirty="0">
              <a:latin typeface="+mn-lt"/>
              <a:cs typeface="+mn-cs"/>
            </a:endParaRPr>
          </a:p>
        </p:txBody>
      </p:sp>
      <p:sp>
        <p:nvSpPr>
          <p:cNvPr id="21524" name="Text Box 50"/>
          <p:cNvSpPr txBox="1">
            <a:spLocks noChangeArrowheads="1"/>
          </p:cNvSpPr>
          <p:nvPr/>
        </p:nvSpPr>
        <p:spPr bwMode="auto">
          <a:xfrm>
            <a:off x="2827735" y="801688"/>
            <a:ext cx="1357312" cy="6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dirty="0"/>
              <a:t>Application Providers</a:t>
            </a:r>
          </a:p>
        </p:txBody>
      </p:sp>
      <p:sp>
        <p:nvSpPr>
          <p:cNvPr id="21525" name="Text Box 83"/>
          <p:cNvSpPr txBox="1">
            <a:spLocks noChangeArrowheads="1"/>
          </p:cNvSpPr>
          <p:nvPr/>
        </p:nvSpPr>
        <p:spPr bwMode="auto">
          <a:xfrm>
            <a:off x="454819" y="774701"/>
            <a:ext cx="1371600" cy="84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a:t>Enterprise, VAs, SI &amp; Vertical Apps</a:t>
            </a:r>
          </a:p>
        </p:txBody>
      </p:sp>
      <p:sp>
        <p:nvSpPr>
          <p:cNvPr id="21526" name="Text Box 84"/>
          <p:cNvSpPr txBox="1">
            <a:spLocks noChangeArrowheads="1"/>
          </p:cNvSpPr>
          <p:nvPr/>
        </p:nvSpPr>
        <p:spPr bwMode="auto">
          <a:xfrm>
            <a:off x="1739503" y="473075"/>
            <a:ext cx="1137047" cy="6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dirty="0"/>
              <a:t>Operator Services</a:t>
            </a:r>
            <a:endParaRPr lang="en-US" altLang="fr-FR" sz="2000" dirty="0"/>
          </a:p>
        </p:txBody>
      </p:sp>
      <p:sp>
        <p:nvSpPr>
          <p:cNvPr id="49" name="Line 64"/>
          <p:cNvSpPr>
            <a:spLocks noChangeShapeType="1"/>
          </p:cNvSpPr>
          <p:nvPr/>
        </p:nvSpPr>
        <p:spPr bwMode="auto">
          <a:xfrm>
            <a:off x="1332310" y="1347789"/>
            <a:ext cx="627459" cy="1068387"/>
          </a:xfrm>
          <a:prstGeom prst="line">
            <a:avLst/>
          </a:prstGeom>
          <a:noFill/>
          <a:ln w="9525" cap="flat" cmpd="sng" algn="ctr">
            <a:solidFill>
              <a:srgbClr val="87888A"/>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859" tIns="54430" rIns="108859" bIns="54430" anchor="ctr"/>
          <a:lstStyle/>
          <a:p>
            <a:pPr>
              <a:defRPr/>
            </a:pPr>
            <a:endParaRPr lang="en-US" dirty="0">
              <a:latin typeface="+mn-lt"/>
              <a:cs typeface="+mn-cs"/>
            </a:endParaRPr>
          </a:p>
        </p:txBody>
      </p:sp>
      <p:sp>
        <p:nvSpPr>
          <p:cNvPr id="50" name="Line 65"/>
          <p:cNvSpPr>
            <a:spLocks noChangeShapeType="1"/>
          </p:cNvSpPr>
          <p:nvPr/>
        </p:nvSpPr>
        <p:spPr bwMode="auto">
          <a:xfrm flipH="1">
            <a:off x="2734867" y="1403350"/>
            <a:ext cx="459581" cy="1068388"/>
          </a:xfrm>
          <a:prstGeom prst="line">
            <a:avLst/>
          </a:prstGeom>
          <a:noFill/>
          <a:ln w="9525" cap="flat" cmpd="sng" algn="ctr">
            <a:solidFill>
              <a:srgbClr val="87888A"/>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859" tIns="54430" rIns="108859" bIns="54430" anchor="ctr"/>
          <a:lstStyle/>
          <a:p>
            <a:pPr>
              <a:defRPr/>
            </a:pPr>
            <a:endParaRPr lang="en-US" dirty="0">
              <a:latin typeface="+mn-lt"/>
              <a:cs typeface="+mn-cs"/>
            </a:endParaRPr>
          </a:p>
        </p:txBody>
      </p:sp>
      <p:sp>
        <p:nvSpPr>
          <p:cNvPr id="53" name="Line 14"/>
          <p:cNvSpPr>
            <a:spLocks noChangeShapeType="1"/>
          </p:cNvSpPr>
          <p:nvPr/>
        </p:nvSpPr>
        <p:spPr bwMode="auto">
          <a:xfrm flipH="1">
            <a:off x="1243013" y="3429000"/>
            <a:ext cx="552450" cy="642938"/>
          </a:xfrm>
          <a:prstGeom prst="line">
            <a:avLst/>
          </a:prstGeom>
          <a:noFill/>
          <a:ln w="12700" cap="flat" cmpd="sng" algn="ctr">
            <a:solidFill>
              <a:srgbClr val="87888A"/>
            </a:solidFill>
            <a:prstDash val="solid"/>
            <a:round/>
            <a:headE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21530" name="Text Box 7"/>
          <p:cNvSpPr txBox="1">
            <a:spLocks noChangeArrowheads="1"/>
          </p:cNvSpPr>
          <p:nvPr/>
        </p:nvSpPr>
        <p:spPr bwMode="auto">
          <a:xfrm>
            <a:off x="142876" y="3919538"/>
            <a:ext cx="1183481"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16" tIns="54430" rIns="85716" bIns="54430">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600"/>
              <a:t>Internet</a:t>
            </a:r>
          </a:p>
        </p:txBody>
      </p:sp>
      <p:sp>
        <p:nvSpPr>
          <p:cNvPr id="21531" name="TextBox 64"/>
          <p:cNvSpPr txBox="1">
            <a:spLocks noChangeArrowheads="1"/>
          </p:cNvSpPr>
          <p:nvPr/>
        </p:nvSpPr>
        <p:spPr bwMode="auto">
          <a:xfrm>
            <a:off x="1739503" y="2484439"/>
            <a:ext cx="11370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800" dirty="0" smtClean="0"/>
              <a:t>Cloud </a:t>
            </a:r>
            <a:r>
              <a:rPr lang="en-US" altLang="fr-FR" sz="1800" dirty="0"/>
              <a:t>Manager</a:t>
            </a:r>
          </a:p>
        </p:txBody>
      </p:sp>
      <p:sp>
        <p:nvSpPr>
          <p:cNvPr id="21532" name="AutoShape 46" descr="bpct-blend1"/>
          <p:cNvSpPr>
            <a:spLocks noChangeArrowheads="1"/>
          </p:cNvSpPr>
          <p:nvPr/>
        </p:nvSpPr>
        <p:spPr bwMode="auto">
          <a:xfrm>
            <a:off x="142876" y="2647951"/>
            <a:ext cx="1094184" cy="862013"/>
          </a:xfrm>
          <a:prstGeom prst="roundRect">
            <a:avLst>
              <a:gd name="adj" fmla="val 16667"/>
            </a:avLst>
          </a:prstGeom>
          <a:noFill/>
          <a:ln w="50800" algn="ctr">
            <a:solidFill>
              <a:srgbClr val="92CCE5"/>
            </a:solidFill>
            <a:round/>
            <a:headEnd/>
            <a:tailEnd/>
          </a:ln>
          <a:effectLst/>
          <a:extLst>
            <a:ext uri="{909E8E84-426E-40DD-AFC4-6F175D3DCCD1}">
              <a14:hiddenFill xmlns:a14="http://schemas.microsoft.com/office/drawing/2010/main">
                <a:solidFill>
                  <a:srgbClr val="F08A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sz="1200" dirty="0"/>
              <a:t>External</a:t>
            </a:r>
            <a:r>
              <a:rPr lang="en-US" altLang="fr-FR" sz="1600" dirty="0"/>
              <a:t> Business Logic </a:t>
            </a:r>
          </a:p>
        </p:txBody>
      </p:sp>
      <p:sp>
        <p:nvSpPr>
          <p:cNvPr id="34" name="Line 14"/>
          <p:cNvSpPr>
            <a:spLocks noChangeShapeType="1"/>
          </p:cNvSpPr>
          <p:nvPr/>
        </p:nvSpPr>
        <p:spPr bwMode="auto">
          <a:xfrm flipH="1">
            <a:off x="1241822" y="3076575"/>
            <a:ext cx="348853" cy="0"/>
          </a:xfrm>
          <a:prstGeom prst="line">
            <a:avLst/>
          </a:prstGeom>
          <a:noFill/>
          <a:ln w="12700" cap="flat" cmpd="sng" algn="ctr">
            <a:solidFill>
              <a:srgbClr val="87888A"/>
            </a:solidFill>
            <a:prstDash val="solid"/>
            <a:round/>
            <a:headE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6" tIns="54430" rIns="85716" bIns="54430"/>
          <a:lstStyle/>
          <a:p>
            <a:pPr>
              <a:defRPr/>
            </a:pPr>
            <a:endParaRPr lang="en-US" dirty="0">
              <a:latin typeface="+mn-lt"/>
              <a:cs typeface="+mn-cs"/>
            </a:endParaRPr>
          </a:p>
        </p:txBody>
      </p:sp>
      <p:sp>
        <p:nvSpPr>
          <p:cNvPr id="21534" name="Freeform 3"/>
          <p:cNvSpPr>
            <a:spLocks noChangeAspect="1" noEditPoints="1"/>
          </p:cNvSpPr>
          <p:nvPr/>
        </p:nvSpPr>
        <p:spPr bwMode="auto">
          <a:xfrm>
            <a:off x="444104" y="4846638"/>
            <a:ext cx="172640"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5" name="Freeform 3"/>
          <p:cNvSpPr>
            <a:spLocks noChangeAspect="1" noEditPoints="1"/>
          </p:cNvSpPr>
          <p:nvPr/>
        </p:nvSpPr>
        <p:spPr bwMode="auto">
          <a:xfrm>
            <a:off x="847725" y="4846638"/>
            <a:ext cx="172641"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6" name="Freeform 3"/>
          <p:cNvSpPr>
            <a:spLocks noChangeAspect="1" noEditPoints="1"/>
          </p:cNvSpPr>
          <p:nvPr/>
        </p:nvSpPr>
        <p:spPr bwMode="auto">
          <a:xfrm>
            <a:off x="645319" y="4846638"/>
            <a:ext cx="173831"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7" name="Freeform 3"/>
          <p:cNvSpPr>
            <a:spLocks noChangeAspect="1" noEditPoints="1"/>
          </p:cNvSpPr>
          <p:nvPr/>
        </p:nvSpPr>
        <p:spPr bwMode="auto">
          <a:xfrm>
            <a:off x="970360" y="5419725"/>
            <a:ext cx="172640"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8" name="Freeform 3"/>
          <p:cNvSpPr>
            <a:spLocks noChangeAspect="1" noEditPoints="1"/>
          </p:cNvSpPr>
          <p:nvPr/>
        </p:nvSpPr>
        <p:spPr bwMode="auto">
          <a:xfrm>
            <a:off x="1373981" y="5419725"/>
            <a:ext cx="172641"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9" name="Freeform 3"/>
          <p:cNvSpPr>
            <a:spLocks noChangeAspect="1" noEditPoints="1"/>
          </p:cNvSpPr>
          <p:nvPr/>
        </p:nvSpPr>
        <p:spPr bwMode="auto">
          <a:xfrm>
            <a:off x="1171576" y="5419725"/>
            <a:ext cx="173831"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0" name="Freeform 3"/>
          <p:cNvSpPr>
            <a:spLocks noChangeAspect="1" noEditPoints="1"/>
          </p:cNvSpPr>
          <p:nvPr/>
        </p:nvSpPr>
        <p:spPr bwMode="auto">
          <a:xfrm>
            <a:off x="1595438" y="4424363"/>
            <a:ext cx="171450"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1" name="Freeform 3"/>
          <p:cNvSpPr>
            <a:spLocks noChangeAspect="1" noEditPoints="1"/>
          </p:cNvSpPr>
          <p:nvPr/>
        </p:nvSpPr>
        <p:spPr bwMode="auto">
          <a:xfrm>
            <a:off x="1997869" y="4424363"/>
            <a:ext cx="172641"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2" name="Freeform 3"/>
          <p:cNvSpPr>
            <a:spLocks noChangeAspect="1" noEditPoints="1"/>
          </p:cNvSpPr>
          <p:nvPr/>
        </p:nvSpPr>
        <p:spPr bwMode="auto">
          <a:xfrm>
            <a:off x="1795463" y="4424363"/>
            <a:ext cx="173831" cy="393700"/>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3" name="AutoShape 46" descr="bpct-blend1"/>
          <p:cNvSpPr>
            <a:spLocks noChangeArrowheads="1"/>
          </p:cNvSpPr>
          <p:nvPr/>
        </p:nvSpPr>
        <p:spPr bwMode="auto">
          <a:xfrm>
            <a:off x="265510" y="3768726"/>
            <a:ext cx="971550" cy="606425"/>
          </a:xfrm>
          <a:prstGeom prst="roundRect">
            <a:avLst>
              <a:gd name="adj" fmla="val 16667"/>
            </a:avLst>
          </a:prstGeom>
          <a:noFill/>
          <a:ln w="50800" algn="ctr">
            <a:solidFill>
              <a:srgbClr val="92CCE5"/>
            </a:solidFill>
            <a:round/>
            <a:headEnd/>
            <a:tailEnd/>
          </a:ln>
          <a:effectLst/>
          <a:extLst>
            <a:ext uri="{909E8E84-426E-40DD-AFC4-6F175D3DCCD1}">
              <a14:hiddenFill xmlns:a14="http://schemas.microsoft.com/office/drawing/2010/main">
                <a:solidFill>
                  <a:srgbClr val="F08A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fr-FR"/>
          </a:p>
        </p:txBody>
      </p:sp>
      <p:sp>
        <p:nvSpPr>
          <p:cNvPr id="52" name="Freeform 9"/>
          <p:cNvSpPr>
            <a:spLocks noChangeAspect="1"/>
          </p:cNvSpPr>
          <p:nvPr/>
        </p:nvSpPr>
        <p:spPr bwMode="auto">
          <a:xfrm>
            <a:off x="1590676" y="2333626"/>
            <a:ext cx="1373981" cy="1095375"/>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2147483647 h 295"/>
              <a:gd name="T30" fmla="*/ 2147483647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2147483647 w 474"/>
              <a:gd name="T43" fmla="*/ 2147483647 h 295"/>
              <a:gd name="T44" fmla="*/ 2147483647 w 474"/>
              <a:gd name="T45" fmla="*/ 2147483647 h 295"/>
              <a:gd name="T46" fmla="*/ 2147483647 w 474"/>
              <a:gd name="T47" fmla="*/ 2147483647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0 h 295"/>
              <a:gd name="T60" fmla="*/ 2147483647 w 474"/>
              <a:gd name="T61" fmla="*/ 2147483647 h 295"/>
              <a:gd name="T62" fmla="*/ 0 w 474"/>
              <a:gd name="T63" fmla="*/ 2147483647 h 295"/>
              <a:gd name="T64" fmla="*/ 2147483647 w 474"/>
              <a:gd name="T65" fmla="*/ 2147483647 h 295"/>
              <a:gd name="T66" fmla="*/ 2147483647 w 474"/>
              <a:gd name="T67" fmla="*/ 2147483647 h 295"/>
              <a:gd name="T68" fmla="*/ 2147483647 w 474"/>
              <a:gd name="T69" fmla="*/ 2147483647 h 295"/>
              <a:gd name="T70" fmla="*/ 2147483647 w 474"/>
              <a:gd name="T71" fmla="*/ 2147483647 h 295"/>
              <a:gd name="T72" fmla="*/ 2147483647 w 474"/>
              <a:gd name="T73" fmla="*/ 2147483647 h 295"/>
              <a:gd name="T74" fmla="*/ 2147483647 w 474"/>
              <a:gd name="T75" fmla="*/ 2147483647 h 295"/>
              <a:gd name="T76" fmla="*/ 2147483647 w 474"/>
              <a:gd name="T77" fmla="*/ 2147483647 h 295"/>
              <a:gd name="T78" fmla="*/ 2147483647 w 474"/>
              <a:gd name="T79" fmla="*/ 2147483647 h 295"/>
              <a:gd name="T80" fmla="*/ 2147483647 w 474"/>
              <a:gd name="T81" fmla="*/ 2147483647 h 295"/>
              <a:gd name="T82" fmla="*/ 2147483647 w 474"/>
              <a:gd name="T83" fmla="*/ 2147483647 h 295"/>
              <a:gd name="T84" fmla="*/ 2147483647 w 474"/>
              <a:gd name="T85" fmla="*/ 2147483647 h 2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4" h="295">
                <a:moveTo>
                  <a:pt x="454" y="182"/>
                </a:moveTo>
                <a:cubicBezTo>
                  <a:pt x="461" y="168"/>
                  <a:pt x="466" y="153"/>
                  <a:pt x="466" y="136"/>
                </a:cubicBezTo>
                <a:cubicBezTo>
                  <a:pt x="466" y="106"/>
                  <a:pt x="452" y="80"/>
                  <a:pt x="432" y="61"/>
                </a:cubicBezTo>
                <a:cubicBezTo>
                  <a:pt x="428" y="58"/>
                  <a:pt x="423" y="59"/>
                  <a:pt x="420" y="63"/>
                </a:cubicBezTo>
                <a:cubicBezTo>
                  <a:pt x="418" y="66"/>
                  <a:pt x="418" y="71"/>
                  <a:pt x="422" y="74"/>
                </a:cubicBezTo>
                <a:cubicBezTo>
                  <a:pt x="422" y="74"/>
                  <a:pt x="422" y="74"/>
                  <a:pt x="422" y="74"/>
                </a:cubicBezTo>
                <a:cubicBezTo>
                  <a:pt x="439" y="90"/>
                  <a:pt x="450" y="112"/>
                  <a:pt x="450" y="136"/>
                </a:cubicBezTo>
                <a:cubicBezTo>
                  <a:pt x="450" y="152"/>
                  <a:pt x="445" y="167"/>
                  <a:pt x="437" y="179"/>
                </a:cubicBezTo>
                <a:cubicBezTo>
                  <a:pt x="435" y="183"/>
                  <a:pt x="436" y="187"/>
                  <a:pt x="439" y="189"/>
                </a:cubicBezTo>
                <a:cubicBezTo>
                  <a:pt x="450" y="200"/>
                  <a:pt x="458" y="214"/>
                  <a:pt x="458" y="230"/>
                </a:cubicBezTo>
                <a:cubicBezTo>
                  <a:pt x="458" y="240"/>
                  <a:pt x="453" y="253"/>
                  <a:pt x="445" y="262"/>
                </a:cubicBezTo>
                <a:cubicBezTo>
                  <a:pt x="436" y="272"/>
                  <a:pt x="424" y="279"/>
                  <a:pt x="410" y="279"/>
                </a:cubicBezTo>
                <a:cubicBezTo>
                  <a:pt x="350" y="279"/>
                  <a:pt x="350" y="279"/>
                  <a:pt x="350" y="279"/>
                </a:cubicBezTo>
                <a:cubicBezTo>
                  <a:pt x="74" y="279"/>
                  <a:pt x="74" y="279"/>
                  <a:pt x="74" y="279"/>
                </a:cubicBezTo>
                <a:cubicBezTo>
                  <a:pt x="58" y="279"/>
                  <a:pt x="44" y="270"/>
                  <a:pt x="33" y="256"/>
                </a:cubicBezTo>
                <a:cubicBezTo>
                  <a:pt x="22" y="243"/>
                  <a:pt x="16" y="225"/>
                  <a:pt x="16" y="209"/>
                </a:cubicBezTo>
                <a:cubicBezTo>
                  <a:pt x="16" y="172"/>
                  <a:pt x="42" y="141"/>
                  <a:pt x="77" y="134"/>
                </a:cubicBezTo>
                <a:cubicBezTo>
                  <a:pt x="81" y="133"/>
                  <a:pt x="83" y="130"/>
                  <a:pt x="84" y="127"/>
                </a:cubicBezTo>
                <a:cubicBezTo>
                  <a:pt x="90" y="65"/>
                  <a:pt x="142" y="16"/>
                  <a:pt x="206" y="16"/>
                </a:cubicBezTo>
                <a:cubicBezTo>
                  <a:pt x="247" y="16"/>
                  <a:pt x="282" y="36"/>
                  <a:pt x="305" y="66"/>
                </a:cubicBezTo>
                <a:cubicBezTo>
                  <a:pt x="308" y="70"/>
                  <a:pt x="313" y="70"/>
                  <a:pt x="316" y="68"/>
                </a:cubicBezTo>
                <a:cubicBezTo>
                  <a:pt x="330" y="58"/>
                  <a:pt x="347" y="52"/>
                  <a:pt x="365" y="52"/>
                </a:cubicBezTo>
                <a:cubicBezTo>
                  <a:pt x="376" y="52"/>
                  <a:pt x="386" y="54"/>
                  <a:pt x="395" y="57"/>
                </a:cubicBezTo>
                <a:cubicBezTo>
                  <a:pt x="395" y="57"/>
                  <a:pt x="396" y="58"/>
                  <a:pt x="396" y="58"/>
                </a:cubicBezTo>
                <a:cubicBezTo>
                  <a:pt x="400" y="59"/>
                  <a:pt x="405" y="58"/>
                  <a:pt x="406" y="54"/>
                </a:cubicBezTo>
                <a:cubicBezTo>
                  <a:pt x="407" y="52"/>
                  <a:pt x="407" y="51"/>
                  <a:pt x="407" y="49"/>
                </a:cubicBezTo>
                <a:cubicBezTo>
                  <a:pt x="407" y="47"/>
                  <a:pt x="405" y="44"/>
                  <a:pt x="403" y="43"/>
                </a:cubicBezTo>
                <a:cubicBezTo>
                  <a:pt x="391" y="38"/>
                  <a:pt x="378" y="36"/>
                  <a:pt x="365" y="36"/>
                </a:cubicBezTo>
                <a:cubicBezTo>
                  <a:pt x="346" y="36"/>
                  <a:pt x="328" y="41"/>
                  <a:pt x="313" y="51"/>
                </a:cubicBezTo>
                <a:cubicBezTo>
                  <a:pt x="288" y="20"/>
                  <a:pt x="249" y="0"/>
                  <a:pt x="206" y="0"/>
                </a:cubicBezTo>
                <a:cubicBezTo>
                  <a:pt x="136" y="0"/>
                  <a:pt x="78" y="52"/>
                  <a:pt x="68" y="120"/>
                </a:cubicBezTo>
                <a:cubicBezTo>
                  <a:pt x="29" y="130"/>
                  <a:pt x="0" y="166"/>
                  <a:pt x="0" y="209"/>
                </a:cubicBezTo>
                <a:cubicBezTo>
                  <a:pt x="0" y="229"/>
                  <a:pt x="7" y="250"/>
                  <a:pt x="20" y="266"/>
                </a:cubicBezTo>
                <a:cubicBezTo>
                  <a:pt x="33" y="283"/>
                  <a:pt x="52" y="295"/>
                  <a:pt x="74" y="295"/>
                </a:cubicBezTo>
                <a:cubicBezTo>
                  <a:pt x="350" y="295"/>
                  <a:pt x="350" y="295"/>
                  <a:pt x="350" y="295"/>
                </a:cubicBezTo>
                <a:cubicBezTo>
                  <a:pt x="350" y="295"/>
                  <a:pt x="351" y="295"/>
                  <a:pt x="351" y="295"/>
                </a:cubicBezTo>
                <a:cubicBezTo>
                  <a:pt x="382" y="295"/>
                  <a:pt x="382" y="295"/>
                  <a:pt x="382" y="295"/>
                </a:cubicBezTo>
                <a:cubicBezTo>
                  <a:pt x="382" y="295"/>
                  <a:pt x="382" y="295"/>
                  <a:pt x="382" y="295"/>
                </a:cubicBezTo>
                <a:cubicBezTo>
                  <a:pt x="382" y="295"/>
                  <a:pt x="382" y="295"/>
                  <a:pt x="382" y="295"/>
                </a:cubicBezTo>
                <a:cubicBezTo>
                  <a:pt x="410" y="295"/>
                  <a:pt x="410" y="295"/>
                  <a:pt x="410" y="295"/>
                </a:cubicBezTo>
                <a:cubicBezTo>
                  <a:pt x="430" y="295"/>
                  <a:pt x="446" y="286"/>
                  <a:pt x="457" y="273"/>
                </a:cubicBezTo>
                <a:cubicBezTo>
                  <a:pt x="468" y="260"/>
                  <a:pt x="474" y="244"/>
                  <a:pt x="474" y="230"/>
                </a:cubicBezTo>
                <a:cubicBezTo>
                  <a:pt x="474" y="211"/>
                  <a:pt x="466" y="194"/>
                  <a:pt x="454" y="182"/>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lIns="108859" tIns="54430" rIns="108859" bIns="54430"/>
          <a:lstStyle/>
          <a:p>
            <a:pPr>
              <a:defRPr/>
            </a:pPr>
            <a:endParaRPr lang="en-US" dirty="0">
              <a:latin typeface="+mn-lt"/>
              <a:cs typeface="+mn-cs"/>
            </a:endParaRPr>
          </a:p>
        </p:txBody>
      </p:sp>
      <p:pic>
        <p:nvPicPr>
          <p:cNvPr id="215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655" y="1"/>
            <a:ext cx="2023996" cy="156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56756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_MG_8071.tif"/>
          <p:cNvPicPr>
            <a:picLocks noChangeAspect="1"/>
          </p:cNvPicPr>
          <p:nvPr/>
        </p:nvPicPr>
        <p:blipFill>
          <a:blip r:embed="rId3">
            <a:extLst>
              <a:ext uri="{28A0092B-C50C-407E-A947-70E740481C1C}">
                <a14:useLocalDpi xmlns:a14="http://schemas.microsoft.com/office/drawing/2010/main" val="0"/>
              </a:ext>
            </a:extLst>
          </a:blip>
          <a:srcRect l="1704" t="9221" r="1636" b="92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0" y="0"/>
            <a:ext cx="9144000" cy="6858000"/>
          </a:xfrm>
          <a:prstGeom prst="rect">
            <a:avLst/>
          </a:prstGeom>
          <a:solidFill>
            <a:srgbClr val="FFFFFF">
              <a:alpha val="69803"/>
            </a:srgbClr>
          </a:solidFill>
          <a:ln w="12700" algn="ctr">
            <a:solidFill>
              <a:schemeClr val="tx1"/>
            </a:solidFill>
            <a:round/>
            <a:headEnd/>
            <a:tailEnd/>
          </a:ln>
        </p:spPr>
        <p:txBody>
          <a:bodyPr wrap="none" lIns="95998" tIns="60958" rIns="95998" bIns="60958"/>
          <a:lstStyle/>
          <a:p>
            <a:pPr defTabSz="1217613">
              <a:spcBef>
                <a:spcPct val="50000"/>
              </a:spcBef>
            </a:pPr>
            <a:endParaRPr lang="en-US" altLang="fr-FR" sz="2700"/>
          </a:p>
        </p:txBody>
      </p:sp>
      <p:sp>
        <p:nvSpPr>
          <p:cNvPr id="23556" name="Title 5"/>
          <p:cNvSpPr>
            <a:spLocks noGrp="1"/>
          </p:cNvSpPr>
          <p:nvPr>
            <p:ph type="title"/>
          </p:nvPr>
        </p:nvSpPr>
        <p:spPr>
          <a:xfrm>
            <a:off x="394098" y="239713"/>
            <a:ext cx="7493794" cy="1085850"/>
          </a:xfrm>
        </p:spPr>
        <p:txBody>
          <a:bodyPr/>
          <a:lstStyle/>
          <a:p>
            <a:r>
              <a:rPr lang="en-US" altLang="fr-FR" smtClean="0">
                <a:latin typeface="Ericsson Capital TT" pitchFamily="2" charset="0"/>
              </a:rPr>
              <a:t>Architecture logique</a:t>
            </a:r>
          </a:p>
        </p:txBody>
      </p:sp>
      <p:pic>
        <p:nvPicPr>
          <p:cNvPr id="8" name="Picture 6" descr="ECON_white"/>
          <p:cNvPicPr>
            <a:picLocks noChangeAspect="1" noChangeArrowheads="1"/>
          </p:cNvPicPr>
          <p:nvPr/>
        </p:nvPicPr>
        <p:blipFill>
          <a:blip r:embed="rId4" cstate="print">
            <a:duotone>
              <a:prstClr val="black"/>
              <a:srgbClr val="000000">
                <a:tint val="45000"/>
                <a:satMod val="400000"/>
              </a:srgbClr>
            </a:duotone>
            <a:lum bright="-100000"/>
            <a:extLst>
              <a:ext uri="{28A0092B-C50C-407E-A947-70E740481C1C}">
                <a14:useLocalDpi xmlns:a14="http://schemas.microsoft.com/office/drawing/2010/main" val="0"/>
              </a:ext>
            </a:extLst>
          </a:blip>
          <a:srcRect/>
          <a:stretch>
            <a:fillRect/>
          </a:stretch>
        </p:blipFill>
        <p:spPr bwMode="auto">
          <a:xfrm>
            <a:off x="8417981" y="377086"/>
            <a:ext cx="331326" cy="58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8"/>
          <p:cNvGrpSpPr>
            <a:grpSpLocks/>
          </p:cNvGrpSpPr>
          <p:nvPr/>
        </p:nvGrpSpPr>
        <p:grpSpPr bwMode="auto">
          <a:xfrm>
            <a:off x="3246835" y="1914526"/>
            <a:ext cx="5212556" cy="1216025"/>
            <a:chOff x="3238500" y="-1643660"/>
            <a:chExt cx="6949819" cy="1216800"/>
          </a:xfrm>
        </p:grpSpPr>
        <p:sp>
          <p:nvSpPr>
            <p:cNvPr id="10" name="Rounded Rectangle 9"/>
            <p:cNvSpPr/>
            <p:nvPr/>
          </p:nvSpPr>
          <p:spPr>
            <a:xfrm>
              <a:off x="3238500" y="-1643660"/>
              <a:ext cx="6949819" cy="1216800"/>
            </a:xfrm>
            <a:prstGeom prst="roundRect">
              <a:avLst/>
            </a:prstGeom>
            <a:blipFill>
              <a:blip r:embed="rId5"/>
              <a:stretch>
                <a:fillRect/>
              </a:stretch>
            </a:blip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11" name="Rounded Rectangle 4"/>
            <p:cNvSpPr/>
            <p:nvPr/>
          </p:nvSpPr>
          <p:spPr>
            <a:xfrm>
              <a:off x="3357558" y="-1584885"/>
              <a:ext cx="6830761" cy="1099250"/>
            </a:xfrm>
            <a:prstGeom prst="rect">
              <a:avLst/>
            </a:prstGeom>
            <a:blipFill>
              <a:blip r:embed="rId5"/>
              <a:stretch>
                <a:fillRect/>
              </a:stretch>
            </a:bli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sz="2800" dirty="0"/>
                <a:t>Governance &amp; Access Layer</a:t>
              </a:r>
            </a:p>
          </p:txBody>
        </p:sp>
      </p:grpSp>
      <p:grpSp>
        <p:nvGrpSpPr>
          <p:cNvPr id="23559" name="Group 11"/>
          <p:cNvGrpSpPr>
            <a:grpSpLocks/>
          </p:cNvGrpSpPr>
          <p:nvPr/>
        </p:nvGrpSpPr>
        <p:grpSpPr bwMode="auto">
          <a:xfrm>
            <a:off x="3246835" y="3249614"/>
            <a:ext cx="5212556" cy="1216025"/>
            <a:chOff x="0" y="1703440"/>
            <a:chExt cx="6949819" cy="1216800"/>
          </a:xfrm>
        </p:grpSpPr>
        <p:sp>
          <p:nvSpPr>
            <p:cNvPr id="13" name="Rounded Rectangle 12"/>
            <p:cNvSpPr/>
            <p:nvPr/>
          </p:nvSpPr>
          <p:spPr>
            <a:xfrm>
              <a:off x="0" y="1703440"/>
              <a:ext cx="6949819" cy="1216800"/>
            </a:xfrm>
            <a:prstGeom prst="roundRect">
              <a:avLst/>
            </a:prstGeom>
            <a:blipFill dpi="0" rotWithShape="1">
              <a:blip r:embed="rId6"/>
              <a:srcRect/>
              <a:stretch>
                <a:fillRect/>
              </a:stretch>
            </a:blipFill>
          </p:spPr>
          <p:style>
            <a:lnRef idx="2">
              <a:schemeClr val="lt1">
                <a:hueOff val="0"/>
                <a:satOff val="0"/>
                <a:lumOff val="0"/>
                <a:alphaOff val="0"/>
              </a:schemeClr>
            </a:lnRef>
            <a:fillRef idx="1">
              <a:scrgbClr r="0" g="0" b="0"/>
            </a:fillRef>
            <a:effectRef idx="0">
              <a:schemeClr val="accent1">
                <a:shade val="80000"/>
                <a:hueOff val="261841"/>
                <a:satOff val="-19604"/>
                <a:lumOff val="16878"/>
                <a:alphaOff val="0"/>
              </a:schemeClr>
            </a:effectRef>
            <a:fontRef idx="minor">
              <a:schemeClr val="lt1"/>
            </a:fontRef>
          </p:style>
        </p:sp>
        <p:sp>
          <p:nvSpPr>
            <p:cNvPr id="14" name="Rounded Rectangle 4"/>
            <p:cNvSpPr/>
            <p:nvPr/>
          </p:nvSpPr>
          <p:spPr>
            <a:xfrm>
              <a:off x="58735" y="1762214"/>
              <a:ext cx="6832348" cy="1099250"/>
            </a:xfrm>
            <a:prstGeom prst="rect">
              <a:avLst/>
            </a:prstGeom>
            <a:blipFill dpi="0" rotWithShape="1">
              <a:blip r:embed="rId6"/>
              <a:srcRect/>
              <a:stretch>
                <a:fillRect/>
              </a:stretch>
            </a:bli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sz="2800" dirty="0"/>
                <a:t>Intelligent Automation Layer</a:t>
              </a:r>
            </a:p>
          </p:txBody>
        </p:sp>
      </p:grpSp>
      <p:grpSp>
        <p:nvGrpSpPr>
          <p:cNvPr id="23560" name="Group 14"/>
          <p:cNvGrpSpPr>
            <a:grpSpLocks/>
          </p:cNvGrpSpPr>
          <p:nvPr/>
        </p:nvGrpSpPr>
        <p:grpSpPr bwMode="auto">
          <a:xfrm>
            <a:off x="3246835" y="4567239"/>
            <a:ext cx="5212556" cy="1216025"/>
            <a:chOff x="0" y="3107440"/>
            <a:chExt cx="6949819" cy="1216800"/>
          </a:xfrm>
        </p:grpSpPr>
        <p:sp>
          <p:nvSpPr>
            <p:cNvPr id="16" name="Rounded Rectangle 15"/>
            <p:cNvSpPr/>
            <p:nvPr/>
          </p:nvSpPr>
          <p:spPr>
            <a:xfrm>
              <a:off x="0" y="3107440"/>
              <a:ext cx="6949819" cy="1216800"/>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shade val="80000"/>
                <a:hueOff val="523681"/>
                <a:satOff val="-39208"/>
                <a:lumOff val="33755"/>
                <a:alphaOff val="0"/>
              </a:schemeClr>
            </a:effectRef>
            <a:fontRef idx="minor">
              <a:schemeClr val="lt1"/>
            </a:fontRef>
          </p:style>
        </p:sp>
        <p:sp>
          <p:nvSpPr>
            <p:cNvPr id="17" name="Rounded Rectangle 4"/>
            <p:cNvSpPr/>
            <p:nvPr/>
          </p:nvSpPr>
          <p:spPr>
            <a:xfrm>
              <a:off x="58735" y="3166214"/>
              <a:ext cx="6832348" cy="109925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t>Resource Layer</a:t>
              </a:r>
            </a:p>
          </p:txBody>
        </p:sp>
      </p:grpSp>
      <p:sp>
        <p:nvSpPr>
          <p:cNvPr id="23561" name="Rounded Rectangle 2"/>
          <p:cNvSpPr>
            <a:spLocks noChangeArrowheads="1"/>
          </p:cNvSpPr>
          <p:nvPr/>
        </p:nvSpPr>
        <p:spPr bwMode="auto">
          <a:xfrm>
            <a:off x="3094435" y="1784350"/>
            <a:ext cx="5488781" cy="2768600"/>
          </a:xfrm>
          <a:prstGeom prst="roundRect">
            <a:avLst>
              <a:gd name="adj" fmla="val 6370"/>
            </a:avLst>
          </a:prstGeom>
          <a:noFill/>
          <a:ln w="381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91450" tIns="45726" rIns="91450" bIns="45726"/>
          <a:lstStyle/>
          <a:p>
            <a:pPr defTabSz="449263">
              <a:buClr>
                <a:srgbClr val="000000"/>
              </a:buClr>
            </a:pPr>
            <a:endParaRPr lang="en-US" altLang="fr-FR" sz="8000">
              <a:solidFill>
                <a:schemeClr val="bg1"/>
              </a:solidFill>
            </a:endParaRPr>
          </a:p>
        </p:txBody>
      </p:sp>
      <p:sp>
        <p:nvSpPr>
          <p:cNvPr id="19" name="Rounded Rectangle 18"/>
          <p:cNvSpPr/>
          <p:nvPr/>
        </p:nvSpPr>
        <p:spPr bwMode="auto">
          <a:xfrm>
            <a:off x="488156" y="1784350"/>
            <a:ext cx="2449116" cy="2622550"/>
          </a:xfrm>
          <a:prstGeom prst="roundRect">
            <a:avLst/>
          </a:prstGeom>
          <a:blipFill dpi="0" rotWithShape="1">
            <a:blip r:embed="rId7"/>
            <a:srcRect/>
            <a:stretch>
              <a:fillRect/>
            </a:stretch>
          </a:blipFill>
        </p:spPr>
        <p:style>
          <a:lnRef idx="2">
            <a:schemeClr val="lt1">
              <a:hueOff val="0"/>
              <a:satOff val="0"/>
              <a:lumOff val="0"/>
              <a:alphaOff val="0"/>
            </a:schemeClr>
          </a:lnRef>
          <a:fillRef idx="1">
            <a:scrgbClr r="0" g="0" b="0"/>
          </a:fillRef>
          <a:effectRef idx="0">
            <a:schemeClr val="accent1">
              <a:shade val="80000"/>
              <a:hueOff val="523681"/>
              <a:satOff val="-39208"/>
              <a:lumOff val="33755"/>
              <a:alphaOff val="0"/>
            </a:schemeClr>
          </a:effectRef>
          <a:fontRef idx="minor">
            <a:schemeClr val="lt1"/>
          </a:fontRef>
        </p:style>
        <p:txBody>
          <a:bodyPr anchor="ctr"/>
          <a:lstStyle/>
          <a:p>
            <a:pPr algn="ctr">
              <a:defRPr/>
            </a:pPr>
            <a:endParaRPr lang="en-US" dirty="0"/>
          </a:p>
          <a:p>
            <a:pPr algn="ctr">
              <a:defRPr/>
            </a:pPr>
            <a:r>
              <a:rPr lang="en-US" dirty="0" smtClean="0"/>
              <a:t>Cloud </a:t>
            </a:r>
            <a:r>
              <a:rPr lang="en-US" dirty="0"/>
              <a:t>Manager</a:t>
            </a:r>
          </a:p>
        </p:txBody>
      </p:sp>
      <p:sp>
        <p:nvSpPr>
          <p:cNvPr id="21" name="Rounded Rectangle 20"/>
          <p:cNvSpPr/>
          <p:nvPr/>
        </p:nvSpPr>
        <p:spPr bwMode="auto">
          <a:xfrm>
            <a:off x="488156" y="4567239"/>
            <a:ext cx="2449116" cy="1216025"/>
          </a:xfrm>
          <a:prstGeom prst="roundRect">
            <a:avLst/>
          </a:prstGeom>
          <a:blipFill dpi="0" rotWithShape="1">
            <a:blip r:embed="rId8"/>
            <a:srcRect/>
            <a:stretch>
              <a:fillRect/>
            </a:stretch>
          </a:blipFill>
        </p:spPr>
        <p:style>
          <a:lnRef idx="2">
            <a:schemeClr val="lt1">
              <a:hueOff val="0"/>
              <a:satOff val="0"/>
              <a:lumOff val="0"/>
              <a:alphaOff val="0"/>
            </a:schemeClr>
          </a:lnRef>
          <a:fillRef idx="1">
            <a:scrgbClr r="0" g="0" b="0"/>
          </a:fillRef>
          <a:effectRef idx="0">
            <a:schemeClr val="accent1">
              <a:shade val="80000"/>
              <a:hueOff val="523681"/>
              <a:satOff val="-39208"/>
              <a:lumOff val="33755"/>
              <a:alphaOff val="0"/>
            </a:schemeClr>
          </a:effectRef>
          <a:fontRef idx="minor">
            <a:schemeClr val="lt1"/>
          </a:fontRef>
        </p:style>
        <p:txBody>
          <a:bodyPr anchor="ctr"/>
          <a:lstStyle/>
          <a:p>
            <a:pPr algn="ctr">
              <a:defRPr/>
            </a:pPr>
            <a:endParaRPr lang="en-US" dirty="0"/>
          </a:p>
          <a:p>
            <a:pPr algn="ctr">
              <a:defRPr/>
            </a:pPr>
            <a:r>
              <a:rPr lang="en-US" dirty="0"/>
              <a:t>OpenStack</a:t>
            </a:r>
          </a:p>
        </p:txBody>
      </p:sp>
    </p:spTree>
    <p:extLst>
      <p:ext uri="{BB962C8B-B14F-4D97-AF65-F5344CB8AC3E}">
        <p14:creationId xmlns:p14="http://schemas.microsoft.com/office/powerpoint/2010/main" val="1968036518"/>
      </p:ext>
    </p:extLst>
  </p:cSld>
  <p:clrMapOvr>
    <a:masterClrMapping/>
  </p:clrMapOvr>
  <p:transition advClick="0" advTm="1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_MG_8071.tif"/>
          <p:cNvPicPr>
            <a:picLocks noChangeAspect="1"/>
          </p:cNvPicPr>
          <p:nvPr/>
        </p:nvPicPr>
        <p:blipFill>
          <a:blip r:embed="rId3">
            <a:extLst>
              <a:ext uri="{28A0092B-C50C-407E-A947-70E740481C1C}">
                <a14:useLocalDpi xmlns:a14="http://schemas.microsoft.com/office/drawing/2010/main" val="0"/>
              </a:ext>
            </a:extLst>
          </a:blip>
          <a:srcRect l="1704" t="9221" r="1636" b="92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0" y="0"/>
            <a:ext cx="9188054" cy="6858000"/>
          </a:xfrm>
          <a:prstGeom prst="rect">
            <a:avLst/>
          </a:prstGeom>
          <a:solidFill>
            <a:srgbClr val="FFFFFF">
              <a:alpha val="69803"/>
            </a:srgbClr>
          </a:solidFill>
          <a:ln w="12700" algn="ctr">
            <a:solidFill>
              <a:schemeClr val="tx1"/>
            </a:solidFill>
            <a:round/>
            <a:headEnd/>
            <a:tailEnd/>
          </a:ln>
        </p:spPr>
        <p:txBody>
          <a:bodyPr wrap="none" lIns="95998" tIns="60958" rIns="95998" bIns="60958"/>
          <a:lstStyle/>
          <a:p>
            <a:pPr defTabSz="1217613">
              <a:spcBef>
                <a:spcPct val="50000"/>
              </a:spcBef>
            </a:pPr>
            <a:endParaRPr lang="en-US" altLang="fr-FR" sz="2700"/>
          </a:p>
        </p:txBody>
      </p:sp>
      <p:sp>
        <p:nvSpPr>
          <p:cNvPr id="22532" name="Title 5"/>
          <p:cNvSpPr>
            <a:spLocks noGrp="1"/>
          </p:cNvSpPr>
          <p:nvPr>
            <p:ph type="title"/>
          </p:nvPr>
        </p:nvSpPr>
        <p:spPr>
          <a:xfrm>
            <a:off x="-490537" y="-306223"/>
            <a:ext cx="7493794" cy="1085850"/>
          </a:xfrm>
        </p:spPr>
        <p:txBody>
          <a:bodyPr>
            <a:normAutofit/>
          </a:bodyPr>
          <a:lstStyle/>
          <a:p>
            <a:r>
              <a:rPr lang="en-US" altLang="fr-FR" sz="3600" dirty="0" smtClean="0">
                <a:latin typeface="Ericsson Capital TT" pitchFamily="2" charset="0"/>
              </a:rPr>
              <a:t>Logical Architecture</a:t>
            </a:r>
          </a:p>
        </p:txBody>
      </p:sp>
      <p:pic>
        <p:nvPicPr>
          <p:cNvPr id="8" name="Picture 6" descr="ECON_white"/>
          <p:cNvPicPr>
            <a:picLocks noChangeAspect="1" noChangeArrowheads="1"/>
          </p:cNvPicPr>
          <p:nvPr/>
        </p:nvPicPr>
        <p:blipFill>
          <a:blip r:embed="rId4" cstate="print">
            <a:duotone>
              <a:prstClr val="black"/>
              <a:srgbClr val="000000">
                <a:tint val="45000"/>
                <a:satMod val="400000"/>
              </a:srgbClr>
            </a:duotone>
            <a:lum bright="-100000"/>
            <a:extLst>
              <a:ext uri="{28A0092B-C50C-407E-A947-70E740481C1C}">
                <a14:useLocalDpi xmlns:a14="http://schemas.microsoft.com/office/drawing/2010/main" val="0"/>
              </a:ext>
            </a:extLst>
          </a:blip>
          <a:srcRect/>
          <a:stretch>
            <a:fillRect/>
          </a:stretch>
        </p:blipFill>
        <p:spPr bwMode="auto">
          <a:xfrm>
            <a:off x="8419499" y="379766"/>
            <a:ext cx="329808" cy="58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1989599" y="1870232"/>
            <a:ext cx="5188680" cy="1008063"/>
            <a:chOff x="3238500" y="-1643660"/>
            <a:chExt cx="6949819" cy="1216800"/>
          </a:xfrm>
        </p:grpSpPr>
        <p:sp>
          <p:nvSpPr>
            <p:cNvPr id="10" name="Rounded Rectangle 9"/>
            <p:cNvSpPr/>
            <p:nvPr/>
          </p:nvSpPr>
          <p:spPr>
            <a:xfrm>
              <a:off x="3238500" y="-1643660"/>
              <a:ext cx="6949819" cy="1216800"/>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11" name="Rounded Rectangle 4"/>
            <p:cNvSpPr/>
            <p:nvPr/>
          </p:nvSpPr>
          <p:spPr>
            <a:xfrm>
              <a:off x="3357558" y="-1584885"/>
              <a:ext cx="6830761"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sz="2800" dirty="0"/>
                <a:t>Governance &amp; Access Layer</a:t>
              </a:r>
            </a:p>
          </p:txBody>
        </p:sp>
      </p:grpSp>
      <p:grpSp>
        <p:nvGrpSpPr>
          <p:cNvPr id="12" name="Group 11"/>
          <p:cNvGrpSpPr>
            <a:grpSpLocks/>
          </p:cNvGrpSpPr>
          <p:nvPr/>
        </p:nvGrpSpPr>
        <p:grpSpPr bwMode="auto">
          <a:xfrm>
            <a:off x="1989599" y="3205320"/>
            <a:ext cx="5188680" cy="1008063"/>
            <a:chOff x="0" y="1703440"/>
            <a:chExt cx="6949819" cy="1216800"/>
          </a:xfrm>
        </p:grpSpPr>
        <p:sp>
          <p:nvSpPr>
            <p:cNvPr id="13" name="Rounded Rectangle 12"/>
            <p:cNvSpPr/>
            <p:nvPr/>
          </p:nvSpPr>
          <p:spPr>
            <a:xfrm>
              <a:off x="0" y="1703440"/>
              <a:ext cx="6949819" cy="121680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shade val="80000"/>
                <a:hueOff val="261841"/>
                <a:satOff val="-19604"/>
                <a:lumOff val="16878"/>
                <a:alphaOff val="0"/>
              </a:schemeClr>
            </a:effectRef>
            <a:fontRef idx="minor">
              <a:schemeClr val="lt1"/>
            </a:fontRef>
          </p:style>
        </p:sp>
        <p:sp>
          <p:nvSpPr>
            <p:cNvPr id="14" name="Rounded Rectangle 4"/>
            <p:cNvSpPr/>
            <p:nvPr/>
          </p:nvSpPr>
          <p:spPr>
            <a:xfrm>
              <a:off x="58735" y="1762214"/>
              <a:ext cx="6832348"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sz="2800" dirty="0"/>
                <a:t>Intelligent Automation Layer</a:t>
              </a:r>
            </a:p>
          </p:txBody>
        </p:sp>
      </p:grpSp>
      <p:grpSp>
        <p:nvGrpSpPr>
          <p:cNvPr id="15" name="Group 14"/>
          <p:cNvGrpSpPr>
            <a:grpSpLocks/>
          </p:cNvGrpSpPr>
          <p:nvPr/>
        </p:nvGrpSpPr>
        <p:grpSpPr bwMode="auto">
          <a:xfrm>
            <a:off x="2033652" y="4581682"/>
            <a:ext cx="5188680" cy="1008063"/>
            <a:chOff x="0" y="3107440"/>
            <a:chExt cx="6949819" cy="1216800"/>
          </a:xfrm>
        </p:grpSpPr>
        <p:sp>
          <p:nvSpPr>
            <p:cNvPr id="16" name="Rounded Rectangle 15"/>
            <p:cNvSpPr/>
            <p:nvPr/>
          </p:nvSpPr>
          <p:spPr>
            <a:xfrm>
              <a:off x="0" y="3107440"/>
              <a:ext cx="6949819" cy="1216800"/>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shade val="80000"/>
                <a:hueOff val="523681"/>
                <a:satOff val="-39208"/>
                <a:lumOff val="33755"/>
                <a:alphaOff val="0"/>
              </a:schemeClr>
            </a:effectRef>
            <a:fontRef idx="minor">
              <a:schemeClr val="lt1"/>
            </a:fontRef>
          </p:style>
        </p:sp>
        <p:sp>
          <p:nvSpPr>
            <p:cNvPr id="17" name="Rounded Rectangle 4"/>
            <p:cNvSpPr/>
            <p:nvPr/>
          </p:nvSpPr>
          <p:spPr>
            <a:xfrm>
              <a:off x="58736" y="3166215"/>
              <a:ext cx="6832348" cy="109925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t>Resource Layer</a:t>
              </a:r>
            </a:p>
          </p:txBody>
        </p:sp>
      </p:grpSp>
      <p:sp>
        <p:nvSpPr>
          <p:cNvPr id="18" name="Rounded Rectangle 2"/>
          <p:cNvSpPr>
            <a:spLocks noChangeArrowheads="1"/>
          </p:cNvSpPr>
          <p:nvPr/>
        </p:nvSpPr>
        <p:spPr bwMode="auto">
          <a:xfrm>
            <a:off x="1838465" y="2005574"/>
            <a:ext cx="5463639" cy="2295120"/>
          </a:xfrm>
          <a:prstGeom prst="roundRect">
            <a:avLst>
              <a:gd name="adj" fmla="val 6370"/>
            </a:avLst>
          </a:prstGeom>
          <a:noFill/>
          <a:ln w="381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91450" tIns="45726" rIns="91450" bIns="45726"/>
          <a:lstStyle/>
          <a:p>
            <a:pPr defTabSz="449263">
              <a:buClr>
                <a:srgbClr val="000000"/>
              </a:buClr>
            </a:pPr>
            <a:endParaRPr lang="en-US" altLang="fr-FR" sz="8000">
              <a:solidFill>
                <a:schemeClr val="bg1"/>
              </a:solidFill>
            </a:endParaRPr>
          </a:p>
        </p:txBody>
      </p:sp>
      <p:cxnSp>
        <p:nvCxnSpPr>
          <p:cNvPr id="4" name="Straight Connector 3"/>
          <p:cNvCxnSpPr>
            <a:cxnSpLocks noChangeShapeType="1"/>
          </p:cNvCxnSpPr>
          <p:nvPr/>
        </p:nvCxnSpPr>
        <p:spPr bwMode="auto">
          <a:xfrm>
            <a:off x="78582" y="5473857"/>
            <a:ext cx="9022556" cy="0"/>
          </a:xfrm>
          <a:prstGeom prst="line">
            <a:avLst/>
          </a:prstGeom>
          <a:noFill/>
          <a:ln w="38100" algn="ctr">
            <a:solidFill>
              <a:schemeClr val="tx1"/>
            </a:solidFill>
            <a:prstDash val="sysDot"/>
            <a:round/>
            <a:headEnd/>
            <a:tailEnd/>
          </a:ln>
          <a:extLst>
            <a:ext uri="{909E8E84-426E-40DD-AFC4-6F175D3DCCD1}">
              <a14:hiddenFill xmlns:a14="http://schemas.microsoft.com/office/drawing/2010/main">
                <a:noFill/>
              </a14:hiddenFill>
            </a:ext>
          </a:extLst>
        </p:spPr>
      </p:cxnSp>
      <p:grpSp>
        <p:nvGrpSpPr>
          <p:cNvPr id="82" name="Group 81"/>
          <p:cNvGrpSpPr>
            <a:grpSpLocks/>
          </p:cNvGrpSpPr>
          <p:nvPr/>
        </p:nvGrpSpPr>
        <p:grpSpPr bwMode="auto">
          <a:xfrm>
            <a:off x="2134357" y="5705575"/>
            <a:ext cx="6891772" cy="846193"/>
            <a:chOff x="2804229" y="5783102"/>
            <a:chExt cx="9230314" cy="1021064"/>
          </a:xfrm>
        </p:grpSpPr>
        <p:sp>
          <p:nvSpPr>
            <p:cNvPr id="96" name="Rounded Rectangle 1"/>
            <p:cNvSpPr>
              <a:spLocks noChangeArrowheads="1"/>
            </p:cNvSpPr>
            <p:nvPr/>
          </p:nvSpPr>
          <p:spPr bwMode="auto">
            <a:xfrm>
              <a:off x="2804229" y="5783102"/>
              <a:ext cx="6584237" cy="1021064"/>
            </a:xfrm>
            <a:prstGeom prst="roundRect">
              <a:avLst>
                <a:gd name="adj" fmla="val 3537"/>
              </a:avLst>
            </a:prstGeom>
            <a:solidFill>
              <a:schemeClr val="accent3">
                <a:lumMod val="95000"/>
              </a:schemeClr>
            </a:solidFill>
          </p:spPr>
          <p:style>
            <a:lnRef idx="2">
              <a:schemeClr val="lt1">
                <a:hueOff val="0"/>
                <a:satOff val="0"/>
                <a:lumOff val="0"/>
                <a:alphaOff val="0"/>
              </a:schemeClr>
            </a:lnRef>
            <a:fillRef idx="1">
              <a:scrgbClr r="0" g="0" b="0"/>
            </a:fillRef>
            <a:effectRef idx="0">
              <a:schemeClr val="accent1">
                <a:shade val="80000"/>
                <a:hueOff val="261841"/>
                <a:satOff val="-19604"/>
                <a:lumOff val="16878"/>
                <a:alphaOff val="0"/>
              </a:schemeClr>
            </a:effectRef>
            <a:fontRef idx="minor">
              <a:schemeClr val="lt1"/>
            </a:fontRef>
          </p:style>
          <p:txBody>
            <a:bodyPr wrap="none" lIns="72000" rIns="72000" anchor="ctr" anchorCtr="1"/>
            <a:lstStyle/>
            <a:p>
              <a:pPr>
                <a:spcBef>
                  <a:spcPct val="50000"/>
                </a:spcBef>
                <a:defRPr/>
              </a:pPr>
              <a:endParaRPr lang="en-US" sz="1400" b="1" dirty="0">
                <a:solidFill>
                  <a:srgbClr val="00B050"/>
                </a:solidFill>
              </a:endParaRPr>
            </a:p>
          </p:txBody>
        </p:sp>
        <p:grpSp>
          <p:nvGrpSpPr>
            <p:cNvPr id="22571" name="Group 5"/>
            <p:cNvGrpSpPr>
              <a:grpSpLocks/>
            </p:cNvGrpSpPr>
            <p:nvPr/>
          </p:nvGrpSpPr>
          <p:grpSpPr bwMode="auto">
            <a:xfrm>
              <a:off x="2994660" y="5842501"/>
              <a:ext cx="9039883" cy="939653"/>
              <a:chOff x="2994660" y="5842501"/>
              <a:chExt cx="9039883" cy="939653"/>
            </a:xfrm>
          </p:grpSpPr>
          <p:grpSp>
            <p:nvGrpSpPr>
              <p:cNvPr id="22572" name="Group 1"/>
              <p:cNvGrpSpPr>
                <a:grpSpLocks/>
              </p:cNvGrpSpPr>
              <p:nvPr/>
            </p:nvGrpSpPr>
            <p:grpSpPr bwMode="auto">
              <a:xfrm>
                <a:off x="2994660" y="5842501"/>
                <a:ext cx="6301740" cy="862041"/>
                <a:chOff x="2994660" y="5842501"/>
                <a:chExt cx="6301740" cy="862041"/>
              </a:xfrm>
            </p:grpSpPr>
            <p:sp>
              <p:nvSpPr>
                <p:cNvPr id="22576" name="AutoShape 21"/>
                <p:cNvSpPr>
                  <a:spLocks noChangeArrowheads="1"/>
                </p:cNvSpPr>
                <p:nvPr/>
              </p:nvSpPr>
              <p:spPr bwMode="auto">
                <a:xfrm>
                  <a:off x="2994660" y="6325050"/>
                  <a:ext cx="1721216" cy="379492"/>
                </a:xfrm>
                <a:prstGeom prst="roundRect">
                  <a:avLst>
                    <a:gd name="adj" fmla="val 16667"/>
                  </a:avLst>
                </a:prstGeom>
                <a:solidFill>
                  <a:srgbClr val="B1B3B4"/>
                </a:soli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a:solidFill>
                        <a:srgbClr val="FFFFFF"/>
                      </a:solidFill>
                    </a:rPr>
                    <a:t>VIM(s)</a:t>
                  </a:r>
                </a:p>
              </p:txBody>
            </p:sp>
            <p:sp>
              <p:nvSpPr>
                <p:cNvPr id="22577" name="AutoShape 21"/>
                <p:cNvSpPr>
                  <a:spLocks noChangeArrowheads="1"/>
                </p:cNvSpPr>
                <p:nvPr/>
              </p:nvSpPr>
              <p:spPr bwMode="auto">
                <a:xfrm>
                  <a:off x="4611704" y="5842501"/>
                  <a:ext cx="2505770" cy="380778"/>
                </a:xfrm>
                <a:prstGeom prst="roundRect">
                  <a:avLst>
                    <a:gd name="adj" fmla="val 16667"/>
                  </a:avLst>
                </a:prstGeom>
                <a:solidFill>
                  <a:srgbClr val="B1B3B4"/>
                </a:soli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a:solidFill>
                        <a:srgbClr val="FFFFFF"/>
                      </a:solidFill>
                    </a:rPr>
                    <a:t>Network Manager(s)</a:t>
                  </a:r>
                </a:p>
              </p:txBody>
            </p:sp>
            <p:sp>
              <p:nvSpPr>
                <p:cNvPr id="22578" name="AutoShape 21"/>
                <p:cNvSpPr>
                  <a:spLocks noChangeArrowheads="1"/>
                </p:cNvSpPr>
                <p:nvPr/>
              </p:nvSpPr>
              <p:spPr bwMode="auto">
                <a:xfrm>
                  <a:off x="7026742" y="6324559"/>
                  <a:ext cx="2269658" cy="379983"/>
                </a:xfrm>
                <a:prstGeom prst="roundRect">
                  <a:avLst>
                    <a:gd name="adj" fmla="val 16667"/>
                  </a:avLst>
                </a:prstGeom>
                <a:solidFill>
                  <a:srgbClr val="B1B3B4"/>
                </a:soli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a:solidFill>
                        <a:srgbClr val="FFFFFF"/>
                      </a:solidFill>
                    </a:rPr>
                    <a:t>SDN Controller(s)</a:t>
                  </a:r>
                </a:p>
              </p:txBody>
            </p:sp>
          </p:grpSp>
          <p:grpSp>
            <p:nvGrpSpPr>
              <p:cNvPr id="22573" name="Group 73"/>
              <p:cNvGrpSpPr>
                <a:grpSpLocks/>
              </p:cNvGrpSpPr>
              <p:nvPr/>
            </p:nvGrpSpPr>
            <p:grpSpPr bwMode="auto">
              <a:xfrm>
                <a:off x="10413407" y="5908294"/>
                <a:ext cx="1621136" cy="873860"/>
                <a:chOff x="0" y="3107440"/>
                <a:chExt cx="6949819" cy="1216800"/>
              </a:xfrm>
            </p:grpSpPr>
            <p:sp>
              <p:nvSpPr>
                <p:cNvPr id="75" name="Rounded Rectangle 74"/>
                <p:cNvSpPr/>
                <p:nvPr/>
              </p:nvSpPr>
              <p:spPr>
                <a:xfrm>
                  <a:off x="2028" y="3090109"/>
                  <a:ext cx="6947791" cy="1233826"/>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shade val="80000"/>
                    <a:hueOff val="523681"/>
                    <a:satOff val="-39208"/>
                    <a:lumOff val="33755"/>
                    <a:alphaOff val="0"/>
                  </a:schemeClr>
                </a:effectRef>
                <a:fontRef idx="minor">
                  <a:schemeClr val="lt1"/>
                </a:fontRef>
              </p:style>
            </p:sp>
            <p:sp>
              <p:nvSpPr>
                <p:cNvPr id="76" name="Rounded Rectangle 4"/>
                <p:cNvSpPr/>
                <p:nvPr/>
              </p:nvSpPr>
              <p:spPr>
                <a:xfrm>
                  <a:off x="63274" y="3149811"/>
                  <a:ext cx="6825299" cy="111442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dirty="0"/>
                    <a:t>Resource Layer</a:t>
                  </a:r>
                </a:p>
              </p:txBody>
            </p:sp>
          </p:grpSp>
        </p:grpSp>
      </p:grpSp>
      <p:grpSp>
        <p:nvGrpSpPr>
          <p:cNvPr id="7" name="Group 6"/>
          <p:cNvGrpSpPr>
            <a:grpSpLocks/>
          </p:cNvGrpSpPr>
          <p:nvPr/>
        </p:nvGrpSpPr>
        <p:grpSpPr bwMode="auto">
          <a:xfrm>
            <a:off x="121444" y="2840195"/>
            <a:ext cx="9022556" cy="2570163"/>
            <a:chOff x="162524" y="3131325"/>
            <a:chExt cx="12030075" cy="2569000"/>
          </a:xfrm>
        </p:grpSpPr>
        <p:grpSp>
          <p:nvGrpSpPr>
            <p:cNvPr id="22556" name="Group 4"/>
            <p:cNvGrpSpPr>
              <a:grpSpLocks/>
            </p:cNvGrpSpPr>
            <p:nvPr/>
          </p:nvGrpSpPr>
          <p:grpSpPr bwMode="auto">
            <a:xfrm>
              <a:off x="2813649" y="3248747"/>
              <a:ext cx="6583363" cy="2451578"/>
              <a:chOff x="2813649" y="3248747"/>
              <a:chExt cx="6583363" cy="2451578"/>
            </a:xfrm>
          </p:grpSpPr>
          <p:sp>
            <p:nvSpPr>
              <p:cNvPr id="64" name="Rounded Rectangle 1"/>
              <p:cNvSpPr>
                <a:spLocks noChangeArrowheads="1"/>
              </p:cNvSpPr>
              <p:nvPr/>
            </p:nvSpPr>
            <p:spPr bwMode="auto">
              <a:xfrm>
                <a:off x="2813649" y="3248747"/>
                <a:ext cx="6583363" cy="2451578"/>
              </a:xfrm>
              <a:prstGeom prst="roundRect">
                <a:avLst>
                  <a:gd name="adj" fmla="val 3537"/>
                </a:avLst>
              </a:prstGeom>
              <a:solidFill>
                <a:schemeClr val="accent3">
                  <a:lumMod val="95000"/>
                </a:schemeClr>
              </a:solidFill>
            </p:spPr>
            <p:style>
              <a:lnRef idx="2">
                <a:schemeClr val="lt1">
                  <a:hueOff val="0"/>
                  <a:satOff val="0"/>
                  <a:lumOff val="0"/>
                  <a:alphaOff val="0"/>
                </a:schemeClr>
              </a:lnRef>
              <a:fillRef idx="1">
                <a:scrgbClr r="0" g="0" b="0"/>
              </a:fillRef>
              <a:effectRef idx="0">
                <a:schemeClr val="accent1">
                  <a:shade val="80000"/>
                  <a:hueOff val="261841"/>
                  <a:satOff val="-19604"/>
                  <a:lumOff val="16878"/>
                  <a:alphaOff val="0"/>
                </a:schemeClr>
              </a:effectRef>
              <a:fontRef idx="minor">
                <a:schemeClr val="lt1"/>
              </a:fontRef>
            </p:style>
            <p:txBody>
              <a:bodyPr wrap="none" lIns="72000" rIns="72000" anchor="ctr" anchorCtr="1"/>
              <a:lstStyle/>
              <a:p>
                <a:pPr>
                  <a:spcBef>
                    <a:spcPct val="50000"/>
                  </a:spcBef>
                  <a:defRPr/>
                </a:pPr>
                <a:endParaRPr lang="en-US" sz="1400" b="1" dirty="0">
                  <a:solidFill>
                    <a:srgbClr val="00B050"/>
                  </a:solidFill>
                </a:endParaRPr>
              </a:p>
            </p:txBody>
          </p:sp>
          <p:sp>
            <p:nvSpPr>
              <p:cNvPr id="65" name="AutoShape 4"/>
              <p:cNvSpPr>
                <a:spLocks noChangeArrowheads="1"/>
              </p:cNvSpPr>
              <p:nvPr/>
            </p:nvSpPr>
            <p:spPr bwMode="auto">
              <a:xfrm rot="16200000">
                <a:off x="2201352" y="4192751"/>
                <a:ext cx="2105658" cy="576263"/>
              </a:xfrm>
              <a:prstGeom prst="roundRect">
                <a:avLst>
                  <a:gd name="adj" fmla="val 9611"/>
                </a:avLst>
              </a:prstGeom>
              <a:solidFill>
                <a:srgbClr val="6A8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auto">
                  <a:spcBef>
                    <a:spcPts val="0"/>
                  </a:spcBef>
                  <a:spcAft>
                    <a:spcPts val="0"/>
                  </a:spcAft>
                  <a:defRPr/>
                </a:pPr>
                <a:r>
                  <a:rPr lang="en-US" sz="1800" kern="0" dirty="0">
                    <a:solidFill>
                      <a:schemeClr val="bg1"/>
                    </a:solidFill>
                    <a:cs typeface="Arial" charset="0"/>
                  </a:rPr>
                  <a:t>Security</a:t>
                </a:r>
              </a:p>
            </p:txBody>
          </p:sp>
          <p:sp>
            <p:nvSpPr>
              <p:cNvPr id="66" name="AutoShape 5" descr="bpct-blend1"/>
              <p:cNvSpPr>
                <a:spLocks noChangeArrowheads="1"/>
              </p:cNvSpPr>
              <p:nvPr/>
            </p:nvSpPr>
            <p:spPr bwMode="auto">
              <a:xfrm>
                <a:off x="3734399" y="3377277"/>
                <a:ext cx="3930650" cy="479208"/>
              </a:xfrm>
              <a:prstGeom prst="roundRect">
                <a:avLst>
                  <a:gd name="adj" fmla="val 16667"/>
                </a:avLst>
              </a:prstGeom>
              <a:solidFill>
                <a:srgbClr val="6A8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auto">
                  <a:spcBef>
                    <a:spcPts val="0"/>
                  </a:spcBef>
                  <a:spcAft>
                    <a:spcPts val="0"/>
                  </a:spcAft>
                  <a:defRPr/>
                </a:pPr>
                <a:r>
                  <a:rPr lang="en-US" sz="1800" kern="0" dirty="0">
                    <a:solidFill>
                      <a:schemeClr val="bg1"/>
                    </a:solidFill>
                    <a:cs typeface="Arial" charset="0"/>
                  </a:rPr>
                  <a:t>Catalog</a:t>
                </a:r>
              </a:p>
            </p:txBody>
          </p:sp>
          <p:sp>
            <p:nvSpPr>
              <p:cNvPr id="67" name="AutoShape 13" descr="bpct-blend1"/>
              <p:cNvSpPr>
                <a:spLocks noChangeArrowheads="1"/>
              </p:cNvSpPr>
              <p:nvPr/>
            </p:nvSpPr>
            <p:spPr bwMode="auto">
              <a:xfrm>
                <a:off x="3734399" y="5233811"/>
                <a:ext cx="3529013" cy="396695"/>
              </a:xfrm>
              <a:prstGeom prst="roundRect">
                <a:avLst>
                  <a:gd name="adj" fmla="val 16667"/>
                </a:avLst>
              </a:prstGeom>
              <a:solidFill>
                <a:srgbClr val="6A8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auto">
                  <a:spcBef>
                    <a:spcPts val="0"/>
                  </a:spcBef>
                  <a:spcAft>
                    <a:spcPts val="0"/>
                  </a:spcAft>
                  <a:defRPr/>
                </a:pPr>
                <a:r>
                  <a:rPr lang="en-US" sz="1800" kern="0" dirty="0">
                    <a:solidFill>
                      <a:schemeClr val="bg1"/>
                    </a:solidFill>
                    <a:cs typeface="Arial" charset="0"/>
                  </a:rPr>
                  <a:t>Activation &amp; Auditing</a:t>
                </a:r>
              </a:p>
            </p:txBody>
          </p:sp>
          <p:sp>
            <p:nvSpPr>
              <p:cNvPr id="68" name="AutoShape 54" descr="bpct-blend1"/>
              <p:cNvSpPr>
                <a:spLocks noChangeArrowheads="1"/>
              </p:cNvSpPr>
              <p:nvPr/>
            </p:nvSpPr>
            <p:spPr bwMode="auto">
              <a:xfrm rot="5400000">
                <a:off x="7904477" y="4136413"/>
                <a:ext cx="2251643" cy="615950"/>
              </a:xfrm>
              <a:prstGeom prst="roundRect">
                <a:avLst>
                  <a:gd name="adj" fmla="val 16667"/>
                </a:avLst>
              </a:prstGeom>
              <a:solidFill>
                <a:srgbClr val="6A8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auto">
                  <a:spcBef>
                    <a:spcPts val="0"/>
                  </a:spcBef>
                  <a:spcAft>
                    <a:spcPts val="0"/>
                  </a:spcAft>
                  <a:defRPr/>
                </a:pPr>
                <a:r>
                  <a:rPr lang="en-US" sz="1800" kern="0" dirty="0">
                    <a:solidFill>
                      <a:schemeClr val="bg1"/>
                    </a:solidFill>
                    <a:cs typeface="Arial" charset="0"/>
                  </a:rPr>
                  <a:t>Assurance</a:t>
                </a:r>
              </a:p>
            </p:txBody>
          </p:sp>
          <p:sp>
            <p:nvSpPr>
              <p:cNvPr id="69" name="Freeform 8"/>
              <p:cNvSpPr>
                <a:spLocks noChangeAspect="1" noEditPoints="1"/>
              </p:cNvSpPr>
              <p:nvPr/>
            </p:nvSpPr>
            <p:spPr bwMode="auto">
              <a:xfrm>
                <a:off x="4751987" y="4040552"/>
                <a:ext cx="860425" cy="850515"/>
              </a:xfrm>
              <a:custGeom>
                <a:avLst/>
                <a:gdLst>
                  <a:gd name="T0" fmla="*/ 2147483647 w 407"/>
                  <a:gd name="T1" fmla="*/ 2147483647 h 402"/>
                  <a:gd name="T2" fmla="*/ 2147483647 w 407"/>
                  <a:gd name="T3" fmla="*/ 2147483647 h 402"/>
                  <a:gd name="T4" fmla="*/ 2147483647 w 407"/>
                  <a:gd name="T5" fmla="*/ 2147483647 h 402"/>
                  <a:gd name="T6" fmla="*/ 2147483647 w 407"/>
                  <a:gd name="T7" fmla="*/ 2147483647 h 402"/>
                  <a:gd name="T8" fmla="*/ 2147483647 w 407"/>
                  <a:gd name="T9" fmla="*/ 2147483647 h 402"/>
                  <a:gd name="T10" fmla="*/ 2147483647 w 407"/>
                  <a:gd name="T11" fmla="*/ 2147483647 h 402"/>
                  <a:gd name="T12" fmla="*/ 2147483647 w 407"/>
                  <a:gd name="T13" fmla="*/ 2147483647 h 402"/>
                  <a:gd name="T14" fmla="*/ 2147483647 w 407"/>
                  <a:gd name="T15" fmla="*/ 2147483647 h 402"/>
                  <a:gd name="T16" fmla="*/ 2147483647 w 407"/>
                  <a:gd name="T17" fmla="*/ 2147483647 h 402"/>
                  <a:gd name="T18" fmla="*/ 2147483647 w 407"/>
                  <a:gd name="T19" fmla="*/ 2147483647 h 402"/>
                  <a:gd name="T20" fmla="*/ 2147483647 w 407"/>
                  <a:gd name="T21" fmla="*/ 2147483647 h 402"/>
                  <a:gd name="T22" fmla="*/ 2147483647 w 407"/>
                  <a:gd name="T23" fmla="*/ 2147483647 h 402"/>
                  <a:gd name="T24" fmla="*/ 2147483647 w 407"/>
                  <a:gd name="T25" fmla="*/ 2147483647 h 402"/>
                  <a:gd name="T26" fmla="*/ 2147483647 w 407"/>
                  <a:gd name="T27" fmla="*/ 2147483647 h 402"/>
                  <a:gd name="T28" fmla="*/ 2147483647 w 407"/>
                  <a:gd name="T29" fmla="*/ 2147483647 h 402"/>
                  <a:gd name="T30" fmla="*/ 2147483647 w 407"/>
                  <a:gd name="T31" fmla="*/ 2147483647 h 402"/>
                  <a:gd name="T32" fmla="*/ 2147483647 w 407"/>
                  <a:gd name="T33" fmla="*/ 2147483647 h 402"/>
                  <a:gd name="T34" fmla="*/ 2147483647 w 407"/>
                  <a:gd name="T35" fmla="*/ 2147483647 h 402"/>
                  <a:gd name="T36" fmla="*/ 2147483647 w 407"/>
                  <a:gd name="T37" fmla="*/ 2147483647 h 402"/>
                  <a:gd name="T38" fmla="*/ 2147483647 w 407"/>
                  <a:gd name="T39" fmla="*/ 2147483647 h 402"/>
                  <a:gd name="T40" fmla="*/ 2147483647 w 407"/>
                  <a:gd name="T41" fmla="*/ 2147483647 h 402"/>
                  <a:gd name="T42" fmla="*/ 2147483647 w 407"/>
                  <a:gd name="T43" fmla="*/ 2147483647 h 402"/>
                  <a:gd name="T44" fmla="*/ 2147483647 w 407"/>
                  <a:gd name="T45" fmla="*/ 2147483647 h 402"/>
                  <a:gd name="T46" fmla="*/ 2147483647 w 407"/>
                  <a:gd name="T47" fmla="*/ 2147483647 h 402"/>
                  <a:gd name="T48" fmla="*/ 2147483647 w 407"/>
                  <a:gd name="T49" fmla="*/ 2147483647 h 402"/>
                  <a:gd name="T50" fmla="*/ 2147483647 w 407"/>
                  <a:gd name="T51" fmla="*/ 2147483647 h 402"/>
                  <a:gd name="T52" fmla="*/ 2147483647 w 407"/>
                  <a:gd name="T53" fmla="*/ 2147483647 h 402"/>
                  <a:gd name="T54" fmla="*/ 2147483647 w 407"/>
                  <a:gd name="T55" fmla="*/ 2147483647 h 402"/>
                  <a:gd name="T56" fmla="*/ 2147483647 w 407"/>
                  <a:gd name="T57" fmla="*/ 2147483647 h 402"/>
                  <a:gd name="T58" fmla="*/ 2147483647 w 407"/>
                  <a:gd name="T59" fmla="*/ 2147483647 h 402"/>
                  <a:gd name="T60" fmla="*/ 2147483647 w 407"/>
                  <a:gd name="T61" fmla="*/ 2147483647 h 402"/>
                  <a:gd name="T62" fmla="*/ 2147483647 w 407"/>
                  <a:gd name="T63" fmla="*/ 2147483647 h 402"/>
                  <a:gd name="T64" fmla="*/ 2147483647 w 407"/>
                  <a:gd name="T65" fmla="*/ 2147483647 h 402"/>
                  <a:gd name="T66" fmla="*/ 2147483647 w 407"/>
                  <a:gd name="T67" fmla="*/ 2147483647 h 402"/>
                  <a:gd name="T68" fmla="*/ 2147483647 w 407"/>
                  <a:gd name="T69" fmla="*/ 2147483647 h 402"/>
                  <a:gd name="T70" fmla="*/ 2147483647 w 407"/>
                  <a:gd name="T71" fmla="*/ 2147483647 h 402"/>
                  <a:gd name="T72" fmla="*/ 2147483647 w 407"/>
                  <a:gd name="T73" fmla="*/ 2147483647 h 402"/>
                  <a:gd name="T74" fmla="*/ 2147483647 w 407"/>
                  <a:gd name="T75" fmla="*/ 2147483647 h 402"/>
                  <a:gd name="T76" fmla="*/ 2147483647 w 407"/>
                  <a:gd name="T77" fmla="*/ 2147483647 h 402"/>
                  <a:gd name="T78" fmla="*/ 2147483647 w 407"/>
                  <a:gd name="T79" fmla="*/ 2147483647 h 402"/>
                  <a:gd name="T80" fmla="*/ 2147483647 w 407"/>
                  <a:gd name="T81" fmla="*/ 2147483647 h 402"/>
                  <a:gd name="T82" fmla="*/ 2147483647 w 407"/>
                  <a:gd name="T83" fmla="*/ 2147483647 h 402"/>
                  <a:gd name="T84" fmla="*/ 2147483647 w 407"/>
                  <a:gd name="T85" fmla="*/ 2147483647 h 402"/>
                  <a:gd name="T86" fmla="*/ 2147483647 w 407"/>
                  <a:gd name="T87" fmla="*/ 2147483647 h 402"/>
                  <a:gd name="T88" fmla="*/ 2147483647 w 407"/>
                  <a:gd name="T89" fmla="*/ 2147483647 h 402"/>
                  <a:gd name="T90" fmla="*/ 2147483647 w 407"/>
                  <a:gd name="T91" fmla="*/ 2147483647 h 402"/>
                  <a:gd name="T92" fmla="*/ 2147483647 w 407"/>
                  <a:gd name="T93" fmla="*/ 2147483647 h 402"/>
                  <a:gd name="T94" fmla="*/ 2147483647 w 407"/>
                  <a:gd name="T95" fmla="*/ 2147483647 h 402"/>
                  <a:gd name="T96" fmla="*/ 2147483647 w 407"/>
                  <a:gd name="T97" fmla="*/ 2147483647 h 4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7" h="402">
                    <a:moveTo>
                      <a:pt x="317" y="321"/>
                    </a:moveTo>
                    <a:cubicBezTo>
                      <a:pt x="282" y="350"/>
                      <a:pt x="237" y="364"/>
                      <a:pt x="192" y="360"/>
                    </a:cubicBezTo>
                    <a:cubicBezTo>
                      <a:pt x="206" y="349"/>
                      <a:pt x="206" y="349"/>
                      <a:pt x="206" y="349"/>
                    </a:cubicBezTo>
                    <a:cubicBezTo>
                      <a:pt x="210" y="346"/>
                      <a:pt x="210" y="341"/>
                      <a:pt x="208" y="338"/>
                    </a:cubicBezTo>
                    <a:cubicBezTo>
                      <a:pt x="205" y="334"/>
                      <a:pt x="200" y="334"/>
                      <a:pt x="197" y="336"/>
                    </a:cubicBezTo>
                    <a:cubicBezTo>
                      <a:pt x="168" y="358"/>
                      <a:pt x="168" y="358"/>
                      <a:pt x="168" y="358"/>
                    </a:cubicBezTo>
                    <a:cubicBezTo>
                      <a:pt x="167" y="358"/>
                      <a:pt x="166" y="359"/>
                      <a:pt x="165" y="361"/>
                    </a:cubicBezTo>
                    <a:cubicBezTo>
                      <a:pt x="165" y="361"/>
                      <a:pt x="165" y="361"/>
                      <a:pt x="165" y="361"/>
                    </a:cubicBezTo>
                    <a:cubicBezTo>
                      <a:pt x="165" y="361"/>
                      <a:pt x="165" y="361"/>
                      <a:pt x="165" y="362"/>
                    </a:cubicBezTo>
                    <a:cubicBezTo>
                      <a:pt x="164" y="362"/>
                      <a:pt x="164" y="362"/>
                      <a:pt x="164" y="363"/>
                    </a:cubicBezTo>
                    <a:cubicBezTo>
                      <a:pt x="164" y="363"/>
                      <a:pt x="164" y="363"/>
                      <a:pt x="164" y="363"/>
                    </a:cubicBezTo>
                    <a:cubicBezTo>
                      <a:pt x="164" y="363"/>
                      <a:pt x="164" y="363"/>
                      <a:pt x="164" y="363"/>
                    </a:cubicBezTo>
                    <a:cubicBezTo>
                      <a:pt x="164" y="363"/>
                      <a:pt x="164" y="363"/>
                      <a:pt x="164" y="364"/>
                    </a:cubicBezTo>
                    <a:cubicBezTo>
                      <a:pt x="164" y="366"/>
                      <a:pt x="164" y="368"/>
                      <a:pt x="166" y="370"/>
                    </a:cubicBezTo>
                    <a:cubicBezTo>
                      <a:pt x="188" y="399"/>
                      <a:pt x="188" y="399"/>
                      <a:pt x="188" y="399"/>
                    </a:cubicBezTo>
                    <a:cubicBezTo>
                      <a:pt x="189" y="401"/>
                      <a:pt x="192" y="402"/>
                      <a:pt x="194" y="402"/>
                    </a:cubicBezTo>
                    <a:cubicBezTo>
                      <a:pt x="196" y="402"/>
                      <a:pt x="197" y="402"/>
                      <a:pt x="199" y="401"/>
                    </a:cubicBezTo>
                    <a:cubicBezTo>
                      <a:pt x="202" y="398"/>
                      <a:pt x="203" y="393"/>
                      <a:pt x="200" y="389"/>
                    </a:cubicBezTo>
                    <a:cubicBezTo>
                      <a:pt x="190" y="375"/>
                      <a:pt x="190" y="375"/>
                      <a:pt x="190" y="375"/>
                    </a:cubicBezTo>
                    <a:cubicBezTo>
                      <a:pt x="196" y="376"/>
                      <a:pt x="202" y="376"/>
                      <a:pt x="208" y="376"/>
                    </a:cubicBezTo>
                    <a:cubicBezTo>
                      <a:pt x="251" y="376"/>
                      <a:pt x="293" y="361"/>
                      <a:pt x="327" y="333"/>
                    </a:cubicBezTo>
                    <a:cubicBezTo>
                      <a:pt x="331" y="330"/>
                      <a:pt x="331" y="325"/>
                      <a:pt x="328" y="322"/>
                    </a:cubicBezTo>
                    <a:cubicBezTo>
                      <a:pt x="325" y="318"/>
                      <a:pt x="320" y="318"/>
                      <a:pt x="317" y="321"/>
                    </a:cubicBezTo>
                    <a:close/>
                    <a:moveTo>
                      <a:pt x="33" y="156"/>
                    </a:moveTo>
                    <a:cubicBezTo>
                      <a:pt x="33" y="156"/>
                      <a:pt x="34" y="157"/>
                      <a:pt x="35" y="157"/>
                    </a:cubicBezTo>
                    <a:cubicBezTo>
                      <a:pt x="38" y="157"/>
                      <a:pt x="41" y="154"/>
                      <a:pt x="42" y="150"/>
                    </a:cubicBezTo>
                    <a:cubicBezTo>
                      <a:pt x="53" y="106"/>
                      <a:pt x="81" y="68"/>
                      <a:pt x="119" y="45"/>
                    </a:cubicBezTo>
                    <a:cubicBezTo>
                      <a:pt x="114" y="62"/>
                      <a:pt x="114" y="62"/>
                      <a:pt x="114" y="62"/>
                    </a:cubicBezTo>
                    <a:cubicBezTo>
                      <a:pt x="113" y="66"/>
                      <a:pt x="116" y="70"/>
                      <a:pt x="120" y="71"/>
                    </a:cubicBezTo>
                    <a:cubicBezTo>
                      <a:pt x="121" y="72"/>
                      <a:pt x="121" y="72"/>
                      <a:pt x="122" y="72"/>
                    </a:cubicBezTo>
                    <a:cubicBezTo>
                      <a:pt x="126" y="72"/>
                      <a:pt x="129" y="70"/>
                      <a:pt x="130" y="66"/>
                    </a:cubicBezTo>
                    <a:cubicBezTo>
                      <a:pt x="140" y="32"/>
                      <a:pt x="140" y="32"/>
                      <a:pt x="140" y="32"/>
                    </a:cubicBezTo>
                    <a:cubicBezTo>
                      <a:pt x="140" y="31"/>
                      <a:pt x="141" y="29"/>
                      <a:pt x="140" y="28"/>
                    </a:cubicBezTo>
                    <a:cubicBezTo>
                      <a:pt x="140" y="28"/>
                      <a:pt x="140" y="28"/>
                      <a:pt x="140" y="27"/>
                    </a:cubicBezTo>
                    <a:cubicBezTo>
                      <a:pt x="140" y="27"/>
                      <a:pt x="140" y="27"/>
                      <a:pt x="140" y="27"/>
                    </a:cubicBezTo>
                    <a:cubicBezTo>
                      <a:pt x="140" y="26"/>
                      <a:pt x="140" y="26"/>
                      <a:pt x="140" y="25"/>
                    </a:cubicBezTo>
                    <a:cubicBezTo>
                      <a:pt x="140" y="25"/>
                      <a:pt x="140" y="25"/>
                      <a:pt x="140" y="25"/>
                    </a:cubicBezTo>
                    <a:cubicBezTo>
                      <a:pt x="140" y="25"/>
                      <a:pt x="140" y="25"/>
                      <a:pt x="140" y="25"/>
                    </a:cubicBezTo>
                    <a:cubicBezTo>
                      <a:pt x="139" y="23"/>
                      <a:pt x="137" y="22"/>
                      <a:pt x="135" y="21"/>
                    </a:cubicBezTo>
                    <a:cubicBezTo>
                      <a:pt x="100" y="10"/>
                      <a:pt x="100" y="10"/>
                      <a:pt x="100" y="10"/>
                    </a:cubicBezTo>
                    <a:cubicBezTo>
                      <a:pt x="95" y="9"/>
                      <a:pt x="91" y="12"/>
                      <a:pt x="90" y="16"/>
                    </a:cubicBezTo>
                    <a:cubicBezTo>
                      <a:pt x="88" y="20"/>
                      <a:pt x="91" y="25"/>
                      <a:pt x="95" y="26"/>
                    </a:cubicBezTo>
                    <a:cubicBezTo>
                      <a:pt x="112" y="31"/>
                      <a:pt x="112" y="31"/>
                      <a:pt x="112" y="31"/>
                    </a:cubicBezTo>
                    <a:cubicBezTo>
                      <a:pt x="69" y="56"/>
                      <a:pt x="39" y="98"/>
                      <a:pt x="27" y="147"/>
                    </a:cubicBezTo>
                    <a:cubicBezTo>
                      <a:pt x="26" y="151"/>
                      <a:pt x="28" y="155"/>
                      <a:pt x="33" y="156"/>
                    </a:cubicBezTo>
                    <a:close/>
                    <a:moveTo>
                      <a:pt x="117" y="335"/>
                    </a:moveTo>
                    <a:cubicBezTo>
                      <a:pt x="79" y="311"/>
                      <a:pt x="52" y="272"/>
                      <a:pt x="42" y="228"/>
                    </a:cubicBezTo>
                    <a:cubicBezTo>
                      <a:pt x="56" y="238"/>
                      <a:pt x="56" y="238"/>
                      <a:pt x="56" y="238"/>
                    </a:cubicBezTo>
                    <a:cubicBezTo>
                      <a:pt x="60" y="241"/>
                      <a:pt x="65" y="240"/>
                      <a:pt x="67" y="236"/>
                    </a:cubicBezTo>
                    <a:cubicBezTo>
                      <a:pt x="70" y="232"/>
                      <a:pt x="69" y="227"/>
                      <a:pt x="65" y="225"/>
                    </a:cubicBezTo>
                    <a:cubicBezTo>
                      <a:pt x="36" y="204"/>
                      <a:pt x="36" y="204"/>
                      <a:pt x="36" y="204"/>
                    </a:cubicBezTo>
                    <a:cubicBezTo>
                      <a:pt x="35" y="204"/>
                      <a:pt x="34" y="203"/>
                      <a:pt x="33" y="203"/>
                    </a:cubicBezTo>
                    <a:cubicBezTo>
                      <a:pt x="32" y="203"/>
                      <a:pt x="32" y="203"/>
                      <a:pt x="32" y="202"/>
                    </a:cubicBezTo>
                    <a:cubicBezTo>
                      <a:pt x="32" y="202"/>
                      <a:pt x="31" y="202"/>
                      <a:pt x="31" y="202"/>
                    </a:cubicBezTo>
                    <a:cubicBezTo>
                      <a:pt x="31" y="202"/>
                      <a:pt x="30" y="202"/>
                      <a:pt x="30" y="202"/>
                    </a:cubicBezTo>
                    <a:cubicBezTo>
                      <a:pt x="30" y="202"/>
                      <a:pt x="30" y="202"/>
                      <a:pt x="30" y="202"/>
                    </a:cubicBezTo>
                    <a:cubicBezTo>
                      <a:pt x="30" y="202"/>
                      <a:pt x="30" y="202"/>
                      <a:pt x="30" y="202"/>
                    </a:cubicBezTo>
                    <a:cubicBezTo>
                      <a:pt x="28" y="203"/>
                      <a:pt x="25" y="204"/>
                      <a:pt x="24" y="206"/>
                    </a:cubicBezTo>
                    <a:cubicBezTo>
                      <a:pt x="3" y="236"/>
                      <a:pt x="3" y="236"/>
                      <a:pt x="3" y="236"/>
                    </a:cubicBezTo>
                    <a:cubicBezTo>
                      <a:pt x="0" y="239"/>
                      <a:pt x="1" y="244"/>
                      <a:pt x="5" y="247"/>
                    </a:cubicBezTo>
                    <a:cubicBezTo>
                      <a:pt x="6" y="248"/>
                      <a:pt x="8" y="248"/>
                      <a:pt x="9" y="248"/>
                    </a:cubicBezTo>
                    <a:cubicBezTo>
                      <a:pt x="12" y="248"/>
                      <a:pt x="14" y="247"/>
                      <a:pt x="16" y="245"/>
                    </a:cubicBezTo>
                    <a:cubicBezTo>
                      <a:pt x="26" y="231"/>
                      <a:pt x="26" y="231"/>
                      <a:pt x="26" y="231"/>
                    </a:cubicBezTo>
                    <a:cubicBezTo>
                      <a:pt x="37" y="279"/>
                      <a:pt x="66" y="321"/>
                      <a:pt x="109" y="348"/>
                    </a:cubicBezTo>
                    <a:cubicBezTo>
                      <a:pt x="110" y="349"/>
                      <a:pt x="112" y="349"/>
                      <a:pt x="113" y="349"/>
                    </a:cubicBezTo>
                    <a:cubicBezTo>
                      <a:pt x="116" y="349"/>
                      <a:pt x="118" y="348"/>
                      <a:pt x="120" y="346"/>
                    </a:cubicBezTo>
                    <a:cubicBezTo>
                      <a:pt x="122" y="342"/>
                      <a:pt x="121" y="337"/>
                      <a:pt x="117" y="335"/>
                    </a:cubicBezTo>
                    <a:close/>
                    <a:moveTo>
                      <a:pt x="406" y="262"/>
                    </a:moveTo>
                    <a:cubicBezTo>
                      <a:pt x="404" y="258"/>
                      <a:pt x="400" y="255"/>
                      <a:pt x="395" y="257"/>
                    </a:cubicBezTo>
                    <a:cubicBezTo>
                      <a:pt x="379" y="263"/>
                      <a:pt x="379" y="263"/>
                      <a:pt x="379" y="263"/>
                    </a:cubicBezTo>
                    <a:cubicBezTo>
                      <a:pt x="398" y="217"/>
                      <a:pt x="399" y="166"/>
                      <a:pt x="380" y="119"/>
                    </a:cubicBezTo>
                    <a:cubicBezTo>
                      <a:pt x="378" y="115"/>
                      <a:pt x="374" y="113"/>
                      <a:pt x="369" y="115"/>
                    </a:cubicBezTo>
                    <a:cubicBezTo>
                      <a:pt x="365" y="116"/>
                      <a:pt x="363" y="121"/>
                      <a:pt x="365" y="125"/>
                    </a:cubicBezTo>
                    <a:cubicBezTo>
                      <a:pt x="382" y="168"/>
                      <a:pt x="382" y="214"/>
                      <a:pt x="365" y="256"/>
                    </a:cubicBezTo>
                    <a:cubicBezTo>
                      <a:pt x="359" y="239"/>
                      <a:pt x="359" y="239"/>
                      <a:pt x="359" y="239"/>
                    </a:cubicBezTo>
                    <a:cubicBezTo>
                      <a:pt x="357" y="235"/>
                      <a:pt x="353" y="233"/>
                      <a:pt x="349" y="234"/>
                    </a:cubicBezTo>
                    <a:cubicBezTo>
                      <a:pt x="344" y="236"/>
                      <a:pt x="342" y="240"/>
                      <a:pt x="344" y="245"/>
                    </a:cubicBezTo>
                    <a:cubicBezTo>
                      <a:pt x="355" y="278"/>
                      <a:pt x="355" y="278"/>
                      <a:pt x="355" y="278"/>
                    </a:cubicBezTo>
                    <a:cubicBezTo>
                      <a:pt x="356" y="280"/>
                      <a:pt x="356" y="281"/>
                      <a:pt x="357" y="282"/>
                    </a:cubicBezTo>
                    <a:cubicBezTo>
                      <a:pt x="357" y="282"/>
                      <a:pt x="357" y="282"/>
                      <a:pt x="357" y="282"/>
                    </a:cubicBezTo>
                    <a:cubicBezTo>
                      <a:pt x="358" y="282"/>
                      <a:pt x="358" y="283"/>
                      <a:pt x="358" y="283"/>
                    </a:cubicBezTo>
                    <a:cubicBezTo>
                      <a:pt x="359" y="283"/>
                      <a:pt x="359" y="283"/>
                      <a:pt x="359" y="283"/>
                    </a:cubicBezTo>
                    <a:cubicBezTo>
                      <a:pt x="359" y="283"/>
                      <a:pt x="359" y="283"/>
                      <a:pt x="359" y="283"/>
                    </a:cubicBezTo>
                    <a:cubicBezTo>
                      <a:pt x="359" y="284"/>
                      <a:pt x="359" y="284"/>
                      <a:pt x="359" y="284"/>
                    </a:cubicBezTo>
                    <a:cubicBezTo>
                      <a:pt x="360" y="284"/>
                      <a:pt x="360" y="284"/>
                      <a:pt x="360" y="284"/>
                    </a:cubicBezTo>
                    <a:cubicBezTo>
                      <a:pt x="361" y="284"/>
                      <a:pt x="362" y="285"/>
                      <a:pt x="363" y="285"/>
                    </a:cubicBezTo>
                    <a:cubicBezTo>
                      <a:pt x="364" y="285"/>
                      <a:pt x="365" y="284"/>
                      <a:pt x="366" y="284"/>
                    </a:cubicBezTo>
                    <a:cubicBezTo>
                      <a:pt x="401" y="272"/>
                      <a:pt x="401" y="272"/>
                      <a:pt x="401" y="272"/>
                    </a:cubicBezTo>
                    <a:cubicBezTo>
                      <a:pt x="405" y="271"/>
                      <a:pt x="407" y="266"/>
                      <a:pt x="406" y="262"/>
                    </a:cubicBezTo>
                    <a:close/>
                    <a:moveTo>
                      <a:pt x="309" y="148"/>
                    </a:moveTo>
                    <a:cubicBezTo>
                      <a:pt x="298" y="148"/>
                      <a:pt x="292" y="153"/>
                      <a:pt x="287" y="156"/>
                    </a:cubicBezTo>
                    <a:cubicBezTo>
                      <a:pt x="286" y="157"/>
                      <a:pt x="285" y="158"/>
                      <a:pt x="284" y="159"/>
                    </a:cubicBezTo>
                    <a:cubicBezTo>
                      <a:pt x="284" y="150"/>
                      <a:pt x="287" y="132"/>
                      <a:pt x="288" y="124"/>
                    </a:cubicBezTo>
                    <a:cubicBezTo>
                      <a:pt x="290" y="108"/>
                      <a:pt x="291" y="105"/>
                      <a:pt x="287" y="102"/>
                    </a:cubicBezTo>
                    <a:cubicBezTo>
                      <a:pt x="282" y="96"/>
                      <a:pt x="251" y="93"/>
                      <a:pt x="239" y="93"/>
                    </a:cubicBezTo>
                    <a:cubicBezTo>
                      <a:pt x="216" y="93"/>
                      <a:pt x="212" y="101"/>
                      <a:pt x="212" y="109"/>
                    </a:cubicBezTo>
                    <a:cubicBezTo>
                      <a:pt x="212" y="120"/>
                      <a:pt x="216" y="125"/>
                      <a:pt x="220" y="129"/>
                    </a:cubicBezTo>
                    <a:cubicBezTo>
                      <a:pt x="223" y="132"/>
                      <a:pt x="224" y="133"/>
                      <a:pt x="224" y="136"/>
                    </a:cubicBezTo>
                    <a:cubicBezTo>
                      <a:pt x="224" y="141"/>
                      <a:pt x="224" y="146"/>
                      <a:pt x="206" y="146"/>
                    </a:cubicBezTo>
                    <a:cubicBezTo>
                      <a:pt x="189" y="146"/>
                      <a:pt x="189" y="141"/>
                      <a:pt x="189" y="136"/>
                    </a:cubicBezTo>
                    <a:cubicBezTo>
                      <a:pt x="189" y="133"/>
                      <a:pt x="190" y="132"/>
                      <a:pt x="192" y="129"/>
                    </a:cubicBezTo>
                    <a:cubicBezTo>
                      <a:pt x="196" y="125"/>
                      <a:pt x="201" y="120"/>
                      <a:pt x="201" y="109"/>
                    </a:cubicBezTo>
                    <a:cubicBezTo>
                      <a:pt x="201" y="101"/>
                      <a:pt x="196" y="93"/>
                      <a:pt x="173" y="93"/>
                    </a:cubicBezTo>
                    <a:cubicBezTo>
                      <a:pt x="160" y="93"/>
                      <a:pt x="130" y="97"/>
                      <a:pt x="125" y="102"/>
                    </a:cubicBezTo>
                    <a:cubicBezTo>
                      <a:pt x="122" y="105"/>
                      <a:pt x="122" y="108"/>
                      <a:pt x="125" y="124"/>
                    </a:cubicBezTo>
                    <a:cubicBezTo>
                      <a:pt x="126" y="132"/>
                      <a:pt x="129" y="150"/>
                      <a:pt x="128" y="159"/>
                    </a:cubicBezTo>
                    <a:cubicBezTo>
                      <a:pt x="127" y="158"/>
                      <a:pt x="126" y="157"/>
                      <a:pt x="125" y="156"/>
                    </a:cubicBezTo>
                    <a:cubicBezTo>
                      <a:pt x="121" y="153"/>
                      <a:pt x="114" y="148"/>
                      <a:pt x="103" y="148"/>
                    </a:cubicBezTo>
                    <a:cubicBezTo>
                      <a:pt x="79" y="148"/>
                      <a:pt x="72" y="172"/>
                      <a:pt x="72" y="185"/>
                    </a:cubicBezTo>
                    <a:cubicBezTo>
                      <a:pt x="72" y="198"/>
                      <a:pt x="79" y="222"/>
                      <a:pt x="103" y="222"/>
                    </a:cubicBezTo>
                    <a:cubicBezTo>
                      <a:pt x="114" y="222"/>
                      <a:pt x="121" y="217"/>
                      <a:pt x="125" y="213"/>
                    </a:cubicBezTo>
                    <a:cubicBezTo>
                      <a:pt x="126" y="212"/>
                      <a:pt x="127" y="211"/>
                      <a:pt x="128" y="211"/>
                    </a:cubicBezTo>
                    <a:cubicBezTo>
                      <a:pt x="129" y="219"/>
                      <a:pt x="126" y="237"/>
                      <a:pt x="125" y="245"/>
                    </a:cubicBezTo>
                    <a:cubicBezTo>
                      <a:pt x="122" y="261"/>
                      <a:pt x="122" y="264"/>
                      <a:pt x="125" y="268"/>
                    </a:cubicBezTo>
                    <a:cubicBezTo>
                      <a:pt x="130" y="273"/>
                      <a:pt x="160" y="277"/>
                      <a:pt x="173" y="277"/>
                    </a:cubicBezTo>
                    <a:cubicBezTo>
                      <a:pt x="196" y="277"/>
                      <a:pt x="201" y="268"/>
                      <a:pt x="201" y="261"/>
                    </a:cubicBezTo>
                    <a:cubicBezTo>
                      <a:pt x="201" y="250"/>
                      <a:pt x="196" y="244"/>
                      <a:pt x="192" y="240"/>
                    </a:cubicBezTo>
                    <a:cubicBezTo>
                      <a:pt x="190" y="237"/>
                      <a:pt x="189" y="236"/>
                      <a:pt x="189" y="233"/>
                    </a:cubicBezTo>
                    <a:cubicBezTo>
                      <a:pt x="189" y="229"/>
                      <a:pt x="189" y="223"/>
                      <a:pt x="206" y="223"/>
                    </a:cubicBezTo>
                    <a:cubicBezTo>
                      <a:pt x="224" y="223"/>
                      <a:pt x="224" y="229"/>
                      <a:pt x="224" y="233"/>
                    </a:cubicBezTo>
                    <a:cubicBezTo>
                      <a:pt x="224" y="236"/>
                      <a:pt x="223" y="237"/>
                      <a:pt x="220" y="240"/>
                    </a:cubicBezTo>
                    <a:cubicBezTo>
                      <a:pt x="216" y="244"/>
                      <a:pt x="212" y="250"/>
                      <a:pt x="212" y="261"/>
                    </a:cubicBezTo>
                    <a:cubicBezTo>
                      <a:pt x="212" y="268"/>
                      <a:pt x="216" y="277"/>
                      <a:pt x="239" y="277"/>
                    </a:cubicBezTo>
                    <a:cubicBezTo>
                      <a:pt x="252" y="277"/>
                      <a:pt x="282" y="273"/>
                      <a:pt x="287" y="268"/>
                    </a:cubicBezTo>
                    <a:cubicBezTo>
                      <a:pt x="291" y="264"/>
                      <a:pt x="290" y="261"/>
                      <a:pt x="288" y="245"/>
                    </a:cubicBezTo>
                    <a:cubicBezTo>
                      <a:pt x="287" y="237"/>
                      <a:pt x="284" y="219"/>
                      <a:pt x="284" y="211"/>
                    </a:cubicBezTo>
                    <a:cubicBezTo>
                      <a:pt x="285" y="211"/>
                      <a:pt x="286" y="212"/>
                      <a:pt x="287" y="213"/>
                    </a:cubicBezTo>
                    <a:cubicBezTo>
                      <a:pt x="292" y="217"/>
                      <a:pt x="298" y="222"/>
                      <a:pt x="309" y="222"/>
                    </a:cubicBezTo>
                    <a:cubicBezTo>
                      <a:pt x="334" y="222"/>
                      <a:pt x="340" y="198"/>
                      <a:pt x="340" y="185"/>
                    </a:cubicBezTo>
                    <a:cubicBezTo>
                      <a:pt x="340" y="172"/>
                      <a:pt x="334" y="148"/>
                      <a:pt x="309" y="148"/>
                    </a:cubicBezTo>
                    <a:close/>
                    <a:moveTo>
                      <a:pt x="309" y="206"/>
                    </a:moveTo>
                    <a:cubicBezTo>
                      <a:pt x="304" y="206"/>
                      <a:pt x="301" y="204"/>
                      <a:pt x="297" y="201"/>
                    </a:cubicBezTo>
                    <a:cubicBezTo>
                      <a:pt x="294" y="197"/>
                      <a:pt x="289" y="194"/>
                      <a:pt x="281" y="194"/>
                    </a:cubicBezTo>
                    <a:cubicBezTo>
                      <a:pt x="278" y="194"/>
                      <a:pt x="275" y="195"/>
                      <a:pt x="273" y="197"/>
                    </a:cubicBezTo>
                    <a:cubicBezTo>
                      <a:pt x="267" y="204"/>
                      <a:pt x="268" y="219"/>
                      <a:pt x="272" y="248"/>
                    </a:cubicBezTo>
                    <a:cubicBezTo>
                      <a:pt x="272" y="251"/>
                      <a:pt x="273" y="254"/>
                      <a:pt x="273" y="256"/>
                    </a:cubicBezTo>
                    <a:cubicBezTo>
                      <a:pt x="266" y="258"/>
                      <a:pt x="251" y="261"/>
                      <a:pt x="239" y="261"/>
                    </a:cubicBezTo>
                    <a:cubicBezTo>
                      <a:pt x="232" y="261"/>
                      <a:pt x="229" y="260"/>
                      <a:pt x="228" y="259"/>
                    </a:cubicBezTo>
                    <a:cubicBezTo>
                      <a:pt x="228" y="255"/>
                      <a:pt x="230" y="254"/>
                      <a:pt x="232" y="251"/>
                    </a:cubicBezTo>
                    <a:cubicBezTo>
                      <a:pt x="235" y="247"/>
                      <a:pt x="240" y="242"/>
                      <a:pt x="240" y="233"/>
                    </a:cubicBezTo>
                    <a:cubicBezTo>
                      <a:pt x="240" y="221"/>
                      <a:pt x="234" y="207"/>
                      <a:pt x="206" y="207"/>
                    </a:cubicBezTo>
                    <a:cubicBezTo>
                      <a:pt x="179" y="207"/>
                      <a:pt x="173" y="221"/>
                      <a:pt x="173" y="233"/>
                    </a:cubicBezTo>
                    <a:cubicBezTo>
                      <a:pt x="173" y="242"/>
                      <a:pt x="177" y="247"/>
                      <a:pt x="180" y="251"/>
                    </a:cubicBezTo>
                    <a:cubicBezTo>
                      <a:pt x="183" y="254"/>
                      <a:pt x="184" y="255"/>
                      <a:pt x="185" y="259"/>
                    </a:cubicBezTo>
                    <a:cubicBezTo>
                      <a:pt x="183" y="260"/>
                      <a:pt x="180" y="261"/>
                      <a:pt x="173" y="261"/>
                    </a:cubicBezTo>
                    <a:cubicBezTo>
                      <a:pt x="161" y="261"/>
                      <a:pt x="147" y="258"/>
                      <a:pt x="139" y="256"/>
                    </a:cubicBezTo>
                    <a:cubicBezTo>
                      <a:pt x="139" y="254"/>
                      <a:pt x="140" y="251"/>
                      <a:pt x="140" y="248"/>
                    </a:cubicBezTo>
                    <a:cubicBezTo>
                      <a:pt x="145" y="219"/>
                      <a:pt x="146" y="204"/>
                      <a:pt x="140" y="197"/>
                    </a:cubicBezTo>
                    <a:cubicBezTo>
                      <a:pt x="138" y="195"/>
                      <a:pt x="135" y="194"/>
                      <a:pt x="131" y="194"/>
                    </a:cubicBezTo>
                    <a:cubicBezTo>
                      <a:pt x="124" y="194"/>
                      <a:pt x="119" y="197"/>
                      <a:pt x="115" y="201"/>
                    </a:cubicBezTo>
                    <a:cubicBezTo>
                      <a:pt x="111" y="204"/>
                      <a:pt x="109" y="206"/>
                      <a:pt x="103" y="206"/>
                    </a:cubicBezTo>
                    <a:cubicBezTo>
                      <a:pt x="89" y="206"/>
                      <a:pt x="88" y="186"/>
                      <a:pt x="88" y="185"/>
                    </a:cubicBezTo>
                    <a:cubicBezTo>
                      <a:pt x="88" y="184"/>
                      <a:pt x="89" y="164"/>
                      <a:pt x="103" y="164"/>
                    </a:cubicBezTo>
                    <a:cubicBezTo>
                      <a:pt x="109" y="164"/>
                      <a:pt x="111" y="166"/>
                      <a:pt x="115" y="169"/>
                    </a:cubicBezTo>
                    <a:cubicBezTo>
                      <a:pt x="119" y="172"/>
                      <a:pt x="124" y="176"/>
                      <a:pt x="131" y="176"/>
                    </a:cubicBezTo>
                    <a:cubicBezTo>
                      <a:pt x="135" y="176"/>
                      <a:pt x="138" y="175"/>
                      <a:pt x="140" y="172"/>
                    </a:cubicBezTo>
                    <a:cubicBezTo>
                      <a:pt x="146" y="165"/>
                      <a:pt x="145" y="151"/>
                      <a:pt x="140" y="122"/>
                    </a:cubicBezTo>
                    <a:cubicBezTo>
                      <a:pt x="140" y="119"/>
                      <a:pt x="139" y="116"/>
                      <a:pt x="139" y="113"/>
                    </a:cubicBezTo>
                    <a:cubicBezTo>
                      <a:pt x="147" y="111"/>
                      <a:pt x="161" y="109"/>
                      <a:pt x="173" y="109"/>
                    </a:cubicBezTo>
                    <a:cubicBezTo>
                      <a:pt x="180" y="109"/>
                      <a:pt x="183" y="110"/>
                      <a:pt x="185" y="110"/>
                    </a:cubicBezTo>
                    <a:cubicBezTo>
                      <a:pt x="184" y="114"/>
                      <a:pt x="183" y="116"/>
                      <a:pt x="180" y="119"/>
                    </a:cubicBezTo>
                    <a:cubicBezTo>
                      <a:pt x="177" y="122"/>
                      <a:pt x="173" y="127"/>
                      <a:pt x="173" y="136"/>
                    </a:cubicBezTo>
                    <a:cubicBezTo>
                      <a:pt x="173" y="148"/>
                      <a:pt x="179" y="162"/>
                      <a:pt x="206" y="162"/>
                    </a:cubicBezTo>
                    <a:cubicBezTo>
                      <a:pt x="234" y="162"/>
                      <a:pt x="240" y="148"/>
                      <a:pt x="240" y="136"/>
                    </a:cubicBezTo>
                    <a:cubicBezTo>
                      <a:pt x="240" y="127"/>
                      <a:pt x="235" y="122"/>
                      <a:pt x="232" y="119"/>
                    </a:cubicBezTo>
                    <a:cubicBezTo>
                      <a:pt x="230" y="116"/>
                      <a:pt x="228" y="114"/>
                      <a:pt x="228" y="110"/>
                    </a:cubicBezTo>
                    <a:cubicBezTo>
                      <a:pt x="229" y="110"/>
                      <a:pt x="232" y="109"/>
                      <a:pt x="239" y="109"/>
                    </a:cubicBezTo>
                    <a:cubicBezTo>
                      <a:pt x="251" y="109"/>
                      <a:pt x="266" y="111"/>
                      <a:pt x="273" y="113"/>
                    </a:cubicBezTo>
                    <a:cubicBezTo>
                      <a:pt x="273" y="116"/>
                      <a:pt x="272" y="119"/>
                      <a:pt x="272" y="122"/>
                    </a:cubicBezTo>
                    <a:cubicBezTo>
                      <a:pt x="268" y="151"/>
                      <a:pt x="267" y="165"/>
                      <a:pt x="273" y="172"/>
                    </a:cubicBezTo>
                    <a:cubicBezTo>
                      <a:pt x="275" y="175"/>
                      <a:pt x="278" y="176"/>
                      <a:pt x="281" y="176"/>
                    </a:cubicBezTo>
                    <a:cubicBezTo>
                      <a:pt x="289" y="176"/>
                      <a:pt x="294" y="172"/>
                      <a:pt x="297" y="169"/>
                    </a:cubicBezTo>
                    <a:cubicBezTo>
                      <a:pt x="301" y="166"/>
                      <a:pt x="304" y="164"/>
                      <a:pt x="309" y="164"/>
                    </a:cubicBezTo>
                    <a:cubicBezTo>
                      <a:pt x="324" y="164"/>
                      <a:pt x="324" y="184"/>
                      <a:pt x="324" y="185"/>
                    </a:cubicBezTo>
                    <a:cubicBezTo>
                      <a:pt x="324" y="186"/>
                      <a:pt x="324" y="206"/>
                      <a:pt x="309" y="206"/>
                    </a:cubicBezTo>
                    <a:close/>
                    <a:moveTo>
                      <a:pt x="343" y="30"/>
                    </a:moveTo>
                    <a:cubicBezTo>
                      <a:pt x="343" y="25"/>
                      <a:pt x="339" y="22"/>
                      <a:pt x="334" y="22"/>
                    </a:cubicBezTo>
                    <a:cubicBezTo>
                      <a:pt x="330" y="22"/>
                      <a:pt x="327" y="26"/>
                      <a:pt x="327" y="30"/>
                    </a:cubicBezTo>
                    <a:cubicBezTo>
                      <a:pt x="327" y="48"/>
                      <a:pt x="327" y="48"/>
                      <a:pt x="327" y="48"/>
                    </a:cubicBezTo>
                    <a:cubicBezTo>
                      <a:pt x="290" y="16"/>
                      <a:pt x="241" y="0"/>
                      <a:pt x="190" y="5"/>
                    </a:cubicBezTo>
                    <a:cubicBezTo>
                      <a:pt x="186" y="5"/>
                      <a:pt x="183" y="9"/>
                      <a:pt x="183" y="14"/>
                    </a:cubicBezTo>
                    <a:cubicBezTo>
                      <a:pt x="183" y="18"/>
                      <a:pt x="187" y="21"/>
                      <a:pt x="192" y="21"/>
                    </a:cubicBezTo>
                    <a:cubicBezTo>
                      <a:pt x="237" y="17"/>
                      <a:pt x="282" y="31"/>
                      <a:pt x="317" y="60"/>
                    </a:cubicBezTo>
                    <a:cubicBezTo>
                      <a:pt x="299" y="60"/>
                      <a:pt x="299" y="60"/>
                      <a:pt x="299" y="60"/>
                    </a:cubicBezTo>
                    <a:cubicBezTo>
                      <a:pt x="295" y="60"/>
                      <a:pt x="291" y="64"/>
                      <a:pt x="292" y="69"/>
                    </a:cubicBezTo>
                    <a:cubicBezTo>
                      <a:pt x="292" y="73"/>
                      <a:pt x="295" y="76"/>
                      <a:pt x="300" y="76"/>
                    </a:cubicBezTo>
                    <a:cubicBezTo>
                      <a:pt x="300" y="76"/>
                      <a:pt x="300" y="76"/>
                      <a:pt x="300" y="76"/>
                    </a:cubicBezTo>
                    <a:cubicBezTo>
                      <a:pt x="335" y="75"/>
                      <a:pt x="335" y="75"/>
                      <a:pt x="335" y="75"/>
                    </a:cubicBezTo>
                    <a:cubicBezTo>
                      <a:pt x="336" y="75"/>
                      <a:pt x="336" y="75"/>
                      <a:pt x="336" y="75"/>
                    </a:cubicBezTo>
                    <a:cubicBezTo>
                      <a:pt x="337" y="75"/>
                      <a:pt x="338" y="75"/>
                      <a:pt x="340" y="74"/>
                    </a:cubicBezTo>
                    <a:cubicBezTo>
                      <a:pt x="340" y="74"/>
                      <a:pt x="340" y="74"/>
                      <a:pt x="340" y="74"/>
                    </a:cubicBezTo>
                    <a:cubicBezTo>
                      <a:pt x="340" y="74"/>
                      <a:pt x="340" y="74"/>
                      <a:pt x="341" y="73"/>
                    </a:cubicBezTo>
                    <a:cubicBezTo>
                      <a:pt x="341" y="73"/>
                      <a:pt x="341" y="73"/>
                      <a:pt x="341" y="73"/>
                    </a:cubicBezTo>
                    <a:cubicBezTo>
                      <a:pt x="342" y="73"/>
                      <a:pt x="342" y="73"/>
                      <a:pt x="342" y="73"/>
                    </a:cubicBezTo>
                    <a:cubicBezTo>
                      <a:pt x="342" y="73"/>
                      <a:pt x="342" y="73"/>
                      <a:pt x="342" y="73"/>
                    </a:cubicBezTo>
                    <a:cubicBezTo>
                      <a:pt x="342" y="72"/>
                      <a:pt x="342" y="72"/>
                      <a:pt x="342" y="72"/>
                    </a:cubicBezTo>
                    <a:cubicBezTo>
                      <a:pt x="344" y="71"/>
                      <a:pt x="344" y="68"/>
                      <a:pt x="344" y="66"/>
                    </a:cubicBezTo>
                    <a:lnTo>
                      <a:pt x="343" y="30"/>
                    </a:lnTo>
                    <a:close/>
                  </a:path>
                </a:pathLst>
              </a:custGeom>
              <a:solidFill>
                <a:srgbClr val="3333CC">
                  <a:lumMod val="60000"/>
                  <a:lumOff val="40000"/>
                </a:srgbClr>
              </a:solidFill>
              <a:ln>
                <a:noFill/>
              </a:ln>
              <a:extLst/>
            </p:spPr>
            <p:txBody>
              <a:bodyPr/>
              <a:lstStyle/>
              <a:p>
                <a:pPr fontAlgn="auto">
                  <a:spcBef>
                    <a:spcPts val="0"/>
                  </a:spcBef>
                  <a:spcAft>
                    <a:spcPts val="0"/>
                  </a:spcAft>
                  <a:defRPr/>
                </a:pPr>
                <a:endParaRPr lang="en-US" kern="0">
                  <a:solidFill>
                    <a:srgbClr val="58585A"/>
                  </a:solidFill>
                </a:endParaRPr>
              </a:p>
            </p:txBody>
          </p:sp>
          <p:sp>
            <p:nvSpPr>
              <p:cNvPr id="22567" name="Rectangle 5"/>
              <p:cNvSpPr>
                <a:spLocks noChangeArrowheads="1"/>
              </p:cNvSpPr>
              <p:nvPr/>
            </p:nvSpPr>
            <p:spPr bwMode="auto">
              <a:xfrm>
                <a:off x="4393539" y="4635802"/>
                <a:ext cx="1576388" cy="648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fr-FR" sz="1800">
                    <a:solidFill>
                      <a:srgbClr val="0000FF"/>
                    </a:solidFill>
                    <a:cs typeface="Times New Roman" pitchFamily="18" charset="0"/>
                  </a:rPr>
                  <a:t>Orchestration</a:t>
                </a:r>
                <a:endParaRPr lang="sv-SE" altLang="fr-FR" sz="1500">
                  <a:solidFill>
                    <a:srgbClr val="0000FF"/>
                  </a:solidFill>
                  <a:cs typeface="Times New Roman" pitchFamily="18" charset="0"/>
                </a:endParaRPr>
              </a:p>
            </p:txBody>
          </p:sp>
          <p:sp>
            <p:nvSpPr>
              <p:cNvPr id="71" name="AutoShape 39"/>
              <p:cNvSpPr>
                <a:spLocks noChangeArrowheads="1"/>
              </p:cNvSpPr>
              <p:nvPr/>
            </p:nvSpPr>
            <p:spPr bwMode="auto">
              <a:xfrm>
                <a:off x="6755412" y="4040552"/>
                <a:ext cx="909637" cy="942548"/>
              </a:xfrm>
              <a:prstGeom prst="can">
                <a:avLst>
                  <a:gd name="adj" fmla="val 25000"/>
                </a:avLst>
              </a:prstGeom>
              <a:solidFill>
                <a:srgbClr val="6A8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sz="1800" kern="0">
                  <a:solidFill>
                    <a:sysClr val="windowText" lastClr="000000"/>
                  </a:solidFill>
                  <a:cs typeface="Arial" charset="0"/>
                </a:endParaRPr>
              </a:p>
            </p:txBody>
          </p:sp>
          <p:sp>
            <p:nvSpPr>
              <p:cNvPr id="22569" name="Rectangle 41"/>
              <p:cNvSpPr>
                <a:spLocks noChangeArrowheads="1"/>
              </p:cNvSpPr>
              <p:nvPr/>
            </p:nvSpPr>
            <p:spPr bwMode="auto">
              <a:xfrm>
                <a:off x="6563141" y="4367194"/>
                <a:ext cx="12430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fr-FR" sz="1800">
                    <a:solidFill>
                      <a:srgbClr val="FFFFFF"/>
                    </a:solidFill>
                    <a:cs typeface="Times New Roman" pitchFamily="18" charset="0"/>
                  </a:rPr>
                  <a:t>CMDB</a:t>
                </a:r>
                <a:endParaRPr lang="sv-SE" altLang="fr-FR" sz="1500">
                  <a:solidFill>
                    <a:srgbClr val="0000FF"/>
                  </a:solidFill>
                  <a:cs typeface="Times New Roman" pitchFamily="18" charset="0"/>
                </a:endParaRPr>
              </a:p>
            </p:txBody>
          </p:sp>
        </p:grpSp>
        <p:grpSp>
          <p:nvGrpSpPr>
            <p:cNvPr id="22557" name="Group 77"/>
            <p:cNvGrpSpPr>
              <a:grpSpLocks/>
            </p:cNvGrpSpPr>
            <p:nvPr/>
          </p:nvGrpSpPr>
          <p:grpSpPr bwMode="auto">
            <a:xfrm>
              <a:off x="10147557" y="3878924"/>
              <a:ext cx="2024818" cy="1098002"/>
              <a:chOff x="8381083" y="2180739"/>
              <a:chExt cx="6831020" cy="1098002"/>
            </a:xfrm>
          </p:grpSpPr>
          <p:sp>
            <p:nvSpPr>
              <p:cNvPr id="79" name="Rounded Rectangle 78"/>
              <p:cNvSpPr/>
              <p:nvPr/>
            </p:nvSpPr>
            <p:spPr>
              <a:xfrm>
                <a:off x="8896381" y="2201143"/>
                <a:ext cx="5800185" cy="980631"/>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shade val="80000"/>
                  <a:hueOff val="261841"/>
                  <a:satOff val="-19604"/>
                  <a:lumOff val="16878"/>
                  <a:alphaOff val="0"/>
                </a:schemeClr>
              </a:effectRef>
              <a:fontRef idx="minor">
                <a:schemeClr val="lt1"/>
              </a:fontRef>
            </p:style>
          </p:sp>
          <p:sp>
            <p:nvSpPr>
              <p:cNvPr id="80" name="Rounded Rectangle 4"/>
              <p:cNvSpPr/>
              <p:nvPr/>
            </p:nvSpPr>
            <p:spPr>
              <a:xfrm>
                <a:off x="8382237" y="2180515"/>
                <a:ext cx="6828473" cy="109805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dirty="0"/>
                  <a:t>Intelligent Automation Layer</a:t>
                </a:r>
              </a:p>
            </p:txBody>
          </p:sp>
        </p:grpSp>
        <p:cxnSp>
          <p:nvCxnSpPr>
            <p:cNvPr id="22558" name="Straight Connector 80"/>
            <p:cNvCxnSpPr>
              <a:cxnSpLocks noChangeShapeType="1"/>
            </p:cNvCxnSpPr>
            <p:nvPr/>
          </p:nvCxnSpPr>
          <p:spPr bwMode="auto">
            <a:xfrm>
              <a:off x="162524" y="3131325"/>
              <a:ext cx="12030075" cy="0"/>
            </a:xfrm>
            <a:prstGeom prst="line">
              <a:avLst/>
            </a:prstGeom>
            <a:noFill/>
            <a:ln w="38100" algn="ctr">
              <a:solidFill>
                <a:schemeClr val="tx1"/>
              </a:solidFill>
              <a:prstDash val="sysDot"/>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7674059" y="2015079"/>
            <a:ext cx="1398503" cy="779077"/>
            <a:chOff x="3238500" y="-1643660"/>
            <a:chExt cx="6949819" cy="1216800"/>
          </a:xfrm>
        </p:grpSpPr>
        <p:sp>
          <p:nvSpPr>
            <p:cNvPr id="84" name="Rounded Rectangle 83"/>
            <p:cNvSpPr/>
            <p:nvPr/>
          </p:nvSpPr>
          <p:spPr>
            <a:xfrm>
              <a:off x="3238500" y="-1643660"/>
              <a:ext cx="6949819" cy="1216800"/>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85" name="Rounded Rectangle 4"/>
            <p:cNvSpPr/>
            <p:nvPr/>
          </p:nvSpPr>
          <p:spPr>
            <a:xfrm>
              <a:off x="3356294" y="-1584054"/>
              <a:ext cx="6832025" cy="1097586"/>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dirty="0"/>
                <a:t>Governance &amp; Access Layer</a:t>
              </a:r>
            </a:p>
          </p:txBody>
        </p:sp>
      </p:grpSp>
      <p:grpSp>
        <p:nvGrpSpPr>
          <p:cNvPr id="77" name="Group 76"/>
          <p:cNvGrpSpPr>
            <a:grpSpLocks/>
          </p:cNvGrpSpPr>
          <p:nvPr/>
        </p:nvGrpSpPr>
        <p:grpSpPr bwMode="auto">
          <a:xfrm>
            <a:off x="2102644" y="493879"/>
            <a:ext cx="4916091" cy="2270115"/>
            <a:chOff x="2774032" y="325306"/>
            <a:chExt cx="6583542" cy="2738382"/>
          </a:xfrm>
        </p:grpSpPr>
        <p:sp>
          <p:nvSpPr>
            <p:cNvPr id="22546" name="AutoShape 20"/>
            <p:cNvSpPr>
              <a:spLocks noChangeArrowheads="1"/>
            </p:cNvSpPr>
            <p:nvPr/>
          </p:nvSpPr>
          <p:spPr bwMode="auto">
            <a:xfrm>
              <a:off x="5245711" y="325306"/>
              <a:ext cx="1740554" cy="936625"/>
            </a:xfrm>
            <a:prstGeom prst="roundRect">
              <a:avLst>
                <a:gd name="adj" fmla="val 16667"/>
              </a:avLst>
            </a:prstGeom>
            <a:solidFill>
              <a:srgbClr val="B1B3B4"/>
            </a:solidFill>
            <a:ln>
              <a:noFill/>
            </a:ln>
            <a:effectLst/>
            <a:extLst>
              <a:ext uri="{91240B29-F687-4F45-9708-019B960494DF}">
                <a14:hiddenLine xmlns:a14="http://schemas.microsoft.com/office/drawing/2010/main" w="9525"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fr-FR" sz="1400">
                  <a:solidFill>
                    <a:schemeClr val="bg1"/>
                  </a:solidFill>
                </a:rPr>
                <a:t>- External Clients</a:t>
              </a:r>
              <a:br>
                <a:rPr lang="en-US" altLang="fr-FR" sz="1400">
                  <a:solidFill>
                    <a:schemeClr val="bg1"/>
                  </a:solidFill>
                </a:rPr>
              </a:br>
              <a:r>
                <a:rPr lang="en-US" altLang="fr-FR" sz="1400">
                  <a:solidFill>
                    <a:schemeClr val="bg1"/>
                  </a:solidFill>
                </a:rPr>
                <a:t>- External Logic</a:t>
              </a:r>
            </a:p>
          </p:txBody>
        </p:sp>
        <p:sp>
          <p:nvSpPr>
            <p:cNvPr id="22547" name="AutoShape 44" descr="bpct-blend1"/>
            <p:cNvSpPr>
              <a:spLocks noChangeArrowheads="1"/>
            </p:cNvSpPr>
            <p:nvPr/>
          </p:nvSpPr>
          <p:spPr bwMode="auto">
            <a:xfrm>
              <a:off x="7102209" y="580895"/>
              <a:ext cx="1474403" cy="657225"/>
            </a:xfrm>
            <a:prstGeom prst="roundRect">
              <a:avLst>
                <a:gd name="adj" fmla="val 16667"/>
              </a:avLst>
            </a:prstGeom>
            <a:blipFill dpi="0" rotWithShape="0">
              <a:blip r:embed="rId5"/>
              <a:srcRect/>
              <a:stretch>
                <a:fillRect/>
              </a:stretch>
            </a:blipFill>
            <a:ln w="9525" algn="ctr">
              <a:solidFill>
                <a:srgbClr val="89BA1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sz="1400">
                  <a:solidFill>
                    <a:schemeClr val="bg1"/>
                  </a:solidFill>
                </a:rPr>
                <a:t>Self Service GUI</a:t>
              </a:r>
              <a:endParaRPr lang="en-US" altLang="fr-FR" sz="1200">
                <a:solidFill>
                  <a:schemeClr val="bg1"/>
                </a:solidFill>
              </a:endParaRPr>
            </a:p>
          </p:txBody>
        </p:sp>
        <p:sp>
          <p:nvSpPr>
            <p:cNvPr id="92" name="Rounded Rectangle 1"/>
            <p:cNvSpPr>
              <a:spLocks noChangeArrowheads="1"/>
            </p:cNvSpPr>
            <p:nvPr/>
          </p:nvSpPr>
          <p:spPr bwMode="auto">
            <a:xfrm>
              <a:off x="2774032" y="1619092"/>
              <a:ext cx="6583542" cy="1444596"/>
            </a:xfrm>
            <a:prstGeom prst="roundRect">
              <a:avLst>
                <a:gd name="adj" fmla="val 3537"/>
              </a:avLst>
            </a:prstGeom>
            <a:solidFill>
              <a:schemeClr val="accent3">
                <a:lumMod val="95000"/>
              </a:schemeClr>
            </a:solidFill>
          </p:spPr>
          <p:style>
            <a:lnRef idx="2">
              <a:schemeClr val="lt1">
                <a:hueOff val="0"/>
                <a:satOff val="0"/>
                <a:lumOff val="0"/>
                <a:alphaOff val="0"/>
              </a:schemeClr>
            </a:lnRef>
            <a:fillRef idx="1">
              <a:scrgbClr r="0" g="0" b="0"/>
            </a:fillRef>
            <a:effectRef idx="0">
              <a:schemeClr val="accent1">
                <a:shade val="80000"/>
                <a:hueOff val="261841"/>
                <a:satOff val="-19604"/>
                <a:lumOff val="16878"/>
                <a:alphaOff val="0"/>
              </a:schemeClr>
            </a:effectRef>
            <a:fontRef idx="minor">
              <a:schemeClr val="lt1"/>
            </a:fontRef>
          </p:style>
          <p:txBody>
            <a:bodyPr wrap="none" lIns="72000" rIns="72000" anchor="ctr" anchorCtr="1"/>
            <a:lstStyle/>
            <a:p>
              <a:pPr>
                <a:spcBef>
                  <a:spcPct val="50000"/>
                </a:spcBef>
                <a:defRPr/>
              </a:pPr>
              <a:endParaRPr lang="en-US" sz="1400" b="1" dirty="0">
                <a:solidFill>
                  <a:srgbClr val="00B050"/>
                </a:solidFill>
              </a:endParaRPr>
            </a:p>
          </p:txBody>
        </p:sp>
        <p:sp>
          <p:nvSpPr>
            <p:cNvPr id="22549" name="AutoShape 25" descr="bpct-blend1"/>
            <p:cNvSpPr>
              <a:spLocks noChangeArrowheads="1"/>
            </p:cNvSpPr>
            <p:nvPr/>
          </p:nvSpPr>
          <p:spPr bwMode="auto">
            <a:xfrm>
              <a:off x="3841510" y="2570550"/>
              <a:ext cx="2336051" cy="442616"/>
            </a:xfrm>
            <a:prstGeom prst="roundRect">
              <a:avLst>
                <a:gd name="adj" fmla="val 71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fr-FR" sz="1600">
                  <a:solidFill>
                    <a:srgbClr val="7030A0"/>
                  </a:solidFill>
                </a:rPr>
                <a:t>Rules &amp; Policy </a:t>
              </a:r>
              <a:br>
                <a:rPr lang="en-US" altLang="fr-FR" sz="1600">
                  <a:solidFill>
                    <a:srgbClr val="7030A0"/>
                  </a:solidFill>
                </a:rPr>
              </a:br>
              <a:r>
                <a:rPr lang="en-US" altLang="fr-FR" sz="1600">
                  <a:solidFill>
                    <a:srgbClr val="7030A0"/>
                  </a:solidFill>
                </a:rPr>
                <a:t>Mgmt</a:t>
              </a:r>
            </a:p>
          </p:txBody>
        </p:sp>
        <p:sp>
          <p:nvSpPr>
            <p:cNvPr id="22550" name="AutoShape 3" descr="bpct-blend1"/>
            <p:cNvSpPr>
              <a:spLocks noChangeArrowheads="1"/>
            </p:cNvSpPr>
            <p:nvPr/>
          </p:nvSpPr>
          <p:spPr bwMode="auto">
            <a:xfrm>
              <a:off x="4341786" y="1831183"/>
              <a:ext cx="4826609" cy="550862"/>
            </a:xfrm>
            <a:prstGeom prst="roundRect">
              <a:avLst>
                <a:gd name="adj" fmla="val 16667"/>
              </a:avLst>
            </a:prstGeom>
            <a:solidFill>
              <a:srgbClr val="7030A0"/>
            </a:solidFill>
            <a:ln w="9525" algn="ctr">
              <a:solidFill>
                <a:srgbClr val="89BA17"/>
              </a:solidFill>
              <a:round/>
              <a:headEnd/>
              <a:tailEnd/>
            </a:ln>
          </p:spPr>
          <p:txBody>
            <a:bodyPr wrap="none" anchor="ctr"/>
            <a:lstStyle/>
            <a:p>
              <a:pPr algn="ctr"/>
              <a:r>
                <a:rPr lang="en-US" altLang="fr-FR" sz="1800" dirty="0" smtClean="0">
                  <a:solidFill>
                    <a:schemeClr val="bg1"/>
                  </a:solidFill>
                </a:rPr>
                <a:t>CM </a:t>
              </a:r>
              <a:r>
                <a:rPr lang="en-US" altLang="fr-FR" sz="1800" dirty="0">
                  <a:solidFill>
                    <a:schemeClr val="bg1"/>
                  </a:solidFill>
                </a:rPr>
                <a:t>Northbound Services APIs</a:t>
              </a:r>
            </a:p>
          </p:txBody>
        </p:sp>
        <p:sp>
          <p:nvSpPr>
            <p:cNvPr id="93" name="Freeform 23"/>
            <p:cNvSpPr>
              <a:spLocks noChangeAspect="1" noEditPoints="1"/>
            </p:cNvSpPr>
            <p:nvPr/>
          </p:nvSpPr>
          <p:spPr bwMode="auto">
            <a:xfrm>
              <a:off x="3499364" y="2269954"/>
              <a:ext cx="711048" cy="768335"/>
            </a:xfrm>
            <a:custGeom>
              <a:avLst/>
              <a:gdLst>
                <a:gd name="T0" fmla="*/ 2147483647 w 335"/>
                <a:gd name="T1" fmla="*/ 2147483647 h 389"/>
                <a:gd name="T2" fmla="*/ 2147483647 w 335"/>
                <a:gd name="T3" fmla="*/ 2147483647 h 389"/>
                <a:gd name="T4" fmla="*/ 2147483647 w 335"/>
                <a:gd name="T5" fmla="*/ 2147483647 h 389"/>
                <a:gd name="T6" fmla="*/ 2147483647 w 335"/>
                <a:gd name="T7" fmla="*/ 2147483647 h 389"/>
                <a:gd name="T8" fmla="*/ 2147483647 w 335"/>
                <a:gd name="T9" fmla="*/ 2147483647 h 389"/>
                <a:gd name="T10" fmla="*/ 2147483647 w 335"/>
                <a:gd name="T11" fmla="*/ 2147483647 h 389"/>
                <a:gd name="T12" fmla="*/ 2147483647 w 335"/>
                <a:gd name="T13" fmla="*/ 2147483647 h 389"/>
                <a:gd name="T14" fmla="*/ 2147483647 w 335"/>
                <a:gd name="T15" fmla="*/ 2147483647 h 389"/>
                <a:gd name="T16" fmla="*/ 2147483647 w 335"/>
                <a:gd name="T17" fmla="*/ 2147483647 h 389"/>
                <a:gd name="T18" fmla="*/ 2147483647 w 335"/>
                <a:gd name="T19" fmla="*/ 2147483647 h 389"/>
                <a:gd name="T20" fmla="*/ 2147483647 w 335"/>
                <a:gd name="T21" fmla="*/ 2147483647 h 389"/>
                <a:gd name="T22" fmla="*/ 2147483647 w 335"/>
                <a:gd name="T23" fmla="*/ 2147483647 h 389"/>
                <a:gd name="T24" fmla="*/ 2147483647 w 335"/>
                <a:gd name="T25" fmla="*/ 2147483647 h 389"/>
                <a:gd name="T26" fmla="*/ 2147483647 w 335"/>
                <a:gd name="T27" fmla="*/ 2147483647 h 389"/>
                <a:gd name="T28" fmla="*/ 2147483647 w 335"/>
                <a:gd name="T29" fmla="*/ 2147483647 h 389"/>
                <a:gd name="T30" fmla="*/ 2147483647 w 335"/>
                <a:gd name="T31" fmla="*/ 2147483647 h 389"/>
                <a:gd name="T32" fmla="*/ 2147483647 w 335"/>
                <a:gd name="T33" fmla="*/ 2147483647 h 389"/>
                <a:gd name="T34" fmla="*/ 2147483647 w 335"/>
                <a:gd name="T35" fmla="*/ 2147483647 h 389"/>
                <a:gd name="T36" fmla="*/ 2147483647 w 335"/>
                <a:gd name="T37" fmla="*/ 2147483647 h 389"/>
                <a:gd name="T38" fmla="*/ 2147483647 w 335"/>
                <a:gd name="T39" fmla="*/ 2147483647 h 389"/>
                <a:gd name="T40" fmla="*/ 2147483647 w 335"/>
                <a:gd name="T41" fmla="*/ 2147483647 h 389"/>
                <a:gd name="T42" fmla="*/ 2147483647 w 335"/>
                <a:gd name="T43" fmla="*/ 2147483647 h 389"/>
                <a:gd name="T44" fmla="*/ 2147483647 w 335"/>
                <a:gd name="T45" fmla="*/ 2147483647 h 389"/>
                <a:gd name="T46" fmla="*/ 2147483647 w 335"/>
                <a:gd name="T47" fmla="*/ 2147483647 h 389"/>
                <a:gd name="T48" fmla="*/ 2147483647 w 335"/>
                <a:gd name="T49" fmla="*/ 2147483647 h 389"/>
                <a:gd name="T50" fmla="*/ 2147483647 w 335"/>
                <a:gd name="T51" fmla="*/ 2147483647 h 389"/>
                <a:gd name="T52" fmla="*/ 2147483647 w 335"/>
                <a:gd name="T53" fmla="*/ 2147483647 h 389"/>
                <a:gd name="T54" fmla="*/ 2147483647 w 335"/>
                <a:gd name="T55" fmla="*/ 2147483647 h 389"/>
                <a:gd name="T56" fmla="*/ 2147483647 w 335"/>
                <a:gd name="T57" fmla="*/ 2147483647 h 389"/>
                <a:gd name="T58" fmla="*/ 2147483647 w 335"/>
                <a:gd name="T59" fmla="*/ 2147483647 h 389"/>
                <a:gd name="T60" fmla="*/ 2147483647 w 335"/>
                <a:gd name="T61" fmla="*/ 2147483647 h 389"/>
                <a:gd name="T62" fmla="*/ 2147483647 w 335"/>
                <a:gd name="T63" fmla="*/ 2147483647 h 389"/>
                <a:gd name="T64" fmla="*/ 2147483647 w 335"/>
                <a:gd name="T65" fmla="*/ 2147483647 h 389"/>
                <a:gd name="T66" fmla="*/ 2147483647 w 335"/>
                <a:gd name="T67" fmla="*/ 2147483647 h 389"/>
                <a:gd name="T68" fmla="*/ 2147483647 w 335"/>
                <a:gd name="T69" fmla="*/ 2147483647 h 389"/>
                <a:gd name="T70" fmla="*/ 2147483647 w 335"/>
                <a:gd name="T71" fmla="*/ 2147483647 h 389"/>
                <a:gd name="T72" fmla="*/ 2147483647 w 335"/>
                <a:gd name="T73" fmla="*/ 2147483647 h 389"/>
                <a:gd name="T74" fmla="*/ 2147483647 w 335"/>
                <a:gd name="T75" fmla="*/ 2147483647 h 389"/>
                <a:gd name="T76" fmla="*/ 2147483647 w 335"/>
                <a:gd name="T77" fmla="*/ 2147483647 h 389"/>
                <a:gd name="T78" fmla="*/ 2147483647 w 335"/>
                <a:gd name="T79" fmla="*/ 2147483647 h 389"/>
                <a:gd name="T80" fmla="*/ 2147483647 w 335"/>
                <a:gd name="T81" fmla="*/ 2147483647 h 389"/>
                <a:gd name="T82" fmla="*/ 2147483647 w 335"/>
                <a:gd name="T83" fmla="*/ 2147483647 h 389"/>
                <a:gd name="T84" fmla="*/ 2147483647 w 335"/>
                <a:gd name="T85" fmla="*/ 2147483647 h 389"/>
                <a:gd name="T86" fmla="*/ 2147483647 w 335"/>
                <a:gd name="T87" fmla="*/ 2147483647 h 389"/>
                <a:gd name="T88" fmla="*/ 2147483647 w 335"/>
                <a:gd name="T89" fmla="*/ 2147483647 h 389"/>
                <a:gd name="T90" fmla="*/ 2147483647 w 335"/>
                <a:gd name="T91" fmla="*/ 2147483647 h 389"/>
                <a:gd name="T92" fmla="*/ 2147483647 w 335"/>
                <a:gd name="T93" fmla="*/ 2147483647 h 389"/>
                <a:gd name="T94" fmla="*/ 2147483647 w 335"/>
                <a:gd name="T95" fmla="*/ 2147483647 h 389"/>
                <a:gd name="T96" fmla="*/ 2147483647 w 335"/>
                <a:gd name="T97" fmla="*/ 2147483647 h 389"/>
                <a:gd name="T98" fmla="*/ 2147483647 w 335"/>
                <a:gd name="T99" fmla="*/ 2147483647 h 389"/>
                <a:gd name="T100" fmla="*/ 2147483647 w 335"/>
                <a:gd name="T101" fmla="*/ 2147483647 h 389"/>
                <a:gd name="T102" fmla="*/ 2147483647 w 335"/>
                <a:gd name="T103" fmla="*/ 2147483647 h 389"/>
                <a:gd name="T104" fmla="*/ 2147483647 w 335"/>
                <a:gd name="T105" fmla="*/ 2147483647 h 389"/>
                <a:gd name="T106" fmla="*/ 2147483647 w 335"/>
                <a:gd name="T107" fmla="*/ 2147483647 h 389"/>
                <a:gd name="T108" fmla="*/ 2147483647 w 335"/>
                <a:gd name="T109" fmla="*/ 2147483647 h 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5" h="389">
                  <a:moveTo>
                    <a:pt x="112" y="55"/>
                  </a:moveTo>
                  <a:cubicBezTo>
                    <a:pt x="114" y="58"/>
                    <a:pt x="117" y="60"/>
                    <a:pt x="120" y="60"/>
                  </a:cubicBezTo>
                  <a:cubicBezTo>
                    <a:pt x="121" y="60"/>
                    <a:pt x="122" y="60"/>
                    <a:pt x="123" y="59"/>
                  </a:cubicBezTo>
                  <a:cubicBezTo>
                    <a:pt x="127" y="58"/>
                    <a:pt x="129" y="53"/>
                    <a:pt x="127" y="49"/>
                  </a:cubicBezTo>
                  <a:cubicBezTo>
                    <a:pt x="114" y="17"/>
                    <a:pt x="114" y="17"/>
                    <a:pt x="114" y="17"/>
                  </a:cubicBezTo>
                  <a:cubicBezTo>
                    <a:pt x="112" y="13"/>
                    <a:pt x="108" y="11"/>
                    <a:pt x="104" y="13"/>
                  </a:cubicBezTo>
                  <a:cubicBezTo>
                    <a:pt x="100" y="15"/>
                    <a:pt x="98" y="19"/>
                    <a:pt x="99" y="23"/>
                  </a:cubicBezTo>
                  <a:lnTo>
                    <a:pt x="112" y="55"/>
                  </a:lnTo>
                  <a:close/>
                  <a:moveTo>
                    <a:pt x="275" y="123"/>
                  </a:moveTo>
                  <a:cubicBezTo>
                    <a:pt x="276" y="126"/>
                    <a:pt x="279" y="128"/>
                    <a:pt x="282" y="128"/>
                  </a:cubicBezTo>
                  <a:cubicBezTo>
                    <a:pt x="283" y="128"/>
                    <a:pt x="284" y="128"/>
                    <a:pt x="285" y="128"/>
                  </a:cubicBezTo>
                  <a:cubicBezTo>
                    <a:pt x="318" y="114"/>
                    <a:pt x="318" y="114"/>
                    <a:pt x="318" y="114"/>
                  </a:cubicBezTo>
                  <a:cubicBezTo>
                    <a:pt x="322" y="112"/>
                    <a:pt x="324" y="108"/>
                    <a:pt x="323" y="104"/>
                  </a:cubicBezTo>
                  <a:cubicBezTo>
                    <a:pt x="321" y="100"/>
                    <a:pt x="316" y="98"/>
                    <a:pt x="312" y="99"/>
                  </a:cubicBezTo>
                  <a:cubicBezTo>
                    <a:pt x="279" y="113"/>
                    <a:pt x="279" y="113"/>
                    <a:pt x="279" y="113"/>
                  </a:cubicBezTo>
                  <a:cubicBezTo>
                    <a:pt x="275" y="115"/>
                    <a:pt x="273" y="119"/>
                    <a:pt x="275" y="123"/>
                  </a:cubicBezTo>
                  <a:close/>
                  <a:moveTo>
                    <a:pt x="168" y="50"/>
                  </a:moveTo>
                  <a:cubicBezTo>
                    <a:pt x="172" y="50"/>
                    <a:pt x="176" y="47"/>
                    <a:pt x="176" y="42"/>
                  </a:cubicBezTo>
                  <a:cubicBezTo>
                    <a:pt x="176" y="8"/>
                    <a:pt x="176" y="8"/>
                    <a:pt x="176" y="8"/>
                  </a:cubicBezTo>
                  <a:cubicBezTo>
                    <a:pt x="176" y="4"/>
                    <a:pt x="172" y="0"/>
                    <a:pt x="168" y="0"/>
                  </a:cubicBezTo>
                  <a:cubicBezTo>
                    <a:pt x="163" y="0"/>
                    <a:pt x="160" y="4"/>
                    <a:pt x="160" y="8"/>
                  </a:cubicBezTo>
                  <a:cubicBezTo>
                    <a:pt x="160" y="42"/>
                    <a:pt x="160" y="42"/>
                    <a:pt x="160" y="42"/>
                  </a:cubicBezTo>
                  <a:cubicBezTo>
                    <a:pt x="160" y="47"/>
                    <a:pt x="163" y="50"/>
                    <a:pt x="168" y="50"/>
                  </a:cubicBezTo>
                  <a:close/>
                  <a:moveTo>
                    <a:pt x="74" y="85"/>
                  </a:moveTo>
                  <a:cubicBezTo>
                    <a:pt x="75" y="87"/>
                    <a:pt x="77" y="88"/>
                    <a:pt x="80" y="88"/>
                  </a:cubicBezTo>
                  <a:cubicBezTo>
                    <a:pt x="82" y="88"/>
                    <a:pt x="84" y="87"/>
                    <a:pt x="85" y="85"/>
                  </a:cubicBezTo>
                  <a:cubicBezTo>
                    <a:pt x="88" y="82"/>
                    <a:pt x="88" y="77"/>
                    <a:pt x="85" y="74"/>
                  </a:cubicBezTo>
                  <a:cubicBezTo>
                    <a:pt x="61" y="49"/>
                    <a:pt x="61" y="49"/>
                    <a:pt x="61" y="49"/>
                  </a:cubicBezTo>
                  <a:cubicBezTo>
                    <a:pt x="57" y="46"/>
                    <a:pt x="52" y="46"/>
                    <a:pt x="49" y="49"/>
                  </a:cubicBezTo>
                  <a:cubicBezTo>
                    <a:pt x="46" y="52"/>
                    <a:pt x="46" y="57"/>
                    <a:pt x="49" y="61"/>
                  </a:cubicBezTo>
                  <a:lnTo>
                    <a:pt x="74" y="85"/>
                  </a:lnTo>
                  <a:close/>
                  <a:moveTo>
                    <a:pt x="256" y="88"/>
                  </a:moveTo>
                  <a:cubicBezTo>
                    <a:pt x="258" y="88"/>
                    <a:pt x="260" y="87"/>
                    <a:pt x="262" y="85"/>
                  </a:cubicBezTo>
                  <a:cubicBezTo>
                    <a:pt x="286" y="61"/>
                    <a:pt x="286" y="61"/>
                    <a:pt x="286" y="61"/>
                  </a:cubicBezTo>
                  <a:cubicBezTo>
                    <a:pt x="289" y="57"/>
                    <a:pt x="289" y="52"/>
                    <a:pt x="286" y="49"/>
                  </a:cubicBezTo>
                  <a:cubicBezTo>
                    <a:pt x="283" y="46"/>
                    <a:pt x="278" y="46"/>
                    <a:pt x="275" y="49"/>
                  </a:cubicBezTo>
                  <a:cubicBezTo>
                    <a:pt x="250" y="74"/>
                    <a:pt x="250" y="74"/>
                    <a:pt x="250" y="74"/>
                  </a:cubicBezTo>
                  <a:cubicBezTo>
                    <a:pt x="247" y="77"/>
                    <a:pt x="247" y="82"/>
                    <a:pt x="250" y="85"/>
                  </a:cubicBezTo>
                  <a:cubicBezTo>
                    <a:pt x="252" y="87"/>
                    <a:pt x="254" y="88"/>
                    <a:pt x="256" y="88"/>
                  </a:cubicBezTo>
                  <a:close/>
                  <a:moveTo>
                    <a:pt x="213" y="59"/>
                  </a:moveTo>
                  <a:cubicBezTo>
                    <a:pt x="214" y="60"/>
                    <a:pt x="215" y="60"/>
                    <a:pt x="216" y="60"/>
                  </a:cubicBezTo>
                  <a:cubicBezTo>
                    <a:pt x="219" y="60"/>
                    <a:pt x="222" y="58"/>
                    <a:pt x="223" y="55"/>
                  </a:cubicBezTo>
                  <a:cubicBezTo>
                    <a:pt x="236" y="23"/>
                    <a:pt x="236" y="23"/>
                    <a:pt x="236" y="23"/>
                  </a:cubicBezTo>
                  <a:cubicBezTo>
                    <a:pt x="238" y="19"/>
                    <a:pt x="236" y="15"/>
                    <a:pt x="232" y="13"/>
                  </a:cubicBezTo>
                  <a:cubicBezTo>
                    <a:pt x="228" y="11"/>
                    <a:pt x="223" y="13"/>
                    <a:pt x="221" y="17"/>
                  </a:cubicBezTo>
                  <a:cubicBezTo>
                    <a:pt x="208" y="49"/>
                    <a:pt x="208" y="49"/>
                    <a:pt x="208" y="49"/>
                  </a:cubicBezTo>
                  <a:cubicBezTo>
                    <a:pt x="207" y="53"/>
                    <a:pt x="209" y="58"/>
                    <a:pt x="213" y="59"/>
                  </a:cubicBezTo>
                  <a:close/>
                  <a:moveTo>
                    <a:pt x="17" y="114"/>
                  </a:moveTo>
                  <a:cubicBezTo>
                    <a:pt x="50" y="128"/>
                    <a:pt x="50" y="128"/>
                    <a:pt x="50" y="128"/>
                  </a:cubicBezTo>
                  <a:cubicBezTo>
                    <a:pt x="51" y="128"/>
                    <a:pt x="52" y="128"/>
                    <a:pt x="53" y="128"/>
                  </a:cubicBezTo>
                  <a:cubicBezTo>
                    <a:pt x="56" y="128"/>
                    <a:pt x="59" y="126"/>
                    <a:pt x="61" y="123"/>
                  </a:cubicBezTo>
                  <a:cubicBezTo>
                    <a:pt x="62" y="119"/>
                    <a:pt x="60" y="115"/>
                    <a:pt x="56" y="113"/>
                  </a:cubicBezTo>
                  <a:cubicBezTo>
                    <a:pt x="23" y="99"/>
                    <a:pt x="23" y="99"/>
                    <a:pt x="23" y="99"/>
                  </a:cubicBezTo>
                  <a:cubicBezTo>
                    <a:pt x="19" y="98"/>
                    <a:pt x="15" y="100"/>
                    <a:pt x="13" y="104"/>
                  </a:cubicBezTo>
                  <a:cubicBezTo>
                    <a:pt x="11" y="108"/>
                    <a:pt x="13" y="112"/>
                    <a:pt x="17" y="114"/>
                  </a:cubicBezTo>
                  <a:close/>
                  <a:moveTo>
                    <a:pt x="318" y="221"/>
                  </a:moveTo>
                  <a:cubicBezTo>
                    <a:pt x="285" y="208"/>
                    <a:pt x="285" y="208"/>
                    <a:pt x="285" y="208"/>
                  </a:cubicBezTo>
                  <a:cubicBezTo>
                    <a:pt x="281" y="206"/>
                    <a:pt x="277" y="208"/>
                    <a:pt x="275" y="212"/>
                  </a:cubicBezTo>
                  <a:cubicBezTo>
                    <a:pt x="273" y="216"/>
                    <a:pt x="275" y="221"/>
                    <a:pt x="279" y="223"/>
                  </a:cubicBezTo>
                  <a:cubicBezTo>
                    <a:pt x="312" y="236"/>
                    <a:pt x="312" y="236"/>
                    <a:pt x="312" y="236"/>
                  </a:cubicBezTo>
                  <a:cubicBezTo>
                    <a:pt x="313" y="237"/>
                    <a:pt x="314" y="237"/>
                    <a:pt x="315" y="237"/>
                  </a:cubicBezTo>
                  <a:cubicBezTo>
                    <a:pt x="318" y="237"/>
                    <a:pt x="321" y="235"/>
                    <a:pt x="323" y="232"/>
                  </a:cubicBezTo>
                  <a:cubicBezTo>
                    <a:pt x="324" y="228"/>
                    <a:pt x="322" y="223"/>
                    <a:pt x="318" y="221"/>
                  </a:cubicBezTo>
                  <a:close/>
                  <a:moveTo>
                    <a:pt x="327" y="160"/>
                  </a:moveTo>
                  <a:cubicBezTo>
                    <a:pt x="291" y="160"/>
                    <a:pt x="291" y="160"/>
                    <a:pt x="291" y="160"/>
                  </a:cubicBezTo>
                  <a:cubicBezTo>
                    <a:pt x="286" y="160"/>
                    <a:pt x="283" y="163"/>
                    <a:pt x="283" y="168"/>
                  </a:cubicBezTo>
                  <a:cubicBezTo>
                    <a:pt x="283" y="172"/>
                    <a:pt x="286" y="176"/>
                    <a:pt x="291" y="176"/>
                  </a:cubicBezTo>
                  <a:cubicBezTo>
                    <a:pt x="327" y="176"/>
                    <a:pt x="327" y="176"/>
                    <a:pt x="327" y="176"/>
                  </a:cubicBezTo>
                  <a:cubicBezTo>
                    <a:pt x="332" y="176"/>
                    <a:pt x="335" y="172"/>
                    <a:pt x="335" y="168"/>
                  </a:cubicBezTo>
                  <a:cubicBezTo>
                    <a:pt x="335" y="163"/>
                    <a:pt x="332" y="160"/>
                    <a:pt x="327" y="160"/>
                  </a:cubicBezTo>
                  <a:close/>
                  <a:moveTo>
                    <a:pt x="53" y="168"/>
                  </a:moveTo>
                  <a:cubicBezTo>
                    <a:pt x="53" y="163"/>
                    <a:pt x="49" y="160"/>
                    <a:pt x="45" y="160"/>
                  </a:cubicBezTo>
                  <a:cubicBezTo>
                    <a:pt x="8" y="160"/>
                    <a:pt x="8" y="160"/>
                    <a:pt x="8" y="160"/>
                  </a:cubicBezTo>
                  <a:cubicBezTo>
                    <a:pt x="4" y="160"/>
                    <a:pt x="0" y="163"/>
                    <a:pt x="0" y="168"/>
                  </a:cubicBezTo>
                  <a:cubicBezTo>
                    <a:pt x="0" y="172"/>
                    <a:pt x="4" y="176"/>
                    <a:pt x="8" y="176"/>
                  </a:cubicBezTo>
                  <a:cubicBezTo>
                    <a:pt x="45" y="176"/>
                    <a:pt x="45" y="176"/>
                    <a:pt x="45" y="176"/>
                  </a:cubicBezTo>
                  <a:cubicBezTo>
                    <a:pt x="49" y="176"/>
                    <a:pt x="53" y="172"/>
                    <a:pt x="53" y="168"/>
                  </a:cubicBezTo>
                  <a:close/>
                  <a:moveTo>
                    <a:pt x="244" y="103"/>
                  </a:moveTo>
                  <a:cubicBezTo>
                    <a:pt x="240" y="105"/>
                    <a:pt x="239" y="110"/>
                    <a:pt x="242" y="114"/>
                  </a:cubicBezTo>
                  <a:cubicBezTo>
                    <a:pt x="242" y="114"/>
                    <a:pt x="242" y="114"/>
                    <a:pt x="242" y="114"/>
                  </a:cubicBezTo>
                  <a:cubicBezTo>
                    <a:pt x="252" y="129"/>
                    <a:pt x="258" y="147"/>
                    <a:pt x="258" y="166"/>
                  </a:cubicBezTo>
                  <a:cubicBezTo>
                    <a:pt x="258" y="191"/>
                    <a:pt x="248" y="208"/>
                    <a:pt x="237" y="223"/>
                  </a:cubicBezTo>
                  <a:cubicBezTo>
                    <a:pt x="227" y="238"/>
                    <a:pt x="215" y="249"/>
                    <a:pt x="214" y="266"/>
                  </a:cubicBezTo>
                  <a:cubicBezTo>
                    <a:pt x="214" y="284"/>
                    <a:pt x="214" y="284"/>
                    <a:pt x="214" y="287"/>
                  </a:cubicBezTo>
                  <a:cubicBezTo>
                    <a:pt x="206" y="287"/>
                    <a:pt x="190" y="287"/>
                    <a:pt x="168" y="287"/>
                  </a:cubicBezTo>
                  <a:cubicBezTo>
                    <a:pt x="145" y="287"/>
                    <a:pt x="129" y="287"/>
                    <a:pt x="120" y="287"/>
                  </a:cubicBezTo>
                  <a:cubicBezTo>
                    <a:pt x="120" y="266"/>
                    <a:pt x="120" y="266"/>
                    <a:pt x="120" y="266"/>
                  </a:cubicBezTo>
                  <a:cubicBezTo>
                    <a:pt x="120" y="249"/>
                    <a:pt x="107" y="238"/>
                    <a:pt x="97" y="223"/>
                  </a:cubicBezTo>
                  <a:cubicBezTo>
                    <a:pt x="86" y="208"/>
                    <a:pt x="76" y="191"/>
                    <a:pt x="76" y="166"/>
                  </a:cubicBezTo>
                  <a:cubicBezTo>
                    <a:pt x="76" y="118"/>
                    <a:pt x="115" y="75"/>
                    <a:pt x="167" y="75"/>
                  </a:cubicBezTo>
                  <a:cubicBezTo>
                    <a:pt x="188" y="75"/>
                    <a:pt x="206" y="82"/>
                    <a:pt x="221" y="93"/>
                  </a:cubicBezTo>
                  <a:cubicBezTo>
                    <a:pt x="221" y="93"/>
                    <a:pt x="221" y="93"/>
                    <a:pt x="221" y="93"/>
                  </a:cubicBezTo>
                  <a:cubicBezTo>
                    <a:pt x="223" y="94"/>
                    <a:pt x="224" y="95"/>
                    <a:pt x="226" y="95"/>
                  </a:cubicBezTo>
                  <a:cubicBezTo>
                    <a:pt x="228" y="95"/>
                    <a:pt x="231" y="93"/>
                    <a:pt x="232" y="91"/>
                  </a:cubicBezTo>
                  <a:cubicBezTo>
                    <a:pt x="235" y="88"/>
                    <a:pt x="234" y="83"/>
                    <a:pt x="231" y="80"/>
                  </a:cubicBezTo>
                  <a:cubicBezTo>
                    <a:pt x="213" y="67"/>
                    <a:pt x="192" y="59"/>
                    <a:pt x="167" y="59"/>
                  </a:cubicBezTo>
                  <a:cubicBezTo>
                    <a:pt x="106" y="59"/>
                    <a:pt x="61" y="109"/>
                    <a:pt x="60" y="166"/>
                  </a:cubicBezTo>
                  <a:cubicBezTo>
                    <a:pt x="60" y="195"/>
                    <a:pt x="73" y="216"/>
                    <a:pt x="84" y="232"/>
                  </a:cubicBezTo>
                  <a:cubicBezTo>
                    <a:pt x="96" y="248"/>
                    <a:pt x="105" y="260"/>
                    <a:pt x="104" y="266"/>
                  </a:cubicBezTo>
                  <a:cubicBezTo>
                    <a:pt x="104" y="290"/>
                    <a:pt x="104" y="284"/>
                    <a:pt x="104" y="291"/>
                  </a:cubicBezTo>
                  <a:cubicBezTo>
                    <a:pt x="105" y="298"/>
                    <a:pt x="108" y="302"/>
                    <a:pt x="110" y="305"/>
                  </a:cubicBezTo>
                  <a:cubicBezTo>
                    <a:pt x="111" y="306"/>
                    <a:pt x="112" y="307"/>
                    <a:pt x="113" y="308"/>
                  </a:cubicBezTo>
                  <a:cubicBezTo>
                    <a:pt x="113" y="315"/>
                    <a:pt x="113" y="315"/>
                    <a:pt x="113" y="315"/>
                  </a:cubicBezTo>
                  <a:cubicBezTo>
                    <a:pt x="113" y="320"/>
                    <a:pt x="114" y="323"/>
                    <a:pt x="115" y="325"/>
                  </a:cubicBezTo>
                  <a:cubicBezTo>
                    <a:pt x="116" y="327"/>
                    <a:pt x="116" y="329"/>
                    <a:pt x="116" y="329"/>
                  </a:cubicBezTo>
                  <a:cubicBezTo>
                    <a:pt x="109" y="329"/>
                    <a:pt x="109" y="329"/>
                    <a:pt x="109" y="329"/>
                  </a:cubicBezTo>
                  <a:cubicBezTo>
                    <a:pt x="105" y="329"/>
                    <a:pt x="101" y="333"/>
                    <a:pt x="101" y="337"/>
                  </a:cubicBezTo>
                  <a:cubicBezTo>
                    <a:pt x="101" y="342"/>
                    <a:pt x="105" y="345"/>
                    <a:pt x="109" y="345"/>
                  </a:cubicBezTo>
                  <a:cubicBezTo>
                    <a:pt x="116" y="345"/>
                    <a:pt x="116" y="345"/>
                    <a:pt x="116" y="345"/>
                  </a:cubicBezTo>
                  <a:cubicBezTo>
                    <a:pt x="116" y="348"/>
                    <a:pt x="116" y="348"/>
                    <a:pt x="116" y="348"/>
                  </a:cubicBezTo>
                  <a:cubicBezTo>
                    <a:pt x="117" y="354"/>
                    <a:pt x="119" y="357"/>
                    <a:pt x="121" y="361"/>
                  </a:cubicBezTo>
                  <a:cubicBezTo>
                    <a:pt x="125" y="366"/>
                    <a:pt x="130" y="373"/>
                    <a:pt x="135" y="378"/>
                  </a:cubicBezTo>
                  <a:cubicBezTo>
                    <a:pt x="137" y="381"/>
                    <a:pt x="139" y="383"/>
                    <a:pt x="141" y="385"/>
                  </a:cubicBezTo>
                  <a:cubicBezTo>
                    <a:pt x="142" y="386"/>
                    <a:pt x="143" y="386"/>
                    <a:pt x="145" y="387"/>
                  </a:cubicBezTo>
                  <a:cubicBezTo>
                    <a:pt x="146" y="388"/>
                    <a:pt x="147" y="389"/>
                    <a:pt x="150" y="389"/>
                  </a:cubicBezTo>
                  <a:cubicBezTo>
                    <a:pt x="184" y="389"/>
                    <a:pt x="184" y="389"/>
                    <a:pt x="184" y="389"/>
                  </a:cubicBezTo>
                  <a:cubicBezTo>
                    <a:pt x="188" y="389"/>
                    <a:pt x="189" y="388"/>
                    <a:pt x="191" y="387"/>
                  </a:cubicBezTo>
                  <a:cubicBezTo>
                    <a:pt x="197" y="383"/>
                    <a:pt x="202" y="376"/>
                    <a:pt x="208" y="369"/>
                  </a:cubicBezTo>
                  <a:cubicBezTo>
                    <a:pt x="210" y="366"/>
                    <a:pt x="213" y="362"/>
                    <a:pt x="215" y="359"/>
                  </a:cubicBezTo>
                  <a:cubicBezTo>
                    <a:pt x="216" y="355"/>
                    <a:pt x="218" y="353"/>
                    <a:pt x="218" y="348"/>
                  </a:cubicBezTo>
                  <a:cubicBezTo>
                    <a:pt x="218" y="345"/>
                    <a:pt x="218" y="345"/>
                    <a:pt x="218" y="345"/>
                  </a:cubicBezTo>
                  <a:cubicBezTo>
                    <a:pt x="225" y="345"/>
                    <a:pt x="225" y="345"/>
                    <a:pt x="225" y="345"/>
                  </a:cubicBezTo>
                  <a:cubicBezTo>
                    <a:pt x="229" y="345"/>
                    <a:pt x="233" y="342"/>
                    <a:pt x="233" y="337"/>
                  </a:cubicBezTo>
                  <a:cubicBezTo>
                    <a:pt x="233" y="333"/>
                    <a:pt x="229" y="329"/>
                    <a:pt x="225" y="329"/>
                  </a:cubicBezTo>
                  <a:cubicBezTo>
                    <a:pt x="218" y="329"/>
                    <a:pt x="218" y="329"/>
                    <a:pt x="218" y="329"/>
                  </a:cubicBezTo>
                  <a:cubicBezTo>
                    <a:pt x="218" y="329"/>
                    <a:pt x="219" y="327"/>
                    <a:pt x="220" y="325"/>
                  </a:cubicBezTo>
                  <a:cubicBezTo>
                    <a:pt x="220" y="323"/>
                    <a:pt x="222" y="320"/>
                    <a:pt x="222" y="315"/>
                  </a:cubicBezTo>
                  <a:cubicBezTo>
                    <a:pt x="222" y="308"/>
                    <a:pt x="222" y="308"/>
                    <a:pt x="222" y="308"/>
                  </a:cubicBezTo>
                  <a:cubicBezTo>
                    <a:pt x="222" y="308"/>
                    <a:pt x="222" y="308"/>
                    <a:pt x="222" y="307"/>
                  </a:cubicBezTo>
                  <a:cubicBezTo>
                    <a:pt x="225" y="305"/>
                    <a:pt x="230" y="299"/>
                    <a:pt x="230" y="291"/>
                  </a:cubicBezTo>
                  <a:cubicBezTo>
                    <a:pt x="230" y="282"/>
                    <a:pt x="230" y="290"/>
                    <a:pt x="230" y="266"/>
                  </a:cubicBezTo>
                  <a:cubicBezTo>
                    <a:pt x="229" y="260"/>
                    <a:pt x="239" y="248"/>
                    <a:pt x="250" y="232"/>
                  </a:cubicBezTo>
                  <a:cubicBezTo>
                    <a:pt x="262" y="216"/>
                    <a:pt x="274" y="195"/>
                    <a:pt x="274" y="166"/>
                  </a:cubicBezTo>
                  <a:cubicBezTo>
                    <a:pt x="274" y="144"/>
                    <a:pt x="267" y="122"/>
                    <a:pt x="254" y="105"/>
                  </a:cubicBezTo>
                  <a:cubicBezTo>
                    <a:pt x="252" y="101"/>
                    <a:pt x="247" y="100"/>
                    <a:pt x="244" y="103"/>
                  </a:cubicBezTo>
                  <a:close/>
                  <a:moveTo>
                    <a:pt x="206" y="306"/>
                  </a:moveTo>
                  <a:cubicBezTo>
                    <a:pt x="206" y="315"/>
                    <a:pt x="206" y="315"/>
                    <a:pt x="206" y="315"/>
                  </a:cubicBezTo>
                  <a:cubicBezTo>
                    <a:pt x="206" y="316"/>
                    <a:pt x="206" y="317"/>
                    <a:pt x="205" y="320"/>
                  </a:cubicBezTo>
                  <a:cubicBezTo>
                    <a:pt x="204" y="322"/>
                    <a:pt x="202" y="325"/>
                    <a:pt x="202" y="330"/>
                  </a:cubicBezTo>
                  <a:cubicBezTo>
                    <a:pt x="202" y="348"/>
                    <a:pt x="202" y="348"/>
                    <a:pt x="202" y="348"/>
                  </a:cubicBezTo>
                  <a:cubicBezTo>
                    <a:pt x="202" y="350"/>
                    <a:pt x="197" y="358"/>
                    <a:pt x="192" y="363"/>
                  </a:cubicBezTo>
                  <a:cubicBezTo>
                    <a:pt x="189" y="367"/>
                    <a:pt x="187" y="370"/>
                    <a:pt x="185" y="371"/>
                  </a:cubicBezTo>
                  <a:cubicBezTo>
                    <a:pt x="184" y="372"/>
                    <a:pt x="183" y="373"/>
                    <a:pt x="183" y="373"/>
                  </a:cubicBezTo>
                  <a:cubicBezTo>
                    <a:pt x="152" y="373"/>
                    <a:pt x="152" y="373"/>
                    <a:pt x="152" y="373"/>
                  </a:cubicBezTo>
                  <a:cubicBezTo>
                    <a:pt x="150" y="371"/>
                    <a:pt x="145" y="366"/>
                    <a:pt x="140" y="360"/>
                  </a:cubicBezTo>
                  <a:cubicBezTo>
                    <a:pt x="138" y="357"/>
                    <a:pt x="136" y="354"/>
                    <a:pt x="134" y="351"/>
                  </a:cubicBezTo>
                  <a:cubicBezTo>
                    <a:pt x="133" y="350"/>
                    <a:pt x="133" y="349"/>
                    <a:pt x="132" y="348"/>
                  </a:cubicBezTo>
                  <a:cubicBezTo>
                    <a:pt x="132" y="348"/>
                    <a:pt x="132" y="348"/>
                    <a:pt x="132" y="348"/>
                  </a:cubicBezTo>
                  <a:cubicBezTo>
                    <a:pt x="132" y="330"/>
                    <a:pt x="132" y="330"/>
                    <a:pt x="132" y="330"/>
                  </a:cubicBezTo>
                  <a:cubicBezTo>
                    <a:pt x="132" y="325"/>
                    <a:pt x="131" y="322"/>
                    <a:pt x="130" y="319"/>
                  </a:cubicBezTo>
                  <a:cubicBezTo>
                    <a:pt x="129" y="318"/>
                    <a:pt x="129" y="317"/>
                    <a:pt x="129" y="316"/>
                  </a:cubicBezTo>
                  <a:cubicBezTo>
                    <a:pt x="129" y="316"/>
                    <a:pt x="129" y="316"/>
                    <a:pt x="129" y="316"/>
                  </a:cubicBezTo>
                  <a:cubicBezTo>
                    <a:pt x="129" y="315"/>
                    <a:pt x="129" y="315"/>
                    <a:pt x="129" y="315"/>
                  </a:cubicBezTo>
                  <a:cubicBezTo>
                    <a:pt x="129" y="306"/>
                    <a:pt x="129" y="306"/>
                    <a:pt x="129" y="306"/>
                  </a:cubicBezTo>
                  <a:cubicBezTo>
                    <a:pt x="129" y="305"/>
                    <a:pt x="128" y="304"/>
                    <a:pt x="128" y="303"/>
                  </a:cubicBezTo>
                  <a:cubicBezTo>
                    <a:pt x="137" y="303"/>
                    <a:pt x="151" y="303"/>
                    <a:pt x="168" y="303"/>
                  </a:cubicBezTo>
                  <a:cubicBezTo>
                    <a:pt x="185" y="303"/>
                    <a:pt x="198" y="303"/>
                    <a:pt x="207" y="303"/>
                  </a:cubicBezTo>
                  <a:cubicBezTo>
                    <a:pt x="206" y="304"/>
                    <a:pt x="206" y="305"/>
                    <a:pt x="206" y="306"/>
                  </a:cubicBezTo>
                  <a:close/>
                  <a:moveTo>
                    <a:pt x="50" y="208"/>
                  </a:moveTo>
                  <a:cubicBezTo>
                    <a:pt x="17" y="221"/>
                    <a:pt x="17" y="221"/>
                    <a:pt x="17" y="221"/>
                  </a:cubicBezTo>
                  <a:cubicBezTo>
                    <a:pt x="13" y="223"/>
                    <a:pt x="11" y="228"/>
                    <a:pt x="13" y="232"/>
                  </a:cubicBezTo>
                  <a:cubicBezTo>
                    <a:pt x="14" y="235"/>
                    <a:pt x="17" y="237"/>
                    <a:pt x="20" y="237"/>
                  </a:cubicBezTo>
                  <a:cubicBezTo>
                    <a:pt x="21" y="237"/>
                    <a:pt x="22" y="237"/>
                    <a:pt x="23" y="236"/>
                  </a:cubicBezTo>
                  <a:cubicBezTo>
                    <a:pt x="56" y="223"/>
                    <a:pt x="56" y="223"/>
                    <a:pt x="56" y="223"/>
                  </a:cubicBezTo>
                  <a:cubicBezTo>
                    <a:pt x="60" y="221"/>
                    <a:pt x="62" y="216"/>
                    <a:pt x="61" y="212"/>
                  </a:cubicBezTo>
                  <a:cubicBezTo>
                    <a:pt x="59" y="208"/>
                    <a:pt x="54" y="206"/>
                    <a:pt x="50" y="208"/>
                  </a:cubicBezTo>
                  <a:close/>
                </a:path>
              </a:pathLst>
            </a:custGeom>
            <a:solidFill>
              <a:srgbClr val="7030A0"/>
            </a:solidFill>
            <a:ln w="28575">
              <a:noFill/>
              <a:round/>
              <a:headEnd/>
              <a:tailEnd/>
            </a:ln>
            <a:extLst/>
          </p:spPr>
          <p:txBody>
            <a:bodyPr/>
            <a:lstStyle/>
            <a:p>
              <a:pPr fontAlgn="auto">
                <a:spcBef>
                  <a:spcPts val="0"/>
                </a:spcBef>
                <a:spcAft>
                  <a:spcPts val="0"/>
                </a:spcAft>
                <a:defRPr/>
              </a:pPr>
              <a:endParaRPr lang="en-US" sz="1800" kern="0" dirty="0">
                <a:solidFill>
                  <a:sysClr val="windowText" lastClr="000000"/>
                </a:solidFill>
                <a:latin typeface="Arial" charset="0"/>
                <a:cs typeface="Arial" charset="0"/>
              </a:endParaRPr>
            </a:p>
          </p:txBody>
        </p:sp>
        <p:cxnSp>
          <p:nvCxnSpPr>
            <p:cNvPr id="22552" name="Straight Arrow Connector 34"/>
            <p:cNvCxnSpPr>
              <a:cxnSpLocks noChangeShapeType="1"/>
            </p:cNvCxnSpPr>
            <p:nvPr/>
          </p:nvCxnSpPr>
          <p:spPr bwMode="auto">
            <a:xfrm>
              <a:off x="6414938" y="1261931"/>
              <a:ext cx="0" cy="569252"/>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2553" name="Straight Arrow Connector 34"/>
            <p:cNvCxnSpPr>
              <a:cxnSpLocks noChangeShapeType="1"/>
            </p:cNvCxnSpPr>
            <p:nvPr/>
          </p:nvCxnSpPr>
          <p:spPr bwMode="auto">
            <a:xfrm>
              <a:off x="7839410" y="1261931"/>
              <a:ext cx="0" cy="569252"/>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
        <p:nvSpPr>
          <p:cNvPr id="54" name="AutoShape 4"/>
          <p:cNvSpPr>
            <a:spLocks noChangeArrowheads="1"/>
          </p:cNvSpPr>
          <p:nvPr/>
        </p:nvSpPr>
        <p:spPr bwMode="auto">
          <a:xfrm rot="-5400000">
            <a:off x="903354" y="3490739"/>
            <a:ext cx="3076829" cy="429032"/>
          </a:xfrm>
          <a:prstGeom prst="roundRect">
            <a:avLst>
              <a:gd name="adj" fmla="val 9611"/>
            </a:avLst>
          </a:prstGeom>
          <a:solidFill>
            <a:srgbClr val="7030A0"/>
          </a:solidFill>
          <a:ln w="9525" algn="ctr">
            <a:solidFill>
              <a:srgbClr val="89BA17"/>
            </a:solidFill>
            <a:round/>
            <a:headEnd/>
            <a:tailEnd/>
          </a:ln>
        </p:spPr>
        <p:txBody>
          <a:bodyPr wrap="none" anchor="ctr"/>
          <a:lstStyle/>
          <a:p>
            <a:pPr algn="ctr"/>
            <a:r>
              <a:rPr lang="en-US" altLang="fr-FR" sz="1800">
                <a:solidFill>
                  <a:schemeClr val="bg1"/>
                </a:solidFill>
              </a:rPr>
              <a:t>Security</a:t>
            </a:r>
          </a:p>
        </p:txBody>
      </p:sp>
      <p:sp>
        <p:nvSpPr>
          <p:cNvPr id="56" name="AutoShape 54" descr="bpct-blend1"/>
          <p:cNvSpPr>
            <a:spLocks noChangeArrowheads="1"/>
          </p:cNvSpPr>
          <p:nvPr/>
        </p:nvSpPr>
        <p:spPr bwMode="auto">
          <a:xfrm>
            <a:off x="5507725" y="4994397"/>
            <a:ext cx="1012137" cy="346111"/>
          </a:xfrm>
          <a:prstGeom prst="roundRect">
            <a:avLst>
              <a:gd name="adj" fmla="val 16667"/>
            </a:avLst>
          </a:prstGeom>
          <a:solidFill>
            <a:srgbClr val="6A8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auto">
              <a:spcBef>
                <a:spcPts val="0"/>
              </a:spcBef>
              <a:spcAft>
                <a:spcPts val="0"/>
              </a:spcAft>
              <a:defRPr/>
            </a:pPr>
            <a:r>
              <a:rPr lang="en-US" sz="1800" kern="0" dirty="0">
                <a:solidFill>
                  <a:schemeClr val="bg1"/>
                </a:solidFill>
                <a:cs typeface="Arial" charset="0"/>
              </a:rPr>
              <a:t>Metering</a:t>
            </a:r>
          </a:p>
        </p:txBody>
      </p:sp>
      <p:sp>
        <p:nvSpPr>
          <p:cNvPr id="60" name="TextBox 12"/>
          <p:cNvSpPr txBox="1">
            <a:spLocks noChangeArrowheads="1"/>
          </p:cNvSpPr>
          <p:nvPr/>
        </p:nvSpPr>
        <p:spPr bwMode="auto">
          <a:xfrm>
            <a:off x="7370108" y="6400117"/>
            <a:ext cx="547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0">
                <a:solidFill>
                  <a:schemeClr val="tx1"/>
                </a:solidFill>
                <a:latin typeface="Arial" charset="0"/>
                <a:ea typeface="ＭＳ Ｐゴシック" pitchFamily="34" charset="-128"/>
              </a:defRPr>
            </a:lvl1pPr>
            <a:lvl2pPr marL="742950" indent="-285750" eaLnBrk="0" hangingPunct="0">
              <a:defRPr sz="8000">
                <a:solidFill>
                  <a:schemeClr val="tx1"/>
                </a:solidFill>
                <a:latin typeface="Arial" charset="0"/>
                <a:ea typeface="ＭＳ Ｐゴシック" pitchFamily="34" charset="-128"/>
              </a:defRPr>
            </a:lvl2pPr>
            <a:lvl3pPr marL="1143000" indent="-228600" eaLnBrk="0" hangingPunct="0">
              <a:defRPr sz="8000">
                <a:solidFill>
                  <a:schemeClr val="tx1"/>
                </a:solidFill>
                <a:latin typeface="Arial" charset="0"/>
                <a:ea typeface="ＭＳ Ｐゴシック" pitchFamily="34" charset="-128"/>
              </a:defRPr>
            </a:lvl3pPr>
            <a:lvl4pPr marL="1600200" indent="-228600" eaLnBrk="0" hangingPunct="0">
              <a:defRPr sz="8000">
                <a:solidFill>
                  <a:schemeClr val="tx1"/>
                </a:solidFill>
                <a:latin typeface="Arial" charset="0"/>
                <a:ea typeface="ＭＳ Ｐゴシック" pitchFamily="34" charset="-128"/>
              </a:defRPr>
            </a:lvl4pPr>
            <a:lvl5pPr marL="2057400" indent="-228600" eaLnBrk="0" hangingPunct="0">
              <a:defRPr sz="8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8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8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8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8000">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US" sz="1600" kern="0" dirty="0">
                <a:solidFill>
                  <a:srgbClr val="00285E"/>
                </a:solidFill>
                <a:cs typeface="Arial" charset="0"/>
                <a:sym typeface="Wingdings" pitchFamily="2" charset="2"/>
              </a:rPr>
              <a:t></a:t>
            </a:r>
            <a:endParaRPr lang="en-US" sz="1600" kern="0" dirty="0">
              <a:solidFill>
                <a:srgbClr val="00285E"/>
              </a:solidFill>
              <a:cs typeface="Arial" charset="0"/>
            </a:endParaRPr>
          </a:p>
        </p:txBody>
      </p:sp>
    </p:spTree>
    <p:extLst>
      <p:ext uri="{BB962C8B-B14F-4D97-AF65-F5344CB8AC3E}">
        <p14:creationId xmlns:p14="http://schemas.microsoft.com/office/powerpoint/2010/main" val="3067735106"/>
      </p:ext>
    </p:extLst>
  </p:cSld>
  <p:clrMapOvr>
    <a:masterClrMapping/>
  </p:clrMapOvr>
  <p:transition advClick="0" advTm="1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4"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94098" y="2387600"/>
            <a:ext cx="3854053" cy="4013200"/>
          </a:xfrm>
        </p:spPr>
        <p:txBody>
          <a:bodyPr>
            <a:normAutofit fontScale="70000" lnSpcReduction="20000"/>
          </a:bodyPr>
          <a:lstStyle/>
          <a:p>
            <a:pPr eaLnBrk="1" hangingPunct="1">
              <a:buFont typeface="Arial" charset="0"/>
              <a:buChar char="›"/>
              <a:defRPr/>
            </a:pPr>
            <a:r>
              <a:rPr lang="en-US" dirty="0" smtClean="0"/>
              <a:t>SDN </a:t>
            </a:r>
            <a:r>
              <a:rPr lang="en-US" dirty="0"/>
              <a:t>provides </a:t>
            </a:r>
            <a:r>
              <a:rPr lang="en-US" dirty="0" smtClean="0"/>
              <a:t>connectivity for NFV</a:t>
            </a:r>
            <a:endParaRPr lang="en-US" dirty="0"/>
          </a:p>
          <a:p>
            <a:pPr lvl="1" eaLnBrk="1" hangingPunct="1">
              <a:defRPr/>
            </a:pPr>
            <a:r>
              <a:rPr lang="en-US" dirty="0"/>
              <a:t>Flexible</a:t>
            </a:r>
          </a:p>
          <a:p>
            <a:pPr lvl="1" eaLnBrk="1" hangingPunct="1">
              <a:defRPr/>
            </a:pPr>
            <a:r>
              <a:rPr lang="en-US" dirty="0" smtClean="0"/>
              <a:t>Programmable</a:t>
            </a:r>
          </a:p>
          <a:p>
            <a:pPr eaLnBrk="1" hangingPunct="1">
              <a:buFont typeface="Arial" charset="0"/>
              <a:buChar char="›"/>
              <a:defRPr/>
            </a:pPr>
            <a:r>
              <a:rPr lang="en-US" dirty="0" smtClean="0"/>
              <a:t>NFV needs SDN for </a:t>
            </a:r>
          </a:p>
          <a:p>
            <a:pPr lvl="1" eaLnBrk="1" hangingPunct="1">
              <a:defRPr/>
            </a:pPr>
            <a:r>
              <a:rPr lang="en-US" dirty="0" smtClean="0"/>
              <a:t>Service Chaining</a:t>
            </a:r>
          </a:p>
          <a:p>
            <a:pPr lvl="1" eaLnBrk="1" hangingPunct="1">
              <a:defRPr/>
            </a:pPr>
            <a:r>
              <a:rPr lang="en-US" dirty="0" smtClean="0"/>
              <a:t>VNF placement decisions in a distributed cloud (based on network conditions and resources) </a:t>
            </a:r>
          </a:p>
          <a:p>
            <a:pPr lvl="1" eaLnBrk="1" hangingPunct="1">
              <a:defRPr/>
            </a:pPr>
            <a:r>
              <a:rPr lang="en-US" dirty="0" smtClean="0"/>
              <a:t>Network provisioning</a:t>
            </a:r>
          </a:p>
          <a:p>
            <a:pPr lvl="1" eaLnBrk="1" hangingPunct="1">
              <a:defRPr/>
            </a:pPr>
            <a:r>
              <a:rPr lang="en-US" dirty="0" smtClean="0"/>
              <a:t>WAN control and management</a:t>
            </a:r>
          </a:p>
          <a:p>
            <a:pPr marL="355639" lvl="1" indent="0" eaLnBrk="1" hangingPunct="1">
              <a:buFont typeface="Ericsson Capital TT" pitchFamily="2" charset="0"/>
              <a:buNone/>
              <a:defRPr/>
            </a:pPr>
            <a:endParaRPr lang="en-US" dirty="0"/>
          </a:p>
          <a:p>
            <a:pPr eaLnBrk="1" hangingPunct="1">
              <a:buFont typeface="Arial" charset="0"/>
              <a:buChar char="›"/>
              <a:defRPr/>
            </a:pPr>
            <a:endParaRPr lang="en-US" dirty="0"/>
          </a:p>
        </p:txBody>
      </p:sp>
      <p:sp>
        <p:nvSpPr>
          <p:cNvPr id="26627" name="Rectangle 2"/>
          <p:cNvSpPr>
            <a:spLocks noGrp="1" noChangeArrowheads="1"/>
          </p:cNvSpPr>
          <p:nvPr>
            <p:ph type="title"/>
          </p:nvPr>
        </p:nvSpPr>
        <p:spPr>
          <a:xfrm>
            <a:off x="127397" y="239714"/>
            <a:ext cx="8158163" cy="1711325"/>
          </a:xfrm>
        </p:spPr>
        <p:txBody>
          <a:bodyPr>
            <a:normAutofit fontScale="90000"/>
          </a:bodyPr>
          <a:lstStyle/>
          <a:p>
            <a:pPr eaLnBrk="1" hangingPunct="1"/>
            <a:r>
              <a:rPr lang="en-US" altLang="fr-FR" sz="4000" smtClean="0">
                <a:latin typeface="Ericsson Capital TT" pitchFamily="2" charset="0"/>
              </a:rPr>
              <a:t>Network Function Virtualization and Software-Defined Networking</a:t>
            </a:r>
          </a:p>
        </p:txBody>
      </p:sp>
      <p:sp>
        <p:nvSpPr>
          <p:cNvPr id="77" name="Rectangle 61"/>
          <p:cNvSpPr>
            <a:spLocks noChangeAspect="1" noChangeArrowheads="1"/>
          </p:cNvSpPr>
          <p:nvPr/>
        </p:nvSpPr>
        <p:spPr bwMode="auto">
          <a:xfrm>
            <a:off x="592932" y="2981326"/>
            <a:ext cx="450056"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45726" rIns="0" bIns="45726" anchor="ctr"/>
          <a:lstStyle/>
          <a:p>
            <a:pPr algn="ctr" defTabSz="914498">
              <a:spcBef>
                <a:spcPct val="50000"/>
              </a:spcBef>
              <a:defRPr/>
            </a:pPr>
            <a:endParaRPr lang="sv-SE" sz="1600">
              <a:solidFill>
                <a:srgbClr val="58585A"/>
              </a:solidFill>
              <a:latin typeface="Arial" charset="0"/>
              <a:ea typeface="ＭＳ Ｐゴシック" charset="0"/>
              <a:cs typeface="ＭＳ Ｐゴシック" charset="0"/>
            </a:endParaRPr>
          </a:p>
        </p:txBody>
      </p:sp>
      <p:grpSp>
        <p:nvGrpSpPr>
          <p:cNvPr id="26629" name="Group 1"/>
          <p:cNvGrpSpPr>
            <a:grpSpLocks/>
          </p:cNvGrpSpPr>
          <p:nvPr/>
        </p:nvGrpSpPr>
        <p:grpSpPr bwMode="auto">
          <a:xfrm>
            <a:off x="4248150" y="2346326"/>
            <a:ext cx="4523185" cy="3749675"/>
            <a:chOff x="5269128" y="2346329"/>
            <a:chExt cx="6422941" cy="3749675"/>
          </a:xfrm>
        </p:grpSpPr>
        <p:grpSp>
          <p:nvGrpSpPr>
            <p:cNvPr id="26630" name="Group 16"/>
            <p:cNvGrpSpPr>
              <a:grpSpLocks/>
            </p:cNvGrpSpPr>
            <p:nvPr/>
          </p:nvGrpSpPr>
          <p:grpSpPr bwMode="auto">
            <a:xfrm>
              <a:off x="5269128" y="2346329"/>
              <a:ext cx="6422940" cy="3749675"/>
              <a:chOff x="5270459" y="1758993"/>
              <a:chExt cx="6424551" cy="3749593"/>
            </a:xfrm>
          </p:grpSpPr>
          <p:sp>
            <p:nvSpPr>
              <p:cNvPr id="26643" name="Rounded Rectangle 4"/>
              <p:cNvSpPr>
                <a:spLocks noChangeArrowheads="1"/>
              </p:cNvSpPr>
              <p:nvPr/>
            </p:nvSpPr>
            <p:spPr bwMode="auto">
              <a:xfrm>
                <a:off x="5270459" y="1758993"/>
                <a:ext cx="6424551" cy="3749593"/>
              </a:xfrm>
              <a:prstGeom prst="roundRect">
                <a:avLst>
                  <a:gd name="adj" fmla="val 16667"/>
                </a:avLst>
              </a:prstGeom>
              <a:solidFill>
                <a:srgbClr val="FFE4AA"/>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44" name="Freeform 3"/>
              <p:cNvSpPr>
                <a:spLocks noChangeAspect="1" noEditPoints="1"/>
              </p:cNvSpPr>
              <p:nvPr/>
            </p:nvSpPr>
            <p:spPr bwMode="auto">
              <a:xfrm rot="-5400000">
                <a:off x="8317091" y="3970777"/>
                <a:ext cx="868363" cy="171544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3"/>
              <p:cNvSpPr>
                <a:spLocks noChangeAspect="1" noEditPoints="1"/>
              </p:cNvSpPr>
              <p:nvPr/>
            </p:nvSpPr>
            <p:spPr bwMode="auto">
              <a:xfrm rot="-5400000">
                <a:off x="10148277" y="3960405"/>
                <a:ext cx="868363" cy="171544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Rounded Rectangle 5"/>
              <p:cNvSpPr>
                <a:spLocks noChangeArrowheads="1"/>
              </p:cNvSpPr>
              <p:nvPr/>
            </p:nvSpPr>
            <p:spPr bwMode="auto">
              <a:xfrm>
                <a:off x="7893552" y="3796143"/>
                <a:ext cx="3504556" cy="400050"/>
              </a:xfrm>
              <a:prstGeom prst="roundRect">
                <a:avLst>
                  <a:gd name="adj" fmla="val 16667"/>
                </a:avLst>
              </a:prstGeom>
              <a:solidFill>
                <a:srgbClr val="007B78"/>
              </a:solidFill>
              <a:ln w="12700">
                <a:solidFill>
                  <a:srgbClr val="FFFFFF"/>
                </a:solidFill>
                <a:round/>
                <a:headEnd/>
                <a:tailEnd/>
              </a:ln>
            </p:spPr>
            <p:txBody>
              <a:bodyPr wrap="none" lIns="72000" rIns="72000"/>
              <a:lstStyle/>
              <a:p>
                <a:pPr algn="ctr">
                  <a:spcBef>
                    <a:spcPct val="50000"/>
                  </a:spcBef>
                </a:pPr>
                <a:r>
                  <a:rPr lang="en-US" altLang="fr-FR" sz="1500">
                    <a:solidFill>
                      <a:srgbClr val="FFFFFF"/>
                    </a:solidFill>
                    <a:ea typeface="MS PGothic" pitchFamily="34" charset="-128"/>
                    <a:cs typeface="MS PGothic" pitchFamily="34" charset="-128"/>
                  </a:rPr>
                  <a:t>Hardware Virtualization</a:t>
                </a:r>
              </a:p>
            </p:txBody>
          </p:sp>
          <p:sp>
            <p:nvSpPr>
              <p:cNvPr id="26647" name="Rectangle 6"/>
              <p:cNvSpPr>
                <a:spLocks noChangeArrowheads="1"/>
              </p:cNvSpPr>
              <p:nvPr/>
            </p:nvSpPr>
            <p:spPr bwMode="auto">
              <a:xfrm>
                <a:off x="5681688" y="4454588"/>
                <a:ext cx="19240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lgn="ctr">
                  <a:spcBef>
                    <a:spcPct val="50000"/>
                  </a:spcBef>
                </a:pPr>
                <a:r>
                  <a:rPr lang="en-US" altLang="fr-FR" sz="1500" b="1">
                    <a:solidFill>
                      <a:srgbClr val="58585A"/>
                    </a:solidFill>
                    <a:ea typeface="MS PGothic" pitchFamily="34" charset="-128"/>
                    <a:cs typeface="MS PGothic" pitchFamily="34" charset="-128"/>
                  </a:rPr>
                  <a:t>Compute, Storage, </a:t>
                </a:r>
              </a:p>
              <a:p>
                <a:pPr algn="ctr">
                  <a:spcBef>
                    <a:spcPct val="50000"/>
                  </a:spcBef>
                </a:pPr>
                <a:r>
                  <a:rPr lang="en-US" altLang="fr-FR" sz="1500" b="1">
                    <a:solidFill>
                      <a:srgbClr val="58585A"/>
                    </a:solidFill>
                    <a:ea typeface="MS PGothic" pitchFamily="34" charset="-128"/>
                    <a:cs typeface="MS PGothic" pitchFamily="34" charset="-128"/>
                  </a:rPr>
                  <a:t>Networking </a:t>
                </a:r>
              </a:p>
            </p:txBody>
          </p:sp>
          <p:sp>
            <p:nvSpPr>
              <p:cNvPr id="26648" name="TextBox 7"/>
              <p:cNvSpPr txBox="1">
                <a:spLocks noChangeArrowheads="1"/>
              </p:cNvSpPr>
              <p:nvPr/>
            </p:nvSpPr>
            <p:spPr bwMode="auto">
              <a:xfrm>
                <a:off x="8300670" y="5062656"/>
                <a:ext cx="262385" cy="33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49" name="Rectangle 10"/>
              <p:cNvSpPr>
                <a:spLocks noChangeArrowheads="1"/>
              </p:cNvSpPr>
              <p:nvPr/>
            </p:nvSpPr>
            <p:spPr bwMode="auto">
              <a:xfrm>
                <a:off x="5681688" y="3132958"/>
                <a:ext cx="1924050" cy="4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lgn="ctr">
                  <a:spcBef>
                    <a:spcPct val="50000"/>
                  </a:spcBef>
                </a:pPr>
                <a:r>
                  <a:rPr lang="en-US" altLang="fr-FR" sz="1500" b="1">
                    <a:solidFill>
                      <a:srgbClr val="58585A"/>
                    </a:solidFill>
                    <a:ea typeface="MS PGothic" pitchFamily="34" charset="-128"/>
                    <a:cs typeface="MS PGothic" pitchFamily="34" charset="-128"/>
                  </a:rPr>
                  <a:t>Virtual Machines</a:t>
                </a:r>
              </a:p>
            </p:txBody>
          </p:sp>
          <p:grpSp>
            <p:nvGrpSpPr>
              <p:cNvPr id="26650" name="Group 2"/>
              <p:cNvGrpSpPr>
                <a:grpSpLocks/>
              </p:cNvGrpSpPr>
              <p:nvPr/>
            </p:nvGrpSpPr>
            <p:grpSpPr bwMode="auto">
              <a:xfrm>
                <a:off x="8934314" y="2806145"/>
                <a:ext cx="598217" cy="859808"/>
                <a:chOff x="1731367" y="2382204"/>
                <a:chExt cx="598217" cy="859808"/>
              </a:xfrm>
            </p:grpSpPr>
            <p:sp>
              <p:nvSpPr>
                <p:cNvPr id="26677" name="Freeform 24"/>
                <p:cNvSpPr>
                  <a:spLocks noChangeAspect="1"/>
                </p:cNvSpPr>
                <p:nvPr/>
              </p:nvSpPr>
              <p:spPr bwMode="auto">
                <a:xfrm>
                  <a:off x="1731367" y="2393948"/>
                  <a:ext cx="574685" cy="836319"/>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8" name="Freeform 25"/>
                <p:cNvSpPr>
                  <a:spLocks noChangeAspect="1" noEditPoints="1"/>
                </p:cNvSpPr>
                <p:nvPr/>
              </p:nvSpPr>
              <p:spPr bwMode="auto">
                <a:xfrm>
                  <a:off x="1731367" y="2382204"/>
                  <a:ext cx="598217" cy="859808"/>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9"/>
                    <a:gd name="T115" fmla="*/ 0 h 589"/>
                    <a:gd name="T116" fmla="*/ 409 w 409"/>
                    <a:gd name="T117" fmla="*/ 589 h 5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147" y="206"/>
                      </a:moveTo>
                      <a:cubicBezTo>
                        <a:pt x="261" y="206"/>
                        <a:pt x="261" y="206"/>
                        <a:pt x="261" y="206"/>
                      </a:cubicBezTo>
                      <a:cubicBezTo>
                        <a:pt x="264" y="206"/>
                        <a:pt x="266" y="204"/>
                        <a:pt x="268" y="202"/>
                      </a:cubicBezTo>
                      <a:cubicBezTo>
                        <a:pt x="269" y="200"/>
                        <a:pt x="269" y="197"/>
                        <a:pt x="268" y="194"/>
                      </a:cubicBezTo>
                      <a:cubicBezTo>
                        <a:pt x="211" y="80"/>
                        <a:pt x="211" y="80"/>
                        <a:pt x="211" y="80"/>
                      </a:cubicBezTo>
                      <a:cubicBezTo>
                        <a:pt x="210" y="78"/>
                        <a:pt x="207" y="76"/>
                        <a:pt x="204" y="76"/>
                      </a:cubicBezTo>
                      <a:cubicBezTo>
                        <a:pt x="201" y="76"/>
                        <a:pt x="198" y="78"/>
                        <a:pt x="197" y="80"/>
                      </a:cubicBezTo>
                      <a:cubicBezTo>
                        <a:pt x="140" y="194"/>
                        <a:pt x="140" y="194"/>
                        <a:pt x="140" y="194"/>
                      </a:cubicBezTo>
                      <a:cubicBezTo>
                        <a:pt x="139" y="197"/>
                        <a:pt x="139" y="200"/>
                        <a:pt x="140" y="202"/>
                      </a:cubicBezTo>
                      <a:cubicBezTo>
                        <a:pt x="142" y="204"/>
                        <a:pt x="144" y="206"/>
                        <a:pt x="147" y="206"/>
                      </a:cubicBezTo>
                      <a:close/>
                      <a:moveTo>
                        <a:pt x="204" y="102"/>
                      </a:moveTo>
                      <a:cubicBezTo>
                        <a:pt x="248" y="190"/>
                        <a:pt x="248" y="190"/>
                        <a:pt x="248" y="190"/>
                      </a:cubicBezTo>
                      <a:cubicBezTo>
                        <a:pt x="160" y="190"/>
                        <a:pt x="160" y="190"/>
                        <a:pt x="160" y="190"/>
                      </a:cubicBezTo>
                      <a:lnTo>
                        <a:pt x="204" y="102"/>
                      </a:lnTo>
                      <a:close/>
                      <a:moveTo>
                        <a:pt x="90" y="243"/>
                      </a:moveTo>
                      <a:cubicBezTo>
                        <a:pt x="86" y="244"/>
                        <a:pt x="83" y="246"/>
                        <a:pt x="80" y="248"/>
                      </a:cubicBezTo>
                      <a:cubicBezTo>
                        <a:pt x="78" y="250"/>
                        <a:pt x="75" y="254"/>
                        <a:pt x="75" y="258"/>
                      </a:cubicBezTo>
                      <a:cubicBezTo>
                        <a:pt x="75" y="307"/>
                        <a:pt x="75" y="307"/>
                        <a:pt x="75" y="307"/>
                      </a:cubicBezTo>
                      <a:cubicBezTo>
                        <a:pt x="75" y="311"/>
                        <a:pt x="78" y="315"/>
                        <a:pt x="80" y="317"/>
                      </a:cubicBez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258"/>
                        <a:pt x="334" y="258"/>
                        <a:pt x="334" y="258"/>
                      </a:cubicBezTo>
                      <a:cubicBezTo>
                        <a:pt x="334" y="254"/>
                        <a:pt x="331" y="250"/>
                        <a:pt x="328" y="248"/>
                      </a:cubicBezTo>
                      <a:cubicBezTo>
                        <a:pt x="324" y="244"/>
                        <a:pt x="318" y="242"/>
                        <a:pt x="310" y="240"/>
                      </a:cubicBezTo>
                      <a:cubicBezTo>
                        <a:pt x="288" y="234"/>
                        <a:pt x="249" y="230"/>
                        <a:pt x="204" y="230"/>
                      </a:cubicBezTo>
                      <a:cubicBezTo>
                        <a:pt x="171" y="230"/>
                        <a:pt x="140" y="232"/>
                        <a:pt x="117" y="236"/>
                      </a:cubicBezTo>
                      <a:cubicBezTo>
                        <a:pt x="106" y="238"/>
                        <a:pt x="97" y="240"/>
                        <a:pt x="90" y="243"/>
                      </a:cubicBezTo>
                      <a:close/>
                      <a:moveTo>
                        <a:pt x="318" y="305"/>
                      </a:move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cubicBezTo>
                        <a:pt x="91" y="274"/>
                        <a:pt x="91" y="274"/>
                        <a:pt x="91" y="274"/>
                      </a:cubicBezTo>
                      <a:cubicBezTo>
                        <a:pt x="93" y="275"/>
                        <a:pt x="96" y="276"/>
                        <a:pt x="98" y="277"/>
                      </a:cubicBezTo>
                      <a:cubicBezTo>
                        <a:pt x="121" y="283"/>
                        <a:pt x="160" y="287"/>
                        <a:pt x="204" y="287"/>
                      </a:cubicBezTo>
                      <a:cubicBezTo>
                        <a:pt x="238" y="287"/>
                        <a:pt x="269" y="285"/>
                        <a:pt x="292" y="281"/>
                      </a:cubicBezTo>
                      <a:cubicBezTo>
                        <a:pt x="302" y="279"/>
                        <a:pt x="311" y="277"/>
                        <a:pt x="318" y="274"/>
                      </a:cubicBezTo>
                      <a:lnTo>
                        <a:pt x="318" y="305"/>
                      </a:lnTo>
                      <a:close/>
                      <a:moveTo>
                        <a:pt x="289" y="252"/>
                      </a:moveTo>
                      <a:cubicBezTo>
                        <a:pt x="299" y="253"/>
                        <a:pt x="308" y="256"/>
                        <a:pt x="313" y="258"/>
                      </a:cubicBezTo>
                      <a:cubicBezTo>
                        <a:pt x="314" y="258"/>
                        <a:pt x="314" y="258"/>
                        <a:pt x="315" y="258"/>
                      </a:cubicBezTo>
                      <a:cubicBezTo>
                        <a:pt x="313" y="259"/>
                        <a:pt x="310" y="260"/>
                        <a:pt x="306" y="261"/>
                      </a:cubicBezTo>
                      <a:cubicBezTo>
                        <a:pt x="286" y="267"/>
                        <a:pt x="248" y="271"/>
                        <a:pt x="204" y="271"/>
                      </a:cubicBezTo>
                      <a:cubicBezTo>
                        <a:pt x="171" y="271"/>
                        <a:pt x="141" y="269"/>
                        <a:pt x="120" y="265"/>
                      </a:cubicBezTo>
                      <a:cubicBezTo>
                        <a:pt x="109" y="263"/>
                        <a:pt x="101" y="261"/>
                        <a:pt x="96" y="259"/>
                      </a:cubicBezTo>
                      <a:cubicBezTo>
                        <a:pt x="95" y="259"/>
                        <a:pt x="95" y="259"/>
                        <a:pt x="94" y="258"/>
                      </a:cubicBezTo>
                      <a:cubicBezTo>
                        <a:pt x="96" y="257"/>
                        <a:pt x="99" y="256"/>
                        <a:pt x="103" y="255"/>
                      </a:cubicBezTo>
                      <a:cubicBezTo>
                        <a:pt x="122" y="250"/>
                        <a:pt x="161" y="246"/>
                        <a:pt x="204" y="246"/>
                      </a:cubicBezTo>
                      <a:cubicBezTo>
                        <a:pt x="238" y="246"/>
                        <a:pt x="268" y="248"/>
                        <a:pt x="289" y="252"/>
                      </a:cubicBezTo>
                      <a:close/>
                    </a:path>
                  </a:pathLst>
                </a:custGeom>
                <a:solidFill>
                  <a:srgbClr val="007B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9" name="Text Box 48"/>
                <p:cNvSpPr txBox="1">
                  <a:spLocks noChangeAspect="1" noChangeArrowheads="1"/>
                </p:cNvSpPr>
                <p:nvPr/>
              </p:nvSpPr>
              <p:spPr bwMode="auto">
                <a:xfrm>
                  <a:off x="1777811" y="2988796"/>
                  <a:ext cx="505325" cy="1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spcBef>
                      <a:spcPct val="50000"/>
                    </a:spcBef>
                  </a:pPr>
                  <a:r>
                    <a:rPr lang="en-US" altLang="fr-FR" sz="1200" b="1">
                      <a:solidFill>
                        <a:srgbClr val="007B78"/>
                      </a:solidFill>
                      <a:ea typeface="MS PGothic" pitchFamily="34" charset="-128"/>
                      <a:cs typeface="MS PGothic" pitchFamily="34" charset="-128"/>
                    </a:rPr>
                    <a:t>VM2</a:t>
                  </a:r>
                  <a:endParaRPr lang="en-US" altLang="fr-FR" sz="1600" b="1">
                    <a:solidFill>
                      <a:srgbClr val="007B78"/>
                    </a:solidFill>
                    <a:ea typeface="MS PGothic" pitchFamily="34" charset="-128"/>
                    <a:cs typeface="MS PGothic" pitchFamily="34" charset="-128"/>
                  </a:endParaRPr>
                </a:p>
              </p:txBody>
            </p:sp>
          </p:grpSp>
          <p:sp>
            <p:nvSpPr>
              <p:cNvPr id="26651" name="Rectangle 29"/>
              <p:cNvSpPr>
                <a:spLocks noChangeArrowheads="1"/>
              </p:cNvSpPr>
              <p:nvPr/>
            </p:nvSpPr>
            <p:spPr bwMode="auto">
              <a:xfrm>
                <a:off x="5511280" y="2005626"/>
                <a:ext cx="226486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lgn="ctr">
                  <a:spcBef>
                    <a:spcPct val="50000"/>
                  </a:spcBef>
                </a:pPr>
                <a:r>
                  <a:rPr lang="en-US" altLang="fr-FR" sz="1500" b="1">
                    <a:solidFill>
                      <a:srgbClr val="58585A"/>
                    </a:solidFill>
                    <a:ea typeface="MS PGothic" pitchFamily="34" charset="-128"/>
                    <a:cs typeface="MS PGothic" pitchFamily="34" charset="-128"/>
                  </a:rPr>
                  <a:t>Virtualized</a:t>
                </a:r>
                <a:br>
                  <a:rPr lang="en-US" altLang="fr-FR" sz="1500" b="1">
                    <a:solidFill>
                      <a:srgbClr val="58585A"/>
                    </a:solidFill>
                    <a:ea typeface="MS PGothic" pitchFamily="34" charset="-128"/>
                    <a:cs typeface="MS PGothic" pitchFamily="34" charset="-128"/>
                  </a:rPr>
                </a:br>
                <a:r>
                  <a:rPr lang="en-US" altLang="fr-FR" sz="1500" b="1">
                    <a:solidFill>
                      <a:srgbClr val="58585A"/>
                    </a:solidFill>
                    <a:ea typeface="MS PGothic" pitchFamily="34" charset="-128"/>
                    <a:cs typeface="MS PGothic" pitchFamily="34" charset="-128"/>
                  </a:rPr>
                  <a:t>Network Functions</a:t>
                </a:r>
              </a:p>
            </p:txBody>
          </p:sp>
          <p:sp>
            <p:nvSpPr>
              <p:cNvPr id="26652" name="Rounded Rectangle 30"/>
              <p:cNvSpPr>
                <a:spLocks noChangeArrowheads="1"/>
              </p:cNvSpPr>
              <p:nvPr/>
            </p:nvSpPr>
            <p:spPr bwMode="auto">
              <a:xfrm>
                <a:off x="8098891" y="2440030"/>
                <a:ext cx="180975" cy="180975"/>
              </a:xfrm>
              <a:prstGeom prst="roundRect">
                <a:avLst>
                  <a:gd name="adj" fmla="val 16667"/>
                </a:avLst>
              </a:prstGeom>
              <a:solidFill>
                <a:srgbClr val="00285F"/>
              </a:solidFill>
              <a:ln w="12700">
                <a:solidFill>
                  <a:schemeClr val="tx1"/>
                </a:solidFill>
                <a:round/>
                <a:headEnd/>
                <a:tailEnd/>
              </a:ln>
            </p:spPr>
            <p:txBody>
              <a:bodyPr wrap="none" lIns="72000" rIns="72000"/>
              <a:lstStyle/>
              <a:p>
                <a:pPr algn="ctr">
                  <a:spcBef>
                    <a:spcPct val="50000"/>
                  </a:spcBef>
                </a:pPr>
                <a:endParaRPr lang="en-US" altLang="fr-FR" sz="1600">
                  <a:solidFill>
                    <a:srgbClr val="00285F"/>
                  </a:solidFill>
                  <a:ea typeface="MS PGothic" pitchFamily="34" charset="-128"/>
                  <a:cs typeface="MS PGothic" pitchFamily="34" charset="-128"/>
                </a:endParaRPr>
              </a:p>
            </p:txBody>
          </p:sp>
          <p:sp>
            <p:nvSpPr>
              <p:cNvPr id="26653" name="Rounded Rectangle 31"/>
              <p:cNvSpPr>
                <a:spLocks noChangeArrowheads="1"/>
              </p:cNvSpPr>
              <p:nvPr/>
            </p:nvSpPr>
            <p:spPr bwMode="auto">
              <a:xfrm>
                <a:off x="9321657" y="2078080"/>
                <a:ext cx="180975" cy="180975"/>
              </a:xfrm>
              <a:prstGeom prst="roundRect">
                <a:avLst>
                  <a:gd name="adj" fmla="val 16667"/>
                </a:avLst>
              </a:prstGeom>
              <a:solidFill>
                <a:srgbClr val="89BA17"/>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54" name="Rounded Rectangle 32"/>
              <p:cNvSpPr>
                <a:spLocks noChangeArrowheads="1"/>
              </p:cNvSpPr>
              <p:nvPr/>
            </p:nvSpPr>
            <p:spPr bwMode="auto">
              <a:xfrm>
                <a:off x="9199419" y="2349543"/>
                <a:ext cx="179388" cy="180975"/>
              </a:xfrm>
              <a:prstGeom prst="roundRect">
                <a:avLst>
                  <a:gd name="adj" fmla="val 16667"/>
                </a:avLst>
              </a:prstGeom>
              <a:solidFill>
                <a:srgbClr val="8F3F7B"/>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55" name="Rounded Rectangle 33"/>
              <p:cNvSpPr>
                <a:spLocks noChangeArrowheads="1"/>
              </p:cNvSpPr>
              <p:nvPr/>
            </p:nvSpPr>
            <p:spPr bwMode="auto">
              <a:xfrm>
                <a:off x="9856725" y="2391075"/>
                <a:ext cx="180975" cy="179387"/>
              </a:xfrm>
              <a:prstGeom prst="roundRect">
                <a:avLst>
                  <a:gd name="adj" fmla="val 16667"/>
                </a:avLst>
              </a:prstGeom>
              <a:solidFill>
                <a:srgbClr val="8F3F7B"/>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56" name="Rounded Rectangle 34"/>
              <p:cNvSpPr>
                <a:spLocks noChangeArrowheads="1"/>
              </p:cNvSpPr>
              <p:nvPr/>
            </p:nvSpPr>
            <p:spPr bwMode="auto">
              <a:xfrm>
                <a:off x="9856725" y="2078078"/>
                <a:ext cx="180975" cy="180975"/>
              </a:xfrm>
              <a:prstGeom prst="roundRect">
                <a:avLst>
                  <a:gd name="adj" fmla="val 16667"/>
                </a:avLst>
              </a:prstGeom>
              <a:solidFill>
                <a:srgbClr val="89BA17"/>
              </a:solidFill>
              <a:ln w="12700">
                <a:solidFill>
                  <a:schemeClr val="tx1"/>
                </a:solidFill>
                <a:round/>
                <a:headEnd/>
                <a:tailEnd/>
              </a:ln>
            </p:spPr>
            <p:txBody>
              <a:bodyPr wrap="none" lIns="72000" rIns="72000"/>
              <a:lstStyle/>
              <a:p>
                <a:pPr algn="ctr">
                  <a:spcBef>
                    <a:spcPct val="50000"/>
                  </a:spcBef>
                </a:pPr>
                <a:endParaRPr lang="en-US" altLang="fr-FR" sz="1600">
                  <a:solidFill>
                    <a:srgbClr val="00285F"/>
                  </a:solidFill>
                  <a:ea typeface="MS PGothic" pitchFamily="34" charset="-128"/>
                  <a:cs typeface="MS PGothic" pitchFamily="34" charset="-128"/>
                </a:endParaRPr>
              </a:p>
            </p:txBody>
          </p:sp>
          <p:sp>
            <p:nvSpPr>
              <p:cNvPr id="26657" name="Rounded Rectangle 35"/>
              <p:cNvSpPr>
                <a:spLocks noChangeArrowheads="1"/>
              </p:cNvSpPr>
              <p:nvPr/>
            </p:nvSpPr>
            <p:spPr bwMode="auto">
              <a:xfrm>
                <a:off x="10270532" y="2372727"/>
                <a:ext cx="180975" cy="180975"/>
              </a:xfrm>
              <a:prstGeom prst="roundRect">
                <a:avLst>
                  <a:gd name="adj" fmla="val 16667"/>
                </a:avLst>
              </a:prstGeom>
              <a:solidFill>
                <a:srgbClr val="89BA17"/>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58" name="Rounded Rectangle 36"/>
              <p:cNvSpPr>
                <a:spLocks noChangeArrowheads="1"/>
              </p:cNvSpPr>
              <p:nvPr/>
            </p:nvSpPr>
            <p:spPr bwMode="auto">
              <a:xfrm>
                <a:off x="10809158" y="2390879"/>
                <a:ext cx="179388" cy="179388"/>
              </a:xfrm>
              <a:prstGeom prst="roundRect">
                <a:avLst>
                  <a:gd name="adj" fmla="val 16667"/>
                </a:avLst>
              </a:prstGeom>
              <a:solidFill>
                <a:srgbClr val="89BA17"/>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59" name="Rounded Rectangle 37"/>
              <p:cNvSpPr>
                <a:spLocks noChangeArrowheads="1"/>
              </p:cNvSpPr>
              <p:nvPr/>
            </p:nvSpPr>
            <p:spPr bwMode="auto">
              <a:xfrm>
                <a:off x="10684185" y="2096676"/>
                <a:ext cx="180975" cy="180975"/>
              </a:xfrm>
              <a:prstGeom prst="roundRect">
                <a:avLst>
                  <a:gd name="adj" fmla="val 16667"/>
                </a:avLst>
              </a:prstGeom>
              <a:solidFill>
                <a:srgbClr val="8F3F7B"/>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grpSp>
            <p:nvGrpSpPr>
              <p:cNvPr id="26660" name="Group 40"/>
              <p:cNvGrpSpPr>
                <a:grpSpLocks/>
              </p:cNvGrpSpPr>
              <p:nvPr/>
            </p:nvGrpSpPr>
            <p:grpSpPr bwMode="auto">
              <a:xfrm>
                <a:off x="8059379" y="2806145"/>
                <a:ext cx="598217" cy="859808"/>
                <a:chOff x="1731367" y="2382204"/>
                <a:chExt cx="598217" cy="859808"/>
              </a:xfrm>
            </p:grpSpPr>
            <p:sp>
              <p:nvSpPr>
                <p:cNvPr id="26674" name="Freeform 24"/>
                <p:cNvSpPr>
                  <a:spLocks noChangeAspect="1"/>
                </p:cNvSpPr>
                <p:nvPr/>
              </p:nvSpPr>
              <p:spPr bwMode="auto">
                <a:xfrm>
                  <a:off x="1731367" y="2393948"/>
                  <a:ext cx="574685" cy="836319"/>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5" name="Freeform 25"/>
                <p:cNvSpPr>
                  <a:spLocks noChangeAspect="1" noEditPoints="1"/>
                </p:cNvSpPr>
                <p:nvPr/>
              </p:nvSpPr>
              <p:spPr bwMode="auto">
                <a:xfrm>
                  <a:off x="1731367" y="2382204"/>
                  <a:ext cx="598217" cy="859808"/>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9"/>
                    <a:gd name="T115" fmla="*/ 0 h 589"/>
                    <a:gd name="T116" fmla="*/ 409 w 409"/>
                    <a:gd name="T117" fmla="*/ 589 h 5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147" y="206"/>
                      </a:moveTo>
                      <a:cubicBezTo>
                        <a:pt x="261" y="206"/>
                        <a:pt x="261" y="206"/>
                        <a:pt x="261" y="206"/>
                      </a:cubicBezTo>
                      <a:cubicBezTo>
                        <a:pt x="264" y="206"/>
                        <a:pt x="266" y="204"/>
                        <a:pt x="268" y="202"/>
                      </a:cubicBezTo>
                      <a:cubicBezTo>
                        <a:pt x="269" y="200"/>
                        <a:pt x="269" y="197"/>
                        <a:pt x="268" y="194"/>
                      </a:cubicBezTo>
                      <a:cubicBezTo>
                        <a:pt x="211" y="80"/>
                        <a:pt x="211" y="80"/>
                        <a:pt x="211" y="80"/>
                      </a:cubicBezTo>
                      <a:cubicBezTo>
                        <a:pt x="210" y="78"/>
                        <a:pt x="207" y="76"/>
                        <a:pt x="204" y="76"/>
                      </a:cubicBezTo>
                      <a:cubicBezTo>
                        <a:pt x="201" y="76"/>
                        <a:pt x="198" y="78"/>
                        <a:pt x="197" y="80"/>
                      </a:cubicBezTo>
                      <a:cubicBezTo>
                        <a:pt x="140" y="194"/>
                        <a:pt x="140" y="194"/>
                        <a:pt x="140" y="194"/>
                      </a:cubicBezTo>
                      <a:cubicBezTo>
                        <a:pt x="139" y="197"/>
                        <a:pt x="139" y="200"/>
                        <a:pt x="140" y="202"/>
                      </a:cubicBezTo>
                      <a:cubicBezTo>
                        <a:pt x="142" y="204"/>
                        <a:pt x="144" y="206"/>
                        <a:pt x="147" y="206"/>
                      </a:cubicBezTo>
                      <a:close/>
                      <a:moveTo>
                        <a:pt x="204" y="102"/>
                      </a:moveTo>
                      <a:cubicBezTo>
                        <a:pt x="248" y="190"/>
                        <a:pt x="248" y="190"/>
                        <a:pt x="248" y="190"/>
                      </a:cubicBezTo>
                      <a:cubicBezTo>
                        <a:pt x="160" y="190"/>
                        <a:pt x="160" y="190"/>
                        <a:pt x="160" y="190"/>
                      </a:cubicBezTo>
                      <a:lnTo>
                        <a:pt x="204" y="102"/>
                      </a:lnTo>
                      <a:close/>
                      <a:moveTo>
                        <a:pt x="90" y="243"/>
                      </a:moveTo>
                      <a:cubicBezTo>
                        <a:pt x="86" y="244"/>
                        <a:pt x="83" y="246"/>
                        <a:pt x="80" y="248"/>
                      </a:cubicBezTo>
                      <a:cubicBezTo>
                        <a:pt x="78" y="250"/>
                        <a:pt x="75" y="254"/>
                        <a:pt x="75" y="258"/>
                      </a:cubicBezTo>
                      <a:cubicBezTo>
                        <a:pt x="75" y="307"/>
                        <a:pt x="75" y="307"/>
                        <a:pt x="75" y="307"/>
                      </a:cubicBezTo>
                      <a:cubicBezTo>
                        <a:pt x="75" y="311"/>
                        <a:pt x="78" y="315"/>
                        <a:pt x="80" y="317"/>
                      </a:cubicBez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258"/>
                        <a:pt x="334" y="258"/>
                        <a:pt x="334" y="258"/>
                      </a:cubicBezTo>
                      <a:cubicBezTo>
                        <a:pt x="334" y="254"/>
                        <a:pt x="331" y="250"/>
                        <a:pt x="328" y="248"/>
                      </a:cubicBezTo>
                      <a:cubicBezTo>
                        <a:pt x="324" y="244"/>
                        <a:pt x="318" y="242"/>
                        <a:pt x="310" y="240"/>
                      </a:cubicBezTo>
                      <a:cubicBezTo>
                        <a:pt x="288" y="234"/>
                        <a:pt x="249" y="230"/>
                        <a:pt x="204" y="230"/>
                      </a:cubicBezTo>
                      <a:cubicBezTo>
                        <a:pt x="171" y="230"/>
                        <a:pt x="140" y="232"/>
                        <a:pt x="117" y="236"/>
                      </a:cubicBezTo>
                      <a:cubicBezTo>
                        <a:pt x="106" y="238"/>
                        <a:pt x="97" y="240"/>
                        <a:pt x="90" y="243"/>
                      </a:cubicBezTo>
                      <a:close/>
                      <a:moveTo>
                        <a:pt x="318" y="305"/>
                      </a:move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cubicBezTo>
                        <a:pt x="91" y="274"/>
                        <a:pt x="91" y="274"/>
                        <a:pt x="91" y="274"/>
                      </a:cubicBezTo>
                      <a:cubicBezTo>
                        <a:pt x="93" y="275"/>
                        <a:pt x="96" y="276"/>
                        <a:pt x="98" y="277"/>
                      </a:cubicBezTo>
                      <a:cubicBezTo>
                        <a:pt x="121" y="283"/>
                        <a:pt x="160" y="287"/>
                        <a:pt x="204" y="287"/>
                      </a:cubicBezTo>
                      <a:cubicBezTo>
                        <a:pt x="238" y="287"/>
                        <a:pt x="269" y="285"/>
                        <a:pt x="292" y="281"/>
                      </a:cubicBezTo>
                      <a:cubicBezTo>
                        <a:pt x="302" y="279"/>
                        <a:pt x="311" y="277"/>
                        <a:pt x="318" y="274"/>
                      </a:cubicBezTo>
                      <a:lnTo>
                        <a:pt x="318" y="305"/>
                      </a:lnTo>
                      <a:close/>
                      <a:moveTo>
                        <a:pt x="289" y="252"/>
                      </a:moveTo>
                      <a:cubicBezTo>
                        <a:pt x="299" y="253"/>
                        <a:pt x="308" y="256"/>
                        <a:pt x="313" y="258"/>
                      </a:cubicBezTo>
                      <a:cubicBezTo>
                        <a:pt x="314" y="258"/>
                        <a:pt x="314" y="258"/>
                        <a:pt x="315" y="258"/>
                      </a:cubicBezTo>
                      <a:cubicBezTo>
                        <a:pt x="313" y="259"/>
                        <a:pt x="310" y="260"/>
                        <a:pt x="306" y="261"/>
                      </a:cubicBezTo>
                      <a:cubicBezTo>
                        <a:pt x="286" y="267"/>
                        <a:pt x="248" y="271"/>
                        <a:pt x="204" y="271"/>
                      </a:cubicBezTo>
                      <a:cubicBezTo>
                        <a:pt x="171" y="271"/>
                        <a:pt x="141" y="269"/>
                        <a:pt x="120" y="265"/>
                      </a:cubicBezTo>
                      <a:cubicBezTo>
                        <a:pt x="109" y="263"/>
                        <a:pt x="101" y="261"/>
                        <a:pt x="96" y="259"/>
                      </a:cubicBezTo>
                      <a:cubicBezTo>
                        <a:pt x="95" y="259"/>
                        <a:pt x="95" y="259"/>
                        <a:pt x="94" y="258"/>
                      </a:cubicBezTo>
                      <a:cubicBezTo>
                        <a:pt x="96" y="257"/>
                        <a:pt x="99" y="256"/>
                        <a:pt x="103" y="255"/>
                      </a:cubicBezTo>
                      <a:cubicBezTo>
                        <a:pt x="122" y="250"/>
                        <a:pt x="161" y="246"/>
                        <a:pt x="204" y="246"/>
                      </a:cubicBezTo>
                      <a:cubicBezTo>
                        <a:pt x="238" y="246"/>
                        <a:pt x="268" y="248"/>
                        <a:pt x="289" y="252"/>
                      </a:cubicBezTo>
                      <a:close/>
                    </a:path>
                  </a:pathLst>
                </a:custGeom>
                <a:solidFill>
                  <a:srgbClr val="007B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6" name="Text Box 48"/>
                <p:cNvSpPr txBox="1">
                  <a:spLocks noChangeAspect="1" noChangeArrowheads="1"/>
                </p:cNvSpPr>
                <p:nvPr/>
              </p:nvSpPr>
              <p:spPr bwMode="auto">
                <a:xfrm>
                  <a:off x="1777811" y="2988796"/>
                  <a:ext cx="505325" cy="1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spcBef>
                      <a:spcPct val="50000"/>
                    </a:spcBef>
                  </a:pPr>
                  <a:r>
                    <a:rPr lang="en-US" altLang="fr-FR" sz="1200" b="1">
                      <a:solidFill>
                        <a:srgbClr val="007B78"/>
                      </a:solidFill>
                      <a:ea typeface="MS PGothic" pitchFamily="34" charset="-128"/>
                      <a:cs typeface="MS PGothic" pitchFamily="34" charset="-128"/>
                    </a:rPr>
                    <a:t>VM1</a:t>
                  </a:r>
                  <a:endParaRPr lang="en-US" altLang="fr-FR" sz="1600" b="1">
                    <a:solidFill>
                      <a:srgbClr val="007B78"/>
                    </a:solidFill>
                    <a:ea typeface="MS PGothic" pitchFamily="34" charset="-128"/>
                    <a:cs typeface="MS PGothic" pitchFamily="34" charset="-128"/>
                  </a:endParaRPr>
                </a:p>
              </p:txBody>
            </p:sp>
          </p:grpSp>
          <p:grpSp>
            <p:nvGrpSpPr>
              <p:cNvPr id="26661" name="Group 44"/>
              <p:cNvGrpSpPr>
                <a:grpSpLocks/>
              </p:cNvGrpSpPr>
              <p:nvPr/>
            </p:nvGrpSpPr>
            <p:grpSpPr bwMode="auto">
              <a:xfrm>
                <a:off x="9809249" y="2806145"/>
                <a:ext cx="598217" cy="859808"/>
                <a:chOff x="1731367" y="2382204"/>
                <a:chExt cx="598217" cy="859808"/>
              </a:xfrm>
            </p:grpSpPr>
            <p:sp>
              <p:nvSpPr>
                <p:cNvPr id="26671" name="Freeform 24"/>
                <p:cNvSpPr>
                  <a:spLocks noChangeAspect="1"/>
                </p:cNvSpPr>
                <p:nvPr/>
              </p:nvSpPr>
              <p:spPr bwMode="auto">
                <a:xfrm>
                  <a:off x="1731367" y="2393948"/>
                  <a:ext cx="574685" cy="836319"/>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2" name="Freeform 25"/>
                <p:cNvSpPr>
                  <a:spLocks noChangeAspect="1" noEditPoints="1"/>
                </p:cNvSpPr>
                <p:nvPr/>
              </p:nvSpPr>
              <p:spPr bwMode="auto">
                <a:xfrm>
                  <a:off x="1731367" y="2382204"/>
                  <a:ext cx="598217" cy="859808"/>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9"/>
                    <a:gd name="T115" fmla="*/ 0 h 589"/>
                    <a:gd name="T116" fmla="*/ 409 w 409"/>
                    <a:gd name="T117" fmla="*/ 589 h 5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147" y="206"/>
                      </a:moveTo>
                      <a:cubicBezTo>
                        <a:pt x="261" y="206"/>
                        <a:pt x="261" y="206"/>
                        <a:pt x="261" y="206"/>
                      </a:cubicBezTo>
                      <a:cubicBezTo>
                        <a:pt x="264" y="206"/>
                        <a:pt x="266" y="204"/>
                        <a:pt x="268" y="202"/>
                      </a:cubicBezTo>
                      <a:cubicBezTo>
                        <a:pt x="269" y="200"/>
                        <a:pt x="269" y="197"/>
                        <a:pt x="268" y="194"/>
                      </a:cubicBezTo>
                      <a:cubicBezTo>
                        <a:pt x="211" y="80"/>
                        <a:pt x="211" y="80"/>
                        <a:pt x="211" y="80"/>
                      </a:cubicBezTo>
                      <a:cubicBezTo>
                        <a:pt x="210" y="78"/>
                        <a:pt x="207" y="76"/>
                        <a:pt x="204" y="76"/>
                      </a:cubicBezTo>
                      <a:cubicBezTo>
                        <a:pt x="201" y="76"/>
                        <a:pt x="198" y="78"/>
                        <a:pt x="197" y="80"/>
                      </a:cubicBezTo>
                      <a:cubicBezTo>
                        <a:pt x="140" y="194"/>
                        <a:pt x="140" y="194"/>
                        <a:pt x="140" y="194"/>
                      </a:cubicBezTo>
                      <a:cubicBezTo>
                        <a:pt x="139" y="197"/>
                        <a:pt x="139" y="200"/>
                        <a:pt x="140" y="202"/>
                      </a:cubicBezTo>
                      <a:cubicBezTo>
                        <a:pt x="142" y="204"/>
                        <a:pt x="144" y="206"/>
                        <a:pt x="147" y="206"/>
                      </a:cubicBezTo>
                      <a:close/>
                      <a:moveTo>
                        <a:pt x="204" y="102"/>
                      </a:moveTo>
                      <a:cubicBezTo>
                        <a:pt x="248" y="190"/>
                        <a:pt x="248" y="190"/>
                        <a:pt x="248" y="190"/>
                      </a:cubicBezTo>
                      <a:cubicBezTo>
                        <a:pt x="160" y="190"/>
                        <a:pt x="160" y="190"/>
                        <a:pt x="160" y="190"/>
                      </a:cubicBezTo>
                      <a:lnTo>
                        <a:pt x="204" y="102"/>
                      </a:lnTo>
                      <a:close/>
                      <a:moveTo>
                        <a:pt x="90" y="243"/>
                      </a:moveTo>
                      <a:cubicBezTo>
                        <a:pt x="86" y="244"/>
                        <a:pt x="83" y="246"/>
                        <a:pt x="80" y="248"/>
                      </a:cubicBezTo>
                      <a:cubicBezTo>
                        <a:pt x="78" y="250"/>
                        <a:pt x="75" y="254"/>
                        <a:pt x="75" y="258"/>
                      </a:cubicBezTo>
                      <a:cubicBezTo>
                        <a:pt x="75" y="307"/>
                        <a:pt x="75" y="307"/>
                        <a:pt x="75" y="307"/>
                      </a:cubicBezTo>
                      <a:cubicBezTo>
                        <a:pt x="75" y="311"/>
                        <a:pt x="78" y="315"/>
                        <a:pt x="80" y="317"/>
                      </a:cubicBez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258"/>
                        <a:pt x="334" y="258"/>
                        <a:pt x="334" y="258"/>
                      </a:cubicBezTo>
                      <a:cubicBezTo>
                        <a:pt x="334" y="254"/>
                        <a:pt x="331" y="250"/>
                        <a:pt x="328" y="248"/>
                      </a:cubicBezTo>
                      <a:cubicBezTo>
                        <a:pt x="324" y="244"/>
                        <a:pt x="318" y="242"/>
                        <a:pt x="310" y="240"/>
                      </a:cubicBezTo>
                      <a:cubicBezTo>
                        <a:pt x="288" y="234"/>
                        <a:pt x="249" y="230"/>
                        <a:pt x="204" y="230"/>
                      </a:cubicBezTo>
                      <a:cubicBezTo>
                        <a:pt x="171" y="230"/>
                        <a:pt x="140" y="232"/>
                        <a:pt x="117" y="236"/>
                      </a:cubicBezTo>
                      <a:cubicBezTo>
                        <a:pt x="106" y="238"/>
                        <a:pt x="97" y="240"/>
                        <a:pt x="90" y="243"/>
                      </a:cubicBezTo>
                      <a:close/>
                      <a:moveTo>
                        <a:pt x="318" y="305"/>
                      </a:move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cubicBezTo>
                        <a:pt x="91" y="274"/>
                        <a:pt x="91" y="274"/>
                        <a:pt x="91" y="274"/>
                      </a:cubicBezTo>
                      <a:cubicBezTo>
                        <a:pt x="93" y="275"/>
                        <a:pt x="96" y="276"/>
                        <a:pt x="98" y="277"/>
                      </a:cubicBezTo>
                      <a:cubicBezTo>
                        <a:pt x="121" y="283"/>
                        <a:pt x="160" y="287"/>
                        <a:pt x="204" y="287"/>
                      </a:cubicBezTo>
                      <a:cubicBezTo>
                        <a:pt x="238" y="287"/>
                        <a:pt x="269" y="285"/>
                        <a:pt x="292" y="281"/>
                      </a:cubicBezTo>
                      <a:cubicBezTo>
                        <a:pt x="302" y="279"/>
                        <a:pt x="311" y="277"/>
                        <a:pt x="318" y="274"/>
                      </a:cubicBezTo>
                      <a:lnTo>
                        <a:pt x="318" y="305"/>
                      </a:lnTo>
                      <a:close/>
                      <a:moveTo>
                        <a:pt x="289" y="252"/>
                      </a:moveTo>
                      <a:cubicBezTo>
                        <a:pt x="299" y="253"/>
                        <a:pt x="308" y="256"/>
                        <a:pt x="313" y="258"/>
                      </a:cubicBezTo>
                      <a:cubicBezTo>
                        <a:pt x="314" y="258"/>
                        <a:pt x="314" y="258"/>
                        <a:pt x="315" y="258"/>
                      </a:cubicBezTo>
                      <a:cubicBezTo>
                        <a:pt x="313" y="259"/>
                        <a:pt x="310" y="260"/>
                        <a:pt x="306" y="261"/>
                      </a:cubicBezTo>
                      <a:cubicBezTo>
                        <a:pt x="286" y="267"/>
                        <a:pt x="248" y="271"/>
                        <a:pt x="204" y="271"/>
                      </a:cubicBezTo>
                      <a:cubicBezTo>
                        <a:pt x="171" y="271"/>
                        <a:pt x="141" y="269"/>
                        <a:pt x="120" y="265"/>
                      </a:cubicBezTo>
                      <a:cubicBezTo>
                        <a:pt x="109" y="263"/>
                        <a:pt x="101" y="261"/>
                        <a:pt x="96" y="259"/>
                      </a:cubicBezTo>
                      <a:cubicBezTo>
                        <a:pt x="95" y="259"/>
                        <a:pt x="95" y="259"/>
                        <a:pt x="94" y="258"/>
                      </a:cubicBezTo>
                      <a:cubicBezTo>
                        <a:pt x="96" y="257"/>
                        <a:pt x="99" y="256"/>
                        <a:pt x="103" y="255"/>
                      </a:cubicBezTo>
                      <a:cubicBezTo>
                        <a:pt x="122" y="250"/>
                        <a:pt x="161" y="246"/>
                        <a:pt x="204" y="246"/>
                      </a:cubicBezTo>
                      <a:cubicBezTo>
                        <a:pt x="238" y="246"/>
                        <a:pt x="268" y="248"/>
                        <a:pt x="289" y="252"/>
                      </a:cubicBezTo>
                      <a:close/>
                    </a:path>
                  </a:pathLst>
                </a:custGeom>
                <a:solidFill>
                  <a:srgbClr val="007B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3" name="Text Box 48"/>
                <p:cNvSpPr txBox="1">
                  <a:spLocks noChangeAspect="1" noChangeArrowheads="1"/>
                </p:cNvSpPr>
                <p:nvPr/>
              </p:nvSpPr>
              <p:spPr bwMode="auto">
                <a:xfrm>
                  <a:off x="1777811" y="2988797"/>
                  <a:ext cx="505325" cy="1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spcBef>
                      <a:spcPct val="50000"/>
                    </a:spcBef>
                  </a:pPr>
                  <a:r>
                    <a:rPr lang="en-US" altLang="fr-FR" sz="1200" b="1">
                      <a:solidFill>
                        <a:srgbClr val="007B78"/>
                      </a:solidFill>
                      <a:ea typeface="MS PGothic" pitchFamily="34" charset="-128"/>
                      <a:cs typeface="MS PGothic" pitchFamily="34" charset="-128"/>
                    </a:rPr>
                    <a:t>…</a:t>
                  </a:r>
                  <a:endParaRPr lang="en-US" altLang="fr-FR" sz="1600" b="1">
                    <a:solidFill>
                      <a:srgbClr val="007B78"/>
                    </a:solidFill>
                    <a:ea typeface="MS PGothic" pitchFamily="34" charset="-128"/>
                    <a:cs typeface="MS PGothic" pitchFamily="34" charset="-128"/>
                  </a:endParaRPr>
                </a:p>
              </p:txBody>
            </p:sp>
          </p:grpSp>
          <p:grpSp>
            <p:nvGrpSpPr>
              <p:cNvPr id="26662" name="Group 48"/>
              <p:cNvGrpSpPr>
                <a:grpSpLocks/>
              </p:cNvGrpSpPr>
              <p:nvPr/>
            </p:nvGrpSpPr>
            <p:grpSpPr bwMode="auto">
              <a:xfrm>
                <a:off x="10684185" y="2806145"/>
                <a:ext cx="598217" cy="859808"/>
                <a:chOff x="1731367" y="2382204"/>
                <a:chExt cx="598217" cy="859808"/>
              </a:xfrm>
            </p:grpSpPr>
            <p:sp>
              <p:nvSpPr>
                <p:cNvPr id="26668" name="Freeform 24"/>
                <p:cNvSpPr>
                  <a:spLocks noChangeAspect="1"/>
                </p:cNvSpPr>
                <p:nvPr/>
              </p:nvSpPr>
              <p:spPr bwMode="auto">
                <a:xfrm>
                  <a:off x="1731367" y="2393948"/>
                  <a:ext cx="574685" cy="836319"/>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69" name="Freeform 25"/>
                <p:cNvSpPr>
                  <a:spLocks noChangeAspect="1" noEditPoints="1"/>
                </p:cNvSpPr>
                <p:nvPr/>
              </p:nvSpPr>
              <p:spPr bwMode="auto">
                <a:xfrm>
                  <a:off x="1731367" y="2382204"/>
                  <a:ext cx="598217" cy="859808"/>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9"/>
                    <a:gd name="T115" fmla="*/ 0 h 589"/>
                    <a:gd name="T116" fmla="*/ 409 w 409"/>
                    <a:gd name="T117" fmla="*/ 589 h 5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147" y="206"/>
                      </a:moveTo>
                      <a:cubicBezTo>
                        <a:pt x="261" y="206"/>
                        <a:pt x="261" y="206"/>
                        <a:pt x="261" y="206"/>
                      </a:cubicBezTo>
                      <a:cubicBezTo>
                        <a:pt x="264" y="206"/>
                        <a:pt x="266" y="204"/>
                        <a:pt x="268" y="202"/>
                      </a:cubicBezTo>
                      <a:cubicBezTo>
                        <a:pt x="269" y="200"/>
                        <a:pt x="269" y="197"/>
                        <a:pt x="268" y="194"/>
                      </a:cubicBezTo>
                      <a:cubicBezTo>
                        <a:pt x="211" y="80"/>
                        <a:pt x="211" y="80"/>
                        <a:pt x="211" y="80"/>
                      </a:cubicBezTo>
                      <a:cubicBezTo>
                        <a:pt x="210" y="78"/>
                        <a:pt x="207" y="76"/>
                        <a:pt x="204" y="76"/>
                      </a:cubicBezTo>
                      <a:cubicBezTo>
                        <a:pt x="201" y="76"/>
                        <a:pt x="198" y="78"/>
                        <a:pt x="197" y="80"/>
                      </a:cubicBezTo>
                      <a:cubicBezTo>
                        <a:pt x="140" y="194"/>
                        <a:pt x="140" y="194"/>
                        <a:pt x="140" y="194"/>
                      </a:cubicBezTo>
                      <a:cubicBezTo>
                        <a:pt x="139" y="197"/>
                        <a:pt x="139" y="200"/>
                        <a:pt x="140" y="202"/>
                      </a:cubicBezTo>
                      <a:cubicBezTo>
                        <a:pt x="142" y="204"/>
                        <a:pt x="144" y="206"/>
                        <a:pt x="147" y="206"/>
                      </a:cubicBezTo>
                      <a:close/>
                      <a:moveTo>
                        <a:pt x="204" y="102"/>
                      </a:moveTo>
                      <a:cubicBezTo>
                        <a:pt x="248" y="190"/>
                        <a:pt x="248" y="190"/>
                        <a:pt x="248" y="190"/>
                      </a:cubicBezTo>
                      <a:cubicBezTo>
                        <a:pt x="160" y="190"/>
                        <a:pt x="160" y="190"/>
                        <a:pt x="160" y="190"/>
                      </a:cubicBezTo>
                      <a:lnTo>
                        <a:pt x="204" y="102"/>
                      </a:lnTo>
                      <a:close/>
                      <a:moveTo>
                        <a:pt x="90" y="243"/>
                      </a:moveTo>
                      <a:cubicBezTo>
                        <a:pt x="86" y="244"/>
                        <a:pt x="83" y="246"/>
                        <a:pt x="80" y="248"/>
                      </a:cubicBezTo>
                      <a:cubicBezTo>
                        <a:pt x="78" y="250"/>
                        <a:pt x="75" y="254"/>
                        <a:pt x="75" y="258"/>
                      </a:cubicBezTo>
                      <a:cubicBezTo>
                        <a:pt x="75" y="307"/>
                        <a:pt x="75" y="307"/>
                        <a:pt x="75" y="307"/>
                      </a:cubicBezTo>
                      <a:cubicBezTo>
                        <a:pt x="75" y="311"/>
                        <a:pt x="78" y="315"/>
                        <a:pt x="80" y="317"/>
                      </a:cubicBez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258"/>
                        <a:pt x="334" y="258"/>
                        <a:pt x="334" y="258"/>
                      </a:cubicBezTo>
                      <a:cubicBezTo>
                        <a:pt x="334" y="254"/>
                        <a:pt x="331" y="250"/>
                        <a:pt x="328" y="248"/>
                      </a:cubicBezTo>
                      <a:cubicBezTo>
                        <a:pt x="324" y="244"/>
                        <a:pt x="318" y="242"/>
                        <a:pt x="310" y="240"/>
                      </a:cubicBezTo>
                      <a:cubicBezTo>
                        <a:pt x="288" y="234"/>
                        <a:pt x="249" y="230"/>
                        <a:pt x="204" y="230"/>
                      </a:cubicBezTo>
                      <a:cubicBezTo>
                        <a:pt x="171" y="230"/>
                        <a:pt x="140" y="232"/>
                        <a:pt x="117" y="236"/>
                      </a:cubicBezTo>
                      <a:cubicBezTo>
                        <a:pt x="106" y="238"/>
                        <a:pt x="97" y="240"/>
                        <a:pt x="90" y="243"/>
                      </a:cubicBezTo>
                      <a:close/>
                      <a:moveTo>
                        <a:pt x="318" y="305"/>
                      </a:move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cubicBezTo>
                        <a:pt x="91" y="274"/>
                        <a:pt x="91" y="274"/>
                        <a:pt x="91" y="274"/>
                      </a:cubicBezTo>
                      <a:cubicBezTo>
                        <a:pt x="93" y="275"/>
                        <a:pt x="96" y="276"/>
                        <a:pt x="98" y="277"/>
                      </a:cubicBezTo>
                      <a:cubicBezTo>
                        <a:pt x="121" y="283"/>
                        <a:pt x="160" y="287"/>
                        <a:pt x="204" y="287"/>
                      </a:cubicBezTo>
                      <a:cubicBezTo>
                        <a:pt x="238" y="287"/>
                        <a:pt x="269" y="285"/>
                        <a:pt x="292" y="281"/>
                      </a:cubicBezTo>
                      <a:cubicBezTo>
                        <a:pt x="302" y="279"/>
                        <a:pt x="311" y="277"/>
                        <a:pt x="318" y="274"/>
                      </a:cubicBezTo>
                      <a:lnTo>
                        <a:pt x="318" y="305"/>
                      </a:lnTo>
                      <a:close/>
                      <a:moveTo>
                        <a:pt x="289" y="252"/>
                      </a:moveTo>
                      <a:cubicBezTo>
                        <a:pt x="299" y="253"/>
                        <a:pt x="308" y="256"/>
                        <a:pt x="313" y="258"/>
                      </a:cubicBezTo>
                      <a:cubicBezTo>
                        <a:pt x="314" y="258"/>
                        <a:pt x="314" y="258"/>
                        <a:pt x="315" y="258"/>
                      </a:cubicBezTo>
                      <a:cubicBezTo>
                        <a:pt x="313" y="259"/>
                        <a:pt x="310" y="260"/>
                        <a:pt x="306" y="261"/>
                      </a:cubicBezTo>
                      <a:cubicBezTo>
                        <a:pt x="286" y="267"/>
                        <a:pt x="248" y="271"/>
                        <a:pt x="204" y="271"/>
                      </a:cubicBezTo>
                      <a:cubicBezTo>
                        <a:pt x="171" y="271"/>
                        <a:pt x="141" y="269"/>
                        <a:pt x="120" y="265"/>
                      </a:cubicBezTo>
                      <a:cubicBezTo>
                        <a:pt x="109" y="263"/>
                        <a:pt x="101" y="261"/>
                        <a:pt x="96" y="259"/>
                      </a:cubicBezTo>
                      <a:cubicBezTo>
                        <a:pt x="95" y="259"/>
                        <a:pt x="95" y="259"/>
                        <a:pt x="94" y="258"/>
                      </a:cubicBezTo>
                      <a:cubicBezTo>
                        <a:pt x="96" y="257"/>
                        <a:pt x="99" y="256"/>
                        <a:pt x="103" y="255"/>
                      </a:cubicBezTo>
                      <a:cubicBezTo>
                        <a:pt x="122" y="250"/>
                        <a:pt x="161" y="246"/>
                        <a:pt x="204" y="246"/>
                      </a:cubicBezTo>
                      <a:cubicBezTo>
                        <a:pt x="238" y="246"/>
                        <a:pt x="268" y="248"/>
                        <a:pt x="289" y="252"/>
                      </a:cubicBezTo>
                      <a:close/>
                    </a:path>
                  </a:pathLst>
                </a:custGeom>
                <a:solidFill>
                  <a:srgbClr val="007B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6670" name="Text Box 48"/>
                <p:cNvSpPr txBox="1">
                  <a:spLocks noChangeAspect="1" noChangeArrowheads="1"/>
                </p:cNvSpPr>
                <p:nvPr/>
              </p:nvSpPr>
              <p:spPr bwMode="auto">
                <a:xfrm>
                  <a:off x="1777811" y="2988796"/>
                  <a:ext cx="505325" cy="1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spcBef>
                      <a:spcPct val="50000"/>
                    </a:spcBef>
                  </a:pPr>
                  <a:r>
                    <a:rPr lang="en-US" altLang="fr-FR" sz="1200" b="1">
                      <a:solidFill>
                        <a:srgbClr val="007B78"/>
                      </a:solidFill>
                      <a:ea typeface="MS PGothic" pitchFamily="34" charset="-128"/>
                      <a:cs typeface="MS PGothic" pitchFamily="34" charset="-128"/>
                    </a:rPr>
                    <a:t>VMx</a:t>
                  </a:r>
                  <a:endParaRPr lang="en-US" altLang="fr-FR" sz="1600" b="1">
                    <a:solidFill>
                      <a:srgbClr val="007B78"/>
                    </a:solidFill>
                    <a:ea typeface="MS PGothic" pitchFamily="34" charset="-128"/>
                    <a:cs typeface="MS PGothic" pitchFamily="34" charset="-128"/>
                  </a:endParaRPr>
                </a:p>
              </p:txBody>
            </p:sp>
          </p:grpSp>
          <p:sp>
            <p:nvSpPr>
              <p:cNvPr id="26663" name="Rounded Rectangle 30"/>
              <p:cNvSpPr>
                <a:spLocks noChangeArrowheads="1"/>
              </p:cNvSpPr>
              <p:nvPr/>
            </p:nvSpPr>
            <p:spPr bwMode="auto">
              <a:xfrm>
                <a:off x="8388207" y="2360656"/>
                <a:ext cx="180975" cy="180975"/>
              </a:xfrm>
              <a:prstGeom prst="roundRect">
                <a:avLst>
                  <a:gd name="adj" fmla="val 16667"/>
                </a:avLst>
              </a:prstGeom>
              <a:solidFill>
                <a:srgbClr val="00285F"/>
              </a:solidFill>
              <a:ln w="12700">
                <a:solidFill>
                  <a:schemeClr val="tx1"/>
                </a:solidFill>
                <a:round/>
                <a:headEnd/>
                <a:tailEnd/>
              </a:ln>
            </p:spPr>
            <p:txBody>
              <a:bodyPr wrap="none" lIns="72000" rIns="72000"/>
              <a:lstStyle/>
              <a:p>
                <a:pPr algn="ctr">
                  <a:spcBef>
                    <a:spcPct val="50000"/>
                  </a:spcBef>
                </a:pPr>
                <a:endParaRPr lang="en-US" altLang="fr-FR" sz="1600">
                  <a:solidFill>
                    <a:srgbClr val="00285F"/>
                  </a:solidFill>
                  <a:ea typeface="MS PGothic" pitchFamily="34" charset="-128"/>
                  <a:cs typeface="MS PGothic" pitchFamily="34" charset="-128"/>
                </a:endParaRPr>
              </a:p>
            </p:txBody>
          </p:sp>
          <p:sp>
            <p:nvSpPr>
              <p:cNvPr id="26664" name="Rounded Rectangle 31"/>
              <p:cNvSpPr>
                <a:spLocks noChangeArrowheads="1"/>
              </p:cNvSpPr>
              <p:nvPr/>
            </p:nvSpPr>
            <p:spPr bwMode="auto">
              <a:xfrm>
                <a:off x="8997332" y="2151992"/>
                <a:ext cx="180975" cy="180975"/>
              </a:xfrm>
              <a:prstGeom prst="roundRect">
                <a:avLst>
                  <a:gd name="adj" fmla="val 16667"/>
                </a:avLst>
              </a:prstGeom>
              <a:solidFill>
                <a:srgbClr val="00285F"/>
              </a:solidFill>
              <a:ln w="12700">
                <a:solidFill>
                  <a:schemeClr val="tx1"/>
                </a:solidFill>
                <a:round/>
                <a:headEnd/>
                <a:tailEnd/>
              </a:ln>
            </p:spPr>
            <p:txBody>
              <a:bodyPr wrap="none" lIns="72000" rIns="72000"/>
              <a:lstStyle/>
              <a:p>
                <a:pPr algn="ctr">
                  <a:spcBef>
                    <a:spcPct val="50000"/>
                  </a:spcBef>
                </a:pPr>
                <a:endParaRPr lang="en-US" altLang="fr-FR" sz="1600">
                  <a:solidFill>
                    <a:srgbClr val="00285F"/>
                  </a:solidFill>
                  <a:ea typeface="MS PGothic" pitchFamily="34" charset="-128"/>
                  <a:cs typeface="MS PGothic" pitchFamily="34" charset="-128"/>
                </a:endParaRPr>
              </a:p>
            </p:txBody>
          </p:sp>
          <p:sp>
            <p:nvSpPr>
              <p:cNvPr id="26665" name="Rounded Rectangle 34"/>
              <p:cNvSpPr>
                <a:spLocks noChangeArrowheads="1"/>
              </p:cNvSpPr>
              <p:nvPr/>
            </p:nvSpPr>
            <p:spPr bwMode="auto">
              <a:xfrm>
                <a:off x="8111040" y="2092368"/>
                <a:ext cx="180975" cy="180975"/>
              </a:xfrm>
              <a:prstGeom prst="roundRect">
                <a:avLst>
                  <a:gd name="adj" fmla="val 16667"/>
                </a:avLst>
              </a:prstGeom>
              <a:solidFill>
                <a:srgbClr val="8F3F7B"/>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66" name="Rounded Rectangle 37"/>
              <p:cNvSpPr>
                <a:spLocks noChangeArrowheads="1"/>
              </p:cNvSpPr>
              <p:nvPr/>
            </p:nvSpPr>
            <p:spPr bwMode="auto">
              <a:xfrm>
                <a:off x="10168729" y="2078079"/>
                <a:ext cx="180975" cy="180975"/>
              </a:xfrm>
              <a:prstGeom prst="roundRect">
                <a:avLst>
                  <a:gd name="adj" fmla="val 16667"/>
                </a:avLst>
              </a:prstGeom>
              <a:solidFill>
                <a:srgbClr val="89BA17"/>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sp>
            <p:nvSpPr>
              <p:cNvPr id="26667" name="Rounded Rectangle 37"/>
              <p:cNvSpPr>
                <a:spLocks noChangeArrowheads="1"/>
              </p:cNvSpPr>
              <p:nvPr/>
            </p:nvSpPr>
            <p:spPr bwMode="auto">
              <a:xfrm>
                <a:off x="11054981" y="2119975"/>
                <a:ext cx="180975" cy="180975"/>
              </a:xfrm>
              <a:prstGeom prst="roundRect">
                <a:avLst>
                  <a:gd name="adj" fmla="val 16667"/>
                </a:avLst>
              </a:prstGeom>
              <a:solidFill>
                <a:srgbClr val="89BA17"/>
              </a:solidFill>
              <a:ln w="12700">
                <a:solidFill>
                  <a:schemeClr val="tx1"/>
                </a:solidFill>
                <a:round/>
                <a:headEnd/>
                <a:tailEnd/>
              </a:ln>
            </p:spPr>
            <p:txBody>
              <a:bodyPr wrap="none" lIns="72000" rIns="72000"/>
              <a:lstStyle/>
              <a:p>
                <a:pPr algn="ctr">
                  <a:spcBef>
                    <a:spcPct val="50000"/>
                  </a:spcBef>
                </a:pPr>
                <a:endParaRPr lang="en-US" altLang="fr-FR" sz="1600">
                  <a:solidFill>
                    <a:srgbClr val="58585A"/>
                  </a:solidFill>
                  <a:ea typeface="MS PGothic" pitchFamily="34" charset="-128"/>
                  <a:cs typeface="MS PGothic" pitchFamily="34" charset="-128"/>
                </a:endParaRPr>
              </a:p>
            </p:txBody>
          </p:sp>
        </p:grpSp>
        <p:grpSp>
          <p:nvGrpSpPr>
            <p:cNvPr id="26631" name="Group 14"/>
            <p:cNvGrpSpPr>
              <a:grpSpLocks/>
            </p:cNvGrpSpPr>
            <p:nvPr/>
          </p:nvGrpSpPr>
          <p:grpSpPr bwMode="auto">
            <a:xfrm>
              <a:off x="8136996" y="4951413"/>
              <a:ext cx="3272573" cy="817562"/>
              <a:chOff x="7643375" y="5573149"/>
              <a:chExt cx="3272531" cy="817975"/>
            </a:xfrm>
          </p:grpSpPr>
          <p:grpSp>
            <p:nvGrpSpPr>
              <p:cNvPr id="26639" name="Group 12"/>
              <p:cNvGrpSpPr>
                <a:grpSpLocks/>
              </p:cNvGrpSpPr>
              <p:nvPr/>
            </p:nvGrpSpPr>
            <p:grpSpPr bwMode="auto">
              <a:xfrm>
                <a:off x="7643375" y="5573149"/>
                <a:ext cx="3272531" cy="817975"/>
                <a:chOff x="7536627" y="5547980"/>
                <a:chExt cx="3272531" cy="817975"/>
              </a:xfrm>
            </p:grpSpPr>
            <p:sp>
              <p:nvSpPr>
                <p:cNvPr id="26641" name="Freeform 11"/>
                <p:cNvSpPr>
                  <a:spLocks/>
                </p:cNvSpPr>
                <p:nvPr/>
              </p:nvSpPr>
              <p:spPr bwMode="auto">
                <a:xfrm>
                  <a:off x="7589934" y="5569334"/>
                  <a:ext cx="3150149" cy="788472"/>
                </a:xfrm>
                <a:custGeom>
                  <a:avLst/>
                  <a:gdLst>
                    <a:gd name="T0" fmla="*/ 35817 w 3150149"/>
                    <a:gd name="T1" fmla="*/ 339760 h 788472"/>
                    <a:gd name="T2" fmla="*/ 277357 w 3150149"/>
                    <a:gd name="T3" fmla="*/ 262123 h 788472"/>
                    <a:gd name="T4" fmla="*/ 527523 w 3150149"/>
                    <a:gd name="T5" fmla="*/ 218991 h 788472"/>
                    <a:gd name="T6" fmla="*/ 622413 w 3150149"/>
                    <a:gd name="T7" fmla="*/ 115474 h 788472"/>
                    <a:gd name="T8" fmla="*/ 898458 w 3150149"/>
                    <a:gd name="T9" fmla="*/ 89594 h 788472"/>
                    <a:gd name="T10" fmla="*/ 1139998 w 3150149"/>
                    <a:gd name="T11" fmla="*/ 124100 h 788472"/>
                    <a:gd name="T12" fmla="*/ 1390164 w 3150149"/>
                    <a:gd name="T13" fmla="*/ 11957 h 788472"/>
                    <a:gd name="T14" fmla="*/ 1786979 w 3150149"/>
                    <a:gd name="T15" fmla="*/ 11957 h 788472"/>
                    <a:gd name="T16" fmla="*/ 2175168 w 3150149"/>
                    <a:gd name="T17" fmla="*/ 89594 h 788472"/>
                    <a:gd name="T18" fmla="*/ 2287311 w 3150149"/>
                    <a:gd name="T19" fmla="*/ 141353 h 788472"/>
                    <a:gd name="T20" fmla="*/ 2615115 w 3150149"/>
                    <a:gd name="T21" fmla="*/ 158606 h 788472"/>
                    <a:gd name="T22" fmla="*/ 2830775 w 3150149"/>
                    <a:gd name="T23" fmla="*/ 270749 h 788472"/>
                    <a:gd name="T24" fmla="*/ 2908413 w 3150149"/>
                    <a:gd name="T25" fmla="*/ 357013 h 788472"/>
                    <a:gd name="T26" fmla="*/ 3046436 w 3150149"/>
                    <a:gd name="T27" fmla="*/ 357013 h 788472"/>
                    <a:gd name="T28" fmla="*/ 3149953 w 3150149"/>
                    <a:gd name="T29" fmla="*/ 460530 h 788472"/>
                    <a:gd name="T30" fmla="*/ 3020557 w 3150149"/>
                    <a:gd name="T31" fmla="*/ 546794 h 788472"/>
                    <a:gd name="T32" fmla="*/ 2848028 w 3150149"/>
                    <a:gd name="T33" fmla="*/ 598553 h 788472"/>
                    <a:gd name="T34" fmla="*/ 2735885 w 3150149"/>
                    <a:gd name="T35" fmla="*/ 676191 h 788472"/>
                    <a:gd name="T36" fmla="*/ 2528851 w 3150149"/>
                    <a:gd name="T37" fmla="*/ 710696 h 788472"/>
                    <a:gd name="T38" fmla="*/ 2313191 w 3150149"/>
                    <a:gd name="T39" fmla="*/ 727949 h 788472"/>
                    <a:gd name="T40" fmla="*/ 2149289 w 3150149"/>
                    <a:gd name="T41" fmla="*/ 702070 h 788472"/>
                    <a:gd name="T42" fmla="*/ 2002640 w 3150149"/>
                    <a:gd name="T43" fmla="*/ 736575 h 788472"/>
                    <a:gd name="T44" fmla="*/ 1752474 w 3150149"/>
                    <a:gd name="T45" fmla="*/ 762455 h 788472"/>
                    <a:gd name="T46" fmla="*/ 1502308 w 3150149"/>
                    <a:gd name="T47" fmla="*/ 736575 h 788472"/>
                    <a:gd name="T48" fmla="*/ 1312526 w 3150149"/>
                    <a:gd name="T49" fmla="*/ 771081 h 788472"/>
                    <a:gd name="T50" fmla="*/ 1105492 w 3150149"/>
                    <a:gd name="T51" fmla="*/ 788334 h 788472"/>
                    <a:gd name="T52" fmla="*/ 846700 w 3150149"/>
                    <a:gd name="T53" fmla="*/ 762455 h 788472"/>
                    <a:gd name="T54" fmla="*/ 674172 w 3150149"/>
                    <a:gd name="T55" fmla="*/ 693443 h 788472"/>
                    <a:gd name="T56" fmla="*/ 406753 w 3150149"/>
                    <a:gd name="T57" fmla="*/ 684817 h 788472"/>
                    <a:gd name="T58" fmla="*/ 216972 w 3150149"/>
                    <a:gd name="T59" fmla="*/ 633058 h 788472"/>
                    <a:gd name="T60" fmla="*/ 147960 w 3150149"/>
                    <a:gd name="T61" fmla="*/ 546794 h 788472"/>
                    <a:gd name="T62" fmla="*/ 9938 w 3150149"/>
                    <a:gd name="T63" fmla="*/ 417398 h 788472"/>
                    <a:gd name="T64" fmla="*/ 35817 w 3150149"/>
                    <a:gd name="T65" fmla="*/ 339760 h 788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50149" h="788472">
                      <a:moveTo>
                        <a:pt x="35817" y="339760"/>
                      </a:moveTo>
                      <a:cubicBezTo>
                        <a:pt x="80387" y="313881"/>
                        <a:pt x="195406" y="282251"/>
                        <a:pt x="277357" y="262123"/>
                      </a:cubicBezTo>
                      <a:cubicBezTo>
                        <a:pt x="359308" y="241995"/>
                        <a:pt x="470014" y="243432"/>
                        <a:pt x="527523" y="218991"/>
                      </a:cubicBezTo>
                      <a:cubicBezTo>
                        <a:pt x="585032" y="194550"/>
                        <a:pt x="560591" y="137040"/>
                        <a:pt x="622413" y="115474"/>
                      </a:cubicBezTo>
                      <a:cubicBezTo>
                        <a:pt x="684235" y="93908"/>
                        <a:pt x="812194" y="88156"/>
                        <a:pt x="898458" y="89594"/>
                      </a:cubicBezTo>
                      <a:cubicBezTo>
                        <a:pt x="984722" y="91032"/>
                        <a:pt x="1058047" y="137039"/>
                        <a:pt x="1139998" y="124100"/>
                      </a:cubicBezTo>
                      <a:cubicBezTo>
                        <a:pt x="1221949" y="111161"/>
                        <a:pt x="1282334" y="30647"/>
                        <a:pt x="1390164" y="11957"/>
                      </a:cubicBezTo>
                      <a:cubicBezTo>
                        <a:pt x="1497994" y="-6733"/>
                        <a:pt x="1656145" y="-982"/>
                        <a:pt x="1786979" y="11957"/>
                      </a:cubicBezTo>
                      <a:cubicBezTo>
                        <a:pt x="1917813" y="24896"/>
                        <a:pt x="2091779" y="68028"/>
                        <a:pt x="2175168" y="89594"/>
                      </a:cubicBezTo>
                      <a:cubicBezTo>
                        <a:pt x="2258557" y="111160"/>
                        <a:pt x="2213987" y="129851"/>
                        <a:pt x="2287311" y="141353"/>
                      </a:cubicBezTo>
                      <a:cubicBezTo>
                        <a:pt x="2360635" y="152855"/>
                        <a:pt x="2524538" y="137040"/>
                        <a:pt x="2615115" y="158606"/>
                      </a:cubicBezTo>
                      <a:cubicBezTo>
                        <a:pt x="2705692" y="180172"/>
                        <a:pt x="2781892" y="237681"/>
                        <a:pt x="2830775" y="270749"/>
                      </a:cubicBezTo>
                      <a:cubicBezTo>
                        <a:pt x="2879658" y="303817"/>
                        <a:pt x="2872469" y="342636"/>
                        <a:pt x="2908413" y="357013"/>
                      </a:cubicBezTo>
                      <a:cubicBezTo>
                        <a:pt x="2944357" y="371390"/>
                        <a:pt x="3006179" y="339760"/>
                        <a:pt x="3046436" y="357013"/>
                      </a:cubicBezTo>
                      <a:cubicBezTo>
                        <a:pt x="3086693" y="374266"/>
                        <a:pt x="3154266" y="428900"/>
                        <a:pt x="3149953" y="460530"/>
                      </a:cubicBezTo>
                      <a:cubicBezTo>
                        <a:pt x="3145640" y="492160"/>
                        <a:pt x="3070878" y="523790"/>
                        <a:pt x="3020557" y="546794"/>
                      </a:cubicBezTo>
                      <a:cubicBezTo>
                        <a:pt x="2970236" y="569798"/>
                        <a:pt x="2895473" y="576987"/>
                        <a:pt x="2848028" y="598553"/>
                      </a:cubicBezTo>
                      <a:cubicBezTo>
                        <a:pt x="2800583" y="620119"/>
                        <a:pt x="2789081" y="657501"/>
                        <a:pt x="2735885" y="676191"/>
                      </a:cubicBezTo>
                      <a:cubicBezTo>
                        <a:pt x="2682689" y="694881"/>
                        <a:pt x="2599300" y="702070"/>
                        <a:pt x="2528851" y="710696"/>
                      </a:cubicBezTo>
                      <a:cubicBezTo>
                        <a:pt x="2458402" y="719322"/>
                        <a:pt x="2376451" y="729387"/>
                        <a:pt x="2313191" y="727949"/>
                      </a:cubicBezTo>
                      <a:cubicBezTo>
                        <a:pt x="2249931" y="726511"/>
                        <a:pt x="2201048" y="700632"/>
                        <a:pt x="2149289" y="702070"/>
                      </a:cubicBezTo>
                      <a:cubicBezTo>
                        <a:pt x="2097531" y="703508"/>
                        <a:pt x="2068776" y="726511"/>
                        <a:pt x="2002640" y="736575"/>
                      </a:cubicBezTo>
                      <a:cubicBezTo>
                        <a:pt x="1936504" y="746639"/>
                        <a:pt x="1835863" y="762455"/>
                        <a:pt x="1752474" y="762455"/>
                      </a:cubicBezTo>
                      <a:cubicBezTo>
                        <a:pt x="1669085" y="762455"/>
                        <a:pt x="1575633" y="735137"/>
                        <a:pt x="1502308" y="736575"/>
                      </a:cubicBezTo>
                      <a:cubicBezTo>
                        <a:pt x="1428983" y="738013"/>
                        <a:pt x="1378662" y="762455"/>
                        <a:pt x="1312526" y="771081"/>
                      </a:cubicBezTo>
                      <a:cubicBezTo>
                        <a:pt x="1246390" y="779707"/>
                        <a:pt x="1183130" y="789772"/>
                        <a:pt x="1105492" y="788334"/>
                      </a:cubicBezTo>
                      <a:cubicBezTo>
                        <a:pt x="1027854" y="786896"/>
                        <a:pt x="918587" y="778270"/>
                        <a:pt x="846700" y="762455"/>
                      </a:cubicBezTo>
                      <a:cubicBezTo>
                        <a:pt x="774813" y="746640"/>
                        <a:pt x="747496" y="706383"/>
                        <a:pt x="674172" y="693443"/>
                      </a:cubicBezTo>
                      <a:cubicBezTo>
                        <a:pt x="600848" y="680503"/>
                        <a:pt x="482953" y="694881"/>
                        <a:pt x="406753" y="684817"/>
                      </a:cubicBezTo>
                      <a:cubicBezTo>
                        <a:pt x="330553" y="674753"/>
                        <a:pt x="260104" y="656062"/>
                        <a:pt x="216972" y="633058"/>
                      </a:cubicBezTo>
                      <a:cubicBezTo>
                        <a:pt x="173840" y="610054"/>
                        <a:pt x="182466" y="582737"/>
                        <a:pt x="147960" y="546794"/>
                      </a:cubicBezTo>
                      <a:cubicBezTo>
                        <a:pt x="113454" y="510851"/>
                        <a:pt x="24315" y="453341"/>
                        <a:pt x="9938" y="417398"/>
                      </a:cubicBezTo>
                      <a:cubicBezTo>
                        <a:pt x="-4439" y="381455"/>
                        <a:pt x="-8753" y="365639"/>
                        <a:pt x="35817" y="339760"/>
                      </a:cubicBezTo>
                      <a:close/>
                    </a:path>
                  </a:pathLst>
                </a:custGeom>
                <a:solidFill>
                  <a:srgbClr val="F08A00"/>
                </a:solidFill>
                <a:ln>
                  <a:noFill/>
                </a:ln>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Lst>
              </p:spPr>
              <p:txBody>
                <a:bodyPr wrap="none" lIns="72000" rIns="72000"/>
                <a:lstStyle/>
                <a:p>
                  <a:endParaRPr lang="en-US"/>
                </a:p>
              </p:txBody>
            </p:sp>
            <p:sp>
              <p:nvSpPr>
                <p:cNvPr id="26642" name="Freeform 3"/>
                <p:cNvSpPr>
                  <a:spLocks noChangeAspect="1"/>
                </p:cNvSpPr>
                <p:nvPr/>
              </p:nvSpPr>
              <p:spPr bwMode="auto">
                <a:xfrm>
                  <a:off x="7536627" y="5547980"/>
                  <a:ext cx="3272531" cy="817975"/>
                </a:xfrm>
                <a:custGeom>
                  <a:avLst/>
                  <a:gdLst>
                    <a:gd name="T0" fmla="*/ 2147483647 w 522"/>
                    <a:gd name="T1" fmla="*/ 2147483647 h 399"/>
                    <a:gd name="T2" fmla="*/ 2147483647 w 522"/>
                    <a:gd name="T3" fmla="*/ 2147483647 h 399"/>
                    <a:gd name="T4" fmla="*/ 0 w 522"/>
                    <a:gd name="T5" fmla="*/ 2147483647 h 399"/>
                    <a:gd name="T6" fmla="*/ 2147483647 w 522"/>
                    <a:gd name="T7" fmla="*/ 2147483647 h 399"/>
                    <a:gd name="T8" fmla="*/ 2147483647 w 522"/>
                    <a:gd name="T9" fmla="*/ 2147483647 h 399"/>
                    <a:gd name="T10" fmla="*/ 2147483647 w 522"/>
                    <a:gd name="T11" fmla="*/ 0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2"/>
                    <a:gd name="T130" fmla="*/ 0 h 399"/>
                    <a:gd name="T131" fmla="*/ 522 w 522"/>
                    <a:gd name="T132" fmla="*/ 399 h 3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2" h="399">
                      <a:moveTo>
                        <a:pt x="111" y="355"/>
                      </a:moveTo>
                      <a:cubicBezTo>
                        <a:pt x="105" y="356"/>
                        <a:pt x="98" y="357"/>
                        <a:pt x="91" y="357"/>
                      </a:cubicBezTo>
                      <a:cubicBezTo>
                        <a:pt x="91" y="357"/>
                        <a:pt x="91" y="357"/>
                        <a:pt x="91" y="357"/>
                      </a:cubicBezTo>
                      <a:cubicBezTo>
                        <a:pt x="53" y="357"/>
                        <a:pt x="23" y="327"/>
                        <a:pt x="23" y="289"/>
                      </a:cubicBezTo>
                      <a:cubicBezTo>
                        <a:pt x="23" y="289"/>
                        <a:pt x="23" y="289"/>
                        <a:pt x="23" y="289"/>
                      </a:cubicBezTo>
                      <a:cubicBezTo>
                        <a:pt x="23" y="282"/>
                        <a:pt x="24" y="275"/>
                        <a:pt x="26" y="269"/>
                      </a:cubicBezTo>
                      <a:cubicBezTo>
                        <a:pt x="26" y="269"/>
                        <a:pt x="26" y="269"/>
                        <a:pt x="26" y="269"/>
                      </a:cubicBezTo>
                      <a:cubicBezTo>
                        <a:pt x="10" y="252"/>
                        <a:pt x="0" y="230"/>
                        <a:pt x="0" y="206"/>
                      </a:cubicBezTo>
                      <a:cubicBezTo>
                        <a:pt x="0" y="206"/>
                        <a:pt x="0" y="206"/>
                        <a:pt x="0" y="206"/>
                      </a:cubicBezTo>
                      <a:cubicBezTo>
                        <a:pt x="0" y="159"/>
                        <a:pt x="35" y="121"/>
                        <a:pt x="81" y="115"/>
                      </a:cubicBezTo>
                      <a:cubicBezTo>
                        <a:pt x="81" y="115"/>
                        <a:pt x="81" y="115"/>
                        <a:pt x="81" y="115"/>
                      </a:cubicBezTo>
                      <a:cubicBezTo>
                        <a:pt x="81" y="114"/>
                        <a:pt x="80" y="113"/>
                        <a:pt x="80" y="111"/>
                      </a:cubicBezTo>
                      <a:cubicBezTo>
                        <a:pt x="80" y="111"/>
                        <a:pt x="80" y="111"/>
                        <a:pt x="80" y="111"/>
                      </a:cubicBezTo>
                      <a:cubicBezTo>
                        <a:pt x="80" y="73"/>
                        <a:pt x="112" y="42"/>
                        <a:pt x="150" y="42"/>
                      </a:cubicBezTo>
                      <a:cubicBezTo>
                        <a:pt x="150" y="42"/>
                        <a:pt x="150" y="42"/>
                        <a:pt x="150" y="42"/>
                      </a:cubicBezTo>
                      <a:cubicBezTo>
                        <a:pt x="164" y="42"/>
                        <a:pt x="177" y="46"/>
                        <a:pt x="188" y="54"/>
                      </a:cubicBezTo>
                      <a:cubicBezTo>
                        <a:pt x="188" y="54"/>
                        <a:pt x="188" y="54"/>
                        <a:pt x="188" y="54"/>
                      </a:cubicBezTo>
                      <a:cubicBezTo>
                        <a:pt x="206" y="22"/>
                        <a:pt x="240" y="0"/>
                        <a:pt x="279" y="0"/>
                      </a:cubicBezTo>
                      <a:cubicBezTo>
                        <a:pt x="279" y="0"/>
                        <a:pt x="279" y="0"/>
                        <a:pt x="279" y="0"/>
                      </a:cubicBezTo>
                      <a:cubicBezTo>
                        <a:pt x="325" y="0"/>
                        <a:pt x="363" y="30"/>
                        <a:pt x="376" y="72"/>
                      </a:cubicBezTo>
                      <a:cubicBezTo>
                        <a:pt x="376" y="72"/>
                        <a:pt x="376" y="72"/>
                        <a:pt x="376" y="72"/>
                      </a:cubicBezTo>
                      <a:cubicBezTo>
                        <a:pt x="379" y="72"/>
                        <a:pt x="381" y="72"/>
                        <a:pt x="383" y="72"/>
                      </a:cubicBezTo>
                      <a:cubicBezTo>
                        <a:pt x="383" y="72"/>
                        <a:pt x="383" y="72"/>
                        <a:pt x="383" y="72"/>
                      </a:cubicBezTo>
                      <a:cubicBezTo>
                        <a:pt x="400" y="72"/>
                        <a:pt x="416" y="77"/>
                        <a:pt x="430" y="85"/>
                      </a:cubicBezTo>
                      <a:cubicBezTo>
                        <a:pt x="430" y="85"/>
                        <a:pt x="430" y="85"/>
                        <a:pt x="430" y="85"/>
                      </a:cubicBezTo>
                      <a:cubicBezTo>
                        <a:pt x="430" y="85"/>
                        <a:pt x="430" y="85"/>
                        <a:pt x="430" y="85"/>
                      </a:cubicBezTo>
                      <a:cubicBezTo>
                        <a:pt x="433" y="88"/>
                        <a:pt x="435" y="92"/>
                        <a:pt x="432" y="96"/>
                      </a:cubicBezTo>
                      <a:cubicBezTo>
                        <a:pt x="432" y="96"/>
                        <a:pt x="432" y="96"/>
                        <a:pt x="432" y="96"/>
                      </a:cubicBezTo>
                      <a:cubicBezTo>
                        <a:pt x="430" y="100"/>
                        <a:pt x="425" y="101"/>
                        <a:pt x="421" y="99"/>
                      </a:cubicBezTo>
                      <a:cubicBezTo>
                        <a:pt x="421" y="99"/>
                        <a:pt x="421" y="99"/>
                        <a:pt x="421" y="99"/>
                      </a:cubicBezTo>
                      <a:cubicBezTo>
                        <a:pt x="410" y="92"/>
                        <a:pt x="397" y="88"/>
                        <a:pt x="383" y="88"/>
                      </a:cubicBezTo>
                      <a:cubicBezTo>
                        <a:pt x="383" y="88"/>
                        <a:pt x="383" y="88"/>
                        <a:pt x="383" y="88"/>
                      </a:cubicBezTo>
                      <a:cubicBezTo>
                        <a:pt x="380" y="88"/>
                        <a:pt x="376" y="88"/>
                        <a:pt x="372" y="89"/>
                      </a:cubicBezTo>
                      <a:cubicBezTo>
                        <a:pt x="372" y="89"/>
                        <a:pt x="372" y="89"/>
                        <a:pt x="372" y="89"/>
                      </a:cubicBezTo>
                      <a:cubicBezTo>
                        <a:pt x="368" y="89"/>
                        <a:pt x="364" y="87"/>
                        <a:pt x="363" y="83"/>
                      </a:cubicBezTo>
                      <a:cubicBezTo>
                        <a:pt x="363" y="83"/>
                        <a:pt x="363" y="83"/>
                        <a:pt x="363" y="83"/>
                      </a:cubicBezTo>
                      <a:cubicBezTo>
                        <a:pt x="354" y="45"/>
                        <a:pt x="319" y="16"/>
                        <a:pt x="279" y="16"/>
                      </a:cubicBezTo>
                      <a:cubicBezTo>
                        <a:pt x="279" y="16"/>
                        <a:pt x="279" y="16"/>
                        <a:pt x="279" y="16"/>
                      </a:cubicBezTo>
                      <a:cubicBezTo>
                        <a:pt x="243" y="16"/>
                        <a:pt x="212" y="38"/>
                        <a:pt x="199" y="69"/>
                      </a:cubicBezTo>
                      <a:cubicBezTo>
                        <a:pt x="199" y="69"/>
                        <a:pt x="199" y="69"/>
                        <a:pt x="199" y="69"/>
                      </a:cubicBezTo>
                      <a:cubicBezTo>
                        <a:pt x="198" y="71"/>
                        <a:pt x="195" y="73"/>
                        <a:pt x="193" y="74"/>
                      </a:cubicBezTo>
                      <a:cubicBezTo>
                        <a:pt x="193" y="74"/>
                        <a:pt x="193" y="74"/>
                        <a:pt x="193" y="74"/>
                      </a:cubicBezTo>
                      <a:cubicBezTo>
                        <a:pt x="190" y="74"/>
                        <a:pt x="188" y="74"/>
                        <a:pt x="186" y="72"/>
                      </a:cubicBezTo>
                      <a:cubicBezTo>
                        <a:pt x="186" y="72"/>
                        <a:pt x="186" y="72"/>
                        <a:pt x="186" y="72"/>
                      </a:cubicBezTo>
                      <a:cubicBezTo>
                        <a:pt x="176" y="63"/>
                        <a:pt x="164" y="58"/>
                        <a:pt x="150" y="58"/>
                      </a:cubicBezTo>
                      <a:cubicBezTo>
                        <a:pt x="150" y="58"/>
                        <a:pt x="150" y="58"/>
                        <a:pt x="150" y="58"/>
                      </a:cubicBezTo>
                      <a:cubicBezTo>
                        <a:pt x="120" y="58"/>
                        <a:pt x="97" y="82"/>
                        <a:pt x="96" y="111"/>
                      </a:cubicBezTo>
                      <a:cubicBezTo>
                        <a:pt x="96" y="111"/>
                        <a:pt x="96" y="111"/>
                        <a:pt x="96" y="111"/>
                      </a:cubicBezTo>
                      <a:cubicBezTo>
                        <a:pt x="96" y="115"/>
                        <a:pt x="97" y="118"/>
                        <a:pt x="97" y="121"/>
                      </a:cubicBezTo>
                      <a:cubicBezTo>
                        <a:pt x="97" y="121"/>
                        <a:pt x="97" y="121"/>
                        <a:pt x="97" y="121"/>
                      </a:cubicBezTo>
                      <a:cubicBezTo>
                        <a:pt x="98" y="124"/>
                        <a:pt x="97" y="126"/>
                        <a:pt x="96" y="128"/>
                      </a:cubicBezTo>
                      <a:cubicBezTo>
                        <a:pt x="96" y="128"/>
                        <a:pt x="96" y="128"/>
                        <a:pt x="96" y="128"/>
                      </a:cubicBezTo>
                      <a:cubicBezTo>
                        <a:pt x="94" y="130"/>
                        <a:pt x="92" y="131"/>
                        <a:pt x="90" y="131"/>
                      </a:cubicBezTo>
                      <a:cubicBezTo>
                        <a:pt x="90" y="131"/>
                        <a:pt x="90" y="131"/>
                        <a:pt x="90" y="131"/>
                      </a:cubicBezTo>
                      <a:cubicBezTo>
                        <a:pt x="49" y="132"/>
                        <a:pt x="16" y="165"/>
                        <a:pt x="16" y="206"/>
                      </a:cubicBezTo>
                      <a:cubicBezTo>
                        <a:pt x="16" y="206"/>
                        <a:pt x="16" y="206"/>
                        <a:pt x="16" y="206"/>
                      </a:cubicBezTo>
                      <a:cubicBezTo>
                        <a:pt x="16" y="227"/>
                        <a:pt x="25" y="247"/>
                        <a:pt x="40" y="261"/>
                      </a:cubicBezTo>
                      <a:cubicBezTo>
                        <a:pt x="40" y="261"/>
                        <a:pt x="40" y="261"/>
                        <a:pt x="40" y="261"/>
                      </a:cubicBezTo>
                      <a:cubicBezTo>
                        <a:pt x="43" y="263"/>
                        <a:pt x="44" y="266"/>
                        <a:pt x="42" y="270"/>
                      </a:cubicBezTo>
                      <a:cubicBezTo>
                        <a:pt x="42" y="270"/>
                        <a:pt x="42" y="270"/>
                        <a:pt x="42" y="270"/>
                      </a:cubicBezTo>
                      <a:cubicBezTo>
                        <a:pt x="40" y="276"/>
                        <a:pt x="39" y="282"/>
                        <a:pt x="39" y="289"/>
                      </a:cubicBezTo>
                      <a:cubicBezTo>
                        <a:pt x="39" y="289"/>
                        <a:pt x="39" y="289"/>
                        <a:pt x="39" y="289"/>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7" y="336"/>
                        <a:pt x="119" y="337"/>
                      </a:cubicBezTo>
                      <a:cubicBezTo>
                        <a:pt x="119" y="337"/>
                        <a:pt x="119" y="337"/>
                        <a:pt x="119" y="337"/>
                      </a:cubicBezTo>
                      <a:cubicBezTo>
                        <a:pt x="121" y="338"/>
                        <a:pt x="122" y="340"/>
                        <a:pt x="123" y="342"/>
                      </a:cubicBezTo>
                      <a:cubicBezTo>
                        <a:pt x="123" y="342"/>
                        <a:pt x="123" y="342"/>
                        <a:pt x="123" y="342"/>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4"/>
                      </a:cubicBezTo>
                      <a:cubicBezTo>
                        <a:pt x="242" y="354"/>
                        <a:pt x="242" y="354"/>
                        <a:pt x="242" y="354"/>
                      </a:cubicBezTo>
                      <a:cubicBezTo>
                        <a:pt x="244" y="353"/>
                        <a:pt x="246" y="354"/>
                        <a:pt x="248" y="355"/>
                      </a:cubicBezTo>
                      <a:cubicBezTo>
                        <a:pt x="248" y="355"/>
                        <a:pt x="248" y="355"/>
                        <a:pt x="248" y="355"/>
                      </a:cubicBezTo>
                      <a:cubicBezTo>
                        <a:pt x="259" y="364"/>
                        <a:pt x="273" y="369"/>
                        <a:pt x="289" y="369"/>
                      </a:cubicBezTo>
                      <a:cubicBezTo>
                        <a:pt x="289" y="369"/>
                        <a:pt x="289" y="369"/>
                        <a:pt x="289" y="369"/>
                      </a:cubicBezTo>
                      <a:cubicBezTo>
                        <a:pt x="312" y="369"/>
                        <a:pt x="333" y="357"/>
                        <a:pt x="344" y="338"/>
                      </a:cubicBezTo>
                      <a:cubicBezTo>
                        <a:pt x="344" y="338"/>
                        <a:pt x="344" y="338"/>
                        <a:pt x="344" y="338"/>
                      </a:cubicBezTo>
                      <a:cubicBezTo>
                        <a:pt x="345" y="336"/>
                        <a:pt x="347" y="335"/>
                        <a:pt x="350" y="334"/>
                      </a:cubicBezTo>
                      <a:cubicBezTo>
                        <a:pt x="350" y="334"/>
                        <a:pt x="350" y="334"/>
                        <a:pt x="350" y="334"/>
                      </a:cubicBezTo>
                      <a:cubicBezTo>
                        <a:pt x="352" y="334"/>
                        <a:pt x="354" y="334"/>
                        <a:pt x="356" y="336"/>
                      </a:cubicBezTo>
                      <a:cubicBezTo>
                        <a:pt x="356" y="336"/>
                        <a:pt x="356" y="336"/>
                        <a:pt x="356" y="336"/>
                      </a:cubicBezTo>
                      <a:cubicBezTo>
                        <a:pt x="367" y="344"/>
                        <a:pt x="380" y="350"/>
                        <a:pt x="395" y="350"/>
                      </a:cubicBezTo>
                      <a:cubicBezTo>
                        <a:pt x="395" y="350"/>
                        <a:pt x="395" y="350"/>
                        <a:pt x="395" y="350"/>
                      </a:cubicBezTo>
                      <a:cubicBezTo>
                        <a:pt x="428" y="350"/>
                        <a:pt x="455" y="323"/>
                        <a:pt x="455" y="289"/>
                      </a:cubicBezTo>
                      <a:cubicBezTo>
                        <a:pt x="455" y="289"/>
                        <a:pt x="455" y="289"/>
                        <a:pt x="455" y="289"/>
                      </a:cubicBezTo>
                      <a:cubicBezTo>
                        <a:pt x="455" y="289"/>
                        <a:pt x="455" y="289"/>
                        <a:pt x="455" y="288"/>
                      </a:cubicBezTo>
                      <a:cubicBezTo>
                        <a:pt x="455" y="288"/>
                        <a:pt x="455" y="288"/>
                        <a:pt x="455" y="288"/>
                      </a:cubicBezTo>
                      <a:cubicBezTo>
                        <a:pt x="455" y="284"/>
                        <a:pt x="458" y="281"/>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4"/>
                        <a:pt x="453" y="171"/>
                        <a:pt x="453" y="169"/>
                      </a:cubicBezTo>
                      <a:cubicBezTo>
                        <a:pt x="453" y="169"/>
                        <a:pt x="453" y="169"/>
                        <a:pt x="453" y="169"/>
                      </a:cubicBezTo>
                      <a:cubicBezTo>
                        <a:pt x="454" y="166"/>
                        <a:pt x="454" y="162"/>
                        <a:pt x="454" y="158"/>
                      </a:cubicBezTo>
                      <a:cubicBezTo>
                        <a:pt x="454" y="158"/>
                        <a:pt x="454" y="158"/>
                        <a:pt x="454" y="158"/>
                      </a:cubicBezTo>
                      <a:cubicBezTo>
                        <a:pt x="454" y="144"/>
                        <a:pt x="450" y="130"/>
                        <a:pt x="442" y="119"/>
                      </a:cubicBezTo>
                      <a:cubicBezTo>
                        <a:pt x="442" y="119"/>
                        <a:pt x="442" y="119"/>
                        <a:pt x="442" y="119"/>
                      </a:cubicBezTo>
                      <a:cubicBezTo>
                        <a:pt x="439" y="115"/>
                        <a:pt x="440" y="110"/>
                        <a:pt x="444" y="108"/>
                      </a:cubicBezTo>
                      <a:cubicBezTo>
                        <a:pt x="444" y="108"/>
                        <a:pt x="444" y="108"/>
                        <a:pt x="444" y="108"/>
                      </a:cubicBezTo>
                      <a:cubicBezTo>
                        <a:pt x="448" y="105"/>
                        <a:pt x="453" y="106"/>
                        <a:pt x="455" y="110"/>
                      </a:cubicBezTo>
                      <a:cubicBezTo>
                        <a:pt x="455" y="110"/>
                        <a:pt x="455" y="110"/>
                        <a:pt x="455" y="110"/>
                      </a:cubicBezTo>
                      <a:cubicBezTo>
                        <a:pt x="464" y="124"/>
                        <a:pt x="470" y="140"/>
                        <a:pt x="470" y="158"/>
                      </a:cubicBezTo>
                      <a:cubicBezTo>
                        <a:pt x="470" y="158"/>
                        <a:pt x="470" y="158"/>
                        <a:pt x="470" y="158"/>
                      </a:cubicBezTo>
                      <a:cubicBezTo>
                        <a:pt x="470" y="160"/>
                        <a:pt x="470" y="162"/>
                        <a:pt x="470" y="164"/>
                      </a:cubicBezTo>
                      <a:cubicBezTo>
                        <a:pt x="470" y="164"/>
                        <a:pt x="470" y="164"/>
                        <a:pt x="470" y="164"/>
                      </a:cubicBezTo>
                      <a:cubicBezTo>
                        <a:pt x="500" y="171"/>
                        <a:pt x="522" y="197"/>
                        <a:pt x="522" y="229"/>
                      </a:cubicBezTo>
                      <a:cubicBezTo>
                        <a:pt x="522" y="229"/>
                        <a:pt x="522" y="229"/>
                        <a:pt x="522" y="229"/>
                      </a:cubicBezTo>
                      <a:cubicBezTo>
                        <a:pt x="522" y="261"/>
                        <a:pt x="500" y="287"/>
                        <a:pt x="471" y="295"/>
                      </a:cubicBezTo>
                      <a:cubicBezTo>
                        <a:pt x="471" y="295"/>
                        <a:pt x="471" y="295"/>
                        <a:pt x="471" y="295"/>
                      </a:cubicBezTo>
                      <a:cubicBezTo>
                        <a:pt x="468" y="334"/>
                        <a:pt x="435" y="366"/>
                        <a:pt x="395" y="366"/>
                      </a:cubicBezTo>
                      <a:cubicBezTo>
                        <a:pt x="395" y="366"/>
                        <a:pt x="395" y="366"/>
                        <a:pt x="395" y="366"/>
                      </a:cubicBezTo>
                      <a:cubicBezTo>
                        <a:pt x="379" y="366"/>
                        <a:pt x="365" y="361"/>
                        <a:pt x="353" y="353"/>
                      </a:cubicBezTo>
                      <a:cubicBezTo>
                        <a:pt x="353" y="353"/>
                        <a:pt x="353" y="353"/>
                        <a:pt x="353" y="353"/>
                      </a:cubicBezTo>
                      <a:cubicBezTo>
                        <a:pt x="338" y="373"/>
                        <a:pt x="315" y="385"/>
                        <a:pt x="289" y="385"/>
                      </a:cubicBezTo>
                      <a:cubicBezTo>
                        <a:pt x="289" y="385"/>
                        <a:pt x="289" y="385"/>
                        <a:pt x="289" y="385"/>
                      </a:cubicBezTo>
                      <a:cubicBezTo>
                        <a:pt x="272" y="385"/>
                        <a:pt x="257" y="381"/>
                        <a:pt x="245" y="372"/>
                      </a:cubicBezTo>
                      <a:cubicBezTo>
                        <a:pt x="245" y="372"/>
                        <a:pt x="245" y="372"/>
                        <a:pt x="245" y="372"/>
                      </a:cubicBezTo>
                      <a:cubicBezTo>
                        <a:pt x="230" y="389"/>
                        <a:pt x="208" y="399"/>
                        <a:pt x="184" y="399"/>
                      </a:cubicBezTo>
                      <a:cubicBezTo>
                        <a:pt x="184" y="399"/>
                        <a:pt x="184" y="399"/>
                        <a:pt x="184" y="399"/>
                      </a:cubicBezTo>
                      <a:cubicBezTo>
                        <a:pt x="152" y="399"/>
                        <a:pt x="125" y="381"/>
                        <a:pt x="111" y="355"/>
                      </a:cubicBezTo>
                      <a:close/>
                    </a:path>
                  </a:pathLst>
                </a:custGeom>
                <a:solidFill>
                  <a:srgbClr val="F08A00"/>
                </a:solidFill>
                <a:ln w="9525">
                  <a:solidFill>
                    <a:schemeClr val="tx1"/>
                  </a:solidFill>
                  <a:round/>
                  <a:headEnd/>
                  <a:tailEnd/>
                </a:ln>
              </p:spPr>
              <p:txBody>
                <a:bodyPr/>
                <a:lstStyle/>
                <a:p>
                  <a:endParaRPr lang="en-US"/>
                </a:p>
              </p:txBody>
            </p:sp>
          </p:grpSp>
          <p:sp>
            <p:nvSpPr>
              <p:cNvPr id="26640" name="TextBox 13"/>
              <p:cNvSpPr txBox="1">
                <a:spLocks noChangeArrowheads="1"/>
              </p:cNvSpPr>
              <p:nvPr/>
            </p:nvSpPr>
            <p:spPr bwMode="auto">
              <a:xfrm>
                <a:off x="8162644" y="5779131"/>
                <a:ext cx="2344985" cy="3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900" b="1">
                    <a:solidFill>
                      <a:srgbClr val="FFFFFF"/>
                    </a:solidFill>
                    <a:ea typeface="MS PGothic" pitchFamily="34" charset="-128"/>
                    <a:cs typeface="MS PGothic" pitchFamily="34" charset="-128"/>
                  </a:rPr>
                  <a:t>Connectivity</a:t>
                </a:r>
              </a:p>
            </p:txBody>
          </p:sp>
        </p:grpSp>
        <p:sp>
          <p:nvSpPr>
            <p:cNvPr id="26632" name="Oval 7"/>
            <p:cNvSpPr>
              <a:spLocks noChangeArrowheads="1"/>
            </p:cNvSpPr>
            <p:nvPr/>
          </p:nvSpPr>
          <p:spPr bwMode="auto">
            <a:xfrm>
              <a:off x="5451644" y="2498729"/>
              <a:ext cx="2380631" cy="912813"/>
            </a:xfrm>
            <a:prstGeom prst="ellipse">
              <a:avLst/>
            </a:prstGeom>
            <a:noFill/>
            <a:ln w="38100">
              <a:solidFill>
                <a:srgbClr val="8F3F7B"/>
              </a:solidFill>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en-US" altLang="fr-FR" sz="1600">
                <a:solidFill>
                  <a:srgbClr val="58585A"/>
                </a:solidFill>
                <a:ea typeface="MS PGothic" pitchFamily="34" charset="-128"/>
                <a:cs typeface="MS PGothic" pitchFamily="34" charset="-128"/>
              </a:endParaRPr>
            </a:p>
          </p:txBody>
        </p:sp>
        <p:sp>
          <p:nvSpPr>
            <p:cNvPr id="26633" name="Oval 57"/>
            <p:cNvSpPr>
              <a:spLocks noChangeArrowheads="1"/>
            </p:cNvSpPr>
            <p:nvPr/>
          </p:nvSpPr>
          <p:spPr bwMode="auto">
            <a:xfrm>
              <a:off x="5451644" y="3470275"/>
              <a:ext cx="2380631" cy="912813"/>
            </a:xfrm>
            <a:prstGeom prst="ellipse">
              <a:avLst/>
            </a:prstGeom>
            <a:noFill/>
            <a:ln w="38100">
              <a:solidFill>
                <a:srgbClr val="8F3F7B"/>
              </a:solidFill>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en-US" altLang="fr-FR" sz="1600">
                <a:solidFill>
                  <a:srgbClr val="58585A"/>
                </a:solidFill>
                <a:ea typeface="MS PGothic" pitchFamily="34" charset="-128"/>
                <a:cs typeface="MS PGothic" pitchFamily="34" charset="-128"/>
              </a:endParaRPr>
            </a:p>
          </p:txBody>
        </p:sp>
        <p:sp>
          <p:nvSpPr>
            <p:cNvPr id="26634" name="Oval 58"/>
            <p:cNvSpPr>
              <a:spLocks noChangeArrowheads="1"/>
            </p:cNvSpPr>
            <p:nvPr/>
          </p:nvSpPr>
          <p:spPr bwMode="auto">
            <a:xfrm>
              <a:off x="5407205" y="4922838"/>
              <a:ext cx="2382217" cy="912812"/>
            </a:xfrm>
            <a:prstGeom prst="ellipse">
              <a:avLst/>
            </a:prstGeom>
            <a:noFill/>
            <a:ln w="38100">
              <a:solidFill>
                <a:srgbClr val="8F3F7B"/>
              </a:solidFill>
              <a:round/>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wrap="none" lIns="72000" rIns="72000"/>
            <a:lstStyle/>
            <a:p>
              <a:pPr>
                <a:spcBef>
                  <a:spcPct val="50000"/>
                </a:spcBef>
              </a:pPr>
              <a:endParaRPr lang="en-US" altLang="fr-FR" sz="1600">
                <a:solidFill>
                  <a:srgbClr val="58585A"/>
                </a:solidFill>
                <a:ea typeface="MS PGothic" pitchFamily="34" charset="-128"/>
                <a:cs typeface="MS PGothic" pitchFamily="34" charset="-128"/>
              </a:endParaRPr>
            </a:p>
          </p:txBody>
        </p:sp>
        <p:sp>
          <p:nvSpPr>
            <p:cNvPr id="26635" name="Oval 59"/>
            <p:cNvSpPr>
              <a:spLocks noChangeArrowheads="1"/>
            </p:cNvSpPr>
            <p:nvPr/>
          </p:nvSpPr>
          <p:spPr bwMode="auto">
            <a:xfrm>
              <a:off x="7562470" y="4252917"/>
              <a:ext cx="4129599" cy="669925"/>
            </a:xfrm>
            <a:prstGeom prst="ellipse">
              <a:avLst/>
            </a:prstGeom>
            <a:noFill/>
            <a:ln w="38100">
              <a:solidFill>
                <a:srgbClr val="8F3F7B"/>
              </a:solidFill>
              <a:round/>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wrap="none" lIns="72000" rIns="72000"/>
            <a:lstStyle/>
            <a:p>
              <a:pPr>
                <a:spcBef>
                  <a:spcPct val="50000"/>
                </a:spcBef>
              </a:pPr>
              <a:endParaRPr lang="en-US" altLang="fr-FR" sz="1600">
                <a:solidFill>
                  <a:srgbClr val="58585A"/>
                </a:solidFill>
                <a:ea typeface="MS PGothic" pitchFamily="34" charset="-128"/>
                <a:cs typeface="MS PGothic" pitchFamily="34" charset="-128"/>
              </a:endParaRPr>
            </a:p>
          </p:txBody>
        </p:sp>
        <p:sp>
          <p:nvSpPr>
            <p:cNvPr id="26636" name="Freeform 8"/>
            <p:cNvSpPr>
              <a:spLocks/>
            </p:cNvSpPr>
            <p:nvPr/>
          </p:nvSpPr>
          <p:spPr bwMode="auto">
            <a:xfrm>
              <a:off x="8216351" y="2914650"/>
              <a:ext cx="1018909" cy="2559050"/>
            </a:xfrm>
            <a:custGeom>
              <a:avLst/>
              <a:gdLst>
                <a:gd name="T0" fmla="*/ 0 w 1019532"/>
                <a:gd name="T1" fmla="*/ 238472 h 2558825"/>
                <a:gd name="T2" fmla="*/ 58320 w 1019532"/>
                <a:gd name="T3" fmla="*/ 1156574 h 2558825"/>
                <a:gd name="T4" fmla="*/ 221676 w 1019532"/>
                <a:gd name="T5" fmla="*/ 2098522 h 2558825"/>
                <a:gd name="T6" fmla="*/ 501691 w 1019532"/>
                <a:gd name="T7" fmla="*/ 2527773 h 2558825"/>
                <a:gd name="T8" fmla="*/ 980049 w 1019532"/>
                <a:gd name="T9" fmla="*/ 1108867 h 2558825"/>
                <a:gd name="T10" fmla="*/ 875043 w 1019532"/>
                <a:gd name="T11" fmla="*/ 0 h 25588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532" h="2558825">
                  <a:moveTo>
                    <a:pt x="0" y="237506"/>
                  </a:moveTo>
                  <a:cubicBezTo>
                    <a:pt x="10885" y="540327"/>
                    <a:pt x="21771" y="843148"/>
                    <a:pt x="59376" y="1151906"/>
                  </a:cubicBezTo>
                  <a:cubicBezTo>
                    <a:pt x="96981" y="1460664"/>
                    <a:pt x="150420" y="1862447"/>
                    <a:pt x="225631" y="2090057"/>
                  </a:cubicBezTo>
                  <a:cubicBezTo>
                    <a:pt x="300842" y="2317667"/>
                    <a:pt x="381990" y="2681843"/>
                    <a:pt x="510639" y="2517568"/>
                  </a:cubicBezTo>
                  <a:cubicBezTo>
                    <a:pt x="639288" y="2353293"/>
                    <a:pt x="934192" y="1524000"/>
                    <a:pt x="997527" y="1104405"/>
                  </a:cubicBezTo>
                  <a:cubicBezTo>
                    <a:pt x="1060862" y="684810"/>
                    <a:pt x="975755" y="342405"/>
                    <a:pt x="890649" y="0"/>
                  </a:cubicBezTo>
                </a:path>
              </a:pathLst>
            </a:custGeom>
            <a:noFill/>
            <a:ln w="38100" cap="flat" cmpd="sng">
              <a:solidFill>
                <a:srgbClr val="00285F"/>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sp>
          <p:nvSpPr>
            <p:cNvPr id="26637" name="Freeform 9"/>
            <p:cNvSpPr>
              <a:spLocks/>
            </p:cNvSpPr>
            <p:nvPr/>
          </p:nvSpPr>
          <p:spPr bwMode="auto">
            <a:xfrm>
              <a:off x="9203518" y="2830513"/>
              <a:ext cx="1764840" cy="2684462"/>
            </a:xfrm>
            <a:custGeom>
              <a:avLst/>
              <a:gdLst>
                <a:gd name="T0" fmla="*/ 92838 w 1765403"/>
                <a:gd name="T1" fmla="*/ 265942 h 2683425"/>
                <a:gd name="T2" fmla="*/ 151943 w 1765403"/>
                <a:gd name="T3" fmla="*/ 1245093 h 2683425"/>
                <a:gd name="T4" fmla="*/ 45507 w 1765403"/>
                <a:gd name="T5" fmla="*/ 2490184 h 2683425"/>
                <a:gd name="T6" fmla="*/ 1015190 w 1765403"/>
                <a:gd name="T7" fmla="*/ 2659421 h 2683425"/>
                <a:gd name="T8" fmla="*/ 1618235 w 1765403"/>
                <a:gd name="T9" fmla="*/ 1631916 h 2683425"/>
                <a:gd name="T10" fmla="*/ 1748335 w 1765403"/>
                <a:gd name="T11" fmla="*/ 785737 h 2683425"/>
                <a:gd name="T12" fmla="*/ 1440885 w 1765403"/>
                <a:gd name="T13" fmla="*/ 229677 h 2683425"/>
                <a:gd name="T14" fmla="*/ 1559131 w 1765403"/>
                <a:gd name="T15" fmla="*/ 0 h 2683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5403" h="2683425">
                  <a:moveTo>
                    <a:pt x="93218" y="261258"/>
                  </a:moveTo>
                  <a:cubicBezTo>
                    <a:pt x="126865" y="560120"/>
                    <a:pt x="160512" y="858983"/>
                    <a:pt x="152595" y="1223159"/>
                  </a:cubicBezTo>
                  <a:cubicBezTo>
                    <a:pt x="144678" y="1587335"/>
                    <a:pt x="-98766" y="2214748"/>
                    <a:pt x="45717" y="2446317"/>
                  </a:cubicBezTo>
                  <a:cubicBezTo>
                    <a:pt x="190200" y="2677886"/>
                    <a:pt x="756258" y="2753097"/>
                    <a:pt x="1019494" y="2612572"/>
                  </a:cubicBezTo>
                  <a:cubicBezTo>
                    <a:pt x="1282730" y="2472047"/>
                    <a:pt x="1502423" y="1909948"/>
                    <a:pt x="1625135" y="1603169"/>
                  </a:cubicBezTo>
                  <a:cubicBezTo>
                    <a:pt x="1747847" y="1296390"/>
                    <a:pt x="1785452" y="1001485"/>
                    <a:pt x="1755764" y="771896"/>
                  </a:cubicBezTo>
                  <a:cubicBezTo>
                    <a:pt x="1726076" y="542307"/>
                    <a:pt x="1478673" y="354281"/>
                    <a:pt x="1447005" y="225632"/>
                  </a:cubicBezTo>
                  <a:cubicBezTo>
                    <a:pt x="1415337" y="96983"/>
                    <a:pt x="1490547" y="48491"/>
                    <a:pt x="1565758" y="0"/>
                  </a:cubicBezTo>
                </a:path>
              </a:pathLst>
            </a:custGeom>
            <a:noFill/>
            <a:ln w="38100" cap="flat" cmpd="sng">
              <a:solidFill>
                <a:srgbClr val="8F3F7B"/>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sp>
          <p:nvSpPr>
            <p:cNvPr id="26638" name="Freeform 10"/>
            <p:cNvSpPr>
              <a:spLocks/>
            </p:cNvSpPr>
            <p:nvPr/>
          </p:nvSpPr>
          <p:spPr bwMode="auto">
            <a:xfrm>
              <a:off x="9422537" y="2784479"/>
              <a:ext cx="968122" cy="2513013"/>
            </a:xfrm>
            <a:custGeom>
              <a:avLst/>
              <a:gdLst>
                <a:gd name="T0" fmla="*/ 4393 w 969565"/>
                <a:gd name="T1" fmla="*/ 0 h 2513239"/>
                <a:gd name="T2" fmla="*/ 172485 w 969565"/>
                <a:gd name="T3" fmla="*/ 969766 h 2513239"/>
                <a:gd name="T4" fmla="*/ 26814 w 969565"/>
                <a:gd name="T5" fmla="*/ 2164214 h 2513239"/>
                <a:gd name="T6" fmla="*/ 49225 w 969565"/>
                <a:gd name="T7" fmla="*/ 2388915 h 2513239"/>
                <a:gd name="T8" fmla="*/ 508647 w 969565"/>
                <a:gd name="T9" fmla="*/ 2388915 h 2513239"/>
                <a:gd name="T10" fmla="*/ 867223 w 969565"/>
                <a:gd name="T11" fmla="*/ 969766 h 2513239"/>
                <a:gd name="T12" fmla="*/ 900838 w 969565"/>
                <a:gd name="T13" fmla="*/ 295641 h 2513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565" h="2513239">
                  <a:moveTo>
                    <a:pt x="4666" y="0"/>
                  </a:moveTo>
                  <a:cubicBezTo>
                    <a:pt x="91752" y="305790"/>
                    <a:pt x="178838" y="611580"/>
                    <a:pt x="182796" y="973777"/>
                  </a:cubicBezTo>
                  <a:cubicBezTo>
                    <a:pt x="186754" y="1335974"/>
                    <a:pt x="50187" y="1935678"/>
                    <a:pt x="28416" y="2173184"/>
                  </a:cubicBezTo>
                  <a:cubicBezTo>
                    <a:pt x="6645" y="2410690"/>
                    <a:pt x="-32939" y="2361211"/>
                    <a:pt x="52167" y="2398816"/>
                  </a:cubicBezTo>
                  <a:cubicBezTo>
                    <a:pt x="137273" y="2436421"/>
                    <a:pt x="394572" y="2636323"/>
                    <a:pt x="539055" y="2398816"/>
                  </a:cubicBezTo>
                  <a:cubicBezTo>
                    <a:pt x="683538" y="2161309"/>
                    <a:pt x="849793" y="1324099"/>
                    <a:pt x="919066" y="973777"/>
                  </a:cubicBezTo>
                  <a:cubicBezTo>
                    <a:pt x="988339" y="623455"/>
                    <a:pt x="971515" y="460169"/>
                    <a:pt x="954692" y="296883"/>
                  </a:cubicBezTo>
                </a:path>
              </a:pathLst>
            </a:custGeom>
            <a:noFill/>
            <a:ln w="38100" cap="flat" cmpd="sng">
              <a:solidFill>
                <a:srgbClr val="89BA17"/>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grpSp>
    </p:spTree>
    <p:extLst>
      <p:ext uri="{BB962C8B-B14F-4D97-AF65-F5344CB8AC3E}">
        <p14:creationId xmlns:p14="http://schemas.microsoft.com/office/powerpoint/2010/main" val="14723338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8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80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80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8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80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80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4098" y="239713"/>
            <a:ext cx="7493794" cy="1085850"/>
          </a:xfrm>
        </p:spPr>
        <p:txBody>
          <a:bodyPr>
            <a:noAutofit/>
          </a:bodyPr>
          <a:lstStyle/>
          <a:p>
            <a:r>
              <a:rPr lang="en-US" altLang="en-US" sz="3200" dirty="0" smtClean="0">
                <a:latin typeface="Ericsson Capital TT" pitchFamily="2" charset="0"/>
              </a:rPr>
              <a:t>Software defined networking</a:t>
            </a:r>
            <a:br>
              <a:rPr lang="en-US" altLang="en-US" sz="3200" dirty="0" smtClean="0">
                <a:latin typeface="Ericsson Capital TT" pitchFamily="2" charset="0"/>
              </a:rPr>
            </a:br>
            <a:r>
              <a:rPr lang="en-US" altLang="en-US" sz="2400" dirty="0" smtClean="0">
                <a:solidFill>
                  <a:srgbClr val="00B0F0"/>
                </a:solidFill>
                <a:latin typeface="Ericsson Capital TT" pitchFamily="2" charset="0"/>
              </a:rPr>
              <a:t>functional capabilities</a:t>
            </a:r>
          </a:p>
        </p:txBody>
      </p:sp>
      <p:sp>
        <p:nvSpPr>
          <p:cNvPr id="16387" name="Rounded Rectangle 2"/>
          <p:cNvSpPr>
            <a:spLocks noChangeArrowheads="1"/>
          </p:cNvSpPr>
          <p:nvPr/>
        </p:nvSpPr>
        <p:spPr bwMode="auto">
          <a:xfrm rot="16200000" flipH="1">
            <a:off x="-2301081" y="3654029"/>
            <a:ext cx="5430838" cy="611981"/>
          </a:xfrm>
          <a:prstGeom prst="roundRect">
            <a:avLst>
              <a:gd name="adj" fmla="val 16667"/>
            </a:avLst>
          </a:prstGeom>
          <a:solidFill>
            <a:srgbClr val="5B6592"/>
          </a:solidFill>
          <a:ln>
            <a:noFill/>
          </a:ln>
          <a:extLst>
            <a:ext uri="{91240B29-F687-4F45-9708-019B960494DF}">
              <a14:hiddenLine xmlns:a14="http://schemas.microsoft.com/office/drawing/2010/main" w="38100" algn="ctr">
                <a:solidFill>
                  <a:schemeClr val="tx2"/>
                </a:solidFill>
                <a:round/>
                <a:headEnd/>
                <a:tailEnd/>
              </a14:hiddenLine>
            </a:ext>
          </a:extLst>
        </p:spPr>
        <p:txBody>
          <a:bodyPr wrap="none"/>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133" dirty="0" smtClean="0">
                <a:solidFill>
                  <a:schemeClr val="bg1"/>
                </a:solidFill>
                <a:cs typeface="+mn-cs"/>
              </a:rPr>
              <a:t>SDN </a:t>
            </a:r>
            <a:r>
              <a:rPr lang="en-US" altLang="en-US" sz="2133" dirty="0">
                <a:solidFill>
                  <a:schemeClr val="bg1"/>
                </a:solidFill>
                <a:cs typeface="+mn-cs"/>
              </a:rPr>
              <a:t>Controller</a:t>
            </a:r>
          </a:p>
        </p:txBody>
      </p:sp>
      <p:grpSp>
        <p:nvGrpSpPr>
          <p:cNvPr id="3" name="Group 2"/>
          <p:cNvGrpSpPr>
            <a:grpSpLocks/>
          </p:cNvGrpSpPr>
          <p:nvPr/>
        </p:nvGrpSpPr>
        <p:grpSpPr bwMode="auto">
          <a:xfrm>
            <a:off x="522685" y="1325564"/>
            <a:ext cx="8422481" cy="1711410"/>
            <a:chOff x="521699" y="994173"/>
            <a:chExt cx="8424111" cy="1283920"/>
          </a:xfrm>
        </p:grpSpPr>
        <p:grpSp>
          <p:nvGrpSpPr>
            <p:cNvPr id="27786" name="Group 19"/>
            <p:cNvGrpSpPr>
              <a:grpSpLocks/>
            </p:cNvGrpSpPr>
            <p:nvPr/>
          </p:nvGrpSpPr>
          <p:grpSpPr bwMode="auto">
            <a:xfrm>
              <a:off x="5300601" y="1221645"/>
              <a:ext cx="1718405" cy="1056448"/>
              <a:chOff x="4954469" y="1307858"/>
              <a:chExt cx="1571644" cy="834460"/>
            </a:xfrm>
          </p:grpSpPr>
          <p:grpSp>
            <p:nvGrpSpPr>
              <p:cNvPr id="27794" name="Group 381"/>
              <p:cNvGrpSpPr>
                <a:grpSpLocks/>
              </p:cNvGrpSpPr>
              <p:nvPr/>
            </p:nvGrpSpPr>
            <p:grpSpPr bwMode="auto">
              <a:xfrm>
                <a:off x="5982626" y="1307858"/>
                <a:ext cx="426947" cy="478821"/>
                <a:chOff x="-2120423" y="1696683"/>
                <a:chExt cx="569245" cy="638035"/>
              </a:xfrm>
            </p:grpSpPr>
            <p:sp>
              <p:nvSpPr>
                <p:cNvPr id="16543" name="Rectangle 20"/>
                <p:cNvSpPr>
                  <a:spLocks noChangeArrowheads="1"/>
                </p:cNvSpPr>
                <p:nvPr/>
              </p:nvSpPr>
              <p:spPr bwMode="auto">
                <a:xfrm>
                  <a:off x="-2120422" y="1696685"/>
                  <a:ext cx="569245" cy="63803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46" name="Rectangle 385"/>
                <p:cNvSpPr>
                  <a:spLocks noChangeArrowheads="1"/>
                </p:cNvSpPr>
                <p:nvPr/>
              </p:nvSpPr>
              <p:spPr bwMode="auto">
                <a:xfrm>
                  <a:off x="-1937450" y="1974963"/>
                  <a:ext cx="271554" cy="28329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grpSp>
          <p:grpSp>
            <p:nvGrpSpPr>
              <p:cNvPr id="27795" name="Group 387"/>
              <p:cNvGrpSpPr>
                <a:grpSpLocks/>
              </p:cNvGrpSpPr>
              <p:nvPr/>
            </p:nvGrpSpPr>
            <p:grpSpPr bwMode="auto">
              <a:xfrm>
                <a:off x="5473696" y="1311094"/>
                <a:ext cx="451227" cy="477070"/>
                <a:chOff x="-2121809" y="2517800"/>
                <a:chExt cx="601618" cy="635702"/>
              </a:xfrm>
            </p:grpSpPr>
            <p:sp>
              <p:nvSpPr>
                <p:cNvPr id="16538" name="Rectangle 20"/>
                <p:cNvSpPr>
                  <a:spLocks noChangeArrowheads="1"/>
                </p:cNvSpPr>
                <p:nvPr/>
              </p:nvSpPr>
              <p:spPr bwMode="auto">
                <a:xfrm>
                  <a:off x="-2124315" y="2517250"/>
                  <a:ext cx="573601" cy="62675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39" name="Freeform 7"/>
                <p:cNvSpPr>
                  <a:spLocks noChangeAspect="1" noEditPoints="1"/>
                </p:cNvSpPr>
                <p:nvPr/>
              </p:nvSpPr>
              <p:spPr bwMode="auto">
                <a:xfrm>
                  <a:off x="-2124315" y="2517250"/>
                  <a:ext cx="604097" cy="626753"/>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667">
                    <a:latin typeface="Arial" charset="0"/>
                    <a:ea typeface="ＭＳ Ｐゴシック" pitchFamily="34" charset="-128"/>
                    <a:cs typeface="+mn-cs"/>
                  </a:endParaRPr>
                </a:p>
              </p:txBody>
            </p:sp>
            <p:grpSp>
              <p:nvGrpSpPr>
                <p:cNvPr id="27808" name="Group 390"/>
                <p:cNvGrpSpPr>
                  <a:grpSpLocks/>
                </p:cNvGrpSpPr>
                <p:nvPr/>
              </p:nvGrpSpPr>
              <p:grpSpPr bwMode="auto">
                <a:xfrm>
                  <a:off x="-1960782" y="2813884"/>
                  <a:ext cx="273775" cy="283648"/>
                  <a:chOff x="-2013865" y="2553625"/>
                  <a:chExt cx="273775" cy="283648"/>
                </a:xfrm>
              </p:grpSpPr>
              <p:sp>
                <p:nvSpPr>
                  <p:cNvPr id="16541" name="Rectangle 391"/>
                  <p:cNvSpPr>
                    <a:spLocks noChangeArrowheads="1"/>
                  </p:cNvSpPr>
                  <p:nvPr/>
                </p:nvSpPr>
                <p:spPr bwMode="auto">
                  <a:xfrm>
                    <a:off x="-2016209" y="2544044"/>
                    <a:ext cx="275910" cy="28329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42" name="Freeform 4"/>
                  <p:cNvSpPr>
                    <a:spLocks noChangeAspect="1" noEditPoints="1"/>
                  </p:cNvSpPr>
                  <p:nvPr/>
                </p:nvSpPr>
                <p:spPr bwMode="auto">
                  <a:xfrm>
                    <a:off x="-2017661" y="2561593"/>
                    <a:ext cx="277362" cy="265744"/>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357"/>
                      <a:gd name="T170" fmla="*/ 354 w 354"/>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grpSp>
          <p:sp>
            <p:nvSpPr>
              <p:cNvPr id="16528" name="Rectangle 20"/>
              <p:cNvSpPr>
                <a:spLocks noChangeArrowheads="1"/>
              </p:cNvSpPr>
              <p:nvPr/>
            </p:nvSpPr>
            <p:spPr bwMode="auto">
              <a:xfrm>
                <a:off x="4954469" y="1310682"/>
                <a:ext cx="428036" cy="476939"/>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29" name="Freeform 7"/>
              <p:cNvSpPr>
                <a:spLocks noChangeAspect="1" noEditPoints="1"/>
              </p:cNvSpPr>
              <p:nvPr/>
            </p:nvSpPr>
            <p:spPr bwMode="auto">
              <a:xfrm>
                <a:off x="4954469" y="1310682"/>
                <a:ext cx="450908" cy="476939"/>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30" name="Rectangle 397"/>
              <p:cNvSpPr>
                <a:spLocks noChangeArrowheads="1"/>
              </p:cNvSpPr>
              <p:nvPr/>
            </p:nvSpPr>
            <p:spPr bwMode="auto">
              <a:xfrm>
                <a:off x="5091702" y="1518578"/>
                <a:ext cx="206938" cy="22953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grpSp>
            <p:nvGrpSpPr>
              <p:cNvPr id="27799" name="Group 17"/>
              <p:cNvGrpSpPr>
                <a:grpSpLocks/>
              </p:cNvGrpSpPr>
              <p:nvPr/>
            </p:nvGrpSpPr>
            <p:grpSpPr bwMode="auto">
              <a:xfrm>
                <a:off x="4983984" y="1554335"/>
                <a:ext cx="330795" cy="201023"/>
                <a:chOff x="6213779" y="-196851"/>
                <a:chExt cx="1920875" cy="973138"/>
              </a:xfrm>
            </p:grpSpPr>
            <p:sp>
              <p:nvSpPr>
                <p:cNvPr id="16535" name="Freeform 3"/>
                <p:cNvSpPr>
                  <a:spLocks noChangeAspect="1" noEditPoints="1"/>
                </p:cNvSpPr>
                <p:nvPr/>
              </p:nvSpPr>
              <p:spPr bwMode="auto">
                <a:xfrm>
                  <a:off x="6213158" y="-196900"/>
                  <a:ext cx="1910007" cy="938104"/>
                </a:xfrm>
                <a:custGeom>
                  <a:avLst/>
                  <a:gdLst>
                    <a:gd name="T0" fmla="*/ 2147483647 w 512"/>
                    <a:gd name="T1" fmla="*/ 2147483647 h 259"/>
                    <a:gd name="T2" fmla="*/ 2147483647 w 512"/>
                    <a:gd name="T3" fmla="*/ 2147483647 h 259"/>
                    <a:gd name="T4" fmla="*/ 2147483647 w 512"/>
                    <a:gd name="T5" fmla="*/ 2147483647 h 259"/>
                    <a:gd name="T6" fmla="*/ 2147483647 w 512"/>
                    <a:gd name="T7" fmla="*/ 2147483647 h 259"/>
                    <a:gd name="T8" fmla="*/ 2147483647 w 512"/>
                    <a:gd name="T9" fmla="*/ 2147483647 h 259"/>
                    <a:gd name="T10" fmla="*/ 2147483647 w 512"/>
                    <a:gd name="T11" fmla="*/ 2147483647 h 259"/>
                    <a:gd name="T12" fmla="*/ 2147483647 w 512"/>
                    <a:gd name="T13" fmla="*/ 2147483647 h 259"/>
                    <a:gd name="T14" fmla="*/ 2147483647 w 512"/>
                    <a:gd name="T15" fmla="*/ 2147483647 h 259"/>
                    <a:gd name="T16" fmla="*/ 2147483647 w 512"/>
                    <a:gd name="T17" fmla="*/ 2147483647 h 259"/>
                    <a:gd name="T18" fmla="*/ 2147483647 w 512"/>
                    <a:gd name="T19" fmla="*/ 2147483647 h 259"/>
                    <a:gd name="T20" fmla="*/ 2147483647 w 512"/>
                    <a:gd name="T21" fmla="*/ 2147483647 h 259"/>
                    <a:gd name="T22" fmla="*/ 2147483647 w 512"/>
                    <a:gd name="T23" fmla="*/ 2147483647 h 259"/>
                    <a:gd name="T24" fmla="*/ 2147483647 w 512"/>
                    <a:gd name="T25" fmla="*/ 2147483647 h 259"/>
                    <a:gd name="T26" fmla="*/ 2147483647 w 512"/>
                    <a:gd name="T27" fmla="*/ 2147483647 h 259"/>
                    <a:gd name="T28" fmla="*/ 2147483647 w 512"/>
                    <a:gd name="T29" fmla="*/ 2147483647 h 259"/>
                    <a:gd name="T30" fmla="*/ 2147483647 w 512"/>
                    <a:gd name="T31" fmla="*/ 2147483647 h 259"/>
                    <a:gd name="T32" fmla="*/ 2147483647 w 512"/>
                    <a:gd name="T33" fmla="*/ 2147483647 h 259"/>
                    <a:gd name="T34" fmla="*/ 2147483647 w 512"/>
                    <a:gd name="T35" fmla="*/ 2147483647 h 259"/>
                    <a:gd name="T36" fmla="*/ 2147483647 w 512"/>
                    <a:gd name="T37" fmla="*/ 2147483647 h 259"/>
                    <a:gd name="T38" fmla="*/ 2147483647 w 512"/>
                    <a:gd name="T39" fmla="*/ 2147483647 h 259"/>
                    <a:gd name="T40" fmla="*/ 2147483647 w 512"/>
                    <a:gd name="T41" fmla="*/ 2147483647 h 259"/>
                    <a:gd name="T42" fmla="*/ 2147483647 w 512"/>
                    <a:gd name="T43" fmla="*/ 2147483647 h 259"/>
                    <a:gd name="T44" fmla="*/ 2147483647 w 512"/>
                    <a:gd name="T45" fmla="*/ 2147483647 h 259"/>
                    <a:gd name="T46" fmla="*/ 2147483647 w 512"/>
                    <a:gd name="T47" fmla="*/ 2147483647 h 259"/>
                    <a:gd name="T48" fmla="*/ 2147483647 w 512"/>
                    <a:gd name="T49" fmla="*/ 2147483647 h 259"/>
                    <a:gd name="T50" fmla="*/ 2147483647 w 512"/>
                    <a:gd name="T51" fmla="*/ 2147483647 h 259"/>
                    <a:gd name="T52" fmla="*/ 2147483647 w 512"/>
                    <a:gd name="T53" fmla="*/ 2147483647 h 259"/>
                    <a:gd name="T54" fmla="*/ 2147483647 w 512"/>
                    <a:gd name="T55" fmla="*/ 2147483647 h 259"/>
                    <a:gd name="T56" fmla="*/ 2147483647 w 512"/>
                    <a:gd name="T57" fmla="*/ 2147483647 h 259"/>
                    <a:gd name="T58" fmla="*/ 2147483647 w 512"/>
                    <a:gd name="T59" fmla="*/ 2147483647 h 259"/>
                    <a:gd name="T60" fmla="*/ 2147483647 w 512"/>
                    <a:gd name="T61" fmla="*/ 2147483647 h 259"/>
                    <a:gd name="T62" fmla="*/ 2147483647 w 512"/>
                    <a:gd name="T63" fmla="*/ 2147483647 h 259"/>
                    <a:gd name="T64" fmla="*/ 2147483647 w 512"/>
                    <a:gd name="T65" fmla="*/ 2147483647 h 259"/>
                    <a:gd name="T66" fmla="*/ 2147483647 w 512"/>
                    <a:gd name="T67" fmla="*/ 2147483647 h 259"/>
                    <a:gd name="T68" fmla="*/ 2147483647 w 512"/>
                    <a:gd name="T69" fmla="*/ 2147483647 h 259"/>
                    <a:gd name="T70" fmla="*/ 2147483647 w 512"/>
                    <a:gd name="T71" fmla="*/ 2147483647 h 259"/>
                    <a:gd name="T72" fmla="*/ 2147483647 w 512"/>
                    <a:gd name="T73" fmla="*/ 2147483647 h 259"/>
                    <a:gd name="T74" fmla="*/ 2147483647 w 512"/>
                    <a:gd name="T75" fmla="*/ 2147483647 h 259"/>
                    <a:gd name="T76" fmla="*/ 2147483647 w 512"/>
                    <a:gd name="T77" fmla="*/ 2147483647 h 259"/>
                    <a:gd name="T78" fmla="*/ 2147483647 w 512"/>
                    <a:gd name="T79" fmla="*/ 2147483647 h 259"/>
                    <a:gd name="T80" fmla="*/ 2147483647 w 512"/>
                    <a:gd name="T81" fmla="*/ 2147483647 h 259"/>
                    <a:gd name="T82" fmla="*/ 2147483647 w 512"/>
                    <a:gd name="T83" fmla="*/ 0 h 259"/>
                    <a:gd name="T84" fmla="*/ 0 w 512"/>
                    <a:gd name="T85" fmla="*/ 2147483647 h 259"/>
                    <a:gd name="T86" fmla="*/ 2147483647 w 512"/>
                    <a:gd name="T87" fmla="*/ 2147483647 h 259"/>
                    <a:gd name="T88" fmla="*/ 2147483647 w 512"/>
                    <a:gd name="T89" fmla="*/ 2147483647 h 259"/>
                    <a:gd name="T90" fmla="*/ 2147483647 w 512"/>
                    <a:gd name="T91" fmla="*/ 2147483647 h 259"/>
                    <a:gd name="T92" fmla="*/ 2147483647 w 512"/>
                    <a:gd name="T93" fmla="*/ 2147483647 h 259"/>
                    <a:gd name="T94" fmla="*/ 2147483647 w 512"/>
                    <a:gd name="T95" fmla="*/ 2147483647 h 259"/>
                    <a:gd name="T96" fmla="*/ 2147483647 w 512"/>
                    <a:gd name="T97" fmla="*/ 2147483647 h 259"/>
                    <a:gd name="T98" fmla="*/ 2147483647 w 512"/>
                    <a:gd name="T99" fmla="*/ 2147483647 h 259"/>
                    <a:gd name="T100" fmla="*/ 2147483647 w 512"/>
                    <a:gd name="T101" fmla="*/ 2147483647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2"/>
                    <a:gd name="T154" fmla="*/ 0 h 259"/>
                    <a:gd name="T155" fmla="*/ 512 w 512"/>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2" h="259">
                      <a:moveTo>
                        <a:pt x="383" y="1"/>
                      </a:moveTo>
                      <a:cubicBezTo>
                        <a:pt x="312" y="1"/>
                        <a:pt x="254" y="58"/>
                        <a:pt x="254" y="130"/>
                      </a:cubicBezTo>
                      <a:cubicBezTo>
                        <a:pt x="254" y="201"/>
                        <a:pt x="312" y="258"/>
                        <a:pt x="383" y="258"/>
                      </a:cubicBezTo>
                      <a:cubicBezTo>
                        <a:pt x="454" y="258"/>
                        <a:pt x="512" y="201"/>
                        <a:pt x="512" y="130"/>
                      </a:cubicBezTo>
                      <a:cubicBezTo>
                        <a:pt x="512" y="58"/>
                        <a:pt x="454" y="1"/>
                        <a:pt x="383" y="1"/>
                      </a:cubicBezTo>
                      <a:close/>
                      <a:moveTo>
                        <a:pt x="428" y="189"/>
                      </a:moveTo>
                      <a:cubicBezTo>
                        <a:pt x="422" y="195"/>
                        <a:pt x="416" y="198"/>
                        <a:pt x="410" y="201"/>
                      </a:cubicBezTo>
                      <a:cubicBezTo>
                        <a:pt x="404" y="203"/>
                        <a:pt x="399" y="204"/>
                        <a:pt x="394" y="205"/>
                      </a:cubicBezTo>
                      <a:cubicBezTo>
                        <a:pt x="394" y="214"/>
                        <a:pt x="394" y="214"/>
                        <a:pt x="394" y="214"/>
                      </a:cubicBezTo>
                      <a:cubicBezTo>
                        <a:pt x="394" y="221"/>
                        <a:pt x="389" y="226"/>
                        <a:pt x="382" y="226"/>
                      </a:cubicBezTo>
                      <a:cubicBezTo>
                        <a:pt x="376" y="226"/>
                        <a:pt x="370" y="221"/>
                        <a:pt x="370" y="214"/>
                      </a:cubicBezTo>
                      <a:cubicBezTo>
                        <a:pt x="370" y="204"/>
                        <a:pt x="370" y="204"/>
                        <a:pt x="370" y="204"/>
                      </a:cubicBezTo>
                      <a:cubicBezTo>
                        <a:pt x="349" y="200"/>
                        <a:pt x="334" y="187"/>
                        <a:pt x="333" y="187"/>
                      </a:cubicBezTo>
                      <a:cubicBezTo>
                        <a:pt x="328" y="182"/>
                        <a:pt x="327" y="175"/>
                        <a:pt x="331" y="170"/>
                      </a:cubicBezTo>
                      <a:cubicBezTo>
                        <a:pt x="335" y="164"/>
                        <a:pt x="343" y="164"/>
                        <a:pt x="348" y="168"/>
                      </a:cubicBezTo>
                      <a:cubicBezTo>
                        <a:pt x="348" y="168"/>
                        <a:pt x="348" y="168"/>
                        <a:pt x="349" y="168"/>
                      </a:cubicBezTo>
                      <a:cubicBezTo>
                        <a:pt x="349" y="169"/>
                        <a:pt x="350" y="169"/>
                        <a:pt x="351" y="170"/>
                      </a:cubicBezTo>
                      <a:cubicBezTo>
                        <a:pt x="353" y="171"/>
                        <a:pt x="355" y="173"/>
                        <a:pt x="359" y="175"/>
                      </a:cubicBezTo>
                      <a:cubicBezTo>
                        <a:pt x="366" y="178"/>
                        <a:pt x="374" y="182"/>
                        <a:pt x="382" y="181"/>
                      </a:cubicBezTo>
                      <a:cubicBezTo>
                        <a:pt x="382" y="181"/>
                        <a:pt x="383" y="181"/>
                        <a:pt x="383" y="181"/>
                      </a:cubicBezTo>
                      <a:cubicBezTo>
                        <a:pt x="384" y="181"/>
                        <a:pt x="389" y="181"/>
                        <a:pt x="395" y="180"/>
                      </a:cubicBezTo>
                      <a:cubicBezTo>
                        <a:pt x="401" y="179"/>
                        <a:pt x="407" y="176"/>
                        <a:pt x="410" y="173"/>
                      </a:cubicBezTo>
                      <a:cubicBezTo>
                        <a:pt x="412" y="171"/>
                        <a:pt x="413" y="168"/>
                        <a:pt x="413" y="164"/>
                      </a:cubicBezTo>
                      <a:cubicBezTo>
                        <a:pt x="413" y="161"/>
                        <a:pt x="412" y="159"/>
                        <a:pt x="412" y="157"/>
                      </a:cubicBezTo>
                      <a:cubicBezTo>
                        <a:pt x="410" y="153"/>
                        <a:pt x="406" y="150"/>
                        <a:pt x="400" y="147"/>
                      </a:cubicBezTo>
                      <a:cubicBezTo>
                        <a:pt x="394" y="144"/>
                        <a:pt x="387" y="143"/>
                        <a:pt x="381" y="141"/>
                      </a:cubicBezTo>
                      <a:cubicBezTo>
                        <a:pt x="376" y="140"/>
                        <a:pt x="369" y="139"/>
                        <a:pt x="361" y="136"/>
                      </a:cubicBezTo>
                      <a:cubicBezTo>
                        <a:pt x="353" y="134"/>
                        <a:pt x="343" y="129"/>
                        <a:pt x="337" y="120"/>
                      </a:cubicBezTo>
                      <a:cubicBezTo>
                        <a:pt x="333" y="114"/>
                        <a:pt x="331" y="106"/>
                        <a:pt x="331" y="97"/>
                      </a:cubicBezTo>
                      <a:cubicBezTo>
                        <a:pt x="331" y="87"/>
                        <a:pt x="335" y="79"/>
                        <a:pt x="340" y="73"/>
                      </a:cubicBezTo>
                      <a:cubicBezTo>
                        <a:pt x="346" y="67"/>
                        <a:pt x="352" y="64"/>
                        <a:pt x="358" y="62"/>
                      </a:cubicBezTo>
                      <a:cubicBezTo>
                        <a:pt x="363" y="60"/>
                        <a:pt x="367" y="59"/>
                        <a:pt x="370" y="58"/>
                      </a:cubicBezTo>
                      <a:cubicBezTo>
                        <a:pt x="370" y="49"/>
                        <a:pt x="370" y="49"/>
                        <a:pt x="370" y="49"/>
                      </a:cubicBezTo>
                      <a:cubicBezTo>
                        <a:pt x="370" y="42"/>
                        <a:pt x="376" y="37"/>
                        <a:pt x="382" y="37"/>
                      </a:cubicBezTo>
                      <a:cubicBezTo>
                        <a:pt x="389" y="37"/>
                        <a:pt x="394" y="42"/>
                        <a:pt x="394" y="49"/>
                      </a:cubicBezTo>
                      <a:cubicBezTo>
                        <a:pt x="394" y="58"/>
                        <a:pt x="394" y="58"/>
                        <a:pt x="394" y="58"/>
                      </a:cubicBezTo>
                      <a:cubicBezTo>
                        <a:pt x="412" y="61"/>
                        <a:pt x="422" y="68"/>
                        <a:pt x="423" y="70"/>
                      </a:cubicBezTo>
                      <a:cubicBezTo>
                        <a:pt x="428" y="74"/>
                        <a:pt x="428" y="82"/>
                        <a:pt x="424" y="87"/>
                      </a:cubicBezTo>
                      <a:cubicBezTo>
                        <a:pt x="419" y="92"/>
                        <a:pt x="412" y="92"/>
                        <a:pt x="407" y="88"/>
                      </a:cubicBezTo>
                      <a:cubicBezTo>
                        <a:pt x="407" y="87"/>
                        <a:pt x="407" y="87"/>
                        <a:pt x="406" y="87"/>
                      </a:cubicBezTo>
                      <a:cubicBezTo>
                        <a:pt x="406" y="87"/>
                        <a:pt x="404" y="86"/>
                        <a:pt x="402" y="85"/>
                      </a:cubicBezTo>
                      <a:cubicBezTo>
                        <a:pt x="398" y="83"/>
                        <a:pt x="392" y="81"/>
                        <a:pt x="382" y="81"/>
                      </a:cubicBezTo>
                      <a:cubicBezTo>
                        <a:pt x="382" y="81"/>
                        <a:pt x="382" y="81"/>
                        <a:pt x="381" y="81"/>
                      </a:cubicBezTo>
                      <a:cubicBezTo>
                        <a:pt x="381" y="81"/>
                        <a:pt x="380" y="81"/>
                        <a:pt x="379" y="81"/>
                      </a:cubicBezTo>
                      <a:cubicBezTo>
                        <a:pt x="377" y="81"/>
                        <a:pt x="375" y="82"/>
                        <a:pt x="372" y="82"/>
                      </a:cubicBezTo>
                      <a:cubicBezTo>
                        <a:pt x="366" y="84"/>
                        <a:pt x="360" y="86"/>
                        <a:pt x="358" y="89"/>
                      </a:cubicBezTo>
                      <a:cubicBezTo>
                        <a:pt x="356" y="91"/>
                        <a:pt x="355" y="93"/>
                        <a:pt x="355" y="97"/>
                      </a:cubicBezTo>
                      <a:cubicBezTo>
                        <a:pt x="355" y="102"/>
                        <a:pt x="356" y="105"/>
                        <a:pt x="357" y="107"/>
                      </a:cubicBezTo>
                      <a:cubicBezTo>
                        <a:pt x="359" y="109"/>
                        <a:pt x="361" y="110"/>
                        <a:pt x="363" y="112"/>
                      </a:cubicBezTo>
                      <a:cubicBezTo>
                        <a:pt x="369" y="115"/>
                        <a:pt x="378" y="116"/>
                        <a:pt x="386" y="118"/>
                      </a:cubicBezTo>
                      <a:cubicBezTo>
                        <a:pt x="392" y="119"/>
                        <a:pt x="401" y="121"/>
                        <a:pt x="410" y="125"/>
                      </a:cubicBezTo>
                      <a:cubicBezTo>
                        <a:pt x="419" y="129"/>
                        <a:pt x="429" y="136"/>
                        <a:pt x="434" y="148"/>
                      </a:cubicBezTo>
                      <a:cubicBezTo>
                        <a:pt x="436" y="153"/>
                        <a:pt x="437" y="158"/>
                        <a:pt x="437" y="164"/>
                      </a:cubicBezTo>
                      <a:cubicBezTo>
                        <a:pt x="437" y="174"/>
                        <a:pt x="433" y="183"/>
                        <a:pt x="428" y="189"/>
                      </a:cubicBezTo>
                      <a:close/>
                      <a:moveTo>
                        <a:pt x="287" y="243"/>
                      </a:moveTo>
                      <a:cubicBezTo>
                        <a:pt x="253" y="243"/>
                        <a:pt x="253" y="243"/>
                        <a:pt x="253" y="243"/>
                      </a:cubicBezTo>
                      <a:cubicBezTo>
                        <a:pt x="248" y="243"/>
                        <a:pt x="245" y="247"/>
                        <a:pt x="245" y="251"/>
                      </a:cubicBezTo>
                      <a:cubicBezTo>
                        <a:pt x="245" y="256"/>
                        <a:pt x="248" y="259"/>
                        <a:pt x="253" y="259"/>
                      </a:cubicBezTo>
                      <a:cubicBezTo>
                        <a:pt x="287" y="259"/>
                        <a:pt x="287" y="259"/>
                        <a:pt x="287" y="259"/>
                      </a:cubicBezTo>
                      <a:cubicBezTo>
                        <a:pt x="291" y="259"/>
                        <a:pt x="295" y="256"/>
                        <a:pt x="295" y="251"/>
                      </a:cubicBezTo>
                      <a:cubicBezTo>
                        <a:pt x="295" y="247"/>
                        <a:pt x="291" y="243"/>
                        <a:pt x="287" y="243"/>
                      </a:cubicBezTo>
                      <a:close/>
                      <a:moveTo>
                        <a:pt x="254" y="211"/>
                      </a:moveTo>
                      <a:cubicBezTo>
                        <a:pt x="254" y="206"/>
                        <a:pt x="251" y="203"/>
                        <a:pt x="246" y="203"/>
                      </a:cubicBezTo>
                      <a:cubicBezTo>
                        <a:pt x="212" y="203"/>
                        <a:pt x="212" y="203"/>
                        <a:pt x="212" y="203"/>
                      </a:cubicBezTo>
                      <a:cubicBezTo>
                        <a:pt x="208" y="203"/>
                        <a:pt x="204" y="206"/>
                        <a:pt x="204" y="211"/>
                      </a:cubicBezTo>
                      <a:cubicBezTo>
                        <a:pt x="204" y="215"/>
                        <a:pt x="208" y="219"/>
                        <a:pt x="212" y="219"/>
                      </a:cubicBezTo>
                      <a:cubicBezTo>
                        <a:pt x="246" y="219"/>
                        <a:pt x="246" y="219"/>
                        <a:pt x="246" y="219"/>
                      </a:cubicBezTo>
                      <a:cubicBezTo>
                        <a:pt x="251" y="219"/>
                        <a:pt x="254" y="215"/>
                        <a:pt x="254" y="211"/>
                      </a:cubicBezTo>
                      <a:close/>
                      <a:moveTo>
                        <a:pt x="236" y="170"/>
                      </a:moveTo>
                      <a:cubicBezTo>
                        <a:pt x="236" y="166"/>
                        <a:pt x="232" y="162"/>
                        <a:pt x="228" y="162"/>
                      </a:cubicBezTo>
                      <a:cubicBezTo>
                        <a:pt x="172" y="162"/>
                        <a:pt x="172" y="162"/>
                        <a:pt x="172" y="162"/>
                      </a:cubicBezTo>
                      <a:cubicBezTo>
                        <a:pt x="168" y="162"/>
                        <a:pt x="164" y="166"/>
                        <a:pt x="164" y="170"/>
                      </a:cubicBezTo>
                      <a:cubicBezTo>
                        <a:pt x="164" y="174"/>
                        <a:pt x="168" y="178"/>
                        <a:pt x="172" y="178"/>
                      </a:cubicBezTo>
                      <a:cubicBezTo>
                        <a:pt x="228" y="178"/>
                        <a:pt x="228" y="178"/>
                        <a:pt x="228" y="178"/>
                      </a:cubicBezTo>
                      <a:cubicBezTo>
                        <a:pt x="232" y="178"/>
                        <a:pt x="236" y="174"/>
                        <a:pt x="236" y="170"/>
                      </a:cubicBezTo>
                      <a:close/>
                      <a:moveTo>
                        <a:pt x="230" y="129"/>
                      </a:moveTo>
                      <a:cubicBezTo>
                        <a:pt x="230" y="125"/>
                        <a:pt x="226" y="121"/>
                        <a:pt x="222" y="121"/>
                      </a:cubicBezTo>
                      <a:cubicBezTo>
                        <a:pt x="131" y="121"/>
                        <a:pt x="131" y="121"/>
                        <a:pt x="131" y="121"/>
                      </a:cubicBezTo>
                      <a:cubicBezTo>
                        <a:pt x="127" y="121"/>
                        <a:pt x="123" y="125"/>
                        <a:pt x="123" y="129"/>
                      </a:cubicBezTo>
                      <a:cubicBezTo>
                        <a:pt x="123" y="134"/>
                        <a:pt x="127" y="137"/>
                        <a:pt x="131" y="137"/>
                      </a:cubicBezTo>
                      <a:cubicBezTo>
                        <a:pt x="222" y="137"/>
                        <a:pt x="222" y="137"/>
                        <a:pt x="222" y="137"/>
                      </a:cubicBezTo>
                      <a:cubicBezTo>
                        <a:pt x="226" y="137"/>
                        <a:pt x="230" y="134"/>
                        <a:pt x="230" y="129"/>
                      </a:cubicBezTo>
                      <a:close/>
                      <a:moveTo>
                        <a:pt x="293" y="8"/>
                      </a:moveTo>
                      <a:cubicBezTo>
                        <a:pt x="293" y="3"/>
                        <a:pt x="289" y="0"/>
                        <a:pt x="285" y="0"/>
                      </a:cubicBezTo>
                      <a:cubicBezTo>
                        <a:pt x="8" y="0"/>
                        <a:pt x="8" y="0"/>
                        <a:pt x="8" y="0"/>
                      </a:cubicBezTo>
                      <a:cubicBezTo>
                        <a:pt x="4" y="0"/>
                        <a:pt x="0" y="3"/>
                        <a:pt x="0" y="8"/>
                      </a:cubicBezTo>
                      <a:cubicBezTo>
                        <a:pt x="0" y="12"/>
                        <a:pt x="4" y="16"/>
                        <a:pt x="8" y="16"/>
                      </a:cubicBezTo>
                      <a:cubicBezTo>
                        <a:pt x="285" y="16"/>
                        <a:pt x="285" y="16"/>
                        <a:pt x="285" y="16"/>
                      </a:cubicBezTo>
                      <a:cubicBezTo>
                        <a:pt x="289" y="16"/>
                        <a:pt x="293" y="12"/>
                        <a:pt x="293" y="8"/>
                      </a:cubicBezTo>
                      <a:close/>
                      <a:moveTo>
                        <a:pt x="255" y="48"/>
                      </a:moveTo>
                      <a:cubicBezTo>
                        <a:pt x="255" y="44"/>
                        <a:pt x="251" y="40"/>
                        <a:pt x="247" y="40"/>
                      </a:cubicBezTo>
                      <a:cubicBezTo>
                        <a:pt x="50" y="40"/>
                        <a:pt x="50" y="40"/>
                        <a:pt x="50" y="40"/>
                      </a:cubicBezTo>
                      <a:cubicBezTo>
                        <a:pt x="46" y="40"/>
                        <a:pt x="42" y="44"/>
                        <a:pt x="42" y="48"/>
                      </a:cubicBezTo>
                      <a:cubicBezTo>
                        <a:pt x="42" y="53"/>
                        <a:pt x="46" y="56"/>
                        <a:pt x="50" y="56"/>
                      </a:cubicBezTo>
                      <a:cubicBezTo>
                        <a:pt x="247" y="56"/>
                        <a:pt x="247" y="56"/>
                        <a:pt x="247" y="56"/>
                      </a:cubicBezTo>
                      <a:cubicBezTo>
                        <a:pt x="251" y="56"/>
                        <a:pt x="255" y="53"/>
                        <a:pt x="255" y="48"/>
                      </a:cubicBezTo>
                      <a:close/>
                      <a:moveTo>
                        <a:pt x="236" y="89"/>
                      </a:moveTo>
                      <a:cubicBezTo>
                        <a:pt x="236" y="84"/>
                        <a:pt x="232" y="81"/>
                        <a:pt x="228" y="81"/>
                      </a:cubicBezTo>
                      <a:cubicBezTo>
                        <a:pt x="91" y="81"/>
                        <a:pt x="91" y="81"/>
                        <a:pt x="91" y="81"/>
                      </a:cubicBezTo>
                      <a:cubicBezTo>
                        <a:pt x="86" y="81"/>
                        <a:pt x="83" y="84"/>
                        <a:pt x="83" y="89"/>
                      </a:cubicBezTo>
                      <a:cubicBezTo>
                        <a:pt x="83" y="93"/>
                        <a:pt x="86" y="97"/>
                        <a:pt x="91" y="97"/>
                      </a:cubicBezTo>
                      <a:cubicBezTo>
                        <a:pt x="228" y="97"/>
                        <a:pt x="228" y="97"/>
                        <a:pt x="228" y="97"/>
                      </a:cubicBezTo>
                      <a:cubicBezTo>
                        <a:pt x="232" y="97"/>
                        <a:pt x="236" y="93"/>
                        <a:pt x="236" y="89"/>
                      </a:cubicBez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36" name="Oval 16"/>
                <p:cNvSpPr>
                  <a:spLocks noChangeArrowheads="1"/>
                </p:cNvSpPr>
                <p:nvPr/>
              </p:nvSpPr>
              <p:spPr bwMode="auto">
                <a:xfrm>
                  <a:off x="7174485" y="-196900"/>
                  <a:ext cx="948679" cy="938104"/>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9988" rIns="79988"/>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37" name="Freeform 4"/>
                <p:cNvSpPr>
                  <a:spLocks noChangeAspect="1" noEditPoints="1"/>
                </p:cNvSpPr>
                <p:nvPr/>
              </p:nvSpPr>
              <p:spPr bwMode="auto">
                <a:xfrm>
                  <a:off x="7174485" y="-196900"/>
                  <a:ext cx="948679" cy="938104"/>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385"/>
                    <a:gd name="T146" fmla="*/ 385 w 385"/>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385">
                      <a:moveTo>
                        <a:pt x="168" y="233"/>
                      </a:moveTo>
                      <a:cubicBezTo>
                        <a:pt x="168" y="233"/>
                        <a:pt x="168" y="233"/>
                        <a:pt x="168" y="233"/>
                      </a:cubicBezTo>
                      <a:cubicBezTo>
                        <a:pt x="168" y="234"/>
                        <a:pt x="168" y="233"/>
                        <a:pt x="168" y="234"/>
                      </a:cubicBezTo>
                      <a:lnTo>
                        <a:pt x="168" y="233"/>
                      </a:lnTo>
                      <a:close/>
                      <a:moveTo>
                        <a:pt x="286" y="135"/>
                      </a:moveTo>
                      <a:cubicBezTo>
                        <a:pt x="285" y="137"/>
                        <a:pt x="286" y="138"/>
                        <a:pt x="285" y="141"/>
                      </a:cubicBezTo>
                      <a:cubicBezTo>
                        <a:pt x="284" y="145"/>
                        <a:pt x="280" y="142"/>
                        <a:pt x="277" y="145"/>
                      </a:cubicBezTo>
                      <a:cubicBezTo>
                        <a:pt x="274" y="149"/>
                        <a:pt x="279" y="152"/>
                        <a:pt x="282" y="153"/>
                      </a:cubicBezTo>
                      <a:cubicBezTo>
                        <a:pt x="287" y="154"/>
                        <a:pt x="290" y="150"/>
                        <a:pt x="293" y="147"/>
                      </a:cubicBezTo>
                      <a:cubicBezTo>
                        <a:pt x="294" y="146"/>
                        <a:pt x="296" y="144"/>
                        <a:pt x="298" y="144"/>
                      </a:cubicBezTo>
                      <a:cubicBezTo>
                        <a:pt x="300" y="144"/>
                        <a:pt x="301" y="146"/>
                        <a:pt x="303" y="146"/>
                      </a:cubicBezTo>
                      <a:cubicBezTo>
                        <a:pt x="308" y="146"/>
                        <a:pt x="308" y="141"/>
                        <a:pt x="306" y="138"/>
                      </a:cubicBezTo>
                      <a:cubicBezTo>
                        <a:pt x="305" y="135"/>
                        <a:pt x="301" y="133"/>
                        <a:pt x="299" y="130"/>
                      </a:cubicBezTo>
                      <a:cubicBezTo>
                        <a:pt x="298" y="129"/>
                        <a:pt x="297" y="127"/>
                        <a:pt x="296" y="126"/>
                      </a:cubicBezTo>
                      <a:cubicBezTo>
                        <a:pt x="296" y="124"/>
                        <a:pt x="293" y="124"/>
                        <a:pt x="292" y="125"/>
                      </a:cubicBezTo>
                      <a:cubicBezTo>
                        <a:pt x="290" y="127"/>
                        <a:pt x="292" y="129"/>
                        <a:pt x="291" y="131"/>
                      </a:cubicBezTo>
                      <a:cubicBezTo>
                        <a:pt x="291" y="133"/>
                        <a:pt x="288" y="133"/>
                        <a:pt x="286" y="135"/>
                      </a:cubicBezTo>
                      <a:close/>
                      <a:moveTo>
                        <a:pt x="339" y="68"/>
                      </a:moveTo>
                      <a:cubicBezTo>
                        <a:pt x="336" y="64"/>
                        <a:pt x="331" y="64"/>
                        <a:pt x="327" y="67"/>
                      </a:cubicBezTo>
                      <a:cubicBezTo>
                        <a:pt x="324" y="70"/>
                        <a:pt x="323" y="75"/>
                        <a:pt x="326" y="78"/>
                      </a:cubicBezTo>
                      <a:cubicBezTo>
                        <a:pt x="328" y="79"/>
                        <a:pt x="329" y="81"/>
                        <a:pt x="330" y="82"/>
                      </a:cubicBezTo>
                      <a:cubicBezTo>
                        <a:pt x="320" y="87"/>
                        <a:pt x="315" y="97"/>
                        <a:pt x="314" y="98"/>
                      </a:cubicBezTo>
                      <a:cubicBezTo>
                        <a:pt x="310" y="103"/>
                        <a:pt x="311" y="111"/>
                        <a:pt x="311" y="117"/>
                      </a:cubicBezTo>
                      <a:cubicBezTo>
                        <a:pt x="312" y="122"/>
                        <a:pt x="313" y="129"/>
                        <a:pt x="317" y="133"/>
                      </a:cubicBezTo>
                      <a:cubicBezTo>
                        <a:pt x="322" y="139"/>
                        <a:pt x="326" y="151"/>
                        <a:pt x="318" y="157"/>
                      </a:cubicBezTo>
                      <a:cubicBezTo>
                        <a:pt x="309" y="162"/>
                        <a:pt x="306" y="147"/>
                        <a:pt x="298" y="153"/>
                      </a:cubicBezTo>
                      <a:cubicBezTo>
                        <a:pt x="294" y="156"/>
                        <a:pt x="292" y="159"/>
                        <a:pt x="289" y="163"/>
                      </a:cubicBezTo>
                      <a:cubicBezTo>
                        <a:pt x="286" y="167"/>
                        <a:pt x="286" y="168"/>
                        <a:pt x="290" y="171"/>
                      </a:cubicBezTo>
                      <a:cubicBezTo>
                        <a:pt x="302" y="177"/>
                        <a:pt x="283" y="180"/>
                        <a:pt x="283" y="186"/>
                      </a:cubicBezTo>
                      <a:cubicBezTo>
                        <a:pt x="281" y="196"/>
                        <a:pt x="299" y="185"/>
                        <a:pt x="301" y="184"/>
                      </a:cubicBezTo>
                      <a:cubicBezTo>
                        <a:pt x="311" y="176"/>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6" y="219"/>
                        <a:pt x="354" y="216"/>
                        <a:pt x="352" y="212"/>
                      </a:cubicBezTo>
                      <a:cubicBezTo>
                        <a:pt x="347" y="207"/>
                        <a:pt x="345" y="213"/>
                        <a:pt x="340" y="213"/>
                      </a:cubicBezTo>
                      <a:cubicBezTo>
                        <a:pt x="337" y="213"/>
                        <a:pt x="338" y="212"/>
                        <a:pt x="337" y="210"/>
                      </a:cubicBezTo>
                      <a:cubicBezTo>
                        <a:pt x="335" y="205"/>
                        <a:pt x="333" y="202"/>
                        <a:pt x="329" y="199"/>
                      </a:cubicBezTo>
                      <a:cubicBezTo>
                        <a:pt x="325" y="196"/>
                        <a:pt x="319" y="194"/>
                        <a:pt x="314" y="194"/>
                      </a:cubicBezTo>
                      <a:cubicBezTo>
                        <a:pt x="309" y="193"/>
                        <a:pt x="305" y="195"/>
                        <a:pt x="301" y="196"/>
                      </a:cubicBezTo>
                      <a:cubicBezTo>
                        <a:pt x="290" y="198"/>
                        <a:pt x="283" y="198"/>
                        <a:pt x="277" y="207"/>
                      </a:cubicBezTo>
                      <a:cubicBezTo>
                        <a:pt x="273" y="214"/>
                        <a:pt x="267" y="222"/>
                        <a:pt x="268" y="230"/>
                      </a:cubicBezTo>
                      <a:cubicBezTo>
                        <a:pt x="268" y="233"/>
                        <a:pt x="269" y="235"/>
                        <a:pt x="270" y="238"/>
                      </a:cubicBezTo>
                      <a:cubicBezTo>
                        <a:pt x="271" y="242"/>
                        <a:pt x="271" y="246"/>
                        <a:pt x="273" y="250"/>
                      </a:cubicBezTo>
                      <a:cubicBezTo>
                        <a:pt x="275" y="256"/>
                        <a:pt x="281" y="262"/>
                        <a:pt x="287" y="262"/>
                      </a:cubicBezTo>
                      <a:cubicBezTo>
                        <a:pt x="289" y="262"/>
                        <a:pt x="291" y="262"/>
                        <a:pt x="293" y="261"/>
                      </a:cubicBezTo>
                      <a:cubicBezTo>
                        <a:pt x="295" y="260"/>
                        <a:pt x="296" y="257"/>
                        <a:pt x="298" y="257"/>
                      </a:cubicBezTo>
                      <a:cubicBezTo>
                        <a:pt x="303" y="257"/>
                        <a:pt x="304" y="264"/>
                        <a:pt x="307" y="267"/>
                      </a:cubicBezTo>
                      <a:cubicBezTo>
                        <a:pt x="311" y="270"/>
                        <a:pt x="315" y="269"/>
                        <a:pt x="319" y="273"/>
                      </a:cubicBezTo>
                      <a:cubicBezTo>
                        <a:pt x="322" y="276"/>
                        <a:pt x="326" y="284"/>
                        <a:pt x="324" y="289"/>
                      </a:cubicBezTo>
                      <a:cubicBezTo>
                        <a:pt x="323" y="294"/>
                        <a:pt x="315" y="295"/>
                        <a:pt x="312" y="300"/>
                      </a:cubicBezTo>
                      <a:cubicBezTo>
                        <a:pt x="308" y="308"/>
                        <a:pt x="320" y="305"/>
                        <a:pt x="322" y="312"/>
                      </a:cubicBezTo>
                      <a:cubicBezTo>
                        <a:pt x="321" y="314"/>
                        <a:pt x="319" y="315"/>
                        <a:pt x="317" y="317"/>
                      </a:cubicBezTo>
                      <a:cubicBezTo>
                        <a:pt x="285" y="349"/>
                        <a:pt x="241" y="369"/>
                        <a:pt x="192" y="369"/>
                      </a:cubicBezTo>
                      <a:cubicBezTo>
                        <a:pt x="185" y="369"/>
                        <a:pt x="177" y="369"/>
                        <a:pt x="170" y="368"/>
                      </a:cubicBezTo>
                      <a:cubicBezTo>
                        <a:pt x="171" y="366"/>
                        <a:pt x="171" y="365"/>
                        <a:pt x="171" y="364"/>
                      </a:cubicBezTo>
                      <a:cubicBezTo>
                        <a:pt x="174" y="358"/>
                        <a:pt x="176" y="355"/>
                        <a:pt x="181" y="351"/>
                      </a:cubicBezTo>
                      <a:cubicBezTo>
                        <a:pt x="192" y="341"/>
                        <a:pt x="201" y="330"/>
                        <a:pt x="209" y="318"/>
                      </a:cubicBezTo>
                      <a:cubicBezTo>
                        <a:pt x="213" y="313"/>
                        <a:pt x="220" y="311"/>
                        <a:pt x="224" y="306"/>
                      </a:cubicBezTo>
                      <a:cubicBezTo>
                        <a:pt x="226" y="303"/>
                        <a:pt x="226" y="298"/>
                        <a:pt x="227" y="294"/>
                      </a:cubicBezTo>
                      <a:cubicBezTo>
                        <a:pt x="227" y="290"/>
                        <a:pt x="228" y="288"/>
                        <a:pt x="230" y="285"/>
                      </a:cubicBezTo>
                      <a:cubicBezTo>
                        <a:pt x="232" y="282"/>
                        <a:pt x="237" y="279"/>
                        <a:pt x="237" y="276"/>
                      </a:cubicBezTo>
                      <a:cubicBezTo>
                        <a:pt x="240" y="269"/>
                        <a:pt x="229" y="261"/>
                        <a:pt x="224" y="259"/>
                      </a:cubicBezTo>
                      <a:cubicBezTo>
                        <a:pt x="220" y="257"/>
                        <a:pt x="215" y="257"/>
                        <a:pt x="211" y="255"/>
                      </a:cubicBezTo>
                      <a:cubicBezTo>
                        <a:pt x="207" y="254"/>
                        <a:pt x="205" y="251"/>
                        <a:pt x="203" y="248"/>
                      </a:cubicBezTo>
                      <a:cubicBezTo>
                        <a:pt x="200" y="246"/>
                        <a:pt x="196" y="244"/>
                        <a:pt x="192" y="242"/>
                      </a:cubicBezTo>
                      <a:cubicBezTo>
                        <a:pt x="188" y="240"/>
                        <a:pt x="184" y="241"/>
                        <a:pt x="180" y="240"/>
                      </a:cubicBezTo>
                      <a:cubicBezTo>
                        <a:pt x="178" y="239"/>
                        <a:pt x="176" y="236"/>
                        <a:pt x="173" y="235"/>
                      </a:cubicBezTo>
                      <a:cubicBezTo>
                        <a:pt x="172" y="235"/>
                        <a:pt x="170" y="235"/>
                        <a:pt x="168" y="233"/>
                      </a:cubicBezTo>
                      <a:cubicBezTo>
                        <a:pt x="166" y="233"/>
                        <a:pt x="163" y="235"/>
                        <a:pt x="162" y="237"/>
                      </a:cubicBezTo>
                      <a:cubicBezTo>
                        <a:pt x="160" y="240"/>
                        <a:pt x="160" y="243"/>
                        <a:pt x="160" y="246"/>
                      </a:cubicBezTo>
                      <a:cubicBezTo>
                        <a:pt x="160" y="247"/>
                        <a:pt x="160" y="247"/>
                        <a:pt x="160" y="247"/>
                      </a:cubicBezTo>
                      <a:cubicBezTo>
                        <a:pt x="160" y="247"/>
                        <a:pt x="160" y="247"/>
                        <a:pt x="159" y="247"/>
                      </a:cubicBezTo>
                      <a:cubicBezTo>
                        <a:pt x="155" y="246"/>
                        <a:pt x="153" y="243"/>
                        <a:pt x="151" y="240"/>
                      </a:cubicBezTo>
                      <a:cubicBezTo>
                        <a:pt x="149" y="237"/>
                        <a:pt x="148" y="235"/>
                        <a:pt x="146" y="234"/>
                      </a:cubicBezTo>
                      <a:cubicBezTo>
                        <a:pt x="144" y="233"/>
                        <a:pt x="143" y="233"/>
                        <a:pt x="141" y="232"/>
                      </a:cubicBezTo>
                      <a:cubicBezTo>
                        <a:pt x="137" y="229"/>
                        <a:pt x="136" y="223"/>
                        <a:pt x="131" y="221"/>
                      </a:cubicBezTo>
                      <a:cubicBezTo>
                        <a:pt x="128" y="219"/>
                        <a:pt x="125" y="221"/>
                        <a:pt x="122" y="220"/>
                      </a:cubicBezTo>
                      <a:cubicBezTo>
                        <a:pt x="116" y="217"/>
                        <a:pt x="122" y="208"/>
                        <a:pt x="125" y="205"/>
                      </a:cubicBezTo>
                      <a:cubicBezTo>
                        <a:pt x="127" y="204"/>
                        <a:pt x="128" y="204"/>
                        <a:pt x="130" y="204"/>
                      </a:cubicBezTo>
                      <a:cubicBezTo>
                        <a:pt x="132" y="203"/>
                        <a:pt x="134" y="201"/>
                        <a:pt x="136" y="201"/>
                      </a:cubicBezTo>
                      <a:cubicBezTo>
                        <a:pt x="140" y="200"/>
                        <a:pt x="143" y="202"/>
                        <a:pt x="145" y="204"/>
                      </a:cubicBezTo>
                      <a:cubicBezTo>
                        <a:pt x="149" y="207"/>
                        <a:pt x="152" y="212"/>
                        <a:pt x="156" y="214"/>
                      </a:cubicBezTo>
                      <a:cubicBezTo>
                        <a:pt x="158" y="216"/>
                        <a:pt x="164" y="216"/>
                        <a:pt x="163" y="212"/>
                      </a:cubicBezTo>
                      <a:cubicBezTo>
                        <a:pt x="163" y="207"/>
                        <a:pt x="153" y="207"/>
                        <a:pt x="153" y="202"/>
                      </a:cubicBezTo>
                      <a:cubicBezTo>
                        <a:pt x="153" y="200"/>
                        <a:pt x="157" y="193"/>
                        <a:pt x="158" y="190"/>
                      </a:cubicBezTo>
                      <a:cubicBezTo>
                        <a:pt x="161" y="185"/>
                        <a:pt x="168" y="185"/>
                        <a:pt x="171" y="180"/>
                      </a:cubicBezTo>
                      <a:cubicBezTo>
                        <a:pt x="174" y="177"/>
                        <a:pt x="172" y="172"/>
                        <a:pt x="176" y="169"/>
                      </a:cubicBezTo>
                      <a:cubicBezTo>
                        <a:pt x="179" y="166"/>
                        <a:pt x="185" y="167"/>
                        <a:pt x="188" y="165"/>
                      </a:cubicBezTo>
                      <a:cubicBezTo>
                        <a:pt x="193" y="162"/>
                        <a:pt x="197" y="156"/>
                        <a:pt x="198" y="151"/>
                      </a:cubicBezTo>
                      <a:cubicBezTo>
                        <a:pt x="200" y="144"/>
                        <a:pt x="199" y="141"/>
                        <a:pt x="193" y="138"/>
                      </a:cubicBezTo>
                      <a:cubicBezTo>
                        <a:pt x="189" y="136"/>
                        <a:pt x="185" y="134"/>
                        <a:pt x="181" y="132"/>
                      </a:cubicBezTo>
                      <a:cubicBezTo>
                        <a:pt x="178" y="131"/>
                        <a:pt x="176" y="129"/>
                        <a:pt x="174" y="127"/>
                      </a:cubicBezTo>
                      <a:cubicBezTo>
                        <a:pt x="172" y="126"/>
                        <a:pt x="171" y="124"/>
                        <a:pt x="169" y="122"/>
                      </a:cubicBezTo>
                      <a:cubicBezTo>
                        <a:pt x="167" y="121"/>
                        <a:pt x="166" y="122"/>
                        <a:pt x="164" y="122"/>
                      </a:cubicBezTo>
                      <a:cubicBezTo>
                        <a:pt x="161" y="122"/>
                        <a:pt x="162" y="123"/>
                        <a:pt x="160" y="121"/>
                      </a:cubicBezTo>
                      <a:cubicBezTo>
                        <a:pt x="159" y="120"/>
                        <a:pt x="159" y="118"/>
                        <a:pt x="158" y="117"/>
                      </a:cubicBezTo>
                      <a:cubicBezTo>
                        <a:pt x="155" y="113"/>
                        <a:pt x="147" y="113"/>
                        <a:pt x="145" y="117"/>
                      </a:cubicBezTo>
                      <a:cubicBezTo>
                        <a:pt x="142" y="121"/>
                        <a:pt x="147" y="130"/>
                        <a:pt x="140" y="133"/>
                      </a:cubicBezTo>
                      <a:cubicBezTo>
                        <a:pt x="137" y="134"/>
                        <a:pt x="130" y="131"/>
                        <a:pt x="126" y="129"/>
                      </a:cubicBezTo>
                      <a:cubicBezTo>
                        <a:pt x="120" y="126"/>
                        <a:pt x="118" y="118"/>
                        <a:pt x="123" y="113"/>
                      </a:cubicBezTo>
                      <a:cubicBezTo>
                        <a:pt x="129" y="106"/>
                        <a:pt x="141" y="105"/>
                        <a:pt x="147" y="97"/>
                      </a:cubicBezTo>
                      <a:cubicBezTo>
                        <a:pt x="148" y="96"/>
                        <a:pt x="149" y="94"/>
                        <a:pt x="149" y="91"/>
                      </a:cubicBezTo>
                      <a:cubicBezTo>
                        <a:pt x="149" y="89"/>
                        <a:pt x="146" y="83"/>
                        <a:pt x="144" y="82"/>
                      </a:cubicBezTo>
                      <a:cubicBezTo>
                        <a:pt x="139" y="76"/>
                        <a:pt x="131" y="83"/>
                        <a:pt x="127" y="75"/>
                      </a:cubicBezTo>
                      <a:cubicBezTo>
                        <a:pt x="126" y="73"/>
                        <a:pt x="126" y="72"/>
                        <a:pt x="126" y="70"/>
                      </a:cubicBezTo>
                      <a:cubicBezTo>
                        <a:pt x="125" y="66"/>
                        <a:pt x="125" y="67"/>
                        <a:pt x="121" y="66"/>
                      </a:cubicBezTo>
                      <a:cubicBezTo>
                        <a:pt x="114" y="63"/>
                        <a:pt x="103" y="62"/>
                        <a:pt x="96" y="66"/>
                      </a:cubicBezTo>
                      <a:cubicBezTo>
                        <a:pt x="93" y="68"/>
                        <a:pt x="88" y="74"/>
                        <a:pt x="87" y="78"/>
                      </a:cubicBezTo>
                      <a:cubicBezTo>
                        <a:pt x="86" y="83"/>
                        <a:pt x="89" y="84"/>
                        <a:pt x="93" y="86"/>
                      </a:cubicBezTo>
                      <a:cubicBezTo>
                        <a:pt x="99" y="90"/>
                        <a:pt x="94" y="93"/>
                        <a:pt x="89" y="95"/>
                      </a:cubicBezTo>
                      <a:cubicBezTo>
                        <a:pt x="82" y="99"/>
                        <a:pt x="83" y="95"/>
                        <a:pt x="78" y="90"/>
                      </a:cubicBezTo>
                      <a:cubicBezTo>
                        <a:pt x="75" y="87"/>
                        <a:pt x="72" y="86"/>
                        <a:pt x="70" y="83"/>
                      </a:cubicBezTo>
                      <a:cubicBezTo>
                        <a:pt x="69" y="81"/>
                        <a:pt x="68" y="79"/>
                        <a:pt x="66" y="78"/>
                      </a:cubicBezTo>
                      <a:cubicBezTo>
                        <a:pt x="66"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2" y="53"/>
                        <a:pt x="145" y="54"/>
                      </a:cubicBezTo>
                      <a:cubicBezTo>
                        <a:pt x="151" y="56"/>
                        <a:pt x="157" y="62"/>
                        <a:pt x="161" y="67"/>
                      </a:cubicBezTo>
                      <a:cubicBezTo>
                        <a:pt x="162" y="68"/>
                        <a:pt x="163" y="66"/>
                        <a:pt x="163" y="69"/>
                      </a:cubicBezTo>
                      <a:cubicBezTo>
                        <a:pt x="163" y="71"/>
                        <a:pt x="160" y="74"/>
                        <a:pt x="159" y="76"/>
                      </a:cubicBezTo>
                      <a:cubicBezTo>
                        <a:pt x="157" y="81"/>
                        <a:pt x="160" y="86"/>
                        <a:pt x="164" y="90"/>
                      </a:cubicBezTo>
                      <a:cubicBezTo>
                        <a:pt x="169" y="94"/>
                        <a:pt x="173" y="99"/>
                        <a:pt x="179" y="101"/>
                      </a:cubicBezTo>
                      <a:cubicBezTo>
                        <a:pt x="184" y="102"/>
                        <a:pt x="188" y="98"/>
                        <a:pt x="191" y="93"/>
                      </a:cubicBezTo>
                      <a:cubicBezTo>
                        <a:pt x="196" y="82"/>
                        <a:pt x="181" y="75"/>
                        <a:pt x="173" y="70"/>
                      </a:cubicBezTo>
                      <a:cubicBezTo>
                        <a:pt x="169" y="68"/>
                        <a:pt x="170" y="65"/>
                        <a:pt x="171" y="60"/>
                      </a:cubicBezTo>
                      <a:cubicBezTo>
                        <a:pt x="172" y="55"/>
                        <a:pt x="175" y="51"/>
                        <a:pt x="180" y="49"/>
                      </a:cubicBezTo>
                      <a:cubicBezTo>
                        <a:pt x="184" y="48"/>
                        <a:pt x="190" y="50"/>
                        <a:pt x="186" y="55"/>
                      </a:cubicBezTo>
                      <a:cubicBezTo>
                        <a:pt x="184" y="59"/>
                        <a:pt x="178" y="60"/>
                        <a:pt x="179" y="66"/>
                      </a:cubicBezTo>
                      <a:cubicBezTo>
                        <a:pt x="180" y="70"/>
                        <a:pt x="185" y="71"/>
                        <a:pt x="189" y="71"/>
                      </a:cubicBezTo>
                      <a:cubicBezTo>
                        <a:pt x="192" y="70"/>
                        <a:pt x="194" y="68"/>
                        <a:pt x="196" y="72"/>
                      </a:cubicBezTo>
                      <a:cubicBezTo>
                        <a:pt x="199" y="77"/>
                        <a:pt x="197" y="81"/>
                        <a:pt x="201" y="85"/>
                      </a:cubicBezTo>
                      <a:cubicBezTo>
                        <a:pt x="204" y="89"/>
                        <a:pt x="207" y="91"/>
                        <a:pt x="208" y="95"/>
                      </a:cubicBezTo>
                      <a:cubicBezTo>
                        <a:pt x="209" y="97"/>
                        <a:pt x="209" y="99"/>
                        <a:pt x="209" y="100"/>
                      </a:cubicBezTo>
                      <a:cubicBezTo>
                        <a:pt x="211" y="104"/>
                        <a:pt x="214" y="107"/>
                        <a:pt x="216" y="110"/>
                      </a:cubicBezTo>
                      <a:cubicBezTo>
                        <a:pt x="218" y="112"/>
                        <a:pt x="219" y="116"/>
                        <a:pt x="221" y="118"/>
                      </a:cubicBezTo>
                      <a:cubicBezTo>
                        <a:pt x="224" y="122"/>
                        <a:pt x="228" y="120"/>
                        <a:pt x="232" y="116"/>
                      </a:cubicBezTo>
                      <a:cubicBezTo>
                        <a:pt x="237" y="112"/>
                        <a:pt x="234" y="103"/>
                        <a:pt x="239" y="99"/>
                      </a:cubicBezTo>
                      <a:cubicBezTo>
                        <a:pt x="241" y="97"/>
                        <a:pt x="244" y="97"/>
                        <a:pt x="246" y="98"/>
                      </a:cubicBezTo>
                      <a:cubicBezTo>
                        <a:pt x="248" y="98"/>
                        <a:pt x="249" y="100"/>
                        <a:pt x="250" y="100"/>
                      </a:cubicBezTo>
                      <a:cubicBezTo>
                        <a:pt x="252" y="101"/>
                        <a:pt x="254" y="101"/>
                        <a:pt x="255" y="102"/>
                      </a:cubicBezTo>
                      <a:cubicBezTo>
                        <a:pt x="258" y="105"/>
                        <a:pt x="257" y="107"/>
                        <a:pt x="259" y="109"/>
                      </a:cubicBezTo>
                      <a:cubicBezTo>
                        <a:pt x="260" y="112"/>
                        <a:pt x="264" y="113"/>
                        <a:pt x="268" y="113"/>
                      </a:cubicBezTo>
                      <a:cubicBezTo>
                        <a:pt x="279" y="113"/>
                        <a:pt x="287" y="105"/>
                        <a:pt x="282" y="94"/>
                      </a:cubicBezTo>
                      <a:cubicBezTo>
                        <a:pt x="281" y="91"/>
                        <a:pt x="278" y="88"/>
                        <a:pt x="275" y="86"/>
                      </a:cubicBezTo>
                      <a:cubicBezTo>
                        <a:pt x="273" y="85"/>
                        <a:pt x="270" y="85"/>
                        <a:pt x="269" y="82"/>
                      </a:cubicBezTo>
                      <a:cubicBezTo>
                        <a:pt x="266" y="77"/>
                        <a:pt x="269" y="66"/>
                        <a:pt x="271" y="61"/>
                      </a:cubicBezTo>
                      <a:cubicBezTo>
                        <a:pt x="271" y="58"/>
                        <a:pt x="274" y="51"/>
                        <a:pt x="273" y="47"/>
                      </a:cubicBezTo>
                      <a:cubicBezTo>
                        <a:pt x="273" y="45"/>
                        <a:pt x="270" y="43"/>
                        <a:pt x="268" y="41"/>
                      </a:cubicBezTo>
                      <a:cubicBezTo>
                        <a:pt x="267" y="39"/>
                        <a:pt x="263" y="34"/>
                        <a:pt x="259" y="29"/>
                      </a:cubicBezTo>
                      <a:cubicBezTo>
                        <a:pt x="276" y="36"/>
                        <a:pt x="290" y="45"/>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moveTo>
                        <a:pt x="340" y="133"/>
                      </a:moveTo>
                      <a:cubicBezTo>
                        <a:pt x="338" y="133"/>
                        <a:pt x="331" y="130"/>
                        <a:pt x="331" y="128"/>
                      </a:cubicBezTo>
                      <a:cubicBezTo>
                        <a:pt x="331" y="124"/>
                        <a:pt x="337" y="121"/>
                        <a:pt x="338" y="118"/>
                      </a:cubicBezTo>
                      <a:cubicBezTo>
                        <a:pt x="339" y="116"/>
                        <a:pt x="338" y="115"/>
                        <a:pt x="339" y="114"/>
                      </a:cubicBezTo>
                      <a:cubicBezTo>
                        <a:pt x="340" y="113"/>
                        <a:pt x="342" y="113"/>
                        <a:pt x="343" y="112"/>
                      </a:cubicBezTo>
                      <a:cubicBezTo>
                        <a:pt x="344" y="110"/>
                        <a:pt x="344" y="106"/>
                        <a:pt x="344" y="103"/>
                      </a:cubicBezTo>
                      <a:cubicBezTo>
                        <a:pt x="348" y="109"/>
                        <a:pt x="351" y="115"/>
                        <a:pt x="353" y="121"/>
                      </a:cubicBezTo>
                      <a:cubicBezTo>
                        <a:pt x="350" y="127"/>
                        <a:pt x="345" y="133"/>
                        <a:pt x="340" y="133"/>
                      </a:cubicBezTo>
                      <a:close/>
                      <a:moveTo>
                        <a:pt x="169" y="306"/>
                      </a:moveTo>
                      <a:cubicBezTo>
                        <a:pt x="167" y="315"/>
                        <a:pt x="163" y="323"/>
                        <a:pt x="161" y="331"/>
                      </a:cubicBezTo>
                      <a:cubicBezTo>
                        <a:pt x="159" y="336"/>
                        <a:pt x="158" y="340"/>
                        <a:pt x="161" y="345"/>
                      </a:cubicBezTo>
                      <a:cubicBezTo>
                        <a:pt x="165" y="352"/>
                        <a:pt x="163" y="354"/>
                        <a:pt x="162" y="361"/>
                      </a:cubicBezTo>
                      <a:cubicBezTo>
                        <a:pt x="162" y="362"/>
                        <a:pt x="162" y="364"/>
                        <a:pt x="162" y="366"/>
                      </a:cubicBezTo>
                      <a:cubicBezTo>
                        <a:pt x="125" y="360"/>
                        <a:pt x="92" y="343"/>
                        <a:pt x="67" y="317"/>
                      </a:cubicBezTo>
                      <a:cubicBezTo>
                        <a:pt x="35" y="285"/>
                        <a:pt x="16" y="241"/>
                        <a:pt x="16" y="193"/>
                      </a:cubicBezTo>
                      <a:cubicBezTo>
                        <a:pt x="16" y="165"/>
                        <a:pt x="22" y="138"/>
                        <a:pt x="33" y="115"/>
                      </a:cubicBezTo>
                      <a:cubicBezTo>
                        <a:pt x="37" y="120"/>
                        <a:pt x="41" y="126"/>
                        <a:pt x="41"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3" y="192"/>
                        <a:pt x="75" y="197"/>
                      </a:cubicBezTo>
                      <a:cubicBezTo>
                        <a:pt x="78" y="214"/>
                        <a:pt x="99" y="220"/>
                        <a:pt x="111" y="229"/>
                      </a:cubicBezTo>
                      <a:cubicBezTo>
                        <a:pt x="115" y="231"/>
                        <a:pt x="119" y="233"/>
                        <a:pt x="123" y="235"/>
                      </a:cubicBezTo>
                      <a:cubicBezTo>
                        <a:pt x="127" y="238"/>
                        <a:pt x="130" y="241"/>
                        <a:pt x="135" y="243"/>
                      </a:cubicBezTo>
                      <a:cubicBezTo>
                        <a:pt x="140" y="245"/>
                        <a:pt x="145" y="246"/>
                        <a:pt x="150" y="250"/>
                      </a:cubicBezTo>
                      <a:cubicBezTo>
                        <a:pt x="151" y="251"/>
                        <a:pt x="154" y="253"/>
                        <a:pt x="156" y="255"/>
                      </a:cubicBezTo>
                      <a:cubicBezTo>
                        <a:pt x="155" y="256"/>
                        <a:pt x="154" y="257"/>
                        <a:pt x="153" y="258"/>
                      </a:cubicBezTo>
                      <a:cubicBezTo>
                        <a:pt x="151" y="261"/>
                        <a:pt x="151" y="263"/>
                        <a:pt x="151" y="266"/>
                      </a:cubicBezTo>
                      <a:cubicBezTo>
                        <a:pt x="151" y="268"/>
                        <a:pt x="151" y="269"/>
                        <a:pt x="151" y="270"/>
                      </a:cubicBezTo>
                      <a:cubicBezTo>
                        <a:pt x="150" y="271"/>
                        <a:pt x="149" y="272"/>
                        <a:pt x="149" y="273"/>
                      </a:cubicBezTo>
                      <a:cubicBezTo>
                        <a:pt x="148" y="280"/>
                        <a:pt x="158" y="285"/>
                        <a:pt x="162" y="289"/>
                      </a:cubicBezTo>
                      <a:cubicBezTo>
                        <a:pt x="168" y="293"/>
                        <a:pt x="170" y="299"/>
                        <a:pt x="169" y="306"/>
                      </a:cubicBez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16532" name="TextBox 527"/>
              <p:cNvSpPr txBox="1">
                <a:spLocks noChangeArrowheads="1"/>
              </p:cNvSpPr>
              <p:nvPr/>
            </p:nvSpPr>
            <p:spPr bwMode="auto">
              <a:xfrm>
                <a:off x="5482707" y="1789502"/>
                <a:ext cx="431303" cy="17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7B0663"/>
                    </a:solidFill>
                    <a:cs typeface="+mn-cs"/>
                  </a:rPr>
                  <a:t>DPI</a:t>
                </a:r>
              </a:p>
            </p:txBody>
          </p:sp>
          <p:sp>
            <p:nvSpPr>
              <p:cNvPr id="27801" name="TextBox 528"/>
              <p:cNvSpPr txBox="1">
                <a:spLocks noChangeArrowheads="1"/>
              </p:cNvSpPr>
              <p:nvPr/>
            </p:nvSpPr>
            <p:spPr bwMode="auto">
              <a:xfrm>
                <a:off x="5883515" y="1786677"/>
                <a:ext cx="642598" cy="3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en-US" sz="1100">
                    <a:solidFill>
                      <a:srgbClr val="7B0663"/>
                    </a:solidFill>
                    <a:ea typeface="MS PGothic" pitchFamily="34" charset="-128"/>
                    <a:cs typeface="MS PGothic" pitchFamily="34" charset="-128"/>
                  </a:rPr>
                  <a:t>Transparent</a:t>
                </a:r>
              </a:p>
              <a:p>
                <a:pPr algn="ctr"/>
                <a:r>
                  <a:rPr lang="en-US" altLang="en-US" sz="1100">
                    <a:solidFill>
                      <a:srgbClr val="7B0663"/>
                    </a:solidFill>
                    <a:ea typeface="MS PGothic" pitchFamily="34" charset="-128"/>
                    <a:cs typeface="MS PGothic" pitchFamily="34" charset="-128"/>
                  </a:rPr>
                  <a:t>Caching</a:t>
                </a:r>
              </a:p>
            </p:txBody>
          </p:sp>
          <p:sp>
            <p:nvSpPr>
              <p:cNvPr id="16534" name="TextBox 529"/>
              <p:cNvSpPr txBox="1">
                <a:spLocks noChangeArrowheads="1"/>
              </p:cNvSpPr>
              <p:nvPr/>
            </p:nvSpPr>
            <p:spPr bwMode="auto">
              <a:xfrm>
                <a:off x="4954469" y="1780095"/>
                <a:ext cx="446551" cy="29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7B0663"/>
                    </a:solidFill>
                    <a:cs typeface="+mn-cs"/>
                  </a:rPr>
                  <a:t>MSP</a:t>
                </a:r>
              </a:p>
            </p:txBody>
          </p:sp>
        </p:grpSp>
        <p:sp>
          <p:nvSpPr>
            <p:cNvPr id="27787" name="AutoShape 4"/>
            <p:cNvSpPr>
              <a:spLocks noChangeArrowheads="1"/>
            </p:cNvSpPr>
            <p:nvPr/>
          </p:nvSpPr>
          <p:spPr bwMode="auto">
            <a:xfrm rot="5400000" flipH="1">
              <a:off x="4122792" y="-2606920"/>
              <a:ext cx="1221926" cy="8424111"/>
            </a:xfrm>
            <a:prstGeom prst="flowChartAlternateProcess">
              <a:avLst/>
            </a:prstGeom>
            <a:noFill/>
            <a:ln w="38100" algn="ctr">
              <a:solidFill>
                <a:srgbClr val="7B0663"/>
              </a:solidFill>
              <a:miter lim="800000"/>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anchor="ctr"/>
            <a:lstStyle/>
            <a:p>
              <a:pPr algn="ctr"/>
              <a:endParaRPr lang="en-US" altLang="fr-FR" sz="1400">
                <a:solidFill>
                  <a:schemeClr val="bg1"/>
                </a:solidFill>
              </a:endParaRPr>
            </a:p>
          </p:txBody>
        </p:sp>
        <p:sp>
          <p:nvSpPr>
            <p:cNvPr id="16520" name="AutoShape 4"/>
            <p:cNvSpPr>
              <a:spLocks noChangeArrowheads="1"/>
            </p:cNvSpPr>
            <p:nvPr/>
          </p:nvSpPr>
          <p:spPr bwMode="auto">
            <a:xfrm rot="16200000" flipH="1">
              <a:off x="2248984" y="-681902"/>
              <a:ext cx="1156423" cy="4589557"/>
            </a:xfrm>
            <a:prstGeom prst="flowChartAlternateProcess">
              <a:avLst/>
            </a:prstGeom>
            <a:blipFill dpi="0" rotWithShape="1">
              <a:blip r:embed="rId3"/>
              <a:srcRect/>
              <a:stretch>
                <a:fillRect/>
              </a:stretch>
            </a:blipFill>
            <a:ln w="38100">
              <a:solidFill>
                <a:schemeClr val="bg1"/>
              </a:solidFill>
              <a:miter lim="800000"/>
              <a:headEnd/>
              <a:tailEnd/>
            </a:ln>
          </p:spPr>
          <p:txBody>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b="1">
                  <a:solidFill>
                    <a:schemeClr val="bg1"/>
                  </a:solidFill>
                  <a:cs typeface="+mn-cs"/>
                </a:rPr>
                <a:t>Services</a:t>
              </a:r>
            </a:p>
            <a:p>
              <a:pPr algn="ctr" eaLnBrk="1" hangingPunct="1">
                <a:defRPr/>
              </a:pPr>
              <a:r>
                <a:rPr lang="en-US" altLang="en-US" sz="1467" b="1">
                  <a:solidFill>
                    <a:schemeClr val="bg1"/>
                  </a:solidFill>
                  <a:cs typeface="+mn-cs"/>
                </a:rPr>
                <a:t>Chaining</a:t>
              </a:r>
            </a:p>
          </p:txBody>
        </p:sp>
        <p:sp>
          <p:nvSpPr>
            <p:cNvPr id="16521" name="Freeform 19"/>
            <p:cNvSpPr>
              <a:spLocks/>
            </p:cNvSpPr>
            <p:nvPr/>
          </p:nvSpPr>
          <p:spPr bwMode="auto">
            <a:xfrm flipH="1">
              <a:off x="1187387" y="1512241"/>
              <a:ext cx="1164657" cy="416836"/>
            </a:xfrm>
            <a:custGeom>
              <a:avLst/>
              <a:gdLst>
                <a:gd name="T0" fmla="*/ 506 w 1793979"/>
                <a:gd name="T1" fmla="*/ 8127 h 701771"/>
                <a:gd name="T2" fmla="*/ 12265 w 1793979"/>
                <a:gd name="T3" fmla="*/ 655 h 701771"/>
                <a:gd name="T4" fmla="*/ 82820 w 1793979"/>
                <a:gd name="T5" fmla="*/ 8127 h 701771"/>
                <a:gd name="T6" fmla="*/ 152201 w 1793979"/>
                <a:gd name="T7" fmla="*/ 655 h 701771"/>
                <a:gd name="T8" fmla="*/ 165136 w 1793979"/>
                <a:gd name="T9" fmla="*/ 7193 h 701771"/>
                <a:gd name="T10" fmla="*/ 230988 w 1793979"/>
                <a:gd name="T11" fmla="*/ 1 h 701771"/>
                <a:gd name="T12" fmla="*/ 219229 w 1793979"/>
                <a:gd name="T13" fmla="*/ 7847 h 701771"/>
                <a:gd name="T14" fmla="*/ 276849 w 1793979"/>
                <a:gd name="T15" fmla="*/ 7847 h 7017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3979" h="701771">
                  <a:moveTo>
                    <a:pt x="3279" y="663040"/>
                  </a:moveTo>
                  <a:cubicBezTo>
                    <a:pt x="-3071" y="358240"/>
                    <a:pt x="-9421" y="53440"/>
                    <a:pt x="79479" y="53440"/>
                  </a:cubicBezTo>
                  <a:cubicBezTo>
                    <a:pt x="168379" y="53440"/>
                    <a:pt x="385549" y="663040"/>
                    <a:pt x="536679" y="663040"/>
                  </a:cubicBezTo>
                  <a:cubicBezTo>
                    <a:pt x="687809" y="663040"/>
                    <a:pt x="897359" y="66140"/>
                    <a:pt x="986259" y="53440"/>
                  </a:cubicBezTo>
                  <a:cubicBezTo>
                    <a:pt x="1075159" y="40740"/>
                    <a:pt x="984989" y="595730"/>
                    <a:pt x="1070079" y="586840"/>
                  </a:cubicBezTo>
                  <a:cubicBezTo>
                    <a:pt x="1155169" y="577950"/>
                    <a:pt x="1438379" y="-8790"/>
                    <a:pt x="1496799" y="100"/>
                  </a:cubicBezTo>
                  <a:cubicBezTo>
                    <a:pt x="1555219" y="8990"/>
                    <a:pt x="1371069" y="533500"/>
                    <a:pt x="1420599" y="640180"/>
                  </a:cubicBezTo>
                  <a:cubicBezTo>
                    <a:pt x="1470129" y="746860"/>
                    <a:pt x="1632054" y="693520"/>
                    <a:pt x="1793979" y="640180"/>
                  </a:cubicBezTo>
                </a:path>
              </a:pathLst>
            </a:custGeom>
            <a:noFill/>
            <a:ln w="38100" cap="flat" cmpd="sng" algn="ctr">
              <a:solidFill>
                <a:schemeClr val="bg1"/>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lIns="96000" rIns="96000"/>
            <a:lstStyle/>
            <a:p>
              <a:pPr>
                <a:defRPr/>
              </a:pPr>
              <a:endParaRPr lang="en-US" sz="2667">
                <a:latin typeface="Arial" charset="0"/>
                <a:ea typeface="ＭＳ Ｐゴシック" pitchFamily="34" charset="-128"/>
                <a:cs typeface="+mn-cs"/>
              </a:endParaRPr>
            </a:p>
          </p:txBody>
        </p:sp>
        <p:sp>
          <p:nvSpPr>
            <p:cNvPr id="16522" name="Freeform 29"/>
            <p:cNvSpPr>
              <a:spLocks noChangeAspect="1" noEditPoints="1"/>
            </p:cNvSpPr>
            <p:nvPr/>
          </p:nvSpPr>
          <p:spPr bwMode="auto">
            <a:xfrm flipH="1">
              <a:off x="1149279" y="1138279"/>
              <a:ext cx="372738" cy="353716"/>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23" name="Freeform 3"/>
            <p:cNvSpPr>
              <a:spLocks noChangeAspect="1" noEditPoints="1"/>
            </p:cNvSpPr>
            <p:nvPr/>
          </p:nvSpPr>
          <p:spPr bwMode="auto">
            <a:xfrm flipH="1">
              <a:off x="1616095" y="1151380"/>
              <a:ext cx="367975" cy="314414"/>
            </a:xfrm>
            <a:custGeom>
              <a:avLst/>
              <a:gdLst>
                <a:gd name="T0" fmla="*/ 2147483647 w 332"/>
                <a:gd name="T1" fmla="*/ 2147483647 h 295"/>
                <a:gd name="T2" fmla="*/ 2147483647 w 332"/>
                <a:gd name="T3" fmla="*/ 2147483647 h 295"/>
                <a:gd name="T4" fmla="*/ 2147483647 w 332"/>
                <a:gd name="T5" fmla="*/ 2147483647 h 295"/>
                <a:gd name="T6" fmla="*/ 2147483647 w 332"/>
                <a:gd name="T7" fmla="*/ 2147483647 h 295"/>
                <a:gd name="T8" fmla="*/ 2147483647 w 332"/>
                <a:gd name="T9" fmla="*/ 2147483647 h 295"/>
                <a:gd name="T10" fmla="*/ 2147483647 w 332"/>
                <a:gd name="T11" fmla="*/ 2147483647 h 295"/>
                <a:gd name="T12" fmla="*/ 2147483647 w 332"/>
                <a:gd name="T13" fmla="*/ 2147483647 h 295"/>
                <a:gd name="T14" fmla="*/ 2147483647 w 332"/>
                <a:gd name="T15" fmla="*/ 2147483647 h 295"/>
                <a:gd name="T16" fmla="*/ 2147483647 w 332"/>
                <a:gd name="T17" fmla="*/ 2147483647 h 295"/>
                <a:gd name="T18" fmla="*/ 2147483647 w 332"/>
                <a:gd name="T19" fmla="*/ 2147483647 h 295"/>
                <a:gd name="T20" fmla="*/ 2147483647 w 332"/>
                <a:gd name="T21" fmla="*/ 2147483647 h 295"/>
                <a:gd name="T22" fmla="*/ 2147483647 w 332"/>
                <a:gd name="T23" fmla="*/ 2147483647 h 295"/>
                <a:gd name="T24" fmla="*/ 2147483647 w 332"/>
                <a:gd name="T25" fmla="*/ 2147483647 h 295"/>
                <a:gd name="T26" fmla="*/ 2147483647 w 332"/>
                <a:gd name="T27" fmla="*/ 2147483647 h 295"/>
                <a:gd name="T28" fmla="*/ 2147483647 w 332"/>
                <a:gd name="T29" fmla="*/ 2147483647 h 295"/>
                <a:gd name="T30" fmla="*/ 2147483647 w 332"/>
                <a:gd name="T31" fmla="*/ 2147483647 h 295"/>
                <a:gd name="T32" fmla="*/ 2147483647 w 332"/>
                <a:gd name="T33" fmla="*/ 2147483647 h 295"/>
                <a:gd name="T34" fmla="*/ 2147483647 w 332"/>
                <a:gd name="T35" fmla="*/ 2147483647 h 295"/>
                <a:gd name="T36" fmla="*/ 2147483647 w 332"/>
                <a:gd name="T37" fmla="*/ 2147483647 h 295"/>
                <a:gd name="T38" fmla="*/ 2147483647 w 332"/>
                <a:gd name="T39" fmla="*/ 2147483647 h 295"/>
                <a:gd name="T40" fmla="*/ 2147483647 w 332"/>
                <a:gd name="T41" fmla="*/ 2147483647 h 295"/>
                <a:gd name="T42" fmla="*/ 2147483647 w 332"/>
                <a:gd name="T43" fmla="*/ 0 h 295"/>
                <a:gd name="T44" fmla="*/ 2147483647 w 332"/>
                <a:gd name="T45" fmla="*/ 2147483647 h 295"/>
                <a:gd name="T46" fmla="*/ 2147483647 w 332"/>
                <a:gd name="T47" fmla="*/ 2147483647 h 295"/>
                <a:gd name="T48" fmla="*/ 0 w 332"/>
                <a:gd name="T49" fmla="*/ 2147483647 h 295"/>
                <a:gd name="T50" fmla="*/ 2147483647 w 332"/>
                <a:gd name="T51" fmla="*/ 2147483647 h 295"/>
                <a:gd name="T52" fmla="*/ 2147483647 w 332"/>
                <a:gd name="T53" fmla="*/ 2147483647 h 295"/>
                <a:gd name="T54" fmla="*/ 2147483647 w 332"/>
                <a:gd name="T55" fmla="*/ 2147483647 h 295"/>
                <a:gd name="T56" fmla="*/ 2147483647 w 332"/>
                <a:gd name="T57" fmla="*/ 2147483647 h 295"/>
                <a:gd name="T58" fmla="*/ 2147483647 w 332"/>
                <a:gd name="T59" fmla="*/ 2147483647 h 295"/>
                <a:gd name="T60" fmla="*/ 2147483647 w 332"/>
                <a:gd name="T61" fmla="*/ 2147483647 h 295"/>
                <a:gd name="T62" fmla="*/ 2147483647 w 332"/>
                <a:gd name="T63" fmla="*/ 2147483647 h 295"/>
                <a:gd name="T64" fmla="*/ 2147483647 w 332"/>
                <a:gd name="T65" fmla="*/ 2147483647 h 295"/>
                <a:gd name="T66" fmla="*/ 2147483647 w 332"/>
                <a:gd name="T67" fmla="*/ 2147483647 h 295"/>
                <a:gd name="T68" fmla="*/ 2147483647 w 332"/>
                <a:gd name="T69" fmla="*/ 2147483647 h 295"/>
                <a:gd name="T70" fmla="*/ 2147483647 w 332"/>
                <a:gd name="T71" fmla="*/ 2147483647 h 295"/>
                <a:gd name="T72" fmla="*/ 2147483647 w 332"/>
                <a:gd name="T73" fmla="*/ 2147483647 h 295"/>
                <a:gd name="T74" fmla="*/ 2147483647 w 332"/>
                <a:gd name="T75" fmla="*/ 2147483647 h 295"/>
                <a:gd name="T76" fmla="*/ 2147483647 w 332"/>
                <a:gd name="T77" fmla="*/ 2147483647 h 295"/>
                <a:gd name="T78" fmla="*/ 2147483647 w 332"/>
                <a:gd name="T79" fmla="*/ 2147483647 h 295"/>
                <a:gd name="T80" fmla="*/ 2147483647 w 332"/>
                <a:gd name="T81" fmla="*/ 2147483647 h 295"/>
                <a:gd name="T82" fmla="*/ 2147483647 w 332"/>
                <a:gd name="T83" fmla="*/ 2147483647 h 295"/>
                <a:gd name="T84" fmla="*/ 2147483647 w 332"/>
                <a:gd name="T85" fmla="*/ 2147483647 h 295"/>
                <a:gd name="T86" fmla="*/ 2147483647 w 332"/>
                <a:gd name="T87" fmla="*/ 2147483647 h 295"/>
                <a:gd name="T88" fmla="*/ 2147483647 w 332"/>
                <a:gd name="T89" fmla="*/ 2147483647 h 295"/>
                <a:gd name="T90" fmla="*/ 2147483647 w 332"/>
                <a:gd name="T91" fmla="*/ 2147483647 h 295"/>
                <a:gd name="T92" fmla="*/ 2147483647 w 332"/>
                <a:gd name="T93" fmla="*/ 2147483647 h 295"/>
                <a:gd name="T94" fmla="*/ 2147483647 w 332"/>
                <a:gd name="T95" fmla="*/ 2147483647 h 295"/>
                <a:gd name="T96" fmla="*/ 2147483647 w 332"/>
                <a:gd name="T97" fmla="*/ 2147483647 h 295"/>
                <a:gd name="T98" fmla="*/ 2147483647 w 332"/>
                <a:gd name="T99" fmla="*/ 2147483647 h 295"/>
                <a:gd name="T100" fmla="*/ 2147483647 w 332"/>
                <a:gd name="T101" fmla="*/ 2147483647 h 295"/>
                <a:gd name="T102" fmla="*/ 2147483647 w 332"/>
                <a:gd name="T103" fmla="*/ 2147483647 h 295"/>
                <a:gd name="T104" fmla="*/ 2147483647 w 332"/>
                <a:gd name="T105" fmla="*/ 2147483647 h 295"/>
                <a:gd name="T106" fmla="*/ 2147483647 w 332"/>
                <a:gd name="T107" fmla="*/ 2147483647 h 295"/>
                <a:gd name="T108" fmla="*/ 2147483647 w 332"/>
                <a:gd name="T109" fmla="*/ 2147483647 h 2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2"/>
                <a:gd name="T166" fmla="*/ 0 h 295"/>
                <a:gd name="T167" fmla="*/ 332 w 332"/>
                <a:gd name="T168" fmla="*/ 295 h 2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2" h="295">
                  <a:moveTo>
                    <a:pt x="325" y="251"/>
                  </a:moveTo>
                  <a:cubicBezTo>
                    <a:pt x="325" y="250"/>
                    <a:pt x="256" y="132"/>
                    <a:pt x="218" y="65"/>
                  </a:cubicBezTo>
                  <a:cubicBezTo>
                    <a:pt x="215" y="61"/>
                    <a:pt x="210" y="60"/>
                    <a:pt x="207" y="62"/>
                  </a:cubicBezTo>
                  <a:cubicBezTo>
                    <a:pt x="203" y="64"/>
                    <a:pt x="201" y="69"/>
                    <a:pt x="204" y="73"/>
                  </a:cubicBezTo>
                  <a:cubicBezTo>
                    <a:pt x="243" y="140"/>
                    <a:pt x="311" y="258"/>
                    <a:pt x="311" y="259"/>
                  </a:cubicBezTo>
                  <a:cubicBezTo>
                    <a:pt x="314" y="264"/>
                    <a:pt x="315" y="268"/>
                    <a:pt x="315" y="271"/>
                  </a:cubicBezTo>
                  <a:cubicBezTo>
                    <a:pt x="315" y="274"/>
                    <a:pt x="315" y="274"/>
                    <a:pt x="313" y="276"/>
                  </a:cubicBezTo>
                  <a:cubicBezTo>
                    <a:pt x="311" y="277"/>
                    <a:pt x="307" y="279"/>
                    <a:pt x="301" y="278"/>
                  </a:cubicBezTo>
                  <a:cubicBezTo>
                    <a:pt x="301" y="279"/>
                    <a:pt x="300" y="279"/>
                    <a:pt x="300" y="279"/>
                  </a:cubicBezTo>
                  <a:cubicBezTo>
                    <a:pt x="31" y="279"/>
                    <a:pt x="31" y="279"/>
                    <a:pt x="31" y="279"/>
                  </a:cubicBezTo>
                  <a:cubicBezTo>
                    <a:pt x="31" y="278"/>
                    <a:pt x="31" y="278"/>
                    <a:pt x="31" y="278"/>
                  </a:cubicBezTo>
                  <a:cubicBezTo>
                    <a:pt x="25" y="279"/>
                    <a:pt x="20" y="277"/>
                    <a:pt x="19" y="276"/>
                  </a:cubicBezTo>
                  <a:cubicBezTo>
                    <a:pt x="17" y="274"/>
                    <a:pt x="16" y="274"/>
                    <a:pt x="16" y="271"/>
                  </a:cubicBezTo>
                  <a:cubicBezTo>
                    <a:pt x="16" y="269"/>
                    <a:pt x="17" y="264"/>
                    <a:pt x="20" y="259"/>
                  </a:cubicBezTo>
                  <a:cubicBezTo>
                    <a:pt x="22" y="257"/>
                    <a:pt x="137" y="57"/>
                    <a:pt x="155" y="26"/>
                  </a:cubicBezTo>
                  <a:cubicBezTo>
                    <a:pt x="160" y="18"/>
                    <a:pt x="164" y="16"/>
                    <a:pt x="166" y="16"/>
                  </a:cubicBezTo>
                  <a:cubicBezTo>
                    <a:pt x="168" y="16"/>
                    <a:pt x="172" y="18"/>
                    <a:pt x="177" y="26"/>
                  </a:cubicBezTo>
                  <a:cubicBezTo>
                    <a:pt x="178" y="29"/>
                    <a:pt x="183" y="36"/>
                    <a:pt x="188" y="46"/>
                  </a:cubicBezTo>
                  <a:cubicBezTo>
                    <a:pt x="191" y="50"/>
                    <a:pt x="195" y="51"/>
                    <a:pt x="199" y="49"/>
                  </a:cubicBezTo>
                  <a:cubicBezTo>
                    <a:pt x="203" y="47"/>
                    <a:pt x="204" y="42"/>
                    <a:pt x="202" y="38"/>
                  </a:cubicBezTo>
                  <a:cubicBezTo>
                    <a:pt x="196" y="28"/>
                    <a:pt x="192" y="21"/>
                    <a:pt x="191" y="18"/>
                  </a:cubicBezTo>
                  <a:cubicBezTo>
                    <a:pt x="185" y="8"/>
                    <a:pt x="176" y="0"/>
                    <a:pt x="166" y="0"/>
                  </a:cubicBezTo>
                  <a:cubicBezTo>
                    <a:pt x="155" y="0"/>
                    <a:pt x="147" y="8"/>
                    <a:pt x="141" y="18"/>
                  </a:cubicBezTo>
                  <a:cubicBezTo>
                    <a:pt x="123" y="49"/>
                    <a:pt x="8" y="249"/>
                    <a:pt x="6" y="251"/>
                  </a:cubicBezTo>
                  <a:cubicBezTo>
                    <a:pt x="2" y="258"/>
                    <a:pt x="0" y="265"/>
                    <a:pt x="0" y="271"/>
                  </a:cubicBezTo>
                  <a:cubicBezTo>
                    <a:pt x="0" y="278"/>
                    <a:pt x="4" y="285"/>
                    <a:pt x="9" y="289"/>
                  </a:cubicBezTo>
                  <a:cubicBezTo>
                    <a:pt x="15" y="293"/>
                    <a:pt x="23" y="294"/>
                    <a:pt x="31" y="294"/>
                  </a:cubicBezTo>
                  <a:cubicBezTo>
                    <a:pt x="31" y="295"/>
                    <a:pt x="31" y="295"/>
                    <a:pt x="31" y="295"/>
                  </a:cubicBezTo>
                  <a:cubicBezTo>
                    <a:pt x="300" y="295"/>
                    <a:pt x="300" y="295"/>
                    <a:pt x="300" y="295"/>
                  </a:cubicBezTo>
                  <a:cubicBezTo>
                    <a:pt x="301" y="294"/>
                    <a:pt x="301" y="294"/>
                    <a:pt x="301" y="294"/>
                  </a:cubicBezTo>
                  <a:cubicBezTo>
                    <a:pt x="309" y="294"/>
                    <a:pt x="316" y="293"/>
                    <a:pt x="322" y="289"/>
                  </a:cubicBezTo>
                  <a:cubicBezTo>
                    <a:pt x="328" y="285"/>
                    <a:pt x="332" y="278"/>
                    <a:pt x="331" y="271"/>
                  </a:cubicBezTo>
                  <a:cubicBezTo>
                    <a:pt x="331" y="265"/>
                    <a:pt x="329" y="258"/>
                    <a:pt x="325" y="251"/>
                  </a:cubicBezTo>
                  <a:close/>
                  <a:moveTo>
                    <a:pt x="173" y="79"/>
                  </a:moveTo>
                  <a:cubicBezTo>
                    <a:pt x="171" y="77"/>
                    <a:pt x="169" y="76"/>
                    <a:pt x="166" y="76"/>
                  </a:cubicBezTo>
                  <a:cubicBezTo>
                    <a:pt x="163" y="76"/>
                    <a:pt x="161" y="77"/>
                    <a:pt x="159" y="79"/>
                  </a:cubicBezTo>
                  <a:cubicBezTo>
                    <a:pt x="157" y="81"/>
                    <a:pt x="156" y="83"/>
                    <a:pt x="156" y="86"/>
                  </a:cubicBezTo>
                  <a:cubicBezTo>
                    <a:pt x="157" y="202"/>
                    <a:pt x="157" y="202"/>
                    <a:pt x="157" y="202"/>
                  </a:cubicBezTo>
                  <a:cubicBezTo>
                    <a:pt x="157" y="205"/>
                    <a:pt x="158" y="207"/>
                    <a:pt x="160" y="209"/>
                  </a:cubicBezTo>
                  <a:cubicBezTo>
                    <a:pt x="161" y="210"/>
                    <a:pt x="163" y="211"/>
                    <a:pt x="166" y="211"/>
                  </a:cubicBezTo>
                  <a:cubicBezTo>
                    <a:pt x="168" y="211"/>
                    <a:pt x="170" y="210"/>
                    <a:pt x="172" y="209"/>
                  </a:cubicBezTo>
                  <a:cubicBezTo>
                    <a:pt x="174" y="207"/>
                    <a:pt x="175" y="205"/>
                    <a:pt x="175" y="202"/>
                  </a:cubicBezTo>
                  <a:cubicBezTo>
                    <a:pt x="176" y="86"/>
                    <a:pt x="176" y="86"/>
                    <a:pt x="176" y="86"/>
                  </a:cubicBezTo>
                  <a:cubicBezTo>
                    <a:pt x="176" y="83"/>
                    <a:pt x="175" y="81"/>
                    <a:pt x="173" y="79"/>
                  </a:cubicBezTo>
                  <a:close/>
                  <a:moveTo>
                    <a:pt x="166" y="227"/>
                  </a:moveTo>
                  <a:cubicBezTo>
                    <a:pt x="163" y="227"/>
                    <a:pt x="161" y="228"/>
                    <a:pt x="159" y="230"/>
                  </a:cubicBezTo>
                  <a:cubicBezTo>
                    <a:pt x="157" y="232"/>
                    <a:pt x="156" y="234"/>
                    <a:pt x="156" y="237"/>
                  </a:cubicBezTo>
                  <a:cubicBezTo>
                    <a:pt x="156" y="250"/>
                    <a:pt x="156" y="250"/>
                    <a:pt x="156" y="250"/>
                  </a:cubicBezTo>
                  <a:cubicBezTo>
                    <a:pt x="156" y="253"/>
                    <a:pt x="157" y="255"/>
                    <a:pt x="159" y="257"/>
                  </a:cubicBezTo>
                  <a:cubicBezTo>
                    <a:pt x="161" y="259"/>
                    <a:pt x="163" y="260"/>
                    <a:pt x="166" y="260"/>
                  </a:cubicBezTo>
                  <a:cubicBezTo>
                    <a:pt x="169" y="260"/>
                    <a:pt x="171" y="259"/>
                    <a:pt x="173" y="257"/>
                  </a:cubicBezTo>
                  <a:cubicBezTo>
                    <a:pt x="175" y="255"/>
                    <a:pt x="176" y="253"/>
                    <a:pt x="176" y="250"/>
                  </a:cubicBezTo>
                  <a:cubicBezTo>
                    <a:pt x="176" y="237"/>
                    <a:pt x="176" y="237"/>
                    <a:pt x="176" y="237"/>
                  </a:cubicBezTo>
                  <a:cubicBezTo>
                    <a:pt x="176" y="234"/>
                    <a:pt x="175" y="232"/>
                    <a:pt x="173" y="230"/>
                  </a:cubicBezTo>
                  <a:cubicBezTo>
                    <a:pt x="171" y="228"/>
                    <a:pt x="169" y="227"/>
                    <a:pt x="166" y="2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24" name="Freeform 4"/>
            <p:cNvSpPr>
              <a:spLocks noChangeAspect="1" noEditPoints="1"/>
            </p:cNvSpPr>
            <p:nvPr/>
          </p:nvSpPr>
          <p:spPr bwMode="auto">
            <a:xfrm flipH="1">
              <a:off x="2098392" y="1163289"/>
              <a:ext cx="338203" cy="322750"/>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357"/>
                <a:gd name="T170" fmla="*/ 354 w 354"/>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660" name="TextBox 659"/>
            <p:cNvSpPr txBox="1"/>
            <p:nvPr/>
          </p:nvSpPr>
          <p:spPr>
            <a:xfrm flipH="1">
              <a:off x="2578306" y="1162098"/>
              <a:ext cx="2813992" cy="838437"/>
            </a:xfrm>
            <a:prstGeom prst="rect">
              <a:avLst/>
            </a:prstGeom>
            <a:noFill/>
          </p:spPr>
          <p:txBody>
            <a:bodyPr>
              <a:spAutoFit/>
            </a:bodyPr>
            <a:lstStyle/>
            <a:p>
              <a:pPr>
                <a:defRPr/>
              </a:pPr>
              <a:r>
                <a:rPr lang="en-US" sz="1867" b="1" dirty="0">
                  <a:solidFill>
                    <a:schemeClr val="bg1"/>
                  </a:solidFill>
                  <a:latin typeface="+mn-lt"/>
                  <a:ea typeface="ＭＳ Ｐゴシック" pitchFamily="34" charset="-128"/>
                  <a:cs typeface="+mn-cs"/>
                </a:rPr>
                <a:t>Service creation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Intelligent steering</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Dynamic offload</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Subscriber personalization</a:t>
              </a:r>
              <a:endParaRPr lang="en-US" sz="2400" dirty="0">
                <a:solidFill>
                  <a:schemeClr val="bg1"/>
                </a:solidFill>
                <a:latin typeface="+mn-lt"/>
                <a:ea typeface="ＭＳ Ｐゴシック" pitchFamily="34" charset="-128"/>
                <a:cs typeface="+mn-cs"/>
              </a:endParaRPr>
            </a:p>
          </p:txBody>
        </p:sp>
      </p:grpSp>
      <p:grpSp>
        <p:nvGrpSpPr>
          <p:cNvPr id="5" name="Group 4"/>
          <p:cNvGrpSpPr>
            <a:grpSpLocks/>
          </p:cNvGrpSpPr>
          <p:nvPr/>
        </p:nvGrpSpPr>
        <p:grpSpPr bwMode="auto">
          <a:xfrm>
            <a:off x="522685" y="3086101"/>
            <a:ext cx="8422481" cy="1693198"/>
            <a:chOff x="521706" y="2314566"/>
            <a:chExt cx="8424108" cy="1270529"/>
          </a:xfrm>
        </p:grpSpPr>
        <p:sp>
          <p:nvSpPr>
            <p:cNvPr id="27753" name="AutoShape 4"/>
            <p:cNvSpPr>
              <a:spLocks noChangeArrowheads="1"/>
            </p:cNvSpPr>
            <p:nvPr/>
          </p:nvSpPr>
          <p:spPr bwMode="auto">
            <a:xfrm rot="5400000" flipH="1">
              <a:off x="4138344" y="-1267143"/>
              <a:ext cx="1209884" cy="8405057"/>
            </a:xfrm>
            <a:prstGeom prst="flowChartAlternateProcess">
              <a:avLst/>
            </a:prstGeom>
            <a:noFill/>
            <a:ln w="38100" algn="ctr">
              <a:solidFill>
                <a:srgbClr val="5FBADD"/>
              </a:solidFill>
              <a:miter lim="800000"/>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anchor="ctr"/>
            <a:lstStyle/>
            <a:p>
              <a:pPr algn="ctr"/>
              <a:endParaRPr lang="en-US" altLang="fr-FR" sz="1400">
                <a:solidFill>
                  <a:schemeClr val="bg1"/>
                </a:solidFill>
              </a:endParaRPr>
            </a:p>
          </p:txBody>
        </p:sp>
        <p:sp>
          <p:nvSpPr>
            <p:cNvPr id="16486" name="AutoShape 4"/>
            <p:cNvSpPr>
              <a:spLocks noChangeArrowheads="1"/>
            </p:cNvSpPr>
            <p:nvPr/>
          </p:nvSpPr>
          <p:spPr bwMode="auto">
            <a:xfrm rot="16200000" flipH="1">
              <a:off x="2208961" y="627311"/>
              <a:ext cx="1225762" cy="4600272"/>
            </a:xfrm>
            <a:prstGeom prst="flowChartAlternateProcess">
              <a:avLst/>
            </a:prstGeom>
            <a:solidFill>
              <a:srgbClr val="5FBADD"/>
            </a:solidFill>
            <a:ln w="38100">
              <a:solidFill>
                <a:schemeClr val="bg1"/>
              </a:solidFill>
              <a:miter lim="800000"/>
              <a:headEnd/>
              <a:tailEnd/>
            </a:ln>
          </p:spPr>
          <p:txBody>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b="1">
                  <a:solidFill>
                    <a:schemeClr val="bg1"/>
                  </a:solidFill>
                  <a:cs typeface="+mn-cs"/>
                </a:rPr>
                <a:t>Virtual</a:t>
              </a:r>
            </a:p>
            <a:p>
              <a:pPr algn="ctr" eaLnBrk="1" hangingPunct="1">
                <a:defRPr/>
              </a:pPr>
              <a:r>
                <a:rPr lang="en-US" altLang="en-US" sz="1467" b="1">
                  <a:solidFill>
                    <a:schemeClr val="bg1"/>
                  </a:solidFill>
                  <a:cs typeface="+mn-cs"/>
                </a:rPr>
                <a:t>Networks</a:t>
              </a:r>
            </a:p>
          </p:txBody>
        </p:sp>
        <p:sp>
          <p:nvSpPr>
            <p:cNvPr id="16487" name="TextBox 199"/>
            <p:cNvSpPr txBox="1">
              <a:spLocks noChangeArrowheads="1"/>
            </p:cNvSpPr>
            <p:nvPr/>
          </p:nvSpPr>
          <p:spPr bwMode="auto">
            <a:xfrm>
              <a:off x="6418820" y="3207978"/>
              <a:ext cx="523976" cy="377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5FBADD"/>
                  </a:solidFill>
                  <a:cs typeface="+mn-cs"/>
                </a:rPr>
                <a:t>vBNG</a:t>
              </a:r>
            </a:p>
          </p:txBody>
        </p:sp>
        <p:sp>
          <p:nvSpPr>
            <p:cNvPr id="16488" name="TextBox 200"/>
            <p:cNvSpPr txBox="1">
              <a:spLocks noChangeArrowheads="1"/>
            </p:cNvSpPr>
            <p:nvPr/>
          </p:nvSpPr>
          <p:spPr bwMode="auto">
            <a:xfrm>
              <a:off x="5248209" y="3197258"/>
              <a:ext cx="601382" cy="2227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5FBADD"/>
                  </a:solidFill>
                  <a:cs typeface="+mn-cs"/>
                </a:rPr>
                <a:t>vPE</a:t>
              </a:r>
            </a:p>
          </p:txBody>
        </p:sp>
        <p:sp>
          <p:nvSpPr>
            <p:cNvPr id="16489" name="Rectangle 20"/>
            <p:cNvSpPr>
              <a:spLocks noChangeArrowheads="1"/>
            </p:cNvSpPr>
            <p:nvPr/>
          </p:nvSpPr>
          <p:spPr bwMode="auto">
            <a:xfrm>
              <a:off x="5274408" y="2524220"/>
              <a:ext cx="490632" cy="681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490" name="Freeform 7"/>
            <p:cNvSpPr>
              <a:spLocks noChangeAspect="1" noEditPoints="1"/>
            </p:cNvSpPr>
            <p:nvPr/>
          </p:nvSpPr>
          <p:spPr bwMode="auto">
            <a:xfrm>
              <a:off x="5274408" y="2524220"/>
              <a:ext cx="516831" cy="681376"/>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nvGrpSpPr>
            <p:cNvPr id="27759" name="Group 155"/>
            <p:cNvGrpSpPr>
              <a:grpSpLocks/>
            </p:cNvGrpSpPr>
            <p:nvPr/>
          </p:nvGrpSpPr>
          <p:grpSpPr bwMode="auto">
            <a:xfrm>
              <a:off x="5436750" y="2849667"/>
              <a:ext cx="193930" cy="277029"/>
              <a:chOff x="710" y="2614"/>
              <a:chExt cx="272" cy="272"/>
            </a:xfrm>
          </p:grpSpPr>
          <p:sp>
            <p:nvSpPr>
              <p:cNvPr id="16505" name="AutoShape 156"/>
              <p:cNvSpPr>
                <a:spLocks noChangeArrowheads="1"/>
              </p:cNvSpPr>
              <p:nvPr/>
            </p:nvSpPr>
            <p:spPr bwMode="auto">
              <a:xfrm>
                <a:off x="708" y="2614"/>
                <a:ext cx="272" cy="276"/>
              </a:xfrm>
              <a:prstGeom prst="roundRect">
                <a:avLst>
                  <a:gd name="adj" fmla="val 16667"/>
                </a:avLst>
              </a:prstGeom>
              <a:solidFill>
                <a:schemeClr val="bg1"/>
              </a:solidFill>
              <a:ln w="28575" algn="ctr">
                <a:solidFill>
                  <a:srgbClr val="5FBADD"/>
                </a:solidFill>
                <a:round/>
                <a:headEnd/>
                <a:tailEnd/>
              </a:ln>
            </p:spPr>
            <p:txBody>
              <a:bodyPr wrap="none" anchor="ct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33">
                  <a:cs typeface="+mn-cs"/>
                </a:endParaRPr>
              </a:p>
            </p:txBody>
          </p:sp>
          <p:grpSp>
            <p:nvGrpSpPr>
              <p:cNvPr id="27774" name="Group 157"/>
              <p:cNvGrpSpPr>
                <a:grpSpLocks/>
              </p:cNvGrpSpPr>
              <p:nvPr/>
            </p:nvGrpSpPr>
            <p:grpSpPr bwMode="auto">
              <a:xfrm>
                <a:off x="756" y="2659"/>
                <a:ext cx="182" cy="181"/>
                <a:chOff x="1209" y="2614"/>
                <a:chExt cx="182" cy="181"/>
              </a:xfrm>
            </p:grpSpPr>
            <p:sp>
              <p:nvSpPr>
                <p:cNvPr id="16513" name="Line 158"/>
                <p:cNvSpPr>
                  <a:spLocks noChangeShapeType="1"/>
                </p:cNvSpPr>
                <p:nvPr/>
              </p:nvSpPr>
              <p:spPr bwMode="auto">
                <a:xfrm>
                  <a:off x="1209" y="2614"/>
                  <a:ext cx="182" cy="181"/>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4" name="Line 159"/>
                <p:cNvSpPr>
                  <a:spLocks noChangeShapeType="1"/>
                </p:cNvSpPr>
                <p:nvPr/>
              </p:nvSpPr>
              <p:spPr bwMode="auto">
                <a:xfrm>
                  <a:off x="1209" y="2614"/>
                  <a:ext cx="47"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5" name="Line 160"/>
                <p:cNvSpPr>
                  <a:spLocks noChangeShapeType="1"/>
                </p:cNvSpPr>
                <p:nvPr/>
              </p:nvSpPr>
              <p:spPr bwMode="auto">
                <a:xfrm>
                  <a:off x="1209" y="2614"/>
                  <a:ext cx="0" cy="46"/>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6" name="Line 161"/>
                <p:cNvSpPr>
                  <a:spLocks noChangeShapeType="1"/>
                </p:cNvSpPr>
                <p:nvPr/>
              </p:nvSpPr>
              <p:spPr bwMode="auto">
                <a:xfrm>
                  <a:off x="1345" y="2799"/>
                  <a:ext cx="48"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7" name="Line 162"/>
                <p:cNvSpPr>
                  <a:spLocks noChangeShapeType="1"/>
                </p:cNvSpPr>
                <p:nvPr/>
              </p:nvSpPr>
              <p:spPr bwMode="auto">
                <a:xfrm>
                  <a:off x="1391" y="2750"/>
                  <a:ext cx="0" cy="49"/>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nvGrpSpPr>
              <p:cNvPr id="27775" name="Group 163"/>
              <p:cNvGrpSpPr>
                <a:grpSpLocks/>
              </p:cNvGrpSpPr>
              <p:nvPr/>
            </p:nvGrpSpPr>
            <p:grpSpPr bwMode="auto">
              <a:xfrm rot="-5400000">
                <a:off x="756" y="2659"/>
                <a:ext cx="182" cy="181"/>
                <a:chOff x="1209" y="2614"/>
                <a:chExt cx="182" cy="181"/>
              </a:xfrm>
            </p:grpSpPr>
            <p:sp>
              <p:nvSpPr>
                <p:cNvPr id="16508" name="Line 164"/>
                <p:cNvSpPr>
                  <a:spLocks noChangeShapeType="1"/>
                </p:cNvSpPr>
                <p:nvPr/>
              </p:nvSpPr>
              <p:spPr bwMode="auto">
                <a:xfrm>
                  <a:off x="1208" y="2614"/>
                  <a:ext cx="179" cy="179"/>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09" name="Line 165"/>
                <p:cNvSpPr>
                  <a:spLocks noChangeShapeType="1"/>
                </p:cNvSpPr>
                <p:nvPr/>
              </p:nvSpPr>
              <p:spPr bwMode="auto">
                <a:xfrm>
                  <a:off x="1209" y="2614"/>
                  <a:ext cx="46"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0" name="Line 166"/>
                <p:cNvSpPr>
                  <a:spLocks noChangeShapeType="1"/>
                </p:cNvSpPr>
                <p:nvPr/>
              </p:nvSpPr>
              <p:spPr bwMode="auto">
                <a:xfrm>
                  <a:off x="1196" y="2614"/>
                  <a:ext cx="0" cy="45"/>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1" name="Line 167"/>
                <p:cNvSpPr>
                  <a:spLocks noChangeShapeType="1"/>
                </p:cNvSpPr>
                <p:nvPr/>
              </p:nvSpPr>
              <p:spPr bwMode="auto">
                <a:xfrm>
                  <a:off x="1345" y="2791"/>
                  <a:ext cx="46"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2" name="Line 168"/>
                <p:cNvSpPr>
                  <a:spLocks noChangeShapeType="1"/>
                </p:cNvSpPr>
                <p:nvPr/>
              </p:nvSpPr>
              <p:spPr bwMode="auto">
                <a:xfrm>
                  <a:off x="1371" y="2749"/>
                  <a:ext cx="0" cy="42"/>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grpSp>
          <p:nvGrpSpPr>
            <p:cNvPr id="27760" name="Group 123"/>
            <p:cNvGrpSpPr>
              <a:grpSpLocks/>
            </p:cNvGrpSpPr>
            <p:nvPr/>
          </p:nvGrpSpPr>
          <p:grpSpPr bwMode="auto">
            <a:xfrm>
              <a:off x="5871315" y="2521258"/>
              <a:ext cx="516328" cy="681389"/>
              <a:chOff x="-2089143" y="935221"/>
              <a:chExt cx="601618" cy="635702"/>
            </a:xfrm>
          </p:grpSpPr>
          <p:sp>
            <p:nvSpPr>
              <p:cNvPr id="16501" name="Rectangle 20"/>
              <p:cNvSpPr>
                <a:spLocks noChangeArrowheads="1"/>
              </p:cNvSpPr>
              <p:nvPr/>
            </p:nvSpPr>
            <p:spPr bwMode="auto">
              <a:xfrm>
                <a:off x="-2089480" y="935761"/>
                <a:ext cx="571678" cy="635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02" name="Freeform 7"/>
              <p:cNvSpPr>
                <a:spLocks noChangeAspect="1" noEditPoints="1"/>
              </p:cNvSpPr>
              <p:nvPr/>
            </p:nvSpPr>
            <p:spPr bwMode="auto">
              <a:xfrm>
                <a:off x="-2089480" y="935761"/>
                <a:ext cx="602204" cy="635689"/>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03" name="Rectangle 126"/>
              <p:cNvSpPr>
                <a:spLocks noChangeArrowheads="1"/>
              </p:cNvSpPr>
              <p:nvPr/>
            </p:nvSpPr>
            <p:spPr bwMode="auto">
              <a:xfrm>
                <a:off x="-1928522" y="1231379"/>
                <a:ext cx="274738" cy="284504"/>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04" name="Freeform 29"/>
              <p:cNvSpPr>
                <a:spLocks noChangeAspect="1" noEditPoints="1"/>
              </p:cNvSpPr>
              <p:nvPr/>
            </p:nvSpPr>
            <p:spPr bwMode="auto">
              <a:xfrm>
                <a:off x="-1932685" y="1251383"/>
                <a:ext cx="280289" cy="273391"/>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16493" name="TextBox 231"/>
            <p:cNvSpPr txBox="1">
              <a:spLocks noChangeArrowheads="1"/>
            </p:cNvSpPr>
            <p:nvPr/>
          </p:nvSpPr>
          <p:spPr bwMode="auto">
            <a:xfrm>
              <a:off x="5860308" y="3197258"/>
              <a:ext cx="521594" cy="377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5FBADD"/>
                  </a:solidFill>
                  <a:cs typeface="+mn-cs"/>
                </a:rPr>
                <a:t>vEPG</a:t>
              </a:r>
            </a:p>
          </p:txBody>
        </p:sp>
        <p:grpSp>
          <p:nvGrpSpPr>
            <p:cNvPr id="27762" name="Group 123"/>
            <p:cNvGrpSpPr>
              <a:grpSpLocks/>
            </p:cNvGrpSpPr>
            <p:nvPr/>
          </p:nvGrpSpPr>
          <p:grpSpPr bwMode="auto">
            <a:xfrm>
              <a:off x="6446209" y="2530095"/>
              <a:ext cx="516328" cy="681389"/>
              <a:chOff x="-2089143" y="935221"/>
              <a:chExt cx="601618" cy="635702"/>
            </a:xfrm>
          </p:grpSpPr>
          <p:sp>
            <p:nvSpPr>
              <p:cNvPr id="16497" name="Rectangle 20"/>
              <p:cNvSpPr>
                <a:spLocks noChangeArrowheads="1"/>
              </p:cNvSpPr>
              <p:nvPr/>
            </p:nvSpPr>
            <p:spPr bwMode="auto">
              <a:xfrm>
                <a:off x="-2089143" y="935297"/>
                <a:ext cx="571678" cy="635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498" name="Freeform 7"/>
              <p:cNvSpPr>
                <a:spLocks noChangeAspect="1" noEditPoints="1"/>
              </p:cNvSpPr>
              <p:nvPr/>
            </p:nvSpPr>
            <p:spPr bwMode="auto">
              <a:xfrm>
                <a:off x="-2089143" y="935297"/>
                <a:ext cx="602204" cy="635689"/>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499" name="Rectangle 126"/>
              <p:cNvSpPr>
                <a:spLocks noChangeArrowheads="1"/>
              </p:cNvSpPr>
              <p:nvPr/>
            </p:nvSpPr>
            <p:spPr bwMode="auto">
              <a:xfrm>
                <a:off x="-1928185" y="1230915"/>
                <a:ext cx="274738" cy="284504"/>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00" name="Freeform 29"/>
              <p:cNvSpPr>
                <a:spLocks noChangeAspect="1" noEditPoints="1"/>
              </p:cNvSpPr>
              <p:nvPr/>
            </p:nvSpPr>
            <p:spPr bwMode="auto">
              <a:xfrm>
                <a:off x="-1947611" y="1250919"/>
                <a:ext cx="281677" cy="273391"/>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16495" name="Freeform 3"/>
            <p:cNvSpPr>
              <a:spLocks noChangeAspect="1" noEditPoints="1"/>
            </p:cNvSpPr>
            <p:nvPr/>
          </p:nvSpPr>
          <p:spPr bwMode="auto">
            <a:xfrm>
              <a:off x="1117133" y="2483719"/>
              <a:ext cx="1399254" cy="823131"/>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2147483647 h 293"/>
                <a:gd name="T54" fmla="*/ 2147483647 w 462"/>
                <a:gd name="T55" fmla="*/ 2147483647 h 293"/>
                <a:gd name="T56" fmla="*/ 2147483647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2147483647 w 462"/>
                <a:gd name="T67" fmla="*/ 2147483647 h 293"/>
                <a:gd name="T68" fmla="*/ 2147483647 w 462"/>
                <a:gd name="T69" fmla="*/ 2147483647 h 293"/>
                <a:gd name="T70" fmla="*/ 2147483647 w 462"/>
                <a:gd name="T71" fmla="*/ 2147483647 h 293"/>
                <a:gd name="T72" fmla="*/ 2147483647 w 462"/>
                <a:gd name="T73" fmla="*/ 2147483647 h 293"/>
                <a:gd name="T74" fmla="*/ 2147483647 w 462"/>
                <a:gd name="T75" fmla="*/ 2147483647 h 293"/>
                <a:gd name="T76" fmla="*/ 2147483647 w 462"/>
                <a:gd name="T77" fmla="*/ 2147483647 h 293"/>
                <a:gd name="T78" fmla="*/ 2147483647 w 462"/>
                <a:gd name="T79" fmla="*/ 2147483647 h 293"/>
                <a:gd name="T80" fmla="*/ 2147483647 w 462"/>
                <a:gd name="T81" fmla="*/ 2147483647 h 293"/>
                <a:gd name="T82" fmla="*/ 2147483647 w 462"/>
                <a:gd name="T83" fmla="*/ 2147483647 h 293"/>
                <a:gd name="T84" fmla="*/ 2147483647 w 462"/>
                <a:gd name="T85" fmla="*/ 2147483647 h 293"/>
                <a:gd name="T86" fmla="*/ 2147483647 w 462"/>
                <a:gd name="T87" fmla="*/ 2147483647 h 293"/>
                <a:gd name="T88" fmla="*/ 2147483647 w 462"/>
                <a:gd name="T89" fmla="*/ 2147483647 h 293"/>
                <a:gd name="T90" fmla="*/ 2147483647 w 462"/>
                <a:gd name="T91" fmla="*/ 2147483647 h 293"/>
                <a:gd name="T92" fmla="*/ 2147483647 w 462"/>
                <a:gd name="T93" fmla="*/ 2147483647 h 293"/>
                <a:gd name="T94" fmla="*/ 2147483647 w 462"/>
                <a:gd name="T95" fmla="*/ 2147483647 h 293"/>
                <a:gd name="T96" fmla="*/ 2147483647 w 462"/>
                <a:gd name="T97" fmla="*/ 2147483647 h 293"/>
                <a:gd name="T98" fmla="*/ 2147483647 w 462"/>
                <a:gd name="T99" fmla="*/ 2147483647 h 2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2" h="293">
                  <a:moveTo>
                    <a:pt x="348" y="111"/>
                  </a:moveTo>
                  <a:cubicBezTo>
                    <a:pt x="348" y="96"/>
                    <a:pt x="337" y="85"/>
                    <a:pt x="322" y="85"/>
                  </a:cubicBezTo>
                  <a:cubicBezTo>
                    <a:pt x="313" y="85"/>
                    <a:pt x="304" y="90"/>
                    <a:pt x="300" y="98"/>
                  </a:cubicBezTo>
                  <a:cubicBezTo>
                    <a:pt x="238" y="86"/>
                    <a:pt x="238" y="86"/>
                    <a:pt x="238" y="86"/>
                  </a:cubicBezTo>
                  <a:cubicBezTo>
                    <a:pt x="236" y="73"/>
                    <a:pt x="226" y="63"/>
                    <a:pt x="212" y="63"/>
                  </a:cubicBezTo>
                  <a:cubicBezTo>
                    <a:pt x="198" y="63"/>
                    <a:pt x="186" y="74"/>
                    <a:pt x="186" y="89"/>
                  </a:cubicBezTo>
                  <a:cubicBezTo>
                    <a:pt x="186" y="90"/>
                    <a:pt x="187" y="91"/>
                    <a:pt x="187" y="92"/>
                  </a:cubicBezTo>
                  <a:cubicBezTo>
                    <a:pt x="160" y="105"/>
                    <a:pt x="160" y="105"/>
                    <a:pt x="160" y="105"/>
                  </a:cubicBezTo>
                  <a:cubicBezTo>
                    <a:pt x="155" y="100"/>
                    <a:pt x="148" y="97"/>
                    <a:pt x="141" y="97"/>
                  </a:cubicBezTo>
                  <a:cubicBezTo>
                    <a:pt x="127" y="97"/>
                    <a:pt x="115" y="108"/>
                    <a:pt x="115" y="122"/>
                  </a:cubicBezTo>
                  <a:cubicBezTo>
                    <a:pt x="115" y="134"/>
                    <a:pt x="123" y="144"/>
                    <a:pt x="133" y="147"/>
                  </a:cubicBezTo>
                  <a:cubicBezTo>
                    <a:pt x="133" y="193"/>
                    <a:pt x="133" y="193"/>
                    <a:pt x="133" y="193"/>
                  </a:cubicBezTo>
                  <a:cubicBezTo>
                    <a:pt x="123" y="196"/>
                    <a:pt x="115" y="206"/>
                    <a:pt x="115" y="217"/>
                  </a:cubicBezTo>
                  <a:cubicBezTo>
                    <a:pt x="115" y="232"/>
                    <a:pt x="127" y="243"/>
                    <a:pt x="141" y="243"/>
                  </a:cubicBezTo>
                  <a:cubicBezTo>
                    <a:pt x="151" y="243"/>
                    <a:pt x="159" y="238"/>
                    <a:pt x="163" y="230"/>
                  </a:cubicBezTo>
                  <a:cubicBezTo>
                    <a:pt x="225" y="242"/>
                    <a:pt x="225" y="242"/>
                    <a:pt x="225" y="242"/>
                  </a:cubicBezTo>
                  <a:cubicBezTo>
                    <a:pt x="227" y="255"/>
                    <a:pt x="238" y="265"/>
                    <a:pt x="251" y="265"/>
                  </a:cubicBezTo>
                  <a:cubicBezTo>
                    <a:pt x="265" y="265"/>
                    <a:pt x="277" y="253"/>
                    <a:pt x="277" y="239"/>
                  </a:cubicBezTo>
                  <a:cubicBezTo>
                    <a:pt x="277" y="238"/>
                    <a:pt x="277" y="237"/>
                    <a:pt x="277" y="236"/>
                  </a:cubicBezTo>
                  <a:cubicBezTo>
                    <a:pt x="304" y="224"/>
                    <a:pt x="304" y="224"/>
                    <a:pt x="304" y="224"/>
                  </a:cubicBezTo>
                  <a:cubicBezTo>
                    <a:pt x="308" y="229"/>
                    <a:pt x="315" y="232"/>
                    <a:pt x="322" y="232"/>
                  </a:cubicBezTo>
                  <a:cubicBezTo>
                    <a:pt x="337" y="232"/>
                    <a:pt x="348" y="220"/>
                    <a:pt x="348" y="206"/>
                  </a:cubicBezTo>
                  <a:cubicBezTo>
                    <a:pt x="348" y="195"/>
                    <a:pt x="341" y="185"/>
                    <a:pt x="330" y="181"/>
                  </a:cubicBezTo>
                  <a:cubicBezTo>
                    <a:pt x="330" y="135"/>
                    <a:pt x="330" y="135"/>
                    <a:pt x="330" y="135"/>
                  </a:cubicBezTo>
                  <a:cubicBezTo>
                    <a:pt x="341" y="132"/>
                    <a:pt x="348" y="122"/>
                    <a:pt x="348" y="111"/>
                  </a:cubicBezTo>
                  <a:close/>
                  <a:moveTo>
                    <a:pt x="235" y="101"/>
                  </a:moveTo>
                  <a:cubicBezTo>
                    <a:pt x="297" y="114"/>
                    <a:pt x="297" y="114"/>
                    <a:pt x="297" y="114"/>
                  </a:cubicBezTo>
                  <a:cubicBezTo>
                    <a:pt x="297" y="114"/>
                    <a:pt x="297" y="114"/>
                    <a:pt x="297" y="114"/>
                  </a:cubicBezTo>
                  <a:cubicBezTo>
                    <a:pt x="270" y="127"/>
                    <a:pt x="270" y="127"/>
                    <a:pt x="270" y="127"/>
                  </a:cubicBezTo>
                  <a:cubicBezTo>
                    <a:pt x="265" y="122"/>
                    <a:pt x="258" y="119"/>
                    <a:pt x="251" y="119"/>
                  </a:cubicBezTo>
                  <a:cubicBezTo>
                    <a:pt x="241" y="119"/>
                    <a:pt x="233" y="124"/>
                    <a:pt x="228" y="132"/>
                  </a:cubicBezTo>
                  <a:cubicBezTo>
                    <a:pt x="220" y="130"/>
                    <a:pt x="220" y="130"/>
                    <a:pt x="220" y="130"/>
                  </a:cubicBezTo>
                  <a:cubicBezTo>
                    <a:pt x="220" y="113"/>
                    <a:pt x="220" y="113"/>
                    <a:pt x="220" y="113"/>
                  </a:cubicBezTo>
                  <a:cubicBezTo>
                    <a:pt x="227" y="111"/>
                    <a:pt x="232" y="107"/>
                    <a:pt x="235" y="101"/>
                  </a:cubicBezTo>
                  <a:close/>
                  <a:moveTo>
                    <a:pt x="220" y="160"/>
                  </a:moveTo>
                  <a:cubicBezTo>
                    <a:pt x="220" y="147"/>
                    <a:pt x="220" y="147"/>
                    <a:pt x="220" y="147"/>
                  </a:cubicBezTo>
                  <a:cubicBezTo>
                    <a:pt x="225" y="148"/>
                    <a:pt x="225" y="148"/>
                    <a:pt x="225" y="148"/>
                  </a:cubicBezTo>
                  <a:cubicBezTo>
                    <a:pt x="227" y="158"/>
                    <a:pt x="234" y="166"/>
                    <a:pt x="243" y="169"/>
                  </a:cubicBezTo>
                  <a:cubicBezTo>
                    <a:pt x="243" y="182"/>
                    <a:pt x="243" y="182"/>
                    <a:pt x="243" y="182"/>
                  </a:cubicBezTo>
                  <a:cubicBezTo>
                    <a:pt x="238" y="181"/>
                    <a:pt x="238" y="181"/>
                    <a:pt x="238" y="181"/>
                  </a:cubicBezTo>
                  <a:cubicBezTo>
                    <a:pt x="237" y="171"/>
                    <a:pt x="230" y="163"/>
                    <a:pt x="220" y="160"/>
                  </a:cubicBezTo>
                  <a:close/>
                  <a:moveTo>
                    <a:pt x="222" y="184"/>
                  </a:moveTo>
                  <a:cubicBezTo>
                    <a:pt x="222" y="190"/>
                    <a:pt x="218" y="194"/>
                    <a:pt x="212" y="194"/>
                  </a:cubicBezTo>
                  <a:cubicBezTo>
                    <a:pt x="207" y="194"/>
                    <a:pt x="202" y="190"/>
                    <a:pt x="202" y="184"/>
                  </a:cubicBezTo>
                  <a:cubicBezTo>
                    <a:pt x="202" y="179"/>
                    <a:pt x="207" y="174"/>
                    <a:pt x="212" y="174"/>
                  </a:cubicBezTo>
                  <a:cubicBezTo>
                    <a:pt x="218" y="174"/>
                    <a:pt x="222" y="179"/>
                    <a:pt x="222" y="184"/>
                  </a:cubicBezTo>
                  <a:close/>
                  <a:moveTo>
                    <a:pt x="241" y="144"/>
                  </a:moveTo>
                  <a:cubicBezTo>
                    <a:pt x="241" y="139"/>
                    <a:pt x="246" y="135"/>
                    <a:pt x="251" y="135"/>
                  </a:cubicBezTo>
                  <a:cubicBezTo>
                    <a:pt x="256" y="135"/>
                    <a:pt x="261" y="139"/>
                    <a:pt x="261" y="144"/>
                  </a:cubicBezTo>
                  <a:cubicBezTo>
                    <a:pt x="261" y="150"/>
                    <a:pt x="256" y="154"/>
                    <a:pt x="251" y="154"/>
                  </a:cubicBezTo>
                  <a:cubicBezTo>
                    <a:pt x="246" y="154"/>
                    <a:pt x="241" y="150"/>
                    <a:pt x="241" y="144"/>
                  </a:cubicBezTo>
                  <a:close/>
                  <a:moveTo>
                    <a:pt x="212" y="79"/>
                  </a:moveTo>
                  <a:cubicBezTo>
                    <a:pt x="218" y="79"/>
                    <a:pt x="222" y="83"/>
                    <a:pt x="222" y="89"/>
                  </a:cubicBezTo>
                  <a:cubicBezTo>
                    <a:pt x="222" y="94"/>
                    <a:pt x="218" y="99"/>
                    <a:pt x="212" y="99"/>
                  </a:cubicBezTo>
                  <a:cubicBezTo>
                    <a:pt x="207" y="99"/>
                    <a:pt x="202" y="94"/>
                    <a:pt x="202" y="89"/>
                  </a:cubicBezTo>
                  <a:cubicBezTo>
                    <a:pt x="202" y="83"/>
                    <a:pt x="207" y="79"/>
                    <a:pt x="212" y="79"/>
                  </a:cubicBezTo>
                  <a:close/>
                  <a:moveTo>
                    <a:pt x="194" y="106"/>
                  </a:moveTo>
                  <a:cubicBezTo>
                    <a:pt x="197" y="110"/>
                    <a:pt x="200" y="112"/>
                    <a:pt x="204" y="113"/>
                  </a:cubicBezTo>
                  <a:cubicBezTo>
                    <a:pt x="204" y="127"/>
                    <a:pt x="204" y="127"/>
                    <a:pt x="204" y="127"/>
                  </a:cubicBezTo>
                  <a:cubicBezTo>
                    <a:pt x="167" y="120"/>
                    <a:pt x="167" y="120"/>
                    <a:pt x="167" y="120"/>
                  </a:cubicBezTo>
                  <a:cubicBezTo>
                    <a:pt x="167" y="120"/>
                    <a:pt x="167" y="119"/>
                    <a:pt x="167" y="119"/>
                  </a:cubicBezTo>
                  <a:lnTo>
                    <a:pt x="194" y="106"/>
                  </a:lnTo>
                  <a:close/>
                  <a:moveTo>
                    <a:pt x="131" y="122"/>
                  </a:moveTo>
                  <a:cubicBezTo>
                    <a:pt x="131" y="117"/>
                    <a:pt x="136" y="113"/>
                    <a:pt x="141" y="113"/>
                  </a:cubicBezTo>
                  <a:cubicBezTo>
                    <a:pt x="146" y="113"/>
                    <a:pt x="151" y="117"/>
                    <a:pt x="151" y="122"/>
                  </a:cubicBezTo>
                  <a:cubicBezTo>
                    <a:pt x="151" y="128"/>
                    <a:pt x="146" y="132"/>
                    <a:pt x="141" y="132"/>
                  </a:cubicBezTo>
                  <a:cubicBezTo>
                    <a:pt x="136" y="132"/>
                    <a:pt x="131" y="128"/>
                    <a:pt x="131" y="122"/>
                  </a:cubicBezTo>
                  <a:close/>
                  <a:moveTo>
                    <a:pt x="141" y="227"/>
                  </a:moveTo>
                  <a:cubicBezTo>
                    <a:pt x="136" y="227"/>
                    <a:pt x="131" y="223"/>
                    <a:pt x="131" y="217"/>
                  </a:cubicBezTo>
                  <a:cubicBezTo>
                    <a:pt x="131" y="212"/>
                    <a:pt x="136" y="207"/>
                    <a:pt x="141" y="207"/>
                  </a:cubicBezTo>
                  <a:cubicBezTo>
                    <a:pt x="146" y="207"/>
                    <a:pt x="151" y="212"/>
                    <a:pt x="151" y="217"/>
                  </a:cubicBezTo>
                  <a:cubicBezTo>
                    <a:pt x="151" y="223"/>
                    <a:pt x="146" y="227"/>
                    <a:pt x="141" y="227"/>
                  </a:cubicBezTo>
                  <a:close/>
                  <a:moveTo>
                    <a:pt x="160" y="200"/>
                  </a:moveTo>
                  <a:cubicBezTo>
                    <a:pt x="157" y="197"/>
                    <a:pt x="153" y="194"/>
                    <a:pt x="149" y="193"/>
                  </a:cubicBezTo>
                  <a:cubicBezTo>
                    <a:pt x="149" y="147"/>
                    <a:pt x="149" y="147"/>
                    <a:pt x="149" y="147"/>
                  </a:cubicBezTo>
                  <a:cubicBezTo>
                    <a:pt x="155" y="145"/>
                    <a:pt x="160" y="141"/>
                    <a:pt x="163" y="136"/>
                  </a:cubicBezTo>
                  <a:cubicBezTo>
                    <a:pt x="204" y="144"/>
                    <a:pt x="204" y="144"/>
                    <a:pt x="204" y="144"/>
                  </a:cubicBezTo>
                  <a:cubicBezTo>
                    <a:pt x="204" y="160"/>
                    <a:pt x="204" y="160"/>
                    <a:pt x="204" y="160"/>
                  </a:cubicBezTo>
                  <a:cubicBezTo>
                    <a:pt x="194" y="163"/>
                    <a:pt x="186" y="173"/>
                    <a:pt x="186" y="184"/>
                  </a:cubicBezTo>
                  <a:cubicBezTo>
                    <a:pt x="186" y="185"/>
                    <a:pt x="187" y="186"/>
                    <a:pt x="187" y="187"/>
                  </a:cubicBezTo>
                  <a:lnTo>
                    <a:pt x="160" y="200"/>
                  </a:lnTo>
                  <a:close/>
                  <a:moveTo>
                    <a:pt x="228" y="227"/>
                  </a:moveTo>
                  <a:cubicBezTo>
                    <a:pt x="167" y="214"/>
                    <a:pt x="167" y="214"/>
                    <a:pt x="167" y="214"/>
                  </a:cubicBezTo>
                  <a:cubicBezTo>
                    <a:pt x="194" y="202"/>
                    <a:pt x="194" y="202"/>
                    <a:pt x="194" y="202"/>
                  </a:cubicBezTo>
                  <a:cubicBezTo>
                    <a:pt x="198" y="207"/>
                    <a:pt x="205" y="210"/>
                    <a:pt x="212" y="210"/>
                  </a:cubicBezTo>
                  <a:cubicBezTo>
                    <a:pt x="222" y="210"/>
                    <a:pt x="230" y="205"/>
                    <a:pt x="235" y="197"/>
                  </a:cubicBezTo>
                  <a:cubicBezTo>
                    <a:pt x="243" y="198"/>
                    <a:pt x="243" y="198"/>
                    <a:pt x="243" y="198"/>
                  </a:cubicBezTo>
                  <a:cubicBezTo>
                    <a:pt x="243" y="215"/>
                    <a:pt x="243" y="215"/>
                    <a:pt x="243" y="215"/>
                  </a:cubicBezTo>
                  <a:cubicBezTo>
                    <a:pt x="237" y="217"/>
                    <a:pt x="232" y="221"/>
                    <a:pt x="228" y="227"/>
                  </a:cubicBezTo>
                  <a:close/>
                  <a:moveTo>
                    <a:pt x="251" y="249"/>
                  </a:moveTo>
                  <a:cubicBezTo>
                    <a:pt x="246" y="249"/>
                    <a:pt x="241" y="245"/>
                    <a:pt x="241" y="239"/>
                  </a:cubicBezTo>
                  <a:cubicBezTo>
                    <a:pt x="241" y="234"/>
                    <a:pt x="246" y="229"/>
                    <a:pt x="251" y="229"/>
                  </a:cubicBezTo>
                  <a:cubicBezTo>
                    <a:pt x="256" y="229"/>
                    <a:pt x="261" y="234"/>
                    <a:pt x="261" y="239"/>
                  </a:cubicBezTo>
                  <a:cubicBezTo>
                    <a:pt x="261" y="245"/>
                    <a:pt x="256" y="249"/>
                    <a:pt x="251" y="249"/>
                  </a:cubicBezTo>
                  <a:close/>
                  <a:moveTo>
                    <a:pt x="270" y="222"/>
                  </a:moveTo>
                  <a:cubicBezTo>
                    <a:pt x="267" y="219"/>
                    <a:pt x="263" y="216"/>
                    <a:pt x="259" y="215"/>
                  </a:cubicBezTo>
                  <a:cubicBezTo>
                    <a:pt x="259" y="202"/>
                    <a:pt x="259" y="202"/>
                    <a:pt x="259" y="202"/>
                  </a:cubicBezTo>
                  <a:cubicBezTo>
                    <a:pt x="297" y="209"/>
                    <a:pt x="297" y="209"/>
                    <a:pt x="297" y="209"/>
                  </a:cubicBezTo>
                  <a:cubicBezTo>
                    <a:pt x="297" y="209"/>
                    <a:pt x="297" y="209"/>
                    <a:pt x="297" y="209"/>
                  </a:cubicBezTo>
                  <a:lnTo>
                    <a:pt x="270" y="222"/>
                  </a:lnTo>
                  <a:close/>
                  <a:moveTo>
                    <a:pt x="300" y="193"/>
                  </a:moveTo>
                  <a:cubicBezTo>
                    <a:pt x="259" y="185"/>
                    <a:pt x="259" y="185"/>
                    <a:pt x="259" y="185"/>
                  </a:cubicBezTo>
                  <a:cubicBezTo>
                    <a:pt x="259" y="169"/>
                    <a:pt x="259" y="169"/>
                    <a:pt x="259" y="169"/>
                  </a:cubicBezTo>
                  <a:cubicBezTo>
                    <a:pt x="269" y="166"/>
                    <a:pt x="277" y="156"/>
                    <a:pt x="277" y="144"/>
                  </a:cubicBezTo>
                  <a:cubicBezTo>
                    <a:pt x="277" y="143"/>
                    <a:pt x="277" y="142"/>
                    <a:pt x="277" y="141"/>
                  </a:cubicBezTo>
                  <a:cubicBezTo>
                    <a:pt x="304" y="128"/>
                    <a:pt x="304" y="128"/>
                    <a:pt x="304" y="128"/>
                  </a:cubicBezTo>
                  <a:cubicBezTo>
                    <a:pt x="306" y="131"/>
                    <a:pt x="310" y="134"/>
                    <a:pt x="314" y="135"/>
                  </a:cubicBezTo>
                  <a:cubicBezTo>
                    <a:pt x="314" y="181"/>
                    <a:pt x="314" y="181"/>
                    <a:pt x="314" y="181"/>
                  </a:cubicBezTo>
                  <a:cubicBezTo>
                    <a:pt x="308" y="183"/>
                    <a:pt x="303" y="188"/>
                    <a:pt x="300" y="193"/>
                  </a:cubicBezTo>
                  <a:close/>
                  <a:moveTo>
                    <a:pt x="332" y="206"/>
                  </a:moveTo>
                  <a:cubicBezTo>
                    <a:pt x="332" y="211"/>
                    <a:pt x="328" y="216"/>
                    <a:pt x="322" y="216"/>
                  </a:cubicBezTo>
                  <a:cubicBezTo>
                    <a:pt x="317" y="216"/>
                    <a:pt x="312" y="211"/>
                    <a:pt x="312" y="206"/>
                  </a:cubicBezTo>
                  <a:cubicBezTo>
                    <a:pt x="312" y="201"/>
                    <a:pt x="317" y="196"/>
                    <a:pt x="322" y="196"/>
                  </a:cubicBezTo>
                  <a:cubicBezTo>
                    <a:pt x="328" y="196"/>
                    <a:pt x="332" y="201"/>
                    <a:pt x="332" y="206"/>
                  </a:cubicBezTo>
                  <a:close/>
                  <a:moveTo>
                    <a:pt x="322" y="120"/>
                  </a:moveTo>
                  <a:cubicBezTo>
                    <a:pt x="317" y="120"/>
                    <a:pt x="312" y="116"/>
                    <a:pt x="312" y="111"/>
                  </a:cubicBezTo>
                  <a:cubicBezTo>
                    <a:pt x="312" y="105"/>
                    <a:pt x="317" y="101"/>
                    <a:pt x="322" y="101"/>
                  </a:cubicBezTo>
                  <a:cubicBezTo>
                    <a:pt x="328" y="101"/>
                    <a:pt x="332" y="105"/>
                    <a:pt x="332" y="111"/>
                  </a:cubicBezTo>
                  <a:cubicBezTo>
                    <a:pt x="332" y="116"/>
                    <a:pt x="328" y="120"/>
                    <a:pt x="322" y="120"/>
                  </a:cubicBezTo>
                  <a:close/>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defRPr/>
              </a:pPr>
              <a:endParaRPr lang="en-US" sz="2667">
                <a:latin typeface="Arial" charset="0"/>
                <a:ea typeface="ＭＳ Ｐゴシック" pitchFamily="34" charset="-128"/>
                <a:cs typeface="+mn-cs"/>
              </a:endParaRPr>
            </a:p>
          </p:txBody>
        </p:sp>
        <p:sp>
          <p:nvSpPr>
            <p:cNvPr id="659" name="TextBox 658"/>
            <p:cNvSpPr txBox="1"/>
            <p:nvPr/>
          </p:nvSpPr>
          <p:spPr>
            <a:xfrm>
              <a:off x="2597366" y="2503970"/>
              <a:ext cx="2480551" cy="838616"/>
            </a:xfrm>
            <a:prstGeom prst="rect">
              <a:avLst/>
            </a:prstGeom>
            <a:noFill/>
          </p:spPr>
          <p:txBody>
            <a:bodyPr>
              <a:spAutoFit/>
            </a:bodyPr>
            <a:lstStyle/>
            <a:p>
              <a:pPr>
                <a:defRPr/>
              </a:pPr>
              <a:r>
                <a:rPr lang="en-US" sz="1867" dirty="0">
                  <a:solidFill>
                    <a:schemeClr val="bg1"/>
                  </a:solidFill>
                  <a:latin typeface="+mn-lt"/>
                  <a:ea typeface="ＭＳ Ｐゴシック" pitchFamily="34" charset="-128"/>
                  <a:cs typeface="+mn-cs"/>
                </a:rPr>
                <a:t>Telco Cloud enabler</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Network automation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Scaling &amp; load sharing</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WAN VPN interconnect</a:t>
              </a:r>
            </a:p>
          </p:txBody>
        </p:sp>
      </p:grpSp>
      <p:grpSp>
        <p:nvGrpSpPr>
          <p:cNvPr id="2" name="Group 1"/>
          <p:cNvGrpSpPr>
            <a:grpSpLocks/>
          </p:cNvGrpSpPr>
          <p:nvPr/>
        </p:nvGrpSpPr>
        <p:grpSpPr bwMode="auto">
          <a:xfrm>
            <a:off x="547687" y="4806951"/>
            <a:ext cx="8397479" cy="1940847"/>
            <a:chOff x="547161" y="3604508"/>
            <a:chExt cx="8398651" cy="1456356"/>
          </a:xfrm>
        </p:grpSpPr>
        <p:sp>
          <p:nvSpPr>
            <p:cNvPr id="27704" name="AutoShape 4"/>
            <p:cNvSpPr>
              <a:spLocks noChangeArrowheads="1"/>
            </p:cNvSpPr>
            <p:nvPr/>
          </p:nvSpPr>
          <p:spPr bwMode="auto">
            <a:xfrm rot="5400000" flipH="1">
              <a:off x="4107381" y="88746"/>
              <a:ext cx="1279797" cy="8397064"/>
            </a:xfrm>
            <a:prstGeom prst="flowChartAlternateProcess">
              <a:avLst/>
            </a:prstGeom>
            <a:noFill/>
            <a:ln w="38100" algn="ctr">
              <a:solidFill>
                <a:srgbClr val="89BA17"/>
              </a:solidFill>
              <a:miter lim="800000"/>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anchor="ctr"/>
            <a:lstStyle/>
            <a:p>
              <a:pPr algn="ctr"/>
              <a:endParaRPr lang="en-US" altLang="fr-FR" sz="1400">
                <a:solidFill>
                  <a:schemeClr val="bg1"/>
                </a:solidFill>
              </a:endParaRPr>
            </a:p>
          </p:txBody>
        </p:sp>
        <p:sp>
          <p:nvSpPr>
            <p:cNvPr id="16437" name="AutoShape 4"/>
            <p:cNvSpPr>
              <a:spLocks noChangeArrowheads="1"/>
            </p:cNvSpPr>
            <p:nvPr/>
          </p:nvSpPr>
          <p:spPr bwMode="auto">
            <a:xfrm rot="16200000" flipH="1">
              <a:off x="2193798" y="1999564"/>
              <a:ext cx="1280555" cy="4573830"/>
            </a:xfrm>
            <a:prstGeom prst="flowChartAlternateProcess">
              <a:avLst/>
            </a:prstGeom>
            <a:blipFill dpi="0" rotWithShape="1">
              <a:blip r:embed="rId4"/>
              <a:srcRect/>
              <a:stretch>
                <a:fillRect/>
              </a:stretch>
            </a:blipFill>
            <a:ln w="38100">
              <a:solidFill>
                <a:schemeClr val="bg1"/>
              </a:solidFill>
              <a:miter lim="800000"/>
              <a:headEnd/>
              <a:tailEnd/>
            </a:ln>
          </p:spPr>
          <p:txBody>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b="1">
                  <a:solidFill>
                    <a:schemeClr val="bg1"/>
                  </a:solidFill>
                  <a:cs typeface="+mn-cs"/>
                </a:rPr>
                <a:t>Multi-Layer</a:t>
              </a:r>
            </a:p>
            <a:p>
              <a:pPr algn="ctr" eaLnBrk="1" hangingPunct="1">
                <a:defRPr/>
              </a:pPr>
              <a:r>
                <a:rPr lang="en-US" altLang="en-US" sz="1467" b="1">
                  <a:solidFill>
                    <a:schemeClr val="bg1"/>
                  </a:solidFill>
                  <a:cs typeface="+mn-cs"/>
                </a:rPr>
                <a:t>Transport</a:t>
              </a:r>
            </a:p>
          </p:txBody>
        </p:sp>
        <p:grpSp>
          <p:nvGrpSpPr>
            <p:cNvPr id="27706" name="Group 370"/>
            <p:cNvGrpSpPr>
              <a:grpSpLocks/>
            </p:cNvGrpSpPr>
            <p:nvPr/>
          </p:nvGrpSpPr>
          <p:grpSpPr bwMode="auto">
            <a:xfrm>
              <a:off x="5396772" y="3851970"/>
              <a:ext cx="674160" cy="791973"/>
              <a:chOff x="1104138" y="3100105"/>
              <a:chExt cx="1373710" cy="1940985"/>
            </a:xfrm>
          </p:grpSpPr>
          <p:grpSp>
            <p:nvGrpSpPr>
              <p:cNvPr id="27741" name="Group 54"/>
              <p:cNvGrpSpPr>
                <a:grpSpLocks noChangeAspect="1"/>
              </p:cNvGrpSpPr>
              <p:nvPr/>
            </p:nvGrpSpPr>
            <p:grpSpPr bwMode="auto">
              <a:xfrm>
                <a:off x="1104138" y="3100105"/>
                <a:ext cx="1373710" cy="1940985"/>
                <a:chOff x="183" y="860"/>
                <a:chExt cx="969" cy="1392"/>
              </a:xfrm>
            </p:grpSpPr>
            <p:grpSp>
              <p:nvGrpSpPr>
                <p:cNvPr id="27749" name="Group 43"/>
                <p:cNvGrpSpPr>
                  <a:grpSpLocks noChangeAspect="1"/>
                </p:cNvGrpSpPr>
                <p:nvPr/>
              </p:nvGrpSpPr>
              <p:grpSpPr bwMode="auto">
                <a:xfrm>
                  <a:off x="186" y="860"/>
                  <a:ext cx="966" cy="1391"/>
                  <a:chOff x="186" y="860"/>
                  <a:chExt cx="966" cy="1391"/>
                </a:xfrm>
              </p:grpSpPr>
              <p:sp>
                <p:nvSpPr>
                  <p:cNvPr id="16483" name="Freeform 3"/>
                  <p:cNvSpPr>
                    <a:spLocks noChangeAspect="1"/>
                  </p:cNvSpPr>
                  <p:nvPr/>
                </p:nvSpPr>
                <p:spPr bwMode="auto">
                  <a:xfrm>
                    <a:off x="209" y="879"/>
                    <a:ext cx="924" cy="137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379" name="Freeform 4"/>
                  <p:cNvSpPr>
                    <a:spLocks noChangeAspect="1" noEditPoints="1"/>
                  </p:cNvSpPr>
                  <p:nvPr/>
                </p:nvSpPr>
                <p:spPr bwMode="auto">
                  <a:xfrm>
                    <a:off x="197" y="861"/>
                    <a:ext cx="953" cy="1415"/>
                  </a:xfrm>
                  <a:custGeom>
                    <a:avLst/>
                    <a:gdLst>
                      <a:gd name="T0" fmla="*/ 12326902 w 409"/>
                      <a:gd name="T1" fmla="*/ 1770790 h 589"/>
                      <a:gd name="T2" fmla="*/ 11126397 w 409"/>
                      <a:gd name="T3" fmla="*/ 0 h 589"/>
                      <a:gd name="T4" fmla="*/ 0 w 409"/>
                      <a:gd name="T5" fmla="*/ 1196749 h 589"/>
                      <a:gd name="T6" fmla="*/ 1198799 w 409"/>
                      <a:gd name="T7" fmla="*/ 17728427 h 589"/>
                      <a:gd name="T8" fmla="*/ 12326902 w 409"/>
                      <a:gd name="T9" fmla="*/ 16530346 h 589"/>
                      <a:gd name="T10" fmla="*/ 12082882 w 409"/>
                      <a:gd name="T11" fmla="*/ 2497173 h 589"/>
                      <a:gd name="T12" fmla="*/ 11839837 w 409"/>
                      <a:gd name="T13" fmla="*/ 16530346 h 589"/>
                      <a:gd name="T14" fmla="*/ 1198799 w 409"/>
                      <a:gd name="T15" fmla="*/ 17240822 h 589"/>
                      <a:gd name="T16" fmla="*/ 487065 w 409"/>
                      <a:gd name="T17" fmla="*/ 1196749 h 589"/>
                      <a:gd name="T18" fmla="*/ 11126397 w 409"/>
                      <a:gd name="T19" fmla="*/ 486848 h 589"/>
                      <a:gd name="T20" fmla="*/ 11839837 w 409"/>
                      <a:gd name="T21" fmla="*/ 1770790 h 589"/>
                      <a:gd name="T22" fmla="*/ 9603311 w 409"/>
                      <a:gd name="T23" fmla="*/ 4601983 h 589"/>
                      <a:gd name="T24" fmla="*/ 9848056 w 409"/>
                      <a:gd name="T25" fmla="*/ 4360074 h 589"/>
                      <a:gd name="T26" fmla="*/ 9761111 w 409"/>
                      <a:gd name="T27" fmla="*/ 2406319 h 589"/>
                      <a:gd name="T28" fmla="*/ 7832862 w 409"/>
                      <a:gd name="T29" fmla="*/ 2346440 h 589"/>
                      <a:gd name="T30" fmla="*/ 7832862 w 409"/>
                      <a:gd name="T31" fmla="*/ 2826278 h 589"/>
                      <a:gd name="T32" fmla="*/ 5968699 w 409"/>
                      <a:gd name="T33" fmla="*/ 5877433 h 589"/>
                      <a:gd name="T34" fmla="*/ 4132810 w 409"/>
                      <a:gd name="T35" fmla="*/ 2826278 h 589"/>
                      <a:gd name="T36" fmla="*/ 4132810 w 409"/>
                      <a:gd name="T37" fmla="*/ 2346440 h 589"/>
                      <a:gd name="T38" fmla="*/ 2193427 w 409"/>
                      <a:gd name="T39" fmla="*/ 2406319 h 589"/>
                      <a:gd name="T40" fmla="*/ 2106116 w 409"/>
                      <a:gd name="T41" fmla="*/ 4360074 h 589"/>
                      <a:gd name="T42" fmla="*/ 2586648 w 409"/>
                      <a:gd name="T43" fmla="*/ 4360074 h 589"/>
                      <a:gd name="T44" fmla="*/ 5639406 w 409"/>
                      <a:gd name="T45" fmla="*/ 6194402 h 589"/>
                      <a:gd name="T46" fmla="*/ 2586648 w 409"/>
                      <a:gd name="T47" fmla="*/ 8068919 h 589"/>
                      <a:gd name="T48" fmla="*/ 2106116 w 409"/>
                      <a:gd name="T49" fmla="*/ 8068919 h 589"/>
                      <a:gd name="T50" fmla="*/ 2106116 w 409"/>
                      <a:gd name="T51" fmla="*/ 9837653 h 589"/>
                      <a:gd name="T52" fmla="*/ 2349175 w 409"/>
                      <a:gd name="T53" fmla="*/ 10082277 h 589"/>
                      <a:gd name="T54" fmla="*/ 4363521 w 409"/>
                      <a:gd name="T55" fmla="*/ 9837653 h 589"/>
                      <a:gd name="T56" fmla="*/ 2922381 w 409"/>
                      <a:gd name="T57" fmla="*/ 9594773 h 589"/>
                      <a:gd name="T58" fmla="*/ 9004629 w 409"/>
                      <a:gd name="T59" fmla="*/ 9594773 h 589"/>
                      <a:gd name="T60" fmla="*/ 7589005 w 409"/>
                      <a:gd name="T61" fmla="*/ 9837653 h 589"/>
                      <a:gd name="T62" fmla="*/ 7832862 w 409"/>
                      <a:gd name="T63" fmla="*/ 10082277 h 589"/>
                      <a:gd name="T64" fmla="*/ 9761111 w 409"/>
                      <a:gd name="T65" fmla="*/ 9995372 h 589"/>
                      <a:gd name="T66" fmla="*/ 9848056 w 409"/>
                      <a:gd name="T67" fmla="*/ 8068919 h 589"/>
                      <a:gd name="T68" fmla="*/ 9377330 w 409"/>
                      <a:gd name="T69" fmla="*/ 8068919 h 589"/>
                      <a:gd name="T70" fmla="*/ 6326093 w 409"/>
                      <a:gd name="T71" fmla="*/ 6194402 h 589"/>
                      <a:gd name="T72" fmla="*/ 9377330 w 409"/>
                      <a:gd name="T73" fmla="*/ 4360074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US" sz="2667">
                      <a:latin typeface="Arial" charset="0"/>
                      <a:ea typeface="ＭＳ Ｐゴシック" pitchFamily="34" charset="-128"/>
                      <a:cs typeface="+mn-cs"/>
                    </a:endParaRPr>
                  </a:p>
                </p:txBody>
              </p:sp>
            </p:grpSp>
            <p:sp>
              <p:nvSpPr>
                <p:cNvPr id="16482" name="Rectangle 44"/>
                <p:cNvSpPr>
                  <a:spLocks noChangeAspect="1" noChangeArrowheads="1"/>
                </p:cNvSpPr>
                <p:nvPr/>
              </p:nvSpPr>
              <p:spPr bwMode="auto">
                <a:xfrm>
                  <a:off x="185" y="861"/>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sv-SE" altLang="en-US" sz="2667">
                    <a:cs typeface="+mn-cs"/>
                  </a:endParaRPr>
                </a:p>
              </p:txBody>
            </p:sp>
          </p:grpSp>
          <p:grpSp>
            <p:nvGrpSpPr>
              <p:cNvPr id="27742" name="Group 372"/>
              <p:cNvGrpSpPr>
                <a:grpSpLocks/>
              </p:cNvGrpSpPr>
              <p:nvPr/>
            </p:nvGrpSpPr>
            <p:grpSpPr bwMode="auto">
              <a:xfrm>
                <a:off x="1210797" y="4266990"/>
                <a:ext cx="1168902" cy="732998"/>
                <a:chOff x="2512445" y="4296607"/>
                <a:chExt cx="1168902" cy="1356363"/>
              </a:xfrm>
            </p:grpSpPr>
            <p:sp>
              <p:nvSpPr>
                <p:cNvPr id="374" name="AutoShape 111"/>
                <p:cNvSpPr>
                  <a:spLocks noChangeArrowheads="1"/>
                </p:cNvSpPr>
                <p:nvPr/>
              </p:nvSpPr>
              <p:spPr bwMode="auto">
                <a:xfrm>
                  <a:off x="2512875" y="4296607"/>
                  <a:ext cx="1159720" cy="664904"/>
                </a:xfrm>
                <a:prstGeom prst="roundRect">
                  <a:avLst>
                    <a:gd name="adj" fmla="val 16667"/>
                  </a:avLst>
                </a:prstGeom>
                <a:solidFill>
                  <a:schemeClr val="tx1">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chemeClr val="bg1"/>
                      </a:solidFill>
                      <a:ea typeface="MS PGothic" pitchFamily="34" charset="-128"/>
                    </a:rPr>
                    <a:t>Control</a:t>
                  </a:r>
                </a:p>
              </p:txBody>
            </p:sp>
            <p:sp>
              <p:nvSpPr>
                <p:cNvPr id="375" name="AutoShape 111"/>
                <p:cNvSpPr>
                  <a:spLocks noChangeArrowheads="1"/>
                </p:cNvSpPr>
                <p:nvPr/>
              </p:nvSpPr>
              <p:spPr bwMode="auto">
                <a:xfrm>
                  <a:off x="2512445" y="5045494"/>
                  <a:ext cx="1168902" cy="607476"/>
                </a:xfrm>
                <a:prstGeom prst="roundRect">
                  <a:avLst>
                    <a:gd name="adj" fmla="val 16667"/>
                  </a:avLst>
                </a:prstGeom>
                <a:solidFill>
                  <a:srgbClr val="00B0F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Forward</a:t>
                  </a:r>
                </a:p>
              </p:txBody>
            </p:sp>
          </p:grpSp>
        </p:grpSp>
        <p:grpSp>
          <p:nvGrpSpPr>
            <p:cNvPr id="27707" name="Group 494"/>
            <p:cNvGrpSpPr>
              <a:grpSpLocks/>
            </p:cNvGrpSpPr>
            <p:nvPr/>
          </p:nvGrpSpPr>
          <p:grpSpPr bwMode="auto">
            <a:xfrm>
              <a:off x="6299008" y="3845268"/>
              <a:ext cx="633261" cy="818312"/>
              <a:chOff x="0" y="171931"/>
              <a:chExt cx="812239" cy="1070941"/>
            </a:xfrm>
          </p:grpSpPr>
          <p:sp>
            <p:nvSpPr>
              <p:cNvPr id="16467" name="Rounded Rectangle 495"/>
              <p:cNvSpPr>
                <a:spLocks noChangeArrowheads="1"/>
              </p:cNvSpPr>
              <p:nvPr/>
            </p:nvSpPr>
            <p:spPr bwMode="auto">
              <a:xfrm>
                <a:off x="-418" y="179551"/>
                <a:ext cx="803383" cy="1063214"/>
              </a:xfrm>
              <a:prstGeom prst="roundRect">
                <a:avLst>
                  <a:gd name="adj" fmla="val 5306"/>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2667">
                  <a:cs typeface="+mn-cs"/>
                </a:endParaRPr>
              </a:p>
            </p:txBody>
          </p:sp>
          <p:grpSp>
            <p:nvGrpSpPr>
              <p:cNvPr id="27736" name="Group 496"/>
              <p:cNvGrpSpPr>
                <a:grpSpLocks/>
              </p:cNvGrpSpPr>
              <p:nvPr/>
            </p:nvGrpSpPr>
            <p:grpSpPr bwMode="auto">
              <a:xfrm>
                <a:off x="244" y="171931"/>
                <a:ext cx="811995" cy="1070941"/>
                <a:chOff x="915884" y="5243336"/>
                <a:chExt cx="692452" cy="997102"/>
              </a:xfrm>
            </p:grpSpPr>
            <p:sp>
              <p:nvSpPr>
                <p:cNvPr id="16469" name="Freeform 497"/>
                <p:cNvSpPr>
                  <a:spLocks noChangeAspect="1" noEditPoints="1"/>
                </p:cNvSpPr>
                <p:nvPr/>
              </p:nvSpPr>
              <p:spPr bwMode="auto">
                <a:xfrm>
                  <a:off x="915320" y="5243172"/>
                  <a:ext cx="692923" cy="997166"/>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2147483647 w 409"/>
                    <a:gd name="T77" fmla="*/ 2147483647 h 589"/>
                    <a:gd name="T78" fmla="*/ 2147483647 w 409"/>
                    <a:gd name="T79" fmla="*/ 2147483647 h 589"/>
                    <a:gd name="T80" fmla="*/ 2147483647 w 409"/>
                    <a:gd name="T81" fmla="*/ 2147483647 h 589"/>
                    <a:gd name="T82" fmla="*/ 2147483647 w 409"/>
                    <a:gd name="T83" fmla="*/ 2147483647 h 589"/>
                    <a:gd name="T84" fmla="*/ 2147483647 w 409"/>
                    <a:gd name="T85" fmla="*/ 2147483647 h 589"/>
                    <a:gd name="T86" fmla="*/ 2147483647 w 409"/>
                    <a:gd name="T87" fmla="*/ 2147483647 h 589"/>
                    <a:gd name="T88" fmla="*/ 2147483647 w 409"/>
                    <a:gd name="T89" fmla="*/ 2147483647 h 589"/>
                    <a:gd name="T90" fmla="*/ 2147483647 w 409"/>
                    <a:gd name="T91" fmla="*/ 2147483647 h 589"/>
                    <a:gd name="T92" fmla="*/ 2147483647 w 409"/>
                    <a:gd name="T93" fmla="*/ 2147483647 h 5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9"/>
                    <a:gd name="T142" fmla="*/ 0 h 589"/>
                    <a:gd name="T143" fmla="*/ 409 w 409"/>
                    <a:gd name="T144" fmla="*/ 589 h 5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3" y="319"/>
                      </a:moveTo>
                      <a:cubicBezTo>
                        <a:pt x="78" y="319"/>
                        <a:pt x="75" y="322"/>
                        <a:pt x="75" y="327"/>
                      </a:cubicBezTo>
                      <a:cubicBezTo>
                        <a:pt x="75" y="331"/>
                        <a:pt x="78" y="335"/>
                        <a:pt x="83" y="335"/>
                      </a:cubicBezTo>
                      <a:cubicBezTo>
                        <a:pt x="156" y="335"/>
                        <a:pt x="156" y="335"/>
                        <a:pt x="156" y="335"/>
                      </a:cubicBezTo>
                      <a:cubicBezTo>
                        <a:pt x="159" y="335"/>
                        <a:pt x="161" y="333"/>
                        <a:pt x="163" y="331"/>
                      </a:cubicBezTo>
                      <a:cubicBezTo>
                        <a:pt x="204" y="272"/>
                        <a:pt x="204" y="272"/>
                        <a:pt x="204" y="272"/>
                      </a:cubicBezTo>
                      <a:cubicBezTo>
                        <a:pt x="246" y="331"/>
                        <a:pt x="246" y="331"/>
                        <a:pt x="246" y="331"/>
                      </a:cubicBezTo>
                      <a:cubicBezTo>
                        <a:pt x="247" y="333"/>
                        <a:pt x="250" y="335"/>
                        <a:pt x="252" y="335"/>
                      </a:cubicBezTo>
                      <a:cubicBezTo>
                        <a:pt x="326" y="335"/>
                        <a:pt x="326" y="335"/>
                        <a:pt x="326" y="335"/>
                      </a:cubicBezTo>
                      <a:cubicBezTo>
                        <a:pt x="331" y="335"/>
                        <a:pt x="334" y="331"/>
                        <a:pt x="334" y="327"/>
                      </a:cubicBezTo>
                      <a:cubicBezTo>
                        <a:pt x="334" y="322"/>
                        <a:pt x="331" y="319"/>
                        <a:pt x="326" y="319"/>
                      </a:cubicBezTo>
                      <a:cubicBezTo>
                        <a:pt x="326" y="319"/>
                        <a:pt x="326" y="319"/>
                        <a:pt x="326" y="319"/>
                      </a:cubicBezTo>
                      <a:cubicBezTo>
                        <a:pt x="257" y="319"/>
                        <a:pt x="257" y="319"/>
                        <a:pt x="257" y="319"/>
                      </a:cubicBezTo>
                      <a:cubicBezTo>
                        <a:pt x="214" y="259"/>
                        <a:pt x="214" y="259"/>
                        <a:pt x="214" y="259"/>
                      </a:cubicBezTo>
                      <a:cubicBezTo>
                        <a:pt x="333" y="91"/>
                        <a:pt x="333" y="91"/>
                        <a:pt x="333" y="91"/>
                      </a:cubicBezTo>
                      <a:cubicBezTo>
                        <a:pt x="335" y="87"/>
                        <a:pt x="334" y="82"/>
                        <a:pt x="331" y="80"/>
                      </a:cubicBezTo>
                      <a:cubicBezTo>
                        <a:pt x="327" y="77"/>
                        <a:pt x="322" y="78"/>
                        <a:pt x="320" y="81"/>
                      </a:cubicBezTo>
                      <a:cubicBezTo>
                        <a:pt x="204" y="245"/>
                        <a:pt x="204" y="245"/>
                        <a:pt x="204" y="245"/>
                      </a:cubicBezTo>
                      <a:cubicBezTo>
                        <a:pt x="89" y="81"/>
                        <a:pt x="89" y="81"/>
                        <a:pt x="89" y="81"/>
                      </a:cubicBezTo>
                      <a:cubicBezTo>
                        <a:pt x="87" y="78"/>
                        <a:pt x="82" y="77"/>
                        <a:pt x="78" y="80"/>
                      </a:cubicBezTo>
                      <a:cubicBezTo>
                        <a:pt x="74" y="82"/>
                        <a:pt x="74" y="87"/>
                        <a:pt x="76" y="91"/>
                      </a:cubicBezTo>
                      <a:cubicBezTo>
                        <a:pt x="195" y="259"/>
                        <a:pt x="195" y="259"/>
                        <a:pt x="195" y="259"/>
                      </a:cubicBezTo>
                      <a:cubicBezTo>
                        <a:pt x="152" y="319"/>
                        <a:pt x="152" y="319"/>
                        <a:pt x="152" y="319"/>
                      </a:cubicBezTo>
                      <a:lnTo>
                        <a:pt x="83" y="3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499" name="AutoShape 3"/>
                <p:cNvSpPr>
                  <a:spLocks noChangeArrowheads="1"/>
                </p:cNvSpPr>
                <p:nvPr/>
              </p:nvSpPr>
              <p:spPr bwMode="auto">
                <a:xfrm>
                  <a:off x="940303" y="5963630"/>
                  <a:ext cx="653114" cy="234882"/>
                </a:xfrm>
                <a:prstGeom prst="flowChartAlternateProcess">
                  <a:avLst/>
                </a:prstGeom>
                <a:solidFill>
                  <a:srgbClr val="00B0F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Forward</a:t>
                  </a:r>
                </a:p>
              </p:txBody>
            </p:sp>
          </p:grpSp>
        </p:grpSp>
        <p:grpSp>
          <p:nvGrpSpPr>
            <p:cNvPr id="27708" name="Group 731"/>
            <p:cNvGrpSpPr>
              <a:grpSpLocks/>
            </p:cNvGrpSpPr>
            <p:nvPr/>
          </p:nvGrpSpPr>
          <p:grpSpPr bwMode="auto">
            <a:xfrm>
              <a:off x="1220659" y="3604508"/>
              <a:ext cx="1208033" cy="1402060"/>
              <a:chOff x="1076692" y="2152718"/>
              <a:chExt cx="1208033" cy="1193960"/>
            </a:xfrm>
          </p:grpSpPr>
          <p:grpSp>
            <p:nvGrpSpPr>
              <p:cNvPr id="733" name="Group 732"/>
              <p:cNvGrpSpPr/>
              <p:nvPr/>
            </p:nvGrpSpPr>
            <p:grpSpPr bwMode="auto">
              <a:xfrm flipH="1">
                <a:off x="1081924" y="2456625"/>
                <a:ext cx="1202801" cy="890053"/>
                <a:chOff x="4579215" y="3013895"/>
                <a:chExt cx="1686066" cy="1415878"/>
              </a:xfrm>
              <a:scene3d>
                <a:camera prst="orthographicFront">
                  <a:rot lat="3300000" lon="0" rev="0"/>
                </a:camera>
                <a:lightRig rig="threePt" dir="t"/>
              </a:scene3d>
            </p:grpSpPr>
            <p:sp>
              <p:nvSpPr>
                <p:cNvPr id="749" name="Freeform 3"/>
                <p:cNvSpPr>
                  <a:spLocks noChangeAspect="1"/>
                </p:cNvSpPr>
                <p:nvPr/>
              </p:nvSpPr>
              <p:spPr bwMode="auto">
                <a:xfrm>
                  <a:off x="4579215" y="3013895"/>
                  <a:ext cx="1686066" cy="1415878"/>
                </a:xfrm>
                <a:custGeom>
                  <a:avLst/>
                  <a:gdLst/>
                  <a:ahLst/>
                  <a:cxnLst>
                    <a:cxn ang="0">
                      <a:pos x="91" y="357"/>
                    </a:cxn>
                    <a:cxn ang="0">
                      <a:pos x="26" y="269"/>
                    </a:cxn>
                    <a:cxn ang="0">
                      <a:pos x="0" y="206"/>
                    </a:cxn>
                    <a:cxn ang="0">
                      <a:pos x="80" y="111"/>
                    </a:cxn>
                    <a:cxn ang="0">
                      <a:pos x="150" y="42"/>
                    </a:cxn>
                    <a:cxn ang="0">
                      <a:pos x="279" y="0"/>
                    </a:cxn>
                    <a:cxn ang="0">
                      <a:pos x="376" y="72"/>
                    </a:cxn>
                    <a:cxn ang="0">
                      <a:pos x="430" y="85"/>
                    </a:cxn>
                    <a:cxn ang="0">
                      <a:pos x="432" y="96"/>
                    </a:cxn>
                    <a:cxn ang="0">
                      <a:pos x="421" y="99"/>
                    </a:cxn>
                    <a:cxn ang="0">
                      <a:pos x="372" y="89"/>
                    </a:cxn>
                    <a:cxn ang="0">
                      <a:pos x="363" y="83"/>
                    </a:cxn>
                    <a:cxn ang="0">
                      <a:pos x="199" y="69"/>
                    </a:cxn>
                    <a:cxn ang="0">
                      <a:pos x="193" y="74"/>
                    </a:cxn>
                    <a:cxn ang="0">
                      <a:pos x="150" y="58"/>
                    </a:cxn>
                    <a:cxn ang="0">
                      <a:pos x="96" y="111"/>
                    </a:cxn>
                    <a:cxn ang="0">
                      <a:pos x="96" y="128"/>
                    </a:cxn>
                    <a:cxn ang="0">
                      <a:pos x="90" y="131"/>
                    </a:cxn>
                    <a:cxn ang="0">
                      <a:pos x="40" y="261"/>
                    </a:cxn>
                    <a:cxn ang="0">
                      <a:pos x="42" y="270"/>
                    </a:cxn>
                    <a:cxn ang="0">
                      <a:pos x="91" y="341"/>
                    </a:cxn>
                    <a:cxn ang="0">
                      <a:pos x="112" y="337"/>
                    </a:cxn>
                    <a:cxn ang="0">
                      <a:pos x="123" y="342"/>
                    </a:cxn>
                    <a:cxn ang="0">
                      <a:pos x="184" y="383"/>
                    </a:cxn>
                    <a:cxn ang="0">
                      <a:pos x="242" y="354"/>
                    </a:cxn>
                    <a:cxn ang="0">
                      <a:pos x="248" y="355"/>
                    </a:cxn>
                    <a:cxn ang="0">
                      <a:pos x="344" y="338"/>
                    </a:cxn>
                    <a:cxn ang="0">
                      <a:pos x="350" y="334"/>
                    </a:cxn>
                    <a:cxn ang="0">
                      <a:pos x="395" y="350"/>
                    </a:cxn>
                    <a:cxn ang="0">
                      <a:pos x="455" y="289"/>
                    </a:cxn>
                    <a:cxn ang="0">
                      <a:pos x="462" y="280"/>
                    </a:cxn>
                    <a:cxn ang="0">
                      <a:pos x="506" y="229"/>
                    </a:cxn>
                    <a:cxn ang="0">
                      <a:pos x="455" y="175"/>
                    </a:cxn>
                    <a:cxn ang="0">
                      <a:pos x="453" y="169"/>
                    </a:cxn>
                    <a:cxn ang="0">
                      <a:pos x="442" y="119"/>
                    </a:cxn>
                    <a:cxn ang="0">
                      <a:pos x="444" y="108"/>
                    </a:cxn>
                    <a:cxn ang="0">
                      <a:pos x="470" y="158"/>
                    </a:cxn>
                    <a:cxn ang="0">
                      <a:pos x="470" y="164"/>
                    </a:cxn>
                    <a:cxn ang="0">
                      <a:pos x="471" y="295"/>
                    </a:cxn>
                    <a:cxn ang="0">
                      <a:pos x="395" y="366"/>
                    </a:cxn>
                    <a:cxn ang="0">
                      <a:pos x="289" y="385"/>
                    </a:cxn>
                    <a:cxn ang="0">
                      <a:pos x="245" y="372"/>
                    </a:cxn>
                    <a:cxn ang="0">
                      <a:pos x="111" y="355"/>
                    </a:cxn>
                  </a:cxnLst>
                  <a:rect l="0" t="0" r="r" b="b"/>
                  <a:pathLst>
                    <a:path w="522" h="399">
                      <a:moveTo>
                        <a:pt x="111" y="355"/>
                      </a:moveTo>
                      <a:cubicBezTo>
                        <a:pt x="105" y="356"/>
                        <a:pt x="98" y="357"/>
                        <a:pt x="91" y="357"/>
                      </a:cubicBezTo>
                      <a:cubicBezTo>
                        <a:pt x="91" y="357"/>
                        <a:pt x="91" y="357"/>
                        <a:pt x="91" y="357"/>
                      </a:cubicBezTo>
                      <a:cubicBezTo>
                        <a:pt x="53" y="357"/>
                        <a:pt x="23" y="327"/>
                        <a:pt x="23" y="289"/>
                      </a:cubicBezTo>
                      <a:cubicBezTo>
                        <a:pt x="23" y="289"/>
                        <a:pt x="23" y="289"/>
                        <a:pt x="23" y="289"/>
                      </a:cubicBezTo>
                      <a:cubicBezTo>
                        <a:pt x="23" y="282"/>
                        <a:pt x="24" y="275"/>
                        <a:pt x="26" y="269"/>
                      </a:cubicBezTo>
                      <a:cubicBezTo>
                        <a:pt x="26" y="269"/>
                        <a:pt x="26" y="269"/>
                        <a:pt x="26" y="269"/>
                      </a:cubicBezTo>
                      <a:cubicBezTo>
                        <a:pt x="10" y="252"/>
                        <a:pt x="0" y="230"/>
                        <a:pt x="0" y="206"/>
                      </a:cubicBezTo>
                      <a:cubicBezTo>
                        <a:pt x="0" y="206"/>
                        <a:pt x="0" y="206"/>
                        <a:pt x="0" y="206"/>
                      </a:cubicBezTo>
                      <a:cubicBezTo>
                        <a:pt x="0" y="159"/>
                        <a:pt x="35" y="121"/>
                        <a:pt x="81" y="115"/>
                      </a:cubicBezTo>
                      <a:cubicBezTo>
                        <a:pt x="81" y="115"/>
                        <a:pt x="81" y="115"/>
                        <a:pt x="81" y="115"/>
                      </a:cubicBezTo>
                      <a:cubicBezTo>
                        <a:pt x="81" y="114"/>
                        <a:pt x="80" y="113"/>
                        <a:pt x="80" y="111"/>
                      </a:cubicBezTo>
                      <a:cubicBezTo>
                        <a:pt x="80" y="111"/>
                        <a:pt x="80" y="111"/>
                        <a:pt x="80" y="111"/>
                      </a:cubicBezTo>
                      <a:cubicBezTo>
                        <a:pt x="80" y="73"/>
                        <a:pt x="112" y="42"/>
                        <a:pt x="150" y="42"/>
                      </a:cubicBezTo>
                      <a:cubicBezTo>
                        <a:pt x="150" y="42"/>
                        <a:pt x="150" y="42"/>
                        <a:pt x="150" y="42"/>
                      </a:cubicBezTo>
                      <a:cubicBezTo>
                        <a:pt x="164" y="42"/>
                        <a:pt x="177" y="46"/>
                        <a:pt x="188" y="54"/>
                      </a:cubicBezTo>
                      <a:cubicBezTo>
                        <a:pt x="188" y="54"/>
                        <a:pt x="188" y="54"/>
                        <a:pt x="188" y="54"/>
                      </a:cubicBezTo>
                      <a:cubicBezTo>
                        <a:pt x="206" y="22"/>
                        <a:pt x="240" y="0"/>
                        <a:pt x="279" y="0"/>
                      </a:cubicBezTo>
                      <a:cubicBezTo>
                        <a:pt x="279" y="0"/>
                        <a:pt x="279" y="0"/>
                        <a:pt x="279" y="0"/>
                      </a:cubicBezTo>
                      <a:cubicBezTo>
                        <a:pt x="325" y="0"/>
                        <a:pt x="363" y="30"/>
                        <a:pt x="376" y="72"/>
                      </a:cubicBezTo>
                      <a:cubicBezTo>
                        <a:pt x="376" y="72"/>
                        <a:pt x="376" y="72"/>
                        <a:pt x="376" y="72"/>
                      </a:cubicBezTo>
                      <a:cubicBezTo>
                        <a:pt x="379" y="72"/>
                        <a:pt x="381" y="72"/>
                        <a:pt x="383" y="72"/>
                      </a:cubicBezTo>
                      <a:cubicBezTo>
                        <a:pt x="383" y="72"/>
                        <a:pt x="383" y="72"/>
                        <a:pt x="383" y="72"/>
                      </a:cubicBezTo>
                      <a:cubicBezTo>
                        <a:pt x="400" y="72"/>
                        <a:pt x="416" y="77"/>
                        <a:pt x="430" y="85"/>
                      </a:cubicBezTo>
                      <a:cubicBezTo>
                        <a:pt x="430" y="85"/>
                        <a:pt x="430" y="85"/>
                        <a:pt x="430" y="85"/>
                      </a:cubicBezTo>
                      <a:cubicBezTo>
                        <a:pt x="430" y="85"/>
                        <a:pt x="430" y="85"/>
                        <a:pt x="430" y="85"/>
                      </a:cubicBezTo>
                      <a:cubicBezTo>
                        <a:pt x="433" y="88"/>
                        <a:pt x="435" y="92"/>
                        <a:pt x="432" y="96"/>
                      </a:cubicBezTo>
                      <a:cubicBezTo>
                        <a:pt x="432" y="96"/>
                        <a:pt x="432" y="96"/>
                        <a:pt x="432" y="96"/>
                      </a:cubicBezTo>
                      <a:cubicBezTo>
                        <a:pt x="430" y="100"/>
                        <a:pt x="425" y="101"/>
                        <a:pt x="421" y="99"/>
                      </a:cubicBezTo>
                      <a:cubicBezTo>
                        <a:pt x="421" y="99"/>
                        <a:pt x="421" y="99"/>
                        <a:pt x="421" y="99"/>
                      </a:cubicBezTo>
                      <a:cubicBezTo>
                        <a:pt x="410" y="92"/>
                        <a:pt x="397" y="88"/>
                        <a:pt x="383" y="88"/>
                      </a:cubicBezTo>
                      <a:cubicBezTo>
                        <a:pt x="383" y="88"/>
                        <a:pt x="383" y="88"/>
                        <a:pt x="383" y="88"/>
                      </a:cubicBezTo>
                      <a:cubicBezTo>
                        <a:pt x="380" y="88"/>
                        <a:pt x="376" y="88"/>
                        <a:pt x="372" y="89"/>
                      </a:cubicBezTo>
                      <a:cubicBezTo>
                        <a:pt x="372" y="89"/>
                        <a:pt x="372" y="89"/>
                        <a:pt x="372" y="89"/>
                      </a:cubicBezTo>
                      <a:cubicBezTo>
                        <a:pt x="368" y="89"/>
                        <a:pt x="364" y="87"/>
                        <a:pt x="363" y="83"/>
                      </a:cubicBezTo>
                      <a:cubicBezTo>
                        <a:pt x="363" y="83"/>
                        <a:pt x="363" y="83"/>
                        <a:pt x="363" y="83"/>
                      </a:cubicBezTo>
                      <a:cubicBezTo>
                        <a:pt x="354" y="45"/>
                        <a:pt x="319" y="16"/>
                        <a:pt x="279" y="16"/>
                      </a:cubicBezTo>
                      <a:cubicBezTo>
                        <a:pt x="279" y="16"/>
                        <a:pt x="279" y="16"/>
                        <a:pt x="279" y="16"/>
                      </a:cubicBezTo>
                      <a:cubicBezTo>
                        <a:pt x="243" y="16"/>
                        <a:pt x="212" y="38"/>
                        <a:pt x="199" y="69"/>
                      </a:cubicBezTo>
                      <a:cubicBezTo>
                        <a:pt x="199" y="69"/>
                        <a:pt x="199" y="69"/>
                        <a:pt x="199" y="69"/>
                      </a:cubicBezTo>
                      <a:cubicBezTo>
                        <a:pt x="198" y="71"/>
                        <a:pt x="195" y="73"/>
                        <a:pt x="193" y="74"/>
                      </a:cubicBezTo>
                      <a:cubicBezTo>
                        <a:pt x="193" y="74"/>
                        <a:pt x="193" y="74"/>
                        <a:pt x="193" y="74"/>
                      </a:cubicBezTo>
                      <a:cubicBezTo>
                        <a:pt x="190" y="74"/>
                        <a:pt x="188" y="74"/>
                        <a:pt x="186" y="72"/>
                      </a:cubicBezTo>
                      <a:cubicBezTo>
                        <a:pt x="186" y="72"/>
                        <a:pt x="186" y="72"/>
                        <a:pt x="186" y="72"/>
                      </a:cubicBezTo>
                      <a:cubicBezTo>
                        <a:pt x="176" y="63"/>
                        <a:pt x="164" y="58"/>
                        <a:pt x="150" y="58"/>
                      </a:cubicBezTo>
                      <a:cubicBezTo>
                        <a:pt x="150" y="58"/>
                        <a:pt x="150" y="58"/>
                        <a:pt x="150" y="58"/>
                      </a:cubicBezTo>
                      <a:cubicBezTo>
                        <a:pt x="120" y="58"/>
                        <a:pt x="97" y="82"/>
                        <a:pt x="96" y="111"/>
                      </a:cubicBezTo>
                      <a:cubicBezTo>
                        <a:pt x="96" y="111"/>
                        <a:pt x="96" y="111"/>
                        <a:pt x="96" y="111"/>
                      </a:cubicBezTo>
                      <a:cubicBezTo>
                        <a:pt x="96" y="115"/>
                        <a:pt x="97" y="118"/>
                        <a:pt x="97" y="121"/>
                      </a:cubicBezTo>
                      <a:cubicBezTo>
                        <a:pt x="97" y="121"/>
                        <a:pt x="97" y="121"/>
                        <a:pt x="97" y="121"/>
                      </a:cubicBezTo>
                      <a:cubicBezTo>
                        <a:pt x="98" y="124"/>
                        <a:pt x="97" y="126"/>
                        <a:pt x="96" y="128"/>
                      </a:cubicBezTo>
                      <a:cubicBezTo>
                        <a:pt x="96" y="128"/>
                        <a:pt x="96" y="128"/>
                        <a:pt x="96" y="128"/>
                      </a:cubicBezTo>
                      <a:cubicBezTo>
                        <a:pt x="94" y="130"/>
                        <a:pt x="92" y="131"/>
                        <a:pt x="90" y="131"/>
                      </a:cubicBezTo>
                      <a:cubicBezTo>
                        <a:pt x="90" y="131"/>
                        <a:pt x="90" y="131"/>
                        <a:pt x="90" y="131"/>
                      </a:cubicBezTo>
                      <a:cubicBezTo>
                        <a:pt x="49" y="132"/>
                        <a:pt x="16" y="165"/>
                        <a:pt x="16" y="206"/>
                      </a:cubicBezTo>
                      <a:cubicBezTo>
                        <a:pt x="16" y="206"/>
                        <a:pt x="16" y="206"/>
                        <a:pt x="16" y="206"/>
                      </a:cubicBezTo>
                      <a:cubicBezTo>
                        <a:pt x="16" y="227"/>
                        <a:pt x="25" y="247"/>
                        <a:pt x="40" y="261"/>
                      </a:cubicBezTo>
                      <a:cubicBezTo>
                        <a:pt x="40" y="261"/>
                        <a:pt x="40" y="261"/>
                        <a:pt x="40" y="261"/>
                      </a:cubicBezTo>
                      <a:cubicBezTo>
                        <a:pt x="43" y="263"/>
                        <a:pt x="44" y="266"/>
                        <a:pt x="42" y="270"/>
                      </a:cubicBezTo>
                      <a:cubicBezTo>
                        <a:pt x="42" y="270"/>
                        <a:pt x="42" y="270"/>
                        <a:pt x="42" y="270"/>
                      </a:cubicBezTo>
                      <a:cubicBezTo>
                        <a:pt x="40" y="276"/>
                        <a:pt x="39" y="282"/>
                        <a:pt x="39" y="289"/>
                      </a:cubicBezTo>
                      <a:cubicBezTo>
                        <a:pt x="39" y="289"/>
                        <a:pt x="39" y="289"/>
                        <a:pt x="39" y="289"/>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7" y="336"/>
                        <a:pt x="119" y="337"/>
                      </a:cubicBezTo>
                      <a:cubicBezTo>
                        <a:pt x="119" y="337"/>
                        <a:pt x="119" y="337"/>
                        <a:pt x="119" y="337"/>
                      </a:cubicBezTo>
                      <a:cubicBezTo>
                        <a:pt x="121" y="338"/>
                        <a:pt x="122" y="340"/>
                        <a:pt x="123" y="342"/>
                      </a:cubicBezTo>
                      <a:cubicBezTo>
                        <a:pt x="123" y="342"/>
                        <a:pt x="123" y="342"/>
                        <a:pt x="123" y="342"/>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4"/>
                      </a:cubicBezTo>
                      <a:cubicBezTo>
                        <a:pt x="242" y="354"/>
                        <a:pt x="242" y="354"/>
                        <a:pt x="242" y="354"/>
                      </a:cubicBezTo>
                      <a:cubicBezTo>
                        <a:pt x="244" y="353"/>
                        <a:pt x="246" y="354"/>
                        <a:pt x="248" y="355"/>
                      </a:cubicBezTo>
                      <a:cubicBezTo>
                        <a:pt x="248" y="355"/>
                        <a:pt x="248" y="355"/>
                        <a:pt x="248" y="355"/>
                      </a:cubicBezTo>
                      <a:cubicBezTo>
                        <a:pt x="259" y="364"/>
                        <a:pt x="273" y="369"/>
                        <a:pt x="289" y="369"/>
                      </a:cubicBezTo>
                      <a:cubicBezTo>
                        <a:pt x="289" y="369"/>
                        <a:pt x="289" y="369"/>
                        <a:pt x="289" y="369"/>
                      </a:cubicBezTo>
                      <a:cubicBezTo>
                        <a:pt x="312" y="369"/>
                        <a:pt x="333" y="357"/>
                        <a:pt x="344" y="338"/>
                      </a:cubicBezTo>
                      <a:cubicBezTo>
                        <a:pt x="344" y="338"/>
                        <a:pt x="344" y="338"/>
                        <a:pt x="344" y="338"/>
                      </a:cubicBezTo>
                      <a:cubicBezTo>
                        <a:pt x="345" y="336"/>
                        <a:pt x="347" y="335"/>
                        <a:pt x="350" y="334"/>
                      </a:cubicBezTo>
                      <a:cubicBezTo>
                        <a:pt x="350" y="334"/>
                        <a:pt x="350" y="334"/>
                        <a:pt x="350" y="334"/>
                      </a:cubicBezTo>
                      <a:cubicBezTo>
                        <a:pt x="352" y="334"/>
                        <a:pt x="354" y="334"/>
                        <a:pt x="356" y="336"/>
                      </a:cubicBezTo>
                      <a:cubicBezTo>
                        <a:pt x="356" y="336"/>
                        <a:pt x="356" y="336"/>
                        <a:pt x="356" y="336"/>
                      </a:cubicBezTo>
                      <a:cubicBezTo>
                        <a:pt x="367" y="344"/>
                        <a:pt x="380" y="350"/>
                        <a:pt x="395" y="350"/>
                      </a:cubicBezTo>
                      <a:cubicBezTo>
                        <a:pt x="395" y="350"/>
                        <a:pt x="395" y="350"/>
                        <a:pt x="395" y="350"/>
                      </a:cubicBezTo>
                      <a:cubicBezTo>
                        <a:pt x="428" y="350"/>
                        <a:pt x="455" y="323"/>
                        <a:pt x="455" y="289"/>
                      </a:cubicBezTo>
                      <a:cubicBezTo>
                        <a:pt x="455" y="289"/>
                        <a:pt x="455" y="289"/>
                        <a:pt x="455" y="289"/>
                      </a:cubicBezTo>
                      <a:cubicBezTo>
                        <a:pt x="455" y="289"/>
                        <a:pt x="455" y="289"/>
                        <a:pt x="455" y="288"/>
                      </a:cubicBezTo>
                      <a:cubicBezTo>
                        <a:pt x="455" y="288"/>
                        <a:pt x="455" y="288"/>
                        <a:pt x="455" y="288"/>
                      </a:cubicBezTo>
                      <a:cubicBezTo>
                        <a:pt x="455" y="284"/>
                        <a:pt x="458" y="281"/>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4"/>
                        <a:pt x="453" y="171"/>
                        <a:pt x="453" y="169"/>
                      </a:cubicBezTo>
                      <a:cubicBezTo>
                        <a:pt x="453" y="169"/>
                        <a:pt x="453" y="169"/>
                        <a:pt x="453" y="169"/>
                      </a:cubicBezTo>
                      <a:cubicBezTo>
                        <a:pt x="454" y="166"/>
                        <a:pt x="454" y="162"/>
                        <a:pt x="454" y="158"/>
                      </a:cubicBezTo>
                      <a:cubicBezTo>
                        <a:pt x="454" y="158"/>
                        <a:pt x="454" y="158"/>
                        <a:pt x="454" y="158"/>
                      </a:cubicBezTo>
                      <a:cubicBezTo>
                        <a:pt x="454" y="144"/>
                        <a:pt x="450" y="130"/>
                        <a:pt x="442" y="119"/>
                      </a:cubicBezTo>
                      <a:cubicBezTo>
                        <a:pt x="442" y="119"/>
                        <a:pt x="442" y="119"/>
                        <a:pt x="442" y="119"/>
                      </a:cubicBezTo>
                      <a:cubicBezTo>
                        <a:pt x="439" y="115"/>
                        <a:pt x="440" y="110"/>
                        <a:pt x="444" y="108"/>
                      </a:cubicBezTo>
                      <a:cubicBezTo>
                        <a:pt x="444" y="108"/>
                        <a:pt x="444" y="108"/>
                        <a:pt x="444" y="108"/>
                      </a:cubicBezTo>
                      <a:cubicBezTo>
                        <a:pt x="448" y="105"/>
                        <a:pt x="453" y="106"/>
                        <a:pt x="455" y="110"/>
                      </a:cubicBezTo>
                      <a:cubicBezTo>
                        <a:pt x="455" y="110"/>
                        <a:pt x="455" y="110"/>
                        <a:pt x="455" y="110"/>
                      </a:cubicBezTo>
                      <a:cubicBezTo>
                        <a:pt x="464" y="124"/>
                        <a:pt x="470" y="140"/>
                        <a:pt x="470" y="158"/>
                      </a:cubicBezTo>
                      <a:cubicBezTo>
                        <a:pt x="470" y="158"/>
                        <a:pt x="470" y="158"/>
                        <a:pt x="470" y="158"/>
                      </a:cubicBezTo>
                      <a:cubicBezTo>
                        <a:pt x="470" y="160"/>
                        <a:pt x="470" y="162"/>
                        <a:pt x="470" y="164"/>
                      </a:cubicBezTo>
                      <a:cubicBezTo>
                        <a:pt x="470" y="164"/>
                        <a:pt x="470" y="164"/>
                        <a:pt x="470" y="164"/>
                      </a:cubicBezTo>
                      <a:cubicBezTo>
                        <a:pt x="500" y="171"/>
                        <a:pt x="522" y="197"/>
                        <a:pt x="522" y="229"/>
                      </a:cubicBezTo>
                      <a:cubicBezTo>
                        <a:pt x="522" y="229"/>
                        <a:pt x="522" y="229"/>
                        <a:pt x="522" y="229"/>
                      </a:cubicBezTo>
                      <a:cubicBezTo>
                        <a:pt x="522" y="261"/>
                        <a:pt x="500" y="287"/>
                        <a:pt x="471" y="295"/>
                      </a:cubicBezTo>
                      <a:cubicBezTo>
                        <a:pt x="471" y="295"/>
                        <a:pt x="471" y="295"/>
                        <a:pt x="471" y="295"/>
                      </a:cubicBezTo>
                      <a:cubicBezTo>
                        <a:pt x="468" y="334"/>
                        <a:pt x="435" y="366"/>
                        <a:pt x="395" y="366"/>
                      </a:cubicBezTo>
                      <a:cubicBezTo>
                        <a:pt x="395" y="366"/>
                        <a:pt x="395" y="366"/>
                        <a:pt x="395" y="366"/>
                      </a:cubicBezTo>
                      <a:cubicBezTo>
                        <a:pt x="379" y="366"/>
                        <a:pt x="365" y="361"/>
                        <a:pt x="353" y="353"/>
                      </a:cubicBezTo>
                      <a:cubicBezTo>
                        <a:pt x="353" y="353"/>
                        <a:pt x="353" y="353"/>
                        <a:pt x="353" y="353"/>
                      </a:cubicBezTo>
                      <a:cubicBezTo>
                        <a:pt x="338" y="373"/>
                        <a:pt x="315" y="385"/>
                        <a:pt x="289" y="385"/>
                      </a:cubicBezTo>
                      <a:cubicBezTo>
                        <a:pt x="289" y="385"/>
                        <a:pt x="289" y="385"/>
                        <a:pt x="289" y="385"/>
                      </a:cubicBezTo>
                      <a:cubicBezTo>
                        <a:pt x="272" y="385"/>
                        <a:pt x="257" y="381"/>
                        <a:pt x="245" y="372"/>
                      </a:cubicBezTo>
                      <a:cubicBezTo>
                        <a:pt x="245" y="372"/>
                        <a:pt x="245" y="372"/>
                        <a:pt x="245" y="372"/>
                      </a:cubicBezTo>
                      <a:cubicBezTo>
                        <a:pt x="230" y="389"/>
                        <a:pt x="208" y="399"/>
                        <a:pt x="184" y="399"/>
                      </a:cubicBezTo>
                      <a:cubicBezTo>
                        <a:pt x="184" y="399"/>
                        <a:pt x="184" y="399"/>
                        <a:pt x="184" y="399"/>
                      </a:cubicBezTo>
                      <a:cubicBezTo>
                        <a:pt x="152" y="399"/>
                        <a:pt x="125" y="381"/>
                        <a:pt x="111" y="355"/>
                      </a:cubicBez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a:noFill/>
                  <a:round/>
                  <a:headEnd/>
                  <a:tailEnd/>
                </a:ln>
              </p:spPr>
              <p:txBody>
                <a:bodyPr/>
                <a:lstStyle/>
                <a:p>
                  <a:pPr algn="ctr" eaLnBrk="0" hangingPunct="0">
                    <a:defRPr/>
                  </a:pPr>
                  <a:endParaRPr lang="en-US" sz="1600" dirty="0">
                    <a:solidFill>
                      <a:srgbClr val="00B050"/>
                    </a:solidFill>
                    <a:latin typeface="Arial" charset="0"/>
                    <a:ea typeface="ＭＳ Ｐゴシック" pitchFamily="34" charset="-128"/>
                    <a:cs typeface="+mn-cs"/>
                  </a:endParaRPr>
                </a:p>
              </p:txBody>
            </p:sp>
            <p:grpSp>
              <p:nvGrpSpPr>
                <p:cNvPr id="750" name="Group 749"/>
                <p:cNvGrpSpPr/>
                <p:nvPr/>
              </p:nvGrpSpPr>
              <p:grpSpPr>
                <a:xfrm>
                  <a:off x="4919366" y="3289969"/>
                  <a:ext cx="1036809" cy="999875"/>
                  <a:chOff x="1727959" y="4240915"/>
                  <a:chExt cx="692445" cy="704829"/>
                </a:xfrm>
                <a:solidFill>
                  <a:schemeClr val="bg1"/>
                </a:solidFill>
              </p:grpSpPr>
              <p:sp>
                <p:nvSpPr>
                  <p:cNvPr id="751" name="Oval 750"/>
                  <p:cNvSpPr>
                    <a:spLocks noChangeAspect="1"/>
                  </p:cNvSpPr>
                  <p:nvPr/>
                </p:nvSpPr>
                <p:spPr bwMode="auto">
                  <a:xfrm>
                    <a:off x="1727959" y="4268542"/>
                    <a:ext cx="307360" cy="300442"/>
                  </a:xfrm>
                  <a:prstGeom prst="ellipse">
                    <a:avLst/>
                  </a:prstGeom>
                  <a:no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52" name="Oval 751"/>
                  <p:cNvSpPr>
                    <a:spLocks noChangeAspect="1"/>
                  </p:cNvSpPr>
                  <p:nvPr/>
                </p:nvSpPr>
                <p:spPr bwMode="auto">
                  <a:xfrm>
                    <a:off x="2003523" y="4372143"/>
                    <a:ext cx="381550" cy="372962"/>
                  </a:xfrm>
                  <a:prstGeom prst="ellipse">
                    <a:avLst/>
                  </a:prstGeom>
                  <a:no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53" name="Oval 752"/>
                  <p:cNvSpPr>
                    <a:spLocks noChangeAspect="1"/>
                  </p:cNvSpPr>
                  <p:nvPr/>
                </p:nvSpPr>
                <p:spPr bwMode="auto">
                  <a:xfrm>
                    <a:off x="1763288" y="4613877"/>
                    <a:ext cx="307360" cy="300442"/>
                  </a:xfrm>
                  <a:prstGeom prst="ellipse">
                    <a:avLst/>
                  </a:prstGeom>
                  <a:no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54" name="Oval 753"/>
                  <p:cNvSpPr>
                    <a:spLocks noChangeAspect="1"/>
                  </p:cNvSpPr>
                  <p:nvPr/>
                </p:nvSpPr>
                <p:spPr bwMode="auto">
                  <a:xfrm>
                    <a:off x="1756222" y="4240915"/>
                    <a:ext cx="91855" cy="90132"/>
                  </a:xfrm>
                  <a:prstGeom prst="ellipse">
                    <a:avLst/>
                  </a:prstGeom>
                  <a:grp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5" name="Oval 754"/>
                  <p:cNvSpPr>
                    <a:spLocks noChangeAspect="1"/>
                  </p:cNvSpPr>
                  <p:nvPr/>
                </p:nvSpPr>
                <p:spPr bwMode="auto">
                  <a:xfrm>
                    <a:off x="1756222" y="4627691"/>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6" name="Oval 755"/>
                  <p:cNvSpPr>
                    <a:spLocks noChangeAspect="1"/>
                  </p:cNvSpPr>
                  <p:nvPr/>
                </p:nvSpPr>
                <p:spPr bwMode="auto">
                  <a:xfrm>
                    <a:off x="1975261" y="4420490"/>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7" name="Oval 756"/>
                  <p:cNvSpPr>
                    <a:spLocks noChangeAspect="1"/>
                  </p:cNvSpPr>
                  <p:nvPr/>
                </p:nvSpPr>
                <p:spPr bwMode="auto">
                  <a:xfrm>
                    <a:off x="1727960" y="4482650"/>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8" name="Oval 757"/>
                  <p:cNvSpPr>
                    <a:spLocks noChangeAspect="1"/>
                  </p:cNvSpPr>
                  <p:nvPr/>
                </p:nvSpPr>
                <p:spPr bwMode="auto">
                  <a:xfrm>
                    <a:off x="1890471" y="4855612"/>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9" name="Oval 758"/>
                  <p:cNvSpPr>
                    <a:spLocks noChangeAspect="1"/>
                  </p:cNvSpPr>
                  <p:nvPr/>
                </p:nvSpPr>
                <p:spPr bwMode="auto">
                  <a:xfrm>
                    <a:off x="2010590" y="4627692"/>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60" name="Oval 759"/>
                  <p:cNvSpPr>
                    <a:spLocks noChangeAspect="1"/>
                  </p:cNvSpPr>
                  <p:nvPr/>
                </p:nvSpPr>
                <p:spPr bwMode="auto">
                  <a:xfrm>
                    <a:off x="2158971" y="4323796"/>
                    <a:ext cx="91855" cy="90132"/>
                  </a:xfrm>
                  <a:prstGeom prst="ellipse">
                    <a:avLst/>
                  </a:prstGeom>
                  <a:grp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61" name="Oval 760"/>
                  <p:cNvSpPr>
                    <a:spLocks noChangeAspect="1"/>
                  </p:cNvSpPr>
                  <p:nvPr/>
                </p:nvSpPr>
                <p:spPr bwMode="auto">
                  <a:xfrm>
                    <a:off x="2257891" y="4648411"/>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62" name="Oval 761"/>
                  <p:cNvSpPr>
                    <a:spLocks noChangeAspect="1"/>
                  </p:cNvSpPr>
                  <p:nvPr/>
                </p:nvSpPr>
                <p:spPr bwMode="auto">
                  <a:xfrm>
                    <a:off x="2328549" y="4448116"/>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grpSp>
          </p:grpSp>
          <p:sp>
            <p:nvSpPr>
              <p:cNvPr id="27732" name="Oval 178"/>
              <p:cNvSpPr>
                <a:spLocks noChangeArrowheads="1"/>
              </p:cNvSpPr>
              <p:nvPr/>
            </p:nvSpPr>
            <p:spPr bwMode="auto">
              <a:xfrm flipH="1">
                <a:off x="1115132" y="2574367"/>
                <a:ext cx="1110382" cy="238845"/>
              </a:xfrm>
              <a:prstGeom prst="ellipse">
                <a:avLst/>
              </a:prstGeom>
              <a:solidFill>
                <a:srgbClr val="89BA17"/>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p>
                <a:pPr algn="ctr" eaLnBrk="0" hangingPunct="0">
                  <a:spcBef>
                    <a:spcPct val="50000"/>
                  </a:spcBef>
                </a:pPr>
                <a:endParaRPr lang="en-US" altLang="en-US" sz="1600"/>
              </a:p>
            </p:txBody>
          </p:sp>
          <p:grpSp>
            <p:nvGrpSpPr>
              <p:cNvPr id="735" name="Group 734"/>
              <p:cNvGrpSpPr/>
              <p:nvPr/>
            </p:nvGrpSpPr>
            <p:grpSpPr bwMode="auto">
              <a:xfrm flipH="1">
                <a:off x="1297207" y="2326267"/>
                <a:ext cx="739630" cy="628545"/>
                <a:chOff x="1727963" y="4240905"/>
                <a:chExt cx="692441" cy="704828"/>
              </a:xfrm>
              <a:solidFill>
                <a:schemeClr val="bg1"/>
              </a:solidFill>
              <a:scene3d>
                <a:camera prst="orthographicFront">
                  <a:rot lat="3300000" lon="0" rev="0"/>
                </a:camera>
                <a:lightRig rig="threePt" dir="t"/>
              </a:scene3d>
            </p:grpSpPr>
            <p:sp>
              <p:nvSpPr>
                <p:cNvPr id="737" name="Oval 736"/>
                <p:cNvSpPr>
                  <a:spLocks noChangeAspect="1"/>
                </p:cNvSpPr>
                <p:nvPr/>
              </p:nvSpPr>
              <p:spPr bwMode="auto">
                <a:xfrm>
                  <a:off x="1727963" y="4268529"/>
                  <a:ext cx="307361" cy="300442"/>
                </a:xfrm>
                <a:prstGeom prst="ellipse">
                  <a:avLst/>
                </a:prstGeom>
                <a:no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38" name="Oval 737"/>
                <p:cNvSpPr>
                  <a:spLocks noChangeAspect="1"/>
                </p:cNvSpPr>
                <p:nvPr/>
              </p:nvSpPr>
              <p:spPr bwMode="auto">
                <a:xfrm>
                  <a:off x="2003528" y="4372129"/>
                  <a:ext cx="381551" cy="372961"/>
                </a:xfrm>
                <a:prstGeom prst="ellipse">
                  <a:avLst/>
                </a:prstGeom>
                <a:no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39" name="Oval 738"/>
                <p:cNvSpPr>
                  <a:spLocks noChangeAspect="1"/>
                </p:cNvSpPr>
                <p:nvPr/>
              </p:nvSpPr>
              <p:spPr bwMode="auto">
                <a:xfrm>
                  <a:off x="1763292" y="4613863"/>
                  <a:ext cx="307361" cy="300442"/>
                </a:xfrm>
                <a:prstGeom prst="ellipse">
                  <a:avLst/>
                </a:prstGeom>
                <a:no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40" name="Oval 739"/>
                <p:cNvSpPr>
                  <a:spLocks noChangeAspect="1"/>
                </p:cNvSpPr>
                <p:nvPr/>
              </p:nvSpPr>
              <p:spPr bwMode="auto">
                <a:xfrm>
                  <a:off x="1756226" y="4240905"/>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1" name="Oval 740"/>
                <p:cNvSpPr>
                  <a:spLocks noChangeAspect="1"/>
                </p:cNvSpPr>
                <p:nvPr/>
              </p:nvSpPr>
              <p:spPr bwMode="auto">
                <a:xfrm>
                  <a:off x="1756226" y="4627679"/>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2" name="Oval 741"/>
                <p:cNvSpPr>
                  <a:spLocks noChangeAspect="1"/>
                </p:cNvSpPr>
                <p:nvPr/>
              </p:nvSpPr>
              <p:spPr bwMode="auto">
                <a:xfrm>
                  <a:off x="1975266" y="4420479"/>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3" name="Oval 742"/>
                <p:cNvSpPr>
                  <a:spLocks noChangeAspect="1"/>
                </p:cNvSpPr>
                <p:nvPr/>
              </p:nvSpPr>
              <p:spPr bwMode="auto">
                <a:xfrm>
                  <a:off x="1727964" y="4482639"/>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4" name="Oval 743"/>
                <p:cNvSpPr>
                  <a:spLocks noChangeAspect="1"/>
                </p:cNvSpPr>
                <p:nvPr/>
              </p:nvSpPr>
              <p:spPr bwMode="auto">
                <a:xfrm>
                  <a:off x="1890475" y="4855601"/>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5" name="Oval 744"/>
                <p:cNvSpPr>
                  <a:spLocks noChangeAspect="1"/>
                </p:cNvSpPr>
                <p:nvPr/>
              </p:nvSpPr>
              <p:spPr bwMode="auto">
                <a:xfrm>
                  <a:off x="2010595" y="4627681"/>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6" name="Oval 745"/>
                <p:cNvSpPr>
                  <a:spLocks noChangeAspect="1"/>
                </p:cNvSpPr>
                <p:nvPr/>
              </p:nvSpPr>
              <p:spPr bwMode="auto">
                <a:xfrm>
                  <a:off x="2158976" y="4323788"/>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7" name="Oval 746"/>
                <p:cNvSpPr>
                  <a:spLocks noChangeAspect="1"/>
                </p:cNvSpPr>
                <p:nvPr/>
              </p:nvSpPr>
              <p:spPr bwMode="auto">
                <a:xfrm>
                  <a:off x="2257892" y="4648402"/>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8" name="Oval 747"/>
                <p:cNvSpPr>
                  <a:spLocks noChangeAspect="1"/>
                </p:cNvSpPr>
                <p:nvPr/>
              </p:nvSpPr>
              <p:spPr bwMode="auto">
                <a:xfrm>
                  <a:off x="2328549" y="4448116"/>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grpSp>
          <p:sp>
            <p:nvSpPr>
              <p:cNvPr id="736" name="Freeform 3"/>
              <p:cNvSpPr>
                <a:spLocks noChangeAspect="1"/>
              </p:cNvSpPr>
              <p:nvPr/>
            </p:nvSpPr>
            <p:spPr bwMode="auto">
              <a:xfrm flipH="1">
                <a:off x="1076692" y="2152718"/>
                <a:ext cx="1202801" cy="890053"/>
              </a:xfrm>
              <a:custGeom>
                <a:avLst/>
                <a:gdLst/>
                <a:ahLst/>
                <a:cxnLst>
                  <a:cxn ang="0">
                    <a:pos x="91" y="357"/>
                  </a:cxn>
                  <a:cxn ang="0">
                    <a:pos x="26" y="269"/>
                  </a:cxn>
                  <a:cxn ang="0">
                    <a:pos x="0" y="206"/>
                  </a:cxn>
                  <a:cxn ang="0">
                    <a:pos x="80" y="111"/>
                  </a:cxn>
                  <a:cxn ang="0">
                    <a:pos x="150" y="42"/>
                  </a:cxn>
                  <a:cxn ang="0">
                    <a:pos x="279" y="0"/>
                  </a:cxn>
                  <a:cxn ang="0">
                    <a:pos x="376" y="72"/>
                  </a:cxn>
                  <a:cxn ang="0">
                    <a:pos x="430" y="85"/>
                  </a:cxn>
                  <a:cxn ang="0">
                    <a:pos x="432" y="96"/>
                  </a:cxn>
                  <a:cxn ang="0">
                    <a:pos x="421" y="99"/>
                  </a:cxn>
                  <a:cxn ang="0">
                    <a:pos x="372" y="89"/>
                  </a:cxn>
                  <a:cxn ang="0">
                    <a:pos x="363" y="83"/>
                  </a:cxn>
                  <a:cxn ang="0">
                    <a:pos x="199" y="69"/>
                  </a:cxn>
                  <a:cxn ang="0">
                    <a:pos x="193" y="74"/>
                  </a:cxn>
                  <a:cxn ang="0">
                    <a:pos x="150" y="58"/>
                  </a:cxn>
                  <a:cxn ang="0">
                    <a:pos x="96" y="111"/>
                  </a:cxn>
                  <a:cxn ang="0">
                    <a:pos x="96" y="128"/>
                  </a:cxn>
                  <a:cxn ang="0">
                    <a:pos x="90" y="131"/>
                  </a:cxn>
                  <a:cxn ang="0">
                    <a:pos x="40" y="261"/>
                  </a:cxn>
                  <a:cxn ang="0">
                    <a:pos x="42" y="270"/>
                  </a:cxn>
                  <a:cxn ang="0">
                    <a:pos x="91" y="341"/>
                  </a:cxn>
                  <a:cxn ang="0">
                    <a:pos x="112" y="337"/>
                  </a:cxn>
                  <a:cxn ang="0">
                    <a:pos x="123" y="342"/>
                  </a:cxn>
                  <a:cxn ang="0">
                    <a:pos x="184" y="383"/>
                  </a:cxn>
                  <a:cxn ang="0">
                    <a:pos x="242" y="354"/>
                  </a:cxn>
                  <a:cxn ang="0">
                    <a:pos x="248" y="355"/>
                  </a:cxn>
                  <a:cxn ang="0">
                    <a:pos x="344" y="338"/>
                  </a:cxn>
                  <a:cxn ang="0">
                    <a:pos x="350" y="334"/>
                  </a:cxn>
                  <a:cxn ang="0">
                    <a:pos x="395" y="350"/>
                  </a:cxn>
                  <a:cxn ang="0">
                    <a:pos x="455" y="289"/>
                  </a:cxn>
                  <a:cxn ang="0">
                    <a:pos x="462" y="280"/>
                  </a:cxn>
                  <a:cxn ang="0">
                    <a:pos x="506" y="229"/>
                  </a:cxn>
                  <a:cxn ang="0">
                    <a:pos x="455" y="175"/>
                  </a:cxn>
                  <a:cxn ang="0">
                    <a:pos x="453" y="169"/>
                  </a:cxn>
                  <a:cxn ang="0">
                    <a:pos x="442" y="119"/>
                  </a:cxn>
                  <a:cxn ang="0">
                    <a:pos x="444" y="108"/>
                  </a:cxn>
                  <a:cxn ang="0">
                    <a:pos x="470" y="158"/>
                  </a:cxn>
                  <a:cxn ang="0">
                    <a:pos x="470" y="164"/>
                  </a:cxn>
                  <a:cxn ang="0">
                    <a:pos x="471" y="295"/>
                  </a:cxn>
                  <a:cxn ang="0">
                    <a:pos x="395" y="366"/>
                  </a:cxn>
                  <a:cxn ang="0">
                    <a:pos x="289" y="385"/>
                  </a:cxn>
                  <a:cxn ang="0">
                    <a:pos x="245" y="372"/>
                  </a:cxn>
                  <a:cxn ang="0">
                    <a:pos x="111" y="355"/>
                  </a:cxn>
                </a:cxnLst>
                <a:rect l="0" t="0" r="r" b="b"/>
                <a:pathLst>
                  <a:path w="522" h="399">
                    <a:moveTo>
                      <a:pt x="111" y="355"/>
                    </a:moveTo>
                    <a:cubicBezTo>
                      <a:pt x="105" y="356"/>
                      <a:pt x="98" y="357"/>
                      <a:pt x="91" y="357"/>
                    </a:cubicBezTo>
                    <a:cubicBezTo>
                      <a:pt x="91" y="357"/>
                      <a:pt x="91" y="357"/>
                      <a:pt x="91" y="357"/>
                    </a:cubicBezTo>
                    <a:cubicBezTo>
                      <a:pt x="53" y="357"/>
                      <a:pt x="23" y="327"/>
                      <a:pt x="23" y="289"/>
                    </a:cubicBezTo>
                    <a:cubicBezTo>
                      <a:pt x="23" y="289"/>
                      <a:pt x="23" y="289"/>
                      <a:pt x="23" y="289"/>
                    </a:cubicBezTo>
                    <a:cubicBezTo>
                      <a:pt x="23" y="282"/>
                      <a:pt x="24" y="275"/>
                      <a:pt x="26" y="269"/>
                    </a:cubicBezTo>
                    <a:cubicBezTo>
                      <a:pt x="26" y="269"/>
                      <a:pt x="26" y="269"/>
                      <a:pt x="26" y="269"/>
                    </a:cubicBezTo>
                    <a:cubicBezTo>
                      <a:pt x="10" y="252"/>
                      <a:pt x="0" y="230"/>
                      <a:pt x="0" y="206"/>
                    </a:cubicBezTo>
                    <a:cubicBezTo>
                      <a:pt x="0" y="206"/>
                      <a:pt x="0" y="206"/>
                      <a:pt x="0" y="206"/>
                    </a:cubicBezTo>
                    <a:cubicBezTo>
                      <a:pt x="0" y="159"/>
                      <a:pt x="35" y="121"/>
                      <a:pt x="81" y="115"/>
                    </a:cubicBezTo>
                    <a:cubicBezTo>
                      <a:pt x="81" y="115"/>
                      <a:pt x="81" y="115"/>
                      <a:pt x="81" y="115"/>
                    </a:cubicBezTo>
                    <a:cubicBezTo>
                      <a:pt x="81" y="114"/>
                      <a:pt x="80" y="113"/>
                      <a:pt x="80" y="111"/>
                    </a:cubicBezTo>
                    <a:cubicBezTo>
                      <a:pt x="80" y="111"/>
                      <a:pt x="80" y="111"/>
                      <a:pt x="80" y="111"/>
                    </a:cubicBezTo>
                    <a:cubicBezTo>
                      <a:pt x="80" y="73"/>
                      <a:pt x="112" y="42"/>
                      <a:pt x="150" y="42"/>
                    </a:cubicBezTo>
                    <a:cubicBezTo>
                      <a:pt x="150" y="42"/>
                      <a:pt x="150" y="42"/>
                      <a:pt x="150" y="42"/>
                    </a:cubicBezTo>
                    <a:cubicBezTo>
                      <a:pt x="164" y="42"/>
                      <a:pt x="177" y="46"/>
                      <a:pt x="188" y="54"/>
                    </a:cubicBezTo>
                    <a:cubicBezTo>
                      <a:pt x="188" y="54"/>
                      <a:pt x="188" y="54"/>
                      <a:pt x="188" y="54"/>
                    </a:cubicBezTo>
                    <a:cubicBezTo>
                      <a:pt x="206" y="22"/>
                      <a:pt x="240" y="0"/>
                      <a:pt x="279" y="0"/>
                    </a:cubicBezTo>
                    <a:cubicBezTo>
                      <a:pt x="279" y="0"/>
                      <a:pt x="279" y="0"/>
                      <a:pt x="279" y="0"/>
                    </a:cubicBezTo>
                    <a:cubicBezTo>
                      <a:pt x="325" y="0"/>
                      <a:pt x="363" y="30"/>
                      <a:pt x="376" y="72"/>
                    </a:cubicBezTo>
                    <a:cubicBezTo>
                      <a:pt x="376" y="72"/>
                      <a:pt x="376" y="72"/>
                      <a:pt x="376" y="72"/>
                    </a:cubicBezTo>
                    <a:cubicBezTo>
                      <a:pt x="379" y="72"/>
                      <a:pt x="381" y="72"/>
                      <a:pt x="383" y="72"/>
                    </a:cubicBezTo>
                    <a:cubicBezTo>
                      <a:pt x="383" y="72"/>
                      <a:pt x="383" y="72"/>
                      <a:pt x="383" y="72"/>
                    </a:cubicBezTo>
                    <a:cubicBezTo>
                      <a:pt x="400" y="72"/>
                      <a:pt x="416" y="77"/>
                      <a:pt x="430" y="85"/>
                    </a:cubicBezTo>
                    <a:cubicBezTo>
                      <a:pt x="430" y="85"/>
                      <a:pt x="430" y="85"/>
                      <a:pt x="430" y="85"/>
                    </a:cubicBezTo>
                    <a:cubicBezTo>
                      <a:pt x="430" y="85"/>
                      <a:pt x="430" y="85"/>
                      <a:pt x="430" y="85"/>
                    </a:cubicBezTo>
                    <a:cubicBezTo>
                      <a:pt x="433" y="88"/>
                      <a:pt x="435" y="92"/>
                      <a:pt x="432" y="96"/>
                    </a:cubicBezTo>
                    <a:cubicBezTo>
                      <a:pt x="432" y="96"/>
                      <a:pt x="432" y="96"/>
                      <a:pt x="432" y="96"/>
                    </a:cubicBezTo>
                    <a:cubicBezTo>
                      <a:pt x="430" y="100"/>
                      <a:pt x="425" y="101"/>
                      <a:pt x="421" y="99"/>
                    </a:cubicBezTo>
                    <a:cubicBezTo>
                      <a:pt x="421" y="99"/>
                      <a:pt x="421" y="99"/>
                      <a:pt x="421" y="99"/>
                    </a:cubicBezTo>
                    <a:cubicBezTo>
                      <a:pt x="410" y="92"/>
                      <a:pt x="397" y="88"/>
                      <a:pt x="383" y="88"/>
                    </a:cubicBezTo>
                    <a:cubicBezTo>
                      <a:pt x="383" y="88"/>
                      <a:pt x="383" y="88"/>
                      <a:pt x="383" y="88"/>
                    </a:cubicBezTo>
                    <a:cubicBezTo>
                      <a:pt x="380" y="88"/>
                      <a:pt x="376" y="88"/>
                      <a:pt x="372" y="89"/>
                    </a:cubicBezTo>
                    <a:cubicBezTo>
                      <a:pt x="372" y="89"/>
                      <a:pt x="372" y="89"/>
                      <a:pt x="372" y="89"/>
                    </a:cubicBezTo>
                    <a:cubicBezTo>
                      <a:pt x="368" y="89"/>
                      <a:pt x="364" y="87"/>
                      <a:pt x="363" y="83"/>
                    </a:cubicBezTo>
                    <a:cubicBezTo>
                      <a:pt x="363" y="83"/>
                      <a:pt x="363" y="83"/>
                      <a:pt x="363" y="83"/>
                    </a:cubicBezTo>
                    <a:cubicBezTo>
                      <a:pt x="354" y="45"/>
                      <a:pt x="319" y="16"/>
                      <a:pt x="279" y="16"/>
                    </a:cubicBezTo>
                    <a:cubicBezTo>
                      <a:pt x="279" y="16"/>
                      <a:pt x="279" y="16"/>
                      <a:pt x="279" y="16"/>
                    </a:cubicBezTo>
                    <a:cubicBezTo>
                      <a:pt x="243" y="16"/>
                      <a:pt x="212" y="38"/>
                      <a:pt x="199" y="69"/>
                    </a:cubicBezTo>
                    <a:cubicBezTo>
                      <a:pt x="199" y="69"/>
                      <a:pt x="199" y="69"/>
                      <a:pt x="199" y="69"/>
                    </a:cubicBezTo>
                    <a:cubicBezTo>
                      <a:pt x="198" y="71"/>
                      <a:pt x="195" y="73"/>
                      <a:pt x="193" y="74"/>
                    </a:cubicBezTo>
                    <a:cubicBezTo>
                      <a:pt x="193" y="74"/>
                      <a:pt x="193" y="74"/>
                      <a:pt x="193" y="74"/>
                    </a:cubicBezTo>
                    <a:cubicBezTo>
                      <a:pt x="190" y="74"/>
                      <a:pt x="188" y="74"/>
                      <a:pt x="186" y="72"/>
                    </a:cubicBezTo>
                    <a:cubicBezTo>
                      <a:pt x="186" y="72"/>
                      <a:pt x="186" y="72"/>
                      <a:pt x="186" y="72"/>
                    </a:cubicBezTo>
                    <a:cubicBezTo>
                      <a:pt x="176" y="63"/>
                      <a:pt x="164" y="58"/>
                      <a:pt x="150" y="58"/>
                    </a:cubicBezTo>
                    <a:cubicBezTo>
                      <a:pt x="150" y="58"/>
                      <a:pt x="150" y="58"/>
                      <a:pt x="150" y="58"/>
                    </a:cubicBezTo>
                    <a:cubicBezTo>
                      <a:pt x="120" y="58"/>
                      <a:pt x="97" y="82"/>
                      <a:pt x="96" y="111"/>
                    </a:cubicBezTo>
                    <a:cubicBezTo>
                      <a:pt x="96" y="111"/>
                      <a:pt x="96" y="111"/>
                      <a:pt x="96" y="111"/>
                    </a:cubicBezTo>
                    <a:cubicBezTo>
                      <a:pt x="96" y="115"/>
                      <a:pt x="97" y="118"/>
                      <a:pt x="97" y="121"/>
                    </a:cubicBezTo>
                    <a:cubicBezTo>
                      <a:pt x="97" y="121"/>
                      <a:pt x="97" y="121"/>
                      <a:pt x="97" y="121"/>
                    </a:cubicBezTo>
                    <a:cubicBezTo>
                      <a:pt x="98" y="124"/>
                      <a:pt x="97" y="126"/>
                      <a:pt x="96" y="128"/>
                    </a:cubicBezTo>
                    <a:cubicBezTo>
                      <a:pt x="96" y="128"/>
                      <a:pt x="96" y="128"/>
                      <a:pt x="96" y="128"/>
                    </a:cubicBezTo>
                    <a:cubicBezTo>
                      <a:pt x="94" y="130"/>
                      <a:pt x="92" y="131"/>
                      <a:pt x="90" y="131"/>
                    </a:cubicBezTo>
                    <a:cubicBezTo>
                      <a:pt x="90" y="131"/>
                      <a:pt x="90" y="131"/>
                      <a:pt x="90" y="131"/>
                    </a:cubicBezTo>
                    <a:cubicBezTo>
                      <a:pt x="49" y="132"/>
                      <a:pt x="16" y="165"/>
                      <a:pt x="16" y="206"/>
                    </a:cubicBezTo>
                    <a:cubicBezTo>
                      <a:pt x="16" y="206"/>
                      <a:pt x="16" y="206"/>
                      <a:pt x="16" y="206"/>
                    </a:cubicBezTo>
                    <a:cubicBezTo>
                      <a:pt x="16" y="227"/>
                      <a:pt x="25" y="247"/>
                      <a:pt x="40" y="261"/>
                    </a:cubicBezTo>
                    <a:cubicBezTo>
                      <a:pt x="40" y="261"/>
                      <a:pt x="40" y="261"/>
                      <a:pt x="40" y="261"/>
                    </a:cubicBezTo>
                    <a:cubicBezTo>
                      <a:pt x="43" y="263"/>
                      <a:pt x="44" y="266"/>
                      <a:pt x="42" y="270"/>
                    </a:cubicBezTo>
                    <a:cubicBezTo>
                      <a:pt x="42" y="270"/>
                      <a:pt x="42" y="270"/>
                      <a:pt x="42" y="270"/>
                    </a:cubicBezTo>
                    <a:cubicBezTo>
                      <a:pt x="40" y="276"/>
                      <a:pt x="39" y="282"/>
                      <a:pt x="39" y="289"/>
                    </a:cubicBezTo>
                    <a:cubicBezTo>
                      <a:pt x="39" y="289"/>
                      <a:pt x="39" y="289"/>
                      <a:pt x="39" y="289"/>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7" y="336"/>
                      <a:pt x="119" y="337"/>
                    </a:cubicBezTo>
                    <a:cubicBezTo>
                      <a:pt x="119" y="337"/>
                      <a:pt x="119" y="337"/>
                      <a:pt x="119" y="337"/>
                    </a:cubicBezTo>
                    <a:cubicBezTo>
                      <a:pt x="121" y="338"/>
                      <a:pt x="122" y="340"/>
                      <a:pt x="123" y="342"/>
                    </a:cubicBezTo>
                    <a:cubicBezTo>
                      <a:pt x="123" y="342"/>
                      <a:pt x="123" y="342"/>
                      <a:pt x="123" y="342"/>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4"/>
                    </a:cubicBezTo>
                    <a:cubicBezTo>
                      <a:pt x="242" y="354"/>
                      <a:pt x="242" y="354"/>
                      <a:pt x="242" y="354"/>
                    </a:cubicBezTo>
                    <a:cubicBezTo>
                      <a:pt x="244" y="353"/>
                      <a:pt x="246" y="354"/>
                      <a:pt x="248" y="355"/>
                    </a:cubicBezTo>
                    <a:cubicBezTo>
                      <a:pt x="248" y="355"/>
                      <a:pt x="248" y="355"/>
                      <a:pt x="248" y="355"/>
                    </a:cubicBezTo>
                    <a:cubicBezTo>
                      <a:pt x="259" y="364"/>
                      <a:pt x="273" y="369"/>
                      <a:pt x="289" y="369"/>
                    </a:cubicBezTo>
                    <a:cubicBezTo>
                      <a:pt x="289" y="369"/>
                      <a:pt x="289" y="369"/>
                      <a:pt x="289" y="369"/>
                    </a:cubicBezTo>
                    <a:cubicBezTo>
                      <a:pt x="312" y="369"/>
                      <a:pt x="333" y="357"/>
                      <a:pt x="344" y="338"/>
                    </a:cubicBezTo>
                    <a:cubicBezTo>
                      <a:pt x="344" y="338"/>
                      <a:pt x="344" y="338"/>
                      <a:pt x="344" y="338"/>
                    </a:cubicBezTo>
                    <a:cubicBezTo>
                      <a:pt x="345" y="336"/>
                      <a:pt x="347" y="335"/>
                      <a:pt x="350" y="334"/>
                    </a:cubicBezTo>
                    <a:cubicBezTo>
                      <a:pt x="350" y="334"/>
                      <a:pt x="350" y="334"/>
                      <a:pt x="350" y="334"/>
                    </a:cubicBezTo>
                    <a:cubicBezTo>
                      <a:pt x="352" y="334"/>
                      <a:pt x="354" y="334"/>
                      <a:pt x="356" y="336"/>
                    </a:cubicBezTo>
                    <a:cubicBezTo>
                      <a:pt x="356" y="336"/>
                      <a:pt x="356" y="336"/>
                      <a:pt x="356" y="336"/>
                    </a:cubicBezTo>
                    <a:cubicBezTo>
                      <a:pt x="367" y="344"/>
                      <a:pt x="380" y="350"/>
                      <a:pt x="395" y="350"/>
                    </a:cubicBezTo>
                    <a:cubicBezTo>
                      <a:pt x="395" y="350"/>
                      <a:pt x="395" y="350"/>
                      <a:pt x="395" y="350"/>
                    </a:cubicBezTo>
                    <a:cubicBezTo>
                      <a:pt x="428" y="350"/>
                      <a:pt x="455" y="323"/>
                      <a:pt x="455" y="289"/>
                    </a:cubicBezTo>
                    <a:cubicBezTo>
                      <a:pt x="455" y="289"/>
                      <a:pt x="455" y="289"/>
                      <a:pt x="455" y="289"/>
                    </a:cubicBezTo>
                    <a:cubicBezTo>
                      <a:pt x="455" y="289"/>
                      <a:pt x="455" y="289"/>
                      <a:pt x="455" y="288"/>
                    </a:cubicBezTo>
                    <a:cubicBezTo>
                      <a:pt x="455" y="288"/>
                      <a:pt x="455" y="288"/>
                      <a:pt x="455" y="288"/>
                    </a:cubicBezTo>
                    <a:cubicBezTo>
                      <a:pt x="455" y="284"/>
                      <a:pt x="458" y="281"/>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4"/>
                      <a:pt x="453" y="171"/>
                      <a:pt x="453" y="169"/>
                    </a:cubicBezTo>
                    <a:cubicBezTo>
                      <a:pt x="453" y="169"/>
                      <a:pt x="453" y="169"/>
                      <a:pt x="453" y="169"/>
                    </a:cubicBezTo>
                    <a:cubicBezTo>
                      <a:pt x="454" y="166"/>
                      <a:pt x="454" y="162"/>
                      <a:pt x="454" y="158"/>
                    </a:cubicBezTo>
                    <a:cubicBezTo>
                      <a:pt x="454" y="158"/>
                      <a:pt x="454" y="158"/>
                      <a:pt x="454" y="158"/>
                    </a:cubicBezTo>
                    <a:cubicBezTo>
                      <a:pt x="454" y="144"/>
                      <a:pt x="450" y="130"/>
                      <a:pt x="442" y="119"/>
                    </a:cubicBezTo>
                    <a:cubicBezTo>
                      <a:pt x="442" y="119"/>
                      <a:pt x="442" y="119"/>
                      <a:pt x="442" y="119"/>
                    </a:cubicBezTo>
                    <a:cubicBezTo>
                      <a:pt x="439" y="115"/>
                      <a:pt x="440" y="110"/>
                      <a:pt x="444" y="108"/>
                    </a:cubicBezTo>
                    <a:cubicBezTo>
                      <a:pt x="444" y="108"/>
                      <a:pt x="444" y="108"/>
                      <a:pt x="444" y="108"/>
                    </a:cubicBezTo>
                    <a:cubicBezTo>
                      <a:pt x="448" y="105"/>
                      <a:pt x="453" y="106"/>
                      <a:pt x="455" y="110"/>
                    </a:cubicBezTo>
                    <a:cubicBezTo>
                      <a:pt x="455" y="110"/>
                      <a:pt x="455" y="110"/>
                      <a:pt x="455" y="110"/>
                    </a:cubicBezTo>
                    <a:cubicBezTo>
                      <a:pt x="464" y="124"/>
                      <a:pt x="470" y="140"/>
                      <a:pt x="470" y="158"/>
                    </a:cubicBezTo>
                    <a:cubicBezTo>
                      <a:pt x="470" y="158"/>
                      <a:pt x="470" y="158"/>
                      <a:pt x="470" y="158"/>
                    </a:cubicBezTo>
                    <a:cubicBezTo>
                      <a:pt x="470" y="160"/>
                      <a:pt x="470" y="162"/>
                      <a:pt x="470" y="164"/>
                    </a:cubicBezTo>
                    <a:cubicBezTo>
                      <a:pt x="470" y="164"/>
                      <a:pt x="470" y="164"/>
                      <a:pt x="470" y="164"/>
                    </a:cubicBezTo>
                    <a:cubicBezTo>
                      <a:pt x="500" y="171"/>
                      <a:pt x="522" y="197"/>
                      <a:pt x="522" y="229"/>
                    </a:cubicBezTo>
                    <a:cubicBezTo>
                      <a:pt x="522" y="229"/>
                      <a:pt x="522" y="229"/>
                      <a:pt x="522" y="229"/>
                    </a:cubicBezTo>
                    <a:cubicBezTo>
                      <a:pt x="522" y="261"/>
                      <a:pt x="500" y="287"/>
                      <a:pt x="471" y="295"/>
                    </a:cubicBezTo>
                    <a:cubicBezTo>
                      <a:pt x="471" y="295"/>
                      <a:pt x="471" y="295"/>
                      <a:pt x="471" y="295"/>
                    </a:cubicBezTo>
                    <a:cubicBezTo>
                      <a:pt x="468" y="334"/>
                      <a:pt x="435" y="366"/>
                      <a:pt x="395" y="366"/>
                    </a:cubicBezTo>
                    <a:cubicBezTo>
                      <a:pt x="395" y="366"/>
                      <a:pt x="395" y="366"/>
                      <a:pt x="395" y="366"/>
                    </a:cubicBezTo>
                    <a:cubicBezTo>
                      <a:pt x="379" y="366"/>
                      <a:pt x="365" y="361"/>
                      <a:pt x="353" y="353"/>
                    </a:cubicBezTo>
                    <a:cubicBezTo>
                      <a:pt x="353" y="353"/>
                      <a:pt x="353" y="353"/>
                      <a:pt x="353" y="353"/>
                    </a:cubicBezTo>
                    <a:cubicBezTo>
                      <a:pt x="338" y="373"/>
                      <a:pt x="315" y="385"/>
                      <a:pt x="289" y="385"/>
                    </a:cubicBezTo>
                    <a:cubicBezTo>
                      <a:pt x="289" y="385"/>
                      <a:pt x="289" y="385"/>
                      <a:pt x="289" y="385"/>
                    </a:cubicBezTo>
                    <a:cubicBezTo>
                      <a:pt x="272" y="385"/>
                      <a:pt x="257" y="381"/>
                      <a:pt x="245" y="372"/>
                    </a:cubicBezTo>
                    <a:cubicBezTo>
                      <a:pt x="245" y="372"/>
                      <a:pt x="245" y="372"/>
                      <a:pt x="245" y="372"/>
                    </a:cubicBezTo>
                    <a:cubicBezTo>
                      <a:pt x="230" y="389"/>
                      <a:pt x="208" y="399"/>
                      <a:pt x="184" y="399"/>
                    </a:cubicBezTo>
                    <a:cubicBezTo>
                      <a:pt x="184" y="399"/>
                      <a:pt x="184" y="399"/>
                      <a:pt x="184" y="399"/>
                    </a:cubicBezTo>
                    <a:cubicBezTo>
                      <a:pt x="152" y="399"/>
                      <a:pt x="125" y="381"/>
                      <a:pt x="111" y="355"/>
                    </a:cubicBezTo>
                    <a:close/>
                  </a:path>
                </a:pathLst>
              </a:custGeom>
              <a:solidFill>
                <a:schemeClr val="bg1"/>
              </a:solidFill>
              <a:ln w="9525">
                <a:noFill/>
                <a:round/>
                <a:headEnd/>
                <a:tailEnd/>
              </a:ln>
              <a:scene3d>
                <a:camera prst="orthographicFront">
                  <a:rot lat="3300000" lon="0" rev="0"/>
                </a:camera>
                <a:lightRig rig="threePt" dir="t"/>
              </a:scene3d>
            </p:spPr>
            <p:txBody>
              <a:bodyPr/>
              <a:lstStyle/>
              <a:p>
                <a:pPr algn="ctr" eaLnBrk="0" hangingPunct="0">
                  <a:defRPr/>
                </a:pPr>
                <a:endParaRPr lang="en-US" sz="1600" dirty="0">
                  <a:solidFill>
                    <a:srgbClr val="00B050"/>
                  </a:solidFill>
                  <a:latin typeface="Arial" charset="0"/>
                  <a:ea typeface="ＭＳ Ｐゴシック" pitchFamily="34" charset="-128"/>
                  <a:cs typeface="+mn-cs"/>
                </a:endParaRPr>
              </a:p>
            </p:txBody>
          </p:sp>
        </p:grpSp>
        <p:sp>
          <p:nvSpPr>
            <p:cNvPr id="763" name="TextBox 762"/>
            <p:cNvSpPr txBox="1"/>
            <p:nvPr/>
          </p:nvSpPr>
          <p:spPr>
            <a:xfrm>
              <a:off x="2560789" y="3752219"/>
              <a:ext cx="2549484" cy="1023254"/>
            </a:xfrm>
            <a:prstGeom prst="rect">
              <a:avLst/>
            </a:prstGeom>
            <a:noFill/>
          </p:spPr>
          <p:txBody>
            <a:bodyPr>
              <a:spAutoFit/>
            </a:bodyPr>
            <a:lstStyle/>
            <a:p>
              <a:pPr>
                <a:defRPr/>
              </a:pPr>
              <a:r>
                <a:rPr lang="en-US" sz="1867" dirty="0">
                  <a:solidFill>
                    <a:schemeClr val="bg1"/>
                  </a:solidFill>
                  <a:latin typeface="+mn-lt"/>
                  <a:ea typeface="ＭＳ Ｐゴシック" pitchFamily="34" charset="-128"/>
                  <a:cs typeface="+mn-cs"/>
                </a:rPr>
                <a:t>Cost &amp; Efficiency</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Service abstraction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VPN automation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Application aware TE</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ML optimization</a:t>
              </a:r>
            </a:p>
          </p:txBody>
        </p:sp>
        <p:grpSp>
          <p:nvGrpSpPr>
            <p:cNvPr id="27710" name="Group 135"/>
            <p:cNvGrpSpPr>
              <a:grpSpLocks noChangeAspect="1"/>
            </p:cNvGrpSpPr>
            <p:nvPr/>
          </p:nvGrpSpPr>
          <p:grpSpPr bwMode="auto">
            <a:xfrm>
              <a:off x="7144731" y="3845268"/>
              <a:ext cx="637345" cy="818312"/>
              <a:chOff x="2365" y="860"/>
              <a:chExt cx="966" cy="1391"/>
            </a:xfrm>
          </p:grpSpPr>
          <p:sp>
            <p:nvSpPr>
              <p:cNvPr id="16459" name="Freeform 16"/>
              <p:cNvSpPr>
                <a:spLocks noChangeAspect="1"/>
              </p:cNvSpPr>
              <p:nvPr/>
            </p:nvSpPr>
            <p:spPr bwMode="auto">
              <a:xfrm>
                <a:off x="2384" y="878"/>
                <a:ext cx="928" cy="1355"/>
              </a:xfrm>
              <a:custGeom>
                <a:avLst/>
                <a:gdLst>
                  <a:gd name="T0" fmla="*/ 2147483647 w 393"/>
                  <a:gd name="T1" fmla="*/ 2147483647 h 573"/>
                  <a:gd name="T2" fmla="*/ 2147483647 w 393"/>
                  <a:gd name="T3" fmla="*/ 2147483647 h 573"/>
                  <a:gd name="T4" fmla="*/ 2147483647 w 393"/>
                  <a:gd name="T5" fmla="*/ 2147483647 h 573"/>
                  <a:gd name="T6" fmla="*/ 933338956 w 393"/>
                  <a:gd name="T7" fmla="*/ 2147483647 h 573"/>
                  <a:gd name="T8" fmla="*/ 0 w 393"/>
                  <a:gd name="T9" fmla="*/ 2147483647 h 573"/>
                  <a:gd name="T10" fmla="*/ 0 w 393"/>
                  <a:gd name="T11" fmla="*/ 932934841 h 573"/>
                  <a:gd name="T12" fmla="*/ 933338956 w 393"/>
                  <a:gd name="T13" fmla="*/ 0 h 573"/>
                  <a:gd name="T14" fmla="*/ 2147483647 w 393"/>
                  <a:gd name="T15" fmla="*/ 0 h 573"/>
                  <a:gd name="T16" fmla="*/ 2147483647 w 393"/>
                  <a:gd name="T17" fmla="*/ 932934841 h 573"/>
                  <a:gd name="T18" fmla="*/ 2147483647 w 393"/>
                  <a:gd name="T19" fmla="*/ 147282980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27728" name="Text Box 18"/>
              <p:cNvSpPr txBox="1">
                <a:spLocks noChangeAspect="1" noChangeArrowheads="1"/>
              </p:cNvSpPr>
              <p:nvPr/>
            </p:nvSpPr>
            <p:spPr bwMode="auto">
              <a:xfrm>
                <a:off x="2438" y="1884"/>
                <a:ext cx="81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pPr>
                <a:endParaRPr lang="sv-SE" altLang="en-US" sz="1200">
                  <a:solidFill>
                    <a:srgbClr val="E32119"/>
                  </a:solidFill>
                  <a:ea typeface="MS PGothic" pitchFamily="34" charset="-128"/>
                  <a:cs typeface="MS PGothic" pitchFamily="34" charset="-128"/>
                </a:endParaRPr>
              </a:p>
            </p:txBody>
          </p:sp>
          <p:sp>
            <p:nvSpPr>
              <p:cNvPr id="16461" name="Freeform 138"/>
              <p:cNvSpPr>
                <a:spLocks noChangeAspect="1" noEditPoints="1"/>
              </p:cNvSpPr>
              <p:nvPr/>
            </p:nvSpPr>
            <p:spPr bwMode="auto">
              <a:xfrm>
                <a:off x="2361" y="860"/>
                <a:ext cx="976" cy="1391"/>
              </a:xfrm>
              <a:custGeom>
                <a:avLst/>
                <a:gdLst>
                  <a:gd name="T0" fmla="*/ 2147483647 w 409"/>
                  <a:gd name="T1" fmla="*/ 1713411846 h 589"/>
                  <a:gd name="T2" fmla="*/ 2147483647 w 409"/>
                  <a:gd name="T3" fmla="*/ 0 h 589"/>
                  <a:gd name="T4" fmla="*/ 0 w 409"/>
                  <a:gd name="T5" fmla="*/ 1157971178 h 589"/>
                  <a:gd name="T6" fmla="*/ 1160852139 w 409"/>
                  <a:gd name="T7" fmla="*/ 2147483647 h 589"/>
                  <a:gd name="T8" fmla="*/ 2147483647 w 409"/>
                  <a:gd name="T9" fmla="*/ 2147483647 h 589"/>
                  <a:gd name="T10" fmla="*/ 2147483647 w 409"/>
                  <a:gd name="T11" fmla="*/ 2147483647 h 589"/>
                  <a:gd name="T12" fmla="*/ 2147483647 w 409"/>
                  <a:gd name="T13" fmla="*/ 2147483647 h 589"/>
                  <a:gd name="T14" fmla="*/ 1160852139 w 409"/>
                  <a:gd name="T15" fmla="*/ 2147483647 h 589"/>
                  <a:gd name="T16" fmla="*/ 471647332 w 409"/>
                  <a:gd name="T17" fmla="*/ 1157971178 h 589"/>
                  <a:gd name="T18" fmla="*/ 2147483647 w 409"/>
                  <a:gd name="T19" fmla="*/ 471072957 h 589"/>
                  <a:gd name="T20" fmla="*/ 2147483647 w 409"/>
                  <a:gd name="T21" fmla="*/ 1713411846 h 589"/>
                  <a:gd name="T22" fmla="*/ 2147483647 w 409"/>
                  <a:gd name="T23" fmla="*/ 2147483647 h 589"/>
                  <a:gd name="T24" fmla="*/ 2147483647 w 409"/>
                  <a:gd name="T25" fmla="*/ 2147483647 h 589"/>
                  <a:gd name="T26" fmla="*/ 2147483647 w 409"/>
                  <a:gd name="T27" fmla="*/ 2147483647 h 589"/>
                  <a:gd name="T28" fmla="*/ 1866661267 w 409"/>
                  <a:gd name="T29" fmla="*/ 2147483647 h 589"/>
                  <a:gd name="T30" fmla="*/ 2147483647 w 409"/>
                  <a:gd name="T31" fmla="*/ 2147483647 h 589"/>
                  <a:gd name="T32" fmla="*/ 2147483647 w 409"/>
                  <a:gd name="T33" fmla="*/ 2147483647 h 589"/>
                  <a:gd name="T34" fmla="*/ 2147483647 w 409"/>
                  <a:gd name="T35" fmla="*/ 1430723552 h 589"/>
                  <a:gd name="T36" fmla="*/ 2147483647 w 409"/>
                  <a:gd name="T37" fmla="*/ 1222589424 h 589"/>
                  <a:gd name="T38" fmla="*/ 2147483647 w 409"/>
                  <a:gd name="T39" fmla="*/ 1196372159 h 589"/>
                  <a:gd name="T40" fmla="*/ 2147483647 w 409"/>
                  <a:gd name="T41" fmla="*/ 1196372159 h 589"/>
                  <a:gd name="T42" fmla="*/ 2147483647 w 409"/>
                  <a:gd name="T43" fmla="*/ 1664584024 h 589"/>
                  <a:gd name="T44" fmla="*/ 2147483647 w 409"/>
                  <a:gd name="T45" fmla="*/ 2147483647 h 589"/>
                  <a:gd name="T46" fmla="*/ 2147483647 w 409"/>
                  <a:gd name="T47" fmla="*/ 1664584024 h 589"/>
                  <a:gd name="T48" fmla="*/ 2147483647 w 409"/>
                  <a:gd name="T49" fmla="*/ 1196372159 h 589"/>
                  <a:gd name="T50" fmla="*/ 2147483647 w 409"/>
                  <a:gd name="T51" fmla="*/ 1284504100 h 589"/>
                  <a:gd name="T52" fmla="*/ 2147483647 w 409"/>
                  <a:gd name="T53" fmla="*/ 1395176632 h 589"/>
                  <a:gd name="T54" fmla="*/ 2147483647 w 409"/>
                  <a:gd name="T55" fmla="*/ 1430723552 h 589"/>
                  <a:gd name="T56" fmla="*/ 2147483647 w 409"/>
                  <a:gd name="T57" fmla="*/ 2147483647 h 589"/>
                  <a:gd name="T58" fmla="*/ 2147483647 w 409"/>
                  <a:gd name="T59" fmla="*/ 2009879972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2147483647 w 409"/>
                  <a:gd name="T77" fmla="*/ 2147483647 h 589"/>
                  <a:gd name="T78" fmla="*/ 2147483647 w 409"/>
                  <a:gd name="T79" fmla="*/ 2147483647 h 589"/>
                  <a:gd name="T80" fmla="*/ 2147483647 w 409"/>
                  <a:gd name="T81" fmla="*/ 2147483647 h 589"/>
                  <a:gd name="T82" fmla="*/ 2147483647 w 409"/>
                  <a:gd name="T83" fmla="*/ 2147483647 h 589"/>
                  <a:gd name="T84" fmla="*/ 2147483647 w 409"/>
                  <a:gd name="T85" fmla="*/ 2147483647 h 589"/>
                  <a:gd name="T86" fmla="*/ 2147483647 w 409"/>
                  <a:gd name="T87" fmla="*/ 2147483647 h 589"/>
                  <a:gd name="T88" fmla="*/ 2147483647 w 409"/>
                  <a:gd name="T89" fmla="*/ 2147483647 h 589"/>
                  <a:gd name="T90" fmla="*/ 2147483647 w 409"/>
                  <a:gd name="T91" fmla="*/ 2147483647 h 589"/>
                  <a:gd name="T92" fmla="*/ 2147483647 w 409"/>
                  <a:gd name="T93" fmla="*/ 2147483647 h 589"/>
                  <a:gd name="T94" fmla="*/ 2147483647 w 409"/>
                  <a:gd name="T95" fmla="*/ 2147483647 h 589"/>
                  <a:gd name="T96" fmla="*/ 2147483647 w 409"/>
                  <a:gd name="T97" fmla="*/ 2147483647 h 589"/>
                  <a:gd name="T98" fmla="*/ 2147483647 w 409"/>
                  <a:gd name="T99" fmla="*/ 2147483647 h 589"/>
                  <a:gd name="T100" fmla="*/ 2147483647 w 409"/>
                  <a:gd name="T101" fmla="*/ 2147483647 h 589"/>
                  <a:gd name="T102" fmla="*/ 2147483647 w 409"/>
                  <a:gd name="T103" fmla="*/ 2147483647 h 589"/>
                  <a:gd name="T104" fmla="*/ 2147483647 w 409"/>
                  <a:gd name="T105" fmla="*/ 2147483647 h 589"/>
                  <a:gd name="T106" fmla="*/ 2147483647 w 409"/>
                  <a:gd name="T107" fmla="*/ 2147483647 h 589"/>
                  <a:gd name="T108" fmla="*/ 2147483647 w 409"/>
                  <a:gd name="T109" fmla="*/ 2147483647 h 589"/>
                  <a:gd name="T110" fmla="*/ 1866661267 w 409"/>
                  <a:gd name="T111" fmla="*/ 2147483647 h 589"/>
                  <a:gd name="T112" fmla="*/ 2147483647 w 409"/>
                  <a:gd name="T113" fmla="*/ 2147483647 h 589"/>
                  <a:gd name="T114" fmla="*/ 2147483647 w 409"/>
                  <a:gd name="T115" fmla="*/ 2147483647 h 589"/>
                  <a:gd name="T116" fmla="*/ 2147483647 w 409"/>
                  <a:gd name="T117" fmla="*/ 2147483647 h 589"/>
                  <a:gd name="T118" fmla="*/ 2147483647 w 409"/>
                  <a:gd name="T119" fmla="*/ 2147483647 h 589"/>
                  <a:gd name="T120" fmla="*/ 1866661267 w 409"/>
                  <a:gd name="T121" fmla="*/ 2147483647 h 589"/>
                  <a:gd name="T122" fmla="*/ 2147483647 w 409"/>
                  <a:gd name="T123" fmla="*/ 2147483647 h 589"/>
                  <a:gd name="T124" fmla="*/ 2147483647 w 409"/>
                  <a:gd name="T125" fmla="*/ 2147483647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341" y="315"/>
                    </a:moveTo>
                    <a:cubicBezTo>
                      <a:pt x="344" y="318"/>
                      <a:pt x="349" y="317"/>
                      <a:pt x="352" y="314"/>
                    </a:cubicBezTo>
                    <a:cubicBezTo>
                      <a:pt x="355" y="310"/>
                      <a:pt x="354" y="305"/>
                      <a:pt x="350" y="302"/>
                    </a:cubicBezTo>
                    <a:cubicBezTo>
                      <a:pt x="348" y="301"/>
                      <a:pt x="298" y="264"/>
                      <a:pt x="202" y="301"/>
                    </a:cubicBezTo>
                    <a:cubicBezTo>
                      <a:pt x="115" y="335"/>
                      <a:pt x="76" y="303"/>
                      <a:pt x="75" y="303"/>
                    </a:cubicBezTo>
                    <a:cubicBezTo>
                      <a:pt x="72" y="300"/>
                      <a:pt x="66" y="300"/>
                      <a:pt x="64" y="303"/>
                    </a:cubicBezTo>
                    <a:cubicBezTo>
                      <a:pt x="61" y="307"/>
                      <a:pt x="61" y="312"/>
                      <a:pt x="64" y="315"/>
                    </a:cubicBezTo>
                    <a:cubicBezTo>
                      <a:pt x="66" y="316"/>
                      <a:pt x="86" y="333"/>
                      <a:pt x="128" y="333"/>
                    </a:cubicBezTo>
                    <a:cubicBezTo>
                      <a:pt x="149" y="333"/>
                      <a:pt x="176" y="329"/>
                      <a:pt x="208" y="316"/>
                    </a:cubicBezTo>
                    <a:cubicBezTo>
                      <a:pt x="295" y="282"/>
                      <a:pt x="340" y="315"/>
                      <a:pt x="341" y="315"/>
                    </a:cubicBezTo>
                    <a:close/>
                    <a:moveTo>
                      <a:pt x="274" y="102"/>
                    </a:moveTo>
                    <a:cubicBezTo>
                      <a:pt x="278" y="102"/>
                      <a:pt x="282" y="98"/>
                      <a:pt x="282" y="94"/>
                    </a:cubicBezTo>
                    <a:cubicBezTo>
                      <a:pt x="282" y="49"/>
                      <a:pt x="282" y="49"/>
                      <a:pt x="282" y="49"/>
                    </a:cubicBezTo>
                    <a:cubicBezTo>
                      <a:pt x="282" y="47"/>
                      <a:pt x="281" y="45"/>
                      <a:pt x="279" y="44"/>
                    </a:cubicBezTo>
                    <a:cubicBezTo>
                      <a:pt x="278" y="43"/>
                      <a:pt x="277" y="42"/>
                      <a:pt x="275" y="42"/>
                    </a:cubicBezTo>
                    <a:cubicBezTo>
                      <a:pt x="275" y="42"/>
                      <a:pt x="275" y="42"/>
                      <a:pt x="275" y="42"/>
                    </a:cubicBezTo>
                    <a:cubicBezTo>
                      <a:pt x="275" y="41"/>
                      <a:pt x="275" y="41"/>
                      <a:pt x="274" y="41"/>
                    </a:cubicBezTo>
                    <a:cubicBezTo>
                      <a:pt x="274" y="41"/>
                      <a:pt x="274" y="41"/>
                      <a:pt x="274" y="41"/>
                    </a:cubicBezTo>
                    <a:cubicBezTo>
                      <a:pt x="229" y="41"/>
                      <a:pt x="229" y="41"/>
                      <a:pt x="229" y="41"/>
                    </a:cubicBezTo>
                    <a:cubicBezTo>
                      <a:pt x="225" y="41"/>
                      <a:pt x="221" y="45"/>
                      <a:pt x="221" y="49"/>
                    </a:cubicBezTo>
                    <a:cubicBezTo>
                      <a:pt x="221" y="54"/>
                      <a:pt x="225" y="57"/>
                      <a:pt x="229" y="57"/>
                    </a:cubicBezTo>
                    <a:cubicBezTo>
                      <a:pt x="254" y="57"/>
                      <a:pt x="254" y="57"/>
                      <a:pt x="254" y="57"/>
                    </a:cubicBezTo>
                    <a:cubicBezTo>
                      <a:pt x="205" y="107"/>
                      <a:pt x="205" y="107"/>
                      <a:pt x="205" y="107"/>
                    </a:cubicBezTo>
                    <a:cubicBezTo>
                      <a:pt x="155" y="57"/>
                      <a:pt x="155" y="57"/>
                      <a:pt x="155" y="57"/>
                    </a:cubicBezTo>
                    <a:cubicBezTo>
                      <a:pt x="180" y="57"/>
                      <a:pt x="180" y="57"/>
                      <a:pt x="180" y="57"/>
                    </a:cubicBezTo>
                    <a:cubicBezTo>
                      <a:pt x="185" y="57"/>
                      <a:pt x="188" y="54"/>
                      <a:pt x="188" y="49"/>
                    </a:cubicBezTo>
                    <a:cubicBezTo>
                      <a:pt x="188" y="45"/>
                      <a:pt x="185" y="41"/>
                      <a:pt x="180" y="41"/>
                    </a:cubicBezTo>
                    <a:cubicBezTo>
                      <a:pt x="136" y="41"/>
                      <a:pt x="136" y="41"/>
                      <a:pt x="136" y="41"/>
                    </a:cubicBezTo>
                    <a:cubicBezTo>
                      <a:pt x="134" y="41"/>
                      <a:pt x="132" y="42"/>
                      <a:pt x="130" y="44"/>
                    </a:cubicBezTo>
                    <a:cubicBezTo>
                      <a:pt x="129" y="45"/>
                      <a:pt x="129" y="46"/>
                      <a:pt x="128" y="47"/>
                    </a:cubicBezTo>
                    <a:cubicBezTo>
                      <a:pt x="128" y="48"/>
                      <a:pt x="128" y="48"/>
                      <a:pt x="128" y="48"/>
                    </a:cubicBezTo>
                    <a:cubicBezTo>
                      <a:pt x="128" y="48"/>
                      <a:pt x="128" y="48"/>
                      <a:pt x="128" y="48"/>
                    </a:cubicBezTo>
                    <a:cubicBezTo>
                      <a:pt x="128" y="49"/>
                      <a:pt x="128" y="49"/>
                      <a:pt x="128" y="49"/>
                    </a:cubicBezTo>
                    <a:cubicBezTo>
                      <a:pt x="128" y="94"/>
                      <a:pt x="128" y="94"/>
                      <a:pt x="128" y="94"/>
                    </a:cubicBezTo>
                    <a:cubicBezTo>
                      <a:pt x="128" y="98"/>
                      <a:pt x="132" y="102"/>
                      <a:pt x="136" y="102"/>
                    </a:cubicBezTo>
                    <a:cubicBezTo>
                      <a:pt x="140" y="102"/>
                      <a:pt x="144" y="98"/>
                      <a:pt x="144" y="94"/>
                    </a:cubicBezTo>
                    <a:cubicBezTo>
                      <a:pt x="144" y="69"/>
                      <a:pt x="144" y="69"/>
                      <a:pt x="144" y="69"/>
                    </a:cubicBezTo>
                    <a:cubicBezTo>
                      <a:pt x="193" y="118"/>
                      <a:pt x="193" y="118"/>
                      <a:pt x="193" y="118"/>
                    </a:cubicBezTo>
                    <a:cubicBezTo>
                      <a:pt x="144" y="168"/>
                      <a:pt x="144" y="168"/>
                      <a:pt x="144" y="168"/>
                    </a:cubicBezTo>
                    <a:cubicBezTo>
                      <a:pt x="144" y="143"/>
                      <a:pt x="144" y="143"/>
                      <a:pt x="144" y="143"/>
                    </a:cubicBezTo>
                    <a:cubicBezTo>
                      <a:pt x="144" y="138"/>
                      <a:pt x="140" y="135"/>
                      <a:pt x="136" y="135"/>
                    </a:cubicBezTo>
                    <a:cubicBezTo>
                      <a:pt x="132" y="135"/>
                      <a:pt x="128" y="138"/>
                      <a:pt x="128" y="143"/>
                    </a:cubicBezTo>
                    <a:cubicBezTo>
                      <a:pt x="128" y="187"/>
                      <a:pt x="128" y="187"/>
                      <a:pt x="128" y="187"/>
                    </a:cubicBezTo>
                    <a:cubicBezTo>
                      <a:pt x="128" y="187"/>
                      <a:pt x="128" y="188"/>
                      <a:pt x="128" y="188"/>
                    </a:cubicBezTo>
                    <a:cubicBezTo>
                      <a:pt x="128" y="188"/>
                      <a:pt x="128" y="188"/>
                      <a:pt x="128" y="189"/>
                    </a:cubicBezTo>
                    <a:cubicBezTo>
                      <a:pt x="128" y="189"/>
                      <a:pt x="128" y="189"/>
                      <a:pt x="128" y="189"/>
                    </a:cubicBezTo>
                    <a:cubicBezTo>
                      <a:pt x="128" y="189"/>
                      <a:pt x="128" y="190"/>
                      <a:pt x="129" y="190"/>
                    </a:cubicBezTo>
                    <a:cubicBezTo>
                      <a:pt x="129" y="190"/>
                      <a:pt x="129" y="190"/>
                      <a:pt x="129" y="190"/>
                    </a:cubicBezTo>
                    <a:cubicBezTo>
                      <a:pt x="129" y="191"/>
                      <a:pt x="129" y="191"/>
                      <a:pt x="129" y="191"/>
                    </a:cubicBezTo>
                    <a:cubicBezTo>
                      <a:pt x="130" y="192"/>
                      <a:pt x="130" y="192"/>
                      <a:pt x="130" y="193"/>
                    </a:cubicBezTo>
                    <a:cubicBezTo>
                      <a:pt x="131" y="193"/>
                      <a:pt x="131" y="193"/>
                      <a:pt x="132" y="194"/>
                    </a:cubicBezTo>
                    <a:cubicBezTo>
                      <a:pt x="132" y="194"/>
                      <a:pt x="132" y="194"/>
                      <a:pt x="132" y="194"/>
                    </a:cubicBezTo>
                    <a:cubicBezTo>
                      <a:pt x="133" y="194"/>
                      <a:pt x="133" y="194"/>
                      <a:pt x="133" y="194"/>
                    </a:cubicBezTo>
                    <a:cubicBezTo>
                      <a:pt x="133" y="194"/>
                      <a:pt x="133" y="195"/>
                      <a:pt x="134" y="195"/>
                    </a:cubicBezTo>
                    <a:cubicBezTo>
                      <a:pt x="134" y="195"/>
                      <a:pt x="135" y="195"/>
                      <a:pt x="136" y="195"/>
                    </a:cubicBezTo>
                    <a:cubicBezTo>
                      <a:pt x="180" y="195"/>
                      <a:pt x="180" y="195"/>
                      <a:pt x="180" y="195"/>
                    </a:cubicBezTo>
                    <a:cubicBezTo>
                      <a:pt x="185" y="195"/>
                      <a:pt x="188" y="191"/>
                      <a:pt x="188" y="187"/>
                    </a:cubicBezTo>
                    <a:cubicBezTo>
                      <a:pt x="188" y="183"/>
                      <a:pt x="185" y="179"/>
                      <a:pt x="180" y="179"/>
                    </a:cubicBezTo>
                    <a:cubicBezTo>
                      <a:pt x="180" y="179"/>
                      <a:pt x="180" y="179"/>
                      <a:pt x="180" y="179"/>
                    </a:cubicBezTo>
                    <a:cubicBezTo>
                      <a:pt x="155" y="179"/>
                      <a:pt x="155" y="179"/>
                      <a:pt x="155" y="179"/>
                    </a:cubicBezTo>
                    <a:cubicBezTo>
                      <a:pt x="205" y="129"/>
                      <a:pt x="205" y="129"/>
                      <a:pt x="205" y="129"/>
                    </a:cubicBezTo>
                    <a:cubicBezTo>
                      <a:pt x="254" y="179"/>
                      <a:pt x="254" y="179"/>
                      <a:pt x="254" y="179"/>
                    </a:cubicBezTo>
                    <a:cubicBezTo>
                      <a:pt x="229" y="179"/>
                      <a:pt x="229" y="179"/>
                      <a:pt x="229" y="179"/>
                    </a:cubicBezTo>
                    <a:cubicBezTo>
                      <a:pt x="225" y="179"/>
                      <a:pt x="221" y="183"/>
                      <a:pt x="221" y="187"/>
                    </a:cubicBezTo>
                    <a:cubicBezTo>
                      <a:pt x="221" y="191"/>
                      <a:pt x="225" y="195"/>
                      <a:pt x="229" y="195"/>
                    </a:cubicBezTo>
                    <a:cubicBezTo>
                      <a:pt x="274" y="195"/>
                      <a:pt x="274" y="195"/>
                      <a:pt x="274" y="195"/>
                    </a:cubicBezTo>
                    <a:cubicBezTo>
                      <a:pt x="274" y="195"/>
                      <a:pt x="275" y="195"/>
                      <a:pt x="276" y="195"/>
                    </a:cubicBezTo>
                    <a:cubicBezTo>
                      <a:pt x="276" y="195"/>
                      <a:pt x="276" y="195"/>
                      <a:pt x="277" y="194"/>
                    </a:cubicBezTo>
                    <a:cubicBezTo>
                      <a:pt x="277" y="194"/>
                      <a:pt x="277" y="194"/>
                      <a:pt x="277" y="194"/>
                    </a:cubicBezTo>
                    <a:cubicBezTo>
                      <a:pt x="277" y="194"/>
                      <a:pt x="278" y="194"/>
                      <a:pt x="278" y="194"/>
                    </a:cubicBezTo>
                    <a:cubicBezTo>
                      <a:pt x="278" y="193"/>
                      <a:pt x="279" y="193"/>
                      <a:pt x="279" y="193"/>
                    </a:cubicBezTo>
                    <a:cubicBezTo>
                      <a:pt x="280" y="192"/>
                      <a:pt x="280" y="192"/>
                      <a:pt x="280" y="191"/>
                    </a:cubicBezTo>
                    <a:cubicBezTo>
                      <a:pt x="281" y="191"/>
                      <a:pt x="281" y="190"/>
                      <a:pt x="281" y="189"/>
                    </a:cubicBezTo>
                    <a:cubicBezTo>
                      <a:pt x="281" y="189"/>
                      <a:pt x="281" y="189"/>
                      <a:pt x="281" y="189"/>
                    </a:cubicBezTo>
                    <a:cubicBezTo>
                      <a:pt x="282" y="188"/>
                      <a:pt x="282" y="188"/>
                      <a:pt x="282" y="187"/>
                    </a:cubicBezTo>
                    <a:cubicBezTo>
                      <a:pt x="282" y="187"/>
                      <a:pt x="282" y="187"/>
                      <a:pt x="282" y="187"/>
                    </a:cubicBezTo>
                    <a:cubicBezTo>
                      <a:pt x="282" y="143"/>
                      <a:pt x="282" y="143"/>
                      <a:pt x="282" y="143"/>
                    </a:cubicBezTo>
                    <a:cubicBezTo>
                      <a:pt x="282" y="138"/>
                      <a:pt x="278" y="135"/>
                      <a:pt x="274" y="135"/>
                    </a:cubicBezTo>
                    <a:cubicBezTo>
                      <a:pt x="269" y="135"/>
                      <a:pt x="266" y="138"/>
                      <a:pt x="266" y="143"/>
                    </a:cubicBezTo>
                    <a:cubicBezTo>
                      <a:pt x="266" y="168"/>
                      <a:pt x="266" y="168"/>
                      <a:pt x="266" y="168"/>
                    </a:cubicBezTo>
                    <a:cubicBezTo>
                      <a:pt x="216" y="118"/>
                      <a:pt x="216" y="118"/>
                      <a:pt x="216" y="118"/>
                    </a:cubicBezTo>
                    <a:cubicBezTo>
                      <a:pt x="266" y="69"/>
                      <a:pt x="266" y="69"/>
                      <a:pt x="266" y="69"/>
                    </a:cubicBezTo>
                    <a:cubicBezTo>
                      <a:pt x="266" y="94"/>
                      <a:pt x="266" y="94"/>
                      <a:pt x="266" y="94"/>
                    </a:cubicBezTo>
                    <a:cubicBezTo>
                      <a:pt x="266" y="98"/>
                      <a:pt x="269" y="102"/>
                      <a:pt x="274" y="102"/>
                    </a:cubicBezTo>
                    <a:close/>
                    <a:moveTo>
                      <a:pt x="350" y="233"/>
                    </a:moveTo>
                    <a:cubicBezTo>
                      <a:pt x="348" y="231"/>
                      <a:pt x="298" y="194"/>
                      <a:pt x="202" y="232"/>
                    </a:cubicBezTo>
                    <a:cubicBezTo>
                      <a:pt x="115" y="266"/>
                      <a:pt x="76" y="234"/>
                      <a:pt x="75" y="233"/>
                    </a:cubicBezTo>
                    <a:cubicBezTo>
                      <a:pt x="72" y="230"/>
                      <a:pt x="66" y="231"/>
                      <a:pt x="64" y="234"/>
                    </a:cubicBezTo>
                    <a:cubicBezTo>
                      <a:pt x="61" y="237"/>
                      <a:pt x="61" y="242"/>
                      <a:pt x="64" y="245"/>
                    </a:cubicBezTo>
                    <a:cubicBezTo>
                      <a:pt x="66" y="246"/>
                      <a:pt x="86" y="264"/>
                      <a:pt x="128" y="264"/>
                    </a:cubicBezTo>
                    <a:cubicBezTo>
                      <a:pt x="149" y="264"/>
                      <a:pt x="176" y="259"/>
                      <a:pt x="208" y="247"/>
                    </a:cubicBezTo>
                    <a:cubicBezTo>
                      <a:pt x="295" y="213"/>
                      <a:pt x="340" y="245"/>
                      <a:pt x="341" y="246"/>
                    </a:cubicBezTo>
                    <a:cubicBezTo>
                      <a:pt x="344" y="248"/>
                      <a:pt x="349" y="248"/>
                      <a:pt x="352" y="244"/>
                    </a:cubicBezTo>
                    <a:cubicBezTo>
                      <a:pt x="355" y="241"/>
                      <a:pt x="354" y="236"/>
                      <a:pt x="350" y="233"/>
                    </a:cubicBezTo>
                    <a:close/>
                    <a:moveTo>
                      <a:pt x="350" y="268"/>
                    </a:moveTo>
                    <a:cubicBezTo>
                      <a:pt x="348" y="266"/>
                      <a:pt x="298" y="229"/>
                      <a:pt x="202" y="267"/>
                    </a:cubicBezTo>
                    <a:cubicBezTo>
                      <a:pt x="115" y="300"/>
                      <a:pt x="76" y="269"/>
                      <a:pt x="75" y="268"/>
                    </a:cubicBezTo>
                    <a:cubicBezTo>
                      <a:pt x="72" y="265"/>
                      <a:pt x="66" y="265"/>
                      <a:pt x="64" y="269"/>
                    </a:cubicBezTo>
                    <a:cubicBezTo>
                      <a:pt x="61" y="272"/>
                      <a:pt x="61" y="277"/>
                      <a:pt x="64" y="280"/>
                    </a:cubicBezTo>
                    <a:cubicBezTo>
                      <a:pt x="66" y="281"/>
                      <a:pt x="86" y="298"/>
                      <a:pt x="128" y="298"/>
                    </a:cubicBezTo>
                    <a:cubicBezTo>
                      <a:pt x="149" y="298"/>
                      <a:pt x="176" y="294"/>
                      <a:pt x="208" y="281"/>
                    </a:cubicBezTo>
                    <a:cubicBezTo>
                      <a:pt x="295" y="247"/>
                      <a:pt x="340" y="280"/>
                      <a:pt x="341" y="280"/>
                    </a:cubicBezTo>
                    <a:cubicBezTo>
                      <a:pt x="344" y="283"/>
                      <a:pt x="349" y="282"/>
                      <a:pt x="352" y="279"/>
                    </a:cubicBezTo>
                    <a:cubicBezTo>
                      <a:pt x="355" y="275"/>
                      <a:pt x="354" y="270"/>
                      <a:pt x="350" y="268"/>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768" name="AutoShape 139"/>
              <p:cNvSpPr>
                <a:spLocks noChangeAspect="1" noChangeArrowheads="1"/>
              </p:cNvSpPr>
              <p:nvPr/>
            </p:nvSpPr>
            <p:spPr bwMode="auto">
              <a:xfrm>
                <a:off x="2366" y="860"/>
                <a:ext cx="967" cy="1389"/>
              </a:xfrm>
              <a:prstGeom prst="roundRect">
                <a:avLst>
                  <a:gd name="adj" fmla="val 9542"/>
                </a:avLst>
              </a:prstGeom>
              <a:noFill/>
              <a:ln>
                <a:noFill/>
              </a:ln>
              <a:effectLst/>
              <a:extLst>
                <a:ext uri="{909E8E84-426E-40DD-AFC4-6F175D3DCCD1}">
                  <a14:hiddenFill xmlns:a14="http://schemas.microsoft.com/office/drawing/2010/main">
                    <a:solidFill>
                      <a:srgbClr val="FABB00"/>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p>
                <a:pPr algn="ctr">
                  <a:spcBef>
                    <a:spcPct val="50000"/>
                  </a:spcBef>
                  <a:defRPr/>
                </a:pPr>
                <a:endParaRPr lang="sv-SE" sz="1200">
                  <a:solidFill>
                    <a:srgbClr val="58585A"/>
                  </a:solidFill>
                  <a:latin typeface="Arial" charset="0"/>
                  <a:ea typeface="ＭＳ Ｐゴシック" charset="0"/>
                  <a:cs typeface="ＭＳ Ｐゴシック" charset="0"/>
                </a:endParaRPr>
              </a:p>
            </p:txBody>
          </p:sp>
        </p:grpSp>
        <p:sp>
          <p:nvSpPr>
            <p:cNvPr id="770" name="AutoShape 3"/>
            <p:cNvSpPr>
              <a:spLocks noChangeArrowheads="1"/>
            </p:cNvSpPr>
            <p:nvPr/>
          </p:nvSpPr>
          <p:spPr bwMode="auto">
            <a:xfrm>
              <a:off x="7161704" y="4473273"/>
              <a:ext cx="607836" cy="155354"/>
            </a:xfrm>
            <a:prstGeom prst="flowChartAlternateProcess">
              <a:avLst/>
            </a:prstGeom>
            <a:solidFill>
              <a:srgbClr val="89BA17"/>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Switch</a:t>
              </a:r>
            </a:p>
          </p:txBody>
        </p:sp>
        <p:grpSp>
          <p:nvGrpSpPr>
            <p:cNvPr id="27714" name="Group 771"/>
            <p:cNvGrpSpPr>
              <a:grpSpLocks noChangeAspect="1"/>
            </p:cNvGrpSpPr>
            <p:nvPr/>
          </p:nvGrpSpPr>
          <p:grpSpPr bwMode="auto">
            <a:xfrm>
              <a:off x="7972490" y="3862781"/>
              <a:ext cx="634047" cy="793098"/>
              <a:chOff x="182" y="2478"/>
              <a:chExt cx="970" cy="1391"/>
            </a:xfrm>
          </p:grpSpPr>
          <p:grpSp>
            <p:nvGrpSpPr>
              <p:cNvPr id="27722" name="Group 772"/>
              <p:cNvGrpSpPr>
                <a:grpSpLocks noChangeAspect="1"/>
              </p:cNvGrpSpPr>
              <p:nvPr/>
            </p:nvGrpSpPr>
            <p:grpSpPr bwMode="auto">
              <a:xfrm>
                <a:off x="186" y="2478"/>
                <a:ext cx="966" cy="1391"/>
                <a:chOff x="186" y="2478"/>
                <a:chExt cx="966" cy="1391"/>
              </a:xfrm>
            </p:grpSpPr>
            <p:sp>
              <p:nvSpPr>
                <p:cNvPr id="16456" name="Freeform 774"/>
                <p:cNvSpPr>
                  <a:spLocks noChangeAspect="1"/>
                </p:cNvSpPr>
                <p:nvPr/>
              </p:nvSpPr>
              <p:spPr bwMode="auto">
                <a:xfrm>
                  <a:off x="205" y="2497"/>
                  <a:ext cx="929" cy="1354"/>
                </a:xfrm>
                <a:custGeom>
                  <a:avLst/>
                  <a:gdLst>
                    <a:gd name="T0" fmla="*/ 160851 w 393"/>
                    <a:gd name="T1" fmla="*/ 33976 h 573"/>
                    <a:gd name="T2" fmla="*/ 160851 w 393"/>
                    <a:gd name="T3" fmla="*/ 221309 h 573"/>
                    <a:gd name="T4" fmla="*/ 147715 w 393"/>
                    <a:gd name="T5" fmla="*/ 234513 h 573"/>
                    <a:gd name="T6" fmla="*/ 13153 w 393"/>
                    <a:gd name="T7" fmla="*/ 234513 h 573"/>
                    <a:gd name="T8" fmla="*/ 0 w 393"/>
                    <a:gd name="T9" fmla="*/ 221309 h 573"/>
                    <a:gd name="T10" fmla="*/ 0 w 393"/>
                    <a:gd name="T11" fmla="*/ 13152 h 573"/>
                    <a:gd name="T12" fmla="*/ 13153 w 393"/>
                    <a:gd name="T13" fmla="*/ 0 h 573"/>
                    <a:gd name="T14" fmla="*/ 147715 w 393"/>
                    <a:gd name="T15" fmla="*/ 0 h 573"/>
                    <a:gd name="T16" fmla="*/ 160851 w 393"/>
                    <a:gd name="T17" fmla="*/ 13152 h 573"/>
                    <a:gd name="T18" fmla="*/ 160851 w 393"/>
                    <a:gd name="T19" fmla="*/ 20763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16457" name="Text Box 13"/>
                <p:cNvSpPr txBox="1">
                  <a:spLocks noChangeAspect="1" noChangeArrowheads="1"/>
                </p:cNvSpPr>
                <p:nvPr/>
              </p:nvSpPr>
              <p:spPr bwMode="auto">
                <a:xfrm>
                  <a:off x="243" y="3287"/>
                  <a:ext cx="814"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endParaRPr lang="sv-SE" altLang="en-US" sz="3467">
                    <a:solidFill>
                      <a:srgbClr val="89BA17"/>
                    </a:solidFill>
                    <a:cs typeface="+mn-cs"/>
                  </a:endParaRPr>
                </a:p>
              </p:txBody>
            </p:sp>
            <p:sp>
              <p:nvSpPr>
                <p:cNvPr id="16458" name="Freeform 776"/>
                <p:cNvSpPr>
                  <a:spLocks noChangeAspect="1" noEditPoints="1"/>
                </p:cNvSpPr>
                <p:nvPr/>
              </p:nvSpPr>
              <p:spPr bwMode="auto">
                <a:xfrm>
                  <a:off x="186" y="2478"/>
                  <a:ext cx="966" cy="1391"/>
                </a:xfrm>
                <a:custGeom>
                  <a:avLst/>
                  <a:gdLst>
                    <a:gd name="T0" fmla="*/ 164400 w 409"/>
                    <a:gd name="T1" fmla="*/ 27411 h 589"/>
                    <a:gd name="T2" fmla="*/ 167720 w 409"/>
                    <a:gd name="T3" fmla="*/ 24105 h 589"/>
                    <a:gd name="T4" fmla="*/ 167720 w 409"/>
                    <a:gd name="T5" fmla="*/ 16291 h 589"/>
                    <a:gd name="T6" fmla="*/ 151386 w 409"/>
                    <a:gd name="T7" fmla="*/ 0 h 589"/>
                    <a:gd name="T8" fmla="*/ 16311 w 409"/>
                    <a:gd name="T9" fmla="*/ 0 h 589"/>
                    <a:gd name="T10" fmla="*/ 0 w 409"/>
                    <a:gd name="T11" fmla="*/ 16291 h 589"/>
                    <a:gd name="T12" fmla="*/ 0 w 409"/>
                    <a:gd name="T13" fmla="*/ 225021 h 589"/>
                    <a:gd name="T14" fmla="*/ 16311 w 409"/>
                    <a:gd name="T15" fmla="*/ 241330 h 589"/>
                    <a:gd name="T16" fmla="*/ 151386 w 409"/>
                    <a:gd name="T17" fmla="*/ 241330 h 589"/>
                    <a:gd name="T18" fmla="*/ 167720 w 409"/>
                    <a:gd name="T19" fmla="*/ 225021 h 589"/>
                    <a:gd name="T20" fmla="*/ 167720 w 409"/>
                    <a:gd name="T21" fmla="*/ 37328 h 589"/>
                    <a:gd name="T22" fmla="*/ 164400 w 409"/>
                    <a:gd name="T23" fmla="*/ 33993 h 589"/>
                    <a:gd name="T24" fmla="*/ 161093 w 409"/>
                    <a:gd name="T25" fmla="*/ 37328 h 589"/>
                    <a:gd name="T26" fmla="*/ 161093 w 409"/>
                    <a:gd name="T27" fmla="*/ 225021 h 589"/>
                    <a:gd name="T28" fmla="*/ 151386 w 409"/>
                    <a:gd name="T29" fmla="*/ 234692 h 589"/>
                    <a:gd name="T30" fmla="*/ 16311 w 409"/>
                    <a:gd name="T31" fmla="*/ 234692 h 589"/>
                    <a:gd name="T32" fmla="*/ 6627 w 409"/>
                    <a:gd name="T33" fmla="*/ 225021 h 589"/>
                    <a:gd name="T34" fmla="*/ 6627 w 409"/>
                    <a:gd name="T35" fmla="*/ 16291 h 589"/>
                    <a:gd name="T36" fmla="*/ 16311 w 409"/>
                    <a:gd name="T37" fmla="*/ 6627 h 589"/>
                    <a:gd name="T38" fmla="*/ 151386 w 409"/>
                    <a:gd name="T39" fmla="*/ 6627 h 589"/>
                    <a:gd name="T40" fmla="*/ 161093 w 409"/>
                    <a:gd name="T41" fmla="*/ 16291 h 589"/>
                    <a:gd name="T42" fmla="*/ 161093 w 409"/>
                    <a:gd name="T43" fmla="*/ 24105 h 589"/>
                    <a:gd name="T44" fmla="*/ 164400 w 409"/>
                    <a:gd name="T45" fmla="*/ 27411 h 589"/>
                    <a:gd name="T46" fmla="*/ 38205 w 409"/>
                    <a:gd name="T47" fmla="*/ 128714 h 589"/>
                    <a:gd name="T48" fmla="*/ 34915 w 409"/>
                    <a:gd name="T49" fmla="*/ 131859 h 589"/>
                    <a:gd name="T50" fmla="*/ 38205 w 409"/>
                    <a:gd name="T51" fmla="*/ 135154 h 589"/>
                    <a:gd name="T52" fmla="*/ 83123 w 409"/>
                    <a:gd name="T53" fmla="*/ 135154 h 589"/>
                    <a:gd name="T54" fmla="*/ 85757 w 409"/>
                    <a:gd name="T55" fmla="*/ 133916 h 589"/>
                    <a:gd name="T56" fmla="*/ 121697 w 409"/>
                    <a:gd name="T57" fmla="*/ 86008 h 589"/>
                    <a:gd name="T58" fmla="*/ 144798 w 409"/>
                    <a:gd name="T59" fmla="*/ 86008 h 589"/>
                    <a:gd name="T60" fmla="*/ 148089 w 409"/>
                    <a:gd name="T61" fmla="*/ 82716 h 589"/>
                    <a:gd name="T62" fmla="*/ 144798 w 409"/>
                    <a:gd name="T63" fmla="*/ 79476 h 589"/>
                    <a:gd name="T64" fmla="*/ 121697 w 409"/>
                    <a:gd name="T65" fmla="*/ 79476 h 589"/>
                    <a:gd name="T66" fmla="*/ 85757 w 409"/>
                    <a:gd name="T67" fmla="*/ 31941 h 589"/>
                    <a:gd name="T68" fmla="*/ 83123 w 409"/>
                    <a:gd name="T69" fmla="*/ 30335 h 589"/>
                    <a:gd name="T70" fmla="*/ 38205 w 409"/>
                    <a:gd name="T71" fmla="*/ 30335 h 589"/>
                    <a:gd name="T72" fmla="*/ 34915 w 409"/>
                    <a:gd name="T73" fmla="*/ 33653 h 589"/>
                    <a:gd name="T74" fmla="*/ 38205 w 409"/>
                    <a:gd name="T75" fmla="*/ 36962 h 589"/>
                    <a:gd name="T76" fmla="*/ 81595 w 409"/>
                    <a:gd name="T77" fmla="*/ 36962 h 589"/>
                    <a:gd name="T78" fmla="*/ 109883 w 409"/>
                    <a:gd name="T79" fmla="*/ 74930 h 589"/>
                    <a:gd name="T80" fmla="*/ 74677 w 409"/>
                    <a:gd name="T81" fmla="*/ 59352 h 589"/>
                    <a:gd name="T82" fmla="*/ 73411 w 409"/>
                    <a:gd name="T83" fmla="*/ 58979 h 589"/>
                    <a:gd name="T84" fmla="*/ 24991 w 409"/>
                    <a:gd name="T85" fmla="*/ 58979 h 589"/>
                    <a:gd name="T86" fmla="*/ 21689 w 409"/>
                    <a:gd name="T87" fmla="*/ 62305 h 589"/>
                    <a:gd name="T88" fmla="*/ 24991 w 409"/>
                    <a:gd name="T89" fmla="*/ 65606 h 589"/>
                    <a:gd name="T90" fmla="*/ 72530 w 409"/>
                    <a:gd name="T91" fmla="*/ 65606 h 589"/>
                    <a:gd name="T92" fmla="*/ 111936 w 409"/>
                    <a:gd name="T93" fmla="*/ 82716 h 589"/>
                    <a:gd name="T94" fmla="*/ 72530 w 409"/>
                    <a:gd name="T95" fmla="*/ 99918 h 589"/>
                    <a:gd name="T96" fmla="*/ 24991 w 409"/>
                    <a:gd name="T97" fmla="*/ 99918 h 589"/>
                    <a:gd name="T98" fmla="*/ 21689 w 409"/>
                    <a:gd name="T99" fmla="*/ 103213 h 589"/>
                    <a:gd name="T100" fmla="*/ 24991 w 409"/>
                    <a:gd name="T101" fmla="*/ 106505 h 589"/>
                    <a:gd name="T102" fmla="*/ 73411 w 409"/>
                    <a:gd name="T103" fmla="*/ 106505 h 589"/>
                    <a:gd name="T104" fmla="*/ 74677 w 409"/>
                    <a:gd name="T105" fmla="*/ 106505 h 589"/>
                    <a:gd name="T106" fmla="*/ 109883 w 409"/>
                    <a:gd name="T107" fmla="*/ 90859 h 589"/>
                    <a:gd name="T108" fmla="*/ 81595 w 409"/>
                    <a:gd name="T109" fmla="*/ 128714 h 589"/>
                    <a:gd name="T110" fmla="*/ 38205 w 409"/>
                    <a:gd name="T111" fmla="*/ 128714 h 5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93" y="314"/>
                      </a:moveTo>
                      <a:cubicBezTo>
                        <a:pt x="88" y="314"/>
                        <a:pt x="85" y="318"/>
                        <a:pt x="85" y="322"/>
                      </a:cubicBezTo>
                      <a:cubicBezTo>
                        <a:pt x="85" y="327"/>
                        <a:pt x="88" y="330"/>
                        <a:pt x="93" y="330"/>
                      </a:cubicBezTo>
                      <a:cubicBezTo>
                        <a:pt x="203" y="330"/>
                        <a:pt x="203" y="330"/>
                        <a:pt x="203" y="330"/>
                      </a:cubicBezTo>
                      <a:cubicBezTo>
                        <a:pt x="205" y="330"/>
                        <a:pt x="208" y="329"/>
                        <a:pt x="209" y="327"/>
                      </a:cubicBezTo>
                      <a:cubicBezTo>
                        <a:pt x="297" y="210"/>
                        <a:pt x="297" y="210"/>
                        <a:pt x="297" y="210"/>
                      </a:cubicBezTo>
                      <a:cubicBezTo>
                        <a:pt x="353" y="210"/>
                        <a:pt x="353" y="210"/>
                        <a:pt x="353" y="210"/>
                      </a:cubicBezTo>
                      <a:cubicBezTo>
                        <a:pt x="357" y="210"/>
                        <a:pt x="361" y="207"/>
                        <a:pt x="361" y="202"/>
                      </a:cubicBezTo>
                      <a:cubicBezTo>
                        <a:pt x="361" y="198"/>
                        <a:pt x="357" y="194"/>
                        <a:pt x="353" y="194"/>
                      </a:cubicBezTo>
                      <a:cubicBezTo>
                        <a:pt x="297" y="194"/>
                        <a:pt x="297" y="194"/>
                        <a:pt x="297" y="194"/>
                      </a:cubicBezTo>
                      <a:cubicBezTo>
                        <a:pt x="209" y="78"/>
                        <a:pt x="209" y="78"/>
                        <a:pt x="209" y="78"/>
                      </a:cubicBezTo>
                      <a:cubicBezTo>
                        <a:pt x="208" y="76"/>
                        <a:pt x="205" y="74"/>
                        <a:pt x="203" y="74"/>
                      </a:cubicBezTo>
                      <a:cubicBezTo>
                        <a:pt x="93" y="74"/>
                        <a:pt x="93" y="74"/>
                        <a:pt x="93" y="74"/>
                      </a:cubicBezTo>
                      <a:cubicBezTo>
                        <a:pt x="88" y="74"/>
                        <a:pt x="85" y="78"/>
                        <a:pt x="85" y="82"/>
                      </a:cubicBezTo>
                      <a:cubicBezTo>
                        <a:pt x="85" y="87"/>
                        <a:pt x="88" y="90"/>
                        <a:pt x="93" y="90"/>
                      </a:cubicBezTo>
                      <a:cubicBezTo>
                        <a:pt x="199" y="90"/>
                        <a:pt x="199" y="90"/>
                        <a:pt x="199" y="90"/>
                      </a:cubicBezTo>
                      <a:cubicBezTo>
                        <a:pt x="268" y="183"/>
                        <a:pt x="268" y="183"/>
                        <a:pt x="268" y="183"/>
                      </a:cubicBezTo>
                      <a:cubicBezTo>
                        <a:pt x="182" y="145"/>
                        <a:pt x="182" y="145"/>
                        <a:pt x="182" y="145"/>
                      </a:cubicBezTo>
                      <a:cubicBezTo>
                        <a:pt x="181" y="145"/>
                        <a:pt x="180" y="144"/>
                        <a:pt x="179" y="144"/>
                      </a:cubicBezTo>
                      <a:cubicBezTo>
                        <a:pt x="61" y="144"/>
                        <a:pt x="61" y="144"/>
                        <a:pt x="61" y="144"/>
                      </a:cubicBezTo>
                      <a:cubicBezTo>
                        <a:pt x="56" y="144"/>
                        <a:pt x="53" y="148"/>
                        <a:pt x="53" y="152"/>
                      </a:cubicBezTo>
                      <a:cubicBezTo>
                        <a:pt x="53" y="157"/>
                        <a:pt x="56" y="160"/>
                        <a:pt x="61" y="160"/>
                      </a:cubicBezTo>
                      <a:cubicBezTo>
                        <a:pt x="177" y="160"/>
                        <a:pt x="177" y="160"/>
                        <a:pt x="177" y="160"/>
                      </a:cubicBezTo>
                      <a:cubicBezTo>
                        <a:pt x="273" y="202"/>
                        <a:pt x="273" y="202"/>
                        <a:pt x="273" y="202"/>
                      </a:cubicBezTo>
                      <a:cubicBezTo>
                        <a:pt x="177" y="244"/>
                        <a:pt x="177" y="244"/>
                        <a:pt x="177" y="244"/>
                      </a:cubicBezTo>
                      <a:cubicBezTo>
                        <a:pt x="61" y="244"/>
                        <a:pt x="61" y="244"/>
                        <a:pt x="61" y="244"/>
                      </a:cubicBezTo>
                      <a:cubicBezTo>
                        <a:pt x="56" y="244"/>
                        <a:pt x="53" y="248"/>
                        <a:pt x="53" y="252"/>
                      </a:cubicBezTo>
                      <a:cubicBezTo>
                        <a:pt x="53" y="257"/>
                        <a:pt x="56" y="260"/>
                        <a:pt x="61" y="260"/>
                      </a:cubicBezTo>
                      <a:cubicBezTo>
                        <a:pt x="179" y="260"/>
                        <a:pt x="179" y="260"/>
                        <a:pt x="179" y="260"/>
                      </a:cubicBezTo>
                      <a:cubicBezTo>
                        <a:pt x="180" y="260"/>
                        <a:pt x="181" y="260"/>
                        <a:pt x="182" y="260"/>
                      </a:cubicBezTo>
                      <a:cubicBezTo>
                        <a:pt x="268" y="222"/>
                        <a:pt x="268" y="222"/>
                        <a:pt x="268" y="222"/>
                      </a:cubicBezTo>
                      <a:cubicBezTo>
                        <a:pt x="199" y="314"/>
                        <a:pt x="199" y="314"/>
                        <a:pt x="199" y="314"/>
                      </a:cubicBezTo>
                      <a:lnTo>
                        <a:pt x="93" y="314"/>
                      </a:ln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774" name="Rectangle 773"/>
              <p:cNvSpPr>
                <a:spLocks noChangeAspect="1" noChangeArrowheads="1"/>
              </p:cNvSpPr>
              <p:nvPr/>
            </p:nvSpPr>
            <p:spPr bwMode="auto">
              <a:xfrm>
                <a:off x="186" y="2478"/>
                <a:ext cx="964" cy="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defPPr>
                  <a:defRPr lang="en-US"/>
                </a:defPPr>
                <a:lvl1pPr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50000"/>
                  </a:spcBef>
                  <a:defRPr/>
                </a:pPr>
                <a:endParaRPr lang="sv-SE" sz="2667">
                  <a:latin typeface="Arial" charset="0"/>
                  <a:ea typeface="ＭＳ Ｐゴシック" charset="0"/>
                  <a:cs typeface="ＭＳ Ｐゴシック" charset="0"/>
                </a:endParaRPr>
              </a:p>
            </p:txBody>
          </p:sp>
        </p:grpSp>
        <p:sp>
          <p:nvSpPr>
            <p:cNvPr id="771" name="AutoShape 3"/>
            <p:cNvSpPr>
              <a:spLocks noChangeArrowheads="1"/>
            </p:cNvSpPr>
            <p:nvPr/>
          </p:nvSpPr>
          <p:spPr bwMode="auto">
            <a:xfrm>
              <a:off x="7986471" y="4464143"/>
              <a:ext cx="620066" cy="174227"/>
            </a:xfrm>
            <a:prstGeom prst="flowChartAlternateProcess">
              <a:avLst/>
            </a:prstGeom>
            <a:solidFill>
              <a:srgbClr val="89BA17"/>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XC</a:t>
              </a:r>
            </a:p>
          </p:txBody>
        </p:sp>
        <p:sp>
          <p:nvSpPr>
            <p:cNvPr id="16450" name="TextBox 777"/>
            <p:cNvSpPr txBox="1">
              <a:spLocks noChangeArrowheads="1"/>
            </p:cNvSpPr>
            <p:nvPr/>
          </p:nvSpPr>
          <p:spPr bwMode="auto">
            <a:xfrm>
              <a:off x="5385346" y="4661116"/>
              <a:ext cx="641836" cy="3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89BA17"/>
                  </a:solidFill>
                  <a:cs typeface="+mn-cs"/>
                </a:rPr>
                <a:t>Router</a:t>
              </a:r>
            </a:p>
          </p:txBody>
        </p:sp>
        <p:sp>
          <p:nvSpPr>
            <p:cNvPr id="16451" name="TextBox 778"/>
            <p:cNvSpPr txBox="1">
              <a:spLocks noChangeArrowheads="1"/>
            </p:cNvSpPr>
            <p:nvPr/>
          </p:nvSpPr>
          <p:spPr bwMode="auto">
            <a:xfrm>
              <a:off x="6162932" y="4681366"/>
              <a:ext cx="854988" cy="3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89BA17"/>
                  </a:solidFill>
                  <a:cs typeface="+mn-cs"/>
                </a:rPr>
                <a:t>OF Switch</a:t>
              </a:r>
            </a:p>
          </p:txBody>
        </p:sp>
        <p:sp>
          <p:nvSpPr>
            <p:cNvPr id="16452" name="TextBox 779"/>
            <p:cNvSpPr txBox="1">
              <a:spLocks noChangeArrowheads="1"/>
            </p:cNvSpPr>
            <p:nvPr/>
          </p:nvSpPr>
          <p:spPr bwMode="auto">
            <a:xfrm>
              <a:off x="7006013" y="4681366"/>
              <a:ext cx="854988" cy="2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89BA17"/>
                  </a:solidFill>
                  <a:cs typeface="+mn-cs"/>
                </a:rPr>
                <a:t>ROADM</a:t>
              </a:r>
            </a:p>
          </p:txBody>
        </p:sp>
        <p:sp>
          <p:nvSpPr>
            <p:cNvPr id="16453" name="TextBox 780"/>
            <p:cNvSpPr txBox="1">
              <a:spLocks noChangeArrowheads="1"/>
            </p:cNvSpPr>
            <p:nvPr/>
          </p:nvSpPr>
          <p:spPr bwMode="auto">
            <a:xfrm>
              <a:off x="7841948" y="4683748"/>
              <a:ext cx="908574" cy="3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89BA17"/>
                  </a:solidFill>
                  <a:cs typeface="+mn-cs"/>
                </a:rPr>
                <a:t>Transponder</a:t>
              </a:r>
            </a:p>
          </p:txBody>
        </p:sp>
      </p:grpSp>
      <p:grpSp>
        <p:nvGrpSpPr>
          <p:cNvPr id="4" name="Group 3"/>
          <p:cNvGrpSpPr>
            <a:grpSpLocks/>
          </p:cNvGrpSpPr>
          <p:nvPr/>
        </p:nvGrpSpPr>
        <p:grpSpPr bwMode="auto">
          <a:xfrm>
            <a:off x="7249716" y="2436814"/>
            <a:ext cx="1375172" cy="1447159"/>
            <a:chOff x="7250547" y="1826720"/>
            <a:chExt cx="1373663" cy="1085157"/>
          </a:xfrm>
        </p:grpSpPr>
        <p:sp>
          <p:nvSpPr>
            <p:cNvPr id="27660" name="Rounded Rectangle 22"/>
            <p:cNvSpPr>
              <a:spLocks noChangeArrowheads="1"/>
            </p:cNvSpPr>
            <p:nvPr/>
          </p:nvSpPr>
          <p:spPr bwMode="auto">
            <a:xfrm>
              <a:off x="7250547" y="1826720"/>
              <a:ext cx="1373663" cy="961837"/>
            </a:xfrm>
            <a:prstGeom prst="roundRect">
              <a:avLst>
                <a:gd name="adj" fmla="val 16667"/>
              </a:avLst>
            </a:prstGeom>
            <a:solidFill>
              <a:schemeClr val="bg1"/>
            </a:solidFill>
            <a:ln w="38100" algn="ctr">
              <a:solidFill>
                <a:srgbClr val="7B0663"/>
              </a:solidFill>
              <a:miter lim="800000"/>
              <a:headEnd/>
              <a:tailEnd/>
            </a:ln>
          </p:spPr>
          <p:txBody>
            <a:bodyPr anchor="ctr"/>
            <a:lstStyle/>
            <a:p>
              <a:pPr algn="ctr"/>
              <a:endParaRPr lang="en-US" altLang="fr-FR" sz="1400">
                <a:solidFill>
                  <a:schemeClr val="bg1"/>
                </a:solidFill>
              </a:endParaRPr>
            </a:p>
          </p:txBody>
        </p:sp>
        <p:grpSp>
          <p:nvGrpSpPr>
            <p:cNvPr id="27661" name="Group 21"/>
            <p:cNvGrpSpPr>
              <a:grpSpLocks/>
            </p:cNvGrpSpPr>
            <p:nvPr/>
          </p:nvGrpSpPr>
          <p:grpSpPr bwMode="auto">
            <a:xfrm>
              <a:off x="7357584" y="1977901"/>
              <a:ext cx="1159587" cy="933976"/>
              <a:chOff x="8261380" y="2464321"/>
              <a:chExt cx="1519676" cy="1137114"/>
            </a:xfrm>
          </p:grpSpPr>
          <p:grpSp>
            <p:nvGrpSpPr>
              <p:cNvPr id="27662" name="Group 605"/>
              <p:cNvGrpSpPr>
                <a:grpSpLocks/>
              </p:cNvGrpSpPr>
              <p:nvPr/>
            </p:nvGrpSpPr>
            <p:grpSpPr bwMode="auto">
              <a:xfrm>
                <a:off x="8945625" y="2464321"/>
                <a:ext cx="835431" cy="1122619"/>
                <a:chOff x="1538579" y="1552469"/>
                <a:chExt cx="679257" cy="917312"/>
              </a:xfrm>
            </p:grpSpPr>
            <p:grpSp>
              <p:nvGrpSpPr>
                <p:cNvPr id="27687" name="Group 606"/>
                <p:cNvGrpSpPr>
                  <a:grpSpLocks/>
                </p:cNvGrpSpPr>
                <p:nvPr/>
              </p:nvGrpSpPr>
              <p:grpSpPr bwMode="auto">
                <a:xfrm>
                  <a:off x="1538579" y="1552474"/>
                  <a:ext cx="679257" cy="917307"/>
                  <a:chOff x="1538579" y="1552474"/>
                  <a:chExt cx="679257" cy="917307"/>
                </a:xfrm>
              </p:grpSpPr>
              <p:sp>
                <p:nvSpPr>
                  <p:cNvPr id="16434" name="TextBox 345"/>
                  <p:cNvSpPr txBox="1">
                    <a:spLocks noChangeArrowheads="1"/>
                  </p:cNvSpPr>
                  <p:nvPr/>
                </p:nvSpPr>
                <p:spPr bwMode="auto">
                  <a:xfrm>
                    <a:off x="1538579" y="2064065"/>
                    <a:ext cx="679257" cy="4057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a:solidFill>
                          <a:srgbClr val="7B0663"/>
                        </a:solidFill>
                        <a:cs typeface="+mn-cs"/>
                      </a:rPr>
                      <a:t>vEGW</a:t>
                    </a:r>
                  </a:p>
                </p:txBody>
              </p:sp>
              <p:sp>
                <p:nvSpPr>
                  <p:cNvPr id="27703" name="Rectangle 20"/>
                  <p:cNvSpPr>
                    <a:spLocks noChangeArrowheads="1"/>
                  </p:cNvSpPr>
                  <p:nvPr/>
                </p:nvSpPr>
                <p:spPr bwMode="auto">
                  <a:xfrm>
                    <a:off x="1632159" y="1552474"/>
                    <a:ext cx="494179" cy="5056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p>
                    <a:pPr algn="ctr" eaLnBrk="0" hangingPunct="0">
                      <a:spcBef>
                        <a:spcPct val="50000"/>
                      </a:spcBef>
                    </a:pPr>
                    <a:endParaRPr lang="en-US" altLang="en-US"/>
                  </a:p>
                </p:txBody>
              </p:sp>
            </p:grpSp>
            <p:sp>
              <p:nvSpPr>
                <p:cNvPr id="16420" name="Freeform 7"/>
                <p:cNvSpPr>
                  <a:spLocks noChangeAspect="1" noEditPoints="1"/>
                </p:cNvSpPr>
                <p:nvPr/>
              </p:nvSpPr>
              <p:spPr bwMode="auto">
                <a:xfrm>
                  <a:off x="1632357" y="1552469"/>
                  <a:ext cx="520848" cy="505675"/>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27689" name="AutoShape 156"/>
                <p:cNvSpPr>
                  <a:spLocks noChangeArrowheads="1"/>
                </p:cNvSpPr>
                <p:nvPr/>
              </p:nvSpPr>
              <p:spPr bwMode="auto">
                <a:xfrm>
                  <a:off x="1795683" y="1793665"/>
                  <a:ext cx="195582" cy="205590"/>
                </a:xfrm>
                <a:prstGeom prst="roundRect">
                  <a:avLst>
                    <a:gd name="adj" fmla="val 16667"/>
                  </a:avLst>
                </a:prstGeom>
                <a:solidFill>
                  <a:srgbClr val="FFFFFF"/>
                </a:solidFill>
                <a:ln w="28575" algn="ctr">
                  <a:solidFill>
                    <a:srgbClr val="7B0663"/>
                  </a:solidFill>
                  <a:round/>
                  <a:headEnd/>
                  <a:tailEnd/>
                </a:ln>
              </p:spPr>
              <p:txBody>
                <a:bodyPr wrap="none" anchor="ctr"/>
                <a:lstStyle/>
                <a:p>
                  <a:pPr algn="ctr" eaLnBrk="0" hangingPunct="0"/>
                  <a:endParaRPr lang="en-US" altLang="en-US"/>
                </a:p>
              </p:txBody>
            </p:sp>
            <p:grpSp>
              <p:nvGrpSpPr>
                <p:cNvPr id="27690" name="Group 157"/>
                <p:cNvGrpSpPr>
                  <a:grpSpLocks/>
                </p:cNvGrpSpPr>
                <p:nvPr/>
              </p:nvGrpSpPr>
              <p:grpSpPr bwMode="auto">
                <a:xfrm>
                  <a:off x="1828759" y="1827678"/>
                  <a:ext cx="130867" cy="136808"/>
                  <a:chOff x="1209" y="2614"/>
                  <a:chExt cx="182" cy="181"/>
                </a:xfrm>
              </p:grpSpPr>
              <p:sp>
                <p:nvSpPr>
                  <p:cNvPr id="16429" name="Line 158"/>
                  <p:cNvSpPr>
                    <a:spLocks noChangeShapeType="1"/>
                  </p:cNvSpPr>
                  <p:nvPr/>
                </p:nvSpPr>
                <p:spPr bwMode="auto">
                  <a:xfrm>
                    <a:off x="1209" y="2612"/>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0" name="Line 159"/>
                  <p:cNvSpPr>
                    <a:spLocks noChangeShapeType="1"/>
                  </p:cNvSpPr>
                  <p:nvPr/>
                </p:nvSpPr>
                <p:spPr bwMode="auto">
                  <a:xfrm>
                    <a:off x="1209" y="2612"/>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1" name="Line 160"/>
                  <p:cNvSpPr>
                    <a:spLocks noChangeShapeType="1"/>
                  </p:cNvSpPr>
                  <p:nvPr/>
                </p:nvSpPr>
                <p:spPr bwMode="auto">
                  <a:xfrm>
                    <a:off x="1209" y="2612"/>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2" name="Line 161"/>
                  <p:cNvSpPr>
                    <a:spLocks noChangeShapeType="1"/>
                  </p:cNvSpPr>
                  <p:nvPr/>
                </p:nvSpPr>
                <p:spPr bwMode="auto">
                  <a:xfrm>
                    <a:off x="1345" y="2795"/>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3" name="Line 162"/>
                  <p:cNvSpPr>
                    <a:spLocks noChangeShapeType="1"/>
                  </p:cNvSpPr>
                  <p:nvPr/>
                </p:nvSpPr>
                <p:spPr bwMode="auto">
                  <a:xfrm>
                    <a:off x="1391" y="2750"/>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nvGrpSpPr>
                <p:cNvPr id="27691" name="Group 163"/>
                <p:cNvGrpSpPr>
                  <a:grpSpLocks/>
                </p:cNvGrpSpPr>
                <p:nvPr/>
              </p:nvGrpSpPr>
              <p:grpSpPr bwMode="auto">
                <a:xfrm rot="-5400000">
                  <a:off x="1825411" y="1831008"/>
                  <a:ext cx="137564" cy="130148"/>
                  <a:chOff x="1209" y="2614"/>
                  <a:chExt cx="182" cy="181"/>
                </a:xfrm>
              </p:grpSpPr>
              <p:sp>
                <p:nvSpPr>
                  <p:cNvPr id="16424" name="Line 164"/>
                  <p:cNvSpPr>
                    <a:spLocks noChangeShapeType="1"/>
                  </p:cNvSpPr>
                  <p:nvPr/>
                </p:nvSpPr>
                <p:spPr bwMode="auto">
                  <a:xfrm>
                    <a:off x="1209" y="2614"/>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5" name="Line 165"/>
                  <p:cNvSpPr>
                    <a:spLocks noChangeShapeType="1"/>
                  </p:cNvSpPr>
                  <p:nvPr/>
                </p:nvSpPr>
                <p:spPr bwMode="auto">
                  <a:xfrm>
                    <a:off x="1225" y="2614"/>
                    <a:ext cx="45"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6" name="Line 166"/>
                  <p:cNvSpPr>
                    <a:spLocks noChangeShapeType="1"/>
                  </p:cNvSpPr>
                  <p:nvPr/>
                </p:nvSpPr>
                <p:spPr bwMode="auto">
                  <a:xfrm>
                    <a:off x="1209" y="2614"/>
                    <a:ext cx="0" cy="46"/>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7" name="Line 167"/>
                  <p:cNvSpPr>
                    <a:spLocks noChangeShapeType="1"/>
                  </p:cNvSpPr>
                  <p:nvPr/>
                </p:nvSpPr>
                <p:spPr bwMode="auto">
                  <a:xfrm>
                    <a:off x="1361" y="2795"/>
                    <a:ext cx="45"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8" name="Line 168"/>
                  <p:cNvSpPr>
                    <a:spLocks noChangeShapeType="1"/>
                  </p:cNvSpPr>
                  <p:nvPr/>
                </p:nvSpPr>
                <p:spPr bwMode="auto">
                  <a:xfrm>
                    <a:off x="1391" y="2749"/>
                    <a:ext cx="0" cy="46"/>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grpSp>
            <p:nvGrpSpPr>
              <p:cNvPr id="27663" name="Group 623"/>
              <p:cNvGrpSpPr>
                <a:grpSpLocks/>
              </p:cNvGrpSpPr>
              <p:nvPr/>
            </p:nvGrpSpPr>
            <p:grpSpPr bwMode="auto">
              <a:xfrm>
                <a:off x="9192639" y="2741388"/>
                <a:ext cx="345287" cy="292307"/>
                <a:chOff x="2405645" y="2702946"/>
                <a:chExt cx="345287" cy="292307"/>
              </a:xfrm>
            </p:grpSpPr>
            <p:sp>
              <p:nvSpPr>
                <p:cNvPr id="16417" name="Rectangle 624"/>
                <p:cNvSpPr>
                  <a:spLocks noChangeArrowheads="1"/>
                </p:cNvSpPr>
                <p:nvPr/>
              </p:nvSpPr>
              <p:spPr bwMode="auto">
                <a:xfrm>
                  <a:off x="2418923" y="2702697"/>
                  <a:ext cx="331990" cy="279715"/>
                </a:xfrm>
                <a:prstGeom prst="rect">
                  <a:avLst/>
                </a:prstGeom>
                <a:solidFill>
                  <a:srgbClr val="FFFFFF"/>
                </a:solidFill>
                <a:ln>
                  <a:noFill/>
                </a:ln>
                <a:extLst>
                  <a:ext uri="{91240B29-F687-4F45-9708-019B960494DF}">
                    <a14:hiddenLine xmlns:a14="http://schemas.microsoft.com/office/drawing/2010/main" w="12700" algn="ctr">
                      <a:solidFill>
                        <a:schemeClr val="tx1"/>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2667">
                    <a:cs typeface="+mn-cs"/>
                  </a:endParaRPr>
                </a:p>
              </p:txBody>
            </p:sp>
            <p:sp>
              <p:nvSpPr>
                <p:cNvPr id="626" name="Freeform 3"/>
                <p:cNvSpPr>
                  <a:spLocks noChangeAspect="1" noEditPoints="1"/>
                </p:cNvSpPr>
                <p:nvPr/>
              </p:nvSpPr>
              <p:spPr bwMode="auto">
                <a:xfrm>
                  <a:off x="2478152" y="2711393"/>
                  <a:ext cx="218210" cy="284063"/>
                </a:xfrm>
                <a:custGeom>
                  <a:avLst/>
                  <a:gdLst>
                    <a:gd name="T0" fmla="*/ 2147483647 w 301"/>
                    <a:gd name="T1" fmla="*/ 2147483647 h 412"/>
                    <a:gd name="T2" fmla="*/ 2147483647 w 301"/>
                    <a:gd name="T3" fmla="*/ 2147483647 h 412"/>
                    <a:gd name="T4" fmla="*/ 2147483647 w 301"/>
                    <a:gd name="T5" fmla="*/ 2147483647 h 412"/>
                    <a:gd name="T6" fmla="*/ 2147483647 w 301"/>
                    <a:gd name="T7" fmla="*/ 2147483647 h 412"/>
                    <a:gd name="T8" fmla="*/ 2147483647 w 301"/>
                    <a:gd name="T9" fmla="*/ 2147483647 h 412"/>
                    <a:gd name="T10" fmla="*/ 2147483647 w 301"/>
                    <a:gd name="T11" fmla="*/ 2147483647 h 412"/>
                    <a:gd name="T12" fmla="*/ 2147483647 w 301"/>
                    <a:gd name="T13" fmla="*/ 2147483647 h 412"/>
                    <a:gd name="T14" fmla="*/ 2147483647 w 301"/>
                    <a:gd name="T15" fmla="*/ 2147483647 h 412"/>
                    <a:gd name="T16" fmla="*/ 2147483647 w 301"/>
                    <a:gd name="T17" fmla="*/ 2147483647 h 412"/>
                    <a:gd name="T18" fmla="*/ 2147483647 w 301"/>
                    <a:gd name="T19" fmla="*/ 2147483647 h 412"/>
                    <a:gd name="T20" fmla="*/ 2147483647 w 301"/>
                    <a:gd name="T21" fmla="*/ 2147483647 h 412"/>
                    <a:gd name="T22" fmla="*/ 2147483647 w 301"/>
                    <a:gd name="T23" fmla="*/ 2147483647 h 412"/>
                    <a:gd name="T24" fmla="*/ 2147483647 w 301"/>
                    <a:gd name="T25" fmla="*/ 2147483647 h 412"/>
                    <a:gd name="T26" fmla="*/ 2147483647 w 301"/>
                    <a:gd name="T27" fmla="*/ 2147483647 h 412"/>
                    <a:gd name="T28" fmla="*/ 2147483647 w 301"/>
                    <a:gd name="T29" fmla="*/ 2147483647 h 412"/>
                    <a:gd name="T30" fmla="*/ 2147483647 w 301"/>
                    <a:gd name="T31" fmla="*/ 2147483647 h 412"/>
                    <a:gd name="T32" fmla="*/ 2147483647 w 301"/>
                    <a:gd name="T33" fmla="*/ 2147483647 h 412"/>
                    <a:gd name="T34" fmla="*/ 2147483647 w 301"/>
                    <a:gd name="T35" fmla="*/ 2147483647 h 412"/>
                    <a:gd name="T36" fmla="*/ 2147483647 w 301"/>
                    <a:gd name="T37" fmla="*/ 2147483647 h 412"/>
                    <a:gd name="T38" fmla="*/ 2147483647 w 301"/>
                    <a:gd name="T39" fmla="*/ 2147483647 h 412"/>
                    <a:gd name="T40" fmla="*/ 2147483647 w 301"/>
                    <a:gd name="T41" fmla="*/ 2147483647 h 412"/>
                    <a:gd name="T42" fmla="*/ 2147483647 w 301"/>
                    <a:gd name="T43" fmla="*/ 2147483647 h 412"/>
                    <a:gd name="T44" fmla="*/ 2147483647 w 301"/>
                    <a:gd name="T45" fmla="*/ 2147483647 h 412"/>
                    <a:gd name="T46" fmla="*/ 2147483647 w 301"/>
                    <a:gd name="T47" fmla="*/ 2147483647 h 412"/>
                    <a:gd name="T48" fmla="*/ 2147483647 w 301"/>
                    <a:gd name="T49" fmla="*/ 2147483647 h 412"/>
                    <a:gd name="T50" fmla="*/ 2147483647 w 301"/>
                    <a:gd name="T51" fmla="*/ 2147483647 h 412"/>
                    <a:gd name="T52" fmla="*/ 2147483647 w 301"/>
                    <a:gd name="T53" fmla="*/ 2147483647 h 412"/>
                    <a:gd name="T54" fmla="*/ 2147483647 w 301"/>
                    <a:gd name="T55" fmla="*/ 2147483647 h 412"/>
                    <a:gd name="T56" fmla="*/ 2147483647 w 301"/>
                    <a:gd name="T57" fmla="*/ 2147483647 h 412"/>
                    <a:gd name="T58" fmla="*/ 2147483647 w 301"/>
                    <a:gd name="T59" fmla="*/ 2147483647 h 412"/>
                    <a:gd name="T60" fmla="*/ 2147483647 w 301"/>
                    <a:gd name="T61" fmla="*/ 2147483647 h 412"/>
                    <a:gd name="T62" fmla="*/ 2147483647 w 301"/>
                    <a:gd name="T63" fmla="*/ 2147483647 h 412"/>
                    <a:gd name="T64" fmla="*/ 2147483647 w 301"/>
                    <a:gd name="T65" fmla="*/ 2147483647 h 412"/>
                    <a:gd name="T66" fmla="*/ 2147483647 w 301"/>
                    <a:gd name="T67" fmla="*/ 2147483647 h 412"/>
                    <a:gd name="T68" fmla="*/ 2147483647 w 301"/>
                    <a:gd name="T69" fmla="*/ 2147483647 h 412"/>
                    <a:gd name="T70" fmla="*/ 2147483647 w 301"/>
                    <a:gd name="T71" fmla="*/ 2147483647 h 412"/>
                    <a:gd name="T72" fmla="*/ 2147483647 w 301"/>
                    <a:gd name="T73" fmla="*/ 2147483647 h 412"/>
                    <a:gd name="T74" fmla="*/ 2147483647 w 301"/>
                    <a:gd name="T75" fmla="*/ 2147483647 h 412"/>
                    <a:gd name="T76" fmla="*/ 2147483647 w 301"/>
                    <a:gd name="T77" fmla="*/ 2147483647 h 412"/>
                    <a:gd name="T78" fmla="*/ 2147483647 w 301"/>
                    <a:gd name="T79" fmla="*/ 2147483647 h 412"/>
                    <a:gd name="T80" fmla="*/ 2147483647 w 301"/>
                    <a:gd name="T81" fmla="*/ 2147483647 h 412"/>
                    <a:gd name="T82" fmla="*/ 2147483647 w 301"/>
                    <a:gd name="T83" fmla="*/ 2147483647 h 412"/>
                    <a:gd name="T84" fmla="*/ 2147483647 w 301"/>
                    <a:gd name="T85" fmla="*/ 2147483647 h 412"/>
                    <a:gd name="T86" fmla="*/ 2147483647 w 301"/>
                    <a:gd name="T87" fmla="*/ 2147483647 h 412"/>
                    <a:gd name="T88" fmla="*/ 2147483647 w 301"/>
                    <a:gd name="T89" fmla="*/ 2147483647 h 412"/>
                    <a:gd name="T90" fmla="*/ 2147483647 w 301"/>
                    <a:gd name="T91" fmla="*/ 2147483647 h 412"/>
                    <a:gd name="T92" fmla="*/ 2147483647 w 301"/>
                    <a:gd name="T93" fmla="*/ 2147483647 h 412"/>
                    <a:gd name="T94" fmla="*/ 2147483647 w 301"/>
                    <a:gd name="T95" fmla="*/ 2147483647 h 412"/>
                    <a:gd name="T96" fmla="*/ 2147483647 w 301"/>
                    <a:gd name="T97" fmla="*/ 2147483647 h 412"/>
                    <a:gd name="T98" fmla="*/ 2147483647 w 301"/>
                    <a:gd name="T99" fmla="*/ 2147483647 h 412"/>
                    <a:gd name="T100" fmla="*/ 2147483647 w 301"/>
                    <a:gd name="T101" fmla="*/ 2147483647 h 412"/>
                    <a:gd name="T102" fmla="*/ 2147483647 w 301"/>
                    <a:gd name="T103" fmla="*/ 0 h 412"/>
                    <a:gd name="T104" fmla="*/ 2147483647 w 301"/>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1"/>
                    <a:gd name="T160" fmla="*/ 0 h 412"/>
                    <a:gd name="T161" fmla="*/ 301 w 30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1" h="412">
                      <a:moveTo>
                        <a:pt x="68" y="37"/>
                      </a:moveTo>
                      <a:cubicBezTo>
                        <a:pt x="68" y="33"/>
                        <a:pt x="65" y="29"/>
                        <a:pt x="60" y="29"/>
                      </a:cubicBezTo>
                      <a:cubicBezTo>
                        <a:pt x="39" y="29"/>
                        <a:pt x="39" y="29"/>
                        <a:pt x="39" y="29"/>
                      </a:cubicBezTo>
                      <a:cubicBezTo>
                        <a:pt x="35" y="29"/>
                        <a:pt x="31" y="33"/>
                        <a:pt x="31" y="37"/>
                      </a:cubicBezTo>
                      <a:cubicBezTo>
                        <a:pt x="31" y="58"/>
                        <a:pt x="31" y="58"/>
                        <a:pt x="31" y="58"/>
                      </a:cubicBezTo>
                      <a:cubicBezTo>
                        <a:pt x="31" y="63"/>
                        <a:pt x="35" y="66"/>
                        <a:pt x="39" y="66"/>
                      </a:cubicBezTo>
                      <a:cubicBezTo>
                        <a:pt x="60" y="66"/>
                        <a:pt x="60" y="66"/>
                        <a:pt x="60" y="66"/>
                      </a:cubicBezTo>
                      <a:cubicBezTo>
                        <a:pt x="65" y="66"/>
                        <a:pt x="68" y="63"/>
                        <a:pt x="68" y="58"/>
                      </a:cubicBezTo>
                      <a:lnTo>
                        <a:pt x="68" y="37"/>
                      </a:lnTo>
                      <a:close/>
                      <a:moveTo>
                        <a:pt x="68" y="86"/>
                      </a:moveTo>
                      <a:cubicBezTo>
                        <a:pt x="68" y="81"/>
                        <a:pt x="65" y="78"/>
                        <a:pt x="60" y="78"/>
                      </a:cubicBezTo>
                      <a:cubicBezTo>
                        <a:pt x="39" y="78"/>
                        <a:pt x="39" y="78"/>
                        <a:pt x="39" y="78"/>
                      </a:cubicBezTo>
                      <a:cubicBezTo>
                        <a:pt x="35" y="78"/>
                        <a:pt x="31" y="81"/>
                        <a:pt x="31" y="86"/>
                      </a:cubicBezTo>
                      <a:cubicBezTo>
                        <a:pt x="31" y="107"/>
                        <a:pt x="31" y="107"/>
                        <a:pt x="31" y="107"/>
                      </a:cubicBezTo>
                      <a:cubicBezTo>
                        <a:pt x="31" y="112"/>
                        <a:pt x="35" y="115"/>
                        <a:pt x="39" y="115"/>
                      </a:cubicBezTo>
                      <a:cubicBezTo>
                        <a:pt x="60" y="115"/>
                        <a:pt x="60" y="115"/>
                        <a:pt x="60" y="115"/>
                      </a:cubicBezTo>
                      <a:cubicBezTo>
                        <a:pt x="65" y="115"/>
                        <a:pt x="68" y="112"/>
                        <a:pt x="68" y="107"/>
                      </a:cubicBezTo>
                      <a:lnTo>
                        <a:pt x="68" y="86"/>
                      </a:lnTo>
                      <a:close/>
                      <a:moveTo>
                        <a:pt x="68" y="135"/>
                      </a:moveTo>
                      <a:cubicBezTo>
                        <a:pt x="68" y="130"/>
                        <a:pt x="65" y="127"/>
                        <a:pt x="60" y="127"/>
                      </a:cubicBezTo>
                      <a:cubicBezTo>
                        <a:pt x="39" y="127"/>
                        <a:pt x="39" y="127"/>
                        <a:pt x="39" y="127"/>
                      </a:cubicBezTo>
                      <a:cubicBezTo>
                        <a:pt x="35" y="127"/>
                        <a:pt x="31" y="130"/>
                        <a:pt x="31" y="135"/>
                      </a:cubicBezTo>
                      <a:cubicBezTo>
                        <a:pt x="31" y="156"/>
                        <a:pt x="31" y="156"/>
                        <a:pt x="31" y="156"/>
                      </a:cubicBezTo>
                      <a:cubicBezTo>
                        <a:pt x="31" y="160"/>
                        <a:pt x="35" y="164"/>
                        <a:pt x="39" y="164"/>
                      </a:cubicBezTo>
                      <a:cubicBezTo>
                        <a:pt x="60" y="164"/>
                        <a:pt x="60" y="164"/>
                        <a:pt x="60" y="164"/>
                      </a:cubicBezTo>
                      <a:cubicBezTo>
                        <a:pt x="65" y="164"/>
                        <a:pt x="68" y="160"/>
                        <a:pt x="68" y="156"/>
                      </a:cubicBezTo>
                      <a:lnTo>
                        <a:pt x="68" y="135"/>
                      </a:lnTo>
                      <a:close/>
                      <a:moveTo>
                        <a:pt x="68" y="183"/>
                      </a:moveTo>
                      <a:cubicBezTo>
                        <a:pt x="68" y="179"/>
                        <a:pt x="65" y="175"/>
                        <a:pt x="60" y="175"/>
                      </a:cubicBezTo>
                      <a:cubicBezTo>
                        <a:pt x="39" y="175"/>
                        <a:pt x="39" y="175"/>
                        <a:pt x="39" y="175"/>
                      </a:cubicBezTo>
                      <a:cubicBezTo>
                        <a:pt x="35" y="175"/>
                        <a:pt x="31" y="179"/>
                        <a:pt x="31" y="183"/>
                      </a:cubicBezTo>
                      <a:cubicBezTo>
                        <a:pt x="31" y="205"/>
                        <a:pt x="31" y="205"/>
                        <a:pt x="31" y="205"/>
                      </a:cubicBezTo>
                      <a:cubicBezTo>
                        <a:pt x="31" y="209"/>
                        <a:pt x="35" y="213"/>
                        <a:pt x="39" y="213"/>
                      </a:cubicBezTo>
                      <a:cubicBezTo>
                        <a:pt x="60" y="213"/>
                        <a:pt x="60" y="213"/>
                        <a:pt x="60" y="213"/>
                      </a:cubicBezTo>
                      <a:cubicBezTo>
                        <a:pt x="65" y="213"/>
                        <a:pt x="68" y="209"/>
                        <a:pt x="68" y="205"/>
                      </a:cubicBezTo>
                      <a:lnTo>
                        <a:pt x="68" y="183"/>
                      </a:lnTo>
                      <a:close/>
                      <a:moveTo>
                        <a:pt x="68" y="232"/>
                      </a:moveTo>
                      <a:cubicBezTo>
                        <a:pt x="68" y="228"/>
                        <a:pt x="65" y="224"/>
                        <a:pt x="60" y="224"/>
                      </a:cubicBezTo>
                      <a:cubicBezTo>
                        <a:pt x="39" y="224"/>
                        <a:pt x="39" y="224"/>
                        <a:pt x="39" y="224"/>
                      </a:cubicBezTo>
                      <a:cubicBezTo>
                        <a:pt x="35" y="224"/>
                        <a:pt x="31" y="228"/>
                        <a:pt x="31" y="232"/>
                      </a:cubicBezTo>
                      <a:cubicBezTo>
                        <a:pt x="31" y="253"/>
                        <a:pt x="31" y="253"/>
                        <a:pt x="31" y="253"/>
                      </a:cubicBezTo>
                      <a:cubicBezTo>
                        <a:pt x="31" y="258"/>
                        <a:pt x="35" y="261"/>
                        <a:pt x="39" y="261"/>
                      </a:cubicBezTo>
                      <a:cubicBezTo>
                        <a:pt x="60" y="261"/>
                        <a:pt x="60" y="261"/>
                        <a:pt x="60" y="261"/>
                      </a:cubicBezTo>
                      <a:cubicBezTo>
                        <a:pt x="65" y="261"/>
                        <a:pt x="68" y="258"/>
                        <a:pt x="68" y="253"/>
                      </a:cubicBezTo>
                      <a:lnTo>
                        <a:pt x="68" y="232"/>
                      </a:lnTo>
                      <a:close/>
                      <a:moveTo>
                        <a:pt x="60" y="273"/>
                      </a:moveTo>
                      <a:cubicBezTo>
                        <a:pt x="39" y="273"/>
                        <a:pt x="39" y="273"/>
                        <a:pt x="39" y="273"/>
                      </a:cubicBezTo>
                      <a:cubicBezTo>
                        <a:pt x="35" y="273"/>
                        <a:pt x="31" y="276"/>
                        <a:pt x="31" y="281"/>
                      </a:cubicBezTo>
                      <a:cubicBezTo>
                        <a:pt x="31" y="302"/>
                        <a:pt x="31" y="302"/>
                        <a:pt x="31" y="302"/>
                      </a:cubicBezTo>
                      <a:cubicBezTo>
                        <a:pt x="31" y="306"/>
                        <a:pt x="35" y="310"/>
                        <a:pt x="39" y="310"/>
                      </a:cubicBezTo>
                      <a:cubicBezTo>
                        <a:pt x="60" y="310"/>
                        <a:pt x="60" y="310"/>
                        <a:pt x="60" y="310"/>
                      </a:cubicBezTo>
                      <a:cubicBezTo>
                        <a:pt x="65" y="310"/>
                        <a:pt x="68" y="306"/>
                        <a:pt x="68" y="302"/>
                      </a:cubicBezTo>
                      <a:cubicBezTo>
                        <a:pt x="68" y="281"/>
                        <a:pt x="68" y="281"/>
                        <a:pt x="68" y="281"/>
                      </a:cubicBezTo>
                      <a:cubicBezTo>
                        <a:pt x="68" y="276"/>
                        <a:pt x="65" y="273"/>
                        <a:pt x="60" y="273"/>
                      </a:cubicBezTo>
                      <a:close/>
                      <a:moveTo>
                        <a:pt x="119" y="37"/>
                      </a:moveTo>
                      <a:cubicBezTo>
                        <a:pt x="119" y="33"/>
                        <a:pt x="115" y="29"/>
                        <a:pt x="111" y="29"/>
                      </a:cubicBezTo>
                      <a:cubicBezTo>
                        <a:pt x="90" y="29"/>
                        <a:pt x="90" y="29"/>
                        <a:pt x="90" y="29"/>
                      </a:cubicBezTo>
                      <a:cubicBezTo>
                        <a:pt x="85" y="29"/>
                        <a:pt x="82" y="33"/>
                        <a:pt x="82" y="37"/>
                      </a:cubicBezTo>
                      <a:cubicBezTo>
                        <a:pt x="82" y="58"/>
                        <a:pt x="82" y="58"/>
                        <a:pt x="82" y="58"/>
                      </a:cubicBezTo>
                      <a:cubicBezTo>
                        <a:pt x="82" y="63"/>
                        <a:pt x="85" y="66"/>
                        <a:pt x="90" y="66"/>
                      </a:cubicBezTo>
                      <a:cubicBezTo>
                        <a:pt x="111" y="66"/>
                        <a:pt x="111" y="66"/>
                        <a:pt x="111" y="66"/>
                      </a:cubicBezTo>
                      <a:cubicBezTo>
                        <a:pt x="115" y="66"/>
                        <a:pt x="119" y="63"/>
                        <a:pt x="119" y="58"/>
                      </a:cubicBezTo>
                      <a:lnTo>
                        <a:pt x="119" y="37"/>
                      </a:lnTo>
                      <a:close/>
                      <a:moveTo>
                        <a:pt x="119" y="86"/>
                      </a:moveTo>
                      <a:cubicBezTo>
                        <a:pt x="119" y="81"/>
                        <a:pt x="115" y="78"/>
                        <a:pt x="111" y="78"/>
                      </a:cubicBezTo>
                      <a:cubicBezTo>
                        <a:pt x="90" y="78"/>
                        <a:pt x="90" y="78"/>
                        <a:pt x="90" y="78"/>
                      </a:cubicBezTo>
                      <a:cubicBezTo>
                        <a:pt x="85" y="78"/>
                        <a:pt x="82" y="81"/>
                        <a:pt x="82" y="86"/>
                      </a:cubicBezTo>
                      <a:cubicBezTo>
                        <a:pt x="82" y="107"/>
                        <a:pt x="82" y="107"/>
                        <a:pt x="82" y="107"/>
                      </a:cubicBezTo>
                      <a:cubicBezTo>
                        <a:pt x="82" y="112"/>
                        <a:pt x="85" y="115"/>
                        <a:pt x="90" y="115"/>
                      </a:cubicBezTo>
                      <a:cubicBezTo>
                        <a:pt x="111" y="115"/>
                        <a:pt x="111" y="115"/>
                        <a:pt x="111" y="115"/>
                      </a:cubicBezTo>
                      <a:cubicBezTo>
                        <a:pt x="115" y="115"/>
                        <a:pt x="119" y="112"/>
                        <a:pt x="119" y="107"/>
                      </a:cubicBezTo>
                      <a:lnTo>
                        <a:pt x="119" y="86"/>
                      </a:lnTo>
                      <a:close/>
                      <a:moveTo>
                        <a:pt x="119" y="135"/>
                      </a:moveTo>
                      <a:cubicBezTo>
                        <a:pt x="119" y="130"/>
                        <a:pt x="115" y="127"/>
                        <a:pt x="111" y="127"/>
                      </a:cubicBezTo>
                      <a:cubicBezTo>
                        <a:pt x="90" y="127"/>
                        <a:pt x="90" y="127"/>
                        <a:pt x="90" y="127"/>
                      </a:cubicBezTo>
                      <a:cubicBezTo>
                        <a:pt x="85" y="127"/>
                        <a:pt x="82" y="130"/>
                        <a:pt x="82" y="135"/>
                      </a:cubicBezTo>
                      <a:cubicBezTo>
                        <a:pt x="82" y="156"/>
                        <a:pt x="82" y="156"/>
                        <a:pt x="82" y="156"/>
                      </a:cubicBezTo>
                      <a:cubicBezTo>
                        <a:pt x="82" y="160"/>
                        <a:pt x="85" y="164"/>
                        <a:pt x="90" y="164"/>
                      </a:cubicBezTo>
                      <a:cubicBezTo>
                        <a:pt x="111" y="164"/>
                        <a:pt x="111" y="164"/>
                        <a:pt x="111" y="164"/>
                      </a:cubicBezTo>
                      <a:cubicBezTo>
                        <a:pt x="115" y="164"/>
                        <a:pt x="119" y="160"/>
                        <a:pt x="119" y="156"/>
                      </a:cubicBezTo>
                      <a:lnTo>
                        <a:pt x="119" y="135"/>
                      </a:lnTo>
                      <a:close/>
                      <a:moveTo>
                        <a:pt x="119" y="183"/>
                      </a:moveTo>
                      <a:cubicBezTo>
                        <a:pt x="119" y="179"/>
                        <a:pt x="115" y="175"/>
                        <a:pt x="111" y="175"/>
                      </a:cubicBezTo>
                      <a:cubicBezTo>
                        <a:pt x="90" y="175"/>
                        <a:pt x="90" y="175"/>
                        <a:pt x="90" y="175"/>
                      </a:cubicBezTo>
                      <a:cubicBezTo>
                        <a:pt x="85" y="175"/>
                        <a:pt x="82" y="179"/>
                        <a:pt x="82" y="183"/>
                      </a:cubicBezTo>
                      <a:cubicBezTo>
                        <a:pt x="82" y="205"/>
                        <a:pt x="82" y="205"/>
                        <a:pt x="82" y="205"/>
                      </a:cubicBezTo>
                      <a:cubicBezTo>
                        <a:pt x="82" y="209"/>
                        <a:pt x="85" y="213"/>
                        <a:pt x="90" y="213"/>
                      </a:cubicBezTo>
                      <a:cubicBezTo>
                        <a:pt x="111" y="213"/>
                        <a:pt x="111" y="213"/>
                        <a:pt x="111" y="213"/>
                      </a:cubicBezTo>
                      <a:cubicBezTo>
                        <a:pt x="115" y="213"/>
                        <a:pt x="119" y="209"/>
                        <a:pt x="119" y="205"/>
                      </a:cubicBezTo>
                      <a:lnTo>
                        <a:pt x="119" y="183"/>
                      </a:lnTo>
                      <a:close/>
                      <a:moveTo>
                        <a:pt x="119" y="232"/>
                      </a:moveTo>
                      <a:cubicBezTo>
                        <a:pt x="119" y="228"/>
                        <a:pt x="115" y="224"/>
                        <a:pt x="111" y="224"/>
                      </a:cubicBezTo>
                      <a:cubicBezTo>
                        <a:pt x="90" y="224"/>
                        <a:pt x="90" y="224"/>
                        <a:pt x="90" y="224"/>
                      </a:cubicBezTo>
                      <a:cubicBezTo>
                        <a:pt x="85" y="224"/>
                        <a:pt x="82" y="228"/>
                        <a:pt x="82" y="232"/>
                      </a:cubicBezTo>
                      <a:cubicBezTo>
                        <a:pt x="82" y="253"/>
                        <a:pt x="82" y="253"/>
                        <a:pt x="82" y="253"/>
                      </a:cubicBezTo>
                      <a:cubicBezTo>
                        <a:pt x="82" y="258"/>
                        <a:pt x="85" y="261"/>
                        <a:pt x="90" y="261"/>
                      </a:cubicBezTo>
                      <a:cubicBezTo>
                        <a:pt x="111" y="261"/>
                        <a:pt x="111" y="261"/>
                        <a:pt x="111" y="261"/>
                      </a:cubicBezTo>
                      <a:cubicBezTo>
                        <a:pt x="115" y="261"/>
                        <a:pt x="119" y="258"/>
                        <a:pt x="119" y="253"/>
                      </a:cubicBezTo>
                      <a:lnTo>
                        <a:pt x="119" y="232"/>
                      </a:lnTo>
                      <a:close/>
                      <a:moveTo>
                        <a:pt x="111" y="273"/>
                      </a:moveTo>
                      <a:cubicBezTo>
                        <a:pt x="90" y="273"/>
                        <a:pt x="90" y="273"/>
                        <a:pt x="90" y="273"/>
                      </a:cubicBezTo>
                      <a:cubicBezTo>
                        <a:pt x="85" y="273"/>
                        <a:pt x="82" y="276"/>
                        <a:pt x="82" y="281"/>
                      </a:cubicBezTo>
                      <a:cubicBezTo>
                        <a:pt x="82" y="302"/>
                        <a:pt x="82" y="302"/>
                        <a:pt x="82" y="302"/>
                      </a:cubicBezTo>
                      <a:cubicBezTo>
                        <a:pt x="82" y="306"/>
                        <a:pt x="85" y="310"/>
                        <a:pt x="90" y="310"/>
                      </a:cubicBezTo>
                      <a:cubicBezTo>
                        <a:pt x="111" y="310"/>
                        <a:pt x="111" y="310"/>
                        <a:pt x="111" y="310"/>
                      </a:cubicBezTo>
                      <a:cubicBezTo>
                        <a:pt x="115" y="310"/>
                        <a:pt x="119" y="306"/>
                        <a:pt x="119" y="302"/>
                      </a:cubicBezTo>
                      <a:cubicBezTo>
                        <a:pt x="119" y="281"/>
                        <a:pt x="119" y="281"/>
                        <a:pt x="119" y="281"/>
                      </a:cubicBezTo>
                      <a:cubicBezTo>
                        <a:pt x="119" y="276"/>
                        <a:pt x="115" y="273"/>
                        <a:pt x="111" y="273"/>
                      </a:cubicBezTo>
                      <a:close/>
                      <a:moveTo>
                        <a:pt x="140" y="66"/>
                      </a:moveTo>
                      <a:cubicBezTo>
                        <a:pt x="162" y="66"/>
                        <a:pt x="162" y="66"/>
                        <a:pt x="162" y="66"/>
                      </a:cubicBezTo>
                      <a:cubicBezTo>
                        <a:pt x="166" y="66"/>
                        <a:pt x="170" y="63"/>
                        <a:pt x="170" y="58"/>
                      </a:cubicBezTo>
                      <a:cubicBezTo>
                        <a:pt x="170" y="37"/>
                        <a:pt x="170" y="37"/>
                        <a:pt x="170" y="37"/>
                      </a:cubicBezTo>
                      <a:cubicBezTo>
                        <a:pt x="170" y="33"/>
                        <a:pt x="166" y="29"/>
                        <a:pt x="162" y="29"/>
                      </a:cubicBezTo>
                      <a:cubicBezTo>
                        <a:pt x="140" y="29"/>
                        <a:pt x="140" y="29"/>
                        <a:pt x="140" y="29"/>
                      </a:cubicBezTo>
                      <a:cubicBezTo>
                        <a:pt x="136" y="29"/>
                        <a:pt x="132" y="33"/>
                        <a:pt x="132" y="37"/>
                      </a:cubicBezTo>
                      <a:cubicBezTo>
                        <a:pt x="132" y="58"/>
                        <a:pt x="132" y="58"/>
                        <a:pt x="132" y="58"/>
                      </a:cubicBezTo>
                      <a:cubicBezTo>
                        <a:pt x="132" y="63"/>
                        <a:pt x="136" y="66"/>
                        <a:pt x="140" y="66"/>
                      </a:cubicBezTo>
                      <a:close/>
                      <a:moveTo>
                        <a:pt x="170" y="86"/>
                      </a:moveTo>
                      <a:cubicBezTo>
                        <a:pt x="170" y="81"/>
                        <a:pt x="166" y="78"/>
                        <a:pt x="162" y="78"/>
                      </a:cubicBezTo>
                      <a:cubicBezTo>
                        <a:pt x="140" y="78"/>
                        <a:pt x="140" y="78"/>
                        <a:pt x="140" y="78"/>
                      </a:cubicBezTo>
                      <a:cubicBezTo>
                        <a:pt x="136" y="78"/>
                        <a:pt x="132" y="81"/>
                        <a:pt x="132" y="86"/>
                      </a:cubicBezTo>
                      <a:cubicBezTo>
                        <a:pt x="132" y="107"/>
                        <a:pt x="132" y="107"/>
                        <a:pt x="132" y="107"/>
                      </a:cubicBezTo>
                      <a:cubicBezTo>
                        <a:pt x="132" y="112"/>
                        <a:pt x="136" y="115"/>
                        <a:pt x="140" y="115"/>
                      </a:cubicBezTo>
                      <a:cubicBezTo>
                        <a:pt x="162" y="115"/>
                        <a:pt x="162" y="115"/>
                        <a:pt x="162" y="115"/>
                      </a:cubicBezTo>
                      <a:cubicBezTo>
                        <a:pt x="166" y="115"/>
                        <a:pt x="170" y="112"/>
                        <a:pt x="170" y="107"/>
                      </a:cubicBezTo>
                      <a:lnTo>
                        <a:pt x="170" y="86"/>
                      </a:lnTo>
                      <a:close/>
                      <a:moveTo>
                        <a:pt x="170" y="135"/>
                      </a:moveTo>
                      <a:cubicBezTo>
                        <a:pt x="170" y="130"/>
                        <a:pt x="166" y="127"/>
                        <a:pt x="162" y="127"/>
                      </a:cubicBezTo>
                      <a:cubicBezTo>
                        <a:pt x="140" y="127"/>
                        <a:pt x="140" y="127"/>
                        <a:pt x="140" y="127"/>
                      </a:cubicBezTo>
                      <a:cubicBezTo>
                        <a:pt x="136" y="127"/>
                        <a:pt x="132" y="130"/>
                        <a:pt x="132" y="135"/>
                      </a:cubicBezTo>
                      <a:cubicBezTo>
                        <a:pt x="132" y="156"/>
                        <a:pt x="132" y="156"/>
                        <a:pt x="132" y="156"/>
                      </a:cubicBezTo>
                      <a:cubicBezTo>
                        <a:pt x="132" y="160"/>
                        <a:pt x="136" y="164"/>
                        <a:pt x="140" y="164"/>
                      </a:cubicBezTo>
                      <a:cubicBezTo>
                        <a:pt x="162" y="164"/>
                        <a:pt x="162" y="164"/>
                        <a:pt x="162" y="164"/>
                      </a:cubicBezTo>
                      <a:cubicBezTo>
                        <a:pt x="166" y="164"/>
                        <a:pt x="170" y="160"/>
                        <a:pt x="170" y="156"/>
                      </a:cubicBezTo>
                      <a:lnTo>
                        <a:pt x="170" y="135"/>
                      </a:lnTo>
                      <a:close/>
                      <a:moveTo>
                        <a:pt x="170" y="183"/>
                      </a:moveTo>
                      <a:cubicBezTo>
                        <a:pt x="170" y="179"/>
                        <a:pt x="166" y="175"/>
                        <a:pt x="162" y="175"/>
                      </a:cubicBezTo>
                      <a:cubicBezTo>
                        <a:pt x="140" y="175"/>
                        <a:pt x="140" y="175"/>
                        <a:pt x="140" y="175"/>
                      </a:cubicBezTo>
                      <a:cubicBezTo>
                        <a:pt x="136" y="175"/>
                        <a:pt x="132" y="179"/>
                        <a:pt x="132" y="183"/>
                      </a:cubicBezTo>
                      <a:cubicBezTo>
                        <a:pt x="132" y="205"/>
                        <a:pt x="132" y="205"/>
                        <a:pt x="132" y="205"/>
                      </a:cubicBezTo>
                      <a:cubicBezTo>
                        <a:pt x="132" y="209"/>
                        <a:pt x="136" y="213"/>
                        <a:pt x="140" y="213"/>
                      </a:cubicBezTo>
                      <a:cubicBezTo>
                        <a:pt x="162" y="213"/>
                        <a:pt x="162" y="213"/>
                        <a:pt x="162" y="213"/>
                      </a:cubicBezTo>
                      <a:cubicBezTo>
                        <a:pt x="166" y="213"/>
                        <a:pt x="170" y="209"/>
                        <a:pt x="170" y="205"/>
                      </a:cubicBezTo>
                      <a:lnTo>
                        <a:pt x="170" y="183"/>
                      </a:lnTo>
                      <a:close/>
                      <a:moveTo>
                        <a:pt x="170" y="232"/>
                      </a:moveTo>
                      <a:cubicBezTo>
                        <a:pt x="170" y="228"/>
                        <a:pt x="166" y="224"/>
                        <a:pt x="162" y="224"/>
                      </a:cubicBezTo>
                      <a:cubicBezTo>
                        <a:pt x="140" y="224"/>
                        <a:pt x="140" y="224"/>
                        <a:pt x="140" y="224"/>
                      </a:cubicBezTo>
                      <a:cubicBezTo>
                        <a:pt x="136" y="224"/>
                        <a:pt x="132" y="228"/>
                        <a:pt x="132" y="232"/>
                      </a:cubicBezTo>
                      <a:cubicBezTo>
                        <a:pt x="132" y="253"/>
                        <a:pt x="132" y="253"/>
                        <a:pt x="132" y="253"/>
                      </a:cubicBezTo>
                      <a:cubicBezTo>
                        <a:pt x="132" y="258"/>
                        <a:pt x="136" y="261"/>
                        <a:pt x="140" y="261"/>
                      </a:cubicBezTo>
                      <a:cubicBezTo>
                        <a:pt x="162" y="261"/>
                        <a:pt x="162" y="261"/>
                        <a:pt x="162" y="261"/>
                      </a:cubicBezTo>
                      <a:cubicBezTo>
                        <a:pt x="166" y="261"/>
                        <a:pt x="170" y="258"/>
                        <a:pt x="170" y="253"/>
                      </a:cubicBezTo>
                      <a:lnTo>
                        <a:pt x="170" y="232"/>
                      </a:lnTo>
                      <a:close/>
                      <a:moveTo>
                        <a:pt x="140" y="310"/>
                      </a:moveTo>
                      <a:cubicBezTo>
                        <a:pt x="162" y="310"/>
                        <a:pt x="162" y="310"/>
                        <a:pt x="162" y="310"/>
                      </a:cubicBezTo>
                      <a:cubicBezTo>
                        <a:pt x="166" y="310"/>
                        <a:pt x="170" y="306"/>
                        <a:pt x="170" y="302"/>
                      </a:cubicBezTo>
                      <a:cubicBezTo>
                        <a:pt x="170" y="281"/>
                        <a:pt x="170" y="281"/>
                        <a:pt x="170" y="281"/>
                      </a:cubicBezTo>
                      <a:cubicBezTo>
                        <a:pt x="170" y="276"/>
                        <a:pt x="166" y="273"/>
                        <a:pt x="162" y="273"/>
                      </a:cubicBezTo>
                      <a:cubicBezTo>
                        <a:pt x="140" y="273"/>
                        <a:pt x="140" y="273"/>
                        <a:pt x="140" y="273"/>
                      </a:cubicBezTo>
                      <a:cubicBezTo>
                        <a:pt x="136" y="273"/>
                        <a:pt x="132" y="276"/>
                        <a:pt x="132" y="281"/>
                      </a:cubicBezTo>
                      <a:cubicBezTo>
                        <a:pt x="132" y="302"/>
                        <a:pt x="132" y="302"/>
                        <a:pt x="132" y="302"/>
                      </a:cubicBezTo>
                      <a:cubicBezTo>
                        <a:pt x="132" y="306"/>
                        <a:pt x="136" y="310"/>
                        <a:pt x="140" y="310"/>
                      </a:cubicBezTo>
                      <a:close/>
                      <a:moveTo>
                        <a:pt x="220" y="131"/>
                      </a:moveTo>
                      <a:cubicBezTo>
                        <a:pt x="220" y="126"/>
                        <a:pt x="217" y="123"/>
                        <a:pt x="212" y="123"/>
                      </a:cubicBezTo>
                      <a:cubicBezTo>
                        <a:pt x="191" y="123"/>
                        <a:pt x="191" y="123"/>
                        <a:pt x="191" y="123"/>
                      </a:cubicBezTo>
                      <a:cubicBezTo>
                        <a:pt x="187" y="123"/>
                        <a:pt x="183" y="126"/>
                        <a:pt x="183" y="131"/>
                      </a:cubicBezTo>
                      <a:cubicBezTo>
                        <a:pt x="183" y="152"/>
                        <a:pt x="183" y="152"/>
                        <a:pt x="183" y="152"/>
                      </a:cubicBezTo>
                      <a:cubicBezTo>
                        <a:pt x="183" y="156"/>
                        <a:pt x="187" y="160"/>
                        <a:pt x="191" y="160"/>
                      </a:cubicBezTo>
                      <a:cubicBezTo>
                        <a:pt x="212" y="160"/>
                        <a:pt x="212" y="160"/>
                        <a:pt x="212" y="160"/>
                      </a:cubicBezTo>
                      <a:cubicBezTo>
                        <a:pt x="217" y="160"/>
                        <a:pt x="220" y="156"/>
                        <a:pt x="220" y="152"/>
                      </a:cubicBezTo>
                      <a:lnTo>
                        <a:pt x="220" y="131"/>
                      </a:lnTo>
                      <a:close/>
                      <a:moveTo>
                        <a:pt x="220" y="181"/>
                      </a:moveTo>
                      <a:cubicBezTo>
                        <a:pt x="220" y="176"/>
                        <a:pt x="217" y="173"/>
                        <a:pt x="212" y="173"/>
                      </a:cubicBezTo>
                      <a:cubicBezTo>
                        <a:pt x="191" y="173"/>
                        <a:pt x="191" y="173"/>
                        <a:pt x="191" y="173"/>
                      </a:cubicBezTo>
                      <a:cubicBezTo>
                        <a:pt x="187" y="173"/>
                        <a:pt x="183" y="176"/>
                        <a:pt x="183" y="181"/>
                      </a:cubicBezTo>
                      <a:cubicBezTo>
                        <a:pt x="183" y="202"/>
                        <a:pt x="183" y="202"/>
                        <a:pt x="183" y="202"/>
                      </a:cubicBezTo>
                      <a:cubicBezTo>
                        <a:pt x="183" y="206"/>
                        <a:pt x="187" y="210"/>
                        <a:pt x="191" y="210"/>
                      </a:cubicBezTo>
                      <a:cubicBezTo>
                        <a:pt x="212" y="210"/>
                        <a:pt x="212" y="210"/>
                        <a:pt x="212" y="210"/>
                      </a:cubicBezTo>
                      <a:cubicBezTo>
                        <a:pt x="217" y="210"/>
                        <a:pt x="220" y="206"/>
                        <a:pt x="220" y="202"/>
                      </a:cubicBezTo>
                      <a:lnTo>
                        <a:pt x="220" y="181"/>
                      </a:lnTo>
                      <a:close/>
                      <a:moveTo>
                        <a:pt x="220" y="231"/>
                      </a:moveTo>
                      <a:cubicBezTo>
                        <a:pt x="220" y="226"/>
                        <a:pt x="217" y="223"/>
                        <a:pt x="212" y="223"/>
                      </a:cubicBezTo>
                      <a:cubicBezTo>
                        <a:pt x="191" y="223"/>
                        <a:pt x="191" y="223"/>
                        <a:pt x="191" y="223"/>
                      </a:cubicBezTo>
                      <a:cubicBezTo>
                        <a:pt x="187" y="223"/>
                        <a:pt x="183" y="226"/>
                        <a:pt x="183" y="231"/>
                      </a:cubicBezTo>
                      <a:cubicBezTo>
                        <a:pt x="183" y="252"/>
                        <a:pt x="183" y="252"/>
                        <a:pt x="183" y="252"/>
                      </a:cubicBezTo>
                      <a:cubicBezTo>
                        <a:pt x="183" y="256"/>
                        <a:pt x="187" y="260"/>
                        <a:pt x="191" y="260"/>
                      </a:cubicBezTo>
                      <a:cubicBezTo>
                        <a:pt x="212" y="260"/>
                        <a:pt x="212" y="260"/>
                        <a:pt x="212" y="260"/>
                      </a:cubicBezTo>
                      <a:cubicBezTo>
                        <a:pt x="217" y="260"/>
                        <a:pt x="220" y="256"/>
                        <a:pt x="220" y="252"/>
                      </a:cubicBezTo>
                      <a:lnTo>
                        <a:pt x="220" y="231"/>
                      </a:lnTo>
                      <a:close/>
                      <a:moveTo>
                        <a:pt x="212" y="273"/>
                      </a:moveTo>
                      <a:cubicBezTo>
                        <a:pt x="191" y="273"/>
                        <a:pt x="191" y="273"/>
                        <a:pt x="191" y="273"/>
                      </a:cubicBezTo>
                      <a:cubicBezTo>
                        <a:pt x="187" y="273"/>
                        <a:pt x="183" y="276"/>
                        <a:pt x="183" y="281"/>
                      </a:cubicBezTo>
                      <a:cubicBezTo>
                        <a:pt x="183" y="302"/>
                        <a:pt x="183" y="302"/>
                        <a:pt x="183" y="302"/>
                      </a:cubicBezTo>
                      <a:cubicBezTo>
                        <a:pt x="183" y="306"/>
                        <a:pt x="187" y="310"/>
                        <a:pt x="191" y="310"/>
                      </a:cubicBezTo>
                      <a:cubicBezTo>
                        <a:pt x="212" y="310"/>
                        <a:pt x="212" y="310"/>
                        <a:pt x="212" y="310"/>
                      </a:cubicBezTo>
                      <a:cubicBezTo>
                        <a:pt x="217" y="310"/>
                        <a:pt x="220" y="306"/>
                        <a:pt x="220" y="302"/>
                      </a:cubicBezTo>
                      <a:cubicBezTo>
                        <a:pt x="220" y="281"/>
                        <a:pt x="220" y="281"/>
                        <a:pt x="220" y="281"/>
                      </a:cubicBezTo>
                      <a:cubicBezTo>
                        <a:pt x="220" y="276"/>
                        <a:pt x="217" y="273"/>
                        <a:pt x="212" y="273"/>
                      </a:cubicBezTo>
                      <a:close/>
                      <a:moveTo>
                        <a:pt x="271" y="131"/>
                      </a:moveTo>
                      <a:cubicBezTo>
                        <a:pt x="271" y="126"/>
                        <a:pt x="267" y="123"/>
                        <a:pt x="263" y="123"/>
                      </a:cubicBezTo>
                      <a:cubicBezTo>
                        <a:pt x="242" y="123"/>
                        <a:pt x="242" y="123"/>
                        <a:pt x="242" y="123"/>
                      </a:cubicBezTo>
                      <a:cubicBezTo>
                        <a:pt x="237" y="123"/>
                        <a:pt x="234" y="126"/>
                        <a:pt x="234" y="131"/>
                      </a:cubicBezTo>
                      <a:cubicBezTo>
                        <a:pt x="234" y="152"/>
                        <a:pt x="234" y="152"/>
                        <a:pt x="234" y="152"/>
                      </a:cubicBezTo>
                      <a:cubicBezTo>
                        <a:pt x="234" y="156"/>
                        <a:pt x="237" y="160"/>
                        <a:pt x="242" y="160"/>
                      </a:cubicBezTo>
                      <a:cubicBezTo>
                        <a:pt x="263" y="160"/>
                        <a:pt x="263" y="160"/>
                        <a:pt x="263" y="160"/>
                      </a:cubicBezTo>
                      <a:cubicBezTo>
                        <a:pt x="267" y="160"/>
                        <a:pt x="271" y="156"/>
                        <a:pt x="271" y="152"/>
                      </a:cubicBezTo>
                      <a:lnTo>
                        <a:pt x="271" y="131"/>
                      </a:lnTo>
                      <a:close/>
                      <a:moveTo>
                        <a:pt x="271" y="181"/>
                      </a:moveTo>
                      <a:cubicBezTo>
                        <a:pt x="271" y="176"/>
                        <a:pt x="267" y="173"/>
                        <a:pt x="263" y="173"/>
                      </a:cubicBezTo>
                      <a:cubicBezTo>
                        <a:pt x="242" y="173"/>
                        <a:pt x="242" y="173"/>
                        <a:pt x="242" y="173"/>
                      </a:cubicBezTo>
                      <a:cubicBezTo>
                        <a:pt x="237" y="173"/>
                        <a:pt x="234" y="176"/>
                        <a:pt x="234" y="181"/>
                      </a:cubicBezTo>
                      <a:cubicBezTo>
                        <a:pt x="234" y="202"/>
                        <a:pt x="234" y="202"/>
                        <a:pt x="234" y="202"/>
                      </a:cubicBezTo>
                      <a:cubicBezTo>
                        <a:pt x="234" y="206"/>
                        <a:pt x="237" y="210"/>
                        <a:pt x="242" y="210"/>
                      </a:cubicBezTo>
                      <a:cubicBezTo>
                        <a:pt x="263" y="210"/>
                        <a:pt x="263" y="210"/>
                        <a:pt x="263" y="210"/>
                      </a:cubicBezTo>
                      <a:cubicBezTo>
                        <a:pt x="267" y="210"/>
                        <a:pt x="271" y="206"/>
                        <a:pt x="271" y="202"/>
                      </a:cubicBezTo>
                      <a:lnTo>
                        <a:pt x="271" y="181"/>
                      </a:lnTo>
                      <a:close/>
                      <a:moveTo>
                        <a:pt x="271" y="231"/>
                      </a:moveTo>
                      <a:cubicBezTo>
                        <a:pt x="271" y="226"/>
                        <a:pt x="267" y="223"/>
                        <a:pt x="263" y="223"/>
                      </a:cubicBezTo>
                      <a:cubicBezTo>
                        <a:pt x="242" y="223"/>
                        <a:pt x="242" y="223"/>
                        <a:pt x="242" y="223"/>
                      </a:cubicBezTo>
                      <a:cubicBezTo>
                        <a:pt x="237" y="223"/>
                        <a:pt x="234" y="226"/>
                        <a:pt x="234" y="231"/>
                      </a:cubicBezTo>
                      <a:cubicBezTo>
                        <a:pt x="234" y="252"/>
                        <a:pt x="234" y="252"/>
                        <a:pt x="234" y="252"/>
                      </a:cubicBezTo>
                      <a:cubicBezTo>
                        <a:pt x="234" y="256"/>
                        <a:pt x="237" y="260"/>
                        <a:pt x="242" y="260"/>
                      </a:cubicBezTo>
                      <a:cubicBezTo>
                        <a:pt x="263" y="260"/>
                        <a:pt x="263" y="260"/>
                        <a:pt x="263" y="260"/>
                      </a:cubicBezTo>
                      <a:cubicBezTo>
                        <a:pt x="267" y="260"/>
                        <a:pt x="271" y="256"/>
                        <a:pt x="271" y="252"/>
                      </a:cubicBezTo>
                      <a:lnTo>
                        <a:pt x="271" y="231"/>
                      </a:lnTo>
                      <a:close/>
                      <a:moveTo>
                        <a:pt x="263" y="273"/>
                      </a:moveTo>
                      <a:cubicBezTo>
                        <a:pt x="242" y="273"/>
                        <a:pt x="242" y="273"/>
                        <a:pt x="242" y="273"/>
                      </a:cubicBezTo>
                      <a:cubicBezTo>
                        <a:pt x="237" y="273"/>
                        <a:pt x="234" y="276"/>
                        <a:pt x="234" y="281"/>
                      </a:cubicBezTo>
                      <a:cubicBezTo>
                        <a:pt x="234" y="302"/>
                        <a:pt x="234" y="302"/>
                        <a:pt x="234" y="302"/>
                      </a:cubicBezTo>
                      <a:cubicBezTo>
                        <a:pt x="234" y="306"/>
                        <a:pt x="237" y="310"/>
                        <a:pt x="242" y="310"/>
                      </a:cubicBezTo>
                      <a:cubicBezTo>
                        <a:pt x="263" y="310"/>
                        <a:pt x="263" y="310"/>
                        <a:pt x="263" y="310"/>
                      </a:cubicBezTo>
                      <a:cubicBezTo>
                        <a:pt x="267" y="310"/>
                        <a:pt x="271" y="306"/>
                        <a:pt x="271" y="302"/>
                      </a:cubicBezTo>
                      <a:cubicBezTo>
                        <a:pt x="271" y="281"/>
                        <a:pt x="271" y="281"/>
                        <a:pt x="271" y="281"/>
                      </a:cubicBezTo>
                      <a:cubicBezTo>
                        <a:pt x="271" y="276"/>
                        <a:pt x="267" y="273"/>
                        <a:pt x="263" y="273"/>
                      </a:cubicBezTo>
                      <a:close/>
                      <a:moveTo>
                        <a:pt x="293" y="138"/>
                      </a:moveTo>
                      <a:cubicBezTo>
                        <a:pt x="289" y="138"/>
                        <a:pt x="285" y="142"/>
                        <a:pt x="285" y="146"/>
                      </a:cubicBezTo>
                      <a:cubicBezTo>
                        <a:pt x="285" y="396"/>
                        <a:pt x="285" y="396"/>
                        <a:pt x="285" y="396"/>
                      </a:cubicBezTo>
                      <a:cubicBezTo>
                        <a:pt x="182" y="396"/>
                        <a:pt x="182" y="396"/>
                        <a:pt x="182" y="396"/>
                      </a:cubicBezTo>
                      <a:cubicBezTo>
                        <a:pt x="182" y="354"/>
                        <a:pt x="182" y="354"/>
                        <a:pt x="182" y="354"/>
                      </a:cubicBezTo>
                      <a:cubicBezTo>
                        <a:pt x="182" y="349"/>
                        <a:pt x="178" y="346"/>
                        <a:pt x="174" y="346"/>
                      </a:cubicBezTo>
                      <a:cubicBezTo>
                        <a:pt x="127" y="346"/>
                        <a:pt x="127" y="346"/>
                        <a:pt x="127" y="346"/>
                      </a:cubicBezTo>
                      <a:cubicBezTo>
                        <a:pt x="123" y="346"/>
                        <a:pt x="119" y="349"/>
                        <a:pt x="119" y="354"/>
                      </a:cubicBezTo>
                      <a:cubicBezTo>
                        <a:pt x="119" y="396"/>
                        <a:pt x="119" y="396"/>
                        <a:pt x="119" y="396"/>
                      </a:cubicBezTo>
                      <a:cubicBezTo>
                        <a:pt x="16" y="396"/>
                        <a:pt x="16" y="396"/>
                        <a:pt x="16" y="396"/>
                      </a:cubicBezTo>
                      <a:cubicBezTo>
                        <a:pt x="16" y="16"/>
                        <a:pt x="16" y="16"/>
                        <a:pt x="16" y="16"/>
                      </a:cubicBezTo>
                      <a:cubicBezTo>
                        <a:pt x="185" y="16"/>
                        <a:pt x="185" y="16"/>
                        <a:pt x="185" y="16"/>
                      </a:cubicBezTo>
                      <a:cubicBezTo>
                        <a:pt x="185" y="102"/>
                        <a:pt x="185" y="102"/>
                        <a:pt x="185" y="102"/>
                      </a:cubicBezTo>
                      <a:cubicBezTo>
                        <a:pt x="185" y="104"/>
                        <a:pt x="186" y="106"/>
                        <a:pt x="187" y="108"/>
                      </a:cubicBezTo>
                      <a:cubicBezTo>
                        <a:pt x="189" y="109"/>
                        <a:pt x="191" y="110"/>
                        <a:pt x="193" y="110"/>
                      </a:cubicBezTo>
                      <a:cubicBezTo>
                        <a:pt x="285" y="110"/>
                        <a:pt x="285" y="110"/>
                        <a:pt x="285" y="110"/>
                      </a:cubicBezTo>
                      <a:cubicBezTo>
                        <a:pt x="285" y="123"/>
                        <a:pt x="285" y="123"/>
                        <a:pt x="285" y="123"/>
                      </a:cubicBezTo>
                      <a:cubicBezTo>
                        <a:pt x="285" y="127"/>
                        <a:pt x="289" y="131"/>
                        <a:pt x="293" y="131"/>
                      </a:cubicBezTo>
                      <a:cubicBezTo>
                        <a:pt x="298" y="131"/>
                        <a:pt x="301" y="127"/>
                        <a:pt x="301" y="123"/>
                      </a:cubicBezTo>
                      <a:cubicBezTo>
                        <a:pt x="301" y="123"/>
                        <a:pt x="301" y="123"/>
                        <a:pt x="301" y="123"/>
                      </a:cubicBezTo>
                      <a:cubicBezTo>
                        <a:pt x="301" y="110"/>
                        <a:pt x="301" y="110"/>
                        <a:pt x="301" y="110"/>
                      </a:cubicBezTo>
                      <a:cubicBezTo>
                        <a:pt x="301" y="101"/>
                        <a:pt x="294" y="94"/>
                        <a:pt x="285" y="94"/>
                      </a:cubicBezTo>
                      <a:cubicBezTo>
                        <a:pt x="201" y="94"/>
                        <a:pt x="201" y="94"/>
                        <a:pt x="201" y="94"/>
                      </a:cubicBezTo>
                      <a:cubicBezTo>
                        <a:pt x="201" y="16"/>
                        <a:pt x="201" y="16"/>
                        <a:pt x="201" y="16"/>
                      </a:cubicBezTo>
                      <a:cubicBezTo>
                        <a:pt x="201" y="7"/>
                        <a:pt x="194" y="0"/>
                        <a:pt x="185" y="0"/>
                      </a:cubicBezTo>
                      <a:cubicBezTo>
                        <a:pt x="16" y="0"/>
                        <a:pt x="16" y="0"/>
                        <a:pt x="16" y="0"/>
                      </a:cubicBezTo>
                      <a:cubicBezTo>
                        <a:pt x="7" y="0"/>
                        <a:pt x="0" y="7"/>
                        <a:pt x="0" y="16"/>
                      </a:cubicBezTo>
                      <a:cubicBezTo>
                        <a:pt x="0" y="396"/>
                        <a:pt x="0" y="396"/>
                        <a:pt x="0" y="396"/>
                      </a:cubicBezTo>
                      <a:cubicBezTo>
                        <a:pt x="0" y="405"/>
                        <a:pt x="7" y="412"/>
                        <a:pt x="16" y="412"/>
                      </a:cubicBezTo>
                      <a:cubicBezTo>
                        <a:pt x="285" y="412"/>
                        <a:pt x="285" y="412"/>
                        <a:pt x="285" y="412"/>
                      </a:cubicBezTo>
                      <a:cubicBezTo>
                        <a:pt x="294" y="412"/>
                        <a:pt x="301" y="405"/>
                        <a:pt x="301" y="396"/>
                      </a:cubicBezTo>
                      <a:cubicBezTo>
                        <a:pt x="301" y="146"/>
                        <a:pt x="301" y="146"/>
                        <a:pt x="301" y="146"/>
                      </a:cubicBezTo>
                      <a:cubicBezTo>
                        <a:pt x="301" y="142"/>
                        <a:pt x="298" y="138"/>
                        <a:pt x="293" y="138"/>
                      </a:cubicBezTo>
                      <a:close/>
                    </a:path>
                  </a:pathLst>
                </a:custGeom>
                <a:solidFill>
                  <a:srgbClr val="7B066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prstClr val="black"/>
                      </a:solidFill>
                      <a:prstDash val="solid"/>
                      <a:round/>
                      <a:headEnd type="none" w="med" len="med"/>
                      <a:tailEnd type="none" w="med" len="med"/>
                    </a14:hiddenLine>
                  </a:ext>
                </a:extLst>
              </p:spPr>
              <p:txBody>
                <a:bodyPr/>
                <a:lstStyle/>
                <a:p>
                  <a:pPr algn="ctr" eaLnBrk="0" hangingPunct="0">
                    <a:defRPr/>
                  </a:pPr>
                  <a:endParaRPr lang="en-US" sz="2221" b="1" dirty="0">
                    <a:latin typeface="Arial" charset="0"/>
                    <a:ea typeface="ＭＳ Ｐゴシック" pitchFamily="34" charset="-128"/>
                    <a:cs typeface="+mn-cs"/>
                  </a:endParaRPr>
                </a:p>
              </p:txBody>
            </p:sp>
          </p:grpSp>
          <p:grpSp>
            <p:nvGrpSpPr>
              <p:cNvPr id="27664" name="Group 626"/>
              <p:cNvGrpSpPr>
                <a:grpSpLocks/>
              </p:cNvGrpSpPr>
              <p:nvPr/>
            </p:nvGrpSpPr>
            <p:grpSpPr bwMode="auto">
              <a:xfrm>
                <a:off x="8261380" y="2478374"/>
                <a:ext cx="835431" cy="1123061"/>
                <a:chOff x="1538358" y="1552474"/>
                <a:chExt cx="679257" cy="917673"/>
              </a:xfrm>
            </p:grpSpPr>
            <p:grpSp>
              <p:nvGrpSpPr>
                <p:cNvPr id="27668" name="Group 627"/>
                <p:cNvGrpSpPr>
                  <a:grpSpLocks/>
                </p:cNvGrpSpPr>
                <p:nvPr/>
              </p:nvGrpSpPr>
              <p:grpSpPr bwMode="auto">
                <a:xfrm>
                  <a:off x="1538358" y="1552474"/>
                  <a:ext cx="679257" cy="917673"/>
                  <a:chOff x="1538358" y="1552474"/>
                  <a:chExt cx="679257" cy="917673"/>
                </a:xfrm>
              </p:grpSpPr>
              <p:sp>
                <p:nvSpPr>
                  <p:cNvPr id="16415" name="TextBox 345"/>
                  <p:cNvSpPr txBox="1">
                    <a:spLocks noChangeArrowheads="1"/>
                  </p:cNvSpPr>
                  <p:nvPr/>
                </p:nvSpPr>
                <p:spPr bwMode="auto">
                  <a:xfrm>
                    <a:off x="1538358" y="2064431"/>
                    <a:ext cx="679257" cy="4057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dirty="0">
                        <a:solidFill>
                          <a:srgbClr val="7B0663"/>
                        </a:solidFill>
                        <a:cs typeface="+mn-cs"/>
                      </a:rPr>
                      <a:t>vHGW</a:t>
                    </a:r>
                  </a:p>
                </p:txBody>
              </p:sp>
              <p:sp>
                <p:nvSpPr>
                  <p:cNvPr id="27684" name="Rectangle 20"/>
                  <p:cNvSpPr>
                    <a:spLocks noChangeArrowheads="1"/>
                  </p:cNvSpPr>
                  <p:nvPr/>
                </p:nvSpPr>
                <p:spPr bwMode="auto">
                  <a:xfrm>
                    <a:off x="1632159" y="1552474"/>
                    <a:ext cx="494179" cy="5056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p>
                    <a:pPr algn="ctr" eaLnBrk="0" hangingPunct="0">
                      <a:spcBef>
                        <a:spcPct val="50000"/>
                      </a:spcBef>
                    </a:pPr>
                    <a:endParaRPr lang="en-US" altLang="en-US"/>
                  </a:p>
                </p:txBody>
              </p:sp>
            </p:grpSp>
            <p:sp>
              <p:nvSpPr>
                <p:cNvPr id="16401" name="Freeform 7"/>
                <p:cNvSpPr>
                  <a:spLocks noChangeAspect="1" noEditPoints="1"/>
                </p:cNvSpPr>
                <p:nvPr/>
              </p:nvSpPr>
              <p:spPr bwMode="auto">
                <a:xfrm>
                  <a:off x="1632137" y="1552835"/>
                  <a:ext cx="520848" cy="505675"/>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27670" name="AutoShape 156"/>
                <p:cNvSpPr>
                  <a:spLocks noChangeArrowheads="1"/>
                </p:cNvSpPr>
                <p:nvPr/>
              </p:nvSpPr>
              <p:spPr bwMode="auto">
                <a:xfrm>
                  <a:off x="1795683" y="1793665"/>
                  <a:ext cx="195582" cy="205590"/>
                </a:xfrm>
                <a:prstGeom prst="roundRect">
                  <a:avLst>
                    <a:gd name="adj" fmla="val 16667"/>
                  </a:avLst>
                </a:prstGeom>
                <a:solidFill>
                  <a:srgbClr val="FFFFFF"/>
                </a:solidFill>
                <a:ln w="28575" algn="ctr">
                  <a:solidFill>
                    <a:srgbClr val="7B0663"/>
                  </a:solidFill>
                  <a:round/>
                  <a:headEnd/>
                  <a:tailEnd/>
                </a:ln>
              </p:spPr>
              <p:txBody>
                <a:bodyPr wrap="none" anchor="ctr"/>
                <a:lstStyle/>
                <a:p>
                  <a:pPr algn="ctr" eaLnBrk="0" hangingPunct="0"/>
                  <a:endParaRPr lang="en-US" altLang="en-US"/>
                </a:p>
              </p:txBody>
            </p:sp>
            <p:grpSp>
              <p:nvGrpSpPr>
                <p:cNvPr id="27671" name="Group 157"/>
                <p:cNvGrpSpPr>
                  <a:grpSpLocks/>
                </p:cNvGrpSpPr>
                <p:nvPr/>
              </p:nvGrpSpPr>
              <p:grpSpPr bwMode="auto">
                <a:xfrm>
                  <a:off x="1828759" y="1827678"/>
                  <a:ext cx="130867" cy="136808"/>
                  <a:chOff x="1209" y="2614"/>
                  <a:chExt cx="182" cy="181"/>
                </a:xfrm>
              </p:grpSpPr>
              <p:sp>
                <p:nvSpPr>
                  <p:cNvPr id="16410" name="Line 158"/>
                  <p:cNvSpPr>
                    <a:spLocks noChangeShapeType="1"/>
                  </p:cNvSpPr>
                  <p:nvPr/>
                </p:nvSpPr>
                <p:spPr bwMode="auto">
                  <a:xfrm>
                    <a:off x="1209" y="2614"/>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1" name="Line 159"/>
                  <p:cNvSpPr>
                    <a:spLocks noChangeShapeType="1"/>
                  </p:cNvSpPr>
                  <p:nvPr/>
                </p:nvSpPr>
                <p:spPr bwMode="auto">
                  <a:xfrm>
                    <a:off x="1209" y="2614"/>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2" name="Line 160"/>
                  <p:cNvSpPr>
                    <a:spLocks noChangeShapeType="1"/>
                  </p:cNvSpPr>
                  <p:nvPr/>
                </p:nvSpPr>
                <p:spPr bwMode="auto">
                  <a:xfrm>
                    <a:off x="1209" y="2614"/>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3" name="Line 161"/>
                  <p:cNvSpPr>
                    <a:spLocks noChangeShapeType="1"/>
                  </p:cNvSpPr>
                  <p:nvPr/>
                </p:nvSpPr>
                <p:spPr bwMode="auto">
                  <a:xfrm>
                    <a:off x="1343" y="2797"/>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4" name="Line 162"/>
                  <p:cNvSpPr>
                    <a:spLocks noChangeShapeType="1"/>
                  </p:cNvSpPr>
                  <p:nvPr/>
                </p:nvSpPr>
                <p:spPr bwMode="auto">
                  <a:xfrm>
                    <a:off x="1387" y="2750"/>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nvGrpSpPr>
                <p:cNvPr id="27672" name="Group 163"/>
                <p:cNvGrpSpPr>
                  <a:grpSpLocks/>
                </p:cNvGrpSpPr>
                <p:nvPr/>
              </p:nvGrpSpPr>
              <p:grpSpPr bwMode="auto">
                <a:xfrm rot="-5400000">
                  <a:off x="1825411" y="1831008"/>
                  <a:ext cx="137564" cy="130148"/>
                  <a:chOff x="1209" y="2614"/>
                  <a:chExt cx="182" cy="181"/>
                </a:xfrm>
              </p:grpSpPr>
              <p:sp>
                <p:nvSpPr>
                  <p:cNvPr id="16405" name="Line 164"/>
                  <p:cNvSpPr>
                    <a:spLocks noChangeShapeType="1"/>
                  </p:cNvSpPr>
                  <p:nvPr/>
                </p:nvSpPr>
                <p:spPr bwMode="auto">
                  <a:xfrm>
                    <a:off x="1209" y="2610"/>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6" name="Line 165"/>
                  <p:cNvSpPr>
                    <a:spLocks noChangeShapeType="1"/>
                  </p:cNvSpPr>
                  <p:nvPr/>
                </p:nvSpPr>
                <p:spPr bwMode="auto">
                  <a:xfrm>
                    <a:off x="1210" y="2610"/>
                    <a:ext cx="44"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7" name="Line 166"/>
                  <p:cNvSpPr>
                    <a:spLocks noChangeShapeType="1"/>
                  </p:cNvSpPr>
                  <p:nvPr/>
                </p:nvSpPr>
                <p:spPr bwMode="auto">
                  <a:xfrm>
                    <a:off x="1209" y="2610"/>
                    <a:ext cx="0" cy="49"/>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8" name="Line 167"/>
                  <p:cNvSpPr>
                    <a:spLocks noChangeShapeType="1"/>
                  </p:cNvSpPr>
                  <p:nvPr/>
                </p:nvSpPr>
                <p:spPr bwMode="auto">
                  <a:xfrm>
                    <a:off x="1348" y="2795"/>
                    <a:ext cx="44"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9" name="Line 168"/>
                  <p:cNvSpPr>
                    <a:spLocks noChangeShapeType="1"/>
                  </p:cNvSpPr>
                  <p:nvPr/>
                </p:nvSpPr>
                <p:spPr bwMode="auto">
                  <a:xfrm>
                    <a:off x="1391" y="2749"/>
                    <a:ext cx="0" cy="46"/>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grpSp>
            <p:nvGrpSpPr>
              <p:cNvPr id="27665" name="Group 650"/>
              <p:cNvGrpSpPr>
                <a:grpSpLocks/>
              </p:cNvGrpSpPr>
              <p:nvPr/>
            </p:nvGrpSpPr>
            <p:grpSpPr bwMode="auto">
              <a:xfrm>
                <a:off x="8505473" y="2759499"/>
                <a:ext cx="352211" cy="294521"/>
                <a:chOff x="2932238" y="3302733"/>
                <a:chExt cx="352210" cy="294521"/>
              </a:xfrm>
            </p:grpSpPr>
            <p:sp>
              <p:nvSpPr>
                <p:cNvPr id="16398" name="Rectangle 651"/>
                <p:cNvSpPr>
                  <a:spLocks noChangeArrowheads="1"/>
                </p:cNvSpPr>
                <p:nvPr/>
              </p:nvSpPr>
              <p:spPr bwMode="auto">
                <a:xfrm>
                  <a:off x="2917266" y="3303213"/>
                  <a:ext cx="361604" cy="294209"/>
                </a:xfrm>
                <a:prstGeom prst="rect">
                  <a:avLst/>
                </a:prstGeom>
                <a:solidFill>
                  <a:srgbClr val="FFFFFF"/>
                </a:solidFill>
                <a:ln>
                  <a:noFill/>
                </a:ln>
                <a:extLst>
                  <a:ext uri="{91240B29-F687-4F45-9708-019B960494DF}">
                    <a14:hiddenLine xmlns:a14="http://schemas.microsoft.com/office/drawing/2010/main" w="12700" algn="ctr">
                      <a:solidFill>
                        <a:schemeClr val="tx1"/>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2667">
                    <a:cs typeface="+mn-cs"/>
                  </a:endParaRPr>
                </a:p>
              </p:txBody>
            </p:sp>
            <p:sp>
              <p:nvSpPr>
                <p:cNvPr id="653" name="Freeform 47"/>
                <p:cNvSpPr>
                  <a:spLocks noChangeAspect="1" noEditPoints="1"/>
                </p:cNvSpPr>
                <p:nvPr/>
              </p:nvSpPr>
              <p:spPr bwMode="auto">
                <a:xfrm>
                  <a:off x="2923501" y="3303213"/>
                  <a:ext cx="361604" cy="227541"/>
                </a:xfrm>
                <a:custGeom>
                  <a:avLst/>
                  <a:gdLst>
                    <a:gd name="T0" fmla="*/ 2147483647 w 464"/>
                    <a:gd name="T1" fmla="*/ 2147483647 h 361"/>
                    <a:gd name="T2" fmla="*/ 2147483647 w 464"/>
                    <a:gd name="T3" fmla="*/ 2147483647 h 361"/>
                    <a:gd name="T4" fmla="*/ 2147483647 w 464"/>
                    <a:gd name="T5" fmla="*/ 2147483647 h 361"/>
                    <a:gd name="T6" fmla="*/ 2147483647 w 464"/>
                    <a:gd name="T7" fmla="*/ 2147483647 h 361"/>
                    <a:gd name="T8" fmla="*/ 2147483647 w 464"/>
                    <a:gd name="T9" fmla="*/ 2147483647 h 361"/>
                    <a:gd name="T10" fmla="*/ 2147483647 w 464"/>
                    <a:gd name="T11" fmla="*/ 2147483647 h 361"/>
                    <a:gd name="T12" fmla="*/ 2147483647 w 464"/>
                    <a:gd name="T13" fmla="*/ 2147483647 h 361"/>
                    <a:gd name="T14" fmla="*/ 2147483647 w 464"/>
                    <a:gd name="T15" fmla="*/ 2147483647 h 361"/>
                    <a:gd name="T16" fmla="*/ 2147483647 w 464"/>
                    <a:gd name="T17" fmla="*/ 2147483647 h 361"/>
                    <a:gd name="T18" fmla="*/ 2147483647 w 464"/>
                    <a:gd name="T19" fmla="*/ 2147483647 h 361"/>
                    <a:gd name="T20" fmla="*/ 2147483647 w 464"/>
                    <a:gd name="T21" fmla="*/ 2147483647 h 361"/>
                    <a:gd name="T22" fmla="*/ 2147483647 w 464"/>
                    <a:gd name="T23" fmla="*/ 2147483647 h 361"/>
                    <a:gd name="T24" fmla="*/ 2147483647 w 464"/>
                    <a:gd name="T25" fmla="*/ 2147483647 h 361"/>
                    <a:gd name="T26" fmla="*/ 2147483647 w 464"/>
                    <a:gd name="T27" fmla="*/ 2147483647 h 361"/>
                    <a:gd name="T28" fmla="*/ 2147483647 w 464"/>
                    <a:gd name="T29" fmla="*/ 2147483647 h 361"/>
                    <a:gd name="T30" fmla="*/ 2147483647 w 464"/>
                    <a:gd name="T31" fmla="*/ 2147483647 h 361"/>
                    <a:gd name="T32" fmla="*/ 2147483647 w 464"/>
                    <a:gd name="T33" fmla="*/ 2147483647 h 361"/>
                    <a:gd name="T34" fmla="*/ 2147483647 w 464"/>
                    <a:gd name="T35" fmla="*/ 2147483647 h 361"/>
                    <a:gd name="T36" fmla="*/ 2147483647 w 464"/>
                    <a:gd name="T37" fmla="*/ 2147483647 h 361"/>
                    <a:gd name="T38" fmla="*/ 2147483647 w 464"/>
                    <a:gd name="T39" fmla="*/ 2147483647 h 361"/>
                    <a:gd name="T40" fmla="*/ 2147483647 w 464"/>
                    <a:gd name="T41" fmla="*/ 2147483647 h 361"/>
                    <a:gd name="T42" fmla="*/ 2147483647 w 464"/>
                    <a:gd name="T43" fmla="*/ 2147483647 h 361"/>
                    <a:gd name="T44" fmla="*/ 2147483647 w 464"/>
                    <a:gd name="T45" fmla="*/ 2147483647 h 361"/>
                    <a:gd name="T46" fmla="*/ 2147483647 w 464"/>
                    <a:gd name="T47" fmla="*/ 2147483647 h 361"/>
                    <a:gd name="T48" fmla="*/ 2147483647 w 464"/>
                    <a:gd name="T49" fmla="*/ 2147483647 h 361"/>
                    <a:gd name="T50" fmla="*/ 2147483647 w 464"/>
                    <a:gd name="T51" fmla="*/ 2147483647 h 361"/>
                    <a:gd name="T52" fmla="*/ 2147483647 w 464"/>
                    <a:gd name="T53" fmla="*/ 2147483647 h 361"/>
                    <a:gd name="T54" fmla="*/ 2147483647 w 464"/>
                    <a:gd name="T55" fmla="*/ 2147483647 h 361"/>
                    <a:gd name="T56" fmla="*/ 2147483647 w 464"/>
                    <a:gd name="T57" fmla="*/ 2147483647 h 361"/>
                    <a:gd name="T58" fmla="*/ 2147483647 w 464"/>
                    <a:gd name="T59" fmla="*/ 2147483647 h 361"/>
                    <a:gd name="T60" fmla="*/ 2147483647 w 464"/>
                    <a:gd name="T61" fmla="*/ 2147483647 h 361"/>
                    <a:gd name="T62" fmla="*/ 2147483647 w 464"/>
                    <a:gd name="T63" fmla="*/ 2147483647 h 361"/>
                    <a:gd name="T64" fmla="*/ 2147483647 w 464"/>
                    <a:gd name="T65" fmla="*/ 2147483647 h 361"/>
                    <a:gd name="T66" fmla="*/ 2147483647 w 464"/>
                    <a:gd name="T67" fmla="*/ 2147483647 h 361"/>
                    <a:gd name="T68" fmla="*/ 2147483647 w 464"/>
                    <a:gd name="T69" fmla="*/ 2147483647 h 361"/>
                    <a:gd name="T70" fmla="*/ 2147483647 w 464"/>
                    <a:gd name="T71" fmla="*/ 2147483647 h 361"/>
                    <a:gd name="T72" fmla="*/ 2147483647 w 464"/>
                    <a:gd name="T73" fmla="*/ 2147483647 h 361"/>
                    <a:gd name="T74" fmla="*/ 2147483647 w 464"/>
                    <a:gd name="T75" fmla="*/ 2147483647 h 361"/>
                    <a:gd name="T76" fmla="*/ 2147483647 w 464"/>
                    <a:gd name="T77" fmla="*/ 2147483647 h 361"/>
                    <a:gd name="T78" fmla="*/ 2147483647 w 464"/>
                    <a:gd name="T79" fmla="*/ 2147483647 h 361"/>
                    <a:gd name="T80" fmla="*/ 2147483647 w 464"/>
                    <a:gd name="T81" fmla="*/ 2147483647 h 361"/>
                    <a:gd name="T82" fmla="*/ 2147483647 w 464"/>
                    <a:gd name="T83" fmla="*/ 2147483647 h 361"/>
                    <a:gd name="T84" fmla="*/ 2147483647 w 464"/>
                    <a:gd name="T85" fmla="*/ 2147483647 h 361"/>
                    <a:gd name="T86" fmla="*/ 2147483647 w 464"/>
                    <a:gd name="T87" fmla="*/ 2147483647 h 361"/>
                    <a:gd name="T88" fmla="*/ 2147483647 w 464"/>
                    <a:gd name="T89" fmla="*/ 2147483647 h 361"/>
                    <a:gd name="T90" fmla="*/ 2147483647 w 464"/>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4"/>
                    <a:gd name="T139" fmla="*/ 0 h 361"/>
                    <a:gd name="T140" fmla="*/ 464 w 464"/>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4" h="361">
                      <a:moveTo>
                        <a:pt x="400" y="192"/>
                      </a:moveTo>
                      <a:cubicBezTo>
                        <a:pt x="405" y="192"/>
                        <a:pt x="408" y="188"/>
                        <a:pt x="408" y="184"/>
                      </a:cubicBezTo>
                      <a:cubicBezTo>
                        <a:pt x="408" y="184"/>
                        <a:pt x="408" y="184"/>
                        <a:pt x="408" y="184"/>
                      </a:cubicBezTo>
                      <a:cubicBezTo>
                        <a:pt x="408" y="140"/>
                        <a:pt x="408" y="140"/>
                        <a:pt x="408" y="140"/>
                      </a:cubicBezTo>
                      <a:cubicBezTo>
                        <a:pt x="408" y="129"/>
                        <a:pt x="400" y="122"/>
                        <a:pt x="392" y="118"/>
                      </a:cubicBezTo>
                      <a:cubicBezTo>
                        <a:pt x="385" y="115"/>
                        <a:pt x="251" y="45"/>
                        <a:pt x="243" y="41"/>
                      </a:cubicBezTo>
                      <a:cubicBezTo>
                        <a:pt x="239" y="39"/>
                        <a:pt x="235" y="39"/>
                        <a:pt x="232" y="39"/>
                      </a:cubicBezTo>
                      <a:cubicBezTo>
                        <a:pt x="225" y="39"/>
                        <a:pt x="221" y="41"/>
                        <a:pt x="220" y="41"/>
                      </a:cubicBezTo>
                      <a:cubicBezTo>
                        <a:pt x="71" y="118"/>
                        <a:pt x="71" y="118"/>
                        <a:pt x="71" y="118"/>
                      </a:cubicBezTo>
                      <a:cubicBezTo>
                        <a:pt x="63" y="122"/>
                        <a:pt x="55" y="129"/>
                        <a:pt x="55" y="140"/>
                      </a:cubicBezTo>
                      <a:cubicBezTo>
                        <a:pt x="55" y="341"/>
                        <a:pt x="55" y="341"/>
                        <a:pt x="55" y="341"/>
                      </a:cubicBezTo>
                      <a:cubicBezTo>
                        <a:pt x="55" y="352"/>
                        <a:pt x="64" y="361"/>
                        <a:pt x="75" y="361"/>
                      </a:cubicBezTo>
                      <a:cubicBezTo>
                        <a:pt x="75" y="361"/>
                        <a:pt x="93" y="361"/>
                        <a:pt x="113" y="361"/>
                      </a:cubicBezTo>
                      <a:cubicBezTo>
                        <a:pt x="132" y="361"/>
                        <a:pt x="154" y="361"/>
                        <a:pt x="159" y="361"/>
                      </a:cubicBezTo>
                      <a:cubicBezTo>
                        <a:pt x="167" y="361"/>
                        <a:pt x="173" y="357"/>
                        <a:pt x="176" y="352"/>
                      </a:cubicBezTo>
                      <a:cubicBezTo>
                        <a:pt x="178" y="347"/>
                        <a:pt x="179" y="343"/>
                        <a:pt x="179" y="342"/>
                      </a:cubicBezTo>
                      <a:cubicBezTo>
                        <a:pt x="179" y="341"/>
                        <a:pt x="179" y="341"/>
                        <a:pt x="179" y="341"/>
                      </a:cubicBezTo>
                      <a:cubicBezTo>
                        <a:pt x="179" y="225"/>
                        <a:pt x="179" y="225"/>
                        <a:pt x="179" y="225"/>
                      </a:cubicBezTo>
                      <a:cubicBezTo>
                        <a:pt x="179" y="223"/>
                        <a:pt x="180" y="221"/>
                        <a:pt x="182" y="221"/>
                      </a:cubicBezTo>
                      <a:cubicBezTo>
                        <a:pt x="289" y="221"/>
                        <a:pt x="289" y="221"/>
                        <a:pt x="289" y="221"/>
                      </a:cubicBezTo>
                      <a:cubicBezTo>
                        <a:pt x="291" y="221"/>
                        <a:pt x="292" y="223"/>
                        <a:pt x="292" y="225"/>
                      </a:cubicBezTo>
                      <a:cubicBezTo>
                        <a:pt x="292" y="341"/>
                        <a:pt x="292" y="341"/>
                        <a:pt x="292" y="341"/>
                      </a:cubicBezTo>
                      <a:cubicBezTo>
                        <a:pt x="292" y="341"/>
                        <a:pt x="292" y="341"/>
                        <a:pt x="292" y="341"/>
                      </a:cubicBezTo>
                      <a:cubicBezTo>
                        <a:pt x="292" y="343"/>
                        <a:pt x="292" y="347"/>
                        <a:pt x="295" y="351"/>
                      </a:cubicBezTo>
                      <a:cubicBezTo>
                        <a:pt x="297" y="356"/>
                        <a:pt x="303" y="361"/>
                        <a:pt x="311" y="361"/>
                      </a:cubicBezTo>
                      <a:cubicBezTo>
                        <a:pt x="311" y="361"/>
                        <a:pt x="312" y="361"/>
                        <a:pt x="312" y="361"/>
                      </a:cubicBezTo>
                      <a:cubicBezTo>
                        <a:pt x="324" y="361"/>
                        <a:pt x="389" y="361"/>
                        <a:pt x="389" y="361"/>
                      </a:cubicBezTo>
                      <a:cubicBezTo>
                        <a:pt x="399" y="361"/>
                        <a:pt x="408" y="352"/>
                        <a:pt x="408" y="341"/>
                      </a:cubicBezTo>
                      <a:cubicBezTo>
                        <a:pt x="408" y="213"/>
                        <a:pt x="408" y="213"/>
                        <a:pt x="408" y="213"/>
                      </a:cubicBezTo>
                      <a:cubicBezTo>
                        <a:pt x="408" y="209"/>
                        <a:pt x="405" y="205"/>
                        <a:pt x="400" y="205"/>
                      </a:cubicBezTo>
                      <a:cubicBezTo>
                        <a:pt x="396" y="205"/>
                        <a:pt x="392" y="209"/>
                        <a:pt x="392" y="213"/>
                      </a:cubicBezTo>
                      <a:cubicBezTo>
                        <a:pt x="392" y="341"/>
                        <a:pt x="392" y="341"/>
                        <a:pt x="392" y="341"/>
                      </a:cubicBezTo>
                      <a:cubicBezTo>
                        <a:pt x="392" y="343"/>
                        <a:pt x="391" y="345"/>
                        <a:pt x="389" y="345"/>
                      </a:cubicBezTo>
                      <a:cubicBezTo>
                        <a:pt x="389" y="345"/>
                        <a:pt x="324" y="345"/>
                        <a:pt x="312" y="345"/>
                      </a:cubicBezTo>
                      <a:cubicBezTo>
                        <a:pt x="309" y="344"/>
                        <a:pt x="310" y="344"/>
                        <a:pt x="309" y="344"/>
                      </a:cubicBezTo>
                      <a:cubicBezTo>
                        <a:pt x="308" y="343"/>
                        <a:pt x="308" y="341"/>
                        <a:pt x="308" y="341"/>
                      </a:cubicBezTo>
                      <a:cubicBezTo>
                        <a:pt x="308" y="341"/>
                        <a:pt x="308" y="341"/>
                        <a:pt x="308" y="341"/>
                      </a:cubicBezTo>
                      <a:cubicBezTo>
                        <a:pt x="308" y="341"/>
                        <a:pt x="308" y="341"/>
                        <a:pt x="308" y="341"/>
                      </a:cubicBezTo>
                      <a:cubicBezTo>
                        <a:pt x="308" y="225"/>
                        <a:pt x="308" y="225"/>
                        <a:pt x="308" y="225"/>
                      </a:cubicBezTo>
                      <a:cubicBezTo>
                        <a:pt x="308" y="214"/>
                        <a:pt x="300" y="205"/>
                        <a:pt x="289" y="205"/>
                      </a:cubicBezTo>
                      <a:cubicBezTo>
                        <a:pt x="182" y="205"/>
                        <a:pt x="182" y="205"/>
                        <a:pt x="182" y="205"/>
                      </a:cubicBezTo>
                      <a:cubicBezTo>
                        <a:pt x="171" y="205"/>
                        <a:pt x="163" y="214"/>
                        <a:pt x="163" y="225"/>
                      </a:cubicBezTo>
                      <a:cubicBezTo>
                        <a:pt x="163" y="341"/>
                        <a:pt x="163" y="341"/>
                        <a:pt x="163" y="341"/>
                      </a:cubicBezTo>
                      <a:cubicBezTo>
                        <a:pt x="163" y="342"/>
                        <a:pt x="163" y="342"/>
                        <a:pt x="163" y="342"/>
                      </a:cubicBezTo>
                      <a:cubicBezTo>
                        <a:pt x="163" y="342"/>
                        <a:pt x="163" y="342"/>
                        <a:pt x="163" y="342"/>
                      </a:cubicBezTo>
                      <a:cubicBezTo>
                        <a:pt x="163" y="342"/>
                        <a:pt x="162" y="343"/>
                        <a:pt x="162" y="344"/>
                      </a:cubicBezTo>
                      <a:cubicBezTo>
                        <a:pt x="162" y="344"/>
                        <a:pt x="162" y="344"/>
                        <a:pt x="159" y="345"/>
                      </a:cubicBezTo>
                      <a:cubicBezTo>
                        <a:pt x="148" y="345"/>
                        <a:pt x="75" y="345"/>
                        <a:pt x="75" y="345"/>
                      </a:cubicBezTo>
                      <a:cubicBezTo>
                        <a:pt x="73" y="345"/>
                        <a:pt x="71" y="343"/>
                        <a:pt x="71" y="341"/>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8" y="56"/>
                        <a:pt x="230" y="55"/>
                        <a:pt x="232" y="55"/>
                      </a:cubicBezTo>
                      <a:cubicBezTo>
                        <a:pt x="233" y="55"/>
                        <a:pt x="235" y="55"/>
                        <a:pt x="236" y="56"/>
                      </a:cubicBezTo>
                      <a:cubicBezTo>
                        <a:pt x="240" y="58"/>
                        <a:pt x="277" y="77"/>
                        <a:pt x="314" y="96"/>
                      </a:cubicBezTo>
                      <a:cubicBezTo>
                        <a:pt x="350" y="114"/>
                        <a:pt x="385" y="132"/>
                        <a:pt x="385" y="133"/>
                      </a:cubicBezTo>
                      <a:cubicBezTo>
                        <a:pt x="386" y="133"/>
                        <a:pt x="386" y="133"/>
                        <a:pt x="386" y="133"/>
                      </a:cubicBezTo>
                      <a:cubicBezTo>
                        <a:pt x="390" y="135"/>
                        <a:pt x="392" y="138"/>
                        <a:pt x="392" y="140"/>
                      </a:cubicBezTo>
                      <a:cubicBezTo>
                        <a:pt x="392" y="184"/>
                        <a:pt x="392" y="184"/>
                        <a:pt x="392" y="184"/>
                      </a:cubicBezTo>
                      <a:cubicBezTo>
                        <a:pt x="392" y="188"/>
                        <a:pt x="396" y="192"/>
                        <a:pt x="400" y="192"/>
                      </a:cubicBezTo>
                      <a:close/>
                      <a:moveTo>
                        <a:pt x="458" y="114"/>
                      </a:moveTo>
                      <a:cubicBezTo>
                        <a:pt x="458" y="114"/>
                        <a:pt x="437" y="103"/>
                        <a:pt x="408" y="88"/>
                      </a:cubicBezTo>
                      <a:cubicBezTo>
                        <a:pt x="408" y="79"/>
                        <a:pt x="408" y="52"/>
                        <a:pt x="408" y="52"/>
                      </a:cubicBezTo>
                      <a:cubicBezTo>
                        <a:pt x="408" y="41"/>
                        <a:pt x="399" y="32"/>
                        <a:pt x="389" y="32"/>
                      </a:cubicBezTo>
                      <a:cubicBezTo>
                        <a:pt x="357" y="32"/>
                        <a:pt x="357" y="32"/>
                        <a:pt x="357" y="32"/>
                      </a:cubicBezTo>
                      <a:cubicBezTo>
                        <a:pt x="347" y="32"/>
                        <a:pt x="338" y="41"/>
                        <a:pt x="338" y="51"/>
                      </a:cubicBezTo>
                      <a:cubicBezTo>
                        <a:pt x="292" y="27"/>
                        <a:pt x="249" y="5"/>
                        <a:pt x="245" y="3"/>
                      </a:cubicBezTo>
                      <a:cubicBezTo>
                        <a:pt x="240" y="1"/>
                        <a:pt x="236" y="0"/>
                        <a:pt x="232" y="0"/>
                      </a:cubicBezTo>
                      <a:cubicBezTo>
                        <a:pt x="224" y="0"/>
                        <a:pt x="219" y="3"/>
                        <a:pt x="218" y="3"/>
                      </a:cubicBezTo>
                      <a:cubicBezTo>
                        <a:pt x="6" y="114"/>
                        <a:pt x="6" y="114"/>
                        <a:pt x="6" y="114"/>
                      </a:cubicBezTo>
                      <a:cubicBezTo>
                        <a:pt x="2" y="116"/>
                        <a:pt x="0" y="120"/>
                        <a:pt x="2" y="124"/>
                      </a:cubicBezTo>
                      <a:cubicBezTo>
                        <a:pt x="4" y="128"/>
                        <a:pt x="9" y="130"/>
                        <a:pt x="13" y="128"/>
                      </a:cubicBezTo>
                      <a:cubicBezTo>
                        <a:pt x="226" y="17"/>
                        <a:pt x="226" y="17"/>
                        <a:pt x="226" y="17"/>
                      </a:cubicBezTo>
                      <a:cubicBezTo>
                        <a:pt x="226" y="17"/>
                        <a:pt x="229" y="16"/>
                        <a:pt x="232" y="16"/>
                      </a:cubicBezTo>
                      <a:cubicBezTo>
                        <a:pt x="234" y="16"/>
                        <a:pt x="236" y="16"/>
                        <a:pt x="238" y="17"/>
                      </a:cubicBezTo>
                      <a:cubicBezTo>
                        <a:pt x="242" y="20"/>
                        <a:pt x="290" y="45"/>
                        <a:pt x="340" y="70"/>
                      </a:cubicBezTo>
                      <a:cubicBezTo>
                        <a:pt x="341" y="71"/>
                        <a:pt x="343" y="71"/>
                        <a:pt x="345" y="71"/>
                      </a:cubicBezTo>
                      <a:cubicBezTo>
                        <a:pt x="346" y="71"/>
                        <a:pt x="349" y="71"/>
                        <a:pt x="351" y="68"/>
                      </a:cubicBezTo>
                      <a:cubicBezTo>
                        <a:pt x="353" y="66"/>
                        <a:pt x="354" y="64"/>
                        <a:pt x="354" y="62"/>
                      </a:cubicBezTo>
                      <a:cubicBezTo>
                        <a:pt x="354" y="60"/>
                        <a:pt x="354" y="52"/>
                        <a:pt x="354" y="52"/>
                      </a:cubicBezTo>
                      <a:cubicBezTo>
                        <a:pt x="354" y="50"/>
                        <a:pt x="355" y="48"/>
                        <a:pt x="357" y="48"/>
                      </a:cubicBezTo>
                      <a:cubicBezTo>
                        <a:pt x="389" y="48"/>
                        <a:pt x="389" y="48"/>
                        <a:pt x="389" y="48"/>
                      </a:cubicBezTo>
                      <a:cubicBezTo>
                        <a:pt x="391" y="48"/>
                        <a:pt x="392" y="50"/>
                        <a:pt x="392" y="52"/>
                      </a:cubicBezTo>
                      <a:cubicBezTo>
                        <a:pt x="392" y="52"/>
                        <a:pt x="392" y="61"/>
                        <a:pt x="392" y="70"/>
                      </a:cubicBezTo>
                      <a:cubicBezTo>
                        <a:pt x="392" y="79"/>
                        <a:pt x="392" y="89"/>
                        <a:pt x="392" y="90"/>
                      </a:cubicBezTo>
                      <a:cubicBezTo>
                        <a:pt x="392" y="93"/>
                        <a:pt x="393" y="95"/>
                        <a:pt x="395" y="97"/>
                      </a:cubicBezTo>
                      <a:cubicBezTo>
                        <a:pt x="396" y="99"/>
                        <a:pt x="398" y="100"/>
                        <a:pt x="399" y="101"/>
                      </a:cubicBezTo>
                      <a:cubicBezTo>
                        <a:pt x="429" y="116"/>
                        <a:pt x="451" y="128"/>
                        <a:pt x="451" y="128"/>
                      </a:cubicBezTo>
                      <a:cubicBezTo>
                        <a:pt x="452" y="128"/>
                        <a:pt x="453" y="129"/>
                        <a:pt x="455" y="129"/>
                      </a:cubicBezTo>
                      <a:cubicBezTo>
                        <a:pt x="457" y="129"/>
                        <a:pt x="460" y="127"/>
                        <a:pt x="462" y="124"/>
                      </a:cubicBezTo>
                      <a:cubicBezTo>
                        <a:pt x="464" y="120"/>
                        <a:pt x="462" y="116"/>
                        <a:pt x="458" y="114"/>
                      </a:cubicBezTo>
                      <a:close/>
                    </a:path>
                  </a:pathLst>
                </a:custGeom>
                <a:solidFill>
                  <a:srgbClr val="7B0663"/>
                </a:solidFill>
                <a:ln w="9525" cap="flat" cmpd="sng" algn="ctr">
                  <a:solidFill>
                    <a:srgbClr val="7B0663"/>
                  </a:solidFill>
                  <a:prstDash val="solid"/>
                  <a:round/>
                  <a:headEnd type="none" w="med" len="med"/>
                  <a:tailEnd type="none" w="med" len="med"/>
                </a:ln>
                <a:extLst/>
              </p:spPr>
              <p:txBody>
                <a:bodyPr/>
                <a:lstStyle/>
                <a:p>
                  <a:pPr algn="ctr" eaLnBrk="0" hangingPunct="0">
                    <a:defRPr/>
                  </a:pPr>
                  <a:endParaRPr lang="en-US" sz="2221" dirty="0">
                    <a:latin typeface="Arial" charset="0"/>
                    <a:ea typeface="ＭＳ Ｐゴシック" pitchFamily="34" charset="-128"/>
                    <a:cs typeface="+mn-cs"/>
                  </a:endParaRPr>
                </a:p>
              </p:txBody>
            </p:sp>
          </p:grpSp>
        </p:grpSp>
      </p:grpSp>
      <p:grpSp>
        <p:nvGrpSpPr>
          <p:cNvPr id="27656" name="Group 179"/>
          <p:cNvGrpSpPr>
            <a:grpSpLocks/>
          </p:cNvGrpSpPr>
          <p:nvPr/>
        </p:nvGrpSpPr>
        <p:grpSpPr bwMode="auto">
          <a:xfrm>
            <a:off x="6450806" y="1639889"/>
            <a:ext cx="491729" cy="808037"/>
            <a:chOff x="12223355" y="1704176"/>
            <a:chExt cx="655636" cy="808037"/>
          </a:xfrm>
        </p:grpSpPr>
        <p:sp>
          <p:nvSpPr>
            <p:cNvPr id="181" name="Freeform 7"/>
            <p:cNvSpPr>
              <a:spLocks noChangeAspect="1" noEditPoints="1"/>
            </p:cNvSpPr>
            <p:nvPr/>
          </p:nvSpPr>
          <p:spPr bwMode="auto">
            <a:xfrm>
              <a:off x="12223355" y="1704176"/>
              <a:ext cx="655636" cy="808037"/>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27658" name="Rectangle 181"/>
            <p:cNvSpPr>
              <a:spLocks noChangeArrowheads="1"/>
            </p:cNvSpPr>
            <p:nvPr/>
          </p:nvSpPr>
          <p:spPr bwMode="auto">
            <a:xfrm>
              <a:off x="12330411" y="2108194"/>
              <a:ext cx="432106" cy="35243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a:p>
          </p:txBody>
        </p:sp>
        <p:sp>
          <p:nvSpPr>
            <p:cNvPr id="27659" name="Freeform 3"/>
            <p:cNvSpPr>
              <a:spLocks noChangeAspect="1" noEditPoints="1"/>
            </p:cNvSpPr>
            <p:nvPr/>
          </p:nvSpPr>
          <p:spPr bwMode="auto">
            <a:xfrm>
              <a:off x="12407239" y="2162994"/>
              <a:ext cx="287867" cy="222250"/>
            </a:xfrm>
            <a:custGeom>
              <a:avLst/>
              <a:gdLst>
                <a:gd name="T0" fmla="*/ 2147483647 w 418"/>
                <a:gd name="T1" fmla="*/ 2147483647 h 333"/>
                <a:gd name="T2" fmla="*/ 2147483647 w 418"/>
                <a:gd name="T3" fmla="*/ 2147483647 h 333"/>
                <a:gd name="T4" fmla="*/ 2147483647 w 418"/>
                <a:gd name="T5" fmla="*/ 2147483647 h 333"/>
                <a:gd name="T6" fmla="*/ 2147483647 w 418"/>
                <a:gd name="T7" fmla="*/ 2147483647 h 333"/>
                <a:gd name="T8" fmla="*/ 2147483647 w 418"/>
                <a:gd name="T9" fmla="*/ 0 h 333"/>
                <a:gd name="T10" fmla="*/ 0 w 418"/>
                <a:gd name="T11" fmla="*/ 2147483647 h 333"/>
                <a:gd name="T12" fmla="*/ 2147483647 w 418"/>
                <a:gd name="T13" fmla="*/ 2147483647 h 333"/>
                <a:gd name="T14" fmla="*/ 2147483647 w 418"/>
                <a:gd name="T15" fmla="*/ 2147483647 h 333"/>
                <a:gd name="T16" fmla="*/ 2147483647 w 418"/>
                <a:gd name="T17" fmla="*/ 2147483647 h 333"/>
                <a:gd name="T18" fmla="*/ 2147483647 w 418"/>
                <a:gd name="T19" fmla="*/ 2147483647 h 333"/>
                <a:gd name="T20" fmla="*/ 2147483647 w 418"/>
                <a:gd name="T21" fmla="*/ 2147483647 h 333"/>
                <a:gd name="T22" fmla="*/ 2147483647 w 418"/>
                <a:gd name="T23" fmla="*/ 2147483647 h 333"/>
                <a:gd name="T24" fmla="*/ 2147483647 w 418"/>
                <a:gd name="T25" fmla="*/ 2147483647 h 333"/>
                <a:gd name="T26" fmla="*/ 2147483647 w 418"/>
                <a:gd name="T27" fmla="*/ 2147483647 h 333"/>
                <a:gd name="T28" fmla="*/ 2147483647 w 418"/>
                <a:gd name="T29" fmla="*/ 2147483647 h 333"/>
                <a:gd name="T30" fmla="*/ 2147483647 w 418"/>
                <a:gd name="T31" fmla="*/ 2147483647 h 333"/>
                <a:gd name="T32" fmla="*/ 2147483647 w 418"/>
                <a:gd name="T33" fmla="*/ 2147483647 h 333"/>
                <a:gd name="T34" fmla="*/ 2147483647 w 418"/>
                <a:gd name="T35" fmla="*/ 2147483647 h 333"/>
                <a:gd name="T36" fmla="*/ 2147483647 w 418"/>
                <a:gd name="T37" fmla="*/ 2147483647 h 333"/>
                <a:gd name="T38" fmla="*/ 2147483647 w 418"/>
                <a:gd name="T39" fmla="*/ 2147483647 h 333"/>
                <a:gd name="T40" fmla="*/ 2147483647 w 418"/>
                <a:gd name="T41" fmla="*/ 2147483647 h 333"/>
                <a:gd name="T42" fmla="*/ 2147483647 w 418"/>
                <a:gd name="T43" fmla="*/ 2147483647 h 333"/>
                <a:gd name="T44" fmla="*/ 2147483647 w 418"/>
                <a:gd name="T45" fmla="*/ 2147483647 h 333"/>
                <a:gd name="T46" fmla="*/ 2147483647 w 418"/>
                <a:gd name="T47" fmla="*/ 2147483647 h 333"/>
                <a:gd name="T48" fmla="*/ 2147483647 w 418"/>
                <a:gd name="T49" fmla="*/ 2147483647 h 333"/>
                <a:gd name="T50" fmla="*/ 2147483647 w 418"/>
                <a:gd name="T51" fmla="*/ 2147483647 h 333"/>
                <a:gd name="T52" fmla="*/ 2147483647 w 418"/>
                <a:gd name="T53" fmla="*/ 2147483647 h 333"/>
                <a:gd name="T54" fmla="*/ 2147483647 w 418"/>
                <a:gd name="T55" fmla="*/ 2147483647 h 333"/>
                <a:gd name="T56" fmla="*/ 2147483647 w 418"/>
                <a:gd name="T57" fmla="*/ 2147483647 h 333"/>
                <a:gd name="T58" fmla="*/ 2147483647 w 418"/>
                <a:gd name="T59" fmla="*/ 2147483647 h 333"/>
                <a:gd name="T60" fmla="*/ 2147483647 w 418"/>
                <a:gd name="T61" fmla="*/ 2147483647 h 333"/>
                <a:gd name="T62" fmla="*/ 2147483647 w 418"/>
                <a:gd name="T63" fmla="*/ 2147483647 h 333"/>
                <a:gd name="T64" fmla="*/ 2147483647 w 418"/>
                <a:gd name="T65" fmla="*/ 2147483647 h 333"/>
                <a:gd name="T66" fmla="*/ 2147483647 w 418"/>
                <a:gd name="T67" fmla="*/ 2147483647 h 333"/>
                <a:gd name="T68" fmla="*/ 2147483647 w 418"/>
                <a:gd name="T69" fmla="*/ 2147483647 h 333"/>
                <a:gd name="T70" fmla="*/ 2147483647 w 418"/>
                <a:gd name="T71" fmla="*/ 2147483647 h 333"/>
                <a:gd name="T72" fmla="*/ 2147483647 w 418"/>
                <a:gd name="T73" fmla="*/ 2147483647 h 333"/>
                <a:gd name="T74" fmla="*/ 2147483647 w 418"/>
                <a:gd name="T75" fmla="*/ 2147483647 h 333"/>
                <a:gd name="T76" fmla="*/ 2147483647 w 418"/>
                <a:gd name="T77" fmla="*/ 2147483647 h 333"/>
                <a:gd name="T78" fmla="*/ 2147483647 w 418"/>
                <a:gd name="T79" fmla="*/ 2147483647 h 333"/>
                <a:gd name="T80" fmla="*/ 2147483647 w 418"/>
                <a:gd name="T81" fmla="*/ 2147483647 h 333"/>
                <a:gd name="T82" fmla="*/ 2147483647 w 418"/>
                <a:gd name="T83" fmla="*/ 2147483647 h 333"/>
                <a:gd name="T84" fmla="*/ 2147483647 w 418"/>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333"/>
                <a:gd name="T131" fmla="*/ 418 w 418"/>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333">
                  <a:moveTo>
                    <a:pt x="410" y="124"/>
                  </a:moveTo>
                  <a:cubicBezTo>
                    <a:pt x="406" y="124"/>
                    <a:pt x="402" y="128"/>
                    <a:pt x="402" y="132"/>
                  </a:cubicBezTo>
                  <a:cubicBezTo>
                    <a:pt x="402" y="138"/>
                    <a:pt x="402" y="145"/>
                    <a:pt x="402" y="152"/>
                  </a:cubicBezTo>
                  <a:cubicBezTo>
                    <a:pt x="402" y="152"/>
                    <a:pt x="402" y="152"/>
                    <a:pt x="402" y="152"/>
                  </a:cubicBezTo>
                  <a:cubicBezTo>
                    <a:pt x="402" y="264"/>
                    <a:pt x="402" y="264"/>
                    <a:pt x="402" y="264"/>
                  </a:cubicBezTo>
                  <a:cubicBezTo>
                    <a:pt x="16" y="264"/>
                    <a:pt x="16" y="264"/>
                    <a:pt x="16" y="264"/>
                  </a:cubicBezTo>
                  <a:cubicBezTo>
                    <a:pt x="16" y="69"/>
                    <a:pt x="16" y="69"/>
                    <a:pt x="16" y="69"/>
                  </a:cubicBezTo>
                  <a:cubicBezTo>
                    <a:pt x="402" y="69"/>
                    <a:pt x="402" y="69"/>
                    <a:pt x="402" y="69"/>
                  </a:cubicBezTo>
                  <a:cubicBezTo>
                    <a:pt x="402" y="90"/>
                    <a:pt x="402" y="90"/>
                    <a:pt x="402" y="90"/>
                  </a:cubicBezTo>
                  <a:cubicBezTo>
                    <a:pt x="402" y="90"/>
                    <a:pt x="402" y="90"/>
                    <a:pt x="402" y="90"/>
                  </a:cubicBezTo>
                  <a:cubicBezTo>
                    <a:pt x="402" y="93"/>
                    <a:pt x="402" y="93"/>
                    <a:pt x="402" y="93"/>
                  </a:cubicBezTo>
                  <a:cubicBezTo>
                    <a:pt x="402" y="98"/>
                    <a:pt x="406" y="101"/>
                    <a:pt x="410" y="101"/>
                  </a:cubicBezTo>
                  <a:cubicBezTo>
                    <a:pt x="415" y="101"/>
                    <a:pt x="418" y="98"/>
                    <a:pt x="418" y="93"/>
                  </a:cubicBezTo>
                  <a:cubicBezTo>
                    <a:pt x="418" y="31"/>
                    <a:pt x="418" y="31"/>
                    <a:pt x="418" y="31"/>
                  </a:cubicBezTo>
                  <a:cubicBezTo>
                    <a:pt x="418" y="14"/>
                    <a:pt x="405" y="0"/>
                    <a:pt x="388" y="0"/>
                  </a:cubicBezTo>
                  <a:cubicBezTo>
                    <a:pt x="31" y="0"/>
                    <a:pt x="31" y="0"/>
                    <a:pt x="31" y="0"/>
                  </a:cubicBezTo>
                  <a:cubicBezTo>
                    <a:pt x="14" y="0"/>
                    <a:pt x="0" y="14"/>
                    <a:pt x="0" y="31"/>
                  </a:cubicBezTo>
                  <a:cubicBezTo>
                    <a:pt x="0" y="302"/>
                    <a:pt x="0" y="302"/>
                    <a:pt x="0" y="302"/>
                  </a:cubicBezTo>
                  <a:cubicBezTo>
                    <a:pt x="0" y="319"/>
                    <a:pt x="14" y="333"/>
                    <a:pt x="31" y="333"/>
                  </a:cubicBezTo>
                  <a:cubicBezTo>
                    <a:pt x="388" y="333"/>
                    <a:pt x="388" y="333"/>
                    <a:pt x="388" y="333"/>
                  </a:cubicBezTo>
                  <a:cubicBezTo>
                    <a:pt x="405" y="333"/>
                    <a:pt x="418" y="319"/>
                    <a:pt x="418" y="302"/>
                  </a:cubicBezTo>
                  <a:cubicBezTo>
                    <a:pt x="418" y="302"/>
                    <a:pt x="418" y="190"/>
                    <a:pt x="418" y="132"/>
                  </a:cubicBezTo>
                  <a:cubicBezTo>
                    <a:pt x="418" y="128"/>
                    <a:pt x="415" y="124"/>
                    <a:pt x="410" y="124"/>
                  </a:cubicBezTo>
                  <a:close/>
                  <a:moveTo>
                    <a:pt x="65" y="41"/>
                  </a:moveTo>
                  <a:cubicBezTo>
                    <a:pt x="65" y="47"/>
                    <a:pt x="60" y="53"/>
                    <a:pt x="54" y="53"/>
                  </a:cubicBezTo>
                  <a:cubicBezTo>
                    <a:pt x="28" y="53"/>
                    <a:pt x="28" y="53"/>
                    <a:pt x="28" y="53"/>
                  </a:cubicBezTo>
                  <a:cubicBezTo>
                    <a:pt x="22" y="53"/>
                    <a:pt x="16" y="47"/>
                    <a:pt x="16" y="41"/>
                  </a:cubicBezTo>
                  <a:cubicBezTo>
                    <a:pt x="16" y="28"/>
                    <a:pt x="16" y="28"/>
                    <a:pt x="16" y="28"/>
                  </a:cubicBezTo>
                  <a:cubicBezTo>
                    <a:pt x="16" y="21"/>
                    <a:pt x="22" y="16"/>
                    <a:pt x="28" y="16"/>
                  </a:cubicBezTo>
                  <a:cubicBezTo>
                    <a:pt x="54" y="16"/>
                    <a:pt x="54" y="16"/>
                    <a:pt x="54" y="16"/>
                  </a:cubicBezTo>
                  <a:cubicBezTo>
                    <a:pt x="60" y="16"/>
                    <a:pt x="65" y="21"/>
                    <a:pt x="65" y="28"/>
                  </a:cubicBezTo>
                  <a:lnTo>
                    <a:pt x="65" y="41"/>
                  </a:lnTo>
                  <a:close/>
                  <a:moveTo>
                    <a:pt x="133" y="41"/>
                  </a:moveTo>
                  <a:cubicBezTo>
                    <a:pt x="133" y="47"/>
                    <a:pt x="128" y="53"/>
                    <a:pt x="121" y="53"/>
                  </a:cubicBezTo>
                  <a:cubicBezTo>
                    <a:pt x="95" y="53"/>
                    <a:pt x="95" y="53"/>
                    <a:pt x="95" y="53"/>
                  </a:cubicBezTo>
                  <a:cubicBezTo>
                    <a:pt x="89" y="53"/>
                    <a:pt x="84" y="47"/>
                    <a:pt x="84" y="41"/>
                  </a:cubicBezTo>
                  <a:cubicBezTo>
                    <a:pt x="84" y="28"/>
                    <a:pt x="84" y="28"/>
                    <a:pt x="84" y="28"/>
                  </a:cubicBezTo>
                  <a:cubicBezTo>
                    <a:pt x="84" y="21"/>
                    <a:pt x="89" y="16"/>
                    <a:pt x="95" y="16"/>
                  </a:cubicBezTo>
                  <a:cubicBezTo>
                    <a:pt x="121" y="16"/>
                    <a:pt x="121" y="16"/>
                    <a:pt x="121" y="16"/>
                  </a:cubicBezTo>
                  <a:cubicBezTo>
                    <a:pt x="128" y="16"/>
                    <a:pt x="133" y="21"/>
                    <a:pt x="133" y="28"/>
                  </a:cubicBezTo>
                  <a:lnTo>
                    <a:pt x="133" y="41"/>
                  </a:lnTo>
                  <a:close/>
                  <a:moveTo>
                    <a:pt x="200" y="41"/>
                  </a:moveTo>
                  <a:cubicBezTo>
                    <a:pt x="200" y="47"/>
                    <a:pt x="195" y="53"/>
                    <a:pt x="188" y="53"/>
                  </a:cubicBezTo>
                  <a:cubicBezTo>
                    <a:pt x="162" y="53"/>
                    <a:pt x="162" y="53"/>
                    <a:pt x="162" y="53"/>
                  </a:cubicBezTo>
                  <a:cubicBezTo>
                    <a:pt x="156" y="53"/>
                    <a:pt x="151" y="47"/>
                    <a:pt x="151" y="41"/>
                  </a:cubicBezTo>
                  <a:cubicBezTo>
                    <a:pt x="151" y="28"/>
                    <a:pt x="151" y="28"/>
                    <a:pt x="151" y="28"/>
                  </a:cubicBezTo>
                  <a:cubicBezTo>
                    <a:pt x="151" y="21"/>
                    <a:pt x="156" y="16"/>
                    <a:pt x="162" y="16"/>
                  </a:cubicBezTo>
                  <a:cubicBezTo>
                    <a:pt x="188" y="16"/>
                    <a:pt x="188" y="16"/>
                    <a:pt x="188" y="16"/>
                  </a:cubicBezTo>
                  <a:cubicBezTo>
                    <a:pt x="195" y="16"/>
                    <a:pt x="200" y="21"/>
                    <a:pt x="200" y="28"/>
                  </a:cubicBezTo>
                  <a:lnTo>
                    <a:pt x="200" y="41"/>
                  </a:lnTo>
                  <a:close/>
                  <a:moveTo>
                    <a:pt x="267" y="41"/>
                  </a:moveTo>
                  <a:cubicBezTo>
                    <a:pt x="267" y="47"/>
                    <a:pt x="262" y="53"/>
                    <a:pt x="256" y="53"/>
                  </a:cubicBezTo>
                  <a:cubicBezTo>
                    <a:pt x="230" y="53"/>
                    <a:pt x="230" y="53"/>
                    <a:pt x="230" y="53"/>
                  </a:cubicBezTo>
                  <a:cubicBezTo>
                    <a:pt x="223" y="53"/>
                    <a:pt x="218" y="47"/>
                    <a:pt x="218" y="41"/>
                  </a:cubicBezTo>
                  <a:cubicBezTo>
                    <a:pt x="218" y="28"/>
                    <a:pt x="218" y="28"/>
                    <a:pt x="218" y="28"/>
                  </a:cubicBezTo>
                  <a:cubicBezTo>
                    <a:pt x="218" y="21"/>
                    <a:pt x="223" y="16"/>
                    <a:pt x="230" y="16"/>
                  </a:cubicBezTo>
                  <a:cubicBezTo>
                    <a:pt x="256" y="16"/>
                    <a:pt x="256" y="16"/>
                    <a:pt x="256" y="16"/>
                  </a:cubicBezTo>
                  <a:cubicBezTo>
                    <a:pt x="262" y="16"/>
                    <a:pt x="267" y="21"/>
                    <a:pt x="267" y="28"/>
                  </a:cubicBezTo>
                  <a:lnTo>
                    <a:pt x="267" y="41"/>
                  </a:lnTo>
                  <a:close/>
                  <a:moveTo>
                    <a:pt x="334" y="41"/>
                  </a:moveTo>
                  <a:cubicBezTo>
                    <a:pt x="334" y="47"/>
                    <a:pt x="329" y="53"/>
                    <a:pt x="323" y="53"/>
                  </a:cubicBezTo>
                  <a:cubicBezTo>
                    <a:pt x="297" y="53"/>
                    <a:pt x="297" y="53"/>
                    <a:pt x="297" y="53"/>
                  </a:cubicBezTo>
                  <a:cubicBezTo>
                    <a:pt x="291" y="53"/>
                    <a:pt x="285" y="47"/>
                    <a:pt x="285" y="41"/>
                  </a:cubicBezTo>
                  <a:cubicBezTo>
                    <a:pt x="285" y="28"/>
                    <a:pt x="285" y="28"/>
                    <a:pt x="285" y="28"/>
                  </a:cubicBezTo>
                  <a:cubicBezTo>
                    <a:pt x="285" y="21"/>
                    <a:pt x="291" y="16"/>
                    <a:pt x="297" y="16"/>
                  </a:cubicBezTo>
                  <a:cubicBezTo>
                    <a:pt x="323" y="16"/>
                    <a:pt x="323" y="16"/>
                    <a:pt x="323" y="16"/>
                  </a:cubicBezTo>
                  <a:cubicBezTo>
                    <a:pt x="329" y="16"/>
                    <a:pt x="334" y="21"/>
                    <a:pt x="334" y="28"/>
                  </a:cubicBezTo>
                  <a:lnTo>
                    <a:pt x="334" y="41"/>
                  </a:lnTo>
                  <a:close/>
                  <a:moveTo>
                    <a:pt x="402" y="41"/>
                  </a:moveTo>
                  <a:cubicBezTo>
                    <a:pt x="402" y="47"/>
                    <a:pt x="397" y="53"/>
                    <a:pt x="390" y="53"/>
                  </a:cubicBezTo>
                  <a:cubicBezTo>
                    <a:pt x="364" y="53"/>
                    <a:pt x="364" y="53"/>
                    <a:pt x="364" y="53"/>
                  </a:cubicBezTo>
                  <a:cubicBezTo>
                    <a:pt x="358" y="53"/>
                    <a:pt x="353" y="47"/>
                    <a:pt x="353" y="41"/>
                  </a:cubicBezTo>
                  <a:cubicBezTo>
                    <a:pt x="353" y="28"/>
                    <a:pt x="353" y="28"/>
                    <a:pt x="353" y="28"/>
                  </a:cubicBezTo>
                  <a:cubicBezTo>
                    <a:pt x="353" y="21"/>
                    <a:pt x="358" y="16"/>
                    <a:pt x="364" y="16"/>
                  </a:cubicBezTo>
                  <a:cubicBezTo>
                    <a:pt x="390" y="16"/>
                    <a:pt x="390" y="16"/>
                    <a:pt x="390" y="16"/>
                  </a:cubicBezTo>
                  <a:cubicBezTo>
                    <a:pt x="397" y="16"/>
                    <a:pt x="402" y="21"/>
                    <a:pt x="402" y="28"/>
                  </a:cubicBezTo>
                  <a:lnTo>
                    <a:pt x="402" y="41"/>
                  </a:lnTo>
                  <a:close/>
                  <a:moveTo>
                    <a:pt x="353" y="292"/>
                  </a:moveTo>
                  <a:cubicBezTo>
                    <a:pt x="353" y="285"/>
                    <a:pt x="358" y="280"/>
                    <a:pt x="365" y="280"/>
                  </a:cubicBezTo>
                  <a:cubicBezTo>
                    <a:pt x="390" y="280"/>
                    <a:pt x="390" y="280"/>
                    <a:pt x="390" y="280"/>
                  </a:cubicBezTo>
                  <a:cubicBezTo>
                    <a:pt x="397" y="280"/>
                    <a:pt x="402" y="285"/>
                    <a:pt x="402" y="292"/>
                  </a:cubicBezTo>
                  <a:cubicBezTo>
                    <a:pt x="402" y="305"/>
                    <a:pt x="402" y="305"/>
                    <a:pt x="402" y="305"/>
                  </a:cubicBezTo>
                  <a:cubicBezTo>
                    <a:pt x="402" y="311"/>
                    <a:pt x="397" y="316"/>
                    <a:pt x="390" y="316"/>
                  </a:cubicBezTo>
                  <a:cubicBezTo>
                    <a:pt x="365" y="316"/>
                    <a:pt x="365" y="316"/>
                    <a:pt x="365" y="316"/>
                  </a:cubicBezTo>
                  <a:cubicBezTo>
                    <a:pt x="358" y="316"/>
                    <a:pt x="353" y="311"/>
                    <a:pt x="353" y="305"/>
                  </a:cubicBezTo>
                  <a:lnTo>
                    <a:pt x="353" y="292"/>
                  </a:lnTo>
                  <a:close/>
                  <a:moveTo>
                    <a:pt x="286" y="292"/>
                  </a:moveTo>
                  <a:cubicBezTo>
                    <a:pt x="286" y="285"/>
                    <a:pt x="291" y="280"/>
                    <a:pt x="297" y="280"/>
                  </a:cubicBezTo>
                  <a:cubicBezTo>
                    <a:pt x="323" y="280"/>
                    <a:pt x="323" y="280"/>
                    <a:pt x="323" y="280"/>
                  </a:cubicBezTo>
                  <a:cubicBezTo>
                    <a:pt x="330" y="280"/>
                    <a:pt x="335" y="285"/>
                    <a:pt x="335" y="292"/>
                  </a:cubicBezTo>
                  <a:cubicBezTo>
                    <a:pt x="335" y="305"/>
                    <a:pt x="335" y="305"/>
                    <a:pt x="335" y="305"/>
                  </a:cubicBezTo>
                  <a:cubicBezTo>
                    <a:pt x="335" y="311"/>
                    <a:pt x="330" y="316"/>
                    <a:pt x="323" y="316"/>
                  </a:cubicBezTo>
                  <a:cubicBezTo>
                    <a:pt x="297" y="316"/>
                    <a:pt x="297" y="316"/>
                    <a:pt x="297" y="316"/>
                  </a:cubicBezTo>
                  <a:cubicBezTo>
                    <a:pt x="291" y="316"/>
                    <a:pt x="286" y="311"/>
                    <a:pt x="286" y="305"/>
                  </a:cubicBezTo>
                  <a:lnTo>
                    <a:pt x="286" y="292"/>
                  </a:lnTo>
                  <a:close/>
                  <a:moveTo>
                    <a:pt x="218" y="292"/>
                  </a:moveTo>
                  <a:cubicBezTo>
                    <a:pt x="218" y="285"/>
                    <a:pt x="224" y="280"/>
                    <a:pt x="230" y="280"/>
                  </a:cubicBezTo>
                  <a:cubicBezTo>
                    <a:pt x="256" y="280"/>
                    <a:pt x="256" y="280"/>
                    <a:pt x="256" y="280"/>
                  </a:cubicBezTo>
                  <a:cubicBezTo>
                    <a:pt x="262" y="280"/>
                    <a:pt x="268" y="285"/>
                    <a:pt x="268" y="292"/>
                  </a:cubicBezTo>
                  <a:cubicBezTo>
                    <a:pt x="268" y="305"/>
                    <a:pt x="268" y="305"/>
                    <a:pt x="268" y="305"/>
                  </a:cubicBezTo>
                  <a:cubicBezTo>
                    <a:pt x="268" y="311"/>
                    <a:pt x="262" y="316"/>
                    <a:pt x="256" y="316"/>
                  </a:cubicBezTo>
                  <a:cubicBezTo>
                    <a:pt x="230" y="316"/>
                    <a:pt x="230" y="316"/>
                    <a:pt x="230" y="316"/>
                  </a:cubicBezTo>
                  <a:cubicBezTo>
                    <a:pt x="224" y="316"/>
                    <a:pt x="218" y="311"/>
                    <a:pt x="218" y="305"/>
                  </a:cubicBezTo>
                  <a:lnTo>
                    <a:pt x="218" y="292"/>
                  </a:lnTo>
                  <a:close/>
                  <a:moveTo>
                    <a:pt x="151" y="292"/>
                  </a:moveTo>
                  <a:cubicBezTo>
                    <a:pt x="151" y="285"/>
                    <a:pt x="156" y="280"/>
                    <a:pt x="163" y="280"/>
                  </a:cubicBezTo>
                  <a:cubicBezTo>
                    <a:pt x="189" y="280"/>
                    <a:pt x="189" y="280"/>
                    <a:pt x="189" y="280"/>
                  </a:cubicBezTo>
                  <a:cubicBezTo>
                    <a:pt x="195" y="280"/>
                    <a:pt x="200" y="285"/>
                    <a:pt x="200" y="292"/>
                  </a:cubicBezTo>
                  <a:cubicBezTo>
                    <a:pt x="200" y="305"/>
                    <a:pt x="200" y="305"/>
                    <a:pt x="200" y="305"/>
                  </a:cubicBezTo>
                  <a:cubicBezTo>
                    <a:pt x="200" y="311"/>
                    <a:pt x="195" y="316"/>
                    <a:pt x="189" y="316"/>
                  </a:cubicBezTo>
                  <a:cubicBezTo>
                    <a:pt x="163" y="316"/>
                    <a:pt x="163" y="316"/>
                    <a:pt x="163" y="316"/>
                  </a:cubicBezTo>
                  <a:cubicBezTo>
                    <a:pt x="156" y="316"/>
                    <a:pt x="151" y="311"/>
                    <a:pt x="151" y="305"/>
                  </a:cubicBezTo>
                  <a:lnTo>
                    <a:pt x="151" y="292"/>
                  </a:lnTo>
                  <a:close/>
                  <a:moveTo>
                    <a:pt x="84" y="292"/>
                  </a:moveTo>
                  <a:cubicBezTo>
                    <a:pt x="84" y="285"/>
                    <a:pt x="89" y="280"/>
                    <a:pt x="95" y="280"/>
                  </a:cubicBezTo>
                  <a:cubicBezTo>
                    <a:pt x="121" y="280"/>
                    <a:pt x="121" y="280"/>
                    <a:pt x="121" y="280"/>
                  </a:cubicBezTo>
                  <a:cubicBezTo>
                    <a:pt x="128" y="280"/>
                    <a:pt x="133" y="285"/>
                    <a:pt x="133" y="292"/>
                  </a:cubicBezTo>
                  <a:cubicBezTo>
                    <a:pt x="133" y="305"/>
                    <a:pt x="133" y="305"/>
                    <a:pt x="133" y="305"/>
                  </a:cubicBezTo>
                  <a:cubicBezTo>
                    <a:pt x="133" y="311"/>
                    <a:pt x="128" y="316"/>
                    <a:pt x="121" y="316"/>
                  </a:cubicBezTo>
                  <a:cubicBezTo>
                    <a:pt x="95" y="316"/>
                    <a:pt x="95" y="316"/>
                    <a:pt x="95" y="316"/>
                  </a:cubicBezTo>
                  <a:cubicBezTo>
                    <a:pt x="89" y="316"/>
                    <a:pt x="84" y="311"/>
                    <a:pt x="84" y="305"/>
                  </a:cubicBezTo>
                  <a:lnTo>
                    <a:pt x="84" y="292"/>
                  </a:lnTo>
                  <a:close/>
                  <a:moveTo>
                    <a:pt x="17" y="292"/>
                  </a:moveTo>
                  <a:cubicBezTo>
                    <a:pt x="17" y="285"/>
                    <a:pt x="22" y="280"/>
                    <a:pt x="28" y="280"/>
                  </a:cubicBezTo>
                  <a:cubicBezTo>
                    <a:pt x="54" y="280"/>
                    <a:pt x="54" y="280"/>
                    <a:pt x="54" y="280"/>
                  </a:cubicBezTo>
                  <a:cubicBezTo>
                    <a:pt x="61" y="280"/>
                    <a:pt x="66" y="285"/>
                    <a:pt x="66" y="292"/>
                  </a:cubicBezTo>
                  <a:cubicBezTo>
                    <a:pt x="66" y="305"/>
                    <a:pt x="66" y="305"/>
                    <a:pt x="66" y="305"/>
                  </a:cubicBezTo>
                  <a:cubicBezTo>
                    <a:pt x="66" y="311"/>
                    <a:pt x="61" y="316"/>
                    <a:pt x="54" y="316"/>
                  </a:cubicBezTo>
                  <a:cubicBezTo>
                    <a:pt x="28" y="316"/>
                    <a:pt x="28" y="316"/>
                    <a:pt x="28" y="316"/>
                  </a:cubicBezTo>
                  <a:cubicBezTo>
                    <a:pt x="22" y="316"/>
                    <a:pt x="17" y="311"/>
                    <a:pt x="17" y="305"/>
                  </a:cubicBezTo>
                  <a:lnTo>
                    <a:pt x="17" y="292"/>
                  </a:lnTo>
                  <a:close/>
                </a:path>
              </a:pathLst>
            </a:custGeom>
            <a:solidFill>
              <a:srgbClr val="8F3F7B"/>
            </a:solidFill>
            <a:ln>
              <a:noFill/>
            </a:ln>
            <a:extLst>
              <a:ext uri="{91240B29-F687-4F45-9708-019B960494DF}">
                <a14:hiddenLine xmlns:a14="http://schemas.microsoft.com/office/drawing/2010/main" w="9525" cap="flat" cmpd="sng" algn="ctr">
                  <a:solidFill>
                    <a:srgbClr val="8F3F7B"/>
                  </a:solidFill>
                  <a:prstDash val="solid"/>
                  <a:round/>
                  <a:headEnd type="none" w="med" len="med"/>
                  <a:tailEnd type="none" w="med" len="med"/>
                </a14:hiddenLine>
              </a:ext>
            </a:extLst>
          </p:spPr>
          <p:txBody>
            <a:bodyPr/>
            <a:lstStyle/>
            <a:p>
              <a:endParaRPr lang="en-US"/>
            </a:p>
          </p:txBody>
        </p:sp>
      </p:grpSp>
    </p:spTree>
    <p:extLst>
      <p:ext uri="{BB962C8B-B14F-4D97-AF65-F5344CB8AC3E}">
        <p14:creationId xmlns:p14="http://schemas.microsoft.com/office/powerpoint/2010/main" val="364748994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rapezoid 107"/>
          <p:cNvSpPr/>
          <p:nvPr/>
        </p:nvSpPr>
        <p:spPr bwMode="auto">
          <a:xfrm rot="16200000">
            <a:off x="5463778" y="1899842"/>
            <a:ext cx="1471613" cy="192881"/>
          </a:xfrm>
          <a:prstGeom prst="trapezoid">
            <a:avLst>
              <a:gd name="adj" fmla="val 164171"/>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wrap="none" lIns="72000" rIns="72000"/>
          <a:lstStyle/>
          <a:p>
            <a:pPr eaLnBrk="0" hangingPunct="0">
              <a:spcBef>
                <a:spcPct val="50000"/>
              </a:spcBef>
              <a:defRPr/>
            </a:pPr>
            <a:endParaRPr lang="en-US">
              <a:solidFill>
                <a:schemeClr val="tx1"/>
              </a:solidFill>
            </a:endParaRPr>
          </a:p>
        </p:txBody>
      </p:sp>
      <p:sp>
        <p:nvSpPr>
          <p:cNvPr id="223" name="Rounded Rectangle 222"/>
          <p:cNvSpPr/>
          <p:nvPr/>
        </p:nvSpPr>
        <p:spPr bwMode="auto">
          <a:xfrm>
            <a:off x="3588544" y="1616075"/>
            <a:ext cx="2508647" cy="752475"/>
          </a:xfrm>
          <a:prstGeom prst="roundRect">
            <a:avLst/>
          </a:prstGeom>
          <a:solidFill>
            <a:srgbClr val="F0F1F1"/>
          </a:solid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wrap="none" lIns="72000" rIns="72000"/>
          <a:lstStyle/>
          <a:p>
            <a:pPr eaLnBrk="0" hangingPunct="0">
              <a:spcBef>
                <a:spcPct val="50000"/>
              </a:spcBef>
              <a:defRPr/>
            </a:pPr>
            <a:endParaRPr lang="en-US">
              <a:solidFill>
                <a:schemeClr val="tx1"/>
              </a:solidFill>
            </a:endParaRPr>
          </a:p>
        </p:txBody>
      </p:sp>
      <p:sp>
        <p:nvSpPr>
          <p:cNvPr id="28676" name="Title 48"/>
          <p:cNvSpPr>
            <a:spLocks noGrp="1"/>
          </p:cNvSpPr>
          <p:nvPr>
            <p:ph type="title"/>
          </p:nvPr>
        </p:nvSpPr>
        <p:spPr>
          <a:xfrm>
            <a:off x="346710" y="50527"/>
            <a:ext cx="7493794" cy="1085850"/>
          </a:xfrm>
        </p:spPr>
        <p:txBody>
          <a:bodyPr>
            <a:normAutofit fontScale="90000"/>
          </a:bodyPr>
          <a:lstStyle/>
          <a:p>
            <a:r>
              <a:rPr lang="en-US" altLang="fr-FR" dirty="0" smtClean="0">
                <a:latin typeface="Ericsson Capital TT" pitchFamily="2" charset="0"/>
              </a:rPr>
              <a:t>The solution </a:t>
            </a:r>
            <a:br>
              <a:rPr lang="en-US" altLang="fr-FR" dirty="0" smtClean="0">
                <a:latin typeface="Ericsson Capital TT" pitchFamily="2" charset="0"/>
              </a:rPr>
            </a:br>
            <a:r>
              <a:rPr lang="en-US" altLang="fr-FR" sz="3600" dirty="0" smtClean="0">
                <a:solidFill>
                  <a:srgbClr val="00A9D4"/>
                </a:solidFill>
                <a:latin typeface="Ericsson Capital TT" pitchFamily="2" charset="0"/>
              </a:rPr>
              <a:t>SDN-Based service chaining</a:t>
            </a:r>
            <a:endParaRPr lang="en-US" altLang="fr-FR" sz="2800" dirty="0" smtClean="0">
              <a:solidFill>
                <a:srgbClr val="00A9D4"/>
              </a:solidFill>
              <a:latin typeface="Ericsson Capital TT" pitchFamily="2" charset="0"/>
            </a:endParaRPr>
          </a:p>
        </p:txBody>
      </p:sp>
      <p:grpSp>
        <p:nvGrpSpPr>
          <p:cNvPr id="2" name="Group 1"/>
          <p:cNvGrpSpPr>
            <a:grpSpLocks/>
          </p:cNvGrpSpPr>
          <p:nvPr/>
        </p:nvGrpSpPr>
        <p:grpSpPr bwMode="auto">
          <a:xfrm>
            <a:off x="139304" y="4759325"/>
            <a:ext cx="8883253" cy="1905000"/>
            <a:chOff x="222250" y="4337050"/>
            <a:chExt cx="11844338" cy="2376488"/>
          </a:xfrm>
        </p:grpSpPr>
        <p:grpSp>
          <p:nvGrpSpPr>
            <p:cNvPr id="28766" name="Group 10"/>
            <p:cNvGrpSpPr>
              <a:grpSpLocks/>
            </p:cNvGrpSpPr>
            <p:nvPr/>
          </p:nvGrpSpPr>
          <p:grpSpPr bwMode="auto">
            <a:xfrm>
              <a:off x="222250" y="4337050"/>
              <a:ext cx="11844338" cy="455613"/>
              <a:chOff x="294969" y="4337544"/>
              <a:chExt cx="8627356" cy="516941"/>
            </a:xfrm>
          </p:grpSpPr>
          <p:sp>
            <p:nvSpPr>
              <p:cNvPr id="3" name="Freeform 2"/>
              <p:cNvSpPr/>
              <p:nvPr/>
            </p:nvSpPr>
            <p:spPr>
              <a:xfrm>
                <a:off x="3400864" y="4389225"/>
                <a:ext cx="5521461" cy="413444"/>
              </a:xfrm>
              <a:custGeom>
                <a:avLst/>
                <a:gdLst>
                  <a:gd name="connsiteX0" fmla="*/ 68927 w 413552"/>
                  <a:gd name="connsiteY0" fmla="*/ 0 h 5521508"/>
                  <a:gd name="connsiteX1" fmla="*/ 344625 w 413552"/>
                  <a:gd name="connsiteY1" fmla="*/ 0 h 5521508"/>
                  <a:gd name="connsiteX2" fmla="*/ 413552 w 413552"/>
                  <a:gd name="connsiteY2" fmla="*/ 68927 h 5521508"/>
                  <a:gd name="connsiteX3" fmla="*/ 413552 w 413552"/>
                  <a:gd name="connsiteY3" fmla="*/ 5521508 h 5521508"/>
                  <a:gd name="connsiteX4" fmla="*/ 413552 w 413552"/>
                  <a:gd name="connsiteY4" fmla="*/ 5521508 h 5521508"/>
                  <a:gd name="connsiteX5" fmla="*/ 0 w 413552"/>
                  <a:gd name="connsiteY5" fmla="*/ 5521508 h 5521508"/>
                  <a:gd name="connsiteX6" fmla="*/ 0 w 413552"/>
                  <a:gd name="connsiteY6" fmla="*/ 5521508 h 5521508"/>
                  <a:gd name="connsiteX7" fmla="*/ 0 w 413552"/>
                  <a:gd name="connsiteY7" fmla="*/ 68927 h 5521508"/>
                  <a:gd name="connsiteX8" fmla="*/ 68927 w 413552"/>
                  <a:gd name="connsiteY8" fmla="*/ 0 h 55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552" h="5521508">
                    <a:moveTo>
                      <a:pt x="413552" y="920278"/>
                    </a:moveTo>
                    <a:lnTo>
                      <a:pt x="413552" y="4601230"/>
                    </a:lnTo>
                    <a:cubicBezTo>
                      <a:pt x="413552" y="5109477"/>
                      <a:pt x="411241" y="5521501"/>
                      <a:pt x="408389" y="5521501"/>
                    </a:cubicBezTo>
                    <a:lnTo>
                      <a:pt x="0" y="5521501"/>
                    </a:lnTo>
                    <a:lnTo>
                      <a:pt x="0" y="5521501"/>
                    </a:lnTo>
                    <a:lnTo>
                      <a:pt x="0" y="7"/>
                    </a:lnTo>
                    <a:lnTo>
                      <a:pt x="0" y="7"/>
                    </a:lnTo>
                    <a:lnTo>
                      <a:pt x="408389" y="7"/>
                    </a:lnTo>
                    <a:cubicBezTo>
                      <a:pt x="411241" y="7"/>
                      <a:pt x="413552" y="412031"/>
                      <a:pt x="413552" y="9202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48763" rIns="0" bIns="48763" spcCol="1270" anchor="ctr"/>
              <a:lstStyle/>
              <a:p>
                <a:pPr marL="0" lvl="1" defTabSz="666750" eaLnBrk="0" hangingPunct="0">
                  <a:lnSpc>
                    <a:spcPct val="90000"/>
                  </a:lnSpc>
                  <a:spcAft>
                    <a:spcPct val="15000"/>
                  </a:spcAft>
                  <a:defRPr/>
                </a:pPr>
                <a:r>
                  <a:rPr lang="en-US" sz="1800" dirty="0"/>
                  <a:t> Granular traffic steering (subscriber/application/destination-based)</a:t>
                </a:r>
              </a:p>
            </p:txBody>
          </p:sp>
          <p:sp>
            <p:nvSpPr>
              <p:cNvPr id="4" name="Freeform 3"/>
              <p:cNvSpPr/>
              <p:nvPr/>
            </p:nvSpPr>
            <p:spPr>
              <a:xfrm>
                <a:off x="294969" y="4337544"/>
                <a:ext cx="3105895" cy="516805"/>
              </a:xfrm>
              <a:custGeom>
                <a:avLst/>
                <a:gdLst>
                  <a:gd name="connsiteX0" fmla="*/ 0 w 3105848"/>
                  <a:gd name="connsiteY0" fmla="*/ 86159 h 516941"/>
                  <a:gd name="connsiteX1" fmla="*/ 86159 w 3105848"/>
                  <a:gd name="connsiteY1" fmla="*/ 0 h 516941"/>
                  <a:gd name="connsiteX2" fmla="*/ 3019689 w 3105848"/>
                  <a:gd name="connsiteY2" fmla="*/ 0 h 516941"/>
                  <a:gd name="connsiteX3" fmla="*/ 3105848 w 3105848"/>
                  <a:gd name="connsiteY3" fmla="*/ 86159 h 516941"/>
                  <a:gd name="connsiteX4" fmla="*/ 3105848 w 3105848"/>
                  <a:gd name="connsiteY4" fmla="*/ 430782 h 516941"/>
                  <a:gd name="connsiteX5" fmla="*/ 3019689 w 3105848"/>
                  <a:gd name="connsiteY5" fmla="*/ 516941 h 516941"/>
                  <a:gd name="connsiteX6" fmla="*/ 86159 w 3105848"/>
                  <a:gd name="connsiteY6" fmla="*/ 516941 h 516941"/>
                  <a:gd name="connsiteX7" fmla="*/ 0 w 3105848"/>
                  <a:gd name="connsiteY7" fmla="*/ 430782 h 516941"/>
                  <a:gd name="connsiteX8" fmla="*/ 0 w 3105848"/>
                  <a:gd name="connsiteY8" fmla="*/ 86159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848" h="516941">
                    <a:moveTo>
                      <a:pt x="0" y="86159"/>
                    </a:moveTo>
                    <a:cubicBezTo>
                      <a:pt x="0" y="38575"/>
                      <a:pt x="38575" y="0"/>
                      <a:pt x="86159" y="0"/>
                    </a:cubicBezTo>
                    <a:lnTo>
                      <a:pt x="3019689" y="0"/>
                    </a:lnTo>
                    <a:cubicBezTo>
                      <a:pt x="3067273" y="0"/>
                      <a:pt x="3105848" y="38575"/>
                      <a:pt x="3105848" y="86159"/>
                    </a:cubicBezTo>
                    <a:lnTo>
                      <a:pt x="3105848" y="430782"/>
                    </a:lnTo>
                    <a:cubicBezTo>
                      <a:pt x="3105848" y="478366"/>
                      <a:pt x="3067273" y="516941"/>
                      <a:pt x="3019689" y="516941"/>
                    </a:cubicBezTo>
                    <a:lnTo>
                      <a:pt x="86159" y="516941"/>
                    </a:lnTo>
                    <a:cubicBezTo>
                      <a:pt x="38575" y="516941"/>
                      <a:pt x="0" y="478366"/>
                      <a:pt x="0" y="430782"/>
                    </a:cubicBezTo>
                    <a:lnTo>
                      <a:pt x="0" y="8615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9055" tIns="67145" rIns="109055" bIns="67145" spcCol="1270" anchor="ctr"/>
              <a:lstStyle/>
              <a:p>
                <a:pPr algn="ctr" defTabSz="977900" eaLnBrk="0" hangingPunct="0">
                  <a:lnSpc>
                    <a:spcPct val="90000"/>
                  </a:lnSpc>
                  <a:spcAft>
                    <a:spcPct val="35000"/>
                  </a:spcAft>
                  <a:defRPr/>
                </a:pPr>
                <a:r>
                  <a:rPr lang="en-US" b="1" dirty="0"/>
                  <a:t>Personalization</a:t>
                </a:r>
                <a:endParaRPr lang="en-US" dirty="0"/>
              </a:p>
            </p:txBody>
          </p:sp>
        </p:grpSp>
        <p:grpSp>
          <p:nvGrpSpPr>
            <p:cNvPr id="28767" name="Group 13"/>
            <p:cNvGrpSpPr>
              <a:grpSpLocks/>
            </p:cNvGrpSpPr>
            <p:nvPr/>
          </p:nvGrpSpPr>
          <p:grpSpPr bwMode="auto">
            <a:xfrm>
              <a:off x="222250" y="4818063"/>
              <a:ext cx="11844338" cy="454025"/>
              <a:chOff x="294969" y="4880332"/>
              <a:chExt cx="8627356" cy="516941"/>
            </a:xfrm>
          </p:grpSpPr>
          <p:sp>
            <p:nvSpPr>
              <p:cNvPr id="5" name="Freeform 4"/>
              <p:cNvSpPr/>
              <p:nvPr/>
            </p:nvSpPr>
            <p:spPr>
              <a:xfrm>
                <a:off x="3400864" y="4932451"/>
                <a:ext cx="5521461" cy="412636"/>
              </a:xfrm>
              <a:custGeom>
                <a:avLst/>
                <a:gdLst>
                  <a:gd name="connsiteX0" fmla="*/ 68927 w 413552"/>
                  <a:gd name="connsiteY0" fmla="*/ 0 h 5521508"/>
                  <a:gd name="connsiteX1" fmla="*/ 344625 w 413552"/>
                  <a:gd name="connsiteY1" fmla="*/ 0 h 5521508"/>
                  <a:gd name="connsiteX2" fmla="*/ 413552 w 413552"/>
                  <a:gd name="connsiteY2" fmla="*/ 68927 h 5521508"/>
                  <a:gd name="connsiteX3" fmla="*/ 413552 w 413552"/>
                  <a:gd name="connsiteY3" fmla="*/ 5521508 h 5521508"/>
                  <a:gd name="connsiteX4" fmla="*/ 413552 w 413552"/>
                  <a:gd name="connsiteY4" fmla="*/ 5521508 h 5521508"/>
                  <a:gd name="connsiteX5" fmla="*/ 0 w 413552"/>
                  <a:gd name="connsiteY5" fmla="*/ 5521508 h 5521508"/>
                  <a:gd name="connsiteX6" fmla="*/ 0 w 413552"/>
                  <a:gd name="connsiteY6" fmla="*/ 5521508 h 5521508"/>
                  <a:gd name="connsiteX7" fmla="*/ 0 w 413552"/>
                  <a:gd name="connsiteY7" fmla="*/ 68927 h 5521508"/>
                  <a:gd name="connsiteX8" fmla="*/ 68927 w 413552"/>
                  <a:gd name="connsiteY8" fmla="*/ 0 h 55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552" h="5521508">
                    <a:moveTo>
                      <a:pt x="413552" y="920278"/>
                    </a:moveTo>
                    <a:lnTo>
                      <a:pt x="413552" y="4601230"/>
                    </a:lnTo>
                    <a:cubicBezTo>
                      <a:pt x="413552" y="5109477"/>
                      <a:pt x="411241" y="5521501"/>
                      <a:pt x="408389" y="5521501"/>
                    </a:cubicBezTo>
                    <a:lnTo>
                      <a:pt x="0" y="5521501"/>
                    </a:lnTo>
                    <a:lnTo>
                      <a:pt x="0" y="5521501"/>
                    </a:lnTo>
                    <a:lnTo>
                      <a:pt x="0" y="7"/>
                    </a:lnTo>
                    <a:lnTo>
                      <a:pt x="0" y="7"/>
                    </a:lnTo>
                    <a:lnTo>
                      <a:pt x="408389" y="7"/>
                    </a:lnTo>
                    <a:cubicBezTo>
                      <a:pt x="411241" y="7"/>
                      <a:pt x="413552" y="412031"/>
                      <a:pt x="413552" y="9202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7150" tIns="48763" rIns="77338" bIns="48763" spcCol="1270" anchor="ctr"/>
              <a:lstStyle/>
              <a:p>
                <a:pPr marL="0" lvl="1" defTabSz="666750" eaLnBrk="0" hangingPunct="0">
                  <a:lnSpc>
                    <a:spcPct val="90000"/>
                  </a:lnSpc>
                  <a:spcAft>
                    <a:spcPct val="15000"/>
                  </a:spcAft>
                  <a:defRPr/>
                </a:pPr>
                <a:r>
                  <a:rPr lang="en-US" sz="1800" dirty="0"/>
                  <a:t>Introduce new functions in hours/days, not weeks/months</a:t>
                </a:r>
              </a:p>
            </p:txBody>
          </p:sp>
          <p:sp>
            <p:nvSpPr>
              <p:cNvPr id="6" name="Freeform 5"/>
              <p:cNvSpPr/>
              <p:nvPr/>
            </p:nvSpPr>
            <p:spPr>
              <a:xfrm>
                <a:off x="294969" y="4880591"/>
                <a:ext cx="3105895" cy="516357"/>
              </a:xfrm>
              <a:custGeom>
                <a:avLst/>
                <a:gdLst>
                  <a:gd name="connsiteX0" fmla="*/ 0 w 3105848"/>
                  <a:gd name="connsiteY0" fmla="*/ 86159 h 516941"/>
                  <a:gd name="connsiteX1" fmla="*/ 86159 w 3105848"/>
                  <a:gd name="connsiteY1" fmla="*/ 0 h 516941"/>
                  <a:gd name="connsiteX2" fmla="*/ 3019689 w 3105848"/>
                  <a:gd name="connsiteY2" fmla="*/ 0 h 516941"/>
                  <a:gd name="connsiteX3" fmla="*/ 3105848 w 3105848"/>
                  <a:gd name="connsiteY3" fmla="*/ 86159 h 516941"/>
                  <a:gd name="connsiteX4" fmla="*/ 3105848 w 3105848"/>
                  <a:gd name="connsiteY4" fmla="*/ 430782 h 516941"/>
                  <a:gd name="connsiteX5" fmla="*/ 3019689 w 3105848"/>
                  <a:gd name="connsiteY5" fmla="*/ 516941 h 516941"/>
                  <a:gd name="connsiteX6" fmla="*/ 86159 w 3105848"/>
                  <a:gd name="connsiteY6" fmla="*/ 516941 h 516941"/>
                  <a:gd name="connsiteX7" fmla="*/ 0 w 3105848"/>
                  <a:gd name="connsiteY7" fmla="*/ 430782 h 516941"/>
                  <a:gd name="connsiteX8" fmla="*/ 0 w 3105848"/>
                  <a:gd name="connsiteY8" fmla="*/ 86159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848" h="516941">
                    <a:moveTo>
                      <a:pt x="0" y="86159"/>
                    </a:moveTo>
                    <a:cubicBezTo>
                      <a:pt x="0" y="38575"/>
                      <a:pt x="38575" y="0"/>
                      <a:pt x="86159" y="0"/>
                    </a:cubicBezTo>
                    <a:lnTo>
                      <a:pt x="3019689" y="0"/>
                    </a:lnTo>
                    <a:cubicBezTo>
                      <a:pt x="3067273" y="0"/>
                      <a:pt x="3105848" y="38575"/>
                      <a:pt x="3105848" y="86159"/>
                    </a:cubicBezTo>
                    <a:lnTo>
                      <a:pt x="3105848" y="430782"/>
                    </a:lnTo>
                    <a:cubicBezTo>
                      <a:pt x="3105848" y="478366"/>
                      <a:pt x="3067273" y="516941"/>
                      <a:pt x="3019689" y="516941"/>
                    </a:cubicBezTo>
                    <a:lnTo>
                      <a:pt x="86159" y="516941"/>
                    </a:lnTo>
                    <a:cubicBezTo>
                      <a:pt x="38575" y="516941"/>
                      <a:pt x="0" y="478366"/>
                      <a:pt x="0" y="430782"/>
                    </a:cubicBezTo>
                    <a:lnTo>
                      <a:pt x="0" y="861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67145" rIns="0" bIns="67145" spcCol="1270" anchor="ctr"/>
              <a:lstStyle/>
              <a:p>
                <a:pPr algn="ctr" defTabSz="977900" eaLnBrk="0" hangingPunct="0">
                  <a:lnSpc>
                    <a:spcPct val="90000"/>
                  </a:lnSpc>
                  <a:spcAft>
                    <a:spcPct val="35000"/>
                  </a:spcAft>
                  <a:defRPr/>
                </a:pPr>
                <a:r>
                  <a:rPr lang="en-US" b="1"/>
                  <a:t>Faster Time to Market</a:t>
                </a:r>
                <a:endParaRPr lang="en-US"/>
              </a:p>
            </p:txBody>
          </p:sp>
        </p:grpSp>
        <p:grpSp>
          <p:nvGrpSpPr>
            <p:cNvPr id="28768" name="Group 15"/>
            <p:cNvGrpSpPr>
              <a:grpSpLocks/>
            </p:cNvGrpSpPr>
            <p:nvPr/>
          </p:nvGrpSpPr>
          <p:grpSpPr bwMode="auto">
            <a:xfrm>
              <a:off x="222250" y="5297488"/>
              <a:ext cx="11844338" cy="455612"/>
              <a:chOff x="294969" y="5423121"/>
              <a:chExt cx="8627356" cy="516941"/>
            </a:xfrm>
          </p:grpSpPr>
          <p:sp>
            <p:nvSpPr>
              <p:cNvPr id="7" name="Freeform 6"/>
              <p:cNvSpPr/>
              <p:nvPr/>
            </p:nvSpPr>
            <p:spPr>
              <a:xfrm>
                <a:off x="3400864" y="5474869"/>
                <a:ext cx="5521461" cy="413445"/>
              </a:xfrm>
              <a:custGeom>
                <a:avLst/>
                <a:gdLst>
                  <a:gd name="connsiteX0" fmla="*/ 68927 w 413552"/>
                  <a:gd name="connsiteY0" fmla="*/ 0 h 5521508"/>
                  <a:gd name="connsiteX1" fmla="*/ 344625 w 413552"/>
                  <a:gd name="connsiteY1" fmla="*/ 0 h 5521508"/>
                  <a:gd name="connsiteX2" fmla="*/ 413552 w 413552"/>
                  <a:gd name="connsiteY2" fmla="*/ 68927 h 5521508"/>
                  <a:gd name="connsiteX3" fmla="*/ 413552 w 413552"/>
                  <a:gd name="connsiteY3" fmla="*/ 5521508 h 5521508"/>
                  <a:gd name="connsiteX4" fmla="*/ 413552 w 413552"/>
                  <a:gd name="connsiteY4" fmla="*/ 5521508 h 5521508"/>
                  <a:gd name="connsiteX5" fmla="*/ 0 w 413552"/>
                  <a:gd name="connsiteY5" fmla="*/ 5521508 h 5521508"/>
                  <a:gd name="connsiteX6" fmla="*/ 0 w 413552"/>
                  <a:gd name="connsiteY6" fmla="*/ 5521508 h 5521508"/>
                  <a:gd name="connsiteX7" fmla="*/ 0 w 413552"/>
                  <a:gd name="connsiteY7" fmla="*/ 68927 h 5521508"/>
                  <a:gd name="connsiteX8" fmla="*/ 68927 w 413552"/>
                  <a:gd name="connsiteY8" fmla="*/ 0 h 55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552" h="5521508">
                    <a:moveTo>
                      <a:pt x="413552" y="920278"/>
                    </a:moveTo>
                    <a:lnTo>
                      <a:pt x="413552" y="4601230"/>
                    </a:lnTo>
                    <a:cubicBezTo>
                      <a:pt x="413552" y="5109477"/>
                      <a:pt x="411241" y="5521501"/>
                      <a:pt x="408389" y="5521501"/>
                    </a:cubicBezTo>
                    <a:lnTo>
                      <a:pt x="0" y="5521501"/>
                    </a:lnTo>
                    <a:lnTo>
                      <a:pt x="0" y="5521501"/>
                    </a:lnTo>
                    <a:lnTo>
                      <a:pt x="0" y="7"/>
                    </a:lnTo>
                    <a:lnTo>
                      <a:pt x="0" y="7"/>
                    </a:lnTo>
                    <a:lnTo>
                      <a:pt x="408389" y="7"/>
                    </a:lnTo>
                    <a:cubicBezTo>
                      <a:pt x="411241" y="7"/>
                      <a:pt x="413552" y="412031"/>
                      <a:pt x="413552" y="9202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7150" tIns="48763" rIns="77338" bIns="48763" spcCol="1270" anchor="ctr"/>
              <a:lstStyle/>
              <a:p>
                <a:pPr marL="0" lvl="1" defTabSz="666750" eaLnBrk="0" hangingPunct="0">
                  <a:lnSpc>
                    <a:spcPct val="90000"/>
                  </a:lnSpc>
                  <a:spcAft>
                    <a:spcPct val="15000"/>
                  </a:spcAft>
                  <a:defRPr/>
                </a:pPr>
                <a:r>
                  <a:rPr lang="en-US" sz="1800" dirty="0"/>
                  <a:t>Automated operations, verification &amp; troubleshooting</a:t>
                </a:r>
              </a:p>
            </p:txBody>
          </p:sp>
          <p:sp>
            <p:nvSpPr>
              <p:cNvPr id="8" name="Freeform 7"/>
              <p:cNvSpPr/>
              <p:nvPr/>
            </p:nvSpPr>
            <p:spPr>
              <a:xfrm>
                <a:off x="294969" y="5423189"/>
                <a:ext cx="3105895" cy="516807"/>
              </a:xfrm>
              <a:custGeom>
                <a:avLst/>
                <a:gdLst>
                  <a:gd name="connsiteX0" fmla="*/ 0 w 3105848"/>
                  <a:gd name="connsiteY0" fmla="*/ 86159 h 516941"/>
                  <a:gd name="connsiteX1" fmla="*/ 86159 w 3105848"/>
                  <a:gd name="connsiteY1" fmla="*/ 0 h 516941"/>
                  <a:gd name="connsiteX2" fmla="*/ 3019689 w 3105848"/>
                  <a:gd name="connsiteY2" fmla="*/ 0 h 516941"/>
                  <a:gd name="connsiteX3" fmla="*/ 3105848 w 3105848"/>
                  <a:gd name="connsiteY3" fmla="*/ 86159 h 516941"/>
                  <a:gd name="connsiteX4" fmla="*/ 3105848 w 3105848"/>
                  <a:gd name="connsiteY4" fmla="*/ 430782 h 516941"/>
                  <a:gd name="connsiteX5" fmla="*/ 3019689 w 3105848"/>
                  <a:gd name="connsiteY5" fmla="*/ 516941 h 516941"/>
                  <a:gd name="connsiteX6" fmla="*/ 86159 w 3105848"/>
                  <a:gd name="connsiteY6" fmla="*/ 516941 h 516941"/>
                  <a:gd name="connsiteX7" fmla="*/ 0 w 3105848"/>
                  <a:gd name="connsiteY7" fmla="*/ 430782 h 516941"/>
                  <a:gd name="connsiteX8" fmla="*/ 0 w 3105848"/>
                  <a:gd name="connsiteY8" fmla="*/ 86159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848" h="516941">
                    <a:moveTo>
                      <a:pt x="0" y="86159"/>
                    </a:moveTo>
                    <a:cubicBezTo>
                      <a:pt x="0" y="38575"/>
                      <a:pt x="38575" y="0"/>
                      <a:pt x="86159" y="0"/>
                    </a:cubicBezTo>
                    <a:lnTo>
                      <a:pt x="3019689" y="0"/>
                    </a:lnTo>
                    <a:cubicBezTo>
                      <a:pt x="3067273" y="0"/>
                      <a:pt x="3105848" y="38575"/>
                      <a:pt x="3105848" y="86159"/>
                    </a:cubicBezTo>
                    <a:lnTo>
                      <a:pt x="3105848" y="430782"/>
                    </a:lnTo>
                    <a:cubicBezTo>
                      <a:pt x="3105848" y="478366"/>
                      <a:pt x="3067273" y="516941"/>
                      <a:pt x="3019689" y="516941"/>
                    </a:cubicBezTo>
                    <a:lnTo>
                      <a:pt x="86159" y="516941"/>
                    </a:lnTo>
                    <a:cubicBezTo>
                      <a:pt x="38575" y="516941"/>
                      <a:pt x="0" y="478366"/>
                      <a:pt x="0" y="430782"/>
                    </a:cubicBezTo>
                    <a:lnTo>
                      <a:pt x="0" y="8615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9055" tIns="67145" rIns="109055" bIns="67145" spcCol="1270" anchor="ctr"/>
              <a:lstStyle/>
              <a:p>
                <a:pPr algn="ctr" defTabSz="977900" eaLnBrk="0" hangingPunct="0">
                  <a:lnSpc>
                    <a:spcPct val="90000"/>
                  </a:lnSpc>
                  <a:spcAft>
                    <a:spcPct val="35000"/>
                  </a:spcAft>
                  <a:defRPr/>
                </a:pPr>
                <a:r>
                  <a:rPr lang="en-US" b="1" dirty="0"/>
                  <a:t>Lower OPEX</a:t>
                </a:r>
                <a:endParaRPr lang="en-US" dirty="0"/>
              </a:p>
            </p:txBody>
          </p:sp>
        </p:grpSp>
        <p:grpSp>
          <p:nvGrpSpPr>
            <p:cNvPr id="28769" name="Group 16"/>
            <p:cNvGrpSpPr>
              <a:grpSpLocks/>
            </p:cNvGrpSpPr>
            <p:nvPr/>
          </p:nvGrpSpPr>
          <p:grpSpPr bwMode="auto">
            <a:xfrm>
              <a:off x="222250" y="5778500"/>
              <a:ext cx="11844338" cy="454025"/>
              <a:chOff x="294969" y="5965909"/>
              <a:chExt cx="8627356" cy="516941"/>
            </a:xfrm>
          </p:grpSpPr>
          <p:sp>
            <p:nvSpPr>
              <p:cNvPr id="9" name="Freeform 8"/>
              <p:cNvSpPr/>
              <p:nvPr/>
            </p:nvSpPr>
            <p:spPr>
              <a:xfrm>
                <a:off x="3400864" y="6018096"/>
                <a:ext cx="5521461" cy="412635"/>
              </a:xfrm>
              <a:custGeom>
                <a:avLst/>
                <a:gdLst>
                  <a:gd name="connsiteX0" fmla="*/ 68927 w 413552"/>
                  <a:gd name="connsiteY0" fmla="*/ 0 h 5521508"/>
                  <a:gd name="connsiteX1" fmla="*/ 344625 w 413552"/>
                  <a:gd name="connsiteY1" fmla="*/ 0 h 5521508"/>
                  <a:gd name="connsiteX2" fmla="*/ 413552 w 413552"/>
                  <a:gd name="connsiteY2" fmla="*/ 68927 h 5521508"/>
                  <a:gd name="connsiteX3" fmla="*/ 413552 w 413552"/>
                  <a:gd name="connsiteY3" fmla="*/ 5521508 h 5521508"/>
                  <a:gd name="connsiteX4" fmla="*/ 413552 w 413552"/>
                  <a:gd name="connsiteY4" fmla="*/ 5521508 h 5521508"/>
                  <a:gd name="connsiteX5" fmla="*/ 0 w 413552"/>
                  <a:gd name="connsiteY5" fmla="*/ 5521508 h 5521508"/>
                  <a:gd name="connsiteX6" fmla="*/ 0 w 413552"/>
                  <a:gd name="connsiteY6" fmla="*/ 5521508 h 5521508"/>
                  <a:gd name="connsiteX7" fmla="*/ 0 w 413552"/>
                  <a:gd name="connsiteY7" fmla="*/ 68927 h 5521508"/>
                  <a:gd name="connsiteX8" fmla="*/ 68927 w 413552"/>
                  <a:gd name="connsiteY8" fmla="*/ 0 h 55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552" h="5521508">
                    <a:moveTo>
                      <a:pt x="413552" y="920278"/>
                    </a:moveTo>
                    <a:lnTo>
                      <a:pt x="413552" y="4601230"/>
                    </a:lnTo>
                    <a:cubicBezTo>
                      <a:pt x="413552" y="5109477"/>
                      <a:pt x="411241" y="5521501"/>
                      <a:pt x="408389" y="5521501"/>
                    </a:cubicBezTo>
                    <a:lnTo>
                      <a:pt x="0" y="5521501"/>
                    </a:lnTo>
                    <a:lnTo>
                      <a:pt x="0" y="5521501"/>
                    </a:lnTo>
                    <a:lnTo>
                      <a:pt x="0" y="7"/>
                    </a:lnTo>
                    <a:lnTo>
                      <a:pt x="0" y="7"/>
                    </a:lnTo>
                    <a:lnTo>
                      <a:pt x="408389" y="7"/>
                    </a:lnTo>
                    <a:cubicBezTo>
                      <a:pt x="411241" y="7"/>
                      <a:pt x="413552" y="412031"/>
                      <a:pt x="413552" y="9202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7150" tIns="48763" rIns="77338" bIns="48763" spcCol="1270" anchor="ctr"/>
              <a:lstStyle/>
              <a:p>
                <a:pPr marL="0" lvl="1" defTabSz="666750" eaLnBrk="0" hangingPunct="0">
                  <a:lnSpc>
                    <a:spcPct val="90000"/>
                  </a:lnSpc>
                  <a:spcAft>
                    <a:spcPct val="15000"/>
                  </a:spcAft>
                  <a:defRPr/>
                </a:pPr>
                <a:r>
                  <a:rPr lang="en-US" sz="1800" dirty="0"/>
                  <a:t>VAS dimensioned just for the subscribers/traffic that needs it</a:t>
                </a:r>
              </a:p>
            </p:txBody>
          </p:sp>
          <p:sp>
            <p:nvSpPr>
              <p:cNvPr id="10" name="Freeform 9"/>
              <p:cNvSpPr/>
              <p:nvPr/>
            </p:nvSpPr>
            <p:spPr>
              <a:xfrm>
                <a:off x="294969" y="5966234"/>
                <a:ext cx="3105895" cy="516359"/>
              </a:xfrm>
              <a:custGeom>
                <a:avLst/>
                <a:gdLst>
                  <a:gd name="connsiteX0" fmla="*/ 0 w 3105848"/>
                  <a:gd name="connsiteY0" fmla="*/ 86159 h 516941"/>
                  <a:gd name="connsiteX1" fmla="*/ 86159 w 3105848"/>
                  <a:gd name="connsiteY1" fmla="*/ 0 h 516941"/>
                  <a:gd name="connsiteX2" fmla="*/ 3019689 w 3105848"/>
                  <a:gd name="connsiteY2" fmla="*/ 0 h 516941"/>
                  <a:gd name="connsiteX3" fmla="*/ 3105848 w 3105848"/>
                  <a:gd name="connsiteY3" fmla="*/ 86159 h 516941"/>
                  <a:gd name="connsiteX4" fmla="*/ 3105848 w 3105848"/>
                  <a:gd name="connsiteY4" fmla="*/ 430782 h 516941"/>
                  <a:gd name="connsiteX5" fmla="*/ 3019689 w 3105848"/>
                  <a:gd name="connsiteY5" fmla="*/ 516941 h 516941"/>
                  <a:gd name="connsiteX6" fmla="*/ 86159 w 3105848"/>
                  <a:gd name="connsiteY6" fmla="*/ 516941 h 516941"/>
                  <a:gd name="connsiteX7" fmla="*/ 0 w 3105848"/>
                  <a:gd name="connsiteY7" fmla="*/ 430782 h 516941"/>
                  <a:gd name="connsiteX8" fmla="*/ 0 w 3105848"/>
                  <a:gd name="connsiteY8" fmla="*/ 86159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848" h="516941">
                    <a:moveTo>
                      <a:pt x="0" y="86159"/>
                    </a:moveTo>
                    <a:cubicBezTo>
                      <a:pt x="0" y="38575"/>
                      <a:pt x="38575" y="0"/>
                      <a:pt x="86159" y="0"/>
                    </a:cubicBezTo>
                    <a:lnTo>
                      <a:pt x="3019689" y="0"/>
                    </a:lnTo>
                    <a:cubicBezTo>
                      <a:pt x="3067273" y="0"/>
                      <a:pt x="3105848" y="38575"/>
                      <a:pt x="3105848" y="86159"/>
                    </a:cubicBezTo>
                    <a:lnTo>
                      <a:pt x="3105848" y="430782"/>
                    </a:lnTo>
                    <a:cubicBezTo>
                      <a:pt x="3105848" y="478366"/>
                      <a:pt x="3067273" y="516941"/>
                      <a:pt x="3019689" y="516941"/>
                    </a:cubicBezTo>
                    <a:lnTo>
                      <a:pt x="86159" y="516941"/>
                    </a:lnTo>
                    <a:cubicBezTo>
                      <a:pt x="38575" y="516941"/>
                      <a:pt x="0" y="478366"/>
                      <a:pt x="0" y="430782"/>
                    </a:cubicBezTo>
                    <a:lnTo>
                      <a:pt x="0" y="8615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9055" tIns="67145" rIns="109055" bIns="67145" spcCol="1270" anchor="ctr"/>
              <a:lstStyle/>
              <a:p>
                <a:pPr algn="ctr" defTabSz="977900" eaLnBrk="0" hangingPunct="0">
                  <a:lnSpc>
                    <a:spcPct val="90000"/>
                  </a:lnSpc>
                  <a:spcAft>
                    <a:spcPct val="35000"/>
                  </a:spcAft>
                  <a:defRPr/>
                </a:pPr>
                <a:r>
                  <a:rPr lang="en-US" b="1" dirty="0"/>
                  <a:t>Lower CAPEX</a:t>
                </a:r>
                <a:endParaRPr lang="en-US" dirty="0"/>
              </a:p>
            </p:txBody>
          </p:sp>
        </p:grpSp>
        <p:grpSp>
          <p:nvGrpSpPr>
            <p:cNvPr id="28770" name="Group 102"/>
            <p:cNvGrpSpPr>
              <a:grpSpLocks/>
            </p:cNvGrpSpPr>
            <p:nvPr/>
          </p:nvGrpSpPr>
          <p:grpSpPr bwMode="auto">
            <a:xfrm>
              <a:off x="222250" y="6257925"/>
              <a:ext cx="11844338" cy="455613"/>
              <a:chOff x="294969" y="5965909"/>
              <a:chExt cx="8627356" cy="516941"/>
            </a:xfrm>
          </p:grpSpPr>
          <p:sp>
            <p:nvSpPr>
              <p:cNvPr id="104" name="Freeform 103"/>
              <p:cNvSpPr/>
              <p:nvPr/>
            </p:nvSpPr>
            <p:spPr>
              <a:xfrm>
                <a:off x="3400864" y="6017726"/>
                <a:ext cx="5521461" cy="413444"/>
              </a:xfrm>
              <a:custGeom>
                <a:avLst/>
                <a:gdLst>
                  <a:gd name="connsiteX0" fmla="*/ 68927 w 413552"/>
                  <a:gd name="connsiteY0" fmla="*/ 0 h 5521508"/>
                  <a:gd name="connsiteX1" fmla="*/ 344625 w 413552"/>
                  <a:gd name="connsiteY1" fmla="*/ 0 h 5521508"/>
                  <a:gd name="connsiteX2" fmla="*/ 413552 w 413552"/>
                  <a:gd name="connsiteY2" fmla="*/ 68927 h 5521508"/>
                  <a:gd name="connsiteX3" fmla="*/ 413552 w 413552"/>
                  <a:gd name="connsiteY3" fmla="*/ 5521508 h 5521508"/>
                  <a:gd name="connsiteX4" fmla="*/ 413552 w 413552"/>
                  <a:gd name="connsiteY4" fmla="*/ 5521508 h 5521508"/>
                  <a:gd name="connsiteX5" fmla="*/ 0 w 413552"/>
                  <a:gd name="connsiteY5" fmla="*/ 5521508 h 5521508"/>
                  <a:gd name="connsiteX6" fmla="*/ 0 w 413552"/>
                  <a:gd name="connsiteY6" fmla="*/ 5521508 h 5521508"/>
                  <a:gd name="connsiteX7" fmla="*/ 0 w 413552"/>
                  <a:gd name="connsiteY7" fmla="*/ 68927 h 5521508"/>
                  <a:gd name="connsiteX8" fmla="*/ 68927 w 413552"/>
                  <a:gd name="connsiteY8" fmla="*/ 0 h 55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552" h="5521508">
                    <a:moveTo>
                      <a:pt x="413552" y="920278"/>
                    </a:moveTo>
                    <a:lnTo>
                      <a:pt x="413552" y="4601230"/>
                    </a:lnTo>
                    <a:cubicBezTo>
                      <a:pt x="413552" y="5109477"/>
                      <a:pt x="411241" y="5521501"/>
                      <a:pt x="408389" y="5521501"/>
                    </a:cubicBezTo>
                    <a:lnTo>
                      <a:pt x="0" y="5521501"/>
                    </a:lnTo>
                    <a:lnTo>
                      <a:pt x="0" y="5521501"/>
                    </a:lnTo>
                    <a:lnTo>
                      <a:pt x="0" y="7"/>
                    </a:lnTo>
                    <a:lnTo>
                      <a:pt x="0" y="7"/>
                    </a:lnTo>
                    <a:lnTo>
                      <a:pt x="408389" y="7"/>
                    </a:lnTo>
                    <a:cubicBezTo>
                      <a:pt x="411241" y="7"/>
                      <a:pt x="413552" y="412031"/>
                      <a:pt x="413552" y="9202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7150" tIns="48763" rIns="77338" bIns="48763" spcCol="1270" anchor="ctr"/>
              <a:lstStyle/>
              <a:p>
                <a:pPr marL="0" lvl="1" defTabSz="666750" eaLnBrk="0" hangingPunct="0">
                  <a:lnSpc>
                    <a:spcPct val="90000"/>
                  </a:lnSpc>
                  <a:spcAft>
                    <a:spcPct val="15000"/>
                  </a:spcAft>
                  <a:defRPr/>
                </a:pPr>
                <a:r>
                  <a:rPr lang="en-US" sz="1800" dirty="0"/>
                  <a:t>Virtualization and slicing (MVNO’s, VPN’s) </a:t>
                </a:r>
              </a:p>
            </p:txBody>
          </p:sp>
          <p:sp>
            <p:nvSpPr>
              <p:cNvPr id="105" name="Freeform 104"/>
              <p:cNvSpPr/>
              <p:nvPr/>
            </p:nvSpPr>
            <p:spPr>
              <a:xfrm>
                <a:off x="294969" y="5966045"/>
                <a:ext cx="3105895" cy="516805"/>
              </a:xfrm>
              <a:custGeom>
                <a:avLst/>
                <a:gdLst>
                  <a:gd name="connsiteX0" fmla="*/ 0 w 3105848"/>
                  <a:gd name="connsiteY0" fmla="*/ 86159 h 516941"/>
                  <a:gd name="connsiteX1" fmla="*/ 86159 w 3105848"/>
                  <a:gd name="connsiteY1" fmla="*/ 0 h 516941"/>
                  <a:gd name="connsiteX2" fmla="*/ 3019689 w 3105848"/>
                  <a:gd name="connsiteY2" fmla="*/ 0 h 516941"/>
                  <a:gd name="connsiteX3" fmla="*/ 3105848 w 3105848"/>
                  <a:gd name="connsiteY3" fmla="*/ 86159 h 516941"/>
                  <a:gd name="connsiteX4" fmla="*/ 3105848 w 3105848"/>
                  <a:gd name="connsiteY4" fmla="*/ 430782 h 516941"/>
                  <a:gd name="connsiteX5" fmla="*/ 3019689 w 3105848"/>
                  <a:gd name="connsiteY5" fmla="*/ 516941 h 516941"/>
                  <a:gd name="connsiteX6" fmla="*/ 86159 w 3105848"/>
                  <a:gd name="connsiteY6" fmla="*/ 516941 h 516941"/>
                  <a:gd name="connsiteX7" fmla="*/ 0 w 3105848"/>
                  <a:gd name="connsiteY7" fmla="*/ 430782 h 516941"/>
                  <a:gd name="connsiteX8" fmla="*/ 0 w 3105848"/>
                  <a:gd name="connsiteY8" fmla="*/ 86159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848" h="516941">
                    <a:moveTo>
                      <a:pt x="0" y="86159"/>
                    </a:moveTo>
                    <a:cubicBezTo>
                      <a:pt x="0" y="38575"/>
                      <a:pt x="38575" y="0"/>
                      <a:pt x="86159" y="0"/>
                    </a:cubicBezTo>
                    <a:lnTo>
                      <a:pt x="3019689" y="0"/>
                    </a:lnTo>
                    <a:cubicBezTo>
                      <a:pt x="3067273" y="0"/>
                      <a:pt x="3105848" y="38575"/>
                      <a:pt x="3105848" y="86159"/>
                    </a:cubicBezTo>
                    <a:lnTo>
                      <a:pt x="3105848" y="430782"/>
                    </a:lnTo>
                    <a:cubicBezTo>
                      <a:pt x="3105848" y="478366"/>
                      <a:pt x="3067273" y="516941"/>
                      <a:pt x="3019689" y="516941"/>
                    </a:cubicBezTo>
                    <a:lnTo>
                      <a:pt x="86159" y="516941"/>
                    </a:lnTo>
                    <a:cubicBezTo>
                      <a:pt x="38575" y="516941"/>
                      <a:pt x="0" y="478366"/>
                      <a:pt x="0" y="430782"/>
                    </a:cubicBezTo>
                    <a:lnTo>
                      <a:pt x="0" y="8615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9055" tIns="67145" rIns="109055" bIns="67145" spcCol="1270" anchor="ctr"/>
              <a:lstStyle/>
              <a:p>
                <a:pPr algn="ctr" defTabSz="977900" eaLnBrk="0" hangingPunct="0">
                  <a:lnSpc>
                    <a:spcPct val="90000"/>
                  </a:lnSpc>
                  <a:spcAft>
                    <a:spcPct val="35000"/>
                  </a:spcAft>
                  <a:defRPr/>
                </a:pPr>
                <a:r>
                  <a:rPr lang="en-US" b="1" dirty="0"/>
                  <a:t>Multi tenancy</a:t>
                </a:r>
                <a:endParaRPr lang="en-US" dirty="0"/>
              </a:p>
            </p:txBody>
          </p:sp>
        </p:grpSp>
      </p:grpSp>
      <p:sp>
        <p:nvSpPr>
          <p:cNvPr id="134" name="Rounded Rectangle 133"/>
          <p:cNvSpPr/>
          <p:nvPr/>
        </p:nvSpPr>
        <p:spPr bwMode="auto">
          <a:xfrm>
            <a:off x="6266260" y="1111250"/>
            <a:ext cx="2869406" cy="1785938"/>
          </a:xfrm>
          <a:prstGeom prst="roundRect">
            <a:avLst/>
          </a:prstGeom>
          <a:solidFill>
            <a:srgbClr val="F0F1F1"/>
          </a:solid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wrap="none" lIns="72000" rIns="72000"/>
          <a:lstStyle/>
          <a:p>
            <a:pPr eaLnBrk="0" hangingPunct="0">
              <a:spcBef>
                <a:spcPct val="50000"/>
              </a:spcBef>
              <a:defRPr/>
            </a:pPr>
            <a:endParaRPr lang="en-US">
              <a:solidFill>
                <a:schemeClr val="tx1"/>
              </a:solidFill>
            </a:endParaRPr>
          </a:p>
        </p:txBody>
      </p:sp>
      <p:grpSp>
        <p:nvGrpSpPr>
          <p:cNvPr id="28679" name="Group 31"/>
          <p:cNvGrpSpPr>
            <a:grpSpLocks/>
          </p:cNvGrpSpPr>
          <p:nvPr/>
        </p:nvGrpSpPr>
        <p:grpSpPr bwMode="auto">
          <a:xfrm>
            <a:off x="6372225" y="1230313"/>
            <a:ext cx="2781300" cy="1827888"/>
            <a:chOff x="-3343457" y="1095337"/>
            <a:chExt cx="3320063" cy="1828146"/>
          </a:xfrm>
        </p:grpSpPr>
        <p:sp>
          <p:nvSpPr>
            <p:cNvPr id="136" name="Content Placeholder 15"/>
            <p:cNvSpPr txBox="1">
              <a:spLocks/>
            </p:cNvSpPr>
            <p:nvPr/>
          </p:nvSpPr>
          <p:spPr bwMode="auto">
            <a:xfrm>
              <a:off x="-2864492" y="1125503"/>
              <a:ext cx="1441157" cy="21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C00000"/>
                  </a:solidFill>
                </a:rPr>
                <a:t>Firewall/AV</a:t>
              </a:r>
            </a:p>
          </p:txBody>
        </p:sp>
        <p:grpSp>
          <p:nvGrpSpPr>
            <p:cNvPr id="28744" name="Group 17"/>
            <p:cNvGrpSpPr>
              <a:grpSpLocks/>
            </p:cNvGrpSpPr>
            <p:nvPr/>
          </p:nvGrpSpPr>
          <p:grpSpPr bwMode="auto">
            <a:xfrm>
              <a:off x="-3343457" y="1888410"/>
              <a:ext cx="484187" cy="241303"/>
              <a:chOff x="6213779" y="-77897"/>
              <a:chExt cx="1920875" cy="973146"/>
            </a:xfrm>
          </p:grpSpPr>
          <p:sp>
            <p:nvSpPr>
              <p:cNvPr id="28763" name="Freeform 3"/>
              <p:cNvSpPr>
                <a:spLocks noChangeAspect="1" noEditPoints="1"/>
              </p:cNvSpPr>
              <p:nvPr/>
            </p:nvSpPr>
            <p:spPr bwMode="auto">
              <a:xfrm>
                <a:off x="6213779" y="-77897"/>
                <a:ext cx="1920875" cy="973138"/>
              </a:xfrm>
              <a:custGeom>
                <a:avLst/>
                <a:gdLst>
                  <a:gd name="T0" fmla="*/ 2147483647 w 512"/>
                  <a:gd name="T1" fmla="*/ 2147483647 h 259"/>
                  <a:gd name="T2" fmla="*/ 2147483647 w 512"/>
                  <a:gd name="T3" fmla="*/ 2147483647 h 259"/>
                  <a:gd name="T4" fmla="*/ 2147483647 w 512"/>
                  <a:gd name="T5" fmla="*/ 2147483647 h 259"/>
                  <a:gd name="T6" fmla="*/ 2147483647 w 512"/>
                  <a:gd name="T7" fmla="*/ 2147483647 h 259"/>
                  <a:gd name="T8" fmla="*/ 2147483647 w 512"/>
                  <a:gd name="T9" fmla="*/ 2147483647 h 259"/>
                  <a:gd name="T10" fmla="*/ 2147483647 w 512"/>
                  <a:gd name="T11" fmla="*/ 2147483647 h 259"/>
                  <a:gd name="T12" fmla="*/ 2147483647 w 512"/>
                  <a:gd name="T13" fmla="*/ 2147483647 h 259"/>
                  <a:gd name="T14" fmla="*/ 2147483647 w 512"/>
                  <a:gd name="T15" fmla="*/ 2147483647 h 259"/>
                  <a:gd name="T16" fmla="*/ 2147483647 w 512"/>
                  <a:gd name="T17" fmla="*/ 2147483647 h 259"/>
                  <a:gd name="T18" fmla="*/ 2147483647 w 512"/>
                  <a:gd name="T19" fmla="*/ 2147483647 h 259"/>
                  <a:gd name="T20" fmla="*/ 2147483647 w 512"/>
                  <a:gd name="T21" fmla="*/ 2147483647 h 259"/>
                  <a:gd name="T22" fmla="*/ 2147483647 w 512"/>
                  <a:gd name="T23" fmla="*/ 2147483647 h 259"/>
                  <a:gd name="T24" fmla="*/ 2147483647 w 512"/>
                  <a:gd name="T25" fmla="*/ 2147483647 h 259"/>
                  <a:gd name="T26" fmla="*/ 2147483647 w 512"/>
                  <a:gd name="T27" fmla="*/ 2147483647 h 259"/>
                  <a:gd name="T28" fmla="*/ 2147483647 w 512"/>
                  <a:gd name="T29" fmla="*/ 2147483647 h 259"/>
                  <a:gd name="T30" fmla="*/ 2147483647 w 512"/>
                  <a:gd name="T31" fmla="*/ 2147483647 h 259"/>
                  <a:gd name="T32" fmla="*/ 2147483647 w 512"/>
                  <a:gd name="T33" fmla="*/ 2147483647 h 259"/>
                  <a:gd name="T34" fmla="*/ 2147483647 w 512"/>
                  <a:gd name="T35" fmla="*/ 2147483647 h 259"/>
                  <a:gd name="T36" fmla="*/ 2147483647 w 512"/>
                  <a:gd name="T37" fmla="*/ 2147483647 h 259"/>
                  <a:gd name="T38" fmla="*/ 2147483647 w 512"/>
                  <a:gd name="T39" fmla="*/ 2147483647 h 259"/>
                  <a:gd name="T40" fmla="*/ 2147483647 w 512"/>
                  <a:gd name="T41" fmla="*/ 2147483647 h 259"/>
                  <a:gd name="T42" fmla="*/ 2147483647 w 512"/>
                  <a:gd name="T43" fmla="*/ 2147483647 h 259"/>
                  <a:gd name="T44" fmla="*/ 2147483647 w 512"/>
                  <a:gd name="T45" fmla="*/ 2147483647 h 259"/>
                  <a:gd name="T46" fmla="*/ 2147483647 w 512"/>
                  <a:gd name="T47" fmla="*/ 2147483647 h 259"/>
                  <a:gd name="T48" fmla="*/ 2147483647 w 512"/>
                  <a:gd name="T49" fmla="*/ 2147483647 h 259"/>
                  <a:gd name="T50" fmla="*/ 2147483647 w 512"/>
                  <a:gd name="T51" fmla="*/ 2147483647 h 259"/>
                  <a:gd name="T52" fmla="*/ 2147483647 w 512"/>
                  <a:gd name="T53" fmla="*/ 2147483647 h 259"/>
                  <a:gd name="T54" fmla="*/ 2147483647 w 512"/>
                  <a:gd name="T55" fmla="*/ 2147483647 h 259"/>
                  <a:gd name="T56" fmla="*/ 2147483647 w 512"/>
                  <a:gd name="T57" fmla="*/ 2147483647 h 259"/>
                  <a:gd name="T58" fmla="*/ 2147483647 w 512"/>
                  <a:gd name="T59" fmla="*/ 2147483647 h 259"/>
                  <a:gd name="T60" fmla="*/ 2147483647 w 512"/>
                  <a:gd name="T61" fmla="*/ 2147483647 h 259"/>
                  <a:gd name="T62" fmla="*/ 2147483647 w 512"/>
                  <a:gd name="T63" fmla="*/ 2147483647 h 259"/>
                  <a:gd name="T64" fmla="*/ 2147483647 w 512"/>
                  <a:gd name="T65" fmla="*/ 2147483647 h 259"/>
                  <a:gd name="T66" fmla="*/ 2147483647 w 512"/>
                  <a:gd name="T67" fmla="*/ 2147483647 h 259"/>
                  <a:gd name="T68" fmla="*/ 2147483647 w 512"/>
                  <a:gd name="T69" fmla="*/ 2147483647 h 259"/>
                  <a:gd name="T70" fmla="*/ 2147483647 w 512"/>
                  <a:gd name="T71" fmla="*/ 2147483647 h 259"/>
                  <a:gd name="T72" fmla="*/ 2147483647 w 512"/>
                  <a:gd name="T73" fmla="*/ 2147483647 h 259"/>
                  <a:gd name="T74" fmla="*/ 2147483647 w 512"/>
                  <a:gd name="T75" fmla="*/ 2147483647 h 259"/>
                  <a:gd name="T76" fmla="*/ 2147483647 w 512"/>
                  <a:gd name="T77" fmla="*/ 2147483647 h 259"/>
                  <a:gd name="T78" fmla="*/ 2147483647 w 512"/>
                  <a:gd name="T79" fmla="*/ 2147483647 h 259"/>
                  <a:gd name="T80" fmla="*/ 2147483647 w 512"/>
                  <a:gd name="T81" fmla="*/ 2147483647 h 259"/>
                  <a:gd name="T82" fmla="*/ 2147483647 w 512"/>
                  <a:gd name="T83" fmla="*/ 0 h 259"/>
                  <a:gd name="T84" fmla="*/ 0 w 512"/>
                  <a:gd name="T85" fmla="*/ 2147483647 h 259"/>
                  <a:gd name="T86" fmla="*/ 2147483647 w 512"/>
                  <a:gd name="T87" fmla="*/ 2147483647 h 259"/>
                  <a:gd name="T88" fmla="*/ 2147483647 w 512"/>
                  <a:gd name="T89" fmla="*/ 2147483647 h 259"/>
                  <a:gd name="T90" fmla="*/ 2147483647 w 512"/>
                  <a:gd name="T91" fmla="*/ 2147483647 h 259"/>
                  <a:gd name="T92" fmla="*/ 2147483647 w 512"/>
                  <a:gd name="T93" fmla="*/ 2147483647 h 259"/>
                  <a:gd name="T94" fmla="*/ 2147483647 w 512"/>
                  <a:gd name="T95" fmla="*/ 2147483647 h 259"/>
                  <a:gd name="T96" fmla="*/ 2147483647 w 512"/>
                  <a:gd name="T97" fmla="*/ 2147483647 h 259"/>
                  <a:gd name="T98" fmla="*/ 2147483647 w 512"/>
                  <a:gd name="T99" fmla="*/ 2147483647 h 259"/>
                  <a:gd name="T100" fmla="*/ 2147483647 w 512"/>
                  <a:gd name="T101" fmla="*/ 2147483647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2"/>
                  <a:gd name="T154" fmla="*/ 0 h 259"/>
                  <a:gd name="T155" fmla="*/ 512 w 512"/>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2" h="259">
                    <a:moveTo>
                      <a:pt x="383" y="1"/>
                    </a:moveTo>
                    <a:cubicBezTo>
                      <a:pt x="312" y="1"/>
                      <a:pt x="254" y="58"/>
                      <a:pt x="254" y="130"/>
                    </a:cubicBezTo>
                    <a:cubicBezTo>
                      <a:pt x="254" y="201"/>
                      <a:pt x="312" y="258"/>
                      <a:pt x="383" y="258"/>
                    </a:cubicBezTo>
                    <a:cubicBezTo>
                      <a:pt x="454" y="258"/>
                      <a:pt x="512" y="201"/>
                      <a:pt x="512" y="130"/>
                    </a:cubicBezTo>
                    <a:cubicBezTo>
                      <a:pt x="512" y="58"/>
                      <a:pt x="454" y="1"/>
                      <a:pt x="383" y="1"/>
                    </a:cubicBezTo>
                    <a:close/>
                    <a:moveTo>
                      <a:pt x="428" y="189"/>
                    </a:moveTo>
                    <a:cubicBezTo>
                      <a:pt x="422" y="195"/>
                      <a:pt x="416" y="198"/>
                      <a:pt x="410" y="201"/>
                    </a:cubicBezTo>
                    <a:cubicBezTo>
                      <a:pt x="404" y="203"/>
                      <a:pt x="399" y="204"/>
                      <a:pt x="394" y="205"/>
                    </a:cubicBezTo>
                    <a:cubicBezTo>
                      <a:pt x="394" y="214"/>
                      <a:pt x="394" y="214"/>
                      <a:pt x="394" y="214"/>
                    </a:cubicBezTo>
                    <a:cubicBezTo>
                      <a:pt x="394" y="221"/>
                      <a:pt x="389" y="226"/>
                      <a:pt x="382" y="226"/>
                    </a:cubicBezTo>
                    <a:cubicBezTo>
                      <a:pt x="376" y="226"/>
                      <a:pt x="370" y="221"/>
                      <a:pt x="370" y="214"/>
                    </a:cubicBezTo>
                    <a:cubicBezTo>
                      <a:pt x="370" y="204"/>
                      <a:pt x="370" y="204"/>
                      <a:pt x="370" y="204"/>
                    </a:cubicBezTo>
                    <a:cubicBezTo>
                      <a:pt x="349" y="200"/>
                      <a:pt x="334" y="187"/>
                      <a:pt x="333" y="187"/>
                    </a:cubicBezTo>
                    <a:cubicBezTo>
                      <a:pt x="328" y="182"/>
                      <a:pt x="327" y="175"/>
                      <a:pt x="331" y="170"/>
                    </a:cubicBezTo>
                    <a:cubicBezTo>
                      <a:pt x="335" y="164"/>
                      <a:pt x="343" y="164"/>
                      <a:pt x="348" y="168"/>
                    </a:cubicBezTo>
                    <a:cubicBezTo>
                      <a:pt x="348" y="168"/>
                      <a:pt x="348" y="168"/>
                      <a:pt x="349" y="168"/>
                    </a:cubicBezTo>
                    <a:cubicBezTo>
                      <a:pt x="349" y="169"/>
                      <a:pt x="350" y="169"/>
                      <a:pt x="351" y="170"/>
                    </a:cubicBezTo>
                    <a:cubicBezTo>
                      <a:pt x="353" y="171"/>
                      <a:pt x="355" y="173"/>
                      <a:pt x="359" y="175"/>
                    </a:cubicBezTo>
                    <a:cubicBezTo>
                      <a:pt x="366" y="178"/>
                      <a:pt x="374" y="182"/>
                      <a:pt x="382" y="181"/>
                    </a:cubicBezTo>
                    <a:cubicBezTo>
                      <a:pt x="382" y="181"/>
                      <a:pt x="383" y="181"/>
                      <a:pt x="383" y="181"/>
                    </a:cubicBezTo>
                    <a:cubicBezTo>
                      <a:pt x="384" y="181"/>
                      <a:pt x="389" y="181"/>
                      <a:pt x="395" y="180"/>
                    </a:cubicBezTo>
                    <a:cubicBezTo>
                      <a:pt x="401" y="179"/>
                      <a:pt x="407" y="176"/>
                      <a:pt x="410" y="173"/>
                    </a:cubicBezTo>
                    <a:cubicBezTo>
                      <a:pt x="412" y="171"/>
                      <a:pt x="413" y="168"/>
                      <a:pt x="413" y="164"/>
                    </a:cubicBezTo>
                    <a:cubicBezTo>
                      <a:pt x="413" y="161"/>
                      <a:pt x="412" y="159"/>
                      <a:pt x="412" y="157"/>
                    </a:cubicBezTo>
                    <a:cubicBezTo>
                      <a:pt x="410" y="153"/>
                      <a:pt x="406" y="150"/>
                      <a:pt x="400" y="147"/>
                    </a:cubicBezTo>
                    <a:cubicBezTo>
                      <a:pt x="394" y="144"/>
                      <a:pt x="387" y="143"/>
                      <a:pt x="381" y="141"/>
                    </a:cubicBezTo>
                    <a:cubicBezTo>
                      <a:pt x="376" y="140"/>
                      <a:pt x="369" y="139"/>
                      <a:pt x="361" y="136"/>
                    </a:cubicBezTo>
                    <a:cubicBezTo>
                      <a:pt x="353" y="134"/>
                      <a:pt x="343" y="129"/>
                      <a:pt x="337" y="120"/>
                    </a:cubicBezTo>
                    <a:cubicBezTo>
                      <a:pt x="333" y="114"/>
                      <a:pt x="331" y="106"/>
                      <a:pt x="331" y="97"/>
                    </a:cubicBezTo>
                    <a:cubicBezTo>
                      <a:pt x="331" y="87"/>
                      <a:pt x="335" y="79"/>
                      <a:pt x="340" y="73"/>
                    </a:cubicBezTo>
                    <a:cubicBezTo>
                      <a:pt x="346" y="67"/>
                      <a:pt x="352" y="64"/>
                      <a:pt x="358" y="62"/>
                    </a:cubicBezTo>
                    <a:cubicBezTo>
                      <a:pt x="363" y="60"/>
                      <a:pt x="367" y="59"/>
                      <a:pt x="370" y="58"/>
                    </a:cubicBezTo>
                    <a:cubicBezTo>
                      <a:pt x="370" y="49"/>
                      <a:pt x="370" y="49"/>
                      <a:pt x="370" y="49"/>
                    </a:cubicBezTo>
                    <a:cubicBezTo>
                      <a:pt x="370" y="42"/>
                      <a:pt x="376" y="37"/>
                      <a:pt x="382" y="37"/>
                    </a:cubicBezTo>
                    <a:cubicBezTo>
                      <a:pt x="389" y="37"/>
                      <a:pt x="394" y="42"/>
                      <a:pt x="394" y="49"/>
                    </a:cubicBezTo>
                    <a:cubicBezTo>
                      <a:pt x="394" y="58"/>
                      <a:pt x="394" y="58"/>
                      <a:pt x="394" y="58"/>
                    </a:cubicBezTo>
                    <a:cubicBezTo>
                      <a:pt x="412" y="61"/>
                      <a:pt x="422" y="68"/>
                      <a:pt x="423" y="70"/>
                    </a:cubicBezTo>
                    <a:cubicBezTo>
                      <a:pt x="428" y="74"/>
                      <a:pt x="428" y="82"/>
                      <a:pt x="424" y="87"/>
                    </a:cubicBezTo>
                    <a:cubicBezTo>
                      <a:pt x="419" y="92"/>
                      <a:pt x="412" y="92"/>
                      <a:pt x="407" y="88"/>
                    </a:cubicBezTo>
                    <a:cubicBezTo>
                      <a:pt x="407" y="87"/>
                      <a:pt x="407" y="87"/>
                      <a:pt x="406" y="87"/>
                    </a:cubicBezTo>
                    <a:cubicBezTo>
                      <a:pt x="406" y="87"/>
                      <a:pt x="404" y="86"/>
                      <a:pt x="402" y="85"/>
                    </a:cubicBezTo>
                    <a:cubicBezTo>
                      <a:pt x="398" y="83"/>
                      <a:pt x="392" y="81"/>
                      <a:pt x="382" y="81"/>
                    </a:cubicBezTo>
                    <a:cubicBezTo>
                      <a:pt x="382" y="81"/>
                      <a:pt x="382" y="81"/>
                      <a:pt x="381" y="81"/>
                    </a:cubicBezTo>
                    <a:cubicBezTo>
                      <a:pt x="381" y="81"/>
                      <a:pt x="380" y="81"/>
                      <a:pt x="379" y="81"/>
                    </a:cubicBezTo>
                    <a:cubicBezTo>
                      <a:pt x="377" y="81"/>
                      <a:pt x="375" y="82"/>
                      <a:pt x="372" y="82"/>
                    </a:cubicBezTo>
                    <a:cubicBezTo>
                      <a:pt x="366" y="84"/>
                      <a:pt x="360" y="86"/>
                      <a:pt x="358" y="89"/>
                    </a:cubicBezTo>
                    <a:cubicBezTo>
                      <a:pt x="356" y="91"/>
                      <a:pt x="355" y="93"/>
                      <a:pt x="355" y="97"/>
                    </a:cubicBezTo>
                    <a:cubicBezTo>
                      <a:pt x="355" y="102"/>
                      <a:pt x="356" y="105"/>
                      <a:pt x="357" y="107"/>
                    </a:cubicBezTo>
                    <a:cubicBezTo>
                      <a:pt x="359" y="109"/>
                      <a:pt x="361" y="110"/>
                      <a:pt x="363" y="112"/>
                    </a:cubicBezTo>
                    <a:cubicBezTo>
                      <a:pt x="369" y="115"/>
                      <a:pt x="378" y="116"/>
                      <a:pt x="386" y="118"/>
                    </a:cubicBezTo>
                    <a:cubicBezTo>
                      <a:pt x="392" y="119"/>
                      <a:pt x="401" y="121"/>
                      <a:pt x="410" y="125"/>
                    </a:cubicBezTo>
                    <a:cubicBezTo>
                      <a:pt x="419" y="129"/>
                      <a:pt x="429" y="136"/>
                      <a:pt x="434" y="148"/>
                    </a:cubicBezTo>
                    <a:cubicBezTo>
                      <a:pt x="436" y="153"/>
                      <a:pt x="437" y="158"/>
                      <a:pt x="437" y="164"/>
                    </a:cubicBezTo>
                    <a:cubicBezTo>
                      <a:pt x="437" y="174"/>
                      <a:pt x="433" y="183"/>
                      <a:pt x="428" y="189"/>
                    </a:cubicBezTo>
                    <a:close/>
                    <a:moveTo>
                      <a:pt x="287" y="243"/>
                    </a:moveTo>
                    <a:cubicBezTo>
                      <a:pt x="253" y="243"/>
                      <a:pt x="253" y="243"/>
                      <a:pt x="253" y="243"/>
                    </a:cubicBezTo>
                    <a:cubicBezTo>
                      <a:pt x="248" y="243"/>
                      <a:pt x="245" y="247"/>
                      <a:pt x="245" y="251"/>
                    </a:cubicBezTo>
                    <a:cubicBezTo>
                      <a:pt x="245" y="256"/>
                      <a:pt x="248" y="259"/>
                      <a:pt x="253" y="259"/>
                    </a:cubicBezTo>
                    <a:cubicBezTo>
                      <a:pt x="287" y="259"/>
                      <a:pt x="287" y="259"/>
                      <a:pt x="287" y="259"/>
                    </a:cubicBezTo>
                    <a:cubicBezTo>
                      <a:pt x="291" y="259"/>
                      <a:pt x="295" y="256"/>
                      <a:pt x="295" y="251"/>
                    </a:cubicBezTo>
                    <a:cubicBezTo>
                      <a:pt x="295" y="247"/>
                      <a:pt x="291" y="243"/>
                      <a:pt x="287" y="243"/>
                    </a:cubicBezTo>
                    <a:close/>
                    <a:moveTo>
                      <a:pt x="254" y="211"/>
                    </a:moveTo>
                    <a:cubicBezTo>
                      <a:pt x="254" y="206"/>
                      <a:pt x="251" y="203"/>
                      <a:pt x="246" y="203"/>
                    </a:cubicBezTo>
                    <a:cubicBezTo>
                      <a:pt x="212" y="203"/>
                      <a:pt x="212" y="203"/>
                      <a:pt x="212" y="203"/>
                    </a:cubicBezTo>
                    <a:cubicBezTo>
                      <a:pt x="208" y="203"/>
                      <a:pt x="204" y="206"/>
                      <a:pt x="204" y="211"/>
                    </a:cubicBezTo>
                    <a:cubicBezTo>
                      <a:pt x="204" y="215"/>
                      <a:pt x="208" y="219"/>
                      <a:pt x="212" y="219"/>
                    </a:cubicBezTo>
                    <a:cubicBezTo>
                      <a:pt x="246" y="219"/>
                      <a:pt x="246" y="219"/>
                      <a:pt x="246" y="219"/>
                    </a:cubicBezTo>
                    <a:cubicBezTo>
                      <a:pt x="251" y="219"/>
                      <a:pt x="254" y="215"/>
                      <a:pt x="254" y="211"/>
                    </a:cubicBezTo>
                    <a:close/>
                    <a:moveTo>
                      <a:pt x="236" y="170"/>
                    </a:moveTo>
                    <a:cubicBezTo>
                      <a:pt x="236" y="166"/>
                      <a:pt x="232" y="162"/>
                      <a:pt x="228" y="162"/>
                    </a:cubicBezTo>
                    <a:cubicBezTo>
                      <a:pt x="172" y="162"/>
                      <a:pt x="172" y="162"/>
                      <a:pt x="172" y="162"/>
                    </a:cubicBezTo>
                    <a:cubicBezTo>
                      <a:pt x="168" y="162"/>
                      <a:pt x="164" y="166"/>
                      <a:pt x="164" y="170"/>
                    </a:cubicBezTo>
                    <a:cubicBezTo>
                      <a:pt x="164" y="174"/>
                      <a:pt x="168" y="178"/>
                      <a:pt x="172" y="178"/>
                    </a:cubicBezTo>
                    <a:cubicBezTo>
                      <a:pt x="228" y="178"/>
                      <a:pt x="228" y="178"/>
                      <a:pt x="228" y="178"/>
                    </a:cubicBezTo>
                    <a:cubicBezTo>
                      <a:pt x="232" y="178"/>
                      <a:pt x="236" y="174"/>
                      <a:pt x="236" y="170"/>
                    </a:cubicBezTo>
                    <a:close/>
                    <a:moveTo>
                      <a:pt x="230" y="129"/>
                    </a:moveTo>
                    <a:cubicBezTo>
                      <a:pt x="230" y="125"/>
                      <a:pt x="226" y="121"/>
                      <a:pt x="222" y="121"/>
                    </a:cubicBezTo>
                    <a:cubicBezTo>
                      <a:pt x="131" y="121"/>
                      <a:pt x="131" y="121"/>
                      <a:pt x="131" y="121"/>
                    </a:cubicBezTo>
                    <a:cubicBezTo>
                      <a:pt x="127" y="121"/>
                      <a:pt x="123" y="125"/>
                      <a:pt x="123" y="129"/>
                    </a:cubicBezTo>
                    <a:cubicBezTo>
                      <a:pt x="123" y="134"/>
                      <a:pt x="127" y="137"/>
                      <a:pt x="131" y="137"/>
                    </a:cubicBezTo>
                    <a:cubicBezTo>
                      <a:pt x="222" y="137"/>
                      <a:pt x="222" y="137"/>
                      <a:pt x="222" y="137"/>
                    </a:cubicBezTo>
                    <a:cubicBezTo>
                      <a:pt x="226" y="137"/>
                      <a:pt x="230" y="134"/>
                      <a:pt x="230" y="129"/>
                    </a:cubicBezTo>
                    <a:close/>
                    <a:moveTo>
                      <a:pt x="293" y="8"/>
                    </a:moveTo>
                    <a:cubicBezTo>
                      <a:pt x="293" y="3"/>
                      <a:pt x="289" y="0"/>
                      <a:pt x="285" y="0"/>
                    </a:cubicBezTo>
                    <a:cubicBezTo>
                      <a:pt x="8" y="0"/>
                      <a:pt x="8" y="0"/>
                      <a:pt x="8" y="0"/>
                    </a:cubicBezTo>
                    <a:cubicBezTo>
                      <a:pt x="4" y="0"/>
                      <a:pt x="0" y="3"/>
                      <a:pt x="0" y="8"/>
                    </a:cubicBezTo>
                    <a:cubicBezTo>
                      <a:pt x="0" y="12"/>
                      <a:pt x="4" y="16"/>
                      <a:pt x="8" y="16"/>
                    </a:cubicBezTo>
                    <a:cubicBezTo>
                      <a:pt x="285" y="16"/>
                      <a:pt x="285" y="16"/>
                      <a:pt x="285" y="16"/>
                    </a:cubicBezTo>
                    <a:cubicBezTo>
                      <a:pt x="289" y="16"/>
                      <a:pt x="293" y="12"/>
                      <a:pt x="293" y="8"/>
                    </a:cubicBezTo>
                    <a:close/>
                    <a:moveTo>
                      <a:pt x="255" y="48"/>
                    </a:moveTo>
                    <a:cubicBezTo>
                      <a:pt x="255" y="44"/>
                      <a:pt x="251" y="40"/>
                      <a:pt x="247" y="40"/>
                    </a:cubicBezTo>
                    <a:cubicBezTo>
                      <a:pt x="50" y="40"/>
                      <a:pt x="50" y="40"/>
                      <a:pt x="50" y="40"/>
                    </a:cubicBezTo>
                    <a:cubicBezTo>
                      <a:pt x="46" y="40"/>
                      <a:pt x="42" y="44"/>
                      <a:pt x="42" y="48"/>
                    </a:cubicBezTo>
                    <a:cubicBezTo>
                      <a:pt x="42" y="53"/>
                      <a:pt x="46" y="56"/>
                      <a:pt x="50" y="56"/>
                    </a:cubicBezTo>
                    <a:cubicBezTo>
                      <a:pt x="247" y="56"/>
                      <a:pt x="247" y="56"/>
                      <a:pt x="247" y="56"/>
                    </a:cubicBezTo>
                    <a:cubicBezTo>
                      <a:pt x="251" y="56"/>
                      <a:pt x="255" y="53"/>
                      <a:pt x="255" y="48"/>
                    </a:cubicBezTo>
                    <a:close/>
                    <a:moveTo>
                      <a:pt x="236" y="89"/>
                    </a:moveTo>
                    <a:cubicBezTo>
                      <a:pt x="236" y="84"/>
                      <a:pt x="232" y="81"/>
                      <a:pt x="228" y="81"/>
                    </a:cubicBezTo>
                    <a:cubicBezTo>
                      <a:pt x="91" y="81"/>
                      <a:pt x="91" y="81"/>
                      <a:pt x="91" y="81"/>
                    </a:cubicBezTo>
                    <a:cubicBezTo>
                      <a:pt x="86" y="81"/>
                      <a:pt x="83" y="84"/>
                      <a:pt x="83" y="89"/>
                    </a:cubicBezTo>
                    <a:cubicBezTo>
                      <a:pt x="83" y="93"/>
                      <a:pt x="86" y="97"/>
                      <a:pt x="91" y="97"/>
                    </a:cubicBezTo>
                    <a:cubicBezTo>
                      <a:pt x="228" y="97"/>
                      <a:pt x="228" y="97"/>
                      <a:pt x="228" y="97"/>
                    </a:cubicBezTo>
                    <a:cubicBezTo>
                      <a:pt x="232" y="97"/>
                      <a:pt x="236" y="93"/>
                      <a:pt x="236" y="89"/>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4" name="Oval 16"/>
              <p:cNvSpPr>
                <a:spLocks noChangeArrowheads="1"/>
              </p:cNvSpPr>
              <p:nvPr/>
            </p:nvSpPr>
            <p:spPr bwMode="auto">
              <a:xfrm>
                <a:off x="7174215" y="-77886"/>
                <a:ext cx="960439" cy="973135"/>
              </a:xfrm>
              <a:prstGeom prst="ellips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lgn="ctr" eaLnBrk="0" hangingPunct="0">
                  <a:spcBef>
                    <a:spcPct val="50000"/>
                  </a:spcBef>
                </a:pPr>
                <a:endParaRPr lang="en-US" altLang="fr-FR"/>
              </a:p>
            </p:txBody>
          </p:sp>
          <p:sp>
            <p:nvSpPr>
              <p:cNvPr id="28765" name="Freeform 4"/>
              <p:cNvSpPr>
                <a:spLocks noChangeAspect="1" noEditPoints="1"/>
              </p:cNvSpPr>
              <p:nvPr/>
            </p:nvSpPr>
            <p:spPr bwMode="auto">
              <a:xfrm>
                <a:off x="7174215" y="-77897"/>
                <a:ext cx="960439" cy="973138"/>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385"/>
                  <a:gd name="T146" fmla="*/ 385 w 385"/>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385">
                    <a:moveTo>
                      <a:pt x="168" y="233"/>
                    </a:moveTo>
                    <a:cubicBezTo>
                      <a:pt x="168" y="233"/>
                      <a:pt x="168" y="233"/>
                      <a:pt x="168" y="233"/>
                    </a:cubicBezTo>
                    <a:cubicBezTo>
                      <a:pt x="168" y="234"/>
                      <a:pt x="168" y="233"/>
                      <a:pt x="168" y="234"/>
                    </a:cubicBezTo>
                    <a:lnTo>
                      <a:pt x="168" y="233"/>
                    </a:lnTo>
                    <a:close/>
                    <a:moveTo>
                      <a:pt x="286" y="135"/>
                    </a:moveTo>
                    <a:cubicBezTo>
                      <a:pt x="285" y="137"/>
                      <a:pt x="286" y="138"/>
                      <a:pt x="285" y="141"/>
                    </a:cubicBezTo>
                    <a:cubicBezTo>
                      <a:pt x="284" y="145"/>
                      <a:pt x="280" y="142"/>
                      <a:pt x="277" y="145"/>
                    </a:cubicBezTo>
                    <a:cubicBezTo>
                      <a:pt x="274" y="149"/>
                      <a:pt x="279" y="152"/>
                      <a:pt x="282" y="153"/>
                    </a:cubicBezTo>
                    <a:cubicBezTo>
                      <a:pt x="287" y="154"/>
                      <a:pt x="290" y="150"/>
                      <a:pt x="293" y="147"/>
                    </a:cubicBezTo>
                    <a:cubicBezTo>
                      <a:pt x="294" y="146"/>
                      <a:pt x="296" y="144"/>
                      <a:pt x="298" y="144"/>
                    </a:cubicBezTo>
                    <a:cubicBezTo>
                      <a:pt x="300" y="144"/>
                      <a:pt x="301" y="146"/>
                      <a:pt x="303" y="146"/>
                    </a:cubicBezTo>
                    <a:cubicBezTo>
                      <a:pt x="308" y="146"/>
                      <a:pt x="308" y="141"/>
                      <a:pt x="306" y="138"/>
                    </a:cubicBezTo>
                    <a:cubicBezTo>
                      <a:pt x="305" y="135"/>
                      <a:pt x="301" y="133"/>
                      <a:pt x="299" y="130"/>
                    </a:cubicBezTo>
                    <a:cubicBezTo>
                      <a:pt x="298" y="129"/>
                      <a:pt x="297" y="127"/>
                      <a:pt x="296" y="126"/>
                    </a:cubicBezTo>
                    <a:cubicBezTo>
                      <a:pt x="296" y="124"/>
                      <a:pt x="293" y="124"/>
                      <a:pt x="292" y="125"/>
                    </a:cubicBezTo>
                    <a:cubicBezTo>
                      <a:pt x="290" y="127"/>
                      <a:pt x="292" y="129"/>
                      <a:pt x="291" y="131"/>
                    </a:cubicBezTo>
                    <a:cubicBezTo>
                      <a:pt x="291" y="133"/>
                      <a:pt x="288" y="133"/>
                      <a:pt x="286" y="135"/>
                    </a:cubicBezTo>
                    <a:close/>
                    <a:moveTo>
                      <a:pt x="339" y="68"/>
                    </a:moveTo>
                    <a:cubicBezTo>
                      <a:pt x="336" y="64"/>
                      <a:pt x="331" y="64"/>
                      <a:pt x="327" y="67"/>
                    </a:cubicBezTo>
                    <a:cubicBezTo>
                      <a:pt x="324" y="70"/>
                      <a:pt x="323" y="75"/>
                      <a:pt x="326" y="78"/>
                    </a:cubicBezTo>
                    <a:cubicBezTo>
                      <a:pt x="328" y="79"/>
                      <a:pt x="329" y="81"/>
                      <a:pt x="330" y="82"/>
                    </a:cubicBezTo>
                    <a:cubicBezTo>
                      <a:pt x="320" y="87"/>
                      <a:pt x="315" y="97"/>
                      <a:pt x="314" y="98"/>
                    </a:cubicBezTo>
                    <a:cubicBezTo>
                      <a:pt x="310" y="103"/>
                      <a:pt x="311" y="111"/>
                      <a:pt x="311" y="117"/>
                    </a:cubicBezTo>
                    <a:cubicBezTo>
                      <a:pt x="312" y="122"/>
                      <a:pt x="313" y="129"/>
                      <a:pt x="317" y="133"/>
                    </a:cubicBezTo>
                    <a:cubicBezTo>
                      <a:pt x="322" y="139"/>
                      <a:pt x="326" y="151"/>
                      <a:pt x="318" y="157"/>
                    </a:cubicBezTo>
                    <a:cubicBezTo>
                      <a:pt x="309" y="162"/>
                      <a:pt x="306" y="147"/>
                      <a:pt x="298" y="153"/>
                    </a:cubicBezTo>
                    <a:cubicBezTo>
                      <a:pt x="294" y="156"/>
                      <a:pt x="292" y="159"/>
                      <a:pt x="289" y="163"/>
                    </a:cubicBezTo>
                    <a:cubicBezTo>
                      <a:pt x="286" y="167"/>
                      <a:pt x="286" y="168"/>
                      <a:pt x="290" y="171"/>
                    </a:cubicBezTo>
                    <a:cubicBezTo>
                      <a:pt x="302" y="177"/>
                      <a:pt x="283" y="180"/>
                      <a:pt x="283" y="186"/>
                    </a:cubicBezTo>
                    <a:cubicBezTo>
                      <a:pt x="281" y="196"/>
                      <a:pt x="299" y="185"/>
                      <a:pt x="301" y="184"/>
                    </a:cubicBezTo>
                    <a:cubicBezTo>
                      <a:pt x="311" y="176"/>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6" y="219"/>
                      <a:pt x="354" y="216"/>
                      <a:pt x="352" y="212"/>
                    </a:cubicBezTo>
                    <a:cubicBezTo>
                      <a:pt x="347" y="207"/>
                      <a:pt x="345" y="213"/>
                      <a:pt x="340" y="213"/>
                    </a:cubicBezTo>
                    <a:cubicBezTo>
                      <a:pt x="337" y="213"/>
                      <a:pt x="338" y="212"/>
                      <a:pt x="337" y="210"/>
                    </a:cubicBezTo>
                    <a:cubicBezTo>
                      <a:pt x="335" y="205"/>
                      <a:pt x="333" y="202"/>
                      <a:pt x="329" y="199"/>
                    </a:cubicBezTo>
                    <a:cubicBezTo>
                      <a:pt x="325" y="196"/>
                      <a:pt x="319" y="194"/>
                      <a:pt x="314" y="194"/>
                    </a:cubicBezTo>
                    <a:cubicBezTo>
                      <a:pt x="309" y="193"/>
                      <a:pt x="305" y="195"/>
                      <a:pt x="301" y="196"/>
                    </a:cubicBezTo>
                    <a:cubicBezTo>
                      <a:pt x="290" y="198"/>
                      <a:pt x="283" y="198"/>
                      <a:pt x="277" y="207"/>
                    </a:cubicBezTo>
                    <a:cubicBezTo>
                      <a:pt x="273" y="214"/>
                      <a:pt x="267" y="222"/>
                      <a:pt x="268" y="230"/>
                    </a:cubicBezTo>
                    <a:cubicBezTo>
                      <a:pt x="268" y="233"/>
                      <a:pt x="269" y="235"/>
                      <a:pt x="270" y="238"/>
                    </a:cubicBezTo>
                    <a:cubicBezTo>
                      <a:pt x="271" y="242"/>
                      <a:pt x="271" y="246"/>
                      <a:pt x="273" y="250"/>
                    </a:cubicBezTo>
                    <a:cubicBezTo>
                      <a:pt x="275" y="256"/>
                      <a:pt x="281" y="262"/>
                      <a:pt x="287" y="262"/>
                    </a:cubicBezTo>
                    <a:cubicBezTo>
                      <a:pt x="289" y="262"/>
                      <a:pt x="291" y="262"/>
                      <a:pt x="293" y="261"/>
                    </a:cubicBezTo>
                    <a:cubicBezTo>
                      <a:pt x="295" y="260"/>
                      <a:pt x="296" y="257"/>
                      <a:pt x="298" y="257"/>
                    </a:cubicBezTo>
                    <a:cubicBezTo>
                      <a:pt x="303" y="257"/>
                      <a:pt x="304" y="264"/>
                      <a:pt x="307" y="267"/>
                    </a:cubicBezTo>
                    <a:cubicBezTo>
                      <a:pt x="311" y="270"/>
                      <a:pt x="315" y="269"/>
                      <a:pt x="319" y="273"/>
                    </a:cubicBezTo>
                    <a:cubicBezTo>
                      <a:pt x="322" y="276"/>
                      <a:pt x="326" y="284"/>
                      <a:pt x="324" y="289"/>
                    </a:cubicBezTo>
                    <a:cubicBezTo>
                      <a:pt x="323" y="294"/>
                      <a:pt x="315" y="295"/>
                      <a:pt x="312" y="300"/>
                    </a:cubicBezTo>
                    <a:cubicBezTo>
                      <a:pt x="308" y="308"/>
                      <a:pt x="320" y="305"/>
                      <a:pt x="322" y="312"/>
                    </a:cubicBezTo>
                    <a:cubicBezTo>
                      <a:pt x="321" y="314"/>
                      <a:pt x="319" y="315"/>
                      <a:pt x="317" y="317"/>
                    </a:cubicBezTo>
                    <a:cubicBezTo>
                      <a:pt x="285" y="349"/>
                      <a:pt x="241" y="369"/>
                      <a:pt x="192" y="369"/>
                    </a:cubicBezTo>
                    <a:cubicBezTo>
                      <a:pt x="185" y="369"/>
                      <a:pt x="177" y="369"/>
                      <a:pt x="170" y="368"/>
                    </a:cubicBezTo>
                    <a:cubicBezTo>
                      <a:pt x="171" y="366"/>
                      <a:pt x="171" y="365"/>
                      <a:pt x="171" y="364"/>
                    </a:cubicBezTo>
                    <a:cubicBezTo>
                      <a:pt x="174" y="358"/>
                      <a:pt x="176" y="355"/>
                      <a:pt x="181" y="351"/>
                    </a:cubicBezTo>
                    <a:cubicBezTo>
                      <a:pt x="192" y="341"/>
                      <a:pt x="201" y="330"/>
                      <a:pt x="209" y="318"/>
                    </a:cubicBezTo>
                    <a:cubicBezTo>
                      <a:pt x="213" y="313"/>
                      <a:pt x="220" y="311"/>
                      <a:pt x="224" y="306"/>
                    </a:cubicBezTo>
                    <a:cubicBezTo>
                      <a:pt x="226" y="303"/>
                      <a:pt x="226" y="298"/>
                      <a:pt x="227" y="294"/>
                    </a:cubicBezTo>
                    <a:cubicBezTo>
                      <a:pt x="227" y="290"/>
                      <a:pt x="228" y="288"/>
                      <a:pt x="230" y="285"/>
                    </a:cubicBezTo>
                    <a:cubicBezTo>
                      <a:pt x="232" y="282"/>
                      <a:pt x="237" y="279"/>
                      <a:pt x="237" y="276"/>
                    </a:cubicBezTo>
                    <a:cubicBezTo>
                      <a:pt x="240" y="269"/>
                      <a:pt x="229" y="261"/>
                      <a:pt x="224" y="259"/>
                    </a:cubicBezTo>
                    <a:cubicBezTo>
                      <a:pt x="220" y="257"/>
                      <a:pt x="215" y="257"/>
                      <a:pt x="211" y="255"/>
                    </a:cubicBezTo>
                    <a:cubicBezTo>
                      <a:pt x="207" y="254"/>
                      <a:pt x="205" y="251"/>
                      <a:pt x="203" y="248"/>
                    </a:cubicBezTo>
                    <a:cubicBezTo>
                      <a:pt x="200" y="246"/>
                      <a:pt x="196" y="244"/>
                      <a:pt x="192" y="242"/>
                    </a:cubicBezTo>
                    <a:cubicBezTo>
                      <a:pt x="188" y="240"/>
                      <a:pt x="184" y="241"/>
                      <a:pt x="180" y="240"/>
                    </a:cubicBezTo>
                    <a:cubicBezTo>
                      <a:pt x="178" y="239"/>
                      <a:pt x="176" y="236"/>
                      <a:pt x="173" y="235"/>
                    </a:cubicBezTo>
                    <a:cubicBezTo>
                      <a:pt x="172" y="235"/>
                      <a:pt x="170" y="235"/>
                      <a:pt x="168" y="233"/>
                    </a:cubicBezTo>
                    <a:cubicBezTo>
                      <a:pt x="166" y="233"/>
                      <a:pt x="163" y="235"/>
                      <a:pt x="162" y="237"/>
                    </a:cubicBezTo>
                    <a:cubicBezTo>
                      <a:pt x="160" y="240"/>
                      <a:pt x="160" y="243"/>
                      <a:pt x="160" y="246"/>
                    </a:cubicBezTo>
                    <a:cubicBezTo>
                      <a:pt x="160" y="247"/>
                      <a:pt x="160" y="247"/>
                      <a:pt x="160" y="247"/>
                    </a:cubicBezTo>
                    <a:cubicBezTo>
                      <a:pt x="160" y="247"/>
                      <a:pt x="160" y="247"/>
                      <a:pt x="159" y="247"/>
                    </a:cubicBezTo>
                    <a:cubicBezTo>
                      <a:pt x="155" y="246"/>
                      <a:pt x="153" y="243"/>
                      <a:pt x="151" y="240"/>
                    </a:cubicBezTo>
                    <a:cubicBezTo>
                      <a:pt x="149" y="237"/>
                      <a:pt x="148" y="235"/>
                      <a:pt x="146" y="234"/>
                    </a:cubicBezTo>
                    <a:cubicBezTo>
                      <a:pt x="144" y="233"/>
                      <a:pt x="143" y="233"/>
                      <a:pt x="141" y="232"/>
                    </a:cubicBezTo>
                    <a:cubicBezTo>
                      <a:pt x="137" y="229"/>
                      <a:pt x="136" y="223"/>
                      <a:pt x="131" y="221"/>
                    </a:cubicBezTo>
                    <a:cubicBezTo>
                      <a:pt x="128" y="219"/>
                      <a:pt x="125" y="221"/>
                      <a:pt x="122" y="220"/>
                    </a:cubicBezTo>
                    <a:cubicBezTo>
                      <a:pt x="116" y="217"/>
                      <a:pt x="122" y="208"/>
                      <a:pt x="125" y="205"/>
                    </a:cubicBezTo>
                    <a:cubicBezTo>
                      <a:pt x="127" y="204"/>
                      <a:pt x="128" y="204"/>
                      <a:pt x="130" y="204"/>
                    </a:cubicBezTo>
                    <a:cubicBezTo>
                      <a:pt x="132" y="203"/>
                      <a:pt x="134" y="201"/>
                      <a:pt x="136" y="201"/>
                    </a:cubicBezTo>
                    <a:cubicBezTo>
                      <a:pt x="140" y="200"/>
                      <a:pt x="143" y="202"/>
                      <a:pt x="145" y="204"/>
                    </a:cubicBezTo>
                    <a:cubicBezTo>
                      <a:pt x="149" y="207"/>
                      <a:pt x="152" y="212"/>
                      <a:pt x="156" y="214"/>
                    </a:cubicBezTo>
                    <a:cubicBezTo>
                      <a:pt x="158" y="216"/>
                      <a:pt x="164" y="216"/>
                      <a:pt x="163" y="212"/>
                    </a:cubicBezTo>
                    <a:cubicBezTo>
                      <a:pt x="163" y="207"/>
                      <a:pt x="153" y="207"/>
                      <a:pt x="153" y="202"/>
                    </a:cubicBezTo>
                    <a:cubicBezTo>
                      <a:pt x="153" y="200"/>
                      <a:pt x="157" y="193"/>
                      <a:pt x="158" y="190"/>
                    </a:cubicBezTo>
                    <a:cubicBezTo>
                      <a:pt x="161" y="185"/>
                      <a:pt x="168" y="185"/>
                      <a:pt x="171" y="180"/>
                    </a:cubicBezTo>
                    <a:cubicBezTo>
                      <a:pt x="174" y="177"/>
                      <a:pt x="172" y="172"/>
                      <a:pt x="176" y="169"/>
                    </a:cubicBezTo>
                    <a:cubicBezTo>
                      <a:pt x="179" y="166"/>
                      <a:pt x="185" y="167"/>
                      <a:pt x="188" y="165"/>
                    </a:cubicBezTo>
                    <a:cubicBezTo>
                      <a:pt x="193" y="162"/>
                      <a:pt x="197" y="156"/>
                      <a:pt x="198" y="151"/>
                    </a:cubicBezTo>
                    <a:cubicBezTo>
                      <a:pt x="200" y="144"/>
                      <a:pt x="199" y="141"/>
                      <a:pt x="193" y="138"/>
                    </a:cubicBezTo>
                    <a:cubicBezTo>
                      <a:pt x="189" y="136"/>
                      <a:pt x="185" y="134"/>
                      <a:pt x="181" y="132"/>
                    </a:cubicBezTo>
                    <a:cubicBezTo>
                      <a:pt x="178" y="131"/>
                      <a:pt x="176" y="129"/>
                      <a:pt x="174" y="127"/>
                    </a:cubicBezTo>
                    <a:cubicBezTo>
                      <a:pt x="172" y="126"/>
                      <a:pt x="171" y="124"/>
                      <a:pt x="169" y="122"/>
                    </a:cubicBezTo>
                    <a:cubicBezTo>
                      <a:pt x="167" y="121"/>
                      <a:pt x="166" y="122"/>
                      <a:pt x="164" y="122"/>
                    </a:cubicBezTo>
                    <a:cubicBezTo>
                      <a:pt x="161" y="122"/>
                      <a:pt x="162" y="123"/>
                      <a:pt x="160" y="121"/>
                    </a:cubicBezTo>
                    <a:cubicBezTo>
                      <a:pt x="159" y="120"/>
                      <a:pt x="159" y="118"/>
                      <a:pt x="158" y="117"/>
                    </a:cubicBezTo>
                    <a:cubicBezTo>
                      <a:pt x="155" y="113"/>
                      <a:pt x="147" y="113"/>
                      <a:pt x="145" y="117"/>
                    </a:cubicBezTo>
                    <a:cubicBezTo>
                      <a:pt x="142" y="121"/>
                      <a:pt x="147" y="130"/>
                      <a:pt x="140" y="133"/>
                    </a:cubicBezTo>
                    <a:cubicBezTo>
                      <a:pt x="137" y="134"/>
                      <a:pt x="130" y="131"/>
                      <a:pt x="126" y="129"/>
                    </a:cubicBezTo>
                    <a:cubicBezTo>
                      <a:pt x="120" y="126"/>
                      <a:pt x="118" y="118"/>
                      <a:pt x="123" y="113"/>
                    </a:cubicBezTo>
                    <a:cubicBezTo>
                      <a:pt x="129" y="106"/>
                      <a:pt x="141" y="105"/>
                      <a:pt x="147" y="97"/>
                    </a:cubicBezTo>
                    <a:cubicBezTo>
                      <a:pt x="148" y="96"/>
                      <a:pt x="149" y="94"/>
                      <a:pt x="149" y="91"/>
                    </a:cubicBezTo>
                    <a:cubicBezTo>
                      <a:pt x="149" y="89"/>
                      <a:pt x="146" y="83"/>
                      <a:pt x="144" y="82"/>
                    </a:cubicBezTo>
                    <a:cubicBezTo>
                      <a:pt x="139" y="76"/>
                      <a:pt x="131" y="83"/>
                      <a:pt x="127" y="75"/>
                    </a:cubicBezTo>
                    <a:cubicBezTo>
                      <a:pt x="126" y="73"/>
                      <a:pt x="126" y="72"/>
                      <a:pt x="126" y="70"/>
                    </a:cubicBezTo>
                    <a:cubicBezTo>
                      <a:pt x="125" y="66"/>
                      <a:pt x="125" y="67"/>
                      <a:pt x="121" y="66"/>
                    </a:cubicBezTo>
                    <a:cubicBezTo>
                      <a:pt x="114" y="63"/>
                      <a:pt x="103" y="62"/>
                      <a:pt x="96" y="66"/>
                    </a:cubicBezTo>
                    <a:cubicBezTo>
                      <a:pt x="93" y="68"/>
                      <a:pt x="88" y="74"/>
                      <a:pt x="87" y="78"/>
                    </a:cubicBezTo>
                    <a:cubicBezTo>
                      <a:pt x="86" y="83"/>
                      <a:pt x="89" y="84"/>
                      <a:pt x="93" y="86"/>
                    </a:cubicBezTo>
                    <a:cubicBezTo>
                      <a:pt x="99" y="90"/>
                      <a:pt x="94" y="93"/>
                      <a:pt x="89" y="95"/>
                    </a:cubicBezTo>
                    <a:cubicBezTo>
                      <a:pt x="82" y="99"/>
                      <a:pt x="83" y="95"/>
                      <a:pt x="78" y="90"/>
                    </a:cubicBezTo>
                    <a:cubicBezTo>
                      <a:pt x="75" y="87"/>
                      <a:pt x="72" y="86"/>
                      <a:pt x="70" y="83"/>
                    </a:cubicBezTo>
                    <a:cubicBezTo>
                      <a:pt x="69" y="81"/>
                      <a:pt x="68" y="79"/>
                      <a:pt x="66" y="78"/>
                    </a:cubicBezTo>
                    <a:cubicBezTo>
                      <a:pt x="66"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2" y="53"/>
                      <a:pt x="145" y="54"/>
                    </a:cubicBezTo>
                    <a:cubicBezTo>
                      <a:pt x="151" y="56"/>
                      <a:pt x="157" y="62"/>
                      <a:pt x="161" y="67"/>
                    </a:cubicBezTo>
                    <a:cubicBezTo>
                      <a:pt x="162" y="68"/>
                      <a:pt x="163" y="66"/>
                      <a:pt x="163" y="69"/>
                    </a:cubicBezTo>
                    <a:cubicBezTo>
                      <a:pt x="163" y="71"/>
                      <a:pt x="160" y="74"/>
                      <a:pt x="159" y="76"/>
                    </a:cubicBezTo>
                    <a:cubicBezTo>
                      <a:pt x="157" y="81"/>
                      <a:pt x="160" y="86"/>
                      <a:pt x="164" y="90"/>
                    </a:cubicBezTo>
                    <a:cubicBezTo>
                      <a:pt x="169" y="94"/>
                      <a:pt x="173" y="99"/>
                      <a:pt x="179" y="101"/>
                    </a:cubicBezTo>
                    <a:cubicBezTo>
                      <a:pt x="184" y="102"/>
                      <a:pt x="188" y="98"/>
                      <a:pt x="191" y="93"/>
                    </a:cubicBezTo>
                    <a:cubicBezTo>
                      <a:pt x="196" y="82"/>
                      <a:pt x="181" y="75"/>
                      <a:pt x="173" y="70"/>
                    </a:cubicBezTo>
                    <a:cubicBezTo>
                      <a:pt x="169" y="68"/>
                      <a:pt x="170" y="65"/>
                      <a:pt x="171" y="60"/>
                    </a:cubicBezTo>
                    <a:cubicBezTo>
                      <a:pt x="172" y="55"/>
                      <a:pt x="175" y="51"/>
                      <a:pt x="180" y="49"/>
                    </a:cubicBezTo>
                    <a:cubicBezTo>
                      <a:pt x="184" y="48"/>
                      <a:pt x="190" y="50"/>
                      <a:pt x="186" y="55"/>
                    </a:cubicBezTo>
                    <a:cubicBezTo>
                      <a:pt x="184" y="59"/>
                      <a:pt x="178" y="60"/>
                      <a:pt x="179" y="66"/>
                    </a:cubicBezTo>
                    <a:cubicBezTo>
                      <a:pt x="180" y="70"/>
                      <a:pt x="185" y="71"/>
                      <a:pt x="189" y="71"/>
                    </a:cubicBezTo>
                    <a:cubicBezTo>
                      <a:pt x="192" y="70"/>
                      <a:pt x="194" y="68"/>
                      <a:pt x="196" y="72"/>
                    </a:cubicBezTo>
                    <a:cubicBezTo>
                      <a:pt x="199" y="77"/>
                      <a:pt x="197" y="81"/>
                      <a:pt x="201" y="85"/>
                    </a:cubicBezTo>
                    <a:cubicBezTo>
                      <a:pt x="204" y="89"/>
                      <a:pt x="207" y="91"/>
                      <a:pt x="208" y="95"/>
                    </a:cubicBezTo>
                    <a:cubicBezTo>
                      <a:pt x="209" y="97"/>
                      <a:pt x="209" y="99"/>
                      <a:pt x="209" y="100"/>
                    </a:cubicBezTo>
                    <a:cubicBezTo>
                      <a:pt x="211" y="104"/>
                      <a:pt x="214" y="107"/>
                      <a:pt x="216" y="110"/>
                    </a:cubicBezTo>
                    <a:cubicBezTo>
                      <a:pt x="218" y="112"/>
                      <a:pt x="219" y="116"/>
                      <a:pt x="221" y="118"/>
                    </a:cubicBezTo>
                    <a:cubicBezTo>
                      <a:pt x="224" y="122"/>
                      <a:pt x="228" y="120"/>
                      <a:pt x="232" y="116"/>
                    </a:cubicBezTo>
                    <a:cubicBezTo>
                      <a:pt x="237" y="112"/>
                      <a:pt x="234" y="103"/>
                      <a:pt x="239" y="99"/>
                    </a:cubicBezTo>
                    <a:cubicBezTo>
                      <a:pt x="241" y="97"/>
                      <a:pt x="244" y="97"/>
                      <a:pt x="246" y="98"/>
                    </a:cubicBezTo>
                    <a:cubicBezTo>
                      <a:pt x="248" y="98"/>
                      <a:pt x="249" y="100"/>
                      <a:pt x="250" y="100"/>
                    </a:cubicBezTo>
                    <a:cubicBezTo>
                      <a:pt x="252" y="101"/>
                      <a:pt x="254" y="101"/>
                      <a:pt x="255" y="102"/>
                    </a:cubicBezTo>
                    <a:cubicBezTo>
                      <a:pt x="258" y="105"/>
                      <a:pt x="257" y="107"/>
                      <a:pt x="259" y="109"/>
                    </a:cubicBezTo>
                    <a:cubicBezTo>
                      <a:pt x="260" y="112"/>
                      <a:pt x="264" y="113"/>
                      <a:pt x="268" y="113"/>
                    </a:cubicBezTo>
                    <a:cubicBezTo>
                      <a:pt x="279" y="113"/>
                      <a:pt x="287" y="105"/>
                      <a:pt x="282" y="94"/>
                    </a:cubicBezTo>
                    <a:cubicBezTo>
                      <a:pt x="281" y="91"/>
                      <a:pt x="278" y="88"/>
                      <a:pt x="275" y="86"/>
                    </a:cubicBezTo>
                    <a:cubicBezTo>
                      <a:pt x="273" y="85"/>
                      <a:pt x="270" y="85"/>
                      <a:pt x="269" y="82"/>
                    </a:cubicBezTo>
                    <a:cubicBezTo>
                      <a:pt x="266" y="77"/>
                      <a:pt x="269" y="66"/>
                      <a:pt x="271" y="61"/>
                    </a:cubicBezTo>
                    <a:cubicBezTo>
                      <a:pt x="271" y="58"/>
                      <a:pt x="274" y="51"/>
                      <a:pt x="273" y="47"/>
                    </a:cubicBezTo>
                    <a:cubicBezTo>
                      <a:pt x="273" y="45"/>
                      <a:pt x="270" y="43"/>
                      <a:pt x="268" y="41"/>
                    </a:cubicBezTo>
                    <a:cubicBezTo>
                      <a:pt x="267" y="39"/>
                      <a:pt x="263" y="34"/>
                      <a:pt x="259" y="29"/>
                    </a:cubicBezTo>
                    <a:cubicBezTo>
                      <a:pt x="276" y="36"/>
                      <a:pt x="290" y="45"/>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moveTo>
                      <a:pt x="340" y="133"/>
                    </a:moveTo>
                    <a:cubicBezTo>
                      <a:pt x="338" y="133"/>
                      <a:pt x="331" y="130"/>
                      <a:pt x="331" y="128"/>
                    </a:cubicBezTo>
                    <a:cubicBezTo>
                      <a:pt x="331" y="124"/>
                      <a:pt x="337" y="121"/>
                      <a:pt x="338" y="118"/>
                    </a:cubicBezTo>
                    <a:cubicBezTo>
                      <a:pt x="339" y="116"/>
                      <a:pt x="338" y="115"/>
                      <a:pt x="339" y="114"/>
                    </a:cubicBezTo>
                    <a:cubicBezTo>
                      <a:pt x="340" y="113"/>
                      <a:pt x="342" y="113"/>
                      <a:pt x="343" y="112"/>
                    </a:cubicBezTo>
                    <a:cubicBezTo>
                      <a:pt x="344" y="110"/>
                      <a:pt x="344" y="106"/>
                      <a:pt x="344" y="103"/>
                    </a:cubicBezTo>
                    <a:cubicBezTo>
                      <a:pt x="348" y="109"/>
                      <a:pt x="351" y="115"/>
                      <a:pt x="353" y="121"/>
                    </a:cubicBezTo>
                    <a:cubicBezTo>
                      <a:pt x="350" y="127"/>
                      <a:pt x="345" y="133"/>
                      <a:pt x="340" y="133"/>
                    </a:cubicBezTo>
                    <a:close/>
                    <a:moveTo>
                      <a:pt x="169" y="306"/>
                    </a:moveTo>
                    <a:cubicBezTo>
                      <a:pt x="167" y="315"/>
                      <a:pt x="163" y="323"/>
                      <a:pt x="161" y="331"/>
                    </a:cubicBezTo>
                    <a:cubicBezTo>
                      <a:pt x="159" y="336"/>
                      <a:pt x="158" y="340"/>
                      <a:pt x="161" y="345"/>
                    </a:cubicBezTo>
                    <a:cubicBezTo>
                      <a:pt x="165" y="352"/>
                      <a:pt x="163" y="354"/>
                      <a:pt x="162" y="361"/>
                    </a:cubicBezTo>
                    <a:cubicBezTo>
                      <a:pt x="162" y="362"/>
                      <a:pt x="162" y="364"/>
                      <a:pt x="162" y="366"/>
                    </a:cubicBezTo>
                    <a:cubicBezTo>
                      <a:pt x="125" y="360"/>
                      <a:pt x="92" y="343"/>
                      <a:pt x="67" y="317"/>
                    </a:cubicBezTo>
                    <a:cubicBezTo>
                      <a:pt x="35" y="285"/>
                      <a:pt x="16" y="241"/>
                      <a:pt x="16" y="193"/>
                    </a:cubicBezTo>
                    <a:cubicBezTo>
                      <a:pt x="16" y="165"/>
                      <a:pt x="22" y="138"/>
                      <a:pt x="33" y="115"/>
                    </a:cubicBezTo>
                    <a:cubicBezTo>
                      <a:pt x="37" y="120"/>
                      <a:pt x="41" y="126"/>
                      <a:pt x="41"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3" y="192"/>
                      <a:pt x="75" y="197"/>
                    </a:cubicBezTo>
                    <a:cubicBezTo>
                      <a:pt x="78" y="214"/>
                      <a:pt x="99" y="220"/>
                      <a:pt x="111" y="229"/>
                    </a:cubicBezTo>
                    <a:cubicBezTo>
                      <a:pt x="115" y="231"/>
                      <a:pt x="119" y="233"/>
                      <a:pt x="123" y="235"/>
                    </a:cubicBezTo>
                    <a:cubicBezTo>
                      <a:pt x="127" y="238"/>
                      <a:pt x="130" y="241"/>
                      <a:pt x="135" y="243"/>
                    </a:cubicBezTo>
                    <a:cubicBezTo>
                      <a:pt x="140" y="245"/>
                      <a:pt x="145" y="246"/>
                      <a:pt x="150" y="250"/>
                    </a:cubicBezTo>
                    <a:cubicBezTo>
                      <a:pt x="151" y="251"/>
                      <a:pt x="154" y="253"/>
                      <a:pt x="156" y="255"/>
                    </a:cubicBezTo>
                    <a:cubicBezTo>
                      <a:pt x="155" y="256"/>
                      <a:pt x="154" y="257"/>
                      <a:pt x="153" y="258"/>
                    </a:cubicBezTo>
                    <a:cubicBezTo>
                      <a:pt x="151" y="261"/>
                      <a:pt x="151" y="263"/>
                      <a:pt x="151" y="266"/>
                    </a:cubicBezTo>
                    <a:cubicBezTo>
                      <a:pt x="151" y="268"/>
                      <a:pt x="151" y="269"/>
                      <a:pt x="151" y="270"/>
                    </a:cubicBezTo>
                    <a:cubicBezTo>
                      <a:pt x="150" y="271"/>
                      <a:pt x="149" y="272"/>
                      <a:pt x="149" y="273"/>
                    </a:cubicBezTo>
                    <a:cubicBezTo>
                      <a:pt x="148" y="280"/>
                      <a:pt x="158" y="285"/>
                      <a:pt x="162" y="289"/>
                    </a:cubicBezTo>
                    <a:cubicBezTo>
                      <a:pt x="168" y="293"/>
                      <a:pt x="170" y="299"/>
                      <a:pt x="169" y="30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745" name="Freeform 29"/>
            <p:cNvSpPr>
              <a:spLocks noChangeAspect="1" noEditPoints="1"/>
            </p:cNvSpPr>
            <p:nvPr/>
          </p:nvSpPr>
          <p:spPr bwMode="auto">
            <a:xfrm>
              <a:off x="-3245033" y="1494716"/>
              <a:ext cx="287338" cy="282575"/>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6" name="Freeform 3"/>
            <p:cNvSpPr>
              <a:spLocks noChangeAspect="1" noEditPoints="1"/>
            </p:cNvSpPr>
            <p:nvPr/>
          </p:nvSpPr>
          <p:spPr bwMode="auto">
            <a:xfrm>
              <a:off x="-3258526" y="1108960"/>
              <a:ext cx="314325" cy="274637"/>
            </a:xfrm>
            <a:custGeom>
              <a:avLst/>
              <a:gdLst>
                <a:gd name="T0" fmla="*/ 2147483647 w 332"/>
                <a:gd name="T1" fmla="*/ 2147483647 h 295"/>
                <a:gd name="T2" fmla="*/ 2147483647 w 332"/>
                <a:gd name="T3" fmla="*/ 2147483647 h 295"/>
                <a:gd name="T4" fmla="*/ 2147483647 w 332"/>
                <a:gd name="T5" fmla="*/ 2147483647 h 295"/>
                <a:gd name="T6" fmla="*/ 2147483647 w 332"/>
                <a:gd name="T7" fmla="*/ 2147483647 h 295"/>
                <a:gd name="T8" fmla="*/ 2147483647 w 332"/>
                <a:gd name="T9" fmla="*/ 2147483647 h 295"/>
                <a:gd name="T10" fmla="*/ 2147483647 w 332"/>
                <a:gd name="T11" fmla="*/ 2147483647 h 295"/>
                <a:gd name="T12" fmla="*/ 2147483647 w 332"/>
                <a:gd name="T13" fmla="*/ 2147483647 h 295"/>
                <a:gd name="T14" fmla="*/ 2147483647 w 332"/>
                <a:gd name="T15" fmla="*/ 2147483647 h 295"/>
                <a:gd name="T16" fmla="*/ 2147483647 w 332"/>
                <a:gd name="T17" fmla="*/ 2147483647 h 295"/>
                <a:gd name="T18" fmla="*/ 2147483647 w 332"/>
                <a:gd name="T19" fmla="*/ 2147483647 h 295"/>
                <a:gd name="T20" fmla="*/ 2147483647 w 332"/>
                <a:gd name="T21" fmla="*/ 2147483647 h 295"/>
                <a:gd name="T22" fmla="*/ 2147483647 w 332"/>
                <a:gd name="T23" fmla="*/ 2147483647 h 295"/>
                <a:gd name="T24" fmla="*/ 2147483647 w 332"/>
                <a:gd name="T25" fmla="*/ 2147483647 h 295"/>
                <a:gd name="T26" fmla="*/ 2147483647 w 332"/>
                <a:gd name="T27" fmla="*/ 2147483647 h 295"/>
                <a:gd name="T28" fmla="*/ 2147483647 w 332"/>
                <a:gd name="T29" fmla="*/ 2147483647 h 295"/>
                <a:gd name="T30" fmla="*/ 2147483647 w 332"/>
                <a:gd name="T31" fmla="*/ 2147483647 h 295"/>
                <a:gd name="T32" fmla="*/ 2147483647 w 332"/>
                <a:gd name="T33" fmla="*/ 2147483647 h 295"/>
                <a:gd name="T34" fmla="*/ 2147483647 w 332"/>
                <a:gd name="T35" fmla="*/ 2147483647 h 295"/>
                <a:gd name="T36" fmla="*/ 2147483647 w 332"/>
                <a:gd name="T37" fmla="*/ 2147483647 h 295"/>
                <a:gd name="T38" fmla="*/ 2147483647 w 332"/>
                <a:gd name="T39" fmla="*/ 2147483647 h 295"/>
                <a:gd name="T40" fmla="*/ 2147483647 w 332"/>
                <a:gd name="T41" fmla="*/ 2147483647 h 295"/>
                <a:gd name="T42" fmla="*/ 2147483647 w 332"/>
                <a:gd name="T43" fmla="*/ 0 h 295"/>
                <a:gd name="T44" fmla="*/ 2147483647 w 332"/>
                <a:gd name="T45" fmla="*/ 2147483647 h 295"/>
                <a:gd name="T46" fmla="*/ 2147483647 w 332"/>
                <a:gd name="T47" fmla="*/ 2147483647 h 295"/>
                <a:gd name="T48" fmla="*/ 0 w 332"/>
                <a:gd name="T49" fmla="*/ 2147483647 h 295"/>
                <a:gd name="T50" fmla="*/ 2147483647 w 332"/>
                <a:gd name="T51" fmla="*/ 2147483647 h 295"/>
                <a:gd name="T52" fmla="*/ 2147483647 w 332"/>
                <a:gd name="T53" fmla="*/ 2147483647 h 295"/>
                <a:gd name="T54" fmla="*/ 2147483647 w 332"/>
                <a:gd name="T55" fmla="*/ 2147483647 h 295"/>
                <a:gd name="T56" fmla="*/ 2147483647 w 332"/>
                <a:gd name="T57" fmla="*/ 2147483647 h 295"/>
                <a:gd name="T58" fmla="*/ 2147483647 w 332"/>
                <a:gd name="T59" fmla="*/ 2147483647 h 295"/>
                <a:gd name="T60" fmla="*/ 2147483647 w 332"/>
                <a:gd name="T61" fmla="*/ 2147483647 h 295"/>
                <a:gd name="T62" fmla="*/ 2147483647 w 332"/>
                <a:gd name="T63" fmla="*/ 2147483647 h 295"/>
                <a:gd name="T64" fmla="*/ 2147483647 w 332"/>
                <a:gd name="T65" fmla="*/ 2147483647 h 295"/>
                <a:gd name="T66" fmla="*/ 2147483647 w 332"/>
                <a:gd name="T67" fmla="*/ 2147483647 h 295"/>
                <a:gd name="T68" fmla="*/ 2147483647 w 332"/>
                <a:gd name="T69" fmla="*/ 2147483647 h 295"/>
                <a:gd name="T70" fmla="*/ 2147483647 w 332"/>
                <a:gd name="T71" fmla="*/ 2147483647 h 295"/>
                <a:gd name="T72" fmla="*/ 2147483647 w 332"/>
                <a:gd name="T73" fmla="*/ 2147483647 h 295"/>
                <a:gd name="T74" fmla="*/ 2147483647 w 332"/>
                <a:gd name="T75" fmla="*/ 2147483647 h 295"/>
                <a:gd name="T76" fmla="*/ 2147483647 w 332"/>
                <a:gd name="T77" fmla="*/ 2147483647 h 295"/>
                <a:gd name="T78" fmla="*/ 2147483647 w 332"/>
                <a:gd name="T79" fmla="*/ 2147483647 h 295"/>
                <a:gd name="T80" fmla="*/ 2147483647 w 332"/>
                <a:gd name="T81" fmla="*/ 2147483647 h 295"/>
                <a:gd name="T82" fmla="*/ 2147483647 w 332"/>
                <a:gd name="T83" fmla="*/ 2147483647 h 295"/>
                <a:gd name="T84" fmla="*/ 2147483647 w 332"/>
                <a:gd name="T85" fmla="*/ 2147483647 h 295"/>
                <a:gd name="T86" fmla="*/ 2147483647 w 332"/>
                <a:gd name="T87" fmla="*/ 2147483647 h 295"/>
                <a:gd name="T88" fmla="*/ 2147483647 w 332"/>
                <a:gd name="T89" fmla="*/ 2147483647 h 295"/>
                <a:gd name="T90" fmla="*/ 2147483647 w 332"/>
                <a:gd name="T91" fmla="*/ 2147483647 h 295"/>
                <a:gd name="T92" fmla="*/ 2147483647 w 332"/>
                <a:gd name="T93" fmla="*/ 2147483647 h 295"/>
                <a:gd name="T94" fmla="*/ 2147483647 w 332"/>
                <a:gd name="T95" fmla="*/ 2147483647 h 295"/>
                <a:gd name="T96" fmla="*/ 2147483647 w 332"/>
                <a:gd name="T97" fmla="*/ 2147483647 h 295"/>
                <a:gd name="T98" fmla="*/ 2147483647 w 332"/>
                <a:gd name="T99" fmla="*/ 2147483647 h 295"/>
                <a:gd name="T100" fmla="*/ 2147483647 w 332"/>
                <a:gd name="T101" fmla="*/ 2147483647 h 295"/>
                <a:gd name="T102" fmla="*/ 2147483647 w 332"/>
                <a:gd name="T103" fmla="*/ 2147483647 h 295"/>
                <a:gd name="T104" fmla="*/ 2147483647 w 332"/>
                <a:gd name="T105" fmla="*/ 2147483647 h 295"/>
                <a:gd name="T106" fmla="*/ 2147483647 w 332"/>
                <a:gd name="T107" fmla="*/ 2147483647 h 295"/>
                <a:gd name="T108" fmla="*/ 2147483647 w 332"/>
                <a:gd name="T109" fmla="*/ 2147483647 h 2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2"/>
                <a:gd name="T166" fmla="*/ 0 h 295"/>
                <a:gd name="T167" fmla="*/ 332 w 332"/>
                <a:gd name="T168" fmla="*/ 295 h 2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2" h="295">
                  <a:moveTo>
                    <a:pt x="325" y="251"/>
                  </a:moveTo>
                  <a:cubicBezTo>
                    <a:pt x="325" y="250"/>
                    <a:pt x="256" y="132"/>
                    <a:pt x="218" y="65"/>
                  </a:cubicBezTo>
                  <a:cubicBezTo>
                    <a:pt x="215" y="61"/>
                    <a:pt x="210" y="60"/>
                    <a:pt x="207" y="62"/>
                  </a:cubicBezTo>
                  <a:cubicBezTo>
                    <a:pt x="203" y="64"/>
                    <a:pt x="201" y="69"/>
                    <a:pt x="204" y="73"/>
                  </a:cubicBezTo>
                  <a:cubicBezTo>
                    <a:pt x="243" y="140"/>
                    <a:pt x="311" y="258"/>
                    <a:pt x="311" y="259"/>
                  </a:cubicBezTo>
                  <a:cubicBezTo>
                    <a:pt x="314" y="264"/>
                    <a:pt x="315" y="268"/>
                    <a:pt x="315" y="271"/>
                  </a:cubicBezTo>
                  <a:cubicBezTo>
                    <a:pt x="315" y="274"/>
                    <a:pt x="315" y="274"/>
                    <a:pt x="313" y="276"/>
                  </a:cubicBezTo>
                  <a:cubicBezTo>
                    <a:pt x="311" y="277"/>
                    <a:pt x="307" y="279"/>
                    <a:pt x="301" y="278"/>
                  </a:cubicBezTo>
                  <a:cubicBezTo>
                    <a:pt x="301" y="279"/>
                    <a:pt x="300" y="279"/>
                    <a:pt x="300" y="279"/>
                  </a:cubicBezTo>
                  <a:cubicBezTo>
                    <a:pt x="31" y="279"/>
                    <a:pt x="31" y="279"/>
                    <a:pt x="31" y="279"/>
                  </a:cubicBezTo>
                  <a:cubicBezTo>
                    <a:pt x="31" y="278"/>
                    <a:pt x="31" y="278"/>
                    <a:pt x="31" y="278"/>
                  </a:cubicBezTo>
                  <a:cubicBezTo>
                    <a:pt x="25" y="279"/>
                    <a:pt x="20" y="277"/>
                    <a:pt x="19" y="276"/>
                  </a:cubicBezTo>
                  <a:cubicBezTo>
                    <a:pt x="17" y="274"/>
                    <a:pt x="16" y="274"/>
                    <a:pt x="16" y="271"/>
                  </a:cubicBezTo>
                  <a:cubicBezTo>
                    <a:pt x="16" y="269"/>
                    <a:pt x="17" y="264"/>
                    <a:pt x="20" y="259"/>
                  </a:cubicBezTo>
                  <a:cubicBezTo>
                    <a:pt x="22" y="257"/>
                    <a:pt x="137" y="57"/>
                    <a:pt x="155" y="26"/>
                  </a:cubicBezTo>
                  <a:cubicBezTo>
                    <a:pt x="160" y="18"/>
                    <a:pt x="164" y="16"/>
                    <a:pt x="166" y="16"/>
                  </a:cubicBezTo>
                  <a:cubicBezTo>
                    <a:pt x="168" y="16"/>
                    <a:pt x="172" y="18"/>
                    <a:pt x="177" y="26"/>
                  </a:cubicBezTo>
                  <a:cubicBezTo>
                    <a:pt x="178" y="29"/>
                    <a:pt x="183" y="36"/>
                    <a:pt x="188" y="46"/>
                  </a:cubicBezTo>
                  <a:cubicBezTo>
                    <a:pt x="191" y="50"/>
                    <a:pt x="195" y="51"/>
                    <a:pt x="199" y="49"/>
                  </a:cubicBezTo>
                  <a:cubicBezTo>
                    <a:pt x="203" y="47"/>
                    <a:pt x="204" y="42"/>
                    <a:pt x="202" y="38"/>
                  </a:cubicBezTo>
                  <a:cubicBezTo>
                    <a:pt x="196" y="28"/>
                    <a:pt x="192" y="21"/>
                    <a:pt x="191" y="18"/>
                  </a:cubicBezTo>
                  <a:cubicBezTo>
                    <a:pt x="185" y="8"/>
                    <a:pt x="176" y="0"/>
                    <a:pt x="166" y="0"/>
                  </a:cubicBezTo>
                  <a:cubicBezTo>
                    <a:pt x="155" y="0"/>
                    <a:pt x="147" y="8"/>
                    <a:pt x="141" y="18"/>
                  </a:cubicBezTo>
                  <a:cubicBezTo>
                    <a:pt x="123" y="49"/>
                    <a:pt x="8" y="249"/>
                    <a:pt x="6" y="251"/>
                  </a:cubicBezTo>
                  <a:cubicBezTo>
                    <a:pt x="2" y="258"/>
                    <a:pt x="0" y="265"/>
                    <a:pt x="0" y="271"/>
                  </a:cubicBezTo>
                  <a:cubicBezTo>
                    <a:pt x="0" y="278"/>
                    <a:pt x="4" y="285"/>
                    <a:pt x="9" y="289"/>
                  </a:cubicBezTo>
                  <a:cubicBezTo>
                    <a:pt x="15" y="293"/>
                    <a:pt x="23" y="294"/>
                    <a:pt x="31" y="294"/>
                  </a:cubicBezTo>
                  <a:cubicBezTo>
                    <a:pt x="31" y="295"/>
                    <a:pt x="31" y="295"/>
                    <a:pt x="31" y="295"/>
                  </a:cubicBezTo>
                  <a:cubicBezTo>
                    <a:pt x="300" y="295"/>
                    <a:pt x="300" y="295"/>
                    <a:pt x="300" y="295"/>
                  </a:cubicBezTo>
                  <a:cubicBezTo>
                    <a:pt x="301" y="294"/>
                    <a:pt x="301" y="294"/>
                    <a:pt x="301" y="294"/>
                  </a:cubicBezTo>
                  <a:cubicBezTo>
                    <a:pt x="309" y="294"/>
                    <a:pt x="316" y="293"/>
                    <a:pt x="322" y="289"/>
                  </a:cubicBezTo>
                  <a:cubicBezTo>
                    <a:pt x="328" y="285"/>
                    <a:pt x="332" y="278"/>
                    <a:pt x="331" y="271"/>
                  </a:cubicBezTo>
                  <a:cubicBezTo>
                    <a:pt x="331" y="265"/>
                    <a:pt x="329" y="258"/>
                    <a:pt x="325" y="251"/>
                  </a:cubicBezTo>
                  <a:close/>
                  <a:moveTo>
                    <a:pt x="173" y="79"/>
                  </a:moveTo>
                  <a:cubicBezTo>
                    <a:pt x="171" y="77"/>
                    <a:pt x="169" y="76"/>
                    <a:pt x="166" y="76"/>
                  </a:cubicBezTo>
                  <a:cubicBezTo>
                    <a:pt x="163" y="76"/>
                    <a:pt x="161" y="77"/>
                    <a:pt x="159" y="79"/>
                  </a:cubicBezTo>
                  <a:cubicBezTo>
                    <a:pt x="157" y="81"/>
                    <a:pt x="156" y="83"/>
                    <a:pt x="156" y="86"/>
                  </a:cubicBezTo>
                  <a:cubicBezTo>
                    <a:pt x="157" y="202"/>
                    <a:pt x="157" y="202"/>
                    <a:pt x="157" y="202"/>
                  </a:cubicBezTo>
                  <a:cubicBezTo>
                    <a:pt x="157" y="205"/>
                    <a:pt x="158" y="207"/>
                    <a:pt x="160" y="209"/>
                  </a:cubicBezTo>
                  <a:cubicBezTo>
                    <a:pt x="161" y="210"/>
                    <a:pt x="163" y="211"/>
                    <a:pt x="166" y="211"/>
                  </a:cubicBezTo>
                  <a:cubicBezTo>
                    <a:pt x="168" y="211"/>
                    <a:pt x="170" y="210"/>
                    <a:pt x="172" y="209"/>
                  </a:cubicBezTo>
                  <a:cubicBezTo>
                    <a:pt x="174" y="207"/>
                    <a:pt x="175" y="205"/>
                    <a:pt x="175" y="202"/>
                  </a:cubicBezTo>
                  <a:cubicBezTo>
                    <a:pt x="176" y="86"/>
                    <a:pt x="176" y="86"/>
                    <a:pt x="176" y="86"/>
                  </a:cubicBezTo>
                  <a:cubicBezTo>
                    <a:pt x="176" y="83"/>
                    <a:pt x="175" y="81"/>
                    <a:pt x="173" y="79"/>
                  </a:cubicBezTo>
                  <a:close/>
                  <a:moveTo>
                    <a:pt x="166" y="227"/>
                  </a:moveTo>
                  <a:cubicBezTo>
                    <a:pt x="163" y="227"/>
                    <a:pt x="161" y="228"/>
                    <a:pt x="159" y="230"/>
                  </a:cubicBezTo>
                  <a:cubicBezTo>
                    <a:pt x="157" y="232"/>
                    <a:pt x="156" y="234"/>
                    <a:pt x="156" y="237"/>
                  </a:cubicBezTo>
                  <a:cubicBezTo>
                    <a:pt x="156" y="250"/>
                    <a:pt x="156" y="250"/>
                    <a:pt x="156" y="250"/>
                  </a:cubicBezTo>
                  <a:cubicBezTo>
                    <a:pt x="156" y="253"/>
                    <a:pt x="157" y="255"/>
                    <a:pt x="159" y="257"/>
                  </a:cubicBezTo>
                  <a:cubicBezTo>
                    <a:pt x="161" y="259"/>
                    <a:pt x="163" y="260"/>
                    <a:pt x="166" y="260"/>
                  </a:cubicBezTo>
                  <a:cubicBezTo>
                    <a:pt x="169" y="260"/>
                    <a:pt x="171" y="259"/>
                    <a:pt x="173" y="257"/>
                  </a:cubicBezTo>
                  <a:cubicBezTo>
                    <a:pt x="175" y="255"/>
                    <a:pt x="176" y="253"/>
                    <a:pt x="176" y="250"/>
                  </a:cubicBezTo>
                  <a:cubicBezTo>
                    <a:pt x="176" y="237"/>
                    <a:pt x="176" y="237"/>
                    <a:pt x="176" y="237"/>
                  </a:cubicBezTo>
                  <a:cubicBezTo>
                    <a:pt x="176" y="234"/>
                    <a:pt x="175" y="232"/>
                    <a:pt x="173" y="230"/>
                  </a:cubicBezTo>
                  <a:cubicBezTo>
                    <a:pt x="171" y="228"/>
                    <a:pt x="169" y="227"/>
                    <a:pt x="166" y="227"/>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Content Placeholder 15"/>
            <p:cNvSpPr txBox="1">
              <a:spLocks/>
            </p:cNvSpPr>
            <p:nvPr/>
          </p:nvSpPr>
          <p:spPr bwMode="auto">
            <a:xfrm>
              <a:off x="-2864492" y="1399843"/>
              <a:ext cx="1441157" cy="4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FF0000"/>
                  </a:solidFill>
                </a:rPr>
                <a:t>Parental Control</a:t>
              </a:r>
            </a:p>
          </p:txBody>
        </p:sp>
        <p:sp>
          <p:nvSpPr>
            <p:cNvPr id="141" name="Content Placeholder 15"/>
            <p:cNvSpPr txBox="1">
              <a:spLocks/>
            </p:cNvSpPr>
            <p:nvPr/>
          </p:nvSpPr>
          <p:spPr bwMode="auto">
            <a:xfrm>
              <a:off x="-2864492" y="1816164"/>
              <a:ext cx="1441157" cy="4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FFC000"/>
                  </a:solidFill>
                </a:rPr>
                <a:t>TCP/HTTP </a:t>
              </a:r>
              <a:br>
                <a:rPr lang="en-US" sz="1400" kern="0" smtClean="0">
                  <a:solidFill>
                    <a:srgbClr val="FFC000"/>
                  </a:solidFill>
                </a:rPr>
              </a:br>
              <a:r>
                <a:rPr lang="en-US" sz="1400" kern="0" smtClean="0">
                  <a:solidFill>
                    <a:srgbClr val="FFC000"/>
                  </a:solidFill>
                </a:rPr>
                <a:t>optimization</a:t>
              </a:r>
            </a:p>
          </p:txBody>
        </p:sp>
        <p:sp>
          <p:nvSpPr>
            <p:cNvPr id="142" name="Content Placeholder 15"/>
            <p:cNvSpPr txBox="1">
              <a:spLocks/>
            </p:cNvSpPr>
            <p:nvPr/>
          </p:nvSpPr>
          <p:spPr bwMode="auto">
            <a:xfrm>
              <a:off x="-1191670" y="1103275"/>
              <a:ext cx="1168276" cy="21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92D050"/>
                  </a:solidFill>
                </a:rPr>
                <a:t>CDN &amp; TIC</a:t>
              </a:r>
            </a:p>
          </p:txBody>
        </p:sp>
        <p:sp>
          <p:nvSpPr>
            <p:cNvPr id="28750" name="Freeform 4"/>
            <p:cNvSpPr>
              <a:spLocks noChangeAspect="1" noEditPoints="1"/>
            </p:cNvSpPr>
            <p:nvPr/>
          </p:nvSpPr>
          <p:spPr bwMode="auto">
            <a:xfrm>
              <a:off x="-1520729" y="1834539"/>
              <a:ext cx="246062" cy="349250"/>
            </a:xfrm>
            <a:custGeom>
              <a:avLst/>
              <a:gdLst>
                <a:gd name="T0" fmla="*/ 2147483647 w 360"/>
                <a:gd name="T1" fmla="*/ 2147483647 h 520"/>
                <a:gd name="T2" fmla="*/ 2147483647 w 360"/>
                <a:gd name="T3" fmla="*/ 2147483647 h 520"/>
                <a:gd name="T4" fmla="*/ 2147483647 w 360"/>
                <a:gd name="T5" fmla="*/ 2147483647 h 520"/>
                <a:gd name="T6" fmla="*/ 2147483647 w 360"/>
                <a:gd name="T7" fmla="*/ 2147483647 h 520"/>
                <a:gd name="T8" fmla="*/ 2147483647 w 360"/>
                <a:gd name="T9" fmla="*/ 2147483647 h 520"/>
                <a:gd name="T10" fmla="*/ 2147483647 w 360"/>
                <a:gd name="T11" fmla="*/ 2147483647 h 520"/>
                <a:gd name="T12" fmla="*/ 2147483647 w 360"/>
                <a:gd name="T13" fmla="*/ 2147483647 h 520"/>
                <a:gd name="T14" fmla="*/ 2147483647 w 360"/>
                <a:gd name="T15" fmla="*/ 2147483647 h 520"/>
                <a:gd name="T16" fmla="*/ 2147483647 w 360"/>
                <a:gd name="T17" fmla="*/ 2147483647 h 520"/>
                <a:gd name="T18" fmla="*/ 2147483647 w 360"/>
                <a:gd name="T19" fmla="*/ 2147483647 h 520"/>
                <a:gd name="T20" fmla="*/ 2147483647 w 360"/>
                <a:gd name="T21" fmla="*/ 2147483647 h 520"/>
                <a:gd name="T22" fmla="*/ 2147483647 w 360"/>
                <a:gd name="T23" fmla="*/ 2147483647 h 520"/>
                <a:gd name="T24" fmla="*/ 2147483647 w 360"/>
                <a:gd name="T25" fmla="*/ 2147483647 h 520"/>
                <a:gd name="T26" fmla="*/ 2147483647 w 360"/>
                <a:gd name="T27" fmla="*/ 2147483647 h 520"/>
                <a:gd name="T28" fmla="*/ 2147483647 w 360"/>
                <a:gd name="T29" fmla="*/ 2147483647 h 520"/>
                <a:gd name="T30" fmla="*/ 2147483647 w 360"/>
                <a:gd name="T31" fmla="*/ 2147483647 h 520"/>
                <a:gd name="T32" fmla="*/ 2147483647 w 360"/>
                <a:gd name="T33" fmla="*/ 2147483647 h 520"/>
                <a:gd name="T34" fmla="*/ 2147483647 w 360"/>
                <a:gd name="T35" fmla="*/ 2147483647 h 520"/>
                <a:gd name="T36" fmla="*/ 2147483647 w 360"/>
                <a:gd name="T37" fmla="*/ 2147483647 h 520"/>
                <a:gd name="T38" fmla="*/ 2147483647 w 360"/>
                <a:gd name="T39" fmla="*/ 2147483647 h 520"/>
                <a:gd name="T40" fmla="*/ 2147483647 w 360"/>
                <a:gd name="T41" fmla="*/ 2147483647 h 520"/>
                <a:gd name="T42" fmla="*/ 2147483647 w 360"/>
                <a:gd name="T43" fmla="*/ 2147483647 h 520"/>
                <a:gd name="T44" fmla="*/ 2147483647 w 360"/>
                <a:gd name="T45" fmla="*/ 2147483647 h 520"/>
                <a:gd name="T46" fmla="*/ 2147483647 w 360"/>
                <a:gd name="T47" fmla="*/ 2147483647 h 520"/>
                <a:gd name="T48" fmla="*/ 2147483647 w 360"/>
                <a:gd name="T49" fmla="*/ 2147483647 h 520"/>
                <a:gd name="T50" fmla="*/ 2147483647 w 360"/>
                <a:gd name="T51" fmla="*/ 2147483647 h 520"/>
                <a:gd name="T52" fmla="*/ 2147483647 w 360"/>
                <a:gd name="T53" fmla="*/ 2147483647 h 520"/>
                <a:gd name="T54" fmla="*/ 2147483647 w 360"/>
                <a:gd name="T55" fmla="*/ 2147483647 h 520"/>
                <a:gd name="T56" fmla="*/ 2147483647 w 360"/>
                <a:gd name="T57" fmla="*/ 2147483647 h 520"/>
                <a:gd name="T58" fmla="*/ 2147483647 w 360"/>
                <a:gd name="T59" fmla="*/ 2147483647 h 520"/>
                <a:gd name="T60" fmla="*/ 2147483647 w 360"/>
                <a:gd name="T61" fmla="*/ 2147483647 h 520"/>
                <a:gd name="T62" fmla="*/ 2147483647 w 360"/>
                <a:gd name="T63" fmla="*/ 2147483647 h 520"/>
                <a:gd name="T64" fmla="*/ 2147483647 w 360"/>
                <a:gd name="T65" fmla="*/ 2147483647 h 520"/>
                <a:gd name="T66" fmla="*/ 2147483647 w 360"/>
                <a:gd name="T67" fmla="*/ 2147483647 h 520"/>
                <a:gd name="T68" fmla="*/ 2147483647 w 360"/>
                <a:gd name="T69" fmla="*/ 2147483647 h 520"/>
                <a:gd name="T70" fmla="*/ 2147483647 w 360"/>
                <a:gd name="T71" fmla="*/ 2147483647 h 520"/>
                <a:gd name="T72" fmla="*/ 2147483647 w 360"/>
                <a:gd name="T73" fmla="*/ 2147483647 h 520"/>
                <a:gd name="T74" fmla="*/ 0 w 360"/>
                <a:gd name="T75" fmla="*/ 2147483647 h 520"/>
                <a:gd name="T76" fmla="*/ 2147483647 w 360"/>
                <a:gd name="T77" fmla="*/ 2147483647 h 520"/>
                <a:gd name="T78" fmla="*/ 2147483647 w 360"/>
                <a:gd name="T79" fmla="*/ 2147483647 h 520"/>
                <a:gd name="T80" fmla="*/ 2147483647 w 360"/>
                <a:gd name="T81" fmla="*/ 2147483647 h 520"/>
                <a:gd name="T82" fmla="*/ 2147483647 w 360"/>
                <a:gd name="T83" fmla="*/ 2147483647 h 520"/>
                <a:gd name="T84" fmla="*/ 2147483647 w 360"/>
                <a:gd name="T85" fmla="*/ 2147483647 h 520"/>
                <a:gd name="T86" fmla="*/ 2147483647 w 360"/>
                <a:gd name="T87" fmla="*/ 2147483647 h 520"/>
                <a:gd name="T88" fmla="*/ 2147483647 w 360"/>
                <a:gd name="T89" fmla="*/ 2147483647 h 520"/>
                <a:gd name="T90" fmla="*/ 2147483647 w 360"/>
                <a:gd name="T91" fmla="*/ 2147483647 h 520"/>
                <a:gd name="T92" fmla="*/ 2147483647 w 360"/>
                <a:gd name="T93" fmla="*/ 2147483647 h 520"/>
                <a:gd name="T94" fmla="*/ 2147483647 w 360"/>
                <a:gd name="T95" fmla="*/ 2147483647 h 520"/>
                <a:gd name="T96" fmla="*/ 2147483647 w 360"/>
                <a:gd name="T97" fmla="*/ 2147483647 h 520"/>
                <a:gd name="T98" fmla="*/ 2147483647 w 360"/>
                <a:gd name="T99" fmla="*/ 2147483647 h 520"/>
                <a:gd name="T100" fmla="*/ 2147483647 w 360"/>
                <a:gd name="T101" fmla="*/ 2147483647 h 520"/>
                <a:gd name="T102" fmla="*/ 2147483647 w 360"/>
                <a:gd name="T103" fmla="*/ 2147483647 h 520"/>
                <a:gd name="T104" fmla="*/ 2147483647 w 360"/>
                <a:gd name="T105" fmla="*/ 2147483647 h 520"/>
                <a:gd name="T106" fmla="*/ 2147483647 w 360"/>
                <a:gd name="T107" fmla="*/ 2147483647 h 520"/>
                <a:gd name="T108" fmla="*/ 2147483647 w 360"/>
                <a:gd name="T109" fmla="*/ 2147483647 h 520"/>
                <a:gd name="T110" fmla="*/ 2147483647 w 360"/>
                <a:gd name="T111" fmla="*/ 2147483647 h 520"/>
                <a:gd name="T112" fmla="*/ 2147483647 w 360"/>
                <a:gd name="T113" fmla="*/ 2147483647 h 520"/>
                <a:gd name="T114" fmla="*/ 2147483647 w 360"/>
                <a:gd name="T115" fmla="*/ 2147483647 h 5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0" h="520">
                  <a:moveTo>
                    <a:pt x="300" y="239"/>
                  </a:moveTo>
                  <a:cubicBezTo>
                    <a:pt x="296" y="228"/>
                    <a:pt x="296" y="228"/>
                    <a:pt x="296" y="228"/>
                  </a:cubicBezTo>
                  <a:cubicBezTo>
                    <a:pt x="296" y="225"/>
                    <a:pt x="293" y="224"/>
                    <a:pt x="290" y="225"/>
                  </a:cubicBezTo>
                  <a:cubicBezTo>
                    <a:pt x="279" y="228"/>
                    <a:pt x="279" y="228"/>
                    <a:pt x="279" y="228"/>
                  </a:cubicBezTo>
                  <a:cubicBezTo>
                    <a:pt x="278" y="226"/>
                    <a:pt x="276" y="223"/>
                    <a:pt x="274" y="221"/>
                  </a:cubicBezTo>
                  <a:cubicBezTo>
                    <a:pt x="281" y="211"/>
                    <a:pt x="281" y="211"/>
                    <a:pt x="281" y="211"/>
                  </a:cubicBezTo>
                  <a:cubicBezTo>
                    <a:pt x="282" y="209"/>
                    <a:pt x="282" y="206"/>
                    <a:pt x="280" y="205"/>
                  </a:cubicBezTo>
                  <a:cubicBezTo>
                    <a:pt x="270" y="198"/>
                    <a:pt x="270" y="198"/>
                    <a:pt x="270" y="198"/>
                  </a:cubicBezTo>
                  <a:cubicBezTo>
                    <a:pt x="268" y="196"/>
                    <a:pt x="265" y="197"/>
                    <a:pt x="263" y="199"/>
                  </a:cubicBezTo>
                  <a:cubicBezTo>
                    <a:pt x="257" y="208"/>
                    <a:pt x="257" y="208"/>
                    <a:pt x="257" y="208"/>
                  </a:cubicBezTo>
                  <a:cubicBezTo>
                    <a:pt x="254" y="207"/>
                    <a:pt x="251" y="206"/>
                    <a:pt x="248" y="205"/>
                  </a:cubicBezTo>
                  <a:cubicBezTo>
                    <a:pt x="248" y="194"/>
                    <a:pt x="248" y="194"/>
                    <a:pt x="248" y="194"/>
                  </a:cubicBezTo>
                  <a:cubicBezTo>
                    <a:pt x="248" y="191"/>
                    <a:pt x="246" y="189"/>
                    <a:pt x="243" y="189"/>
                  </a:cubicBezTo>
                  <a:cubicBezTo>
                    <a:pt x="231" y="189"/>
                    <a:pt x="231" y="189"/>
                    <a:pt x="231" y="189"/>
                  </a:cubicBezTo>
                  <a:cubicBezTo>
                    <a:pt x="229" y="189"/>
                    <a:pt x="226" y="191"/>
                    <a:pt x="226" y="194"/>
                  </a:cubicBezTo>
                  <a:cubicBezTo>
                    <a:pt x="226" y="205"/>
                    <a:pt x="226" y="205"/>
                    <a:pt x="226" y="205"/>
                  </a:cubicBezTo>
                  <a:cubicBezTo>
                    <a:pt x="223" y="206"/>
                    <a:pt x="220" y="207"/>
                    <a:pt x="218" y="208"/>
                  </a:cubicBezTo>
                  <a:cubicBezTo>
                    <a:pt x="211" y="199"/>
                    <a:pt x="211" y="199"/>
                    <a:pt x="211" y="199"/>
                  </a:cubicBezTo>
                  <a:cubicBezTo>
                    <a:pt x="209" y="197"/>
                    <a:pt x="206" y="196"/>
                    <a:pt x="204" y="198"/>
                  </a:cubicBezTo>
                  <a:cubicBezTo>
                    <a:pt x="195" y="205"/>
                    <a:pt x="195" y="205"/>
                    <a:pt x="195" y="205"/>
                  </a:cubicBezTo>
                  <a:cubicBezTo>
                    <a:pt x="193" y="206"/>
                    <a:pt x="192" y="209"/>
                    <a:pt x="194" y="211"/>
                  </a:cubicBezTo>
                  <a:cubicBezTo>
                    <a:pt x="200" y="221"/>
                    <a:pt x="200" y="221"/>
                    <a:pt x="200" y="221"/>
                  </a:cubicBezTo>
                  <a:cubicBezTo>
                    <a:pt x="198" y="223"/>
                    <a:pt x="197" y="226"/>
                    <a:pt x="195" y="228"/>
                  </a:cubicBezTo>
                  <a:cubicBezTo>
                    <a:pt x="184" y="225"/>
                    <a:pt x="184" y="225"/>
                    <a:pt x="184" y="225"/>
                  </a:cubicBezTo>
                  <a:cubicBezTo>
                    <a:pt x="181" y="224"/>
                    <a:pt x="179" y="225"/>
                    <a:pt x="178" y="228"/>
                  </a:cubicBezTo>
                  <a:cubicBezTo>
                    <a:pt x="174" y="239"/>
                    <a:pt x="174" y="239"/>
                    <a:pt x="174" y="239"/>
                  </a:cubicBezTo>
                  <a:cubicBezTo>
                    <a:pt x="173" y="241"/>
                    <a:pt x="175" y="244"/>
                    <a:pt x="177" y="245"/>
                  </a:cubicBezTo>
                  <a:cubicBezTo>
                    <a:pt x="188" y="249"/>
                    <a:pt x="188" y="249"/>
                    <a:pt x="188" y="249"/>
                  </a:cubicBezTo>
                  <a:cubicBezTo>
                    <a:pt x="188" y="250"/>
                    <a:pt x="188" y="251"/>
                    <a:pt x="188" y="253"/>
                  </a:cubicBezTo>
                  <a:cubicBezTo>
                    <a:pt x="188" y="255"/>
                    <a:pt x="188" y="256"/>
                    <a:pt x="188" y="258"/>
                  </a:cubicBezTo>
                  <a:cubicBezTo>
                    <a:pt x="177" y="261"/>
                    <a:pt x="177" y="261"/>
                    <a:pt x="177" y="261"/>
                  </a:cubicBezTo>
                  <a:cubicBezTo>
                    <a:pt x="175" y="262"/>
                    <a:pt x="173" y="265"/>
                    <a:pt x="174" y="268"/>
                  </a:cubicBezTo>
                  <a:cubicBezTo>
                    <a:pt x="178" y="278"/>
                    <a:pt x="178" y="278"/>
                    <a:pt x="178" y="278"/>
                  </a:cubicBezTo>
                  <a:cubicBezTo>
                    <a:pt x="179" y="281"/>
                    <a:pt x="181" y="282"/>
                    <a:pt x="184" y="282"/>
                  </a:cubicBezTo>
                  <a:cubicBezTo>
                    <a:pt x="195" y="278"/>
                    <a:pt x="195" y="278"/>
                    <a:pt x="195" y="278"/>
                  </a:cubicBezTo>
                  <a:cubicBezTo>
                    <a:pt x="197" y="281"/>
                    <a:pt x="199" y="283"/>
                    <a:pt x="201" y="285"/>
                  </a:cubicBezTo>
                  <a:cubicBezTo>
                    <a:pt x="194" y="295"/>
                    <a:pt x="194" y="295"/>
                    <a:pt x="194" y="295"/>
                  </a:cubicBezTo>
                  <a:cubicBezTo>
                    <a:pt x="192" y="297"/>
                    <a:pt x="193" y="300"/>
                    <a:pt x="195" y="302"/>
                  </a:cubicBezTo>
                  <a:cubicBezTo>
                    <a:pt x="204" y="308"/>
                    <a:pt x="204" y="308"/>
                    <a:pt x="204" y="308"/>
                  </a:cubicBezTo>
                  <a:cubicBezTo>
                    <a:pt x="206" y="310"/>
                    <a:pt x="209" y="310"/>
                    <a:pt x="211" y="307"/>
                  </a:cubicBezTo>
                  <a:cubicBezTo>
                    <a:pt x="218" y="298"/>
                    <a:pt x="218" y="298"/>
                    <a:pt x="218" y="298"/>
                  </a:cubicBezTo>
                  <a:cubicBezTo>
                    <a:pt x="221" y="299"/>
                    <a:pt x="223" y="300"/>
                    <a:pt x="226" y="301"/>
                  </a:cubicBezTo>
                  <a:cubicBezTo>
                    <a:pt x="226" y="312"/>
                    <a:pt x="226" y="312"/>
                    <a:pt x="226" y="312"/>
                  </a:cubicBezTo>
                  <a:cubicBezTo>
                    <a:pt x="226" y="315"/>
                    <a:pt x="229" y="317"/>
                    <a:pt x="231" y="317"/>
                  </a:cubicBezTo>
                  <a:cubicBezTo>
                    <a:pt x="243" y="317"/>
                    <a:pt x="243" y="317"/>
                    <a:pt x="243" y="317"/>
                  </a:cubicBezTo>
                  <a:cubicBezTo>
                    <a:pt x="246" y="317"/>
                    <a:pt x="248" y="315"/>
                    <a:pt x="248" y="312"/>
                  </a:cubicBezTo>
                  <a:cubicBezTo>
                    <a:pt x="248" y="301"/>
                    <a:pt x="248" y="301"/>
                    <a:pt x="248" y="301"/>
                  </a:cubicBezTo>
                  <a:cubicBezTo>
                    <a:pt x="251" y="300"/>
                    <a:pt x="254" y="299"/>
                    <a:pt x="256" y="298"/>
                  </a:cubicBezTo>
                  <a:cubicBezTo>
                    <a:pt x="263" y="307"/>
                    <a:pt x="263" y="307"/>
                    <a:pt x="263" y="307"/>
                  </a:cubicBezTo>
                  <a:cubicBezTo>
                    <a:pt x="265" y="310"/>
                    <a:pt x="268" y="310"/>
                    <a:pt x="270" y="308"/>
                  </a:cubicBezTo>
                  <a:cubicBezTo>
                    <a:pt x="280" y="302"/>
                    <a:pt x="280" y="302"/>
                    <a:pt x="280" y="302"/>
                  </a:cubicBezTo>
                  <a:cubicBezTo>
                    <a:pt x="282" y="300"/>
                    <a:pt x="282" y="297"/>
                    <a:pt x="281" y="295"/>
                  </a:cubicBezTo>
                  <a:cubicBezTo>
                    <a:pt x="274" y="285"/>
                    <a:pt x="274" y="285"/>
                    <a:pt x="274" y="285"/>
                  </a:cubicBezTo>
                  <a:cubicBezTo>
                    <a:pt x="276" y="283"/>
                    <a:pt x="277" y="281"/>
                    <a:pt x="279" y="278"/>
                  </a:cubicBezTo>
                  <a:cubicBezTo>
                    <a:pt x="290" y="282"/>
                    <a:pt x="290" y="282"/>
                    <a:pt x="290" y="282"/>
                  </a:cubicBezTo>
                  <a:cubicBezTo>
                    <a:pt x="293" y="282"/>
                    <a:pt x="296" y="281"/>
                    <a:pt x="296" y="278"/>
                  </a:cubicBezTo>
                  <a:cubicBezTo>
                    <a:pt x="300" y="268"/>
                    <a:pt x="300" y="268"/>
                    <a:pt x="300" y="268"/>
                  </a:cubicBezTo>
                  <a:cubicBezTo>
                    <a:pt x="301" y="265"/>
                    <a:pt x="299" y="262"/>
                    <a:pt x="297" y="261"/>
                  </a:cubicBezTo>
                  <a:cubicBezTo>
                    <a:pt x="286" y="258"/>
                    <a:pt x="286" y="258"/>
                    <a:pt x="286" y="258"/>
                  </a:cubicBezTo>
                  <a:cubicBezTo>
                    <a:pt x="286" y="256"/>
                    <a:pt x="286" y="255"/>
                    <a:pt x="286" y="253"/>
                  </a:cubicBezTo>
                  <a:cubicBezTo>
                    <a:pt x="286" y="251"/>
                    <a:pt x="286" y="250"/>
                    <a:pt x="286" y="249"/>
                  </a:cubicBezTo>
                  <a:cubicBezTo>
                    <a:pt x="297" y="245"/>
                    <a:pt x="297" y="245"/>
                    <a:pt x="297" y="245"/>
                  </a:cubicBezTo>
                  <a:cubicBezTo>
                    <a:pt x="299" y="244"/>
                    <a:pt x="301" y="241"/>
                    <a:pt x="300" y="239"/>
                  </a:cubicBezTo>
                  <a:close/>
                  <a:moveTo>
                    <a:pt x="237" y="286"/>
                  </a:moveTo>
                  <a:cubicBezTo>
                    <a:pt x="219" y="286"/>
                    <a:pt x="204" y="271"/>
                    <a:pt x="204" y="253"/>
                  </a:cubicBezTo>
                  <a:cubicBezTo>
                    <a:pt x="204" y="235"/>
                    <a:pt x="219" y="220"/>
                    <a:pt x="237" y="220"/>
                  </a:cubicBezTo>
                  <a:cubicBezTo>
                    <a:pt x="255" y="220"/>
                    <a:pt x="270" y="235"/>
                    <a:pt x="270" y="253"/>
                  </a:cubicBezTo>
                  <a:cubicBezTo>
                    <a:pt x="270" y="271"/>
                    <a:pt x="255" y="286"/>
                    <a:pt x="237" y="286"/>
                  </a:cubicBezTo>
                  <a:close/>
                  <a:moveTo>
                    <a:pt x="154" y="261"/>
                  </a:moveTo>
                  <a:cubicBezTo>
                    <a:pt x="156" y="261"/>
                    <a:pt x="158" y="259"/>
                    <a:pt x="158" y="257"/>
                  </a:cubicBezTo>
                  <a:cubicBezTo>
                    <a:pt x="158" y="249"/>
                    <a:pt x="158" y="249"/>
                    <a:pt x="158" y="249"/>
                  </a:cubicBezTo>
                  <a:cubicBezTo>
                    <a:pt x="158" y="247"/>
                    <a:pt x="156" y="245"/>
                    <a:pt x="154" y="245"/>
                  </a:cubicBezTo>
                  <a:cubicBezTo>
                    <a:pt x="148" y="245"/>
                    <a:pt x="148" y="245"/>
                    <a:pt x="148" y="245"/>
                  </a:cubicBezTo>
                  <a:cubicBezTo>
                    <a:pt x="148" y="243"/>
                    <a:pt x="147" y="242"/>
                    <a:pt x="147" y="240"/>
                  </a:cubicBezTo>
                  <a:cubicBezTo>
                    <a:pt x="146" y="237"/>
                    <a:pt x="144" y="234"/>
                    <a:pt x="142" y="231"/>
                  </a:cubicBezTo>
                  <a:cubicBezTo>
                    <a:pt x="147" y="227"/>
                    <a:pt x="147" y="227"/>
                    <a:pt x="147" y="227"/>
                  </a:cubicBezTo>
                  <a:cubicBezTo>
                    <a:pt x="148" y="225"/>
                    <a:pt x="148" y="222"/>
                    <a:pt x="147" y="221"/>
                  </a:cubicBezTo>
                  <a:cubicBezTo>
                    <a:pt x="141" y="215"/>
                    <a:pt x="141" y="215"/>
                    <a:pt x="141" y="215"/>
                  </a:cubicBezTo>
                  <a:cubicBezTo>
                    <a:pt x="139" y="214"/>
                    <a:pt x="137" y="214"/>
                    <a:pt x="135" y="215"/>
                  </a:cubicBezTo>
                  <a:cubicBezTo>
                    <a:pt x="131" y="219"/>
                    <a:pt x="131" y="219"/>
                    <a:pt x="131" y="219"/>
                  </a:cubicBezTo>
                  <a:cubicBezTo>
                    <a:pt x="127" y="217"/>
                    <a:pt x="122" y="215"/>
                    <a:pt x="117" y="214"/>
                  </a:cubicBezTo>
                  <a:cubicBezTo>
                    <a:pt x="117" y="208"/>
                    <a:pt x="117" y="208"/>
                    <a:pt x="117" y="208"/>
                  </a:cubicBezTo>
                  <a:cubicBezTo>
                    <a:pt x="117" y="205"/>
                    <a:pt x="115" y="203"/>
                    <a:pt x="113" y="203"/>
                  </a:cubicBezTo>
                  <a:cubicBezTo>
                    <a:pt x="105" y="203"/>
                    <a:pt x="105" y="203"/>
                    <a:pt x="105" y="203"/>
                  </a:cubicBezTo>
                  <a:cubicBezTo>
                    <a:pt x="103" y="203"/>
                    <a:pt x="101" y="205"/>
                    <a:pt x="101" y="208"/>
                  </a:cubicBezTo>
                  <a:cubicBezTo>
                    <a:pt x="101" y="214"/>
                    <a:pt x="101" y="214"/>
                    <a:pt x="101" y="214"/>
                  </a:cubicBezTo>
                  <a:cubicBezTo>
                    <a:pt x="99" y="214"/>
                    <a:pt x="98" y="215"/>
                    <a:pt x="96" y="215"/>
                  </a:cubicBezTo>
                  <a:cubicBezTo>
                    <a:pt x="93" y="216"/>
                    <a:pt x="90" y="218"/>
                    <a:pt x="87" y="220"/>
                  </a:cubicBezTo>
                  <a:cubicBezTo>
                    <a:pt x="83" y="215"/>
                    <a:pt x="83" y="215"/>
                    <a:pt x="83" y="215"/>
                  </a:cubicBezTo>
                  <a:cubicBezTo>
                    <a:pt x="81" y="214"/>
                    <a:pt x="78" y="214"/>
                    <a:pt x="77" y="215"/>
                  </a:cubicBezTo>
                  <a:cubicBezTo>
                    <a:pt x="71" y="221"/>
                    <a:pt x="71" y="221"/>
                    <a:pt x="71" y="221"/>
                  </a:cubicBezTo>
                  <a:cubicBezTo>
                    <a:pt x="69" y="222"/>
                    <a:pt x="69" y="225"/>
                    <a:pt x="71" y="227"/>
                  </a:cubicBezTo>
                  <a:cubicBezTo>
                    <a:pt x="75" y="231"/>
                    <a:pt x="75" y="231"/>
                    <a:pt x="75" y="231"/>
                  </a:cubicBezTo>
                  <a:cubicBezTo>
                    <a:pt x="73" y="235"/>
                    <a:pt x="71" y="240"/>
                    <a:pt x="70" y="245"/>
                  </a:cubicBezTo>
                  <a:cubicBezTo>
                    <a:pt x="64" y="245"/>
                    <a:pt x="64" y="245"/>
                    <a:pt x="64" y="245"/>
                  </a:cubicBezTo>
                  <a:cubicBezTo>
                    <a:pt x="61" y="245"/>
                    <a:pt x="59" y="247"/>
                    <a:pt x="59" y="249"/>
                  </a:cubicBezTo>
                  <a:cubicBezTo>
                    <a:pt x="59" y="257"/>
                    <a:pt x="59" y="257"/>
                    <a:pt x="59" y="257"/>
                  </a:cubicBezTo>
                  <a:cubicBezTo>
                    <a:pt x="59" y="259"/>
                    <a:pt x="61" y="261"/>
                    <a:pt x="64" y="261"/>
                  </a:cubicBezTo>
                  <a:cubicBezTo>
                    <a:pt x="70" y="261"/>
                    <a:pt x="70" y="261"/>
                    <a:pt x="70" y="261"/>
                  </a:cubicBezTo>
                  <a:cubicBezTo>
                    <a:pt x="70" y="263"/>
                    <a:pt x="70" y="264"/>
                    <a:pt x="71" y="266"/>
                  </a:cubicBezTo>
                  <a:cubicBezTo>
                    <a:pt x="72" y="269"/>
                    <a:pt x="74" y="272"/>
                    <a:pt x="75" y="275"/>
                  </a:cubicBezTo>
                  <a:cubicBezTo>
                    <a:pt x="71" y="279"/>
                    <a:pt x="71" y="279"/>
                    <a:pt x="71" y="279"/>
                  </a:cubicBezTo>
                  <a:cubicBezTo>
                    <a:pt x="69" y="281"/>
                    <a:pt x="69" y="284"/>
                    <a:pt x="71" y="285"/>
                  </a:cubicBezTo>
                  <a:cubicBezTo>
                    <a:pt x="77" y="291"/>
                    <a:pt x="77" y="291"/>
                    <a:pt x="77" y="291"/>
                  </a:cubicBezTo>
                  <a:cubicBezTo>
                    <a:pt x="78" y="292"/>
                    <a:pt x="81" y="292"/>
                    <a:pt x="83" y="291"/>
                  </a:cubicBezTo>
                  <a:cubicBezTo>
                    <a:pt x="87" y="286"/>
                    <a:pt x="87" y="286"/>
                    <a:pt x="87" y="286"/>
                  </a:cubicBezTo>
                  <a:cubicBezTo>
                    <a:pt x="91" y="289"/>
                    <a:pt x="96" y="291"/>
                    <a:pt x="101" y="292"/>
                  </a:cubicBezTo>
                  <a:cubicBezTo>
                    <a:pt x="101" y="298"/>
                    <a:pt x="101" y="298"/>
                    <a:pt x="101" y="298"/>
                  </a:cubicBezTo>
                  <a:cubicBezTo>
                    <a:pt x="101" y="300"/>
                    <a:pt x="103" y="302"/>
                    <a:pt x="105" y="302"/>
                  </a:cubicBezTo>
                  <a:cubicBezTo>
                    <a:pt x="113" y="302"/>
                    <a:pt x="113" y="302"/>
                    <a:pt x="113" y="302"/>
                  </a:cubicBezTo>
                  <a:cubicBezTo>
                    <a:pt x="115" y="302"/>
                    <a:pt x="117" y="300"/>
                    <a:pt x="117" y="298"/>
                  </a:cubicBezTo>
                  <a:cubicBezTo>
                    <a:pt x="117" y="292"/>
                    <a:pt x="117" y="292"/>
                    <a:pt x="117" y="292"/>
                  </a:cubicBezTo>
                  <a:cubicBezTo>
                    <a:pt x="119" y="292"/>
                    <a:pt x="120" y="291"/>
                    <a:pt x="122" y="291"/>
                  </a:cubicBezTo>
                  <a:cubicBezTo>
                    <a:pt x="125" y="290"/>
                    <a:pt x="128" y="288"/>
                    <a:pt x="131" y="286"/>
                  </a:cubicBezTo>
                  <a:cubicBezTo>
                    <a:pt x="135" y="291"/>
                    <a:pt x="135" y="291"/>
                    <a:pt x="135" y="291"/>
                  </a:cubicBezTo>
                  <a:cubicBezTo>
                    <a:pt x="137" y="292"/>
                    <a:pt x="139" y="292"/>
                    <a:pt x="141" y="291"/>
                  </a:cubicBezTo>
                  <a:cubicBezTo>
                    <a:pt x="147" y="285"/>
                    <a:pt x="147" y="285"/>
                    <a:pt x="147" y="285"/>
                  </a:cubicBezTo>
                  <a:cubicBezTo>
                    <a:pt x="148" y="284"/>
                    <a:pt x="148" y="281"/>
                    <a:pt x="147" y="279"/>
                  </a:cubicBezTo>
                  <a:cubicBezTo>
                    <a:pt x="142" y="275"/>
                    <a:pt x="142" y="275"/>
                    <a:pt x="142" y="275"/>
                  </a:cubicBezTo>
                  <a:cubicBezTo>
                    <a:pt x="145" y="271"/>
                    <a:pt x="147" y="266"/>
                    <a:pt x="148" y="261"/>
                  </a:cubicBezTo>
                  <a:lnTo>
                    <a:pt x="154" y="261"/>
                  </a:lnTo>
                  <a:close/>
                  <a:moveTo>
                    <a:pt x="116" y="276"/>
                  </a:moveTo>
                  <a:cubicBezTo>
                    <a:pt x="114" y="277"/>
                    <a:pt x="111" y="277"/>
                    <a:pt x="109" y="277"/>
                  </a:cubicBezTo>
                  <a:cubicBezTo>
                    <a:pt x="109" y="277"/>
                    <a:pt x="109" y="277"/>
                    <a:pt x="109" y="277"/>
                  </a:cubicBezTo>
                  <a:cubicBezTo>
                    <a:pt x="99" y="277"/>
                    <a:pt x="89" y="270"/>
                    <a:pt x="86" y="261"/>
                  </a:cubicBezTo>
                  <a:cubicBezTo>
                    <a:pt x="82" y="248"/>
                    <a:pt x="89" y="234"/>
                    <a:pt x="101" y="230"/>
                  </a:cubicBezTo>
                  <a:cubicBezTo>
                    <a:pt x="104" y="229"/>
                    <a:pt x="106" y="229"/>
                    <a:pt x="109" y="229"/>
                  </a:cubicBezTo>
                  <a:cubicBezTo>
                    <a:pt x="119" y="229"/>
                    <a:pt x="128" y="236"/>
                    <a:pt x="132" y="245"/>
                  </a:cubicBezTo>
                  <a:cubicBezTo>
                    <a:pt x="136" y="258"/>
                    <a:pt x="129" y="271"/>
                    <a:pt x="116" y="276"/>
                  </a:cubicBezTo>
                  <a:close/>
                  <a:moveTo>
                    <a:pt x="352" y="197"/>
                  </a:moveTo>
                  <a:cubicBezTo>
                    <a:pt x="356" y="197"/>
                    <a:pt x="360" y="193"/>
                    <a:pt x="360" y="189"/>
                  </a:cubicBezTo>
                  <a:cubicBezTo>
                    <a:pt x="360" y="171"/>
                    <a:pt x="360" y="171"/>
                    <a:pt x="360" y="171"/>
                  </a:cubicBezTo>
                  <a:cubicBezTo>
                    <a:pt x="360" y="161"/>
                    <a:pt x="351" y="152"/>
                    <a:pt x="340" y="152"/>
                  </a:cubicBezTo>
                  <a:cubicBezTo>
                    <a:pt x="325" y="152"/>
                    <a:pt x="325" y="152"/>
                    <a:pt x="325" y="152"/>
                  </a:cubicBezTo>
                  <a:cubicBezTo>
                    <a:pt x="325" y="88"/>
                    <a:pt x="325" y="88"/>
                    <a:pt x="325" y="88"/>
                  </a:cubicBezTo>
                  <a:cubicBezTo>
                    <a:pt x="325" y="78"/>
                    <a:pt x="316" y="69"/>
                    <a:pt x="305" y="69"/>
                  </a:cubicBezTo>
                  <a:cubicBezTo>
                    <a:pt x="246" y="69"/>
                    <a:pt x="246" y="69"/>
                    <a:pt x="246" y="69"/>
                  </a:cubicBezTo>
                  <a:cubicBezTo>
                    <a:pt x="249" y="37"/>
                    <a:pt x="249" y="37"/>
                    <a:pt x="249" y="37"/>
                  </a:cubicBezTo>
                  <a:cubicBezTo>
                    <a:pt x="249" y="34"/>
                    <a:pt x="247" y="31"/>
                    <a:pt x="245" y="29"/>
                  </a:cubicBezTo>
                  <a:cubicBezTo>
                    <a:pt x="242" y="28"/>
                    <a:pt x="239" y="28"/>
                    <a:pt x="236" y="29"/>
                  </a:cubicBezTo>
                  <a:cubicBezTo>
                    <a:pt x="216" y="43"/>
                    <a:pt x="216" y="43"/>
                    <a:pt x="216" y="43"/>
                  </a:cubicBezTo>
                  <a:cubicBezTo>
                    <a:pt x="204" y="30"/>
                    <a:pt x="168" y="0"/>
                    <a:pt x="95" y="0"/>
                  </a:cubicBezTo>
                  <a:cubicBezTo>
                    <a:pt x="94" y="0"/>
                    <a:pt x="94" y="0"/>
                    <a:pt x="94" y="0"/>
                  </a:cubicBezTo>
                  <a:cubicBezTo>
                    <a:pt x="90" y="0"/>
                    <a:pt x="87" y="3"/>
                    <a:pt x="86" y="7"/>
                  </a:cubicBezTo>
                  <a:cubicBezTo>
                    <a:pt x="85" y="10"/>
                    <a:pt x="87" y="14"/>
                    <a:pt x="91" y="15"/>
                  </a:cubicBezTo>
                  <a:cubicBezTo>
                    <a:pt x="135" y="33"/>
                    <a:pt x="154" y="56"/>
                    <a:pt x="162" y="69"/>
                  </a:cubicBezTo>
                  <a:cubicBezTo>
                    <a:pt x="54" y="69"/>
                    <a:pt x="54" y="69"/>
                    <a:pt x="54" y="69"/>
                  </a:cubicBezTo>
                  <a:cubicBezTo>
                    <a:pt x="43" y="69"/>
                    <a:pt x="35" y="78"/>
                    <a:pt x="35" y="88"/>
                  </a:cubicBezTo>
                  <a:cubicBezTo>
                    <a:pt x="35" y="152"/>
                    <a:pt x="35" y="152"/>
                    <a:pt x="35" y="152"/>
                  </a:cubicBezTo>
                  <a:cubicBezTo>
                    <a:pt x="19" y="152"/>
                    <a:pt x="19" y="152"/>
                    <a:pt x="19" y="152"/>
                  </a:cubicBezTo>
                  <a:cubicBezTo>
                    <a:pt x="9" y="152"/>
                    <a:pt x="0" y="161"/>
                    <a:pt x="0" y="171"/>
                  </a:cubicBezTo>
                  <a:cubicBezTo>
                    <a:pt x="0" y="335"/>
                    <a:pt x="0" y="335"/>
                    <a:pt x="0" y="335"/>
                  </a:cubicBezTo>
                  <a:cubicBezTo>
                    <a:pt x="0" y="346"/>
                    <a:pt x="9" y="354"/>
                    <a:pt x="19" y="354"/>
                  </a:cubicBezTo>
                  <a:cubicBezTo>
                    <a:pt x="35" y="354"/>
                    <a:pt x="35" y="354"/>
                    <a:pt x="35" y="354"/>
                  </a:cubicBezTo>
                  <a:cubicBezTo>
                    <a:pt x="35" y="424"/>
                    <a:pt x="35" y="424"/>
                    <a:pt x="35" y="424"/>
                  </a:cubicBezTo>
                  <a:cubicBezTo>
                    <a:pt x="35" y="435"/>
                    <a:pt x="43" y="443"/>
                    <a:pt x="54" y="443"/>
                  </a:cubicBezTo>
                  <a:cubicBezTo>
                    <a:pt x="132" y="443"/>
                    <a:pt x="132" y="443"/>
                    <a:pt x="132" y="443"/>
                  </a:cubicBezTo>
                  <a:cubicBezTo>
                    <a:pt x="153" y="470"/>
                    <a:pt x="174" y="482"/>
                    <a:pt x="185" y="487"/>
                  </a:cubicBezTo>
                  <a:cubicBezTo>
                    <a:pt x="179" y="510"/>
                    <a:pt x="179" y="510"/>
                    <a:pt x="179" y="510"/>
                  </a:cubicBezTo>
                  <a:cubicBezTo>
                    <a:pt x="179" y="513"/>
                    <a:pt x="180" y="516"/>
                    <a:pt x="182" y="518"/>
                  </a:cubicBezTo>
                  <a:cubicBezTo>
                    <a:pt x="183" y="519"/>
                    <a:pt x="185" y="520"/>
                    <a:pt x="187" y="520"/>
                  </a:cubicBezTo>
                  <a:cubicBezTo>
                    <a:pt x="188" y="520"/>
                    <a:pt x="189" y="520"/>
                    <a:pt x="190" y="519"/>
                  </a:cubicBezTo>
                  <a:cubicBezTo>
                    <a:pt x="270" y="482"/>
                    <a:pt x="270" y="482"/>
                    <a:pt x="270" y="482"/>
                  </a:cubicBezTo>
                  <a:cubicBezTo>
                    <a:pt x="272" y="481"/>
                    <a:pt x="274" y="479"/>
                    <a:pt x="274" y="477"/>
                  </a:cubicBezTo>
                  <a:cubicBezTo>
                    <a:pt x="275" y="474"/>
                    <a:pt x="274" y="472"/>
                    <a:pt x="273" y="470"/>
                  </a:cubicBezTo>
                  <a:cubicBezTo>
                    <a:pt x="251" y="443"/>
                    <a:pt x="251" y="443"/>
                    <a:pt x="251" y="443"/>
                  </a:cubicBezTo>
                  <a:cubicBezTo>
                    <a:pt x="305" y="443"/>
                    <a:pt x="305" y="443"/>
                    <a:pt x="305" y="443"/>
                  </a:cubicBezTo>
                  <a:cubicBezTo>
                    <a:pt x="316" y="443"/>
                    <a:pt x="325" y="435"/>
                    <a:pt x="325" y="424"/>
                  </a:cubicBezTo>
                  <a:cubicBezTo>
                    <a:pt x="325" y="354"/>
                    <a:pt x="325" y="354"/>
                    <a:pt x="325" y="354"/>
                  </a:cubicBezTo>
                  <a:cubicBezTo>
                    <a:pt x="340" y="354"/>
                    <a:pt x="340" y="354"/>
                    <a:pt x="340" y="354"/>
                  </a:cubicBezTo>
                  <a:cubicBezTo>
                    <a:pt x="351" y="354"/>
                    <a:pt x="360" y="346"/>
                    <a:pt x="360" y="335"/>
                  </a:cubicBezTo>
                  <a:cubicBezTo>
                    <a:pt x="360" y="221"/>
                    <a:pt x="360" y="221"/>
                    <a:pt x="360" y="221"/>
                  </a:cubicBezTo>
                  <a:cubicBezTo>
                    <a:pt x="360" y="216"/>
                    <a:pt x="356" y="213"/>
                    <a:pt x="352" y="213"/>
                  </a:cubicBezTo>
                  <a:cubicBezTo>
                    <a:pt x="347" y="213"/>
                    <a:pt x="344" y="216"/>
                    <a:pt x="344" y="221"/>
                  </a:cubicBezTo>
                  <a:cubicBezTo>
                    <a:pt x="344" y="335"/>
                    <a:pt x="344" y="335"/>
                    <a:pt x="344" y="335"/>
                  </a:cubicBezTo>
                  <a:cubicBezTo>
                    <a:pt x="344" y="337"/>
                    <a:pt x="342" y="338"/>
                    <a:pt x="340" y="338"/>
                  </a:cubicBezTo>
                  <a:cubicBezTo>
                    <a:pt x="19" y="338"/>
                    <a:pt x="19" y="338"/>
                    <a:pt x="19" y="338"/>
                  </a:cubicBezTo>
                  <a:cubicBezTo>
                    <a:pt x="18" y="338"/>
                    <a:pt x="16" y="337"/>
                    <a:pt x="16" y="335"/>
                  </a:cubicBezTo>
                  <a:cubicBezTo>
                    <a:pt x="16" y="171"/>
                    <a:pt x="16" y="171"/>
                    <a:pt x="16" y="171"/>
                  </a:cubicBezTo>
                  <a:cubicBezTo>
                    <a:pt x="16" y="170"/>
                    <a:pt x="18" y="168"/>
                    <a:pt x="19" y="168"/>
                  </a:cubicBezTo>
                  <a:cubicBezTo>
                    <a:pt x="340" y="168"/>
                    <a:pt x="340" y="168"/>
                    <a:pt x="340" y="168"/>
                  </a:cubicBezTo>
                  <a:cubicBezTo>
                    <a:pt x="342" y="168"/>
                    <a:pt x="344" y="170"/>
                    <a:pt x="344" y="171"/>
                  </a:cubicBezTo>
                  <a:cubicBezTo>
                    <a:pt x="344" y="189"/>
                    <a:pt x="344" y="189"/>
                    <a:pt x="344" y="189"/>
                  </a:cubicBezTo>
                  <a:cubicBezTo>
                    <a:pt x="344" y="193"/>
                    <a:pt x="347" y="197"/>
                    <a:pt x="352" y="197"/>
                  </a:cubicBezTo>
                  <a:close/>
                  <a:moveTo>
                    <a:pt x="254" y="472"/>
                  </a:moveTo>
                  <a:cubicBezTo>
                    <a:pt x="199" y="498"/>
                    <a:pt x="199" y="498"/>
                    <a:pt x="199" y="498"/>
                  </a:cubicBezTo>
                  <a:cubicBezTo>
                    <a:pt x="202" y="483"/>
                    <a:pt x="202" y="483"/>
                    <a:pt x="202" y="483"/>
                  </a:cubicBezTo>
                  <a:cubicBezTo>
                    <a:pt x="203" y="479"/>
                    <a:pt x="200" y="475"/>
                    <a:pt x="196" y="474"/>
                  </a:cubicBezTo>
                  <a:cubicBezTo>
                    <a:pt x="196" y="474"/>
                    <a:pt x="162" y="464"/>
                    <a:pt x="134" y="417"/>
                  </a:cubicBezTo>
                  <a:cubicBezTo>
                    <a:pt x="175" y="448"/>
                    <a:pt x="204" y="443"/>
                    <a:pt x="206" y="443"/>
                  </a:cubicBezTo>
                  <a:cubicBezTo>
                    <a:pt x="209" y="442"/>
                    <a:pt x="212" y="440"/>
                    <a:pt x="212" y="437"/>
                  </a:cubicBezTo>
                  <a:cubicBezTo>
                    <a:pt x="215" y="425"/>
                    <a:pt x="215" y="425"/>
                    <a:pt x="215" y="425"/>
                  </a:cubicBezTo>
                  <a:lnTo>
                    <a:pt x="254" y="472"/>
                  </a:lnTo>
                  <a:close/>
                  <a:moveTo>
                    <a:pt x="51" y="354"/>
                  </a:moveTo>
                  <a:cubicBezTo>
                    <a:pt x="309" y="354"/>
                    <a:pt x="309" y="354"/>
                    <a:pt x="309" y="354"/>
                  </a:cubicBezTo>
                  <a:cubicBezTo>
                    <a:pt x="309" y="424"/>
                    <a:pt x="309" y="424"/>
                    <a:pt x="309" y="424"/>
                  </a:cubicBezTo>
                  <a:cubicBezTo>
                    <a:pt x="309" y="426"/>
                    <a:pt x="307" y="427"/>
                    <a:pt x="305" y="427"/>
                  </a:cubicBezTo>
                  <a:cubicBezTo>
                    <a:pt x="238" y="427"/>
                    <a:pt x="238" y="427"/>
                    <a:pt x="238" y="427"/>
                  </a:cubicBezTo>
                  <a:cubicBezTo>
                    <a:pt x="217" y="402"/>
                    <a:pt x="217" y="402"/>
                    <a:pt x="217" y="402"/>
                  </a:cubicBezTo>
                  <a:cubicBezTo>
                    <a:pt x="215" y="400"/>
                    <a:pt x="212" y="399"/>
                    <a:pt x="209" y="399"/>
                  </a:cubicBezTo>
                  <a:cubicBezTo>
                    <a:pt x="206" y="400"/>
                    <a:pt x="204" y="402"/>
                    <a:pt x="203" y="405"/>
                  </a:cubicBezTo>
                  <a:cubicBezTo>
                    <a:pt x="198" y="427"/>
                    <a:pt x="198" y="427"/>
                    <a:pt x="198" y="427"/>
                  </a:cubicBezTo>
                  <a:cubicBezTo>
                    <a:pt x="187" y="427"/>
                    <a:pt x="155" y="422"/>
                    <a:pt x="116" y="378"/>
                  </a:cubicBezTo>
                  <a:cubicBezTo>
                    <a:pt x="113" y="376"/>
                    <a:pt x="109" y="375"/>
                    <a:pt x="106" y="377"/>
                  </a:cubicBezTo>
                  <a:cubicBezTo>
                    <a:pt x="102" y="379"/>
                    <a:pt x="101" y="383"/>
                    <a:pt x="102" y="387"/>
                  </a:cubicBezTo>
                  <a:cubicBezTo>
                    <a:pt x="108" y="402"/>
                    <a:pt x="115" y="416"/>
                    <a:pt x="122" y="427"/>
                  </a:cubicBezTo>
                  <a:cubicBezTo>
                    <a:pt x="54" y="427"/>
                    <a:pt x="54" y="427"/>
                    <a:pt x="54" y="427"/>
                  </a:cubicBezTo>
                  <a:cubicBezTo>
                    <a:pt x="52" y="427"/>
                    <a:pt x="51" y="426"/>
                    <a:pt x="51" y="424"/>
                  </a:cubicBezTo>
                  <a:lnTo>
                    <a:pt x="51" y="354"/>
                  </a:lnTo>
                  <a:close/>
                  <a:moveTo>
                    <a:pt x="134" y="19"/>
                  </a:moveTo>
                  <a:cubicBezTo>
                    <a:pt x="187" y="29"/>
                    <a:pt x="208" y="57"/>
                    <a:pt x="208" y="58"/>
                  </a:cubicBezTo>
                  <a:cubicBezTo>
                    <a:pt x="211" y="61"/>
                    <a:pt x="215" y="62"/>
                    <a:pt x="219" y="60"/>
                  </a:cubicBezTo>
                  <a:cubicBezTo>
                    <a:pt x="231" y="52"/>
                    <a:pt x="231" y="52"/>
                    <a:pt x="231" y="52"/>
                  </a:cubicBezTo>
                  <a:cubicBezTo>
                    <a:pt x="226" y="112"/>
                    <a:pt x="226" y="112"/>
                    <a:pt x="226" y="112"/>
                  </a:cubicBezTo>
                  <a:cubicBezTo>
                    <a:pt x="169" y="93"/>
                    <a:pt x="169" y="93"/>
                    <a:pt x="169" y="93"/>
                  </a:cubicBezTo>
                  <a:cubicBezTo>
                    <a:pt x="179" y="86"/>
                    <a:pt x="179" y="86"/>
                    <a:pt x="179" y="86"/>
                  </a:cubicBezTo>
                  <a:cubicBezTo>
                    <a:pt x="182" y="84"/>
                    <a:pt x="183" y="81"/>
                    <a:pt x="183" y="78"/>
                  </a:cubicBezTo>
                  <a:cubicBezTo>
                    <a:pt x="182" y="76"/>
                    <a:pt x="176" y="47"/>
                    <a:pt x="134" y="19"/>
                  </a:cubicBezTo>
                  <a:close/>
                  <a:moveTo>
                    <a:pt x="309" y="152"/>
                  </a:moveTo>
                  <a:cubicBezTo>
                    <a:pt x="51" y="152"/>
                    <a:pt x="51" y="152"/>
                    <a:pt x="51" y="152"/>
                  </a:cubicBezTo>
                  <a:cubicBezTo>
                    <a:pt x="51" y="88"/>
                    <a:pt x="51" y="88"/>
                    <a:pt x="51" y="88"/>
                  </a:cubicBezTo>
                  <a:cubicBezTo>
                    <a:pt x="51" y="87"/>
                    <a:pt x="52" y="85"/>
                    <a:pt x="54" y="85"/>
                  </a:cubicBezTo>
                  <a:cubicBezTo>
                    <a:pt x="151" y="85"/>
                    <a:pt x="151" y="85"/>
                    <a:pt x="151" y="85"/>
                  </a:cubicBezTo>
                  <a:cubicBezTo>
                    <a:pt x="146" y="88"/>
                    <a:pt x="146" y="88"/>
                    <a:pt x="146" y="88"/>
                  </a:cubicBezTo>
                  <a:cubicBezTo>
                    <a:pt x="144" y="90"/>
                    <a:pt x="142" y="93"/>
                    <a:pt x="143" y="96"/>
                  </a:cubicBezTo>
                  <a:cubicBezTo>
                    <a:pt x="143" y="99"/>
                    <a:pt x="145" y="102"/>
                    <a:pt x="148" y="103"/>
                  </a:cubicBezTo>
                  <a:cubicBezTo>
                    <a:pt x="231" y="131"/>
                    <a:pt x="231" y="131"/>
                    <a:pt x="231" y="131"/>
                  </a:cubicBezTo>
                  <a:cubicBezTo>
                    <a:pt x="232" y="131"/>
                    <a:pt x="233" y="131"/>
                    <a:pt x="234" y="131"/>
                  </a:cubicBezTo>
                  <a:cubicBezTo>
                    <a:pt x="235" y="131"/>
                    <a:pt x="237" y="131"/>
                    <a:pt x="238" y="130"/>
                  </a:cubicBezTo>
                  <a:cubicBezTo>
                    <a:pt x="240" y="129"/>
                    <a:pt x="241" y="126"/>
                    <a:pt x="241" y="124"/>
                  </a:cubicBezTo>
                  <a:cubicBezTo>
                    <a:pt x="245" y="85"/>
                    <a:pt x="245" y="85"/>
                    <a:pt x="245" y="85"/>
                  </a:cubicBezTo>
                  <a:cubicBezTo>
                    <a:pt x="305" y="85"/>
                    <a:pt x="305" y="85"/>
                    <a:pt x="305" y="85"/>
                  </a:cubicBezTo>
                  <a:cubicBezTo>
                    <a:pt x="307" y="85"/>
                    <a:pt x="309" y="87"/>
                    <a:pt x="309" y="88"/>
                  </a:cubicBezTo>
                  <a:lnTo>
                    <a:pt x="309" y="15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751" name="Group 24"/>
            <p:cNvGrpSpPr>
              <a:grpSpLocks/>
            </p:cNvGrpSpPr>
            <p:nvPr/>
          </p:nvGrpSpPr>
          <p:grpSpPr bwMode="auto">
            <a:xfrm>
              <a:off x="-1510411" y="1095337"/>
              <a:ext cx="225425" cy="260350"/>
              <a:chOff x="3066662" y="2229173"/>
              <a:chExt cx="609599" cy="624681"/>
            </a:xfrm>
          </p:grpSpPr>
          <p:sp>
            <p:nvSpPr>
              <p:cNvPr id="28761" name="Freeform 3"/>
              <p:cNvSpPr>
                <a:spLocks noChangeAspect="1" noEditPoints="1"/>
              </p:cNvSpPr>
              <p:nvPr/>
            </p:nvSpPr>
            <p:spPr bwMode="auto">
              <a:xfrm>
                <a:off x="3185666" y="2428007"/>
                <a:ext cx="409574" cy="326582"/>
              </a:xfrm>
              <a:custGeom>
                <a:avLst/>
                <a:gdLst>
                  <a:gd name="T0" fmla="*/ 2147483647 w 418"/>
                  <a:gd name="T1" fmla="*/ 2147483647 h 333"/>
                  <a:gd name="T2" fmla="*/ 2147483647 w 418"/>
                  <a:gd name="T3" fmla="*/ 2147483647 h 333"/>
                  <a:gd name="T4" fmla="*/ 2147483647 w 418"/>
                  <a:gd name="T5" fmla="*/ 2147483647 h 333"/>
                  <a:gd name="T6" fmla="*/ 2147483647 w 418"/>
                  <a:gd name="T7" fmla="*/ 2147483647 h 333"/>
                  <a:gd name="T8" fmla="*/ 2147483647 w 418"/>
                  <a:gd name="T9" fmla="*/ 0 h 333"/>
                  <a:gd name="T10" fmla="*/ 0 w 418"/>
                  <a:gd name="T11" fmla="*/ 2147483647 h 333"/>
                  <a:gd name="T12" fmla="*/ 2147483647 w 418"/>
                  <a:gd name="T13" fmla="*/ 2147483647 h 333"/>
                  <a:gd name="T14" fmla="*/ 2147483647 w 418"/>
                  <a:gd name="T15" fmla="*/ 2147483647 h 333"/>
                  <a:gd name="T16" fmla="*/ 2147483647 w 418"/>
                  <a:gd name="T17" fmla="*/ 2147483647 h 333"/>
                  <a:gd name="T18" fmla="*/ 2147483647 w 418"/>
                  <a:gd name="T19" fmla="*/ 2147483647 h 333"/>
                  <a:gd name="T20" fmla="*/ 2147483647 w 418"/>
                  <a:gd name="T21" fmla="*/ 2147483647 h 333"/>
                  <a:gd name="T22" fmla="*/ 2147483647 w 418"/>
                  <a:gd name="T23" fmla="*/ 2147483647 h 333"/>
                  <a:gd name="T24" fmla="*/ 2147483647 w 418"/>
                  <a:gd name="T25" fmla="*/ 2147483647 h 333"/>
                  <a:gd name="T26" fmla="*/ 2147483647 w 418"/>
                  <a:gd name="T27" fmla="*/ 2147483647 h 333"/>
                  <a:gd name="T28" fmla="*/ 2147483647 w 418"/>
                  <a:gd name="T29" fmla="*/ 2147483647 h 333"/>
                  <a:gd name="T30" fmla="*/ 2147483647 w 418"/>
                  <a:gd name="T31" fmla="*/ 2147483647 h 333"/>
                  <a:gd name="T32" fmla="*/ 2147483647 w 418"/>
                  <a:gd name="T33" fmla="*/ 2147483647 h 333"/>
                  <a:gd name="T34" fmla="*/ 2147483647 w 418"/>
                  <a:gd name="T35" fmla="*/ 2147483647 h 333"/>
                  <a:gd name="T36" fmla="*/ 2147483647 w 418"/>
                  <a:gd name="T37" fmla="*/ 2147483647 h 333"/>
                  <a:gd name="T38" fmla="*/ 2147483647 w 418"/>
                  <a:gd name="T39" fmla="*/ 2147483647 h 333"/>
                  <a:gd name="T40" fmla="*/ 2147483647 w 418"/>
                  <a:gd name="T41" fmla="*/ 2147483647 h 333"/>
                  <a:gd name="T42" fmla="*/ 2147483647 w 418"/>
                  <a:gd name="T43" fmla="*/ 2147483647 h 333"/>
                  <a:gd name="T44" fmla="*/ 2147483647 w 418"/>
                  <a:gd name="T45" fmla="*/ 2147483647 h 333"/>
                  <a:gd name="T46" fmla="*/ 2147483647 w 418"/>
                  <a:gd name="T47" fmla="*/ 2147483647 h 333"/>
                  <a:gd name="T48" fmla="*/ 2147483647 w 418"/>
                  <a:gd name="T49" fmla="*/ 2147483647 h 333"/>
                  <a:gd name="T50" fmla="*/ 2147483647 w 418"/>
                  <a:gd name="T51" fmla="*/ 2147483647 h 333"/>
                  <a:gd name="T52" fmla="*/ 2147483647 w 418"/>
                  <a:gd name="T53" fmla="*/ 2147483647 h 333"/>
                  <a:gd name="T54" fmla="*/ 2147483647 w 418"/>
                  <a:gd name="T55" fmla="*/ 2147483647 h 333"/>
                  <a:gd name="T56" fmla="*/ 2147483647 w 418"/>
                  <a:gd name="T57" fmla="*/ 2147483647 h 333"/>
                  <a:gd name="T58" fmla="*/ 2147483647 w 418"/>
                  <a:gd name="T59" fmla="*/ 2147483647 h 333"/>
                  <a:gd name="T60" fmla="*/ 2147483647 w 418"/>
                  <a:gd name="T61" fmla="*/ 2147483647 h 333"/>
                  <a:gd name="T62" fmla="*/ 2147483647 w 418"/>
                  <a:gd name="T63" fmla="*/ 2147483647 h 333"/>
                  <a:gd name="T64" fmla="*/ 2147483647 w 418"/>
                  <a:gd name="T65" fmla="*/ 2147483647 h 333"/>
                  <a:gd name="T66" fmla="*/ 2147483647 w 418"/>
                  <a:gd name="T67" fmla="*/ 2147483647 h 333"/>
                  <a:gd name="T68" fmla="*/ 2147483647 w 418"/>
                  <a:gd name="T69" fmla="*/ 2147483647 h 333"/>
                  <a:gd name="T70" fmla="*/ 2147483647 w 418"/>
                  <a:gd name="T71" fmla="*/ 2147483647 h 333"/>
                  <a:gd name="T72" fmla="*/ 2147483647 w 418"/>
                  <a:gd name="T73" fmla="*/ 2147483647 h 333"/>
                  <a:gd name="T74" fmla="*/ 2147483647 w 418"/>
                  <a:gd name="T75" fmla="*/ 2147483647 h 333"/>
                  <a:gd name="T76" fmla="*/ 2147483647 w 418"/>
                  <a:gd name="T77" fmla="*/ 2147483647 h 333"/>
                  <a:gd name="T78" fmla="*/ 2147483647 w 418"/>
                  <a:gd name="T79" fmla="*/ 2147483647 h 333"/>
                  <a:gd name="T80" fmla="*/ 2147483647 w 418"/>
                  <a:gd name="T81" fmla="*/ 2147483647 h 333"/>
                  <a:gd name="T82" fmla="*/ 2147483647 w 418"/>
                  <a:gd name="T83" fmla="*/ 2147483647 h 333"/>
                  <a:gd name="T84" fmla="*/ 2147483647 w 418"/>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333"/>
                  <a:gd name="T131" fmla="*/ 418 w 418"/>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333">
                    <a:moveTo>
                      <a:pt x="410" y="124"/>
                    </a:moveTo>
                    <a:cubicBezTo>
                      <a:pt x="406" y="124"/>
                      <a:pt x="402" y="128"/>
                      <a:pt x="402" y="132"/>
                    </a:cubicBezTo>
                    <a:cubicBezTo>
                      <a:pt x="402" y="138"/>
                      <a:pt x="402" y="145"/>
                      <a:pt x="402" y="152"/>
                    </a:cubicBezTo>
                    <a:cubicBezTo>
                      <a:pt x="402" y="152"/>
                      <a:pt x="402" y="152"/>
                      <a:pt x="402" y="152"/>
                    </a:cubicBezTo>
                    <a:cubicBezTo>
                      <a:pt x="402" y="264"/>
                      <a:pt x="402" y="264"/>
                      <a:pt x="402" y="264"/>
                    </a:cubicBezTo>
                    <a:cubicBezTo>
                      <a:pt x="16" y="264"/>
                      <a:pt x="16" y="264"/>
                      <a:pt x="16" y="264"/>
                    </a:cubicBezTo>
                    <a:cubicBezTo>
                      <a:pt x="16" y="69"/>
                      <a:pt x="16" y="69"/>
                      <a:pt x="16" y="69"/>
                    </a:cubicBezTo>
                    <a:cubicBezTo>
                      <a:pt x="402" y="69"/>
                      <a:pt x="402" y="69"/>
                      <a:pt x="402" y="69"/>
                    </a:cubicBezTo>
                    <a:cubicBezTo>
                      <a:pt x="402" y="90"/>
                      <a:pt x="402" y="90"/>
                      <a:pt x="402" y="90"/>
                    </a:cubicBezTo>
                    <a:cubicBezTo>
                      <a:pt x="402" y="90"/>
                      <a:pt x="402" y="90"/>
                      <a:pt x="402" y="90"/>
                    </a:cubicBezTo>
                    <a:cubicBezTo>
                      <a:pt x="402" y="93"/>
                      <a:pt x="402" y="93"/>
                      <a:pt x="402" y="93"/>
                    </a:cubicBezTo>
                    <a:cubicBezTo>
                      <a:pt x="402" y="98"/>
                      <a:pt x="406" y="101"/>
                      <a:pt x="410" y="101"/>
                    </a:cubicBezTo>
                    <a:cubicBezTo>
                      <a:pt x="415" y="101"/>
                      <a:pt x="418" y="98"/>
                      <a:pt x="418" y="93"/>
                    </a:cubicBezTo>
                    <a:cubicBezTo>
                      <a:pt x="418" y="31"/>
                      <a:pt x="418" y="31"/>
                      <a:pt x="418" y="31"/>
                    </a:cubicBezTo>
                    <a:cubicBezTo>
                      <a:pt x="418" y="14"/>
                      <a:pt x="405" y="0"/>
                      <a:pt x="388" y="0"/>
                    </a:cubicBezTo>
                    <a:cubicBezTo>
                      <a:pt x="31" y="0"/>
                      <a:pt x="31" y="0"/>
                      <a:pt x="31" y="0"/>
                    </a:cubicBezTo>
                    <a:cubicBezTo>
                      <a:pt x="14" y="0"/>
                      <a:pt x="0" y="14"/>
                      <a:pt x="0" y="31"/>
                    </a:cubicBezTo>
                    <a:cubicBezTo>
                      <a:pt x="0" y="302"/>
                      <a:pt x="0" y="302"/>
                      <a:pt x="0" y="302"/>
                    </a:cubicBezTo>
                    <a:cubicBezTo>
                      <a:pt x="0" y="319"/>
                      <a:pt x="14" y="333"/>
                      <a:pt x="31" y="333"/>
                    </a:cubicBezTo>
                    <a:cubicBezTo>
                      <a:pt x="388" y="333"/>
                      <a:pt x="388" y="333"/>
                      <a:pt x="388" y="333"/>
                    </a:cubicBezTo>
                    <a:cubicBezTo>
                      <a:pt x="405" y="333"/>
                      <a:pt x="418" y="319"/>
                      <a:pt x="418" y="302"/>
                    </a:cubicBezTo>
                    <a:cubicBezTo>
                      <a:pt x="418" y="302"/>
                      <a:pt x="418" y="190"/>
                      <a:pt x="418" y="132"/>
                    </a:cubicBezTo>
                    <a:cubicBezTo>
                      <a:pt x="418" y="128"/>
                      <a:pt x="415" y="124"/>
                      <a:pt x="410" y="124"/>
                    </a:cubicBezTo>
                    <a:close/>
                    <a:moveTo>
                      <a:pt x="65" y="41"/>
                    </a:moveTo>
                    <a:cubicBezTo>
                      <a:pt x="65" y="47"/>
                      <a:pt x="60" y="53"/>
                      <a:pt x="54" y="53"/>
                    </a:cubicBezTo>
                    <a:cubicBezTo>
                      <a:pt x="28" y="53"/>
                      <a:pt x="28" y="53"/>
                      <a:pt x="28" y="53"/>
                    </a:cubicBezTo>
                    <a:cubicBezTo>
                      <a:pt x="22" y="53"/>
                      <a:pt x="16" y="47"/>
                      <a:pt x="16" y="41"/>
                    </a:cubicBezTo>
                    <a:cubicBezTo>
                      <a:pt x="16" y="28"/>
                      <a:pt x="16" y="28"/>
                      <a:pt x="16" y="28"/>
                    </a:cubicBezTo>
                    <a:cubicBezTo>
                      <a:pt x="16" y="21"/>
                      <a:pt x="22" y="16"/>
                      <a:pt x="28" y="16"/>
                    </a:cubicBezTo>
                    <a:cubicBezTo>
                      <a:pt x="54" y="16"/>
                      <a:pt x="54" y="16"/>
                      <a:pt x="54" y="16"/>
                    </a:cubicBezTo>
                    <a:cubicBezTo>
                      <a:pt x="60" y="16"/>
                      <a:pt x="65" y="21"/>
                      <a:pt x="65" y="28"/>
                    </a:cubicBezTo>
                    <a:lnTo>
                      <a:pt x="65" y="41"/>
                    </a:lnTo>
                    <a:close/>
                    <a:moveTo>
                      <a:pt x="133" y="41"/>
                    </a:moveTo>
                    <a:cubicBezTo>
                      <a:pt x="133" y="47"/>
                      <a:pt x="128" y="53"/>
                      <a:pt x="121" y="53"/>
                    </a:cubicBezTo>
                    <a:cubicBezTo>
                      <a:pt x="95" y="53"/>
                      <a:pt x="95" y="53"/>
                      <a:pt x="95" y="53"/>
                    </a:cubicBezTo>
                    <a:cubicBezTo>
                      <a:pt x="89" y="53"/>
                      <a:pt x="84" y="47"/>
                      <a:pt x="84" y="41"/>
                    </a:cubicBezTo>
                    <a:cubicBezTo>
                      <a:pt x="84" y="28"/>
                      <a:pt x="84" y="28"/>
                      <a:pt x="84" y="28"/>
                    </a:cubicBezTo>
                    <a:cubicBezTo>
                      <a:pt x="84" y="21"/>
                      <a:pt x="89" y="16"/>
                      <a:pt x="95" y="16"/>
                    </a:cubicBezTo>
                    <a:cubicBezTo>
                      <a:pt x="121" y="16"/>
                      <a:pt x="121" y="16"/>
                      <a:pt x="121" y="16"/>
                    </a:cubicBezTo>
                    <a:cubicBezTo>
                      <a:pt x="128" y="16"/>
                      <a:pt x="133" y="21"/>
                      <a:pt x="133" y="28"/>
                    </a:cubicBezTo>
                    <a:lnTo>
                      <a:pt x="133" y="41"/>
                    </a:lnTo>
                    <a:close/>
                    <a:moveTo>
                      <a:pt x="200" y="41"/>
                    </a:moveTo>
                    <a:cubicBezTo>
                      <a:pt x="200" y="47"/>
                      <a:pt x="195" y="53"/>
                      <a:pt x="188" y="53"/>
                    </a:cubicBezTo>
                    <a:cubicBezTo>
                      <a:pt x="162" y="53"/>
                      <a:pt x="162" y="53"/>
                      <a:pt x="162" y="53"/>
                    </a:cubicBezTo>
                    <a:cubicBezTo>
                      <a:pt x="156" y="53"/>
                      <a:pt x="151" y="47"/>
                      <a:pt x="151" y="41"/>
                    </a:cubicBezTo>
                    <a:cubicBezTo>
                      <a:pt x="151" y="28"/>
                      <a:pt x="151" y="28"/>
                      <a:pt x="151" y="28"/>
                    </a:cubicBezTo>
                    <a:cubicBezTo>
                      <a:pt x="151" y="21"/>
                      <a:pt x="156" y="16"/>
                      <a:pt x="162" y="16"/>
                    </a:cubicBezTo>
                    <a:cubicBezTo>
                      <a:pt x="188" y="16"/>
                      <a:pt x="188" y="16"/>
                      <a:pt x="188" y="16"/>
                    </a:cubicBezTo>
                    <a:cubicBezTo>
                      <a:pt x="195" y="16"/>
                      <a:pt x="200" y="21"/>
                      <a:pt x="200" y="28"/>
                    </a:cubicBezTo>
                    <a:lnTo>
                      <a:pt x="200" y="41"/>
                    </a:lnTo>
                    <a:close/>
                    <a:moveTo>
                      <a:pt x="267" y="41"/>
                    </a:moveTo>
                    <a:cubicBezTo>
                      <a:pt x="267" y="47"/>
                      <a:pt x="262" y="53"/>
                      <a:pt x="256" y="53"/>
                    </a:cubicBezTo>
                    <a:cubicBezTo>
                      <a:pt x="230" y="53"/>
                      <a:pt x="230" y="53"/>
                      <a:pt x="230" y="53"/>
                    </a:cubicBezTo>
                    <a:cubicBezTo>
                      <a:pt x="223" y="53"/>
                      <a:pt x="218" y="47"/>
                      <a:pt x="218" y="41"/>
                    </a:cubicBezTo>
                    <a:cubicBezTo>
                      <a:pt x="218" y="28"/>
                      <a:pt x="218" y="28"/>
                      <a:pt x="218" y="28"/>
                    </a:cubicBezTo>
                    <a:cubicBezTo>
                      <a:pt x="218" y="21"/>
                      <a:pt x="223" y="16"/>
                      <a:pt x="230" y="16"/>
                    </a:cubicBezTo>
                    <a:cubicBezTo>
                      <a:pt x="256" y="16"/>
                      <a:pt x="256" y="16"/>
                      <a:pt x="256" y="16"/>
                    </a:cubicBezTo>
                    <a:cubicBezTo>
                      <a:pt x="262" y="16"/>
                      <a:pt x="267" y="21"/>
                      <a:pt x="267" y="28"/>
                    </a:cubicBezTo>
                    <a:lnTo>
                      <a:pt x="267" y="41"/>
                    </a:lnTo>
                    <a:close/>
                    <a:moveTo>
                      <a:pt x="334" y="41"/>
                    </a:moveTo>
                    <a:cubicBezTo>
                      <a:pt x="334" y="47"/>
                      <a:pt x="329" y="53"/>
                      <a:pt x="323" y="53"/>
                    </a:cubicBezTo>
                    <a:cubicBezTo>
                      <a:pt x="297" y="53"/>
                      <a:pt x="297" y="53"/>
                      <a:pt x="297" y="53"/>
                    </a:cubicBezTo>
                    <a:cubicBezTo>
                      <a:pt x="291" y="53"/>
                      <a:pt x="285" y="47"/>
                      <a:pt x="285" y="41"/>
                    </a:cubicBezTo>
                    <a:cubicBezTo>
                      <a:pt x="285" y="28"/>
                      <a:pt x="285" y="28"/>
                      <a:pt x="285" y="28"/>
                    </a:cubicBezTo>
                    <a:cubicBezTo>
                      <a:pt x="285" y="21"/>
                      <a:pt x="291" y="16"/>
                      <a:pt x="297" y="16"/>
                    </a:cubicBezTo>
                    <a:cubicBezTo>
                      <a:pt x="323" y="16"/>
                      <a:pt x="323" y="16"/>
                      <a:pt x="323" y="16"/>
                    </a:cubicBezTo>
                    <a:cubicBezTo>
                      <a:pt x="329" y="16"/>
                      <a:pt x="334" y="21"/>
                      <a:pt x="334" y="28"/>
                    </a:cubicBezTo>
                    <a:lnTo>
                      <a:pt x="334" y="41"/>
                    </a:lnTo>
                    <a:close/>
                    <a:moveTo>
                      <a:pt x="402" y="41"/>
                    </a:moveTo>
                    <a:cubicBezTo>
                      <a:pt x="402" y="47"/>
                      <a:pt x="397" y="53"/>
                      <a:pt x="390" y="53"/>
                    </a:cubicBezTo>
                    <a:cubicBezTo>
                      <a:pt x="364" y="53"/>
                      <a:pt x="364" y="53"/>
                      <a:pt x="364" y="53"/>
                    </a:cubicBezTo>
                    <a:cubicBezTo>
                      <a:pt x="358" y="53"/>
                      <a:pt x="353" y="47"/>
                      <a:pt x="353" y="41"/>
                    </a:cubicBezTo>
                    <a:cubicBezTo>
                      <a:pt x="353" y="28"/>
                      <a:pt x="353" y="28"/>
                      <a:pt x="353" y="28"/>
                    </a:cubicBezTo>
                    <a:cubicBezTo>
                      <a:pt x="353" y="21"/>
                      <a:pt x="358" y="16"/>
                      <a:pt x="364" y="16"/>
                    </a:cubicBezTo>
                    <a:cubicBezTo>
                      <a:pt x="390" y="16"/>
                      <a:pt x="390" y="16"/>
                      <a:pt x="390" y="16"/>
                    </a:cubicBezTo>
                    <a:cubicBezTo>
                      <a:pt x="397" y="16"/>
                      <a:pt x="402" y="21"/>
                      <a:pt x="402" y="28"/>
                    </a:cubicBezTo>
                    <a:lnTo>
                      <a:pt x="402" y="41"/>
                    </a:lnTo>
                    <a:close/>
                    <a:moveTo>
                      <a:pt x="353" y="292"/>
                    </a:moveTo>
                    <a:cubicBezTo>
                      <a:pt x="353" y="285"/>
                      <a:pt x="358" y="280"/>
                      <a:pt x="365" y="280"/>
                    </a:cubicBezTo>
                    <a:cubicBezTo>
                      <a:pt x="390" y="280"/>
                      <a:pt x="390" y="280"/>
                      <a:pt x="390" y="280"/>
                    </a:cubicBezTo>
                    <a:cubicBezTo>
                      <a:pt x="397" y="280"/>
                      <a:pt x="402" y="285"/>
                      <a:pt x="402" y="292"/>
                    </a:cubicBezTo>
                    <a:cubicBezTo>
                      <a:pt x="402" y="305"/>
                      <a:pt x="402" y="305"/>
                      <a:pt x="402" y="305"/>
                    </a:cubicBezTo>
                    <a:cubicBezTo>
                      <a:pt x="402" y="311"/>
                      <a:pt x="397" y="316"/>
                      <a:pt x="390" y="316"/>
                    </a:cubicBezTo>
                    <a:cubicBezTo>
                      <a:pt x="365" y="316"/>
                      <a:pt x="365" y="316"/>
                      <a:pt x="365" y="316"/>
                    </a:cubicBezTo>
                    <a:cubicBezTo>
                      <a:pt x="358" y="316"/>
                      <a:pt x="353" y="311"/>
                      <a:pt x="353" y="305"/>
                    </a:cubicBezTo>
                    <a:lnTo>
                      <a:pt x="353" y="292"/>
                    </a:lnTo>
                    <a:close/>
                    <a:moveTo>
                      <a:pt x="286" y="292"/>
                    </a:moveTo>
                    <a:cubicBezTo>
                      <a:pt x="286" y="285"/>
                      <a:pt x="291" y="280"/>
                      <a:pt x="297" y="280"/>
                    </a:cubicBezTo>
                    <a:cubicBezTo>
                      <a:pt x="323" y="280"/>
                      <a:pt x="323" y="280"/>
                      <a:pt x="323" y="280"/>
                    </a:cubicBezTo>
                    <a:cubicBezTo>
                      <a:pt x="330" y="280"/>
                      <a:pt x="335" y="285"/>
                      <a:pt x="335" y="292"/>
                    </a:cubicBezTo>
                    <a:cubicBezTo>
                      <a:pt x="335" y="305"/>
                      <a:pt x="335" y="305"/>
                      <a:pt x="335" y="305"/>
                    </a:cubicBezTo>
                    <a:cubicBezTo>
                      <a:pt x="335" y="311"/>
                      <a:pt x="330" y="316"/>
                      <a:pt x="323" y="316"/>
                    </a:cubicBezTo>
                    <a:cubicBezTo>
                      <a:pt x="297" y="316"/>
                      <a:pt x="297" y="316"/>
                      <a:pt x="297" y="316"/>
                    </a:cubicBezTo>
                    <a:cubicBezTo>
                      <a:pt x="291" y="316"/>
                      <a:pt x="286" y="311"/>
                      <a:pt x="286" y="305"/>
                    </a:cubicBezTo>
                    <a:lnTo>
                      <a:pt x="286" y="292"/>
                    </a:lnTo>
                    <a:close/>
                    <a:moveTo>
                      <a:pt x="218" y="292"/>
                    </a:moveTo>
                    <a:cubicBezTo>
                      <a:pt x="218" y="285"/>
                      <a:pt x="224" y="280"/>
                      <a:pt x="230" y="280"/>
                    </a:cubicBezTo>
                    <a:cubicBezTo>
                      <a:pt x="256" y="280"/>
                      <a:pt x="256" y="280"/>
                      <a:pt x="256" y="280"/>
                    </a:cubicBezTo>
                    <a:cubicBezTo>
                      <a:pt x="262" y="280"/>
                      <a:pt x="268" y="285"/>
                      <a:pt x="268" y="292"/>
                    </a:cubicBezTo>
                    <a:cubicBezTo>
                      <a:pt x="268" y="305"/>
                      <a:pt x="268" y="305"/>
                      <a:pt x="268" y="305"/>
                    </a:cubicBezTo>
                    <a:cubicBezTo>
                      <a:pt x="268" y="311"/>
                      <a:pt x="262" y="316"/>
                      <a:pt x="256" y="316"/>
                    </a:cubicBezTo>
                    <a:cubicBezTo>
                      <a:pt x="230" y="316"/>
                      <a:pt x="230" y="316"/>
                      <a:pt x="230" y="316"/>
                    </a:cubicBezTo>
                    <a:cubicBezTo>
                      <a:pt x="224" y="316"/>
                      <a:pt x="218" y="311"/>
                      <a:pt x="218" y="305"/>
                    </a:cubicBezTo>
                    <a:lnTo>
                      <a:pt x="218" y="292"/>
                    </a:lnTo>
                    <a:close/>
                    <a:moveTo>
                      <a:pt x="151" y="292"/>
                    </a:moveTo>
                    <a:cubicBezTo>
                      <a:pt x="151" y="285"/>
                      <a:pt x="156" y="280"/>
                      <a:pt x="163" y="280"/>
                    </a:cubicBezTo>
                    <a:cubicBezTo>
                      <a:pt x="189" y="280"/>
                      <a:pt x="189" y="280"/>
                      <a:pt x="189" y="280"/>
                    </a:cubicBezTo>
                    <a:cubicBezTo>
                      <a:pt x="195" y="280"/>
                      <a:pt x="200" y="285"/>
                      <a:pt x="200" y="292"/>
                    </a:cubicBezTo>
                    <a:cubicBezTo>
                      <a:pt x="200" y="305"/>
                      <a:pt x="200" y="305"/>
                      <a:pt x="200" y="305"/>
                    </a:cubicBezTo>
                    <a:cubicBezTo>
                      <a:pt x="200" y="311"/>
                      <a:pt x="195" y="316"/>
                      <a:pt x="189" y="316"/>
                    </a:cubicBezTo>
                    <a:cubicBezTo>
                      <a:pt x="163" y="316"/>
                      <a:pt x="163" y="316"/>
                      <a:pt x="163" y="316"/>
                    </a:cubicBezTo>
                    <a:cubicBezTo>
                      <a:pt x="156" y="316"/>
                      <a:pt x="151" y="311"/>
                      <a:pt x="151" y="305"/>
                    </a:cubicBezTo>
                    <a:lnTo>
                      <a:pt x="151" y="292"/>
                    </a:lnTo>
                    <a:close/>
                    <a:moveTo>
                      <a:pt x="84" y="292"/>
                    </a:moveTo>
                    <a:cubicBezTo>
                      <a:pt x="84" y="285"/>
                      <a:pt x="89" y="280"/>
                      <a:pt x="95" y="280"/>
                    </a:cubicBezTo>
                    <a:cubicBezTo>
                      <a:pt x="121" y="280"/>
                      <a:pt x="121" y="280"/>
                      <a:pt x="121" y="280"/>
                    </a:cubicBezTo>
                    <a:cubicBezTo>
                      <a:pt x="128" y="280"/>
                      <a:pt x="133" y="285"/>
                      <a:pt x="133" y="292"/>
                    </a:cubicBezTo>
                    <a:cubicBezTo>
                      <a:pt x="133" y="305"/>
                      <a:pt x="133" y="305"/>
                      <a:pt x="133" y="305"/>
                    </a:cubicBezTo>
                    <a:cubicBezTo>
                      <a:pt x="133" y="311"/>
                      <a:pt x="128" y="316"/>
                      <a:pt x="121" y="316"/>
                    </a:cubicBezTo>
                    <a:cubicBezTo>
                      <a:pt x="95" y="316"/>
                      <a:pt x="95" y="316"/>
                      <a:pt x="95" y="316"/>
                    </a:cubicBezTo>
                    <a:cubicBezTo>
                      <a:pt x="89" y="316"/>
                      <a:pt x="84" y="311"/>
                      <a:pt x="84" y="305"/>
                    </a:cubicBezTo>
                    <a:lnTo>
                      <a:pt x="84" y="292"/>
                    </a:lnTo>
                    <a:close/>
                    <a:moveTo>
                      <a:pt x="17" y="292"/>
                    </a:moveTo>
                    <a:cubicBezTo>
                      <a:pt x="17" y="285"/>
                      <a:pt x="22" y="280"/>
                      <a:pt x="28" y="280"/>
                    </a:cubicBezTo>
                    <a:cubicBezTo>
                      <a:pt x="54" y="280"/>
                      <a:pt x="54" y="280"/>
                      <a:pt x="54" y="280"/>
                    </a:cubicBezTo>
                    <a:cubicBezTo>
                      <a:pt x="61" y="280"/>
                      <a:pt x="66" y="285"/>
                      <a:pt x="66" y="292"/>
                    </a:cubicBezTo>
                    <a:cubicBezTo>
                      <a:pt x="66" y="305"/>
                      <a:pt x="66" y="305"/>
                      <a:pt x="66" y="305"/>
                    </a:cubicBezTo>
                    <a:cubicBezTo>
                      <a:pt x="66" y="311"/>
                      <a:pt x="61" y="316"/>
                      <a:pt x="54" y="316"/>
                    </a:cubicBezTo>
                    <a:cubicBezTo>
                      <a:pt x="28" y="316"/>
                      <a:pt x="28" y="316"/>
                      <a:pt x="28" y="316"/>
                    </a:cubicBezTo>
                    <a:cubicBezTo>
                      <a:pt x="22" y="316"/>
                      <a:pt x="17" y="311"/>
                      <a:pt x="17" y="305"/>
                    </a:cubicBezTo>
                    <a:lnTo>
                      <a:pt x="17" y="292"/>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2" name="Freeform 3"/>
              <p:cNvSpPr>
                <a:spLocks noChangeAspect="1" noEditPoints="1"/>
              </p:cNvSpPr>
              <p:nvPr/>
            </p:nvSpPr>
            <p:spPr bwMode="auto">
              <a:xfrm>
                <a:off x="3066662" y="2229173"/>
                <a:ext cx="609599" cy="624681"/>
              </a:xfrm>
              <a:custGeom>
                <a:avLst/>
                <a:gdLst>
                  <a:gd name="T0" fmla="*/ 2147483647 w 325"/>
                  <a:gd name="T1" fmla="*/ 2147483647 h 333"/>
                  <a:gd name="T2" fmla="*/ 2147483647 w 325"/>
                  <a:gd name="T3" fmla="*/ 2147483647 h 333"/>
                  <a:gd name="T4" fmla="*/ 2147483647 w 325"/>
                  <a:gd name="T5" fmla="*/ 2147483647 h 333"/>
                  <a:gd name="T6" fmla="*/ 2147483647 w 325"/>
                  <a:gd name="T7" fmla="*/ 2147483647 h 333"/>
                  <a:gd name="T8" fmla="*/ 2147483647 w 325"/>
                  <a:gd name="T9" fmla="*/ 2147483647 h 333"/>
                  <a:gd name="T10" fmla="*/ 2147483647 w 325"/>
                  <a:gd name="T11" fmla="*/ 0 h 333"/>
                  <a:gd name="T12" fmla="*/ 2147483647 w 325"/>
                  <a:gd name="T13" fmla="*/ 2147483647 h 333"/>
                  <a:gd name="T14" fmla="*/ 2147483647 w 325"/>
                  <a:gd name="T15" fmla="*/ 2147483647 h 333"/>
                  <a:gd name="T16" fmla="*/ 2147483647 w 325"/>
                  <a:gd name="T17" fmla="*/ 2147483647 h 333"/>
                  <a:gd name="T18" fmla="*/ 0 w 325"/>
                  <a:gd name="T19" fmla="*/ 2147483647 h 333"/>
                  <a:gd name="T20" fmla="*/ 0 w 325"/>
                  <a:gd name="T21" fmla="*/ 2147483647 h 333"/>
                  <a:gd name="T22" fmla="*/ 0 w 325"/>
                  <a:gd name="T23" fmla="*/ 2147483647 h 333"/>
                  <a:gd name="T24" fmla="*/ 2147483647 w 325"/>
                  <a:gd name="T25" fmla="*/ 2147483647 h 333"/>
                  <a:gd name="T26" fmla="*/ 2147483647 w 325"/>
                  <a:gd name="T27" fmla="*/ 2147483647 h 333"/>
                  <a:gd name="T28" fmla="*/ 2147483647 w 325"/>
                  <a:gd name="T29" fmla="*/ 2147483647 h 333"/>
                  <a:gd name="T30" fmla="*/ 2147483647 w 325"/>
                  <a:gd name="T31" fmla="*/ 2147483647 h 333"/>
                  <a:gd name="T32" fmla="*/ 2147483647 w 325"/>
                  <a:gd name="T33" fmla="*/ 2147483647 h 333"/>
                  <a:gd name="T34" fmla="*/ 2147483647 w 325"/>
                  <a:gd name="T35" fmla="*/ 2147483647 h 333"/>
                  <a:gd name="T36" fmla="*/ 2147483647 w 325"/>
                  <a:gd name="T37" fmla="*/ 2147483647 h 333"/>
                  <a:gd name="T38" fmla="*/ 2147483647 w 325"/>
                  <a:gd name="T39" fmla="*/ 2147483647 h 333"/>
                  <a:gd name="T40" fmla="*/ 2147483647 w 325"/>
                  <a:gd name="T41" fmla="*/ 2147483647 h 333"/>
                  <a:gd name="T42" fmla="*/ 2147483647 w 325"/>
                  <a:gd name="T43" fmla="*/ 2147483647 h 333"/>
                  <a:gd name="T44" fmla="*/ 2147483647 w 325"/>
                  <a:gd name="T45" fmla="*/ 2147483647 h 333"/>
                  <a:gd name="T46" fmla="*/ 2147483647 w 325"/>
                  <a:gd name="T47" fmla="*/ 2147483647 h 333"/>
                  <a:gd name="T48" fmla="*/ 2147483647 w 325"/>
                  <a:gd name="T49" fmla="*/ 2147483647 h 333"/>
                  <a:gd name="T50" fmla="*/ 2147483647 w 325"/>
                  <a:gd name="T51" fmla="*/ 2147483647 h 333"/>
                  <a:gd name="T52" fmla="*/ 2147483647 w 325"/>
                  <a:gd name="T53" fmla="*/ 2147483647 h 333"/>
                  <a:gd name="T54" fmla="*/ 2147483647 w 325"/>
                  <a:gd name="T55" fmla="*/ 2147483647 h 333"/>
                  <a:gd name="T56" fmla="*/ 2147483647 w 325"/>
                  <a:gd name="T57" fmla="*/ 2147483647 h 333"/>
                  <a:gd name="T58" fmla="*/ 2147483647 w 325"/>
                  <a:gd name="T59" fmla="*/ 2147483647 h 333"/>
                  <a:gd name="T60" fmla="*/ 2147483647 w 325"/>
                  <a:gd name="T61" fmla="*/ 2147483647 h 333"/>
                  <a:gd name="T62" fmla="*/ 2147483647 w 325"/>
                  <a:gd name="T63" fmla="*/ 2147483647 h 333"/>
                  <a:gd name="T64" fmla="*/ 2147483647 w 325"/>
                  <a:gd name="T65" fmla="*/ 2147483647 h 333"/>
                  <a:gd name="T66" fmla="*/ 2147483647 w 325"/>
                  <a:gd name="T67" fmla="*/ 2147483647 h 333"/>
                  <a:gd name="T68" fmla="*/ 2147483647 w 325"/>
                  <a:gd name="T69" fmla="*/ 2147483647 h 333"/>
                  <a:gd name="T70" fmla="*/ 2147483647 w 325"/>
                  <a:gd name="T71" fmla="*/ 2147483647 h 333"/>
                  <a:gd name="T72" fmla="*/ 2147483647 w 325"/>
                  <a:gd name="T73" fmla="*/ 2147483647 h 333"/>
                  <a:gd name="T74" fmla="*/ 2147483647 w 325"/>
                  <a:gd name="T75" fmla="*/ 2147483647 h 333"/>
                  <a:gd name="T76" fmla="*/ 2147483647 w 325"/>
                  <a:gd name="T77" fmla="*/ 2147483647 h 333"/>
                  <a:gd name="T78" fmla="*/ 2147483647 w 325"/>
                  <a:gd name="T79" fmla="*/ 2147483647 h 333"/>
                  <a:gd name="T80" fmla="*/ 2147483647 w 325"/>
                  <a:gd name="T81" fmla="*/ 2147483647 h 333"/>
                  <a:gd name="T82" fmla="*/ 2147483647 w 325"/>
                  <a:gd name="T83" fmla="*/ 2147483647 h 333"/>
                  <a:gd name="T84" fmla="*/ 2147483647 w 325"/>
                  <a:gd name="T85" fmla="*/ 2147483647 h 333"/>
                  <a:gd name="T86" fmla="*/ 2147483647 w 325"/>
                  <a:gd name="T87" fmla="*/ 2147483647 h 333"/>
                  <a:gd name="T88" fmla="*/ 2147483647 w 325"/>
                  <a:gd name="T89" fmla="*/ 2147483647 h 333"/>
                  <a:gd name="T90" fmla="*/ 2147483647 w 325"/>
                  <a:gd name="T91" fmla="*/ 2147483647 h 333"/>
                  <a:gd name="T92" fmla="*/ 2147483647 w 325"/>
                  <a:gd name="T93" fmla="*/ 2147483647 h 333"/>
                  <a:gd name="T94" fmla="*/ 2147483647 w 325"/>
                  <a:gd name="T95" fmla="*/ 2147483647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333"/>
                  <a:gd name="T146" fmla="*/ 325 w 325"/>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333">
                    <a:moveTo>
                      <a:pt x="317" y="81"/>
                    </a:moveTo>
                    <a:cubicBezTo>
                      <a:pt x="321" y="81"/>
                      <a:pt x="325" y="78"/>
                      <a:pt x="325" y="73"/>
                    </a:cubicBezTo>
                    <a:cubicBezTo>
                      <a:pt x="325" y="35"/>
                      <a:pt x="325" y="35"/>
                      <a:pt x="325" y="35"/>
                    </a:cubicBezTo>
                    <a:cubicBezTo>
                      <a:pt x="325" y="29"/>
                      <a:pt x="322" y="26"/>
                      <a:pt x="319" y="23"/>
                    </a:cubicBezTo>
                    <a:cubicBezTo>
                      <a:pt x="313" y="19"/>
                      <a:pt x="306" y="16"/>
                      <a:pt x="296" y="13"/>
                    </a:cubicBezTo>
                    <a:cubicBezTo>
                      <a:pt x="268" y="5"/>
                      <a:pt x="219" y="0"/>
                      <a:pt x="162" y="0"/>
                    </a:cubicBezTo>
                    <a:cubicBezTo>
                      <a:pt x="119" y="0"/>
                      <a:pt x="80" y="3"/>
                      <a:pt x="52" y="8"/>
                    </a:cubicBezTo>
                    <a:cubicBezTo>
                      <a:pt x="37" y="11"/>
                      <a:pt x="26" y="13"/>
                      <a:pt x="17" y="17"/>
                    </a:cubicBezTo>
                    <a:cubicBezTo>
                      <a:pt x="12" y="19"/>
                      <a:pt x="9" y="21"/>
                      <a:pt x="6" y="23"/>
                    </a:cubicBezTo>
                    <a:cubicBezTo>
                      <a:pt x="3" y="26"/>
                      <a:pt x="0" y="29"/>
                      <a:pt x="0" y="35"/>
                    </a:cubicBezTo>
                    <a:cubicBezTo>
                      <a:pt x="0" y="35"/>
                      <a:pt x="0" y="35"/>
                      <a:pt x="0" y="35"/>
                    </a:cubicBezTo>
                    <a:cubicBezTo>
                      <a:pt x="0" y="292"/>
                      <a:pt x="0" y="292"/>
                      <a:pt x="0" y="292"/>
                    </a:cubicBezTo>
                    <a:cubicBezTo>
                      <a:pt x="0" y="297"/>
                      <a:pt x="2" y="301"/>
                      <a:pt x="5" y="303"/>
                    </a:cubicBezTo>
                    <a:cubicBezTo>
                      <a:pt x="11" y="308"/>
                      <a:pt x="18" y="312"/>
                      <a:pt x="27" y="315"/>
                    </a:cubicBezTo>
                    <a:cubicBezTo>
                      <a:pt x="56" y="325"/>
                      <a:pt x="105" y="333"/>
                      <a:pt x="162" y="333"/>
                    </a:cubicBezTo>
                    <a:cubicBezTo>
                      <a:pt x="205" y="333"/>
                      <a:pt x="244" y="329"/>
                      <a:pt x="273" y="322"/>
                    </a:cubicBezTo>
                    <a:cubicBezTo>
                      <a:pt x="288" y="318"/>
                      <a:pt x="299" y="315"/>
                      <a:pt x="308" y="310"/>
                    </a:cubicBezTo>
                    <a:cubicBezTo>
                      <a:pt x="312" y="308"/>
                      <a:pt x="316" y="306"/>
                      <a:pt x="319" y="303"/>
                    </a:cubicBezTo>
                    <a:cubicBezTo>
                      <a:pt x="322" y="301"/>
                      <a:pt x="324" y="297"/>
                      <a:pt x="325" y="292"/>
                    </a:cubicBezTo>
                    <a:cubicBezTo>
                      <a:pt x="325" y="106"/>
                      <a:pt x="325" y="106"/>
                      <a:pt x="325" y="106"/>
                    </a:cubicBezTo>
                    <a:cubicBezTo>
                      <a:pt x="325" y="101"/>
                      <a:pt x="321" y="98"/>
                      <a:pt x="317" y="98"/>
                    </a:cubicBezTo>
                    <a:cubicBezTo>
                      <a:pt x="312" y="98"/>
                      <a:pt x="309" y="101"/>
                      <a:pt x="309" y="106"/>
                    </a:cubicBezTo>
                    <a:cubicBezTo>
                      <a:pt x="309" y="291"/>
                      <a:pt x="309" y="291"/>
                      <a:pt x="309" y="291"/>
                    </a:cubicBezTo>
                    <a:cubicBezTo>
                      <a:pt x="308" y="292"/>
                      <a:pt x="303" y="295"/>
                      <a:pt x="297" y="298"/>
                    </a:cubicBezTo>
                    <a:cubicBezTo>
                      <a:pt x="273" y="308"/>
                      <a:pt x="221" y="317"/>
                      <a:pt x="162" y="317"/>
                    </a:cubicBezTo>
                    <a:cubicBezTo>
                      <a:pt x="120" y="317"/>
                      <a:pt x="82" y="313"/>
                      <a:pt x="55" y="306"/>
                    </a:cubicBezTo>
                    <a:cubicBezTo>
                      <a:pt x="41" y="303"/>
                      <a:pt x="30" y="299"/>
                      <a:pt x="23" y="296"/>
                    </a:cubicBezTo>
                    <a:cubicBezTo>
                      <a:pt x="20" y="294"/>
                      <a:pt x="17" y="293"/>
                      <a:pt x="16" y="292"/>
                    </a:cubicBezTo>
                    <a:cubicBezTo>
                      <a:pt x="16" y="291"/>
                      <a:pt x="16" y="291"/>
                      <a:pt x="16" y="291"/>
                    </a:cubicBezTo>
                    <a:cubicBezTo>
                      <a:pt x="16" y="52"/>
                      <a:pt x="16" y="52"/>
                      <a:pt x="16" y="52"/>
                    </a:cubicBezTo>
                    <a:cubicBezTo>
                      <a:pt x="19" y="53"/>
                      <a:pt x="23" y="55"/>
                      <a:pt x="28" y="56"/>
                    </a:cubicBezTo>
                    <a:cubicBezTo>
                      <a:pt x="56" y="64"/>
                      <a:pt x="106" y="69"/>
                      <a:pt x="162" y="69"/>
                    </a:cubicBezTo>
                    <a:cubicBezTo>
                      <a:pt x="205" y="69"/>
                      <a:pt x="244" y="66"/>
                      <a:pt x="273" y="61"/>
                    </a:cubicBezTo>
                    <a:cubicBezTo>
                      <a:pt x="287" y="59"/>
                      <a:pt x="299" y="56"/>
                      <a:pt x="307" y="52"/>
                    </a:cubicBezTo>
                    <a:cubicBezTo>
                      <a:pt x="308" y="52"/>
                      <a:pt x="308" y="52"/>
                      <a:pt x="309" y="52"/>
                    </a:cubicBezTo>
                    <a:cubicBezTo>
                      <a:pt x="309" y="73"/>
                      <a:pt x="309" y="73"/>
                      <a:pt x="309" y="73"/>
                    </a:cubicBezTo>
                    <a:cubicBezTo>
                      <a:pt x="309" y="78"/>
                      <a:pt x="312" y="81"/>
                      <a:pt x="317" y="81"/>
                    </a:cubicBezTo>
                    <a:close/>
                    <a:moveTo>
                      <a:pt x="292" y="41"/>
                    </a:moveTo>
                    <a:cubicBezTo>
                      <a:pt x="267" y="48"/>
                      <a:pt x="218" y="53"/>
                      <a:pt x="162" y="53"/>
                    </a:cubicBezTo>
                    <a:cubicBezTo>
                      <a:pt x="120" y="53"/>
                      <a:pt x="82" y="50"/>
                      <a:pt x="54" y="45"/>
                    </a:cubicBezTo>
                    <a:cubicBezTo>
                      <a:pt x="41" y="43"/>
                      <a:pt x="30" y="40"/>
                      <a:pt x="23" y="38"/>
                    </a:cubicBezTo>
                    <a:cubicBezTo>
                      <a:pt x="20" y="37"/>
                      <a:pt x="18" y="35"/>
                      <a:pt x="17" y="35"/>
                    </a:cubicBezTo>
                    <a:cubicBezTo>
                      <a:pt x="20" y="33"/>
                      <a:pt x="25" y="31"/>
                      <a:pt x="32" y="29"/>
                    </a:cubicBezTo>
                    <a:cubicBezTo>
                      <a:pt x="57" y="21"/>
                      <a:pt x="106" y="16"/>
                      <a:pt x="162" y="16"/>
                    </a:cubicBezTo>
                    <a:cubicBezTo>
                      <a:pt x="204" y="16"/>
                      <a:pt x="243" y="19"/>
                      <a:pt x="270" y="24"/>
                    </a:cubicBezTo>
                    <a:cubicBezTo>
                      <a:pt x="284" y="26"/>
                      <a:pt x="295" y="29"/>
                      <a:pt x="301" y="32"/>
                    </a:cubicBezTo>
                    <a:cubicBezTo>
                      <a:pt x="304" y="33"/>
                      <a:pt x="306" y="34"/>
                      <a:pt x="307" y="35"/>
                    </a:cubicBezTo>
                    <a:cubicBezTo>
                      <a:pt x="305" y="36"/>
                      <a:pt x="299" y="39"/>
                      <a:pt x="292" y="4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752" name="Group 29"/>
            <p:cNvGrpSpPr>
              <a:grpSpLocks/>
            </p:cNvGrpSpPr>
            <p:nvPr/>
          </p:nvGrpSpPr>
          <p:grpSpPr bwMode="auto">
            <a:xfrm>
              <a:off x="-1542953" y="1458588"/>
              <a:ext cx="290513" cy="273050"/>
              <a:chOff x="43992" y="1507332"/>
              <a:chExt cx="1285874" cy="1101725"/>
            </a:xfrm>
          </p:grpSpPr>
          <p:sp>
            <p:nvSpPr>
              <p:cNvPr id="28759" name="Freeform 3"/>
              <p:cNvSpPr>
                <a:spLocks noChangeAspect="1" noEditPoints="1"/>
              </p:cNvSpPr>
              <p:nvPr/>
            </p:nvSpPr>
            <p:spPr bwMode="auto">
              <a:xfrm>
                <a:off x="43992" y="1507332"/>
                <a:ext cx="1285874" cy="1101725"/>
              </a:xfrm>
              <a:custGeom>
                <a:avLst/>
                <a:gdLst>
                  <a:gd name="T0" fmla="*/ 2147483647 w 343"/>
                  <a:gd name="T1" fmla="*/ 2147483647 h 294"/>
                  <a:gd name="T2" fmla="*/ 2147483647 w 343"/>
                  <a:gd name="T3" fmla="*/ 2147483647 h 294"/>
                  <a:gd name="T4" fmla="*/ 2147483647 w 343"/>
                  <a:gd name="T5" fmla="*/ 2147483647 h 294"/>
                  <a:gd name="T6" fmla="*/ 2147483647 w 343"/>
                  <a:gd name="T7" fmla="*/ 2147483647 h 294"/>
                  <a:gd name="T8" fmla="*/ 2147483647 w 343"/>
                  <a:gd name="T9" fmla="*/ 2147483647 h 294"/>
                  <a:gd name="T10" fmla="*/ 2147483647 w 343"/>
                  <a:gd name="T11" fmla="*/ 2147483647 h 294"/>
                  <a:gd name="T12" fmla="*/ 2147483647 w 343"/>
                  <a:gd name="T13" fmla="*/ 2147483647 h 294"/>
                  <a:gd name="T14" fmla="*/ 2147483647 w 343"/>
                  <a:gd name="T15" fmla="*/ 2147483647 h 294"/>
                  <a:gd name="T16" fmla="*/ 2147483647 w 343"/>
                  <a:gd name="T17" fmla="*/ 2147483647 h 294"/>
                  <a:gd name="T18" fmla="*/ 2147483647 w 343"/>
                  <a:gd name="T19" fmla="*/ 2147483647 h 294"/>
                  <a:gd name="T20" fmla="*/ 2147483647 w 343"/>
                  <a:gd name="T21" fmla="*/ 2147483647 h 294"/>
                  <a:gd name="T22" fmla="*/ 2147483647 w 343"/>
                  <a:gd name="T23" fmla="*/ 2147483647 h 294"/>
                  <a:gd name="T24" fmla="*/ 2147483647 w 343"/>
                  <a:gd name="T25" fmla="*/ 2147483647 h 294"/>
                  <a:gd name="T26" fmla="*/ 2147483647 w 343"/>
                  <a:gd name="T27" fmla="*/ 2147483647 h 294"/>
                  <a:gd name="T28" fmla="*/ 2147483647 w 343"/>
                  <a:gd name="T29" fmla="*/ 2147483647 h 294"/>
                  <a:gd name="T30" fmla="*/ 2147483647 w 343"/>
                  <a:gd name="T31" fmla="*/ 2147483647 h 294"/>
                  <a:gd name="T32" fmla="*/ 2147483647 w 343"/>
                  <a:gd name="T33" fmla="*/ 2147483647 h 294"/>
                  <a:gd name="T34" fmla="*/ 2147483647 w 343"/>
                  <a:gd name="T35" fmla="*/ 2147483647 h 294"/>
                  <a:gd name="T36" fmla="*/ 2147483647 w 343"/>
                  <a:gd name="T37" fmla="*/ 2147483647 h 294"/>
                  <a:gd name="T38" fmla="*/ 2147483647 w 343"/>
                  <a:gd name="T39" fmla="*/ 2147483647 h 294"/>
                  <a:gd name="T40" fmla="*/ 2147483647 w 343"/>
                  <a:gd name="T41" fmla="*/ 2147483647 h 294"/>
                  <a:gd name="T42" fmla="*/ 2147483647 w 343"/>
                  <a:gd name="T43" fmla="*/ 2147483647 h 294"/>
                  <a:gd name="T44" fmla="*/ 2147483647 w 343"/>
                  <a:gd name="T45" fmla="*/ 2147483647 h 294"/>
                  <a:gd name="T46" fmla="*/ 2147483647 w 343"/>
                  <a:gd name="T47" fmla="*/ 2147483647 h 294"/>
                  <a:gd name="T48" fmla="*/ 2147483647 w 343"/>
                  <a:gd name="T49" fmla="*/ 0 h 294"/>
                  <a:gd name="T50" fmla="*/ 2147483647 w 343"/>
                  <a:gd name="T51" fmla="*/ 2147483647 h 294"/>
                  <a:gd name="T52" fmla="*/ 2147483647 w 343"/>
                  <a:gd name="T53" fmla="*/ 2147483647 h 294"/>
                  <a:gd name="T54" fmla="*/ 2147483647 w 343"/>
                  <a:gd name="T55" fmla="*/ 2147483647 h 294"/>
                  <a:gd name="T56" fmla="*/ 2147483647 w 343"/>
                  <a:gd name="T57" fmla="*/ 2147483647 h 294"/>
                  <a:gd name="T58" fmla="*/ 2147483647 w 343"/>
                  <a:gd name="T59" fmla="*/ 2147483647 h 294"/>
                  <a:gd name="T60" fmla="*/ 2147483647 w 343"/>
                  <a:gd name="T61" fmla="*/ 2147483647 h 294"/>
                  <a:gd name="T62" fmla="*/ 2147483647 w 343"/>
                  <a:gd name="T63" fmla="*/ 2147483647 h 294"/>
                  <a:gd name="T64" fmla="*/ 2147483647 w 343"/>
                  <a:gd name="T65" fmla="*/ 2147483647 h 294"/>
                  <a:gd name="T66" fmla="*/ 2147483647 w 343"/>
                  <a:gd name="T67" fmla="*/ 2147483647 h 294"/>
                  <a:gd name="T68" fmla="*/ 2147483647 w 343"/>
                  <a:gd name="T69" fmla="*/ 2147483647 h 294"/>
                  <a:gd name="T70" fmla="*/ 2147483647 w 343"/>
                  <a:gd name="T71" fmla="*/ 2147483647 h 294"/>
                  <a:gd name="T72" fmla="*/ 2147483647 w 343"/>
                  <a:gd name="T73" fmla="*/ 2147483647 h 294"/>
                  <a:gd name="T74" fmla="*/ 2147483647 w 343"/>
                  <a:gd name="T75" fmla="*/ 2147483647 h 294"/>
                  <a:gd name="T76" fmla="*/ 2147483647 w 343"/>
                  <a:gd name="T77" fmla="*/ 2147483647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294"/>
                  <a:gd name="T119" fmla="*/ 343 w 343"/>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294">
                    <a:moveTo>
                      <a:pt x="193" y="276"/>
                    </a:moveTo>
                    <a:cubicBezTo>
                      <a:pt x="186" y="277"/>
                      <a:pt x="179" y="278"/>
                      <a:pt x="171" y="278"/>
                    </a:cubicBezTo>
                    <a:cubicBezTo>
                      <a:pt x="99" y="278"/>
                      <a:pt x="40" y="219"/>
                      <a:pt x="40" y="147"/>
                    </a:cubicBezTo>
                    <a:cubicBezTo>
                      <a:pt x="40" y="126"/>
                      <a:pt x="45" y="106"/>
                      <a:pt x="54" y="88"/>
                    </a:cubicBezTo>
                    <a:cubicBezTo>
                      <a:pt x="74" y="106"/>
                      <a:pt x="93" y="125"/>
                      <a:pt x="98" y="129"/>
                    </a:cubicBezTo>
                    <a:cubicBezTo>
                      <a:pt x="106" y="137"/>
                      <a:pt x="112" y="131"/>
                      <a:pt x="112" y="125"/>
                    </a:cubicBezTo>
                    <a:cubicBezTo>
                      <a:pt x="112" y="119"/>
                      <a:pt x="125" y="35"/>
                      <a:pt x="124" y="29"/>
                    </a:cubicBezTo>
                    <a:cubicBezTo>
                      <a:pt x="124" y="24"/>
                      <a:pt x="123" y="20"/>
                      <a:pt x="120" y="16"/>
                    </a:cubicBezTo>
                    <a:cubicBezTo>
                      <a:pt x="116" y="13"/>
                      <a:pt x="112" y="12"/>
                      <a:pt x="107" y="12"/>
                    </a:cubicBezTo>
                    <a:cubicBezTo>
                      <a:pt x="104" y="12"/>
                      <a:pt x="14" y="32"/>
                      <a:pt x="12" y="32"/>
                    </a:cubicBezTo>
                    <a:cubicBezTo>
                      <a:pt x="6" y="32"/>
                      <a:pt x="0" y="38"/>
                      <a:pt x="9" y="46"/>
                    </a:cubicBezTo>
                    <a:cubicBezTo>
                      <a:pt x="13" y="50"/>
                      <a:pt x="26" y="62"/>
                      <a:pt x="42" y="77"/>
                    </a:cubicBezTo>
                    <a:cubicBezTo>
                      <a:pt x="31" y="98"/>
                      <a:pt x="24" y="122"/>
                      <a:pt x="24" y="147"/>
                    </a:cubicBezTo>
                    <a:cubicBezTo>
                      <a:pt x="24" y="228"/>
                      <a:pt x="90" y="294"/>
                      <a:pt x="171" y="294"/>
                    </a:cubicBezTo>
                    <a:cubicBezTo>
                      <a:pt x="180" y="294"/>
                      <a:pt x="188" y="293"/>
                      <a:pt x="196" y="292"/>
                    </a:cubicBezTo>
                    <a:cubicBezTo>
                      <a:pt x="200" y="291"/>
                      <a:pt x="203" y="287"/>
                      <a:pt x="202" y="283"/>
                    </a:cubicBezTo>
                    <a:cubicBezTo>
                      <a:pt x="202" y="278"/>
                      <a:pt x="198" y="276"/>
                      <a:pt x="193" y="276"/>
                    </a:cubicBezTo>
                    <a:close/>
                    <a:moveTo>
                      <a:pt x="334" y="248"/>
                    </a:moveTo>
                    <a:cubicBezTo>
                      <a:pt x="330" y="244"/>
                      <a:pt x="316" y="231"/>
                      <a:pt x="301" y="217"/>
                    </a:cubicBezTo>
                    <a:cubicBezTo>
                      <a:pt x="312" y="196"/>
                      <a:pt x="319" y="172"/>
                      <a:pt x="319" y="147"/>
                    </a:cubicBezTo>
                    <a:cubicBezTo>
                      <a:pt x="319" y="147"/>
                      <a:pt x="319" y="147"/>
                      <a:pt x="319" y="147"/>
                    </a:cubicBezTo>
                    <a:cubicBezTo>
                      <a:pt x="319" y="147"/>
                      <a:pt x="319" y="147"/>
                      <a:pt x="319" y="147"/>
                    </a:cubicBezTo>
                    <a:cubicBezTo>
                      <a:pt x="319" y="147"/>
                      <a:pt x="319" y="147"/>
                      <a:pt x="319" y="147"/>
                    </a:cubicBezTo>
                    <a:cubicBezTo>
                      <a:pt x="319" y="147"/>
                      <a:pt x="319" y="147"/>
                      <a:pt x="319" y="147"/>
                    </a:cubicBezTo>
                    <a:cubicBezTo>
                      <a:pt x="318" y="66"/>
                      <a:pt x="253" y="0"/>
                      <a:pt x="171" y="0"/>
                    </a:cubicBezTo>
                    <a:cubicBezTo>
                      <a:pt x="165" y="0"/>
                      <a:pt x="158" y="0"/>
                      <a:pt x="152" y="1"/>
                    </a:cubicBezTo>
                    <a:cubicBezTo>
                      <a:pt x="147" y="2"/>
                      <a:pt x="144" y="6"/>
                      <a:pt x="145" y="10"/>
                    </a:cubicBezTo>
                    <a:cubicBezTo>
                      <a:pt x="145" y="14"/>
                      <a:pt x="149" y="18"/>
                      <a:pt x="154" y="17"/>
                    </a:cubicBezTo>
                    <a:cubicBezTo>
                      <a:pt x="159" y="16"/>
                      <a:pt x="165" y="16"/>
                      <a:pt x="171" y="16"/>
                    </a:cubicBezTo>
                    <a:cubicBezTo>
                      <a:pt x="244" y="16"/>
                      <a:pt x="302" y="74"/>
                      <a:pt x="303" y="147"/>
                    </a:cubicBezTo>
                    <a:cubicBezTo>
                      <a:pt x="303" y="147"/>
                      <a:pt x="303" y="147"/>
                      <a:pt x="303" y="147"/>
                    </a:cubicBezTo>
                    <a:cubicBezTo>
                      <a:pt x="302" y="168"/>
                      <a:pt x="297" y="188"/>
                      <a:pt x="289" y="206"/>
                    </a:cubicBezTo>
                    <a:cubicBezTo>
                      <a:pt x="269" y="187"/>
                      <a:pt x="249" y="169"/>
                      <a:pt x="245" y="165"/>
                    </a:cubicBezTo>
                    <a:cubicBezTo>
                      <a:pt x="236" y="157"/>
                      <a:pt x="230" y="163"/>
                      <a:pt x="231" y="169"/>
                    </a:cubicBezTo>
                    <a:cubicBezTo>
                      <a:pt x="231" y="175"/>
                      <a:pt x="218" y="259"/>
                      <a:pt x="218" y="265"/>
                    </a:cubicBezTo>
                    <a:cubicBezTo>
                      <a:pt x="218" y="270"/>
                      <a:pt x="219" y="274"/>
                      <a:pt x="223" y="278"/>
                    </a:cubicBezTo>
                    <a:cubicBezTo>
                      <a:pt x="227" y="281"/>
                      <a:pt x="231" y="282"/>
                      <a:pt x="236" y="281"/>
                    </a:cubicBezTo>
                    <a:cubicBezTo>
                      <a:pt x="239" y="281"/>
                      <a:pt x="329" y="262"/>
                      <a:pt x="331" y="262"/>
                    </a:cubicBezTo>
                    <a:cubicBezTo>
                      <a:pt x="337" y="262"/>
                      <a:pt x="343" y="256"/>
                      <a:pt x="334" y="24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0" name="Freeform 3"/>
              <p:cNvSpPr>
                <a:spLocks noChangeAspect="1" noEditPoints="1"/>
              </p:cNvSpPr>
              <p:nvPr/>
            </p:nvSpPr>
            <p:spPr bwMode="auto">
              <a:xfrm>
                <a:off x="308068" y="1751072"/>
                <a:ext cx="770344" cy="614245"/>
              </a:xfrm>
              <a:custGeom>
                <a:avLst/>
                <a:gdLst>
                  <a:gd name="T0" fmla="*/ 2147483647 w 418"/>
                  <a:gd name="T1" fmla="*/ 2147483647 h 333"/>
                  <a:gd name="T2" fmla="*/ 2147483647 w 418"/>
                  <a:gd name="T3" fmla="*/ 2147483647 h 333"/>
                  <a:gd name="T4" fmla="*/ 2147483647 w 418"/>
                  <a:gd name="T5" fmla="*/ 2147483647 h 333"/>
                  <a:gd name="T6" fmla="*/ 2147483647 w 418"/>
                  <a:gd name="T7" fmla="*/ 2147483647 h 333"/>
                  <a:gd name="T8" fmla="*/ 2147483647 w 418"/>
                  <a:gd name="T9" fmla="*/ 0 h 333"/>
                  <a:gd name="T10" fmla="*/ 0 w 418"/>
                  <a:gd name="T11" fmla="*/ 2147483647 h 333"/>
                  <a:gd name="T12" fmla="*/ 2147483647 w 418"/>
                  <a:gd name="T13" fmla="*/ 2147483647 h 333"/>
                  <a:gd name="T14" fmla="*/ 2147483647 w 418"/>
                  <a:gd name="T15" fmla="*/ 2147483647 h 333"/>
                  <a:gd name="T16" fmla="*/ 2147483647 w 418"/>
                  <a:gd name="T17" fmla="*/ 2147483647 h 333"/>
                  <a:gd name="T18" fmla="*/ 2147483647 w 418"/>
                  <a:gd name="T19" fmla="*/ 2147483647 h 333"/>
                  <a:gd name="T20" fmla="*/ 2147483647 w 418"/>
                  <a:gd name="T21" fmla="*/ 2147483647 h 333"/>
                  <a:gd name="T22" fmla="*/ 2147483647 w 418"/>
                  <a:gd name="T23" fmla="*/ 2147483647 h 333"/>
                  <a:gd name="T24" fmla="*/ 2147483647 w 418"/>
                  <a:gd name="T25" fmla="*/ 2147483647 h 333"/>
                  <a:gd name="T26" fmla="*/ 2147483647 w 418"/>
                  <a:gd name="T27" fmla="*/ 2147483647 h 333"/>
                  <a:gd name="T28" fmla="*/ 2147483647 w 418"/>
                  <a:gd name="T29" fmla="*/ 2147483647 h 333"/>
                  <a:gd name="T30" fmla="*/ 2147483647 w 418"/>
                  <a:gd name="T31" fmla="*/ 2147483647 h 333"/>
                  <a:gd name="T32" fmla="*/ 2147483647 w 418"/>
                  <a:gd name="T33" fmla="*/ 2147483647 h 333"/>
                  <a:gd name="T34" fmla="*/ 2147483647 w 418"/>
                  <a:gd name="T35" fmla="*/ 2147483647 h 333"/>
                  <a:gd name="T36" fmla="*/ 2147483647 w 418"/>
                  <a:gd name="T37" fmla="*/ 2147483647 h 333"/>
                  <a:gd name="T38" fmla="*/ 2147483647 w 418"/>
                  <a:gd name="T39" fmla="*/ 2147483647 h 333"/>
                  <a:gd name="T40" fmla="*/ 2147483647 w 418"/>
                  <a:gd name="T41" fmla="*/ 2147483647 h 333"/>
                  <a:gd name="T42" fmla="*/ 2147483647 w 418"/>
                  <a:gd name="T43" fmla="*/ 2147483647 h 333"/>
                  <a:gd name="T44" fmla="*/ 2147483647 w 418"/>
                  <a:gd name="T45" fmla="*/ 2147483647 h 333"/>
                  <a:gd name="T46" fmla="*/ 2147483647 w 418"/>
                  <a:gd name="T47" fmla="*/ 2147483647 h 333"/>
                  <a:gd name="T48" fmla="*/ 2147483647 w 418"/>
                  <a:gd name="T49" fmla="*/ 2147483647 h 333"/>
                  <a:gd name="T50" fmla="*/ 2147483647 w 418"/>
                  <a:gd name="T51" fmla="*/ 2147483647 h 333"/>
                  <a:gd name="T52" fmla="*/ 2147483647 w 418"/>
                  <a:gd name="T53" fmla="*/ 2147483647 h 333"/>
                  <a:gd name="T54" fmla="*/ 2147483647 w 418"/>
                  <a:gd name="T55" fmla="*/ 2147483647 h 333"/>
                  <a:gd name="T56" fmla="*/ 2147483647 w 418"/>
                  <a:gd name="T57" fmla="*/ 2147483647 h 333"/>
                  <a:gd name="T58" fmla="*/ 2147483647 w 418"/>
                  <a:gd name="T59" fmla="*/ 2147483647 h 333"/>
                  <a:gd name="T60" fmla="*/ 2147483647 w 418"/>
                  <a:gd name="T61" fmla="*/ 2147483647 h 333"/>
                  <a:gd name="T62" fmla="*/ 2147483647 w 418"/>
                  <a:gd name="T63" fmla="*/ 2147483647 h 333"/>
                  <a:gd name="T64" fmla="*/ 2147483647 w 418"/>
                  <a:gd name="T65" fmla="*/ 2147483647 h 333"/>
                  <a:gd name="T66" fmla="*/ 2147483647 w 418"/>
                  <a:gd name="T67" fmla="*/ 2147483647 h 333"/>
                  <a:gd name="T68" fmla="*/ 2147483647 w 418"/>
                  <a:gd name="T69" fmla="*/ 2147483647 h 333"/>
                  <a:gd name="T70" fmla="*/ 2147483647 w 418"/>
                  <a:gd name="T71" fmla="*/ 2147483647 h 333"/>
                  <a:gd name="T72" fmla="*/ 2147483647 w 418"/>
                  <a:gd name="T73" fmla="*/ 2147483647 h 333"/>
                  <a:gd name="T74" fmla="*/ 2147483647 w 418"/>
                  <a:gd name="T75" fmla="*/ 2147483647 h 333"/>
                  <a:gd name="T76" fmla="*/ 2147483647 w 418"/>
                  <a:gd name="T77" fmla="*/ 2147483647 h 333"/>
                  <a:gd name="T78" fmla="*/ 2147483647 w 418"/>
                  <a:gd name="T79" fmla="*/ 2147483647 h 333"/>
                  <a:gd name="T80" fmla="*/ 2147483647 w 418"/>
                  <a:gd name="T81" fmla="*/ 2147483647 h 333"/>
                  <a:gd name="T82" fmla="*/ 2147483647 w 418"/>
                  <a:gd name="T83" fmla="*/ 2147483647 h 333"/>
                  <a:gd name="T84" fmla="*/ 2147483647 w 418"/>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333"/>
                  <a:gd name="T131" fmla="*/ 418 w 418"/>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333">
                    <a:moveTo>
                      <a:pt x="410" y="124"/>
                    </a:moveTo>
                    <a:cubicBezTo>
                      <a:pt x="406" y="124"/>
                      <a:pt x="402" y="128"/>
                      <a:pt x="402" y="132"/>
                    </a:cubicBezTo>
                    <a:cubicBezTo>
                      <a:pt x="402" y="138"/>
                      <a:pt x="402" y="145"/>
                      <a:pt x="402" y="152"/>
                    </a:cubicBezTo>
                    <a:cubicBezTo>
                      <a:pt x="402" y="152"/>
                      <a:pt x="402" y="152"/>
                      <a:pt x="402" y="152"/>
                    </a:cubicBezTo>
                    <a:cubicBezTo>
                      <a:pt x="402" y="264"/>
                      <a:pt x="402" y="264"/>
                      <a:pt x="402" y="264"/>
                    </a:cubicBezTo>
                    <a:cubicBezTo>
                      <a:pt x="16" y="264"/>
                      <a:pt x="16" y="264"/>
                      <a:pt x="16" y="264"/>
                    </a:cubicBezTo>
                    <a:cubicBezTo>
                      <a:pt x="16" y="69"/>
                      <a:pt x="16" y="69"/>
                      <a:pt x="16" y="69"/>
                    </a:cubicBezTo>
                    <a:cubicBezTo>
                      <a:pt x="402" y="69"/>
                      <a:pt x="402" y="69"/>
                      <a:pt x="402" y="69"/>
                    </a:cubicBezTo>
                    <a:cubicBezTo>
                      <a:pt x="402" y="90"/>
                      <a:pt x="402" y="90"/>
                      <a:pt x="402" y="90"/>
                    </a:cubicBezTo>
                    <a:cubicBezTo>
                      <a:pt x="402" y="90"/>
                      <a:pt x="402" y="90"/>
                      <a:pt x="402" y="90"/>
                    </a:cubicBezTo>
                    <a:cubicBezTo>
                      <a:pt x="402" y="93"/>
                      <a:pt x="402" y="93"/>
                      <a:pt x="402" y="93"/>
                    </a:cubicBezTo>
                    <a:cubicBezTo>
                      <a:pt x="402" y="98"/>
                      <a:pt x="406" y="101"/>
                      <a:pt x="410" y="101"/>
                    </a:cubicBezTo>
                    <a:cubicBezTo>
                      <a:pt x="415" y="101"/>
                      <a:pt x="418" y="98"/>
                      <a:pt x="418" y="93"/>
                    </a:cubicBezTo>
                    <a:cubicBezTo>
                      <a:pt x="418" y="31"/>
                      <a:pt x="418" y="31"/>
                      <a:pt x="418" y="31"/>
                    </a:cubicBezTo>
                    <a:cubicBezTo>
                      <a:pt x="418" y="14"/>
                      <a:pt x="405" y="0"/>
                      <a:pt x="388" y="0"/>
                    </a:cubicBezTo>
                    <a:cubicBezTo>
                      <a:pt x="31" y="0"/>
                      <a:pt x="31" y="0"/>
                      <a:pt x="31" y="0"/>
                    </a:cubicBezTo>
                    <a:cubicBezTo>
                      <a:pt x="14" y="0"/>
                      <a:pt x="0" y="14"/>
                      <a:pt x="0" y="31"/>
                    </a:cubicBezTo>
                    <a:cubicBezTo>
                      <a:pt x="0" y="302"/>
                      <a:pt x="0" y="302"/>
                      <a:pt x="0" y="302"/>
                    </a:cubicBezTo>
                    <a:cubicBezTo>
                      <a:pt x="0" y="319"/>
                      <a:pt x="14" y="333"/>
                      <a:pt x="31" y="333"/>
                    </a:cubicBezTo>
                    <a:cubicBezTo>
                      <a:pt x="388" y="333"/>
                      <a:pt x="388" y="333"/>
                      <a:pt x="388" y="333"/>
                    </a:cubicBezTo>
                    <a:cubicBezTo>
                      <a:pt x="405" y="333"/>
                      <a:pt x="418" y="319"/>
                      <a:pt x="418" y="302"/>
                    </a:cubicBezTo>
                    <a:cubicBezTo>
                      <a:pt x="418" y="302"/>
                      <a:pt x="418" y="190"/>
                      <a:pt x="418" y="132"/>
                    </a:cubicBezTo>
                    <a:cubicBezTo>
                      <a:pt x="418" y="128"/>
                      <a:pt x="415" y="124"/>
                      <a:pt x="410" y="124"/>
                    </a:cubicBezTo>
                    <a:close/>
                    <a:moveTo>
                      <a:pt x="65" y="41"/>
                    </a:moveTo>
                    <a:cubicBezTo>
                      <a:pt x="65" y="47"/>
                      <a:pt x="60" y="53"/>
                      <a:pt x="54" y="53"/>
                    </a:cubicBezTo>
                    <a:cubicBezTo>
                      <a:pt x="28" y="53"/>
                      <a:pt x="28" y="53"/>
                      <a:pt x="28" y="53"/>
                    </a:cubicBezTo>
                    <a:cubicBezTo>
                      <a:pt x="22" y="53"/>
                      <a:pt x="16" y="47"/>
                      <a:pt x="16" y="41"/>
                    </a:cubicBezTo>
                    <a:cubicBezTo>
                      <a:pt x="16" y="28"/>
                      <a:pt x="16" y="28"/>
                      <a:pt x="16" y="28"/>
                    </a:cubicBezTo>
                    <a:cubicBezTo>
                      <a:pt x="16" y="21"/>
                      <a:pt x="22" y="16"/>
                      <a:pt x="28" y="16"/>
                    </a:cubicBezTo>
                    <a:cubicBezTo>
                      <a:pt x="54" y="16"/>
                      <a:pt x="54" y="16"/>
                      <a:pt x="54" y="16"/>
                    </a:cubicBezTo>
                    <a:cubicBezTo>
                      <a:pt x="60" y="16"/>
                      <a:pt x="65" y="21"/>
                      <a:pt x="65" y="28"/>
                    </a:cubicBezTo>
                    <a:lnTo>
                      <a:pt x="65" y="41"/>
                    </a:lnTo>
                    <a:close/>
                    <a:moveTo>
                      <a:pt x="133" y="41"/>
                    </a:moveTo>
                    <a:cubicBezTo>
                      <a:pt x="133" y="47"/>
                      <a:pt x="128" y="53"/>
                      <a:pt x="121" y="53"/>
                    </a:cubicBezTo>
                    <a:cubicBezTo>
                      <a:pt x="95" y="53"/>
                      <a:pt x="95" y="53"/>
                      <a:pt x="95" y="53"/>
                    </a:cubicBezTo>
                    <a:cubicBezTo>
                      <a:pt x="89" y="53"/>
                      <a:pt x="84" y="47"/>
                      <a:pt x="84" y="41"/>
                    </a:cubicBezTo>
                    <a:cubicBezTo>
                      <a:pt x="84" y="28"/>
                      <a:pt x="84" y="28"/>
                      <a:pt x="84" y="28"/>
                    </a:cubicBezTo>
                    <a:cubicBezTo>
                      <a:pt x="84" y="21"/>
                      <a:pt x="89" y="16"/>
                      <a:pt x="95" y="16"/>
                    </a:cubicBezTo>
                    <a:cubicBezTo>
                      <a:pt x="121" y="16"/>
                      <a:pt x="121" y="16"/>
                      <a:pt x="121" y="16"/>
                    </a:cubicBezTo>
                    <a:cubicBezTo>
                      <a:pt x="128" y="16"/>
                      <a:pt x="133" y="21"/>
                      <a:pt x="133" y="28"/>
                    </a:cubicBezTo>
                    <a:lnTo>
                      <a:pt x="133" y="41"/>
                    </a:lnTo>
                    <a:close/>
                    <a:moveTo>
                      <a:pt x="200" y="41"/>
                    </a:moveTo>
                    <a:cubicBezTo>
                      <a:pt x="200" y="47"/>
                      <a:pt x="195" y="53"/>
                      <a:pt x="188" y="53"/>
                    </a:cubicBezTo>
                    <a:cubicBezTo>
                      <a:pt x="162" y="53"/>
                      <a:pt x="162" y="53"/>
                      <a:pt x="162" y="53"/>
                    </a:cubicBezTo>
                    <a:cubicBezTo>
                      <a:pt x="156" y="53"/>
                      <a:pt x="151" y="47"/>
                      <a:pt x="151" y="41"/>
                    </a:cubicBezTo>
                    <a:cubicBezTo>
                      <a:pt x="151" y="28"/>
                      <a:pt x="151" y="28"/>
                      <a:pt x="151" y="28"/>
                    </a:cubicBezTo>
                    <a:cubicBezTo>
                      <a:pt x="151" y="21"/>
                      <a:pt x="156" y="16"/>
                      <a:pt x="162" y="16"/>
                    </a:cubicBezTo>
                    <a:cubicBezTo>
                      <a:pt x="188" y="16"/>
                      <a:pt x="188" y="16"/>
                      <a:pt x="188" y="16"/>
                    </a:cubicBezTo>
                    <a:cubicBezTo>
                      <a:pt x="195" y="16"/>
                      <a:pt x="200" y="21"/>
                      <a:pt x="200" y="28"/>
                    </a:cubicBezTo>
                    <a:lnTo>
                      <a:pt x="200" y="41"/>
                    </a:lnTo>
                    <a:close/>
                    <a:moveTo>
                      <a:pt x="267" y="41"/>
                    </a:moveTo>
                    <a:cubicBezTo>
                      <a:pt x="267" y="47"/>
                      <a:pt x="262" y="53"/>
                      <a:pt x="256" y="53"/>
                    </a:cubicBezTo>
                    <a:cubicBezTo>
                      <a:pt x="230" y="53"/>
                      <a:pt x="230" y="53"/>
                      <a:pt x="230" y="53"/>
                    </a:cubicBezTo>
                    <a:cubicBezTo>
                      <a:pt x="223" y="53"/>
                      <a:pt x="218" y="47"/>
                      <a:pt x="218" y="41"/>
                    </a:cubicBezTo>
                    <a:cubicBezTo>
                      <a:pt x="218" y="28"/>
                      <a:pt x="218" y="28"/>
                      <a:pt x="218" y="28"/>
                    </a:cubicBezTo>
                    <a:cubicBezTo>
                      <a:pt x="218" y="21"/>
                      <a:pt x="223" y="16"/>
                      <a:pt x="230" y="16"/>
                    </a:cubicBezTo>
                    <a:cubicBezTo>
                      <a:pt x="256" y="16"/>
                      <a:pt x="256" y="16"/>
                      <a:pt x="256" y="16"/>
                    </a:cubicBezTo>
                    <a:cubicBezTo>
                      <a:pt x="262" y="16"/>
                      <a:pt x="267" y="21"/>
                      <a:pt x="267" y="28"/>
                    </a:cubicBezTo>
                    <a:lnTo>
                      <a:pt x="267" y="41"/>
                    </a:lnTo>
                    <a:close/>
                    <a:moveTo>
                      <a:pt x="334" y="41"/>
                    </a:moveTo>
                    <a:cubicBezTo>
                      <a:pt x="334" y="47"/>
                      <a:pt x="329" y="53"/>
                      <a:pt x="323" y="53"/>
                    </a:cubicBezTo>
                    <a:cubicBezTo>
                      <a:pt x="297" y="53"/>
                      <a:pt x="297" y="53"/>
                      <a:pt x="297" y="53"/>
                    </a:cubicBezTo>
                    <a:cubicBezTo>
                      <a:pt x="291" y="53"/>
                      <a:pt x="285" y="47"/>
                      <a:pt x="285" y="41"/>
                    </a:cubicBezTo>
                    <a:cubicBezTo>
                      <a:pt x="285" y="28"/>
                      <a:pt x="285" y="28"/>
                      <a:pt x="285" y="28"/>
                    </a:cubicBezTo>
                    <a:cubicBezTo>
                      <a:pt x="285" y="21"/>
                      <a:pt x="291" y="16"/>
                      <a:pt x="297" y="16"/>
                    </a:cubicBezTo>
                    <a:cubicBezTo>
                      <a:pt x="323" y="16"/>
                      <a:pt x="323" y="16"/>
                      <a:pt x="323" y="16"/>
                    </a:cubicBezTo>
                    <a:cubicBezTo>
                      <a:pt x="329" y="16"/>
                      <a:pt x="334" y="21"/>
                      <a:pt x="334" y="28"/>
                    </a:cubicBezTo>
                    <a:lnTo>
                      <a:pt x="334" y="41"/>
                    </a:lnTo>
                    <a:close/>
                    <a:moveTo>
                      <a:pt x="402" y="41"/>
                    </a:moveTo>
                    <a:cubicBezTo>
                      <a:pt x="402" y="47"/>
                      <a:pt x="397" y="53"/>
                      <a:pt x="390" y="53"/>
                    </a:cubicBezTo>
                    <a:cubicBezTo>
                      <a:pt x="364" y="53"/>
                      <a:pt x="364" y="53"/>
                      <a:pt x="364" y="53"/>
                    </a:cubicBezTo>
                    <a:cubicBezTo>
                      <a:pt x="358" y="53"/>
                      <a:pt x="353" y="47"/>
                      <a:pt x="353" y="41"/>
                    </a:cubicBezTo>
                    <a:cubicBezTo>
                      <a:pt x="353" y="28"/>
                      <a:pt x="353" y="28"/>
                      <a:pt x="353" y="28"/>
                    </a:cubicBezTo>
                    <a:cubicBezTo>
                      <a:pt x="353" y="21"/>
                      <a:pt x="358" y="16"/>
                      <a:pt x="364" y="16"/>
                    </a:cubicBezTo>
                    <a:cubicBezTo>
                      <a:pt x="390" y="16"/>
                      <a:pt x="390" y="16"/>
                      <a:pt x="390" y="16"/>
                    </a:cubicBezTo>
                    <a:cubicBezTo>
                      <a:pt x="397" y="16"/>
                      <a:pt x="402" y="21"/>
                      <a:pt x="402" y="28"/>
                    </a:cubicBezTo>
                    <a:lnTo>
                      <a:pt x="402" y="41"/>
                    </a:lnTo>
                    <a:close/>
                    <a:moveTo>
                      <a:pt x="353" y="292"/>
                    </a:moveTo>
                    <a:cubicBezTo>
                      <a:pt x="353" y="285"/>
                      <a:pt x="358" y="280"/>
                      <a:pt x="365" y="280"/>
                    </a:cubicBezTo>
                    <a:cubicBezTo>
                      <a:pt x="390" y="280"/>
                      <a:pt x="390" y="280"/>
                      <a:pt x="390" y="280"/>
                    </a:cubicBezTo>
                    <a:cubicBezTo>
                      <a:pt x="397" y="280"/>
                      <a:pt x="402" y="285"/>
                      <a:pt x="402" y="292"/>
                    </a:cubicBezTo>
                    <a:cubicBezTo>
                      <a:pt x="402" y="305"/>
                      <a:pt x="402" y="305"/>
                      <a:pt x="402" y="305"/>
                    </a:cubicBezTo>
                    <a:cubicBezTo>
                      <a:pt x="402" y="311"/>
                      <a:pt x="397" y="316"/>
                      <a:pt x="390" y="316"/>
                    </a:cubicBezTo>
                    <a:cubicBezTo>
                      <a:pt x="365" y="316"/>
                      <a:pt x="365" y="316"/>
                      <a:pt x="365" y="316"/>
                    </a:cubicBezTo>
                    <a:cubicBezTo>
                      <a:pt x="358" y="316"/>
                      <a:pt x="353" y="311"/>
                      <a:pt x="353" y="305"/>
                    </a:cubicBezTo>
                    <a:lnTo>
                      <a:pt x="353" y="292"/>
                    </a:lnTo>
                    <a:close/>
                    <a:moveTo>
                      <a:pt x="286" y="292"/>
                    </a:moveTo>
                    <a:cubicBezTo>
                      <a:pt x="286" y="285"/>
                      <a:pt x="291" y="280"/>
                      <a:pt x="297" y="280"/>
                    </a:cubicBezTo>
                    <a:cubicBezTo>
                      <a:pt x="323" y="280"/>
                      <a:pt x="323" y="280"/>
                      <a:pt x="323" y="280"/>
                    </a:cubicBezTo>
                    <a:cubicBezTo>
                      <a:pt x="330" y="280"/>
                      <a:pt x="335" y="285"/>
                      <a:pt x="335" y="292"/>
                    </a:cubicBezTo>
                    <a:cubicBezTo>
                      <a:pt x="335" y="305"/>
                      <a:pt x="335" y="305"/>
                      <a:pt x="335" y="305"/>
                    </a:cubicBezTo>
                    <a:cubicBezTo>
                      <a:pt x="335" y="311"/>
                      <a:pt x="330" y="316"/>
                      <a:pt x="323" y="316"/>
                    </a:cubicBezTo>
                    <a:cubicBezTo>
                      <a:pt x="297" y="316"/>
                      <a:pt x="297" y="316"/>
                      <a:pt x="297" y="316"/>
                    </a:cubicBezTo>
                    <a:cubicBezTo>
                      <a:pt x="291" y="316"/>
                      <a:pt x="286" y="311"/>
                      <a:pt x="286" y="305"/>
                    </a:cubicBezTo>
                    <a:lnTo>
                      <a:pt x="286" y="292"/>
                    </a:lnTo>
                    <a:close/>
                    <a:moveTo>
                      <a:pt x="218" y="292"/>
                    </a:moveTo>
                    <a:cubicBezTo>
                      <a:pt x="218" y="285"/>
                      <a:pt x="224" y="280"/>
                      <a:pt x="230" y="280"/>
                    </a:cubicBezTo>
                    <a:cubicBezTo>
                      <a:pt x="256" y="280"/>
                      <a:pt x="256" y="280"/>
                      <a:pt x="256" y="280"/>
                    </a:cubicBezTo>
                    <a:cubicBezTo>
                      <a:pt x="262" y="280"/>
                      <a:pt x="268" y="285"/>
                      <a:pt x="268" y="292"/>
                    </a:cubicBezTo>
                    <a:cubicBezTo>
                      <a:pt x="268" y="305"/>
                      <a:pt x="268" y="305"/>
                      <a:pt x="268" y="305"/>
                    </a:cubicBezTo>
                    <a:cubicBezTo>
                      <a:pt x="268" y="311"/>
                      <a:pt x="262" y="316"/>
                      <a:pt x="256" y="316"/>
                    </a:cubicBezTo>
                    <a:cubicBezTo>
                      <a:pt x="230" y="316"/>
                      <a:pt x="230" y="316"/>
                      <a:pt x="230" y="316"/>
                    </a:cubicBezTo>
                    <a:cubicBezTo>
                      <a:pt x="224" y="316"/>
                      <a:pt x="218" y="311"/>
                      <a:pt x="218" y="305"/>
                    </a:cubicBezTo>
                    <a:lnTo>
                      <a:pt x="218" y="292"/>
                    </a:lnTo>
                    <a:close/>
                    <a:moveTo>
                      <a:pt x="151" y="292"/>
                    </a:moveTo>
                    <a:cubicBezTo>
                      <a:pt x="151" y="285"/>
                      <a:pt x="156" y="280"/>
                      <a:pt x="163" y="280"/>
                    </a:cubicBezTo>
                    <a:cubicBezTo>
                      <a:pt x="189" y="280"/>
                      <a:pt x="189" y="280"/>
                      <a:pt x="189" y="280"/>
                    </a:cubicBezTo>
                    <a:cubicBezTo>
                      <a:pt x="195" y="280"/>
                      <a:pt x="200" y="285"/>
                      <a:pt x="200" y="292"/>
                    </a:cubicBezTo>
                    <a:cubicBezTo>
                      <a:pt x="200" y="305"/>
                      <a:pt x="200" y="305"/>
                      <a:pt x="200" y="305"/>
                    </a:cubicBezTo>
                    <a:cubicBezTo>
                      <a:pt x="200" y="311"/>
                      <a:pt x="195" y="316"/>
                      <a:pt x="189" y="316"/>
                    </a:cubicBezTo>
                    <a:cubicBezTo>
                      <a:pt x="163" y="316"/>
                      <a:pt x="163" y="316"/>
                      <a:pt x="163" y="316"/>
                    </a:cubicBezTo>
                    <a:cubicBezTo>
                      <a:pt x="156" y="316"/>
                      <a:pt x="151" y="311"/>
                      <a:pt x="151" y="305"/>
                    </a:cubicBezTo>
                    <a:lnTo>
                      <a:pt x="151" y="292"/>
                    </a:lnTo>
                    <a:close/>
                    <a:moveTo>
                      <a:pt x="84" y="292"/>
                    </a:moveTo>
                    <a:cubicBezTo>
                      <a:pt x="84" y="285"/>
                      <a:pt x="89" y="280"/>
                      <a:pt x="95" y="280"/>
                    </a:cubicBezTo>
                    <a:cubicBezTo>
                      <a:pt x="121" y="280"/>
                      <a:pt x="121" y="280"/>
                      <a:pt x="121" y="280"/>
                    </a:cubicBezTo>
                    <a:cubicBezTo>
                      <a:pt x="128" y="280"/>
                      <a:pt x="133" y="285"/>
                      <a:pt x="133" y="292"/>
                    </a:cubicBezTo>
                    <a:cubicBezTo>
                      <a:pt x="133" y="305"/>
                      <a:pt x="133" y="305"/>
                      <a:pt x="133" y="305"/>
                    </a:cubicBezTo>
                    <a:cubicBezTo>
                      <a:pt x="133" y="311"/>
                      <a:pt x="128" y="316"/>
                      <a:pt x="121" y="316"/>
                    </a:cubicBezTo>
                    <a:cubicBezTo>
                      <a:pt x="95" y="316"/>
                      <a:pt x="95" y="316"/>
                      <a:pt x="95" y="316"/>
                    </a:cubicBezTo>
                    <a:cubicBezTo>
                      <a:pt x="89" y="316"/>
                      <a:pt x="84" y="311"/>
                      <a:pt x="84" y="305"/>
                    </a:cubicBezTo>
                    <a:lnTo>
                      <a:pt x="84" y="292"/>
                    </a:lnTo>
                    <a:close/>
                    <a:moveTo>
                      <a:pt x="17" y="292"/>
                    </a:moveTo>
                    <a:cubicBezTo>
                      <a:pt x="17" y="285"/>
                      <a:pt x="22" y="280"/>
                      <a:pt x="28" y="280"/>
                    </a:cubicBezTo>
                    <a:cubicBezTo>
                      <a:pt x="54" y="280"/>
                      <a:pt x="54" y="280"/>
                      <a:pt x="54" y="280"/>
                    </a:cubicBezTo>
                    <a:cubicBezTo>
                      <a:pt x="61" y="280"/>
                      <a:pt x="66" y="285"/>
                      <a:pt x="66" y="292"/>
                    </a:cubicBezTo>
                    <a:cubicBezTo>
                      <a:pt x="66" y="305"/>
                      <a:pt x="66" y="305"/>
                      <a:pt x="66" y="305"/>
                    </a:cubicBezTo>
                    <a:cubicBezTo>
                      <a:pt x="66" y="311"/>
                      <a:pt x="61" y="316"/>
                      <a:pt x="54" y="316"/>
                    </a:cubicBezTo>
                    <a:cubicBezTo>
                      <a:pt x="28" y="316"/>
                      <a:pt x="28" y="316"/>
                      <a:pt x="28" y="316"/>
                    </a:cubicBezTo>
                    <a:cubicBezTo>
                      <a:pt x="22" y="316"/>
                      <a:pt x="17" y="311"/>
                      <a:pt x="17" y="305"/>
                    </a:cubicBezTo>
                    <a:lnTo>
                      <a:pt x="17" y="29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6" name="Content Placeholder 15"/>
            <p:cNvSpPr txBox="1">
              <a:spLocks/>
            </p:cNvSpPr>
            <p:nvPr/>
          </p:nvSpPr>
          <p:spPr bwMode="auto">
            <a:xfrm>
              <a:off x="-1191670" y="1242886"/>
              <a:ext cx="1168276" cy="64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00B050"/>
                  </a:solidFill>
                </a:rPr>
                <a:t>Media </a:t>
              </a:r>
              <a:br>
                <a:rPr lang="en-US" sz="1400" kern="0" smtClean="0">
                  <a:solidFill>
                    <a:srgbClr val="00B050"/>
                  </a:solidFill>
                </a:rPr>
              </a:br>
              <a:r>
                <a:rPr lang="en-US" sz="1400" kern="0" smtClean="0">
                  <a:solidFill>
                    <a:srgbClr val="00B050"/>
                  </a:solidFill>
                </a:rPr>
                <a:t>compression</a:t>
              </a:r>
            </a:p>
          </p:txBody>
        </p:sp>
        <p:sp>
          <p:nvSpPr>
            <p:cNvPr id="147" name="Content Placeholder 15"/>
            <p:cNvSpPr txBox="1">
              <a:spLocks/>
            </p:cNvSpPr>
            <p:nvPr/>
          </p:nvSpPr>
          <p:spPr bwMode="auto">
            <a:xfrm>
              <a:off x="-1191670" y="1706501"/>
              <a:ext cx="1168276" cy="64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00B0F0"/>
                  </a:solidFill>
                </a:rPr>
                <a:t>IPv44, IPv64 </a:t>
              </a:r>
              <a:br>
                <a:rPr lang="en-US" sz="1400" kern="0" smtClean="0">
                  <a:solidFill>
                    <a:srgbClr val="00B0F0"/>
                  </a:solidFill>
                </a:rPr>
              </a:br>
              <a:r>
                <a:rPr lang="en-US" sz="1400" kern="0" smtClean="0">
                  <a:solidFill>
                    <a:srgbClr val="00B0F0"/>
                  </a:solidFill>
                </a:rPr>
                <a:t>NAT</a:t>
              </a:r>
            </a:p>
          </p:txBody>
        </p:sp>
        <p:sp>
          <p:nvSpPr>
            <p:cNvPr id="148" name="Content Placeholder 15"/>
            <p:cNvSpPr txBox="1">
              <a:spLocks/>
            </p:cNvSpPr>
            <p:nvPr/>
          </p:nvSpPr>
          <p:spPr bwMode="auto">
            <a:xfrm>
              <a:off x="-2864492" y="2265489"/>
              <a:ext cx="1441157" cy="43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smtClean="0">
                  <a:solidFill>
                    <a:srgbClr val="0070C0"/>
                  </a:solidFill>
                </a:rPr>
                <a:t>DPI, Charging </a:t>
              </a:r>
              <a:br>
                <a:rPr lang="en-US" sz="1400" kern="0" smtClean="0">
                  <a:solidFill>
                    <a:srgbClr val="0070C0"/>
                  </a:solidFill>
                </a:rPr>
              </a:br>
              <a:r>
                <a:rPr lang="en-US" sz="1400" kern="0" smtClean="0">
                  <a:solidFill>
                    <a:srgbClr val="0070C0"/>
                  </a:solidFill>
                </a:rPr>
                <a:t>&amp;analytics</a:t>
              </a:r>
            </a:p>
          </p:txBody>
        </p:sp>
        <p:sp>
          <p:nvSpPr>
            <p:cNvPr id="28756" name="Freeform 4"/>
            <p:cNvSpPr>
              <a:spLocks noChangeAspect="1" noEditPoints="1"/>
            </p:cNvSpPr>
            <p:nvPr/>
          </p:nvSpPr>
          <p:spPr bwMode="auto">
            <a:xfrm>
              <a:off x="-3249795" y="2240833"/>
              <a:ext cx="296862" cy="295275"/>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7" name="Freeform 3"/>
            <p:cNvSpPr>
              <a:spLocks noChangeAspect="1" noEditPoints="1"/>
            </p:cNvSpPr>
            <p:nvPr/>
          </p:nvSpPr>
          <p:spPr bwMode="auto">
            <a:xfrm>
              <a:off x="-1644553" y="2286691"/>
              <a:ext cx="493712" cy="249238"/>
            </a:xfrm>
            <a:custGeom>
              <a:avLst/>
              <a:gdLst>
                <a:gd name="T0" fmla="*/ 2147483647 w 506"/>
                <a:gd name="T1" fmla="*/ 2147483647 h 260"/>
                <a:gd name="T2" fmla="*/ 2147483647 w 506"/>
                <a:gd name="T3" fmla="*/ 2147483647 h 260"/>
                <a:gd name="T4" fmla="*/ 2147483647 w 506"/>
                <a:gd name="T5" fmla="*/ 2147483647 h 260"/>
                <a:gd name="T6" fmla="*/ 2147483647 w 506"/>
                <a:gd name="T7" fmla="*/ 2147483647 h 260"/>
                <a:gd name="T8" fmla="*/ 2147483647 w 506"/>
                <a:gd name="T9" fmla="*/ 2147483647 h 260"/>
                <a:gd name="T10" fmla="*/ 2147483647 w 506"/>
                <a:gd name="T11" fmla="*/ 2147483647 h 260"/>
                <a:gd name="T12" fmla="*/ 2147483647 w 506"/>
                <a:gd name="T13" fmla="*/ 2147483647 h 260"/>
                <a:gd name="T14" fmla="*/ 2147483647 w 506"/>
                <a:gd name="T15" fmla="*/ 2147483647 h 260"/>
                <a:gd name="T16" fmla="*/ 2147483647 w 506"/>
                <a:gd name="T17" fmla="*/ 2147483647 h 260"/>
                <a:gd name="T18" fmla="*/ 2147483647 w 506"/>
                <a:gd name="T19" fmla="*/ 2147483647 h 260"/>
                <a:gd name="T20" fmla="*/ 2147483647 w 506"/>
                <a:gd name="T21" fmla="*/ 2147483647 h 260"/>
                <a:gd name="T22" fmla="*/ 2147483647 w 506"/>
                <a:gd name="T23" fmla="*/ 2147483647 h 260"/>
                <a:gd name="T24" fmla="*/ 2147483647 w 506"/>
                <a:gd name="T25" fmla="*/ 2147483647 h 260"/>
                <a:gd name="T26" fmla="*/ 2147483647 w 506"/>
                <a:gd name="T27" fmla="*/ 2147483647 h 260"/>
                <a:gd name="T28" fmla="*/ 2147483647 w 506"/>
                <a:gd name="T29" fmla="*/ 2147483647 h 260"/>
                <a:gd name="T30" fmla="*/ 2147483647 w 506"/>
                <a:gd name="T31" fmla="*/ 2147483647 h 260"/>
                <a:gd name="T32" fmla="*/ 2147483647 w 506"/>
                <a:gd name="T33" fmla="*/ 2147483647 h 260"/>
                <a:gd name="T34" fmla="*/ 2147483647 w 506"/>
                <a:gd name="T35" fmla="*/ 2147483647 h 260"/>
                <a:gd name="T36" fmla="*/ 2147483647 w 506"/>
                <a:gd name="T37" fmla="*/ 2147483647 h 260"/>
                <a:gd name="T38" fmla="*/ 2147483647 w 506"/>
                <a:gd name="T39" fmla="*/ 2147483647 h 260"/>
                <a:gd name="T40" fmla="*/ 2147483647 w 506"/>
                <a:gd name="T41" fmla="*/ 2147483647 h 260"/>
                <a:gd name="T42" fmla="*/ 2147483647 w 506"/>
                <a:gd name="T43" fmla="*/ 2147483647 h 260"/>
                <a:gd name="T44" fmla="*/ 2147483647 w 506"/>
                <a:gd name="T45" fmla="*/ 2147483647 h 260"/>
                <a:gd name="T46" fmla="*/ 2147483647 w 506"/>
                <a:gd name="T47" fmla="*/ 2147483647 h 260"/>
                <a:gd name="T48" fmla="*/ 2147483647 w 506"/>
                <a:gd name="T49" fmla="*/ 2147483647 h 260"/>
                <a:gd name="T50" fmla="*/ 2147483647 w 506"/>
                <a:gd name="T51" fmla="*/ 2147483647 h 260"/>
                <a:gd name="T52" fmla="*/ 2147483647 w 506"/>
                <a:gd name="T53" fmla="*/ 2147483647 h 260"/>
                <a:gd name="T54" fmla="*/ 2147483647 w 506"/>
                <a:gd name="T55" fmla="*/ 2147483647 h 260"/>
                <a:gd name="T56" fmla="*/ 2147483647 w 506"/>
                <a:gd name="T57" fmla="*/ 2147483647 h 260"/>
                <a:gd name="T58" fmla="*/ 2147483647 w 506"/>
                <a:gd name="T59" fmla="*/ 2147483647 h 260"/>
                <a:gd name="T60" fmla="*/ 2147483647 w 506"/>
                <a:gd name="T61" fmla="*/ 2147483647 h 260"/>
                <a:gd name="T62" fmla="*/ 2147483647 w 506"/>
                <a:gd name="T63" fmla="*/ 0 h 260"/>
                <a:gd name="T64" fmla="*/ 2147483647 w 506"/>
                <a:gd name="T65" fmla="*/ 2147483647 h 260"/>
                <a:gd name="T66" fmla="*/ 2147483647 w 506"/>
                <a:gd name="T67" fmla="*/ 2147483647 h 260"/>
                <a:gd name="T68" fmla="*/ 2147483647 w 506"/>
                <a:gd name="T69" fmla="*/ 2147483647 h 260"/>
                <a:gd name="T70" fmla="*/ 2147483647 w 506"/>
                <a:gd name="T71" fmla="*/ 2147483647 h 260"/>
                <a:gd name="T72" fmla="*/ 2147483647 w 506"/>
                <a:gd name="T73" fmla="*/ 2147483647 h 260"/>
                <a:gd name="T74" fmla="*/ 2147483647 w 506"/>
                <a:gd name="T75" fmla="*/ 2147483647 h 260"/>
                <a:gd name="T76" fmla="*/ 2147483647 w 506"/>
                <a:gd name="T77" fmla="*/ 2147483647 h 260"/>
                <a:gd name="T78" fmla="*/ 2147483647 w 506"/>
                <a:gd name="T79" fmla="*/ 2147483647 h 260"/>
                <a:gd name="T80" fmla="*/ 2147483647 w 506"/>
                <a:gd name="T81" fmla="*/ 2147483647 h 260"/>
                <a:gd name="T82" fmla="*/ 2147483647 w 506"/>
                <a:gd name="T83" fmla="*/ 2147483647 h 260"/>
                <a:gd name="T84" fmla="*/ 2147483647 w 506"/>
                <a:gd name="T85" fmla="*/ 2147483647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6"/>
                <a:gd name="T130" fmla="*/ 0 h 260"/>
                <a:gd name="T131" fmla="*/ 506 w 506"/>
                <a:gd name="T132" fmla="*/ 260 h 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6" h="260">
                  <a:moveTo>
                    <a:pt x="181" y="225"/>
                  </a:moveTo>
                  <a:cubicBezTo>
                    <a:pt x="188" y="225"/>
                    <a:pt x="193" y="219"/>
                    <a:pt x="193" y="213"/>
                  </a:cubicBezTo>
                  <a:cubicBezTo>
                    <a:pt x="193" y="203"/>
                    <a:pt x="193" y="203"/>
                    <a:pt x="193" y="203"/>
                  </a:cubicBezTo>
                  <a:cubicBezTo>
                    <a:pt x="197" y="202"/>
                    <a:pt x="203" y="201"/>
                    <a:pt x="208" y="199"/>
                  </a:cubicBezTo>
                  <a:cubicBezTo>
                    <a:pt x="214" y="197"/>
                    <a:pt x="221" y="193"/>
                    <a:pt x="226" y="187"/>
                  </a:cubicBezTo>
                  <a:cubicBezTo>
                    <a:pt x="232" y="181"/>
                    <a:pt x="235" y="172"/>
                    <a:pt x="235" y="162"/>
                  </a:cubicBezTo>
                  <a:cubicBezTo>
                    <a:pt x="235" y="157"/>
                    <a:pt x="234" y="151"/>
                    <a:pt x="232" y="147"/>
                  </a:cubicBezTo>
                  <a:cubicBezTo>
                    <a:pt x="227" y="134"/>
                    <a:pt x="217" y="127"/>
                    <a:pt x="208" y="123"/>
                  </a:cubicBezTo>
                  <a:cubicBezTo>
                    <a:pt x="199" y="119"/>
                    <a:pt x="190" y="118"/>
                    <a:pt x="184" y="116"/>
                  </a:cubicBezTo>
                  <a:cubicBezTo>
                    <a:pt x="177" y="115"/>
                    <a:pt x="168" y="113"/>
                    <a:pt x="162" y="110"/>
                  </a:cubicBezTo>
                  <a:cubicBezTo>
                    <a:pt x="159" y="109"/>
                    <a:pt x="157" y="107"/>
                    <a:pt x="156" y="105"/>
                  </a:cubicBezTo>
                  <a:cubicBezTo>
                    <a:pt x="155" y="103"/>
                    <a:pt x="154" y="100"/>
                    <a:pt x="153" y="96"/>
                  </a:cubicBezTo>
                  <a:cubicBezTo>
                    <a:pt x="154" y="92"/>
                    <a:pt x="155" y="90"/>
                    <a:pt x="156" y="88"/>
                  </a:cubicBezTo>
                  <a:cubicBezTo>
                    <a:pt x="159" y="85"/>
                    <a:pt x="165" y="82"/>
                    <a:pt x="170" y="81"/>
                  </a:cubicBezTo>
                  <a:cubicBezTo>
                    <a:pt x="173" y="80"/>
                    <a:pt x="176" y="80"/>
                    <a:pt x="178" y="80"/>
                  </a:cubicBezTo>
                  <a:cubicBezTo>
                    <a:pt x="179" y="80"/>
                    <a:pt x="179" y="80"/>
                    <a:pt x="180" y="80"/>
                  </a:cubicBezTo>
                  <a:cubicBezTo>
                    <a:pt x="180" y="80"/>
                    <a:pt x="180" y="80"/>
                    <a:pt x="180" y="80"/>
                  </a:cubicBezTo>
                  <a:cubicBezTo>
                    <a:pt x="190" y="80"/>
                    <a:pt x="197" y="82"/>
                    <a:pt x="201" y="83"/>
                  </a:cubicBezTo>
                  <a:cubicBezTo>
                    <a:pt x="203" y="84"/>
                    <a:pt x="204" y="85"/>
                    <a:pt x="205" y="86"/>
                  </a:cubicBezTo>
                  <a:cubicBezTo>
                    <a:pt x="205" y="86"/>
                    <a:pt x="205" y="86"/>
                    <a:pt x="206" y="86"/>
                  </a:cubicBezTo>
                  <a:cubicBezTo>
                    <a:pt x="206" y="86"/>
                    <a:pt x="206" y="86"/>
                    <a:pt x="206" y="86"/>
                  </a:cubicBezTo>
                  <a:cubicBezTo>
                    <a:pt x="206" y="86"/>
                    <a:pt x="206" y="86"/>
                    <a:pt x="206" y="86"/>
                  </a:cubicBezTo>
                  <a:cubicBezTo>
                    <a:pt x="210" y="90"/>
                    <a:pt x="218" y="90"/>
                    <a:pt x="222" y="85"/>
                  </a:cubicBezTo>
                  <a:cubicBezTo>
                    <a:pt x="227" y="80"/>
                    <a:pt x="226" y="73"/>
                    <a:pt x="222" y="68"/>
                  </a:cubicBezTo>
                  <a:cubicBezTo>
                    <a:pt x="220" y="67"/>
                    <a:pt x="211" y="59"/>
                    <a:pt x="193" y="57"/>
                  </a:cubicBezTo>
                  <a:cubicBezTo>
                    <a:pt x="193" y="48"/>
                    <a:pt x="193" y="48"/>
                    <a:pt x="193" y="48"/>
                  </a:cubicBezTo>
                  <a:cubicBezTo>
                    <a:pt x="193" y="41"/>
                    <a:pt x="188" y="36"/>
                    <a:pt x="181" y="36"/>
                  </a:cubicBezTo>
                  <a:cubicBezTo>
                    <a:pt x="174" y="36"/>
                    <a:pt x="169" y="41"/>
                    <a:pt x="169" y="48"/>
                  </a:cubicBezTo>
                  <a:cubicBezTo>
                    <a:pt x="169" y="57"/>
                    <a:pt x="169" y="57"/>
                    <a:pt x="169" y="57"/>
                  </a:cubicBezTo>
                  <a:cubicBezTo>
                    <a:pt x="165" y="57"/>
                    <a:pt x="161" y="58"/>
                    <a:pt x="157" y="60"/>
                  </a:cubicBezTo>
                  <a:cubicBezTo>
                    <a:pt x="151" y="62"/>
                    <a:pt x="144" y="66"/>
                    <a:pt x="139" y="71"/>
                  </a:cubicBezTo>
                  <a:cubicBezTo>
                    <a:pt x="133" y="77"/>
                    <a:pt x="129" y="86"/>
                    <a:pt x="129" y="96"/>
                  </a:cubicBezTo>
                  <a:cubicBezTo>
                    <a:pt x="129" y="104"/>
                    <a:pt x="132" y="112"/>
                    <a:pt x="136" y="118"/>
                  </a:cubicBezTo>
                  <a:cubicBezTo>
                    <a:pt x="142" y="128"/>
                    <a:pt x="151" y="132"/>
                    <a:pt x="159" y="135"/>
                  </a:cubicBezTo>
                  <a:cubicBezTo>
                    <a:pt x="167" y="138"/>
                    <a:pt x="175" y="139"/>
                    <a:pt x="179" y="140"/>
                  </a:cubicBezTo>
                  <a:cubicBezTo>
                    <a:pt x="185" y="141"/>
                    <a:pt x="193" y="143"/>
                    <a:pt x="199" y="145"/>
                  </a:cubicBezTo>
                  <a:cubicBezTo>
                    <a:pt x="205" y="148"/>
                    <a:pt x="208" y="151"/>
                    <a:pt x="210" y="156"/>
                  </a:cubicBezTo>
                  <a:cubicBezTo>
                    <a:pt x="211" y="157"/>
                    <a:pt x="211" y="159"/>
                    <a:pt x="211" y="162"/>
                  </a:cubicBezTo>
                  <a:cubicBezTo>
                    <a:pt x="211" y="167"/>
                    <a:pt x="210" y="169"/>
                    <a:pt x="208" y="171"/>
                  </a:cubicBezTo>
                  <a:cubicBezTo>
                    <a:pt x="206" y="174"/>
                    <a:pt x="200" y="177"/>
                    <a:pt x="194" y="179"/>
                  </a:cubicBezTo>
                  <a:cubicBezTo>
                    <a:pt x="188" y="180"/>
                    <a:pt x="182" y="180"/>
                    <a:pt x="181" y="180"/>
                  </a:cubicBezTo>
                  <a:cubicBezTo>
                    <a:pt x="181" y="180"/>
                    <a:pt x="181" y="180"/>
                    <a:pt x="181" y="180"/>
                  </a:cubicBezTo>
                  <a:cubicBezTo>
                    <a:pt x="173" y="180"/>
                    <a:pt x="164" y="177"/>
                    <a:pt x="157" y="173"/>
                  </a:cubicBezTo>
                  <a:cubicBezTo>
                    <a:pt x="154" y="171"/>
                    <a:pt x="151" y="170"/>
                    <a:pt x="149" y="168"/>
                  </a:cubicBezTo>
                  <a:cubicBezTo>
                    <a:pt x="148" y="168"/>
                    <a:pt x="147" y="167"/>
                    <a:pt x="147" y="167"/>
                  </a:cubicBezTo>
                  <a:cubicBezTo>
                    <a:pt x="147" y="166"/>
                    <a:pt x="146" y="166"/>
                    <a:pt x="146" y="166"/>
                  </a:cubicBezTo>
                  <a:cubicBezTo>
                    <a:pt x="141" y="162"/>
                    <a:pt x="134" y="163"/>
                    <a:pt x="130" y="168"/>
                  </a:cubicBezTo>
                  <a:cubicBezTo>
                    <a:pt x="125" y="173"/>
                    <a:pt x="126" y="181"/>
                    <a:pt x="131" y="185"/>
                  </a:cubicBezTo>
                  <a:cubicBezTo>
                    <a:pt x="132" y="185"/>
                    <a:pt x="147" y="198"/>
                    <a:pt x="169" y="203"/>
                  </a:cubicBezTo>
                  <a:cubicBezTo>
                    <a:pt x="169" y="213"/>
                    <a:pt x="169" y="213"/>
                    <a:pt x="169" y="213"/>
                  </a:cubicBezTo>
                  <a:cubicBezTo>
                    <a:pt x="169" y="219"/>
                    <a:pt x="174" y="225"/>
                    <a:pt x="181" y="225"/>
                  </a:cubicBezTo>
                  <a:close/>
                  <a:moveTo>
                    <a:pt x="498" y="110"/>
                  </a:moveTo>
                  <a:cubicBezTo>
                    <a:pt x="483" y="94"/>
                    <a:pt x="455" y="85"/>
                    <a:pt x="422" y="84"/>
                  </a:cubicBezTo>
                  <a:cubicBezTo>
                    <a:pt x="412" y="84"/>
                    <a:pt x="403" y="85"/>
                    <a:pt x="394" y="87"/>
                  </a:cubicBezTo>
                  <a:cubicBezTo>
                    <a:pt x="382" y="69"/>
                    <a:pt x="366" y="48"/>
                    <a:pt x="366" y="48"/>
                  </a:cubicBezTo>
                  <a:cubicBezTo>
                    <a:pt x="364" y="44"/>
                    <a:pt x="359" y="43"/>
                    <a:pt x="355" y="46"/>
                  </a:cubicBezTo>
                  <a:cubicBezTo>
                    <a:pt x="352" y="48"/>
                    <a:pt x="351" y="53"/>
                    <a:pt x="353" y="57"/>
                  </a:cubicBezTo>
                  <a:cubicBezTo>
                    <a:pt x="353" y="57"/>
                    <a:pt x="366" y="75"/>
                    <a:pt x="378" y="91"/>
                  </a:cubicBezTo>
                  <a:cubicBezTo>
                    <a:pt x="373" y="92"/>
                    <a:pt x="368" y="94"/>
                    <a:pt x="364" y="96"/>
                  </a:cubicBezTo>
                  <a:cubicBezTo>
                    <a:pt x="361" y="98"/>
                    <a:pt x="358" y="100"/>
                    <a:pt x="355" y="102"/>
                  </a:cubicBezTo>
                  <a:cubicBezTo>
                    <a:pt x="352" y="100"/>
                    <a:pt x="349" y="100"/>
                    <a:pt x="345" y="100"/>
                  </a:cubicBezTo>
                  <a:cubicBezTo>
                    <a:pt x="328" y="100"/>
                    <a:pt x="315" y="113"/>
                    <a:pt x="315" y="130"/>
                  </a:cubicBezTo>
                  <a:cubicBezTo>
                    <a:pt x="315" y="147"/>
                    <a:pt x="328" y="160"/>
                    <a:pt x="345" y="160"/>
                  </a:cubicBezTo>
                  <a:cubicBezTo>
                    <a:pt x="350" y="160"/>
                    <a:pt x="355" y="159"/>
                    <a:pt x="360" y="156"/>
                  </a:cubicBezTo>
                  <a:cubicBezTo>
                    <a:pt x="360" y="156"/>
                    <a:pt x="360" y="156"/>
                    <a:pt x="360" y="156"/>
                  </a:cubicBezTo>
                  <a:cubicBezTo>
                    <a:pt x="369" y="151"/>
                    <a:pt x="375" y="141"/>
                    <a:pt x="375" y="130"/>
                  </a:cubicBezTo>
                  <a:cubicBezTo>
                    <a:pt x="375" y="123"/>
                    <a:pt x="373" y="117"/>
                    <a:pt x="369" y="112"/>
                  </a:cubicBezTo>
                  <a:cubicBezTo>
                    <a:pt x="374" y="109"/>
                    <a:pt x="380" y="107"/>
                    <a:pt x="387" y="105"/>
                  </a:cubicBezTo>
                  <a:cubicBezTo>
                    <a:pt x="392" y="111"/>
                    <a:pt x="395" y="116"/>
                    <a:pt x="397" y="118"/>
                  </a:cubicBezTo>
                  <a:cubicBezTo>
                    <a:pt x="400" y="122"/>
                    <a:pt x="401" y="125"/>
                    <a:pt x="401" y="129"/>
                  </a:cubicBezTo>
                  <a:cubicBezTo>
                    <a:pt x="401" y="132"/>
                    <a:pt x="400" y="136"/>
                    <a:pt x="399" y="138"/>
                  </a:cubicBezTo>
                  <a:cubicBezTo>
                    <a:pt x="398" y="139"/>
                    <a:pt x="398" y="140"/>
                    <a:pt x="397" y="141"/>
                  </a:cubicBezTo>
                  <a:cubicBezTo>
                    <a:pt x="397" y="141"/>
                    <a:pt x="397" y="141"/>
                    <a:pt x="397" y="141"/>
                  </a:cubicBezTo>
                  <a:cubicBezTo>
                    <a:pt x="397" y="141"/>
                    <a:pt x="397" y="141"/>
                    <a:pt x="397" y="141"/>
                  </a:cubicBezTo>
                  <a:cubicBezTo>
                    <a:pt x="329" y="237"/>
                    <a:pt x="329" y="237"/>
                    <a:pt x="329" y="237"/>
                  </a:cubicBezTo>
                  <a:cubicBezTo>
                    <a:pt x="329" y="237"/>
                    <a:pt x="329" y="237"/>
                    <a:pt x="329" y="237"/>
                  </a:cubicBezTo>
                  <a:cubicBezTo>
                    <a:pt x="328" y="238"/>
                    <a:pt x="323" y="244"/>
                    <a:pt x="312" y="244"/>
                  </a:cubicBezTo>
                  <a:cubicBezTo>
                    <a:pt x="304" y="244"/>
                    <a:pt x="234" y="244"/>
                    <a:pt x="165" y="244"/>
                  </a:cubicBezTo>
                  <a:cubicBezTo>
                    <a:pt x="131" y="244"/>
                    <a:pt x="97" y="244"/>
                    <a:pt x="72" y="244"/>
                  </a:cubicBezTo>
                  <a:cubicBezTo>
                    <a:pt x="47" y="244"/>
                    <a:pt x="30" y="244"/>
                    <a:pt x="30" y="244"/>
                  </a:cubicBezTo>
                  <a:cubicBezTo>
                    <a:pt x="22" y="244"/>
                    <a:pt x="16" y="237"/>
                    <a:pt x="16" y="229"/>
                  </a:cubicBezTo>
                  <a:cubicBezTo>
                    <a:pt x="16" y="31"/>
                    <a:pt x="16" y="31"/>
                    <a:pt x="16" y="31"/>
                  </a:cubicBezTo>
                  <a:cubicBezTo>
                    <a:pt x="16" y="23"/>
                    <a:pt x="22" y="16"/>
                    <a:pt x="30" y="16"/>
                  </a:cubicBezTo>
                  <a:cubicBezTo>
                    <a:pt x="30" y="16"/>
                    <a:pt x="297" y="16"/>
                    <a:pt x="312" y="16"/>
                  </a:cubicBezTo>
                  <a:cubicBezTo>
                    <a:pt x="318" y="16"/>
                    <a:pt x="322" y="18"/>
                    <a:pt x="326" y="21"/>
                  </a:cubicBezTo>
                  <a:cubicBezTo>
                    <a:pt x="327" y="22"/>
                    <a:pt x="329" y="23"/>
                    <a:pt x="329" y="24"/>
                  </a:cubicBezTo>
                  <a:cubicBezTo>
                    <a:pt x="330" y="24"/>
                    <a:pt x="330" y="25"/>
                    <a:pt x="330" y="25"/>
                  </a:cubicBezTo>
                  <a:cubicBezTo>
                    <a:pt x="330" y="25"/>
                    <a:pt x="330" y="25"/>
                    <a:pt x="330" y="25"/>
                  </a:cubicBezTo>
                  <a:cubicBezTo>
                    <a:pt x="337" y="34"/>
                    <a:pt x="337" y="34"/>
                    <a:pt x="337" y="34"/>
                  </a:cubicBezTo>
                  <a:cubicBezTo>
                    <a:pt x="340" y="38"/>
                    <a:pt x="345" y="39"/>
                    <a:pt x="348" y="36"/>
                  </a:cubicBezTo>
                  <a:cubicBezTo>
                    <a:pt x="352" y="34"/>
                    <a:pt x="353" y="29"/>
                    <a:pt x="350" y="25"/>
                  </a:cubicBezTo>
                  <a:cubicBezTo>
                    <a:pt x="343" y="15"/>
                    <a:pt x="343" y="15"/>
                    <a:pt x="343" y="15"/>
                  </a:cubicBezTo>
                  <a:cubicBezTo>
                    <a:pt x="343" y="15"/>
                    <a:pt x="343" y="15"/>
                    <a:pt x="343" y="15"/>
                  </a:cubicBezTo>
                  <a:cubicBezTo>
                    <a:pt x="342" y="14"/>
                    <a:pt x="332" y="0"/>
                    <a:pt x="312" y="0"/>
                  </a:cubicBezTo>
                  <a:cubicBezTo>
                    <a:pt x="305" y="0"/>
                    <a:pt x="234" y="0"/>
                    <a:pt x="166" y="0"/>
                  </a:cubicBezTo>
                  <a:cubicBezTo>
                    <a:pt x="97" y="0"/>
                    <a:pt x="31" y="0"/>
                    <a:pt x="30" y="0"/>
                  </a:cubicBezTo>
                  <a:cubicBezTo>
                    <a:pt x="13" y="0"/>
                    <a:pt x="0" y="14"/>
                    <a:pt x="0" y="31"/>
                  </a:cubicBezTo>
                  <a:cubicBezTo>
                    <a:pt x="0" y="229"/>
                    <a:pt x="0" y="229"/>
                    <a:pt x="0" y="229"/>
                  </a:cubicBezTo>
                  <a:cubicBezTo>
                    <a:pt x="0" y="246"/>
                    <a:pt x="13" y="260"/>
                    <a:pt x="30" y="260"/>
                  </a:cubicBezTo>
                  <a:cubicBezTo>
                    <a:pt x="30" y="260"/>
                    <a:pt x="296" y="260"/>
                    <a:pt x="312" y="260"/>
                  </a:cubicBezTo>
                  <a:cubicBezTo>
                    <a:pt x="332" y="260"/>
                    <a:pt x="341" y="248"/>
                    <a:pt x="342" y="247"/>
                  </a:cubicBezTo>
                  <a:cubicBezTo>
                    <a:pt x="394" y="173"/>
                    <a:pt x="394" y="173"/>
                    <a:pt x="394" y="173"/>
                  </a:cubicBezTo>
                  <a:cubicBezTo>
                    <a:pt x="403" y="175"/>
                    <a:pt x="412" y="176"/>
                    <a:pt x="422" y="176"/>
                  </a:cubicBezTo>
                  <a:cubicBezTo>
                    <a:pt x="444" y="176"/>
                    <a:pt x="464" y="171"/>
                    <a:pt x="479" y="164"/>
                  </a:cubicBezTo>
                  <a:cubicBezTo>
                    <a:pt x="487" y="160"/>
                    <a:pt x="493" y="155"/>
                    <a:pt x="498" y="150"/>
                  </a:cubicBezTo>
                  <a:cubicBezTo>
                    <a:pt x="503" y="144"/>
                    <a:pt x="506" y="137"/>
                    <a:pt x="506" y="130"/>
                  </a:cubicBezTo>
                  <a:cubicBezTo>
                    <a:pt x="506" y="123"/>
                    <a:pt x="503" y="116"/>
                    <a:pt x="498" y="110"/>
                  </a:cubicBezTo>
                  <a:close/>
                  <a:moveTo>
                    <a:pt x="331" y="130"/>
                  </a:moveTo>
                  <a:cubicBezTo>
                    <a:pt x="331" y="124"/>
                    <a:pt x="335" y="118"/>
                    <a:pt x="341" y="117"/>
                  </a:cubicBezTo>
                  <a:cubicBezTo>
                    <a:pt x="338" y="121"/>
                    <a:pt x="337" y="125"/>
                    <a:pt x="337" y="130"/>
                  </a:cubicBezTo>
                  <a:cubicBezTo>
                    <a:pt x="337" y="135"/>
                    <a:pt x="338" y="139"/>
                    <a:pt x="341" y="143"/>
                  </a:cubicBezTo>
                  <a:cubicBezTo>
                    <a:pt x="335" y="142"/>
                    <a:pt x="331" y="136"/>
                    <a:pt x="331" y="130"/>
                  </a:cubicBezTo>
                  <a:close/>
                  <a:moveTo>
                    <a:pt x="356" y="139"/>
                  </a:moveTo>
                  <a:cubicBezTo>
                    <a:pt x="354" y="135"/>
                    <a:pt x="353" y="133"/>
                    <a:pt x="353" y="130"/>
                  </a:cubicBezTo>
                  <a:cubicBezTo>
                    <a:pt x="353" y="127"/>
                    <a:pt x="354" y="125"/>
                    <a:pt x="356" y="122"/>
                  </a:cubicBezTo>
                  <a:cubicBezTo>
                    <a:pt x="358" y="124"/>
                    <a:pt x="359" y="127"/>
                    <a:pt x="359" y="130"/>
                  </a:cubicBezTo>
                  <a:cubicBezTo>
                    <a:pt x="359" y="133"/>
                    <a:pt x="358" y="136"/>
                    <a:pt x="356" y="139"/>
                  </a:cubicBezTo>
                  <a:close/>
                  <a:moveTo>
                    <a:pt x="486" y="139"/>
                  </a:moveTo>
                  <a:cubicBezTo>
                    <a:pt x="477" y="150"/>
                    <a:pt x="452" y="160"/>
                    <a:pt x="422" y="160"/>
                  </a:cubicBezTo>
                  <a:cubicBezTo>
                    <a:pt x="416" y="160"/>
                    <a:pt x="410" y="159"/>
                    <a:pt x="404" y="159"/>
                  </a:cubicBezTo>
                  <a:cubicBezTo>
                    <a:pt x="410" y="151"/>
                    <a:pt x="410" y="151"/>
                    <a:pt x="410" y="151"/>
                  </a:cubicBezTo>
                  <a:cubicBezTo>
                    <a:pt x="410" y="150"/>
                    <a:pt x="416" y="141"/>
                    <a:pt x="417" y="129"/>
                  </a:cubicBezTo>
                  <a:cubicBezTo>
                    <a:pt x="417" y="122"/>
                    <a:pt x="415" y="115"/>
                    <a:pt x="410" y="108"/>
                  </a:cubicBezTo>
                  <a:cubicBezTo>
                    <a:pt x="409" y="107"/>
                    <a:pt x="407" y="104"/>
                    <a:pt x="405" y="101"/>
                  </a:cubicBezTo>
                  <a:cubicBezTo>
                    <a:pt x="410" y="101"/>
                    <a:pt x="416" y="100"/>
                    <a:pt x="422" y="100"/>
                  </a:cubicBezTo>
                  <a:cubicBezTo>
                    <a:pt x="442" y="100"/>
                    <a:pt x="460" y="105"/>
                    <a:pt x="472" y="111"/>
                  </a:cubicBezTo>
                  <a:cubicBezTo>
                    <a:pt x="478" y="114"/>
                    <a:pt x="483" y="117"/>
                    <a:pt x="486" y="121"/>
                  </a:cubicBezTo>
                  <a:cubicBezTo>
                    <a:pt x="489" y="124"/>
                    <a:pt x="490" y="127"/>
                    <a:pt x="490" y="130"/>
                  </a:cubicBezTo>
                  <a:cubicBezTo>
                    <a:pt x="490" y="133"/>
                    <a:pt x="489" y="136"/>
                    <a:pt x="486" y="139"/>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Content Placeholder 15"/>
            <p:cNvSpPr txBox="1">
              <a:spLocks/>
            </p:cNvSpPr>
            <p:nvPr/>
          </p:nvSpPr>
          <p:spPr bwMode="auto">
            <a:xfrm>
              <a:off x="-1191670" y="2061587"/>
              <a:ext cx="1047469" cy="86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spAutoFit/>
            </a:bodyPr>
            <a:lstStyle>
              <a:lvl1pPr marL="176213" indent="-176213" algn="l" rtl="0" fontAlgn="base">
                <a:spcBef>
                  <a:spcPct val="20000"/>
                </a:spcBef>
                <a:spcAft>
                  <a:spcPct val="0"/>
                </a:spcAft>
                <a:buClr>
                  <a:srgbClr val="00A9D4"/>
                </a:buClr>
                <a:buFont typeface="Arial" panose="020B0604020202020204" pitchFamily="34" charset="0"/>
                <a:buChar char="›"/>
                <a:defRPr sz="2400">
                  <a:solidFill>
                    <a:schemeClr val="tx1"/>
                  </a:solidFill>
                  <a:latin typeface="+mn-lt"/>
                  <a:ea typeface="+mn-ea"/>
                  <a:cs typeface="+mn-cs"/>
                </a:defRPr>
              </a:lvl1pPr>
              <a:lvl2pPr marL="533400" indent="-177800"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2pPr>
              <a:lvl3pPr marL="892175" indent="-179388" algn="l" rtl="0" fontAlgn="base">
                <a:spcBef>
                  <a:spcPct val="20000"/>
                </a:spcBef>
                <a:spcAft>
                  <a:spcPct val="0"/>
                </a:spcAft>
                <a:buClr>
                  <a:srgbClr val="92CCE5"/>
                </a:buClr>
                <a:buFont typeface="Ericsson Capital TT" panose="02000503000000020004" pitchFamily="2" charset="0"/>
                <a:buChar char="›"/>
                <a:defRPr sz="2000">
                  <a:solidFill>
                    <a:schemeClr val="tx1"/>
                  </a:solidFill>
                  <a:latin typeface="+mn-lt"/>
                </a:defRPr>
              </a:lvl3pPr>
              <a:lvl4pPr marL="125253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4pPr>
              <a:lvl5pPr marL="1614488" indent="-180975" algn="l" rtl="0" fontAlgn="base">
                <a:spcBef>
                  <a:spcPct val="20000"/>
                </a:spcBef>
                <a:spcAft>
                  <a:spcPct val="0"/>
                </a:spcAft>
                <a:buClr>
                  <a:schemeClr val="tx1"/>
                </a:buClr>
                <a:buFont typeface="Ericsson Capital TT" panose="02000503000000020004"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eaLnBrk="0" hangingPunct="0">
                <a:spcBef>
                  <a:spcPct val="0"/>
                </a:spcBef>
                <a:buFont typeface="Arial" panose="020B0604020202020204" pitchFamily="34" charset="0"/>
                <a:buNone/>
                <a:defRPr/>
              </a:pPr>
              <a:r>
                <a:rPr lang="en-US" sz="1400" kern="0" dirty="0" smtClean="0">
                  <a:solidFill>
                    <a:srgbClr val="7030A0"/>
                  </a:solidFill>
                </a:rPr>
                <a:t>Advertising, </a:t>
              </a:r>
              <a:br>
                <a:rPr lang="en-US" sz="1400" kern="0" dirty="0" smtClean="0">
                  <a:solidFill>
                    <a:srgbClr val="7030A0"/>
                  </a:solidFill>
                </a:rPr>
              </a:br>
              <a:r>
                <a:rPr lang="en-US" sz="1400" kern="0" dirty="0" smtClean="0">
                  <a:solidFill>
                    <a:srgbClr val="7030A0"/>
                  </a:solidFill>
                </a:rPr>
                <a:t>profiling,…</a:t>
              </a:r>
            </a:p>
          </p:txBody>
        </p:sp>
      </p:grpSp>
      <p:sp>
        <p:nvSpPr>
          <p:cNvPr id="28680" name="Freeform 69"/>
          <p:cNvSpPr>
            <a:spLocks noChangeAspect="1"/>
          </p:cNvSpPr>
          <p:nvPr/>
        </p:nvSpPr>
        <p:spPr bwMode="auto">
          <a:xfrm>
            <a:off x="3281363" y="2270125"/>
            <a:ext cx="2963466" cy="2197100"/>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2147483647 h 295"/>
              <a:gd name="T30" fmla="*/ 2147483647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2147483647 w 474"/>
              <a:gd name="T43" fmla="*/ 2147483647 h 295"/>
              <a:gd name="T44" fmla="*/ 2147483647 w 474"/>
              <a:gd name="T45" fmla="*/ 2147483647 h 295"/>
              <a:gd name="T46" fmla="*/ 2147483647 w 474"/>
              <a:gd name="T47" fmla="*/ 2147483647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2147483647 h 295"/>
              <a:gd name="T60" fmla="*/ 2147483647 w 474"/>
              <a:gd name="T61" fmla="*/ 2147483647 h 295"/>
              <a:gd name="T62" fmla="*/ 2147483647 w 474"/>
              <a:gd name="T63" fmla="*/ 2147483647 h 295"/>
              <a:gd name="T64" fmla="*/ 2147483647 w 474"/>
              <a:gd name="T65" fmla="*/ 2147483647 h 295"/>
              <a:gd name="T66" fmla="*/ 2147483647 w 474"/>
              <a:gd name="T67" fmla="*/ 2147483647 h 295"/>
              <a:gd name="T68" fmla="*/ 2147483647 w 474"/>
              <a:gd name="T69" fmla="*/ 2147483647 h 295"/>
              <a:gd name="T70" fmla="*/ 2147483647 w 474"/>
              <a:gd name="T71" fmla="*/ 2147483647 h 295"/>
              <a:gd name="T72" fmla="*/ 2147483647 w 474"/>
              <a:gd name="T73" fmla="*/ 2147483647 h 295"/>
              <a:gd name="T74" fmla="*/ 2147483647 w 474"/>
              <a:gd name="T75" fmla="*/ 2147483647 h 295"/>
              <a:gd name="T76" fmla="*/ 2147483647 w 474"/>
              <a:gd name="T77" fmla="*/ 2147483647 h 295"/>
              <a:gd name="T78" fmla="*/ 2147483647 w 474"/>
              <a:gd name="T79" fmla="*/ 2147483647 h 295"/>
              <a:gd name="T80" fmla="*/ 0 w 474"/>
              <a:gd name="T81" fmla="*/ 2147483647 h 295"/>
              <a:gd name="T82" fmla="*/ 0 w 474"/>
              <a:gd name="T83" fmla="*/ 2147483647 h 295"/>
              <a:gd name="T84" fmla="*/ 2147483647 w 474"/>
              <a:gd name="T85" fmla="*/ 2147483647 h 295"/>
              <a:gd name="T86" fmla="*/ 2147483647 w 474"/>
              <a:gd name="T87" fmla="*/ 2147483647 h 295"/>
              <a:gd name="T88" fmla="*/ 2147483647 w 474"/>
              <a:gd name="T89" fmla="*/ 0 h 295"/>
              <a:gd name="T90" fmla="*/ 2147483647 w 474"/>
              <a:gd name="T91" fmla="*/ 0 h 295"/>
              <a:gd name="T92" fmla="*/ 2147483647 w 474"/>
              <a:gd name="T93" fmla="*/ 2147483647 h 295"/>
              <a:gd name="T94" fmla="*/ 2147483647 w 474"/>
              <a:gd name="T95" fmla="*/ 2147483647 h 295"/>
              <a:gd name="T96" fmla="*/ 2147483647 w 474"/>
              <a:gd name="T97" fmla="*/ 2147483647 h 295"/>
              <a:gd name="T98" fmla="*/ 2147483647 w 474"/>
              <a:gd name="T99" fmla="*/ 2147483647 h 295"/>
              <a:gd name="T100" fmla="*/ 2147483647 w 474"/>
              <a:gd name="T101" fmla="*/ 2147483647 h 295"/>
              <a:gd name="T102" fmla="*/ 2147483647 w 474"/>
              <a:gd name="T103" fmla="*/ 2147483647 h 295"/>
              <a:gd name="T104" fmla="*/ 2147483647 w 474"/>
              <a:gd name="T105" fmla="*/ 2147483647 h 295"/>
              <a:gd name="T106" fmla="*/ 2147483647 w 474"/>
              <a:gd name="T107" fmla="*/ 2147483647 h 295"/>
              <a:gd name="T108" fmla="*/ 2147483647 w 474"/>
              <a:gd name="T109" fmla="*/ 2147483647 h 295"/>
              <a:gd name="T110" fmla="*/ 2147483647 w 474"/>
              <a:gd name="T111" fmla="*/ 2147483647 h 295"/>
              <a:gd name="T112" fmla="*/ 2147483647 w 474"/>
              <a:gd name="T113" fmla="*/ 2147483647 h 295"/>
              <a:gd name="T114" fmla="*/ 2147483647 w 474"/>
              <a:gd name="T115" fmla="*/ 2147483647 h 295"/>
              <a:gd name="T116" fmla="*/ 2147483647 w 474"/>
              <a:gd name="T117" fmla="*/ 2147483647 h 295"/>
              <a:gd name="T118" fmla="*/ 2147483647 w 474"/>
              <a:gd name="T119" fmla="*/ 2147483647 h 295"/>
              <a:gd name="T120" fmla="*/ 2147483647 w 474"/>
              <a:gd name="T121" fmla="*/ 2147483647 h 295"/>
              <a:gd name="T122" fmla="*/ 2147483647 w 474"/>
              <a:gd name="T123" fmla="*/ 2147483647 h 295"/>
              <a:gd name="T124" fmla="*/ 2147483647 w 474"/>
              <a:gd name="T125" fmla="*/ 2147483647 h 2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4"/>
              <a:gd name="T190" fmla="*/ 0 h 295"/>
              <a:gd name="T191" fmla="*/ 474 w 474"/>
              <a:gd name="T192" fmla="*/ 295 h 2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4" h="295">
                <a:moveTo>
                  <a:pt x="375" y="287"/>
                </a:moveTo>
                <a:cubicBezTo>
                  <a:pt x="375" y="282"/>
                  <a:pt x="378" y="279"/>
                  <a:pt x="383" y="279"/>
                </a:cubicBezTo>
                <a:cubicBezTo>
                  <a:pt x="383" y="279"/>
                  <a:pt x="383" y="279"/>
                  <a:pt x="383" y="279"/>
                </a:cubicBezTo>
                <a:cubicBezTo>
                  <a:pt x="410" y="279"/>
                  <a:pt x="410" y="279"/>
                  <a:pt x="410" y="279"/>
                </a:cubicBezTo>
                <a:cubicBezTo>
                  <a:pt x="425" y="279"/>
                  <a:pt x="437" y="272"/>
                  <a:pt x="445" y="262"/>
                </a:cubicBezTo>
                <a:cubicBezTo>
                  <a:pt x="445" y="262"/>
                  <a:pt x="445" y="262"/>
                  <a:pt x="445" y="262"/>
                </a:cubicBezTo>
                <a:cubicBezTo>
                  <a:pt x="454" y="252"/>
                  <a:pt x="458" y="239"/>
                  <a:pt x="458" y="230"/>
                </a:cubicBezTo>
                <a:cubicBezTo>
                  <a:pt x="458" y="230"/>
                  <a:pt x="458" y="230"/>
                  <a:pt x="458" y="230"/>
                </a:cubicBezTo>
                <a:cubicBezTo>
                  <a:pt x="458" y="213"/>
                  <a:pt x="451" y="199"/>
                  <a:pt x="439" y="189"/>
                </a:cubicBezTo>
                <a:cubicBezTo>
                  <a:pt x="439" y="189"/>
                  <a:pt x="439" y="189"/>
                  <a:pt x="439" y="189"/>
                </a:cubicBezTo>
                <a:cubicBezTo>
                  <a:pt x="436" y="186"/>
                  <a:pt x="436" y="182"/>
                  <a:pt x="438" y="179"/>
                </a:cubicBezTo>
                <a:cubicBezTo>
                  <a:pt x="438" y="179"/>
                  <a:pt x="438" y="179"/>
                  <a:pt x="438" y="179"/>
                </a:cubicBezTo>
                <a:cubicBezTo>
                  <a:pt x="445" y="166"/>
                  <a:pt x="450" y="152"/>
                  <a:pt x="450" y="136"/>
                </a:cubicBezTo>
                <a:cubicBezTo>
                  <a:pt x="450" y="136"/>
                  <a:pt x="450" y="136"/>
                  <a:pt x="450" y="136"/>
                </a:cubicBezTo>
                <a:cubicBezTo>
                  <a:pt x="450" y="89"/>
                  <a:pt x="412" y="52"/>
                  <a:pt x="366" y="52"/>
                </a:cubicBezTo>
                <a:cubicBezTo>
                  <a:pt x="366" y="52"/>
                  <a:pt x="366" y="52"/>
                  <a:pt x="366" y="52"/>
                </a:cubicBezTo>
                <a:cubicBezTo>
                  <a:pt x="347" y="52"/>
                  <a:pt x="330" y="57"/>
                  <a:pt x="317" y="67"/>
                </a:cubicBezTo>
                <a:cubicBezTo>
                  <a:pt x="317" y="67"/>
                  <a:pt x="317" y="67"/>
                  <a:pt x="317" y="67"/>
                </a:cubicBezTo>
                <a:cubicBezTo>
                  <a:pt x="313" y="70"/>
                  <a:pt x="308" y="69"/>
                  <a:pt x="305" y="66"/>
                </a:cubicBezTo>
                <a:cubicBezTo>
                  <a:pt x="305" y="66"/>
                  <a:pt x="305" y="66"/>
                  <a:pt x="305" y="66"/>
                </a:cubicBezTo>
                <a:cubicBezTo>
                  <a:pt x="283" y="35"/>
                  <a:pt x="247" y="16"/>
                  <a:pt x="207" y="16"/>
                </a:cubicBezTo>
                <a:cubicBezTo>
                  <a:pt x="207" y="16"/>
                  <a:pt x="207" y="16"/>
                  <a:pt x="207" y="16"/>
                </a:cubicBezTo>
                <a:cubicBezTo>
                  <a:pt x="143" y="16"/>
                  <a:pt x="90" y="64"/>
                  <a:pt x="84" y="127"/>
                </a:cubicBezTo>
                <a:cubicBezTo>
                  <a:pt x="84" y="127"/>
                  <a:pt x="84" y="127"/>
                  <a:pt x="84" y="127"/>
                </a:cubicBezTo>
                <a:cubicBezTo>
                  <a:pt x="84" y="130"/>
                  <a:pt x="81" y="133"/>
                  <a:pt x="78" y="134"/>
                </a:cubicBezTo>
                <a:cubicBezTo>
                  <a:pt x="78" y="134"/>
                  <a:pt x="78" y="134"/>
                  <a:pt x="78" y="134"/>
                </a:cubicBezTo>
                <a:cubicBezTo>
                  <a:pt x="43" y="141"/>
                  <a:pt x="16" y="172"/>
                  <a:pt x="16" y="209"/>
                </a:cubicBezTo>
                <a:cubicBezTo>
                  <a:pt x="16" y="209"/>
                  <a:pt x="16" y="209"/>
                  <a:pt x="16" y="209"/>
                </a:cubicBezTo>
                <a:cubicBezTo>
                  <a:pt x="16" y="224"/>
                  <a:pt x="23" y="242"/>
                  <a:pt x="33" y="256"/>
                </a:cubicBezTo>
                <a:cubicBezTo>
                  <a:pt x="33" y="256"/>
                  <a:pt x="33" y="256"/>
                  <a:pt x="33" y="256"/>
                </a:cubicBezTo>
                <a:cubicBezTo>
                  <a:pt x="44" y="270"/>
                  <a:pt x="59" y="279"/>
                  <a:pt x="75" y="279"/>
                </a:cubicBezTo>
                <a:cubicBezTo>
                  <a:pt x="75" y="279"/>
                  <a:pt x="75" y="279"/>
                  <a:pt x="75" y="279"/>
                </a:cubicBezTo>
                <a:cubicBezTo>
                  <a:pt x="351" y="279"/>
                  <a:pt x="351" y="279"/>
                  <a:pt x="351" y="279"/>
                </a:cubicBezTo>
                <a:cubicBezTo>
                  <a:pt x="355" y="279"/>
                  <a:pt x="359" y="282"/>
                  <a:pt x="359" y="287"/>
                </a:cubicBezTo>
                <a:cubicBezTo>
                  <a:pt x="359" y="287"/>
                  <a:pt x="359" y="287"/>
                  <a:pt x="359" y="287"/>
                </a:cubicBezTo>
                <a:cubicBezTo>
                  <a:pt x="359" y="291"/>
                  <a:pt x="355" y="295"/>
                  <a:pt x="351" y="295"/>
                </a:cubicBezTo>
                <a:cubicBezTo>
                  <a:pt x="351" y="295"/>
                  <a:pt x="351" y="295"/>
                  <a:pt x="351" y="295"/>
                </a:cubicBezTo>
                <a:cubicBezTo>
                  <a:pt x="75" y="295"/>
                  <a:pt x="75" y="295"/>
                  <a:pt x="75" y="295"/>
                </a:cubicBezTo>
                <a:cubicBezTo>
                  <a:pt x="52" y="295"/>
                  <a:pt x="34" y="282"/>
                  <a:pt x="21" y="266"/>
                </a:cubicBezTo>
                <a:cubicBezTo>
                  <a:pt x="21" y="266"/>
                  <a:pt x="21" y="266"/>
                  <a:pt x="21" y="266"/>
                </a:cubicBezTo>
                <a:cubicBezTo>
                  <a:pt x="8" y="249"/>
                  <a:pt x="0" y="228"/>
                  <a:pt x="0" y="209"/>
                </a:cubicBezTo>
                <a:cubicBezTo>
                  <a:pt x="0" y="209"/>
                  <a:pt x="0" y="209"/>
                  <a:pt x="0" y="209"/>
                </a:cubicBezTo>
                <a:cubicBezTo>
                  <a:pt x="0" y="166"/>
                  <a:pt x="29" y="130"/>
                  <a:pt x="69" y="119"/>
                </a:cubicBezTo>
                <a:cubicBezTo>
                  <a:pt x="69" y="119"/>
                  <a:pt x="69" y="119"/>
                  <a:pt x="69" y="119"/>
                </a:cubicBezTo>
                <a:cubicBezTo>
                  <a:pt x="78" y="52"/>
                  <a:pt x="136" y="0"/>
                  <a:pt x="207" y="0"/>
                </a:cubicBezTo>
                <a:cubicBezTo>
                  <a:pt x="207" y="0"/>
                  <a:pt x="207" y="0"/>
                  <a:pt x="207" y="0"/>
                </a:cubicBezTo>
                <a:cubicBezTo>
                  <a:pt x="250" y="0"/>
                  <a:pt x="288" y="19"/>
                  <a:pt x="314" y="50"/>
                </a:cubicBezTo>
                <a:cubicBezTo>
                  <a:pt x="314" y="50"/>
                  <a:pt x="314" y="50"/>
                  <a:pt x="314" y="50"/>
                </a:cubicBezTo>
                <a:cubicBezTo>
                  <a:pt x="329" y="41"/>
                  <a:pt x="346" y="36"/>
                  <a:pt x="366" y="36"/>
                </a:cubicBezTo>
                <a:cubicBezTo>
                  <a:pt x="366" y="36"/>
                  <a:pt x="366" y="36"/>
                  <a:pt x="366" y="36"/>
                </a:cubicBezTo>
                <a:cubicBezTo>
                  <a:pt x="421" y="36"/>
                  <a:pt x="466" y="80"/>
                  <a:pt x="466" y="136"/>
                </a:cubicBezTo>
                <a:cubicBezTo>
                  <a:pt x="466" y="136"/>
                  <a:pt x="466" y="136"/>
                  <a:pt x="466" y="136"/>
                </a:cubicBezTo>
                <a:cubicBezTo>
                  <a:pt x="466" y="153"/>
                  <a:pt x="462" y="168"/>
                  <a:pt x="455" y="182"/>
                </a:cubicBezTo>
                <a:cubicBezTo>
                  <a:pt x="455" y="182"/>
                  <a:pt x="455" y="182"/>
                  <a:pt x="455" y="182"/>
                </a:cubicBezTo>
                <a:cubicBezTo>
                  <a:pt x="466" y="194"/>
                  <a:pt x="474" y="211"/>
                  <a:pt x="474" y="230"/>
                </a:cubicBezTo>
                <a:cubicBezTo>
                  <a:pt x="474" y="230"/>
                  <a:pt x="474" y="230"/>
                  <a:pt x="474" y="230"/>
                </a:cubicBezTo>
                <a:cubicBezTo>
                  <a:pt x="474" y="244"/>
                  <a:pt x="468" y="260"/>
                  <a:pt x="457" y="273"/>
                </a:cubicBezTo>
                <a:cubicBezTo>
                  <a:pt x="457" y="273"/>
                  <a:pt x="457" y="273"/>
                  <a:pt x="457" y="273"/>
                </a:cubicBezTo>
                <a:cubicBezTo>
                  <a:pt x="446" y="285"/>
                  <a:pt x="430" y="295"/>
                  <a:pt x="410" y="295"/>
                </a:cubicBezTo>
                <a:cubicBezTo>
                  <a:pt x="410" y="295"/>
                  <a:pt x="410" y="295"/>
                  <a:pt x="410" y="295"/>
                </a:cubicBezTo>
                <a:cubicBezTo>
                  <a:pt x="383" y="295"/>
                  <a:pt x="383" y="295"/>
                  <a:pt x="383" y="295"/>
                </a:cubicBezTo>
                <a:cubicBezTo>
                  <a:pt x="383" y="295"/>
                  <a:pt x="383" y="295"/>
                  <a:pt x="383" y="295"/>
                </a:cubicBezTo>
                <a:cubicBezTo>
                  <a:pt x="378" y="295"/>
                  <a:pt x="375" y="291"/>
                  <a:pt x="375" y="287"/>
                </a:cubicBezTo>
                <a:close/>
              </a:path>
            </a:pathLst>
          </a:custGeom>
          <a:solidFill>
            <a:srgbClr val="92CCE5"/>
          </a:solidFill>
          <a:ln>
            <a:noFill/>
          </a:ln>
          <a:extLst>
            <a:ext uri="{91240B29-F687-4F45-9708-019B960494DF}">
              <a14:hiddenLine xmlns:a14="http://schemas.microsoft.com/office/drawing/2010/main" w="9525">
                <a:solidFill>
                  <a:srgbClr val="000000"/>
                </a:solidFill>
                <a:round/>
                <a:headEnd/>
                <a:tailEnd/>
              </a14:hiddenLine>
            </a:ext>
          </a:extLst>
        </p:spPr>
        <p:txBody>
          <a:bodyPr anchor="b"/>
          <a:lstStyle/>
          <a:p>
            <a:endParaRPr lang="en-US"/>
          </a:p>
        </p:txBody>
      </p:sp>
      <p:sp>
        <p:nvSpPr>
          <p:cNvPr id="28681" name="Freeform 3"/>
          <p:cNvSpPr>
            <a:spLocks noChangeAspect="1" noEditPoints="1"/>
          </p:cNvSpPr>
          <p:nvPr/>
        </p:nvSpPr>
        <p:spPr bwMode="auto">
          <a:xfrm>
            <a:off x="251223" y="4011613"/>
            <a:ext cx="515540" cy="403225"/>
          </a:xfrm>
          <a:custGeom>
            <a:avLst/>
            <a:gdLst>
              <a:gd name="T0" fmla="*/ 2147483647 w 451"/>
              <a:gd name="T1" fmla="*/ 2147483647 h 296"/>
              <a:gd name="T2" fmla="*/ 2147483647 w 451"/>
              <a:gd name="T3" fmla="*/ 2147483647 h 296"/>
              <a:gd name="T4" fmla="*/ 2147483647 w 451"/>
              <a:gd name="T5" fmla="*/ 2147483647 h 296"/>
              <a:gd name="T6" fmla="*/ 2147483647 w 451"/>
              <a:gd name="T7" fmla="*/ 2147483647 h 296"/>
              <a:gd name="T8" fmla="*/ 2147483647 w 451"/>
              <a:gd name="T9" fmla="*/ 2147483647 h 296"/>
              <a:gd name="T10" fmla="*/ 2147483647 w 451"/>
              <a:gd name="T11" fmla="*/ 2147483647 h 296"/>
              <a:gd name="T12" fmla="*/ 2147483647 w 451"/>
              <a:gd name="T13" fmla="*/ 2147483647 h 296"/>
              <a:gd name="T14" fmla="*/ 2147483647 w 451"/>
              <a:gd name="T15" fmla="*/ 2147483647 h 296"/>
              <a:gd name="T16" fmla="*/ 2147483647 w 451"/>
              <a:gd name="T17" fmla="*/ 2147483647 h 296"/>
              <a:gd name="T18" fmla="*/ 2147483647 w 451"/>
              <a:gd name="T19" fmla="*/ 2147483647 h 296"/>
              <a:gd name="T20" fmla="*/ 2147483647 w 451"/>
              <a:gd name="T21" fmla="*/ 2147483647 h 296"/>
              <a:gd name="T22" fmla="*/ 2147483647 w 451"/>
              <a:gd name="T23" fmla="*/ 2147483647 h 296"/>
              <a:gd name="T24" fmla="*/ 2147483647 w 451"/>
              <a:gd name="T25" fmla="*/ 2147483647 h 296"/>
              <a:gd name="T26" fmla="*/ 2147483647 w 451"/>
              <a:gd name="T27" fmla="*/ 2147483647 h 296"/>
              <a:gd name="T28" fmla="*/ 2147483647 w 451"/>
              <a:gd name="T29" fmla="*/ 2147483647 h 296"/>
              <a:gd name="T30" fmla="*/ 2147483647 w 451"/>
              <a:gd name="T31" fmla="*/ 2147483647 h 296"/>
              <a:gd name="T32" fmla="*/ 2147483647 w 451"/>
              <a:gd name="T33" fmla="*/ 2147483647 h 296"/>
              <a:gd name="T34" fmla="*/ 2147483647 w 451"/>
              <a:gd name="T35" fmla="*/ 2147483647 h 296"/>
              <a:gd name="T36" fmla="*/ 2147483647 w 451"/>
              <a:gd name="T37" fmla="*/ 2147483647 h 296"/>
              <a:gd name="T38" fmla="*/ 2147483647 w 451"/>
              <a:gd name="T39" fmla="*/ 2147483647 h 296"/>
              <a:gd name="T40" fmla="*/ 2147483647 w 451"/>
              <a:gd name="T41" fmla="*/ 2147483647 h 296"/>
              <a:gd name="T42" fmla="*/ 2147483647 w 451"/>
              <a:gd name="T43" fmla="*/ 2147483647 h 296"/>
              <a:gd name="T44" fmla="*/ 2147483647 w 451"/>
              <a:gd name="T45" fmla="*/ 2147483647 h 296"/>
              <a:gd name="T46" fmla="*/ 2147483647 w 451"/>
              <a:gd name="T47" fmla="*/ 2147483647 h 296"/>
              <a:gd name="T48" fmla="*/ 2147483647 w 451"/>
              <a:gd name="T49" fmla="*/ 2147483647 h 296"/>
              <a:gd name="T50" fmla="*/ 2147483647 w 451"/>
              <a:gd name="T51" fmla="*/ 2147483647 h 296"/>
              <a:gd name="T52" fmla="*/ 2147483647 w 451"/>
              <a:gd name="T53" fmla="*/ 2147483647 h 296"/>
              <a:gd name="T54" fmla="*/ 2147483647 w 451"/>
              <a:gd name="T55" fmla="*/ 0 h 296"/>
              <a:gd name="T56" fmla="*/ 2147483647 w 451"/>
              <a:gd name="T57" fmla="*/ 2147483647 h 296"/>
              <a:gd name="T58" fmla="*/ 2147483647 w 451"/>
              <a:gd name="T59" fmla="*/ 2147483647 h 296"/>
              <a:gd name="T60" fmla="*/ 2147483647 w 451"/>
              <a:gd name="T61" fmla="*/ 2147483647 h 296"/>
              <a:gd name="T62" fmla="*/ 0 w 451"/>
              <a:gd name="T63" fmla="*/ 2147483647 h 296"/>
              <a:gd name="T64" fmla="*/ 2147483647 w 451"/>
              <a:gd name="T65" fmla="*/ 2147483647 h 296"/>
              <a:gd name="T66" fmla="*/ 2147483647 w 451"/>
              <a:gd name="T67" fmla="*/ 2147483647 h 296"/>
              <a:gd name="T68" fmla="*/ 2147483647 w 451"/>
              <a:gd name="T69" fmla="*/ 2147483647 h 296"/>
              <a:gd name="T70" fmla="*/ 2147483647 w 451"/>
              <a:gd name="T71" fmla="*/ 2147483647 h 296"/>
              <a:gd name="T72" fmla="*/ 2147483647 w 451"/>
              <a:gd name="T73" fmla="*/ 2147483647 h 296"/>
              <a:gd name="T74" fmla="*/ 2147483647 w 451"/>
              <a:gd name="T75" fmla="*/ 2147483647 h 296"/>
              <a:gd name="T76" fmla="*/ 2147483647 w 451"/>
              <a:gd name="T77" fmla="*/ 2147483647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1"/>
              <a:gd name="T118" fmla="*/ 0 h 296"/>
              <a:gd name="T119" fmla="*/ 451 w 451"/>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1" h="296">
                <a:moveTo>
                  <a:pt x="322" y="100"/>
                </a:moveTo>
                <a:cubicBezTo>
                  <a:pt x="324" y="100"/>
                  <a:pt x="326" y="99"/>
                  <a:pt x="328" y="98"/>
                </a:cubicBezTo>
                <a:cubicBezTo>
                  <a:pt x="331" y="95"/>
                  <a:pt x="331" y="90"/>
                  <a:pt x="328" y="87"/>
                </a:cubicBezTo>
                <a:cubicBezTo>
                  <a:pt x="300" y="58"/>
                  <a:pt x="262" y="44"/>
                  <a:pt x="225" y="44"/>
                </a:cubicBezTo>
                <a:cubicBezTo>
                  <a:pt x="188" y="44"/>
                  <a:pt x="151" y="58"/>
                  <a:pt x="123" y="87"/>
                </a:cubicBezTo>
                <a:cubicBezTo>
                  <a:pt x="120" y="90"/>
                  <a:pt x="120" y="95"/>
                  <a:pt x="123" y="98"/>
                </a:cubicBezTo>
                <a:cubicBezTo>
                  <a:pt x="126" y="101"/>
                  <a:pt x="131" y="101"/>
                  <a:pt x="134" y="98"/>
                </a:cubicBezTo>
                <a:cubicBezTo>
                  <a:pt x="134" y="98"/>
                  <a:pt x="134" y="98"/>
                  <a:pt x="134" y="98"/>
                </a:cubicBezTo>
                <a:cubicBezTo>
                  <a:pt x="160" y="73"/>
                  <a:pt x="192" y="60"/>
                  <a:pt x="225" y="60"/>
                </a:cubicBezTo>
                <a:cubicBezTo>
                  <a:pt x="258" y="60"/>
                  <a:pt x="291" y="73"/>
                  <a:pt x="317" y="98"/>
                </a:cubicBezTo>
                <a:cubicBezTo>
                  <a:pt x="318" y="99"/>
                  <a:pt x="320" y="100"/>
                  <a:pt x="322" y="100"/>
                </a:cubicBezTo>
                <a:close/>
                <a:moveTo>
                  <a:pt x="293" y="129"/>
                </a:moveTo>
                <a:cubicBezTo>
                  <a:pt x="295" y="129"/>
                  <a:pt x="297" y="128"/>
                  <a:pt x="299" y="127"/>
                </a:cubicBezTo>
                <a:cubicBezTo>
                  <a:pt x="302" y="124"/>
                  <a:pt x="302" y="119"/>
                  <a:pt x="299" y="116"/>
                </a:cubicBezTo>
                <a:cubicBezTo>
                  <a:pt x="279" y="95"/>
                  <a:pt x="252" y="85"/>
                  <a:pt x="225" y="85"/>
                </a:cubicBezTo>
                <a:cubicBezTo>
                  <a:pt x="199" y="85"/>
                  <a:pt x="172" y="95"/>
                  <a:pt x="152" y="116"/>
                </a:cubicBezTo>
                <a:cubicBezTo>
                  <a:pt x="149" y="119"/>
                  <a:pt x="149" y="124"/>
                  <a:pt x="152" y="127"/>
                </a:cubicBezTo>
                <a:cubicBezTo>
                  <a:pt x="155" y="130"/>
                  <a:pt x="160" y="130"/>
                  <a:pt x="163" y="127"/>
                </a:cubicBezTo>
                <a:cubicBezTo>
                  <a:pt x="163" y="127"/>
                  <a:pt x="163" y="127"/>
                  <a:pt x="163" y="127"/>
                </a:cubicBezTo>
                <a:cubicBezTo>
                  <a:pt x="181" y="110"/>
                  <a:pt x="203" y="101"/>
                  <a:pt x="225" y="101"/>
                </a:cubicBezTo>
                <a:cubicBezTo>
                  <a:pt x="248" y="101"/>
                  <a:pt x="270" y="110"/>
                  <a:pt x="288" y="127"/>
                </a:cubicBezTo>
                <a:cubicBezTo>
                  <a:pt x="289" y="128"/>
                  <a:pt x="291" y="129"/>
                  <a:pt x="293" y="129"/>
                </a:cubicBezTo>
                <a:close/>
                <a:moveTo>
                  <a:pt x="264" y="158"/>
                </a:moveTo>
                <a:cubicBezTo>
                  <a:pt x="266" y="158"/>
                  <a:pt x="268" y="157"/>
                  <a:pt x="270" y="156"/>
                </a:cubicBezTo>
                <a:cubicBezTo>
                  <a:pt x="273" y="153"/>
                  <a:pt x="273" y="148"/>
                  <a:pt x="270" y="144"/>
                </a:cubicBezTo>
                <a:cubicBezTo>
                  <a:pt x="258" y="132"/>
                  <a:pt x="242" y="126"/>
                  <a:pt x="225" y="126"/>
                </a:cubicBezTo>
                <a:cubicBezTo>
                  <a:pt x="209" y="126"/>
                  <a:pt x="193" y="132"/>
                  <a:pt x="181" y="144"/>
                </a:cubicBezTo>
                <a:cubicBezTo>
                  <a:pt x="178" y="148"/>
                  <a:pt x="178" y="153"/>
                  <a:pt x="181" y="156"/>
                </a:cubicBezTo>
                <a:cubicBezTo>
                  <a:pt x="184" y="159"/>
                  <a:pt x="189" y="159"/>
                  <a:pt x="192" y="156"/>
                </a:cubicBezTo>
                <a:cubicBezTo>
                  <a:pt x="201" y="147"/>
                  <a:pt x="213" y="142"/>
                  <a:pt x="225" y="142"/>
                </a:cubicBezTo>
                <a:cubicBezTo>
                  <a:pt x="237" y="142"/>
                  <a:pt x="249" y="147"/>
                  <a:pt x="259" y="156"/>
                </a:cubicBezTo>
                <a:cubicBezTo>
                  <a:pt x="260" y="157"/>
                  <a:pt x="262" y="158"/>
                  <a:pt x="264" y="158"/>
                </a:cubicBezTo>
                <a:close/>
                <a:moveTo>
                  <a:pt x="207" y="178"/>
                </a:moveTo>
                <a:cubicBezTo>
                  <a:pt x="197" y="188"/>
                  <a:pt x="197" y="204"/>
                  <a:pt x="207" y="214"/>
                </a:cubicBezTo>
                <a:cubicBezTo>
                  <a:pt x="217" y="224"/>
                  <a:pt x="234" y="224"/>
                  <a:pt x="243" y="214"/>
                </a:cubicBezTo>
                <a:cubicBezTo>
                  <a:pt x="253" y="204"/>
                  <a:pt x="253" y="188"/>
                  <a:pt x="243" y="178"/>
                </a:cubicBezTo>
                <a:cubicBezTo>
                  <a:pt x="234" y="168"/>
                  <a:pt x="217" y="168"/>
                  <a:pt x="207" y="178"/>
                </a:cubicBezTo>
                <a:close/>
                <a:moveTo>
                  <a:pt x="437" y="250"/>
                </a:moveTo>
                <a:cubicBezTo>
                  <a:pt x="437" y="249"/>
                  <a:pt x="437" y="249"/>
                  <a:pt x="437" y="249"/>
                </a:cubicBezTo>
                <a:cubicBezTo>
                  <a:pt x="421" y="249"/>
                  <a:pt x="421" y="249"/>
                  <a:pt x="421" y="249"/>
                </a:cubicBezTo>
                <a:cubicBezTo>
                  <a:pt x="421" y="249"/>
                  <a:pt x="421" y="249"/>
                  <a:pt x="421" y="248"/>
                </a:cubicBezTo>
                <a:cubicBezTo>
                  <a:pt x="421" y="70"/>
                  <a:pt x="421" y="70"/>
                  <a:pt x="421" y="70"/>
                </a:cubicBezTo>
                <a:cubicBezTo>
                  <a:pt x="421" y="66"/>
                  <a:pt x="417" y="62"/>
                  <a:pt x="413" y="62"/>
                </a:cubicBezTo>
                <a:cubicBezTo>
                  <a:pt x="408" y="62"/>
                  <a:pt x="405" y="66"/>
                  <a:pt x="405" y="70"/>
                </a:cubicBezTo>
                <a:cubicBezTo>
                  <a:pt x="405" y="248"/>
                  <a:pt x="405" y="248"/>
                  <a:pt x="405" y="248"/>
                </a:cubicBezTo>
                <a:cubicBezTo>
                  <a:pt x="405" y="249"/>
                  <a:pt x="405" y="249"/>
                  <a:pt x="405" y="249"/>
                </a:cubicBezTo>
                <a:cubicBezTo>
                  <a:pt x="46" y="249"/>
                  <a:pt x="46" y="249"/>
                  <a:pt x="46" y="249"/>
                </a:cubicBezTo>
                <a:cubicBezTo>
                  <a:pt x="46" y="229"/>
                  <a:pt x="46" y="229"/>
                  <a:pt x="46" y="229"/>
                </a:cubicBezTo>
                <a:cubicBezTo>
                  <a:pt x="46" y="211"/>
                  <a:pt x="46" y="211"/>
                  <a:pt x="46" y="211"/>
                </a:cubicBezTo>
                <a:cubicBezTo>
                  <a:pt x="46" y="16"/>
                  <a:pt x="46" y="16"/>
                  <a:pt x="46" y="16"/>
                </a:cubicBezTo>
                <a:cubicBezTo>
                  <a:pt x="405" y="16"/>
                  <a:pt x="405" y="16"/>
                  <a:pt x="405" y="16"/>
                </a:cubicBezTo>
                <a:cubicBezTo>
                  <a:pt x="405" y="38"/>
                  <a:pt x="405" y="38"/>
                  <a:pt x="405" y="38"/>
                </a:cubicBezTo>
                <a:cubicBezTo>
                  <a:pt x="405" y="42"/>
                  <a:pt x="408" y="46"/>
                  <a:pt x="413" y="46"/>
                </a:cubicBezTo>
                <a:cubicBezTo>
                  <a:pt x="417" y="46"/>
                  <a:pt x="421" y="42"/>
                  <a:pt x="421" y="38"/>
                </a:cubicBezTo>
                <a:cubicBezTo>
                  <a:pt x="421" y="14"/>
                  <a:pt x="421" y="14"/>
                  <a:pt x="421" y="14"/>
                </a:cubicBezTo>
                <a:cubicBezTo>
                  <a:pt x="421" y="7"/>
                  <a:pt x="415" y="0"/>
                  <a:pt x="407" y="0"/>
                </a:cubicBezTo>
                <a:cubicBezTo>
                  <a:pt x="44" y="0"/>
                  <a:pt x="44" y="0"/>
                  <a:pt x="44" y="0"/>
                </a:cubicBezTo>
                <a:cubicBezTo>
                  <a:pt x="36" y="0"/>
                  <a:pt x="30" y="7"/>
                  <a:pt x="30" y="14"/>
                </a:cubicBezTo>
                <a:cubicBezTo>
                  <a:pt x="30" y="211"/>
                  <a:pt x="30" y="211"/>
                  <a:pt x="30" y="211"/>
                </a:cubicBezTo>
                <a:cubicBezTo>
                  <a:pt x="30" y="229"/>
                  <a:pt x="30" y="229"/>
                  <a:pt x="30" y="229"/>
                </a:cubicBezTo>
                <a:cubicBezTo>
                  <a:pt x="30" y="249"/>
                  <a:pt x="30" y="249"/>
                  <a:pt x="30" y="249"/>
                </a:cubicBezTo>
                <a:cubicBezTo>
                  <a:pt x="14" y="249"/>
                  <a:pt x="14" y="249"/>
                  <a:pt x="14" y="249"/>
                </a:cubicBezTo>
                <a:cubicBezTo>
                  <a:pt x="6" y="250"/>
                  <a:pt x="0" y="256"/>
                  <a:pt x="0" y="263"/>
                </a:cubicBezTo>
                <a:cubicBezTo>
                  <a:pt x="0" y="282"/>
                  <a:pt x="0" y="282"/>
                  <a:pt x="0" y="282"/>
                </a:cubicBezTo>
                <a:cubicBezTo>
                  <a:pt x="0" y="290"/>
                  <a:pt x="6" y="296"/>
                  <a:pt x="14" y="296"/>
                </a:cubicBezTo>
                <a:cubicBezTo>
                  <a:pt x="437" y="296"/>
                  <a:pt x="437" y="296"/>
                  <a:pt x="437" y="296"/>
                </a:cubicBezTo>
                <a:cubicBezTo>
                  <a:pt x="445" y="296"/>
                  <a:pt x="451" y="290"/>
                  <a:pt x="451" y="282"/>
                </a:cubicBezTo>
                <a:cubicBezTo>
                  <a:pt x="451" y="263"/>
                  <a:pt x="451" y="263"/>
                  <a:pt x="451" y="263"/>
                </a:cubicBezTo>
                <a:cubicBezTo>
                  <a:pt x="451" y="256"/>
                  <a:pt x="445" y="250"/>
                  <a:pt x="437" y="250"/>
                </a:cubicBezTo>
                <a:close/>
                <a:moveTo>
                  <a:pt x="435" y="280"/>
                </a:moveTo>
                <a:cubicBezTo>
                  <a:pt x="16" y="280"/>
                  <a:pt x="16" y="280"/>
                  <a:pt x="16" y="280"/>
                </a:cubicBezTo>
                <a:cubicBezTo>
                  <a:pt x="16" y="265"/>
                  <a:pt x="16" y="265"/>
                  <a:pt x="16" y="265"/>
                </a:cubicBezTo>
                <a:cubicBezTo>
                  <a:pt x="183" y="265"/>
                  <a:pt x="183" y="265"/>
                  <a:pt x="183" y="265"/>
                </a:cubicBezTo>
                <a:cubicBezTo>
                  <a:pt x="184" y="269"/>
                  <a:pt x="187" y="271"/>
                  <a:pt x="190" y="271"/>
                </a:cubicBezTo>
                <a:cubicBezTo>
                  <a:pt x="260" y="271"/>
                  <a:pt x="260" y="271"/>
                  <a:pt x="260" y="271"/>
                </a:cubicBezTo>
                <a:cubicBezTo>
                  <a:pt x="263" y="271"/>
                  <a:pt x="266" y="269"/>
                  <a:pt x="267" y="265"/>
                </a:cubicBezTo>
                <a:cubicBezTo>
                  <a:pt x="435" y="266"/>
                  <a:pt x="435" y="266"/>
                  <a:pt x="435" y="266"/>
                </a:cubicBezTo>
                <a:lnTo>
                  <a:pt x="435" y="280"/>
                </a:lnTo>
                <a:close/>
              </a:path>
            </a:pathLst>
          </a:custGeom>
          <a:solidFill>
            <a:srgbClr val="00A9D4"/>
          </a:solidFill>
          <a:ln>
            <a:noFill/>
          </a:ln>
          <a:extLst>
            <a:ext uri="{91240B29-F687-4F45-9708-019B960494DF}">
              <a14:hiddenLine xmlns:a14="http://schemas.microsoft.com/office/drawing/2010/main" w="9525" cap="flat" cmpd="sng" algn="ctr">
                <a:solidFill>
                  <a:srgbClr val="00A9D4"/>
                </a:solidFill>
                <a:prstDash val="solid"/>
                <a:round/>
                <a:headEnd type="none" w="med" len="med"/>
                <a:tailEnd type="none" w="med" len="med"/>
              </a14:hiddenLine>
            </a:ext>
          </a:extLst>
        </p:spPr>
        <p:txBody>
          <a:bodyPr/>
          <a:lstStyle/>
          <a:p>
            <a:endParaRPr lang="en-US"/>
          </a:p>
        </p:txBody>
      </p:sp>
      <p:sp>
        <p:nvSpPr>
          <p:cNvPr id="28682" name="Freeform 69"/>
          <p:cNvSpPr>
            <a:spLocks noChangeAspect="1"/>
          </p:cNvSpPr>
          <p:nvPr/>
        </p:nvSpPr>
        <p:spPr bwMode="auto">
          <a:xfrm>
            <a:off x="1138237" y="3246438"/>
            <a:ext cx="1490663" cy="1104900"/>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2147483647 h 295"/>
              <a:gd name="T30" fmla="*/ 2147483647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2147483647 w 474"/>
              <a:gd name="T43" fmla="*/ 2147483647 h 295"/>
              <a:gd name="T44" fmla="*/ 2147483647 w 474"/>
              <a:gd name="T45" fmla="*/ 2147483647 h 295"/>
              <a:gd name="T46" fmla="*/ 2147483647 w 474"/>
              <a:gd name="T47" fmla="*/ 2147483647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2147483647 h 295"/>
              <a:gd name="T60" fmla="*/ 2147483647 w 474"/>
              <a:gd name="T61" fmla="*/ 2147483647 h 295"/>
              <a:gd name="T62" fmla="*/ 2147483647 w 474"/>
              <a:gd name="T63" fmla="*/ 2147483647 h 295"/>
              <a:gd name="T64" fmla="*/ 2147483647 w 474"/>
              <a:gd name="T65" fmla="*/ 2147483647 h 295"/>
              <a:gd name="T66" fmla="*/ 2147483647 w 474"/>
              <a:gd name="T67" fmla="*/ 2147483647 h 295"/>
              <a:gd name="T68" fmla="*/ 2147483647 w 474"/>
              <a:gd name="T69" fmla="*/ 2147483647 h 295"/>
              <a:gd name="T70" fmla="*/ 2147483647 w 474"/>
              <a:gd name="T71" fmla="*/ 2147483647 h 295"/>
              <a:gd name="T72" fmla="*/ 2147483647 w 474"/>
              <a:gd name="T73" fmla="*/ 2147483647 h 295"/>
              <a:gd name="T74" fmla="*/ 2147483647 w 474"/>
              <a:gd name="T75" fmla="*/ 2147483647 h 295"/>
              <a:gd name="T76" fmla="*/ 2147483647 w 474"/>
              <a:gd name="T77" fmla="*/ 2147483647 h 295"/>
              <a:gd name="T78" fmla="*/ 2147483647 w 474"/>
              <a:gd name="T79" fmla="*/ 2147483647 h 295"/>
              <a:gd name="T80" fmla="*/ 0 w 474"/>
              <a:gd name="T81" fmla="*/ 2147483647 h 295"/>
              <a:gd name="T82" fmla="*/ 0 w 474"/>
              <a:gd name="T83" fmla="*/ 2147483647 h 295"/>
              <a:gd name="T84" fmla="*/ 2147483647 w 474"/>
              <a:gd name="T85" fmla="*/ 2147483647 h 295"/>
              <a:gd name="T86" fmla="*/ 2147483647 w 474"/>
              <a:gd name="T87" fmla="*/ 2147483647 h 295"/>
              <a:gd name="T88" fmla="*/ 2147483647 w 474"/>
              <a:gd name="T89" fmla="*/ 0 h 295"/>
              <a:gd name="T90" fmla="*/ 2147483647 w 474"/>
              <a:gd name="T91" fmla="*/ 0 h 295"/>
              <a:gd name="T92" fmla="*/ 2147483647 w 474"/>
              <a:gd name="T93" fmla="*/ 2147483647 h 295"/>
              <a:gd name="T94" fmla="*/ 2147483647 w 474"/>
              <a:gd name="T95" fmla="*/ 2147483647 h 295"/>
              <a:gd name="T96" fmla="*/ 2147483647 w 474"/>
              <a:gd name="T97" fmla="*/ 2147483647 h 295"/>
              <a:gd name="T98" fmla="*/ 2147483647 w 474"/>
              <a:gd name="T99" fmla="*/ 2147483647 h 295"/>
              <a:gd name="T100" fmla="*/ 2147483647 w 474"/>
              <a:gd name="T101" fmla="*/ 2147483647 h 295"/>
              <a:gd name="T102" fmla="*/ 2147483647 w 474"/>
              <a:gd name="T103" fmla="*/ 2147483647 h 295"/>
              <a:gd name="T104" fmla="*/ 2147483647 w 474"/>
              <a:gd name="T105" fmla="*/ 2147483647 h 295"/>
              <a:gd name="T106" fmla="*/ 2147483647 w 474"/>
              <a:gd name="T107" fmla="*/ 2147483647 h 295"/>
              <a:gd name="T108" fmla="*/ 2147483647 w 474"/>
              <a:gd name="T109" fmla="*/ 2147483647 h 295"/>
              <a:gd name="T110" fmla="*/ 2147483647 w 474"/>
              <a:gd name="T111" fmla="*/ 2147483647 h 295"/>
              <a:gd name="T112" fmla="*/ 2147483647 w 474"/>
              <a:gd name="T113" fmla="*/ 2147483647 h 295"/>
              <a:gd name="T114" fmla="*/ 2147483647 w 474"/>
              <a:gd name="T115" fmla="*/ 2147483647 h 295"/>
              <a:gd name="T116" fmla="*/ 2147483647 w 474"/>
              <a:gd name="T117" fmla="*/ 2147483647 h 295"/>
              <a:gd name="T118" fmla="*/ 2147483647 w 474"/>
              <a:gd name="T119" fmla="*/ 2147483647 h 295"/>
              <a:gd name="T120" fmla="*/ 2147483647 w 474"/>
              <a:gd name="T121" fmla="*/ 2147483647 h 295"/>
              <a:gd name="T122" fmla="*/ 2147483647 w 474"/>
              <a:gd name="T123" fmla="*/ 2147483647 h 295"/>
              <a:gd name="T124" fmla="*/ 2147483647 w 474"/>
              <a:gd name="T125" fmla="*/ 2147483647 h 2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4"/>
              <a:gd name="T190" fmla="*/ 0 h 295"/>
              <a:gd name="T191" fmla="*/ 474 w 474"/>
              <a:gd name="T192" fmla="*/ 295 h 2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4" h="295">
                <a:moveTo>
                  <a:pt x="375" y="287"/>
                </a:moveTo>
                <a:cubicBezTo>
                  <a:pt x="375" y="282"/>
                  <a:pt x="378" y="279"/>
                  <a:pt x="383" y="279"/>
                </a:cubicBezTo>
                <a:cubicBezTo>
                  <a:pt x="383" y="279"/>
                  <a:pt x="383" y="279"/>
                  <a:pt x="383" y="279"/>
                </a:cubicBezTo>
                <a:cubicBezTo>
                  <a:pt x="410" y="279"/>
                  <a:pt x="410" y="279"/>
                  <a:pt x="410" y="279"/>
                </a:cubicBezTo>
                <a:cubicBezTo>
                  <a:pt x="425" y="279"/>
                  <a:pt x="437" y="272"/>
                  <a:pt x="445" y="262"/>
                </a:cubicBezTo>
                <a:cubicBezTo>
                  <a:pt x="445" y="262"/>
                  <a:pt x="445" y="262"/>
                  <a:pt x="445" y="262"/>
                </a:cubicBezTo>
                <a:cubicBezTo>
                  <a:pt x="454" y="252"/>
                  <a:pt x="458" y="239"/>
                  <a:pt x="458" y="230"/>
                </a:cubicBezTo>
                <a:cubicBezTo>
                  <a:pt x="458" y="230"/>
                  <a:pt x="458" y="230"/>
                  <a:pt x="458" y="230"/>
                </a:cubicBezTo>
                <a:cubicBezTo>
                  <a:pt x="458" y="213"/>
                  <a:pt x="451" y="199"/>
                  <a:pt x="439" y="189"/>
                </a:cubicBezTo>
                <a:cubicBezTo>
                  <a:pt x="439" y="189"/>
                  <a:pt x="439" y="189"/>
                  <a:pt x="439" y="189"/>
                </a:cubicBezTo>
                <a:cubicBezTo>
                  <a:pt x="436" y="186"/>
                  <a:pt x="436" y="182"/>
                  <a:pt x="438" y="179"/>
                </a:cubicBezTo>
                <a:cubicBezTo>
                  <a:pt x="438" y="179"/>
                  <a:pt x="438" y="179"/>
                  <a:pt x="438" y="179"/>
                </a:cubicBezTo>
                <a:cubicBezTo>
                  <a:pt x="445" y="166"/>
                  <a:pt x="450" y="152"/>
                  <a:pt x="450" y="136"/>
                </a:cubicBezTo>
                <a:cubicBezTo>
                  <a:pt x="450" y="136"/>
                  <a:pt x="450" y="136"/>
                  <a:pt x="450" y="136"/>
                </a:cubicBezTo>
                <a:cubicBezTo>
                  <a:pt x="450" y="89"/>
                  <a:pt x="412" y="52"/>
                  <a:pt x="366" y="52"/>
                </a:cubicBezTo>
                <a:cubicBezTo>
                  <a:pt x="366" y="52"/>
                  <a:pt x="366" y="52"/>
                  <a:pt x="366" y="52"/>
                </a:cubicBezTo>
                <a:cubicBezTo>
                  <a:pt x="347" y="52"/>
                  <a:pt x="330" y="57"/>
                  <a:pt x="317" y="67"/>
                </a:cubicBezTo>
                <a:cubicBezTo>
                  <a:pt x="317" y="67"/>
                  <a:pt x="317" y="67"/>
                  <a:pt x="317" y="67"/>
                </a:cubicBezTo>
                <a:cubicBezTo>
                  <a:pt x="313" y="70"/>
                  <a:pt x="308" y="69"/>
                  <a:pt x="305" y="66"/>
                </a:cubicBezTo>
                <a:cubicBezTo>
                  <a:pt x="305" y="66"/>
                  <a:pt x="305" y="66"/>
                  <a:pt x="305" y="66"/>
                </a:cubicBezTo>
                <a:cubicBezTo>
                  <a:pt x="283" y="35"/>
                  <a:pt x="247" y="16"/>
                  <a:pt x="207" y="16"/>
                </a:cubicBezTo>
                <a:cubicBezTo>
                  <a:pt x="207" y="16"/>
                  <a:pt x="207" y="16"/>
                  <a:pt x="207" y="16"/>
                </a:cubicBezTo>
                <a:cubicBezTo>
                  <a:pt x="143" y="16"/>
                  <a:pt x="90" y="64"/>
                  <a:pt x="84" y="127"/>
                </a:cubicBezTo>
                <a:cubicBezTo>
                  <a:pt x="84" y="127"/>
                  <a:pt x="84" y="127"/>
                  <a:pt x="84" y="127"/>
                </a:cubicBezTo>
                <a:cubicBezTo>
                  <a:pt x="84" y="130"/>
                  <a:pt x="81" y="133"/>
                  <a:pt x="78" y="134"/>
                </a:cubicBezTo>
                <a:cubicBezTo>
                  <a:pt x="78" y="134"/>
                  <a:pt x="78" y="134"/>
                  <a:pt x="78" y="134"/>
                </a:cubicBezTo>
                <a:cubicBezTo>
                  <a:pt x="43" y="141"/>
                  <a:pt x="16" y="172"/>
                  <a:pt x="16" y="209"/>
                </a:cubicBezTo>
                <a:cubicBezTo>
                  <a:pt x="16" y="209"/>
                  <a:pt x="16" y="209"/>
                  <a:pt x="16" y="209"/>
                </a:cubicBezTo>
                <a:cubicBezTo>
                  <a:pt x="16" y="224"/>
                  <a:pt x="23" y="242"/>
                  <a:pt x="33" y="256"/>
                </a:cubicBezTo>
                <a:cubicBezTo>
                  <a:pt x="33" y="256"/>
                  <a:pt x="33" y="256"/>
                  <a:pt x="33" y="256"/>
                </a:cubicBezTo>
                <a:cubicBezTo>
                  <a:pt x="44" y="270"/>
                  <a:pt x="59" y="279"/>
                  <a:pt x="75" y="279"/>
                </a:cubicBezTo>
                <a:cubicBezTo>
                  <a:pt x="75" y="279"/>
                  <a:pt x="75" y="279"/>
                  <a:pt x="75" y="279"/>
                </a:cubicBezTo>
                <a:cubicBezTo>
                  <a:pt x="351" y="279"/>
                  <a:pt x="351" y="279"/>
                  <a:pt x="351" y="279"/>
                </a:cubicBezTo>
                <a:cubicBezTo>
                  <a:pt x="355" y="279"/>
                  <a:pt x="359" y="282"/>
                  <a:pt x="359" y="287"/>
                </a:cubicBezTo>
                <a:cubicBezTo>
                  <a:pt x="359" y="287"/>
                  <a:pt x="359" y="287"/>
                  <a:pt x="359" y="287"/>
                </a:cubicBezTo>
                <a:cubicBezTo>
                  <a:pt x="359" y="291"/>
                  <a:pt x="355" y="295"/>
                  <a:pt x="351" y="295"/>
                </a:cubicBezTo>
                <a:cubicBezTo>
                  <a:pt x="351" y="295"/>
                  <a:pt x="351" y="295"/>
                  <a:pt x="351" y="295"/>
                </a:cubicBezTo>
                <a:cubicBezTo>
                  <a:pt x="75" y="295"/>
                  <a:pt x="75" y="295"/>
                  <a:pt x="75" y="295"/>
                </a:cubicBezTo>
                <a:cubicBezTo>
                  <a:pt x="52" y="295"/>
                  <a:pt x="34" y="282"/>
                  <a:pt x="21" y="266"/>
                </a:cubicBezTo>
                <a:cubicBezTo>
                  <a:pt x="21" y="266"/>
                  <a:pt x="21" y="266"/>
                  <a:pt x="21" y="266"/>
                </a:cubicBezTo>
                <a:cubicBezTo>
                  <a:pt x="8" y="249"/>
                  <a:pt x="0" y="228"/>
                  <a:pt x="0" y="209"/>
                </a:cubicBezTo>
                <a:cubicBezTo>
                  <a:pt x="0" y="209"/>
                  <a:pt x="0" y="209"/>
                  <a:pt x="0" y="209"/>
                </a:cubicBezTo>
                <a:cubicBezTo>
                  <a:pt x="0" y="166"/>
                  <a:pt x="29" y="130"/>
                  <a:pt x="69" y="119"/>
                </a:cubicBezTo>
                <a:cubicBezTo>
                  <a:pt x="69" y="119"/>
                  <a:pt x="69" y="119"/>
                  <a:pt x="69" y="119"/>
                </a:cubicBezTo>
                <a:cubicBezTo>
                  <a:pt x="78" y="52"/>
                  <a:pt x="136" y="0"/>
                  <a:pt x="207" y="0"/>
                </a:cubicBezTo>
                <a:cubicBezTo>
                  <a:pt x="207" y="0"/>
                  <a:pt x="207" y="0"/>
                  <a:pt x="207" y="0"/>
                </a:cubicBezTo>
                <a:cubicBezTo>
                  <a:pt x="250" y="0"/>
                  <a:pt x="288" y="19"/>
                  <a:pt x="314" y="50"/>
                </a:cubicBezTo>
                <a:cubicBezTo>
                  <a:pt x="314" y="50"/>
                  <a:pt x="314" y="50"/>
                  <a:pt x="314" y="50"/>
                </a:cubicBezTo>
                <a:cubicBezTo>
                  <a:pt x="329" y="41"/>
                  <a:pt x="346" y="36"/>
                  <a:pt x="366" y="36"/>
                </a:cubicBezTo>
                <a:cubicBezTo>
                  <a:pt x="366" y="36"/>
                  <a:pt x="366" y="36"/>
                  <a:pt x="366" y="36"/>
                </a:cubicBezTo>
                <a:cubicBezTo>
                  <a:pt x="421" y="36"/>
                  <a:pt x="466" y="80"/>
                  <a:pt x="466" y="136"/>
                </a:cubicBezTo>
                <a:cubicBezTo>
                  <a:pt x="466" y="136"/>
                  <a:pt x="466" y="136"/>
                  <a:pt x="466" y="136"/>
                </a:cubicBezTo>
                <a:cubicBezTo>
                  <a:pt x="466" y="153"/>
                  <a:pt x="462" y="168"/>
                  <a:pt x="455" y="182"/>
                </a:cubicBezTo>
                <a:cubicBezTo>
                  <a:pt x="455" y="182"/>
                  <a:pt x="455" y="182"/>
                  <a:pt x="455" y="182"/>
                </a:cubicBezTo>
                <a:cubicBezTo>
                  <a:pt x="466" y="194"/>
                  <a:pt x="474" y="211"/>
                  <a:pt x="474" y="230"/>
                </a:cubicBezTo>
                <a:cubicBezTo>
                  <a:pt x="474" y="230"/>
                  <a:pt x="474" y="230"/>
                  <a:pt x="474" y="230"/>
                </a:cubicBezTo>
                <a:cubicBezTo>
                  <a:pt x="474" y="244"/>
                  <a:pt x="468" y="260"/>
                  <a:pt x="457" y="273"/>
                </a:cubicBezTo>
                <a:cubicBezTo>
                  <a:pt x="457" y="273"/>
                  <a:pt x="457" y="273"/>
                  <a:pt x="457" y="273"/>
                </a:cubicBezTo>
                <a:cubicBezTo>
                  <a:pt x="446" y="285"/>
                  <a:pt x="430" y="295"/>
                  <a:pt x="410" y="295"/>
                </a:cubicBezTo>
                <a:cubicBezTo>
                  <a:pt x="410" y="295"/>
                  <a:pt x="410" y="295"/>
                  <a:pt x="410" y="295"/>
                </a:cubicBezTo>
                <a:cubicBezTo>
                  <a:pt x="383" y="295"/>
                  <a:pt x="383" y="295"/>
                  <a:pt x="383" y="295"/>
                </a:cubicBezTo>
                <a:cubicBezTo>
                  <a:pt x="383" y="295"/>
                  <a:pt x="383" y="295"/>
                  <a:pt x="383" y="295"/>
                </a:cubicBezTo>
                <a:cubicBezTo>
                  <a:pt x="378" y="295"/>
                  <a:pt x="375" y="291"/>
                  <a:pt x="375" y="287"/>
                </a:cubicBezTo>
                <a:close/>
              </a:path>
            </a:pathLst>
          </a:custGeom>
          <a:solidFill>
            <a:srgbClr val="87888A"/>
          </a:solidFill>
          <a:ln>
            <a:noFill/>
          </a:ln>
          <a:extLst>
            <a:ext uri="{91240B29-F687-4F45-9708-019B960494DF}">
              <a14:hiddenLine xmlns:a14="http://schemas.microsoft.com/office/drawing/2010/main" w="9525">
                <a:solidFill>
                  <a:srgbClr val="000000"/>
                </a:solidFill>
                <a:round/>
                <a:headEnd/>
                <a:tailEnd/>
              </a14:hiddenLine>
            </a:ext>
          </a:extLst>
        </p:spPr>
        <p:txBody>
          <a:bodyPr anchor="b"/>
          <a:lstStyle/>
          <a:p>
            <a:endParaRPr lang="en-US"/>
          </a:p>
        </p:txBody>
      </p:sp>
      <p:sp>
        <p:nvSpPr>
          <p:cNvPr id="28683" name="Freeform 8"/>
          <p:cNvSpPr>
            <a:spLocks noChangeAspect="1" noEditPoints="1"/>
          </p:cNvSpPr>
          <p:nvPr/>
        </p:nvSpPr>
        <p:spPr bwMode="auto">
          <a:xfrm>
            <a:off x="352425" y="3486151"/>
            <a:ext cx="313135" cy="538163"/>
          </a:xfrm>
          <a:custGeom>
            <a:avLst/>
            <a:gdLst>
              <a:gd name="T0" fmla="*/ 2147483647 w 325"/>
              <a:gd name="T1" fmla="*/ 2147483647 h 468"/>
              <a:gd name="T2" fmla="*/ 2147483647 w 325"/>
              <a:gd name="T3" fmla="*/ 2147483647 h 468"/>
              <a:gd name="T4" fmla="*/ 2147483647 w 325"/>
              <a:gd name="T5" fmla="*/ 2147483647 h 468"/>
              <a:gd name="T6" fmla="*/ 2147483647 w 325"/>
              <a:gd name="T7" fmla="*/ 2147483647 h 468"/>
              <a:gd name="T8" fmla="*/ 2147483647 w 325"/>
              <a:gd name="T9" fmla="*/ 2147483647 h 468"/>
              <a:gd name="T10" fmla="*/ 2147483647 w 325"/>
              <a:gd name="T11" fmla="*/ 2147483647 h 468"/>
              <a:gd name="T12" fmla="*/ 2147483647 w 325"/>
              <a:gd name="T13" fmla="*/ 2147483647 h 468"/>
              <a:gd name="T14" fmla="*/ 2147483647 w 325"/>
              <a:gd name="T15" fmla="*/ 2147483647 h 468"/>
              <a:gd name="T16" fmla="*/ 2147483647 w 325"/>
              <a:gd name="T17" fmla="*/ 2147483647 h 468"/>
              <a:gd name="T18" fmla="*/ 2147483647 w 325"/>
              <a:gd name="T19" fmla="*/ 2147483647 h 468"/>
              <a:gd name="T20" fmla="*/ 2147483647 w 325"/>
              <a:gd name="T21" fmla="*/ 2147483647 h 468"/>
              <a:gd name="T22" fmla="*/ 2147483647 w 325"/>
              <a:gd name="T23" fmla="*/ 2147483647 h 468"/>
              <a:gd name="T24" fmla="*/ 2147483647 w 325"/>
              <a:gd name="T25" fmla="*/ 2147483647 h 468"/>
              <a:gd name="T26" fmla="*/ 2147483647 w 325"/>
              <a:gd name="T27" fmla="*/ 0 h 468"/>
              <a:gd name="T28" fmla="*/ 0 w 325"/>
              <a:gd name="T29" fmla="*/ 2147483647 h 468"/>
              <a:gd name="T30" fmla="*/ 2147483647 w 325"/>
              <a:gd name="T31" fmla="*/ 2147483647 h 468"/>
              <a:gd name="T32" fmla="*/ 2147483647 w 325"/>
              <a:gd name="T33" fmla="*/ 2147483647 h 468"/>
              <a:gd name="T34" fmla="*/ 2147483647 w 325"/>
              <a:gd name="T35" fmla="*/ 2147483647 h 468"/>
              <a:gd name="T36" fmla="*/ 2147483647 w 325"/>
              <a:gd name="T37" fmla="*/ 2147483647 h 468"/>
              <a:gd name="T38" fmla="*/ 2147483647 w 325"/>
              <a:gd name="T39" fmla="*/ 2147483647 h 468"/>
              <a:gd name="T40" fmla="*/ 2147483647 w 325"/>
              <a:gd name="T41" fmla="*/ 2147483647 h 468"/>
              <a:gd name="T42" fmla="*/ 2147483647 w 325"/>
              <a:gd name="T43" fmla="*/ 2147483647 h 468"/>
              <a:gd name="T44" fmla="*/ 2147483647 w 325"/>
              <a:gd name="T45" fmla="*/ 2147483647 h 468"/>
              <a:gd name="T46" fmla="*/ 2147483647 w 325"/>
              <a:gd name="T47" fmla="*/ 2147483647 h 468"/>
              <a:gd name="T48" fmla="*/ 2147483647 w 325"/>
              <a:gd name="T49" fmla="*/ 2147483647 h 468"/>
              <a:gd name="T50" fmla="*/ 2147483647 w 325"/>
              <a:gd name="T51" fmla="*/ 2147483647 h 468"/>
              <a:gd name="T52" fmla="*/ 2147483647 w 325"/>
              <a:gd name="T53" fmla="*/ 2147483647 h 468"/>
              <a:gd name="T54" fmla="*/ 2147483647 w 325"/>
              <a:gd name="T55" fmla="*/ 2147483647 h 468"/>
              <a:gd name="T56" fmla="*/ 2147483647 w 325"/>
              <a:gd name="T57" fmla="*/ 2147483647 h 468"/>
              <a:gd name="T58" fmla="*/ 2147483647 w 325"/>
              <a:gd name="T59" fmla="*/ 2147483647 h 468"/>
              <a:gd name="T60" fmla="*/ 2147483647 w 325"/>
              <a:gd name="T61" fmla="*/ 2147483647 h 468"/>
              <a:gd name="T62" fmla="*/ 2147483647 w 325"/>
              <a:gd name="T63" fmla="*/ 2147483647 h 468"/>
              <a:gd name="T64" fmla="*/ 2147483647 w 325"/>
              <a:gd name="T65" fmla="*/ 2147483647 h 468"/>
              <a:gd name="T66" fmla="*/ 2147483647 w 325"/>
              <a:gd name="T67" fmla="*/ 2147483647 h 468"/>
              <a:gd name="T68" fmla="*/ 2147483647 w 325"/>
              <a:gd name="T69" fmla="*/ 2147483647 h 468"/>
              <a:gd name="T70" fmla="*/ 2147483647 w 325"/>
              <a:gd name="T71" fmla="*/ 2147483647 h 468"/>
              <a:gd name="T72" fmla="*/ 2147483647 w 325"/>
              <a:gd name="T73" fmla="*/ 2147483647 h 468"/>
              <a:gd name="T74" fmla="*/ 2147483647 w 325"/>
              <a:gd name="T75" fmla="*/ 2147483647 h 468"/>
              <a:gd name="T76" fmla="*/ 2147483647 w 325"/>
              <a:gd name="T77" fmla="*/ 2147483647 h 468"/>
              <a:gd name="T78" fmla="*/ 2147483647 w 325"/>
              <a:gd name="T79" fmla="*/ 2147483647 h 468"/>
              <a:gd name="T80" fmla="*/ 2147483647 w 325"/>
              <a:gd name="T81" fmla="*/ 2147483647 h 468"/>
              <a:gd name="T82" fmla="*/ 2147483647 w 325"/>
              <a:gd name="T83" fmla="*/ 2147483647 h 468"/>
              <a:gd name="T84" fmla="*/ 2147483647 w 325"/>
              <a:gd name="T85" fmla="*/ 2147483647 h 468"/>
              <a:gd name="T86" fmla="*/ 2147483647 w 325"/>
              <a:gd name="T87" fmla="*/ 2147483647 h 468"/>
              <a:gd name="T88" fmla="*/ 2147483647 w 325"/>
              <a:gd name="T89" fmla="*/ 2147483647 h 468"/>
              <a:gd name="T90" fmla="*/ 2147483647 w 325"/>
              <a:gd name="T91" fmla="*/ 2147483647 h 468"/>
              <a:gd name="T92" fmla="*/ 2147483647 w 325"/>
              <a:gd name="T93" fmla="*/ 2147483647 h 468"/>
              <a:gd name="T94" fmla="*/ 2147483647 w 325"/>
              <a:gd name="T95" fmla="*/ 2147483647 h 468"/>
              <a:gd name="T96" fmla="*/ 2147483647 w 325"/>
              <a:gd name="T97" fmla="*/ 2147483647 h 468"/>
              <a:gd name="T98" fmla="*/ 2147483647 w 325"/>
              <a:gd name="T99" fmla="*/ 2147483647 h 468"/>
              <a:gd name="T100" fmla="*/ 2147483647 w 325"/>
              <a:gd name="T101" fmla="*/ 214748364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5" h="468">
                <a:moveTo>
                  <a:pt x="304" y="257"/>
                </a:moveTo>
                <a:cubicBezTo>
                  <a:pt x="304" y="79"/>
                  <a:pt x="304" y="79"/>
                  <a:pt x="304" y="79"/>
                </a:cubicBezTo>
                <a:cubicBezTo>
                  <a:pt x="304" y="74"/>
                  <a:pt x="301" y="71"/>
                  <a:pt x="296" y="71"/>
                </a:cubicBezTo>
                <a:cubicBezTo>
                  <a:pt x="292" y="71"/>
                  <a:pt x="288" y="74"/>
                  <a:pt x="288" y="79"/>
                </a:cubicBezTo>
                <a:cubicBezTo>
                  <a:pt x="288" y="257"/>
                  <a:pt x="288" y="257"/>
                  <a:pt x="288" y="257"/>
                </a:cubicBezTo>
                <a:cubicBezTo>
                  <a:pt x="286" y="258"/>
                  <a:pt x="283" y="259"/>
                  <a:pt x="281" y="261"/>
                </a:cubicBezTo>
                <a:cubicBezTo>
                  <a:pt x="279" y="258"/>
                  <a:pt x="276" y="255"/>
                  <a:pt x="273" y="253"/>
                </a:cubicBezTo>
                <a:cubicBezTo>
                  <a:pt x="273" y="53"/>
                  <a:pt x="273" y="53"/>
                  <a:pt x="273" y="53"/>
                </a:cubicBezTo>
                <a:cubicBezTo>
                  <a:pt x="273" y="40"/>
                  <a:pt x="265" y="32"/>
                  <a:pt x="252" y="32"/>
                </a:cubicBezTo>
                <a:cubicBezTo>
                  <a:pt x="53" y="32"/>
                  <a:pt x="53" y="32"/>
                  <a:pt x="53" y="32"/>
                </a:cubicBezTo>
                <a:cubicBezTo>
                  <a:pt x="40" y="32"/>
                  <a:pt x="32" y="40"/>
                  <a:pt x="32" y="53"/>
                </a:cubicBezTo>
                <a:cubicBezTo>
                  <a:pt x="32" y="328"/>
                  <a:pt x="32" y="328"/>
                  <a:pt x="32" y="328"/>
                </a:cubicBezTo>
                <a:cubicBezTo>
                  <a:pt x="32" y="342"/>
                  <a:pt x="39" y="349"/>
                  <a:pt x="53" y="349"/>
                </a:cubicBezTo>
                <a:cubicBezTo>
                  <a:pt x="107" y="349"/>
                  <a:pt x="107" y="349"/>
                  <a:pt x="107" y="349"/>
                </a:cubicBezTo>
                <a:cubicBezTo>
                  <a:pt x="110" y="363"/>
                  <a:pt x="114" y="375"/>
                  <a:pt x="118" y="385"/>
                </a:cubicBezTo>
                <a:cubicBezTo>
                  <a:pt x="119" y="387"/>
                  <a:pt x="121" y="390"/>
                  <a:pt x="122" y="393"/>
                </a:cubicBezTo>
                <a:cubicBezTo>
                  <a:pt x="31" y="393"/>
                  <a:pt x="31" y="393"/>
                  <a:pt x="31" y="393"/>
                </a:cubicBezTo>
                <a:cubicBezTo>
                  <a:pt x="23" y="393"/>
                  <a:pt x="16" y="387"/>
                  <a:pt x="16" y="379"/>
                </a:cubicBezTo>
                <a:cubicBezTo>
                  <a:pt x="16" y="37"/>
                  <a:pt x="16" y="37"/>
                  <a:pt x="16" y="37"/>
                </a:cubicBezTo>
                <a:cubicBezTo>
                  <a:pt x="16" y="27"/>
                  <a:pt x="23" y="16"/>
                  <a:pt x="36" y="16"/>
                </a:cubicBezTo>
                <a:cubicBezTo>
                  <a:pt x="274" y="16"/>
                  <a:pt x="274" y="16"/>
                  <a:pt x="274" y="16"/>
                </a:cubicBezTo>
                <a:cubicBezTo>
                  <a:pt x="282" y="16"/>
                  <a:pt x="288" y="23"/>
                  <a:pt x="288" y="31"/>
                </a:cubicBezTo>
                <a:cubicBezTo>
                  <a:pt x="288" y="47"/>
                  <a:pt x="288" y="47"/>
                  <a:pt x="288" y="47"/>
                </a:cubicBezTo>
                <a:cubicBezTo>
                  <a:pt x="288" y="51"/>
                  <a:pt x="292" y="55"/>
                  <a:pt x="296" y="55"/>
                </a:cubicBezTo>
                <a:cubicBezTo>
                  <a:pt x="301" y="55"/>
                  <a:pt x="304" y="51"/>
                  <a:pt x="304" y="47"/>
                </a:cubicBezTo>
                <a:cubicBezTo>
                  <a:pt x="304" y="31"/>
                  <a:pt x="304" y="31"/>
                  <a:pt x="304" y="31"/>
                </a:cubicBezTo>
                <a:cubicBezTo>
                  <a:pt x="304" y="14"/>
                  <a:pt x="291" y="0"/>
                  <a:pt x="274" y="0"/>
                </a:cubicBezTo>
                <a:cubicBezTo>
                  <a:pt x="36" y="0"/>
                  <a:pt x="36" y="0"/>
                  <a:pt x="36" y="0"/>
                </a:cubicBezTo>
                <a:cubicBezTo>
                  <a:pt x="16" y="0"/>
                  <a:pt x="0" y="16"/>
                  <a:pt x="0" y="37"/>
                </a:cubicBezTo>
                <a:cubicBezTo>
                  <a:pt x="0" y="379"/>
                  <a:pt x="0" y="379"/>
                  <a:pt x="0" y="379"/>
                </a:cubicBezTo>
                <a:cubicBezTo>
                  <a:pt x="0" y="396"/>
                  <a:pt x="14" y="409"/>
                  <a:pt x="31" y="409"/>
                </a:cubicBezTo>
                <a:cubicBezTo>
                  <a:pt x="132" y="409"/>
                  <a:pt x="132" y="409"/>
                  <a:pt x="132" y="409"/>
                </a:cubicBezTo>
                <a:cubicBezTo>
                  <a:pt x="150" y="435"/>
                  <a:pt x="182" y="468"/>
                  <a:pt x="235" y="468"/>
                </a:cubicBezTo>
                <a:cubicBezTo>
                  <a:pt x="294" y="468"/>
                  <a:pt x="325" y="427"/>
                  <a:pt x="325" y="386"/>
                </a:cubicBezTo>
                <a:cubicBezTo>
                  <a:pt x="325" y="282"/>
                  <a:pt x="325" y="282"/>
                  <a:pt x="325" y="282"/>
                </a:cubicBezTo>
                <a:cubicBezTo>
                  <a:pt x="325" y="270"/>
                  <a:pt x="316" y="260"/>
                  <a:pt x="304" y="257"/>
                </a:cubicBezTo>
                <a:close/>
                <a:moveTo>
                  <a:pt x="94" y="271"/>
                </a:moveTo>
                <a:cubicBezTo>
                  <a:pt x="95" y="280"/>
                  <a:pt x="98" y="307"/>
                  <a:pt x="103" y="333"/>
                </a:cubicBezTo>
                <a:cubicBezTo>
                  <a:pt x="53" y="333"/>
                  <a:pt x="53" y="333"/>
                  <a:pt x="53" y="333"/>
                </a:cubicBezTo>
                <a:cubicBezTo>
                  <a:pt x="48" y="333"/>
                  <a:pt x="48" y="333"/>
                  <a:pt x="48" y="328"/>
                </a:cubicBezTo>
                <a:cubicBezTo>
                  <a:pt x="48" y="53"/>
                  <a:pt x="48" y="53"/>
                  <a:pt x="48" y="53"/>
                </a:cubicBezTo>
                <a:cubicBezTo>
                  <a:pt x="48" y="49"/>
                  <a:pt x="49" y="48"/>
                  <a:pt x="53" y="48"/>
                </a:cubicBezTo>
                <a:cubicBezTo>
                  <a:pt x="252" y="48"/>
                  <a:pt x="252" y="48"/>
                  <a:pt x="252" y="48"/>
                </a:cubicBezTo>
                <a:cubicBezTo>
                  <a:pt x="256" y="48"/>
                  <a:pt x="257" y="49"/>
                  <a:pt x="257" y="53"/>
                </a:cubicBezTo>
                <a:cubicBezTo>
                  <a:pt x="257" y="249"/>
                  <a:pt x="257" y="249"/>
                  <a:pt x="257" y="249"/>
                </a:cubicBezTo>
                <a:cubicBezTo>
                  <a:pt x="256" y="249"/>
                  <a:pt x="256" y="249"/>
                  <a:pt x="256" y="249"/>
                </a:cubicBezTo>
                <a:cubicBezTo>
                  <a:pt x="250" y="249"/>
                  <a:pt x="245" y="251"/>
                  <a:pt x="240" y="254"/>
                </a:cubicBezTo>
                <a:cubicBezTo>
                  <a:pt x="235" y="248"/>
                  <a:pt x="227" y="244"/>
                  <a:pt x="218" y="244"/>
                </a:cubicBezTo>
                <a:cubicBezTo>
                  <a:pt x="217" y="244"/>
                  <a:pt x="217" y="244"/>
                  <a:pt x="217" y="244"/>
                </a:cubicBezTo>
                <a:cubicBezTo>
                  <a:pt x="213" y="244"/>
                  <a:pt x="209" y="244"/>
                  <a:pt x="206" y="246"/>
                </a:cubicBezTo>
                <a:cubicBezTo>
                  <a:pt x="206" y="177"/>
                  <a:pt x="206" y="177"/>
                  <a:pt x="206" y="177"/>
                </a:cubicBezTo>
                <a:cubicBezTo>
                  <a:pt x="206" y="162"/>
                  <a:pt x="194" y="150"/>
                  <a:pt x="179" y="150"/>
                </a:cubicBezTo>
                <a:cubicBezTo>
                  <a:pt x="178" y="150"/>
                  <a:pt x="178" y="150"/>
                  <a:pt x="178" y="150"/>
                </a:cubicBezTo>
                <a:cubicBezTo>
                  <a:pt x="163" y="150"/>
                  <a:pt x="152" y="162"/>
                  <a:pt x="152" y="177"/>
                </a:cubicBezTo>
                <a:cubicBezTo>
                  <a:pt x="152" y="305"/>
                  <a:pt x="152" y="305"/>
                  <a:pt x="152" y="305"/>
                </a:cubicBezTo>
                <a:cubicBezTo>
                  <a:pt x="149" y="289"/>
                  <a:pt x="145" y="269"/>
                  <a:pt x="135" y="253"/>
                </a:cubicBezTo>
                <a:cubicBezTo>
                  <a:pt x="135" y="252"/>
                  <a:pt x="135" y="252"/>
                  <a:pt x="135" y="252"/>
                </a:cubicBezTo>
                <a:cubicBezTo>
                  <a:pt x="127" y="242"/>
                  <a:pt x="120" y="240"/>
                  <a:pt x="115" y="240"/>
                </a:cubicBezTo>
                <a:cubicBezTo>
                  <a:pt x="109" y="240"/>
                  <a:pt x="104" y="242"/>
                  <a:pt x="101" y="246"/>
                </a:cubicBezTo>
                <a:cubicBezTo>
                  <a:pt x="95" y="252"/>
                  <a:pt x="93" y="261"/>
                  <a:pt x="94" y="271"/>
                </a:cubicBezTo>
                <a:close/>
                <a:moveTo>
                  <a:pt x="309" y="386"/>
                </a:moveTo>
                <a:cubicBezTo>
                  <a:pt x="309" y="418"/>
                  <a:pt x="286" y="452"/>
                  <a:pt x="235" y="452"/>
                </a:cubicBezTo>
                <a:cubicBezTo>
                  <a:pt x="173" y="452"/>
                  <a:pt x="143" y="400"/>
                  <a:pt x="133" y="378"/>
                </a:cubicBezTo>
                <a:cubicBezTo>
                  <a:pt x="121" y="352"/>
                  <a:pt x="112" y="293"/>
                  <a:pt x="110" y="270"/>
                </a:cubicBezTo>
                <a:cubicBezTo>
                  <a:pt x="109" y="263"/>
                  <a:pt x="111" y="259"/>
                  <a:pt x="112" y="257"/>
                </a:cubicBezTo>
                <a:cubicBezTo>
                  <a:pt x="113" y="256"/>
                  <a:pt x="114" y="256"/>
                  <a:pt x="115" y="256"/>
                </a:cubicBezTo>
                <a:cubicBezTo>
                  <a:pt x="116" y="256"/>
                  <a:pt x="118" y="257"/>
                  <a:pt x="121" y="261"/>
                </a:cubicBezTo>
                <a:cubicBezTo>
                  <a:pt x="130" y="276"/>
                  <a:pt x="133" y="294"/>
                  <a:pt x="136" y="309"/>
                </a:cubicBezTo>
                <a:cubicBezTo>
                  <a:pt x="139" y="327"/>
                  <a:pt x="142" y="344"/>
                  <a:pt x="157" y="344"/>
                </a:cubicBezTo>
                <a:cubicBezTo>
                  <a:pt x="159" y="344"/>
                  <a:pt x="160" y="344"/>
                  <a:pt x="161" y="344"/>
                </a:cubicBezTo>
                <a:cubicBezTo>
                  <a:pt x="165" y="343"/>
                  <a:pt x="168" y="340"/>
                  <a:pt x="168" y="336"/>
                </a:cubicBezTo>
                <a:cubicBezTo>
                  <a:pt x="168" y="177"/>
                  <a:pt x="168" y="177"/>
                  <a:pt x="168" y="177"/>
                </a:cubicBezTo>
                <a:cubicBezTo>
                  <a:pt x="168" y="171"/>
                  <a:pt x="172" y="166"/>
                  <a:pt x="178" y="166"/>
                </a:cubicBezTo>
                <a:cubicBezTo>
                  <a:pt x="179" y="166"/>
                  <a:pt x="179" y="166"/>
                  <a:pt x="179" y="166"/>
                </a:cubicBezTo>
                <a:cubicBezTo>
                  <a:pt x="185" y="166"/>
                  <a:pt x="190" y="171"/>
                  <a:pt x="190" y="177"/>
                </a:cubicBezTo>
                <a:cubicBezTo>
                  <a:pt x="190" y="270"/>
                  <a:pt x="190" y="270"/>
                  <a:pt x="190" y="270"/>
                </a:cubicBezTo>
                <a:cubicBezTo>
                  <a:pt x="190" y="274"/>
                  <a:pt x="193" y="278"/>
                  <a:pt x="198" y="278"/>
                </a:cubicBezTo>
                <a:cubicBezTo>
                  <a:pt x="202" y="278"/>
                  <a:pt x="206" y="274"/>
                  <a:pt x="206" y="270"/>
                </a:cubicBezTo>
                <a:cubicBezTo>
                  <a:pt x="206" y="264"/>
                  <a:pt x="211" y="260"/>
                  <a:pt x="217" y="260"/>
                </a:cubicBezTo>
                <a:cubicBezTo>
                  <a:pt x="218" y="260"/>
                  <a:pt x="218" y="260"/>
                  <a:pt x="218" y="260"/>
                </a:cubicBezTo>
                <a:cubicBezTo>
                  <a:pt x="224" y="260"/>
                  <a:pt x="229" y="264"/>
                  <a:pt x="229" y="270"/>
                </a:cubicBezTo>
                <a:cubicBezTo>
                  <a:pt x="229" y="275"/>
                  <a:pt x="229" y="275"/>
                  <a:pt x="229" y="275"/>
                </a:cubicBezTo>
                <a:cubicBezTo>
                  <a:pt x="229" y="280"/>
                  <a:pt x="233" y="283"/>
                  <a:pt x="237" y="283"/>
                </a:cubicBezTo>
                <a:cubicBezTo>
                  <a:pt x="242" y="283"/>
                  <a:pt x="245" y="280"/>
                  <a:pt x="245" y="275"/>
                </a:cubicBezTo>
                <a:cubicBezTo>
                  <a:pt x="245" y="270"/>
                  <a:pt x="250" y="265"/>
                  <a:pt x="256" y="265"/>
                </a:cubicBezTo>
                <a:cubicBezTo>
                  <a:pt x="258" y="265"/>
                  <a:pt x="258" y="265"/>
                  <a:pt x="258" y="265"/>
                </a:cubicBezTo>
                <a:cubicBezTo>
                  <a:pt x="264" y="265"/>
                  <a:pt x="269" y="270"/>
                  <a:pt x="269" y="275"/>
                </a:cubicBezTo>
                <a:cubicBezTo>
                  <a:pt x="269" y="282"/>
                  <a:pt x="269" y="282"/>
                  <a:pt x="269" y="282"/>
                </a:cubicBezTo>
                <a:cubicBezTo>
                  <a:pt x="269" y="287"/>
                  <a:pt x="273" y="290"/>
                  <a:pt x="277" y="290"/>
                </a:cubicBezTo>
                <a:cubicBezTo>
                  <a:pt x="281" y="290"/>
                  <a:pt x="285" y="287"/>
                  <a:pt x="285" y="282"/>
                </a:cubicBezTo>
                <a:cubicBezTo>
                  <a:pt x="285" y="277"/>
                  <a:pt x="290" y="272"/>
                  <a:pt x="296" y="272"/>
                </a:cubicBezTo>
                <a:cubicBezTo>
                  <a:pt x="298" y="272"/>
                  <a:pt x="298" y="272"/>
                  <a:pt x="298" y="272"/>
                </a:cubicBezTo>
                <a:cubicBezTo>
                  <a:pt x="304" y="272"/>
                  <a:pt x="309" y="277"/>
                  <a:pt x="309" y="282"/>
                </a:cubicBezTo>
                <a:lnTo>
                  <a:pt x="309" y="386"/>
                </a:lnTo>
                <a:close/>
                <a:moveTo>
                  <a:pt x="88" y="380"/>
                </a:moveTo>
                <a:cubicBezTo>
                  <a:pt x="91" y="380"/>
                  <a:pt x="93" y="378"/>
                  <a:pt x="93" y="375"/>
                </a:cubicBezTo>
                <a:cubicBezTo>
                  <a:pt x="93" y="367"/>
                  <a:pt x="93" y="367"/>
                  <a:pt x="93" y="367"/>
                </a:cubicBezTo>
                <a:cubicBezTo>
                  <a:pt x="93" y="365"/>
                  <a:pt x="91" y="363"/>
                  <a:pt x="88" y="363"/>
                </a:cubicBezTo>
                <a:cubicBezTo>
                  <a:pt x="70" y="363"/>
                  <a:pt x="70" y="363"/>
                  <a:pt x="70" y="363"/>
                </a:cubicBezTo>
                <a:cubicBezTo>
                  <a:pt x="68" y="363"/>
                  <a:pt x="66" y="365"/>
                  <a:pt x="66" y="367"/>
                </a:cubicBezTo>
                <a:cubicBezTo>
                  <a:pt x="66" y="375"/>
                  <a:pt x="66" y="375"/>
                  <a:pt x="66" y="375"/>
                </a:cubicBezTo>
                <a:cubicBezTo>
                  <a:pt x="66" y="378"/>
                  <a:pt x="68" y="380"/>
                  <a:pt x="70" y="380"/>
                </a:cubicBezTo>
                <a:lnTo>
                  <a:pt x="88" y="380"/>
                </a:ln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28"/>
          <p:cNvSpPr>
            <a:spLocks noChangeAspect="1" noEditPoints="1"/>
          </p:cNvSpPr>
          <p:nvPr/>
        </p:nvSpPr>
        <p:spPr bwMode="auto">
          <a:xfrm>
            <a:off x="401241" y="2949576"/>
            <a:ext cx="216694" cy="474663"/>
          </a:xfrm>
          <a:custGeom>
            <a:avLst/>
            <a:gdLst>
              <a:gd name="T0" fmla="*/ 2147483647 w 275"/>
              <a:gd name="T1" fmla="*/ 2147483647 h 503"/>
              <a:gd name="T2" fmla="*/ 2147483647 w 275"/>
              <a:gd name="T3" fmla="*/ 2147483647 h 503"/>
              <a:gd name="T4" fmla="*/ 2147483647 w 275"/>
              <a:gd name="T5" fmla="*/ 2147483647 h 503"/>
              <a:gd name="T6" fmla="*/ 2147483647 w 275"/>
              <a:gd name="T7" fmla="*/ 2147483647 h 503"/>
              <a:gd name="T8" fmla="*/ 2147483647 w 275"/>
              <a:gd name="T9" fmla="*/ 2147483647 h 503"/>
              <a:gd name="T10" fmla="*/ 2147483647 w 275"/>
              <a:gd name="T11" fmla="*/ 2147483647 h 503"/>
              <a:gd name="T12" fmla="*/ 2147483647 w 275"/>
              <a:gd name="T13" fmla="*/ 2147483647 h 503"/>
              <a:gd name="T14" fmla="*/ 2147483647 w 275"/>
              <a:gd name="T15" fmla="*/ 2147483647 h 503"/>
              <a:gd name="T16" fmla="*/ 2147483647 w 275"/>
              <a:gd name="T17" fmla="*/ 2147483647 h 503"/>
              <a:gd name="T18" fmla="*/ 2147483647 w 275"/>
              <a:gd name="T19" fmla="*/ 2147483647 h 503"/>
              <a:gd name="T20" fmla="*/ 2147483647 w 275"/>
              <a:gd name="T21" fmla="*/ 2147483647 h 503"/>
              <a:gd name="T22" fmla="*/ 2147483647 w 275"/>
              <a:gd name="T23" fmla="*/ 2147483647 h 503"/>
              <a:gd name="T24" fmla="*/ 2147483647 w 275"/>
              <a:gd name="T25" fmla="*/ 2147483647 h 503"/>
              <a:gd name="T26" fmla="*/ 2147483647 w 275"/>
              <a:gd name="T27" fmla="*/ 2147483647 h 503"/>
              <a:gd name="T28" fmla="*/ 2147483647 w 275"/>
              <a:gd name="T29" fmla="*/ 2147483647 h 503"/>
              <a:gd name="T30" fmla="*/ 2147483647 w 275"/>
              <a:gd name="T31" fmla="*/ 2147483647 h 503"/>
              <a:gd name="T32" fmla="*/ 2147483647 w 275"/>
              <a:gd name="T33" fmla="*/ 2147483647 h 503"/>
              <a:gd name="T34" fmla="*/ 2147483647 w 275"/>
              <a:gd name="T35" fmla="*/ 2147483647 h 503"/>
              <a:gd name="T36" fmla="*/ 2147483647 w 275"/>
              <a:gd name="T37" fmla="*/ 2147483647 h 503"/>
              <a:gd name="T38" fmla="*/ 2147483647 w 275"/>
              <a:gd name="T39" fmla="*/ 2147483647 h 503"/>
              <a:gd name="T40" fmla="*/ 2147483647 w 275"/>
              <a:gd name="T41" fmla="*/ 2147483647 h 503"/>
              <a:gd name="T42" fmla="*/ 2147483647 w 275"/>
              <a:gd name="T43" fmla="*/ 2147483647 h 503"/>
              <a:gd name="T44" fmla="*/ 2147483647 w 275"/>
              <a:gd name="T45" fmla="*/ 2147483647 h 503"/>
              <a:gd name="T46" fmla="*/ 2147483647 w 275"/>
              <a:gd name="T47" fmla="*/ 2147483647 h 503"/>
              <a:gd name="T48" fmla="*/ 2147483647 w 275"/>
              <a:gd name="T49" fmla="*/ 2147483647 h 503"/>
              <a:gd name="T50" fmla="*/ 2147483647 w 275"/>
              <a:gd name="T51" fmla="*/ 2147483647 h 503"/>
              <a:gd name="T52" fmla="*/ 2147483647 w 275"/>
              <a:gd name="T53" fmla="*/ 2147483647 h 503"/>
              <a:gd name="T54" fmla="*/ 2147483647 w 275"/>
              <a:gd name="T55" fmla="*/ 2147483647 h 503"/>
              <a:gd name="T56" fmla="*/ 2147483647 w 275"/>
              <a:gd name="T57" fmla="*/ 2147483647 h 503"/>
              <a:gd name="T58" fmla="*/ 2147483647 w 275"/>
              <a:gd name="T59" fmla="*/ 2147483647 h 503"/>
              <a:gd name="T60" fmla="*/ 2147483647 w 275"/>
              <a:gd name="T61" fmla="*/ 2147483647 h 503"/>
              <a:gd name="T62" fmla="*/ 2147483647 w 275"/>
              <a:gd name="T63" fmla="*/ 2147483647 h 503"/>
              <a:gd name="T64" fmla="*/ 2147483647 w 275"/>
              <a:gd name="T65" fmla="*/ 2147483647 h 503"/>
              <a:gd name="T66" fmla="*/ 2147483647 w 275"/>
              <a:gd name="T67" fmla="*/ 2147483647 h 503"/>
              <a:gd name="T68" fmla="*/ 2147483647 w 275"/>
              <a:gd name="T69" fmla="*/ 2147483647 h 503"/>
              <a:gd name="T70" fmla="*/ 2147483647 w 275"/>
              <a:gd name="T71" fmla="*/ 2147483647 h 503"/>
              <a:gd name="T72" fmla="*/ 2147483647 w 275"/>
              <a:gd name="T73" fmla="*/ 2147483647 h 503"/>
              <a:gd name="T74" fmla="*/ 2147483647 w 275"/>
              <a:gd name="T75" fmla="*/ 2147483647 h 503"/>
              <a:gd name="T76" fmla="*/ 2147483647 w 275"/>
              <a:gd name="T77" fmla="*/ 2147483647 h 503"/>
              <a:gd name="T78" fmla="*/ 2147483647 w 275"/>
              <a:gd name="T79" fmla="*/ 2147483647 h 503"/>
              <a:gd name="T80" fmla="*/ 2147483647 w 275"/>
              <a:gd name="T81" fmla="*/ 2147483647 h 503"/>
              <a:gd name="T82" fmla="*/ 2147483647 w 275"/>
              <a:gd name="T83" fmla="*/ 2147483647 h 503"/>
              <a:gd name="T84" fmla="*/ 2147483647 w 275"/>
              <a:gd name="T85" fmla="*/ 2147483647 h 503"/>
              <a:gd name="T86" fmla="*/ 2147483647 w 275"/>
              <a:gd name="T87" fmla="*/ 0 h 503"/>
              <a:gd name="T88" fmla="*/ 2147483647 w 275"/>
              <a:gd name="T89" fmla="*/ 2147483647 h 503"/>
              <a:gd name="T90" fmla="*/ 0 w 275"/>
              <a:gd name="T91" fmla="*/ 2147483647 h 503"/>
              <a:gd name="T92" fmla="*/ 2147483647 w 275"/>
              <a:gd name="T93" fmla="*/ 2147483647 h 503"/>
              <a:gd name="T94" fmla="*/ 2147483647 w 275"/>
              <a:gd name="T95" fmla="*/ 2147483647 h 503"/>
              <a:gd name="T96" fmla="*/ 2147483647 w 275"/>
              <a:gd name="T97" fmla="*/ 2147483647 h 503"/>
              <a:gd name="T98" fmla="*/ 2147483647 w 275"/>
              <a:gd name="T99" fmla="*/ 2147483647 h 503"/>
              <a:gd name="T100" fmla="*/ 2147483647 w 275"/>
              <a:gd name="T101" fmla="*/ 2147483647 h 503"/>
              <a:gd name="T102" fmla="*/ 2147483647 w 275"/>
              <a:gd name="T103" fmla="*/ 2147483647 h 503"/>
              <a:gd name="T104" fmla="*/ 2147483647 w 275"/>
              <a:gd name="T105" fmla="*/ 2147483647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33"/>
          <p:cNvSpPr>
            <a:spLocks/>
          </p:cNvSpPr>
          <p:nvPr/>
        </p:nvSpPr>
        <p:spPr bwMode="auto">
          <a:xfrm>
            <a:off x="790575" y="2163764"/>
            <a:ext cx="6205538" cy="1335087"/>
          </a:xfrm>
          <a:custGeom>
            <a:avLst/>
            <a:gdLst>
              <a:gd name="T0" fmla="*/ 0 w 8605381"/>
              <a:gd name="T1" fmla="*/ 1412248 h 1776572"/>
              <a:gd name="T2" fmla="*/ 2279737 w 8605381"/>
              <a:gd name="T3" fmla="*/ 1550033 h 1776572"/>
              <a:gd name="T4" fmla="*/ 3407080 w 8605381"/>
              <a:gd name="T5" fmla="*/ 1650242 h 1776572"/>
              <a:gd name="T6" fmla="*/ 6125228 w 8605381"/>
              <a:gd name="T7" fmla="*/ 159645 h 1776572"/>
              <a:gd name="T8" fmla="*/ 6275540 w 8605381"/>
              <a:gd name="T9" fmla="*/ 147119 h 1776572"/>
              <a:gd name="T10" fmla="*/ 3382028 w 8605381"/>
              <a:gd name="T11" fmla="*/ 1762977 h 1776572"/>
              <a:gd name="T12" fmla="*/ 8605381 w 8605381"/>
              <a:gd name="T13" fmla="*/ 1399722 h 1776572"/>
              <a:gd name="T14" fmla="*/ 0 60000 65536"/>
              <a:gd name="T15" fmla="*/ 0 60000 65536"/>
              <a:gd name="T16" fmla="*/ 0 60000 65536"/>
              <a:gd name="T17" fmla="*/ 0 60000 65536"/>
              <a:gd name="T18" fmla="*/ 0 60000 65536"/>
              <a:gd name="T19" fmla="*/ 0 60000 65536"/>
              <a:gd name="T20" fmla="*/ 0 60000 65536"/>
              <a:gd name="connsiteX0" fmla="*/ 0 w 8605381"/>
              <a:gd name="connsiteY0" fmla="*/ 1385667 h 1712117"/>
              <a:gd name="connsiteX1" fmla="*/ 2279737 w 8605381"/>
              <a:gd name="connsiteY1" fmla="*/ 1523452 h 1712117"/>
              <a:gd name="connsiteX2" fmla="*/ 3407080 w 8605381"/>
              <a:gd name="connsiteY2" fmla="*/ 1623661 h 1712117"/>
              <a:gd name="connsiteX3" fmla="*/ 6125228 w 8605381"/>
              <a:gd name="connsiteY3" fmla="*/ 133064 h 1712117"/>
              <a:gd name="connsiteX4" fmla="*/ 6275540 w 8605381"/>
              <a:gd name="connsiteY4" fmla="*/ 120538 h 1712117"/>
              <a:gd name="connsiteX5" fmla="*/ 6180319 w 8605381"/>
              <a:gd name="connsiteY5" fmla="*/ 1362449 h 1712117"/>
              <a:gd name="connsiteX6" fmla="*/ 8605381 w 8605381"/>
              <a:gd name="connsiteY6" fmla="*/ 1373141 h 1712117"/>
              <a:gd name="connsiteX0" fmla="*/ 0 w 8605381"/>
              <a:gd name="connsiteY0" fmla="*/ 1414168 h 1565493"/>
              <a:gd name="connsiteX1" fmla="*/ 2279737 w 8605381"/>
              <a:gd name="connsiteY1" fmla="*/ 1551953 h 1565493"/>
              <a:gd name="connsiteX2" fmla="*/ 5775901 w 8605381"/>
              <a:gd name="connsiteY2" fmla="*/ 1402904 h 1565493"/>
              <a:gd name="connsiteX3" fmla="*/ 6125228 w 8605381"/>
              <a:gd name="connsiteY3" fmla="*/ 161565 h 1565493"/>
              <a:gd name="connsiteX4" fmla="*/ 6275540 w 8605381"/>
              <a:gd name="connsiteY4" fmla="*/ 149039 h 1565493"/>
              <a:gd name="connsiteX5" fmla="*/ 6180319 w 8605381"/>
              <a:gd name="connsiteY5" fmla="*/ 1390950 h 1565493"/>
              <a:gd name="connsiteX6" fmla="*/ 8605381 w 8605381"/>
              <a:gd name="connsiteY6" fmla="*/ 1401642 h 1565493"/>
              <a:gd name="connsiteX0" fmla="*/ 0 w 8605381"/>
              <a:gd name="connsiteY0" fmla="*/ 1414168 h 1551980"/>
              <a:gd name="connsiteX1" fmla="*/ 2279737 w 8605381"/>
              <a:gd name="connsiteY1" fmla="*/ 1551953 h 1551980"/>
              <a:gd name="connsiteX2" fmla="*/ 5775901 w 8605381"/>
              <a:gd name="connsiteY2" fmla="*/ 1402904 h 1551980"/>
              <a:gd name="connsiteX3" fmla="*/ 6125228 w 8605381"/>
              <a:gd name="connsiteY3" fmla="*/ 161565 h 1551980"/>
              <a:gd name="connsiteX4" fmla="*/ 6275540 w 8605381"/>
              <a:gd name="connsiteY4" fmla="*/ 149039 h 1551980"/>
              <a:gd name="connsiteX5" fmla="*/ 6180319 w 8605381"/>
              <a:gd name="connsiteY5" fmla="*/ 1390950 h 1551980"/>
              <a:gd name="connsiteX6" fmla="*/ 8605381 w 8605381"/>
              <a:gd name="connsiteY6" fmla="*/ 1401642 h 1551980"/>
              <a:gd name="connsiteX0" fmla="*/ 0 w 8605381"/>
              <a:gd name="connsiteY0" fmla="*/ 1414168 h 1508269"/>
              <a:gd name="connsiteX1" fmla="*/ 2279616 w 8605381"/>
              <a:gd name="connsiteY1" fmla="*/ 1441246 h 1508269"/>
              <a:gd name="connsiteX2" fmla="*/ 5775901 w 8605381"/>
              <a:gd name="connsiteY2" fmla="*/ 1402904 h 1508269"/>
              <a:gd name="connsiteX3" fmla="*/ 6125228 w 8605381"/>
              <a:gd name="connsiteY3" fmla="*/ 161565 h 1508269"/>
              <a:gd name="connsiteX4" fmla="*/ 6275540 w 8605381"/>
              <a:gd name="connsiteY4" fmla="*/ 149039 h 1508269"/>
              <a:gd name="connsiteX5" fmla="*/ 6180319 w 8605381"/>
              <a:gd name="connsiteY5" fmla="*/ 1390950 h 1508269"/>
              <a:gd name="connsiteX6" fmla="*/ 8605381 w 8605381"/>
              <a:gd name="connsiteY6" fmla="*/ 1401642 h 1508269"/>
              <a:gd name="connsiteX0" fmla="*/ 0 w 8605381"/>
              <a:gd name="connsiteY0" fmla="*/ 1414168 h 1508269"/>
              <a:gd name="connsiteX1" fmla="*/ 2279616 w 8605381"/>
              <a:gd name="connsiteY1" fmla="*/ 1441246 h 1508269"/>
              <a:gd name="connsiteX2" fmla="*/ 5775901 w 8605381"/>
              <a:gd name="connsiteY2" fmla="*/ 1402904 h 1508269"/>
              <a:gd name="connsiteX3" fmla="*/ 6125228 w 8605381"/>
              <a:gd name="connsiteY3" fmla="*/ 161565 h 1508269"/>
              <a:gd name="connsiteX4" fmla="*/ 6275540 w 8605381"/>
              <a:gd name="connsiteY4" fmla="*/ 149039 h 1508269"/>
              <a:gd name="connsiteX5" fmla="*/ 6180319 w 8605381"/>
              <a:gd name="connsiteY5" fmla="*/ 1390950 h 1508269"/>
              <a:gd name="connsiteX6" fmla="*/ 8605381 w 8605381"/>
              <a:gd name="connsiteY6" fmla="*/ 1401642 h 1508269"/>
              <a:gd name="connsiteX0" fmla="*/ 0 w 8605381"/>
              <a:gd name="connsiteY0" fmla="*/ 1414168 h 1508269"/>
              <a:gd name="connsiteX1" fmla="*/ 2279616 w 8605381"/>
              <a:gd name="connsiteY1" fmla="*/ 1441246 h 1508269"/>
              <a:gd name="connsiteX2" fmla="*/ 5775901 w 8605381"/>
              <a:gd name="connsiteY2" fmla="*/ 1402904 h 1508269"/>
              <a:gd name="connsiteX3" fmla="*/ 6125228 w 8605381"/>
              <a:gd name="connsiteY3" fmla="*/ 161565 h 1508269"/>
              <a:gd name="connsiteX4" fmla="*/ 6275540 w 8605381"/>
              <a:gd name="connsiteY4" fmla="*/ 149039 h 1508269"/>
              <a:gd name="connsiteX5" fmla="*/ 6180319 w 8605381"/>
              <a:gd name="connsiteY5" fmla="*/ 1390950 h 1508269"/>
              <a:gd name="connsiteX6" fmla="*/ 8605381 w 8605381"/>
              <a:gd name="connsiteY6" fmla="*/ 1401642 h 1508269"/>
              <a:gd name="connsiteX0" fmla="*/ 0 w 8605381"/>
              <a:gd name="connsiteY0" fmla="*/ 1455862 h 1506445"/>
              <a:gd name="connsiteX1" fmla="*/ 2279616 w 8605381"/>
              <a:gd name="connsiteY1" fmla="*/ 1441246 h 1506445"/>
              <a:gd name="connsiteX2" fmla="*/ 5775901 w 8605381"/>
              <a:gd name="connsiteY2" fmla="*/ 1402904 h 1506445"/>
              <a:gd name="connsiteX3" fmla="*/ 6125228 w 8605381"/>
              <a:gd name="connsiteY3" fmla="*/ 161565 h 1506445"/>
              <a:gd name="connsiteX4" fmla="*/ 6275540 w 8605381"/>
              <a:gd name="connsiteY4" fmla="*/ 149039 h 1506445"/>
              <a:gd name="connsiteX5" fmla="*/ 6180319 w 8605381"/>
              <a:gd name="connsiteY5" fmla="*/ 1390950 h 1506445"/>
              <a:gd name="connsiteX6" fmla="*/ 8605381 w 8605381"/>
              <a:gd name="connsiteY6" fmla="*/ 1401642 h 1506445"/>
              <a:gd name="connsiteX0" fmla="*/ 0 w 8605381"/>
              <a:gd name="connsiteY0" fmla="*/ 1455862 h 1455862"/>
              <a:gd name="connsiteX1" fmla="*/ 2279616 w 8605381"/>
              <a:gd name="connsiteY1" fmla="*/ 1441246 h 1455862"/>
              <a:gd name="connsiteX2" fmla="*/ 5775901 w 8605381"/>
              <a:gd name="connsiteY2" fmla="*/ 1402904 h 1455862"/>
              <a:gd name="connsiteX3" fmla="*/ 6125228 w 8605381"/>
              <a:gd name="connsiteY3" fmla="*/ 161565 h 1455862"/>
              <a:gd name="connsiteX4" fmla="*/ 6275540 w 8605381"/>
              <a:gd name="connsiteY4" fmla="*/ 149039 h 1455862"/>
              <a:gd name="connsiteX5" fmla="*/ 6180319 w 8605381"/>
              <a:gd name="connsiteY5" fmla="*/ 1390950 h 1455862"/>
              <a:gd name="connsiteX6" fmla="*/ 8605381 w 8605381"/>
              <a:gd name="connsiteY6" fmla="*/ 1401642 h 1455862"/>
              <a:gd name="connsiteX0" fmla="*/ 0 w 8605381"/>
              <a:gd name="connsiteY0" fmla="*/ 1455862 h 1455862"/>
              <a:gd name="connsiteX1" fmla="*/ 2279616 w 8605381"/>
              <a:gd name="connsiteY1" fmla="*/ 1441246 h 1455862"/>
              <a:gd name="connsiteX2" fmla="*/ 5775901 w 8605381"/>
              <a:gd name="connsiteY2" fmla="*/ 1402904 h 1455862"/>
              <a:gd name="connsiteX3" fmla="*/ 6125228 w 8605381"/>
              <a:gd name="connsiteY3" fmla="*/ 161565 h 1455862"/>
              <a:gd name="connsiteX4" fmla="*/ 6275540 w 8605381"/>
              <a:gd name="connsiteY4" fmla="*/ 149039 h 1455862"/>
              <a:gd name="connsiteX5" fmla="*/ 6180319 w 8605381"/>
              <a:gd name="connsiteY5" fmla="*/ 1390950 h 1455862"/>
              <a:gd name="connsiteX6" fmla="*/ 8605381 w 8605381"/>
              <a:gd name="connsiteY6" fmla="*/ 1401642 h 1455862"/>
              <a:gd name="connsiteX0" fmla="*/ 0 w 8605381"/>
              <a:gd name="connsiteY0" fmla="*/ 1455862 h 1455862"/>
              <a:gd name="connsiteX1" fmla="*/ 2279616 w 8605381"/>
              <a:gd name="connsiteY1" fmla="*/ 1441246 h 1455862"/>
              <a:gd name="connsiteX2" fmla="*/ 5775901 w 8605381"/>
              <a:gd name="connsiteY2" fmla="*/ 1402904 h 1455862"/>
              <a:gd name="connsiteX3" fmla="*/ 6125228 w 8605381"/>
              <a:gd name="connsiteY3" fmla="*/ 161565 h 1455862"/>
              <a:gd name="connsiteX4" fmla="*/ 6275540 w 8605381"/>
              <a:gd name="connsiteY4" fmla="*/ 149039 h 1455862"/>
              <a:gd name="connsiteX5" fmla="*/ 6180319 w 8605381"/>
              <a:gd name="connsiteY5" fmla="*/ 1390950 h 1455862"/>
              <a:gd name="connsiteX6" fmla="*/ 8605381 w 8605381"/>
              <a:gd name="connsiteY6" fmla="*/ 1401642 h 1455862"/>
              <a:gd name="connsiteX0" fmla="*/ 0 w 8605381"/>
              <a:gd name="connsiteY0" fmla="*/ 1455862 h 1455862"/>
              <a:gd name="connsiteX1" fmla="*/ 2279616 w 8605381"/>
              <a:gd name="connsiteY1" fmla="*/ 1441246 h 1455862"/>
              <a:gd name="connsiteX2" fmla="*/ 5775901 w 8605381"/>
              <a:gd name="connsiteY2" fmla="*/ 1402904 h 1455862"/>
              <a:gd name="connsiteX3" fmla="*/ 6125228 w 8605381"/>
              <a:gd name="connsiteY3" fmla="*/ 161565 h 1455862"/>
              <a:gd name="connsiteX4" fmla="*/ 6275540 w 8605381"/>
              <a:gd name="connsiteY4" fmla="*/ 149039 h 1455862"/>
              <a:gd name="connsiteX5" fmla="*/ 6180319 w 8605381"/>
              <a:gd name="connsiteY5" fmla="*/ 1390950 h 1455862"/>
              <a:gd name="connsiteX6" fmla="*/ 8605381 w 8605381"/>
              <a:gd name="connsiteY6" fmla="*/ 1401642 h 1455862"/>
              <a:gd name="connsiteX0" fmla="*/ 0 w 8605381"/>
              <a:gd name="connsiteY0" fmla="*/ 1457649 h 1457649"/>
              <a:gd name="connsiteX1" fmla="*/ 2279616 w 8605381"/>
              <a:gd name="connsiteY1" fmla="*/ 1443033 h 1457649"/>
              <a:gd name="connsiteX2" fmla="*/ 5775901 w 8605381"/>
              <a:gd name="connsiteY2" fmla="*/ 1404691 h 1457649"/>
              <a:gd name="connsiteX3" fmla="*/ 6125228 w 8605381"/>
              <a:gd name="connsiteY3" fmla="*/ 163352 h 1457649"/>
              <a:gd name="connsiteX4" fmla="*/ 6275540 w 8605381"/>
              <a:gd name="connsiteY4" fmla="*/ 150826 h 1457649"/>
              <a:gd name="connsiteX5" fmla="*/ 6179992 w 8605381"/>
              <a:gd name="connsiteY5" fmla="*/ 1420574 h 1457649"/>
              <a:gd name="connsiteX6" fmla="*/ 8605381 w 8605381"/>
              <a:gd name="connsiteY6" fmla="*/ 1403429 h 1457649"/>
              <a:gd name="connsiteX0" fmla="*/ 0 w 8605381"/>
              <a:gd name="connsiteY0" fmla="*/ 1458497 h 1458497"/>
              <a:gd name="connsiteX1" fmla="*/ 2279616 w 8605381"/>
              <a:gd name="connsiteY1" fmla="*/ 1443881 h 1458497"/>
              <a:gd name="connsiteX2" fmla="*/ 5789449 w 8605381"/>
              <a:gd name="connsiteY2" fmla="*/ 1419520 h 1458497"/>
              <a:gd name="connsiteX3" fmla="*/ 6125228 w 8605381"/>
              <a:gd name="connsiteY3" fmla="*/ 164200 h 1458497"/>
              <a:gd name="connsiteX4" fmla="*/ 6275540 w 8605381"/>
              <a:gd name="connsiteY4" fmla="*/ 151674 h 1458497"/>
              <a:gd name="connsiteX5" fmla="*/ 6179992 w 8605381"/>
              <a:gd name="connsiteY5" fmla="*/ 1421422 h 1458497"/>
              <a:gd name="connsiteX6" fmla="*/ 8605381 w 8605381"/>
              <a:gd name="connsiteY6" fmla="*/ 1404277 h 1458497"/>
              <a:gd name="connsiteX0" fmla="*/ 0 w 8605381"/>
              <a:gd name="connsiteY0" fmla="*/ 1450585 h 1450585"/>
              <a:gd name="connsiteX1" fmla="*/ 2279616 w 8605381"/>
              <a:gd name="connsiteY1" fmla="*/ 1435969 h 1450585"/>
              <a:gd name="connsiteX2" fmla="*/ 5789449 w 8605381"/>
              <a:gd name="connsiteY2" fmla="*/ 1411608 h 1450585"/>
              <a:gd name="connsiteX3" fmla="*/ 6125228 w 8605381"/>
              <a:gd name="connsiteY3" fmla="*/ 156288 h 1450585"/>
              <a:gd name="connsiteX4" fmla="*/ 6359269 w 8605381"/>
              <a:gd name="connsiteY4" fmla="*/ 157617 h 1450585"/>
              <a:gd name="connsiteX5" fmla="*/ 6179992 w 8605381"/>
              <a:gd name="connsiteY5" fmla="*/ 1413510 h 1450585"/>
              <a:gd name="connsiteX6" fmla="*/ 8605381 w 8605381"/>
              <a:gd name="connsiteY6" fmla="*/ 1396365 h 1450585"/>
              <a:gd name="connsiteX0" fmla="*/ 0 w 8605381"/>
              <a:gd name="connsiteY0" fmla="*/ 1450585 h 1450585"/>
              <a:gd name="connsiteX1" fmla="*/ 2279616 w 8605381"/>
              <a:gd name="connsiteY1" fmla="*/ 1435969 h 1450585"/>
              <a:gd name="connsiteX2" fmla="*/ 5789449 w 8605381"/>
              <a:gd name="connsiteY2" fmla="*/ 1411608 h 1450585"/>
              <a:gd name="connsiteX3" fmla="*/ 6181047 w 8605381"/>
              <a:gd name="connsiteY3" fmla="*/ 156288 h 1450585"/>
              <a:gd name="connsiteX4" fmla="*/ 6359269 w 8605381"/>
              <a:gd name="connsiteY4" fmla="*/ 157617 h 1450585"/>
              <a:gd name="connsiteX5" fmla="*/ 6179992 w 8605381"/>
              <a:gd name="connsiteY5" fmla="*/ 1413510 h 1450585"/>
              <a:gd name="connsiteX6" fmla="*/ 8605381 w 8605381"/>
              <a:gd name="connsiteY6" fmla="*/ 1396365 h 1450585"/>
              <a:gd name="connsiteX0" fmla="*/ 0 w 8605381"/>
              <a:gd name="connsiteY0" fmla="*/ 1450585 h 1450585"/>
              <a:gd name="connsiteX1" fmla="*/ 106299 w 8605381"/>
              <a:gd name="connsiteY1" fmla="*/ 1429442 h 1450585"/>
              <a:gd name="connsiteX2" fmla="*/ 2279616 w 8605381"/>
              <a:gd name="connsiteY2" fmla="*/ 1435969 h 1450585"/>
              <a:gd name="connsiteX3" fmla="*/ 5789449 w 8605381"/>
              <a:gd name="connsiteY3" fmla="*/ 1411608 h 1450585"/>
              <a:gd name="connsiteX4" fmla="*/ 6181047 w 8605381"/>
              <a:gd name="connsiteY4" fmla="*/ 156288 h 1450585"/>
              <a:gd name="connsiteX5" fmla="*/ 6359269 w 8605381"/>
              <a:gd name="connsiteY5" fmla="*/ 157617 h 1450585"/>
              <a:gd name="connsiteX6" fmla="*/ 6179992 w 8605381"/>
              <a:gd name="connsiteY6" fmla="*/ 1413510 h 1450585"/>
              <a:gd name="connsiteX7" fmla="*/ 8605381 w 8605381"/>
              <a:gd name="connsiteY7" fmla="*/ 1396365 h 1450585"/>
              <a:gd name="connsiteX0" fmla="*/ 0 w 9175137"/>
              <a:gd name="connsiteY0" fmla="*/ 1210021 h 1435969"/>
              <a:gd name="connsiteX1" fmla="*/ 676055 w 9175137"/>
              <a:gd name="connsiteY1" fmla="*/ 1429442 h 1435969"/>
              <a:gd name="connsiteX2" fmla="*/ 2849372 w 9175137"/>
              <a:gd name="connsiteY2" fmla="*/ 1435969 h 1435969"/>
              <a:gd name="connsiteX3" fmla="*/ 6359205 w 9175137"/>
              <a:gd name="connsiteY3" fmla="*/ 1411608 h 1435969"/>
              <a:gd name="connsiteX4" fmla="*/ 6750803 w 9175137"/>
              <a:gd name="connsiteY4" fmla="*/ 156288 h 1435969"/>
              <a:gd name="connsiteX5" fmla="*/ 6929025 w 9175137"/>
              <a:gd name="connsiteY5" fmla="*/ 157617 h 1435969"/>
              <a:gd name="connsiteX6" fmla="*/ 6749748 w 9175137"/>
              <a:gd name="connsiteY6" fmla="*/ 1413510 h 1435969"/>
              <a:gd name="connsiteX7" fmla="*/ 9175137 w 9175137"/>
              <a:gd name="connsiteY7" fmla="*/ 1396365 h 1435969"/>
              <a:gd name="connsiteX0" fmla="*/ 0 w 9175137"/>
              <a:gd name="connsiteY0" fmla="*/ 1256506 h 1482454"/>
              <a:gd name="connsiteX1" fmla="*/ 676055 w 9175137"/>
              <a:gd name="connsiteY1" fmla="*/ 1475927 h 1482454"/>
              <a:gd name="connsiteX2" fmla="*/ 2849372 w 9175137"/>
              <a:gd name="connsiteY2" fmla="*/ 1482454 h 1482454"/>
              <a:gd name="connsiteX3" fmla="*/ 6359205 w 9175137"/>
              <a:gd name="connsiteY3" fmla="*/ 1458093 h 1482454"/>
              <a:gd name="connsiteX4" fmla="*/ 6345976 w 9175137"/>
              <a:gd name="connsiteY4" fmla="*/ 127596 h 1482454"/>
              <a:gd name="connsiteX5" fmla="*/ 6929025 w 9175137"/>
              <a:gd name="connsiteY5" fmla="*/ 204102 h 1482454"/>
              <a:gd name="connsiteX6" fmla="*/ 6749748 w 9175137"/>
              <a:gd name="connsiteY6" fmla="*/ 1459995 h 1482454"/>
              <a:gd name="connsiteX7" fmla="*/ 9175137 w 9175137"/>
              <a:gd name="connsiteY7" fmla="*/ 1442850 h 1482454"/>
              <a:gd name="connsiteX0" fmla="*/ 0 w 9175137"/>
              <a:gd name="connsiteY0" fmla="*/ 1294594 h 1520542"/>
              <a:gd name="connsiteX1" fmla="*/ 676055 w 9175137"/>
              <a:gd name="connsiteY1" fmla="*/ 1514015 h 1520542"/>
              <a:gd name="connsiteX2" fmla="*/ 2849372 w 9175137"/>
              <a:gd name="connsiteY2" fmla="*/ 1520542 h 1520542"/>
              <a:gd name="connsiteX3" fmla="*/ 6359205 w 9175137"/>
              <a:gd name="connsiteY3" fmla="*/ 1496181 h 1520542"/>
              <a:gd name="connsiteX4" fmla="*/ 6345976 w 9175137"/>
              <a:gd name="connsiteY4" fmla="*/ 165684 h 1520542"/>
              <a:gd name="connsiteX5" fmla="*/ 6524198 w 9175137"/>
              <a:gd name="connsiteY5" fmla="*/ 167014 h 1520542"/>
              <a:gd name="connsiteX6" fmla="*/ 6749748 w 9175137"/>
              <a:gd name="connsiteY6" fmla="*/ 1498083 h 1520542"/>
              <a:gd name="connsiteX7" fmla="*/ 9175137 w 9175137"/>
              <a:gd name="connsiteY7" fmla="*/ 1480938 h 1520542"/>
              <a:gd name="connsiteX0" fmla="*/ 0 w 9175137"/>
              <a:gd name="connsiteY0" fmla="*/ 1272978 h 1498926"/>
              <a:gd name="connsiteX1" fmla="*/ 676055 w 9175137"/>
              <a:gd name="connsiteY1" fmla="*/ 1492399 h 1498926"/>
              <a:gd name="connsiteX2" fmla="*/ 2849372 w 9175137"/>
              <a:gd name="connsiteY2" fmla="*/ 1498926 h 1498926"/>
              <a:gd name="connsiteX3" fmla="*/ 6359205 w 9175137"/>
              <a:gd name="connsiteY3" fmla="*/ 1474565 h 1498926"/>
              <a:gd name="connsiteX4" fmla="*/ 6345976 w 9175137"/>
              <a:gd name="connsiteY4" fmla="*/ 144068 h 1498926"/>
              <a:gd name="connsiteX5" fmla="*/ 6524198 w 9175137"/>
              <a:gd name="connsiteY5" fmla="*/ 145398 h 1498926"/>
              <a:gd name="connsiteX6" fmla="*/ 6749748 w 9175137"/>
              <a:gd name="connsiteY6" fmla="*/ 1476467 h 1498926"/>
              <a:gd name="connsiteX7" fmla="*/ 9175137 w 9175137"/>
              <a:gd name="connsiteY7" fmla="*/ 1459322 h 1498926"/>
              <a:gd name="connsiteX0" fmla="*/ 0 w 9175137"/>
              <a:gd name="connsiteY0" fmla="*/ 1223232 h 1449180"/>
              <a:gd name="connsiteX1" fmla="*/ 676055 w 9175137"/>
              <a:gd name="connsiteY1" fmla="*/ 1442653 h 1449180"/>
              <a:gd name="connsiteX2" fmla="*/ 2849372 w 9175137"/>
              <a:gd name="connsiteY2" fmla="*/ 1449180 h 1449180"/>
              <a:gd name="connsiteX3" fmla="*/ 6359205 w 9175137"/>
              <a:gd name="connsiteY3" fmla="*/ 1424819 h 1449180"/>
              <a:gd name="connsiteX4" fmla="*/ 6345976 w 9175137"/>
              <a:gd name="connsiteY4" fmla="*/ 94322 h 1449180"/>
              <a:gd name="connsiteX5" fmla="*/ 6524198 w 9175137"/>
              <a:gd name="connsiteY5" fmla="*/ 95652 h 1449180"/>
              <a:gd name="connsiteX6" fmla="*/ 6749748 w 9175137"/>
              <a:gd name="connsiteY6" fmla="*/ 1426721 h 1449180"/>
              <a:gd name="connsiteX7" fmla="*/ 9175137 w 9175137"/>
              <a:gd name="connsiteY7" fmla="*/ 1409576 h 144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5137" h="1449180">
                <a:moveTo>
                  <a:pt x="0" y="1223232"/>
                </a:moveTo>
                <a:lnTo>
                  <a:pt x="676055" y="1442653"/>
                </a:lnTo>
                <a:lnTo>
                  <a:pt x="2849372" y="1449180"/>
                </a:lnTo>
                <a:lnTo>
                  <a:pt x="6359205" y="1424819"/>
                </a:lnTo>
                <a:cubicBezTo>
                  <a:pt x="6527403" y="1425767"/>
                  <a:pt x="6318477" y="180533"/>
                  <a:pt x="6345976" y="94322"/>
                </a:cubicBezTo>
                <a:cubicBezTo>
                  <a:pt x="6373475" y="8111"/>
                  <a:pt x="6471897" y="-66274"/>
                  <a:pt x="6524198" y="95652"/>
                </a:cubicBezTo>
                <a:cubicBezTo>
                  <a:pt x="6576499" y="257578"/>
                  <a:pt x="6712170" y="1330688"/>
                  <a:pt x="6749748" y="1426721"/>
                </a:cubicBezTo>
                <a:lnTo>
                  <a:pt x="9175137" y="1409576"/>
                </a:lnTo>
              </a:path>
            </a:pathLst>
          </a:custGeom>
          <a:noFill/>
          <a:ln w="38100" cap="flat" cmpd="sng" algn="ctr">
            <a:solidFill>
              <a:srgbClr val="89BA17"/>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lIns="72000" rIns="72000"/>
          <a:lstStyle/>
          <a:p>
            <a:pPr algn="ctr" eaLnBrk="0" hangingPunct="0">
              <a:defRPr/>
            </a:pPr>
            <a:endParaRPr lang="en-US">
              <a:ln>
                <a:solidFill>
                  <a:schemeClr val="tx1"/>
                </a:solidFill>
                <a:prstDash val="solid"/>
              </a:ln>
              <a:latin typeface="Arial" charset="0"/>
              <a:ea typeface="MS PGothic" pitchFamily="34" charset="-128"/>
              <a:cs typeface="Arial" charset="0"/>
            </a:endParaRPr>
          </a:p>
        </p:txBody>
      </p:sp>
      <p:sp>
        <p:nvSpPr>
          <p:cNvPr id="28686" name="Freeform 180"/>
          <p:cNvSpPr>
            <a:spLocks/>
          </p:cNvSpPr>
          <p:nvPr/>
        </p:nvSpPr>
        <p:spPr bwMode="auto">
          <a:xfrm>
            <a:off x="797719" y="1909764"/>
            <a:ext cx="6210300" cy="1946275"/>
          </a:xfrm>
          <a:custGeom>
            <a:avLst/>
            <a:gdLst>
              <a:gd name="T0" fmla="*/ 0 w 9153764"/>
              <a:gd name="T1" fmla="*/ 473935 h 2228462"/>
              <a:gd name="T2" fmla="*/ 155152 w 9153764"/>
              <a:gd name="T3" fmla="*/ 494582 h 2228462"/>
              <a:gd name="T4" fmla="*/ 1432182 w 9153764"/>
              <a:gd name="T5" fmla="*/ 496198 h 2228462"/>
              <a:gd name="T6" fmla="*/ 1430618 w 9153764"/>
              <a:gd name="T7" fmla="*/ 70577 h 2228462"/>
              <a:gd name="T8" fmla="*/ 1589098 w 9153764"/>
              <a:gd name="T9" fmla="*/ 73371 h 2228462"/>
              <a:gd name="T10" fmla="*/ 1596051 w 9153764"/>
              <a:gd name="T11" fmla="*/ 500040 h 2228462"/>
              <a:gd name="T12" fmla="*/ 1810870 w 9153764"/>
              <a:gd name="T13" fmla="*/ 495620 h 2228462"/>
              <a:gd name="T14" fmla="*/ 1752384 w 9153764"/>
              <a:gd name="T15" fmla="*/ 49268 h 2228462"/>
              <a:gd name="T16" fmla="*/ 1909067 w 9153764"/>
              <a:gd name="T17" fmla="*/ 62031 h 2228462"/>
              <a:gd name="T18" fmla="*/ 2000900 w 9153764"/>
              <a:gd name="T19" fmla="*/ 500933 h 2228462"/>
              <a:gd name="T20" fmla="*/ 2302062 w 9153764"/>
              <a:gd name="T21" fmla="*/ 498847 h 2228462"/>
              <a:gd name="T22" fmla="*/ 2328710 w 9153764"/>
              <a:gd name="T23" fmla="*/ 62892 h 2228462"/>
              <a:gd name="T24" fmla="*/ 2525537 w 9153764"/>
              <a:gd name="T25" fmla="*/ 78432 h 2228462"/>
              <a:gd name="T26" fmla="*/ 2513226 w 9153764"/>
              <a:gd name="T27" fmla="*/ 494678 h 2228462"/>
              <a:gd name="T28" fmla="*/ 3037858 w 9153764"/>
              <a:gd name="T29" fmla="*/ 492676 h 22284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53764" h="2228462">
                <a:moveTo>
                  <a:pt x="0" y="2101504"/>
                </a:moveTo>
                <a:lnTo>
                  <a:pt x="467507" y="2193055"/>
                </a:lnTo>
                <a:lnTo>
                  <a:pt x="4315493" y="2200222"/>
                </a:lnTo>
                <a:cubicBezTo>
                  <a:pt x="4444570" y="2199855"/>
                  <a:pt x="4231977" y="625429"/>
                  <a:pt x="4310781" y="312948"/>
                </a:cubicBezTo>
                <a:cubicBezTo>
                  <a:pt x="4389585" y="467"/>
                  <a:pt x="4705239" y="7951"/>
                  <a:pt x="4788320" y="325335"/>
                </a:cubicBezTo>
                <a:cubicBezTo>
                  <a:pt x="4871401" y="642720"/>
                  <a:pt x="4697893" y="1905202"/>
                  <a:pt x="4809268" y="2217255"/>
                </a:cubicBezTo>
                <a:cubicBezTo>
                  <a:pt x="5083418" y="2227978"/>
                  <a:pt x="5245736" y="2193616"/>
                  <a:pt x="5456571" y="2197656"/>
                </a:cubicBezTo>
                <a:cubicBezTo>
                  <a:pt x="5537741" y="2203757"/>
                  <a:pt x="5231023" y="538893"/>
                  <a:pt x="5280337" y="218460"/>
                </a:cubicBezTo>
                <a:cubicBezTo>
                  <a:pt x="5329652" y="-101973"/>
                  <a:pt x="5627652" y="-58734"/>
                  <a:pt x="5752458" y="275058"/>
                </a:cubicBezTo>
                <a:cubicBezTo>
                  <a:pt x="5877264" y="608850"/>
                  <a:pt x="5948145" y="1955213"/>
                  <a:pt x="6029175" y="2221214"/>
                </a:cubicBezTo>
                <a:cubicBezTo>
                  <a:pt x="6322812" y="2228275"/>
                  <a:pt x="6627612" y="2236556"/>
                  <a:pt x="6936646" y="2211972"/>
                </a:cubicBezTo>
                <a:cubicBezTo>
                  <a:pt x="6988958" y="1788536"/>
                  <a:pt x="6904712" y="589578"/>
                  <a:pt x="7016942" y="278879"/>
                </a:cubicBezTo>
                <a:cubicBezTo>
                  <a:pt x="7129172" y="-31820"/>
                  <a:pt x="7517365" y="28678"/>
                  <a:pt x="7610029" y="347779"/>
                </a:cubicBezTo>
                <a:cubicBezTo>
                  <a:pt x="7702693" y="666880"/>
                  <a:pt x="7366245" y="2202775"/>
                  <a:pt x="7572929" y="2193484"/>
                </a:cubicBezTo>
                <a:cubicBezTo>
                  <a:pt x="7779613" y="2184193"/>
                  <a:pt x="8771809" y="2192558"/>
                  <a:pt x="9153764" y="2184600"/>
                </a:cubicBezTo>
              </a:path>
            </a:pathLst>
          </a:custGeom>
          <a:noFill/>
          <a:ln w="38100" cap="flat" cmpd="sng" algn="ctr">
            <a:solidFill>
              <a:srgbClr val="F08A00"/>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sp>
        <p:nvSpPr>
          <p:cNvPr id="28687" name="Freeform 35"/>
          <p:cNvSpPr>
            <a:spLocks/>
          </p:cNvSpPr>
          <p:nvPr/>
        </p:nvSpPr>
        <p:spPr bwMode="auto">
          <a:xfrm>
            <a:off x="790575" y="2084389"/>
            <a:ext cx="6205538" cy="2105025"/>
          </a:xfrm>
          <a:custGeom>
            <a:avLst/>
            <a:gdLst>
              <a:gd name="T0" fmla="*/ 0 w 9202335"/>
              <a:gd name="T1" fmla="*/ 637418 h 2228264"/>
              <a:gd name="T2" fmla="*/ 306110 w 9202335"/>
              <a:gd name="T3" fmla="*/ 631246 h 2228264"/>
              <a:gd name="T4" fmla="*/ 540539 w 9202335"/>
              <a:gd name="T5" fmla="*/ 624380 h 2228264"/>
              <a:gd name="T6" fmla="*/ 527670 w 9202335"/>
              <a:gd name="T7" fmla="*/ 52775 h 2228264"/>
              <a:gd name="T8" fmla="*/ 546272 w 9202335"/>
              <a:gd name="T9" fmla="*/ 59956 h 2228264"/>
              <a:gd name="T10" fmla="*/ 571852 w 9202335"/>
              <a:gd name="T11" fmla="*/ 629429 h 2228264"/>
              <a:gd name="T12" fmla="*/ 677127 w 9202335"/>
              <a:gd name="T13" fmla="*/ 624176 h 2228264"/>
              <a:gd name="T14" fmla="*/ 703214 w 9202335"/>
              <a:gd name="T15" fmla="*/ 54563 h 2228264"/>
              <a:gd name="T16" fmla="*/ 718963 w 9202335"/>
              <a:gd name="T17" fmla="*/ 54456 h 2228264"/>
              <a:gd name="T18" fmla="*/ 714841 w 9202335"/>
              <a:gd name="T19" fmla="*/ 631520 h 2228264"/>
              <a:gd name="T20" fmla="*/ 887094 w 9202335"/>
              <a:gd name="T21" fmla="*/ 625914 h 2228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02335" h="2228264">
                <a:moveTo>
                  <a:pt x="0" y="2228264"/>
                </a:moveTo>
                <a:lnTo>
                  <a:pt x="3175456" y="2206681"/>
                </a:lnTo>
                <a:lnTo>
                  <a:pt x="5607314" y="2182678"/>
                </a:lnTo>
                <a:cubicBezTo>
                  <a:pt x="5790069" y="1713675"/>
                  <a:pt x="5413712" y="369161"/>
                  <a:pt x="5473812" y="184491"/>
                </a:cubicBezTo>
                <a:cubicBezTo>
                  <a:pt x="5533912" y="-179"/>
                  <a:pt x="5590392" y="-126387"/>
                  <a:pt x="5666781" y="209585"/>
                </a:cubicBezTo>
                <a:cubicBezTo>
                  <a:pt x="5743170" y="545557"/>
                  <a:pt x="5795235" y="1812939"/>
                  <a:pt x="5932147" y="2200325"/>
                </a:cubicBezTo>
                <a:lnTo>
                  <a:pt x="7024229" y="2181975"/>
                </a:lnTo>
                <a:cubicBezTo>
                  <a:pt x="7226291" y="1766759"/>
                  <a:pt x="7222512" y="522672"/>
                  <a:pt x="7294844" y="190737"/>
                </a:cubicBezTo>
                <a:cubicBezTo>
                  <a:pt x="7367176" y="-141198"/>
                  <a:pt x="7459337" y="92077"/>
                  <a:pt x="7458223" y="190365"/>
                </a:cubicBezTo>
                <a:cubicBezTo>
                  <a:pt x="7457109" y="288653"/>
                  <a:pt x="7199122" y="2213933"/>
                  <a:pt x="7415465" y="2207643"/>
                </a:cubicBezTo>
                <a:lnTo>
                  <a:pt x="9202335" y="2188045"/>
                </a:lnTo>
              </a:path>
            </a:pathLst>
          </a:custGeom>
          <a:noFill/>
          <a:ln w="38100" cap="flat" cmpd="sng" algn="ctr">
            <a:solidFill>
              <a:srgbClr val="00A9D4"/>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grpSp>
        <p:nvGrpSpPr>
          <p:cNvPr id="28688" name="Group 62"/>
          <p:cNvGrpSpPr>
            <a:grpSpLocks noChangeAspect="1"/>
          </p:cNvGrpSpPr>
          <p:nvPr/>
        </p:nvGrpSpPr>
        <p:grpSpPr bwMode="auto">
          <a:xfrm>
            <a:off x="2638426" y="3222625"/>
            <a:ext cx="631031" cy="1123950"/>
            <a:chOff x="1272" y="2478"/>
            <a:chExt cx="969" cy="1392"/>
          </a:xfrm>
        </p:grpSpPr>
        <p:grpSp>
          <p:nvGrpSpPr>
            <p:cNvPr id="28738" name="Group 51"/>
            <p:cNvGrpSpPr>
              <a:grpSpLocks noChangeAspect="1"/>
            </p:cNvGrpSpPr>
            <p:nvPr/>
          </p:nvGrpSpPr>
          <p:grpSpPr bwMode="auto">
            <a:xfrm>
              <a:off x="1275" y="2478"/>
              <a:ext cx="966" cy="1391"/>
              <a:chOff x="1275" y="2478"/>
              <a:chExt cx="966" cy="1391"/>
            </a:xfrm>
          </p:grpSpPr>
          <p:sp>
            <p:nvSpPr>
              <p:cNvPr id="28740" name="Freeform 16"/>
              <p:cNvSpPr>
                <a:spLocks noChangeAspect="1"/>
              </p:cNvSpPr>
              <p:nvPr/>
            </p:nvSpPr>
            <p:spPr bwMode="auto">
              <a:xfrm>
                <a:off x="1292" y="2498"/>
                <a:ext cx="930" cy="1351"/>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8741" name="Freeform 17"/>
              <p:cNvSpPr>
                <a:spLocks noChangeAspect="1" noEditPoints="1"/>
              </p:cNvSpPr>
              <p:nvPr/>
            </p:nvSpPr>
            <p:spPr bwMode="auto">
              <a:xfrm>
                <a:off x="1274" y="2478"/>
                <a:ext cx="967" cy="1388"/>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8742" name="Text Box 18"/>
              <p:cNvSpPr txBox="1">
                <a:spLocks noChangeAspect="1" noChangeArrowheads="1"/>
              </p:cNvSpPr>
              <p:nvPr/>
            </p:nvSpPr>
            <p:spPr bwMode="auto">
              <a:xfrm>
                <a:off x="1302" y="3350"/>
                <a:ext cx="92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spcBef>
                    <a:spcPct val="50000"/>
                  </a:spcBef>
                </a:pPr>
                <a:r>
                  <a:rPr lang="it-IT" altLang="fr-FR" sz="1400" b="1">
                    <a:ea typeface="MS PGothic" pitchFamily="34" charset="-128"/>
                    <a:cs typeface="MS PGothic" pitchFamily="34" charset="-128"/>
                  </a:rPr>
                  <a:t>BNG/</a:t>
                </a:r>
                <a:br>
                  <a:rPr lang="it-IT" altLang="fr-FR" sz="1400" b="1">
                    <a:ea typeface="MS PGothic" pitchFamily="34" charset="-128"/>
                    <a:cs typeface="MS PGothic" pitchFamily="34" charset="-128"/>
                  </a:rPr>
                </a:br>
                <a:r>
                  <a:rPr lang="it-IT" altLang="fr-FR" sz="1400" b="1">
                    <a:ea typeface="MS PGothic" pitchFamily="34" charset="-128"/>
                    <a:cs typeface="MS PGothic" pitchFamily="34" charset="-128"/>
                  </a:rPr>
                  <a:t>PGW</a:t>
                </a:r>
                <a:endParaRPr lang="en-US" altLang="fr-FR" sz="1400" b="1">
                  <a:ea typeface="MS PGothic" pitchFamily="34" charset="-128"/>
                  <a:cs typeface="MS PGothic" pitchFamily="34" charset="-128"/>
                </a:endParaRPr>
              </a:p>
            </p:txBody>
          </p:sp>
        </p:grpSp>
        <p:sp>
          <p:nvSpPr>
            <p:cNvPr id="28739" name="Rectangle 50"/>
            <p:cNvSpPr>
              <a:spLocks noChangeAspect="1" noChangeArrowheads="1"/>
            </p:cNvSpPr>
            <p:nvPr/>
          </p:nvSpPr>
          <p:spPr bwMode="auto">
            <a:xfrm>
              <a:off x="127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p>
              <a:pPr algn="ctr" eaLnBrk="0" hangingPunct="0">
                <a:spcBef>
                  <a:spcPct val="50000"/>
                </a:spcBef>
              </a:pPr>
              <a:endParaRPr lang="sv-SE" altLang="fr-FR" sz="1400" b="1"/>
            </a:p>
          </p:txBody>
        </p:sp>
      </p:grpSp>
      <p:sp>
        <p:nvSpPr>
          <p:cNvPr id="28689" name="Rectangle 50"/>
          <p:cNvSpPr>
            <a:spLocks noChangeAspect="1" noChangeArrowheads="1"/>
          </p:cNvSpPr>
          <p:nvPr/>
        </p:nvSpPr>
        <p:spPr bwMode="auto">
          <a:xfrm>
            <a:off x="4170760" y="3219450"/>
            <a:ext cx="45839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p>
            <a:pPr algn="ctr" eaLnBrk="0" hangingPunct="0">
              <a:spcBef>
                <a:spcPct val="50000"/>
              </a:spcBef>
            </a:pPr>
            <a:endParaRPr lang="sv-SE" altLang="fr-FR" sz="1400" b="1"/>
          </a:p>
        </p:txBody>
      </p:sp>
      <p:grpSp>
        <p:nvGrpSpPr>
          <p:cNvPr id="28690" name="Group 94"/>
          <p:cNvGrpSpPr>
            <a:grpSpLocks noChangeAspect="1"/>
          </p:cNvGrpSpPr>
          <p:nvPr/>
        </p:nvGrpSpPr>
        <p:grpSpPr bwMode="auto">
          <a:xfrm>
            <a:off x="2538413" y="1682750"/>
            <a:ext cx="527447" cy="887694"/>
            <a:chOff x="183" y="860"/>
            <a:chExt cx="969" cy="1494"/>
          </a:xfrm>
        </p:grpSpPr>
        <p:grpSp>
          <p:nvGrpSpPr>
            <p:cNvPr id="28733" name="Group 43"/>
            <p:cNvGrpSpPr>
              <a:grpSpLocks noChangeAspect="1"/>
            </p:cNvGrpSpPr>
            <p:nvPr/>
          </p:nvGrpSpPr>
          <p:grpSpPr bwMode="auto">
            <a:xfrm>
              <a:off x="186" y="860"/>
              <a:ext cx="966" cy="1494"/>
              <a:chOff x="186" y="860"/>
              <a:chExt cx="966" cy="1494"/>
            </a:xfrm>
          </p:grpSpPr>
          <p:sp>
            <p:nvSpPr>
              <p:cNvPr id="28735"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8736"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8737" name="Text Box 6"/>
              <p:cNvSpPr txBox="1">
                <a:spLocks noChangeAspect="1" noChangeArrowheads="1"/>
              </p:cNvSpPr>
              <p:nvPr/>
            </p:nvSpPr>
            <p:spPr bwMode="auto">
              <a:xfrm>
                <a:off x="253" y="1608"/>
                <a:ext cx="815"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pPr>
                <a:r>
                  <a:rPr lang="en-US" altLang="fr-FR" sz="1200">
                    <a:solidFill>
                      <a:srgbClr val="00285F"/>
                    </a:solidFill>
                    <a:ea typeface="MS PGothic" pitchFamily="34" charset="-128"/>
                    <a:cs typeface="MS PGothic" pitchFamily="34" charset="-128"/>
                  </a:rPr>
                  <a:t>BBSC</a:t>
                </a:r>
                <a:br>
                  <a:rPr lang="en-US" altLang="fr-FR" sz="1200">
                    <a:solidFill>
                      <a:srgbClr val="00285F"/>
                    </a:solidFill>
                    <a:ea typeface="MS PGothic" pitchFamily="34" charset="-128"/>
                    <a:cs typeface="MS PGothic" pitchFamily="34" charset="-128"/>
                  </a:rPr>
                </a:br>
                <a:r>
                  <a:rPr lang="en-US" altLang="fr-FR" sz="1200">
                    <a:solidFill>
                      <a:srgbClr val="00285F"/>
                    </a:solidFill>
                    <a:ea typeface="MS PGothic" pitchFamily="34" charset="-128"/>
                    <a:cs typeface="MS PGothic" pitchFamily="34" charset="-128"/>
                  </a:rPr>
                  <a:t>SDN-C</a:t>
                </a:r>
                <a:endParaRPr lang="sv-SE" altLang="fr-FR" sz="1200">
                  <a:solidFill>
                    <a:srgbClr val="00285F"/>
                  </a:solidFill>
                  <a:ea typeface="MS PGothic" pitchFamily="34" charset="-128"/>
                  <a:cs typeface="MS PGothic" pitchFamily="34" charset="-128"/>
                </a:endParaRPr>
              </a:p>
            </p:txBody>
          </p:sp>
        </p:grpSp>
        <p:sp>
          <p:nvSpPr>
            <p:cNvPr id="28734" name="Rectangle 99"/>
            <p:cNvSpPr>
              <a:spLocks noChangeAspect="1" noChangeArrowheads="1"/>
            </p:cNvSpPr>
            <p:nvPr/>
          </p:nvSpPr>
          <p:spPr bwMode="auto">
            <a:xfrm>
              <a:off x="183" y="860"/>
              <a:ext cx="969"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eaLnBrk="0" hangingPunct="0">
                <a:spcBef>
                  <a:spcPct val="50000"/>
                </a:spcBef>
              </a:pPr>
              <a:endParaRPr lang="sv-SE" altLang="fr-FR"/>
            </a:p>
          </p:txBody>
        </p:sp>
      </p:grpSp>
      <p:cxnSp>
        <p:nvCxnSpPr>
          <p:cNvPr id="28691" name="Straight Connector 101"/>
          <p:cNvCxnSpPr>
            <a:cxnSpLocks noChangeShapeType="1"/>
            <a:stCxn id="28734" idx="2"/>
          </p:cNvCxnSpPr>
          <p:nvPr/>
        </p:nvCxnSpPr>
        <p:spPr bwMode="auto">
          <a:xfrm>
            <a:off x="2802731" y="2509839"/>
            <a:ext cx="785813" cy="676275"/>
          </a:xfrm>
          <a:prstGeom prst="line">
            <a:avLst/>
          </a:prstGeom>
          <a:noFill/>
          <a:ln w="38100" algn="ctr">
            <a:solidFill>
              <a:srgbClr val="00B0F0"/>
            </a:solidFill>
            <a:prstDash val="sysDot"/>
            <a:round/>
            <a:headEnd/>
            <a:tailEnd type="arrow" w="med" len="med"/>
          </a:ln>
          <a:extLst>
            <a:ext uri="{909E8E84-426E-40DD-AFC4-6F175D3DCCD1}">
              <a14:hiddenFill xmlns:a14="http://schemas.microsoft.com/office/drawing/2010/main">
                <a:noFill/>
              </a14:hiddenFill>
            </a:ext>
          </a:extLst>
        </p:spPr>
      </p:cxnSp>
      <p:cxnSp>
        <p:nvCxnSpPr>
          <p:cNvPr id="28692" name="Straight Connector 101"/>
          <p:cNvCxnSpPr>
            <a:cxnSpLocks noChangeShapeType="1"/>
            <a:endCxn id="28734" idx="1"/>
          </p:cNvCxnSpPr>
          <p:nvPr/>
        </p:nvCxnSpPr>
        <p:spPr bwMode="auto">
          <a:xfrm flipV="1">
            <a:off x="1694260" y="2097089"/>
            <a:ext cx="844153" cy="3175"/>
          </a:xfrm>
          <a:prstGeom prst="line">
            <a:avLst/>
          </a:prstGeom>
          <a:noFill/>
          <a:ln w="38100" algn="ctr">
            <a:solidFill>
              <a:srgbClr val="00B0F0"/>
            </a:solidFill>
            <a:prstDash val="sysDot"/>
            <a:round/>
            <a:headEnd/>
            <a:tailEnd type="arrow" w="med" len="med"/>
          </a:ln>
          <a:extLst>
            <a:ext uri="{909E8E84-426E-40DD-AFC4-6F175D3DCCD1}">
              <a14:hiddenFill xmlns:a14="http://schemas.microsoft.com/office/drawing/2010/main">
                <a:noFill/>
              </a14:hiddenFill>
            </a:ext>
          </a:extLst>
        </p:spPr>
      </p:cxnSp>
      <p:sp>
        <p:nvSpPr>
          <p:cNvPr id="28693" name="Freeform 4"/>
          <p:cNvSpPr>
            <a:spLocks noChangeAspect="1" noEditPoints="1"/>
          </p:cNvSpPr>
          <p:nvPr/>
        </p:nvSpPr>
        <p:spPr bwMode="auto">
          <a:xfrm>
            <a:off x="7052072" y="3271838"/>
            <a:ext cx="803672" cy="1071562"/>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385"/>
              <a:gd name="T146" fmla="*/ 385 w 385"/>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385">
                <a:moveTo>
                  <a:pt x="168" y="233"/>
                </a:moveTo>
                <a:cubicBezTo>
                  <a:pt x="168" y="233"/>
                  <a:pt x="168" y="233"/>
                  <a:pt x="168" y="233"/>
                </a:cubicBezTo>
                <a:cubicBezTo>
                  <a:pt x="168" y="234"/>
                  <a:pt x="168" y="233"/>
                  <a:pt x="168" y="234"/>
                </a:cubicBezTo>
                <a:lnTo>
                  <a:pt x="168" y="233"/>
                </a:lnTo>
                <a:close/>
                <a:moveTo>
                  <a:pt x="286" y="135"/>
                </a:moveTo>
                <a:cubicBezTo>
                  <a:pt x="285" y="137"/>
                  <a:pt x="286" y="138"/>
                  <a:pt x="285" y="141"/>
                </a:cubicBezTo>
                <a:cubicBezTo>
                  <a:pt x="284" y="145"/>
                  <a:pt x="280" y="142"/>
                  <a:pt x="277" y="145"/>
                </a:cubicBezTo>
                <a:cubicBezTo>
                  <a:pt x="274" y="149"/>
                  <a:pt x="279" y="152"/>
                  <a:pt x="282" y="153"/>
                </a:cubicBezTo>
                <a:cubicBezTo>
                  <a:pt x="287" y="154"/>
                  <a:pt x="290" y="150"/>
                  <a:pt x="293" y="147"/>
                </a:cubicBezTo>
                <a:cubicBezTo>
                  <a:pt x="294" y="146"/>
                  <a:pt x="296" y="144"/>
                  <a:pt x="298" y="144"/>
                </a:cubicBezTo>
                <a:cubicBezTo>
                  <a:pt x="300" y="144"/>
                  <a:pt x="301" y="146"/>
                  <a:pt x="303" y="146"/>
                </a:cubicBezTo>
                <a:cubicBezTo>
                  <a:pt x="308" y="146"/>
                  <a:pt x="308" y="141"/>
                  <a:pt x="306" y="138"/>
                </a:cubicBezTo>
                <a:cubicBezTo>
                  <a:pt x="305" y="135"/>
                  <a:pt x="301" y="133"/>
                  <a:pt x="299" y="130"/>
                </a:cubicBezTo>
                <a:cubicBezTo>
                  <a:pt x="298" y="129"/>
                  <a:pt x="297" y="127"/>
                  <a:pt x="296" y="126"/>
                </a:cubicBezTo>
                <a:cubicBezTo>
                  <a:pt x="296" y="124"/>
                  <a:pt x="293" y="124"/>
                  <a:pt x="292" y="125"/>
                </a:cubicBezTo>
                <a:cubicBezTo>
                  <a:pt x="290" y="127"/>
                  <a:pt x="292" y="129"/>
                  <a:pt x="291" y="131"/>
                </a:cubicBezTo>
                <a:cubicBezTo>
                  <a:pt x="291" y="133"/>
                  <a:pt x="288" y="133"/>
                  <a:pt x="286" y="135"/>
                </a:cubicBezTo>
                <a:close/>
                <a:moveTo>
                  <a:pt x="339" y="68"/>
                </a:moveTo>
                <a:cubicBezTo>
                  <a:pt x="336" y="64"/>
                  <a:pt x="331" y="64"/>
                  <a:pt x="327" y="67"/>
                </a:cubicBezTo>
                <a:cubicBezTo>
                  <a:pt x="324" y="70"/>
                  <a:pt x="323" y="75"/>
                  <a:pt x="326" y="78"/>
                </a:cubicBezTo>
                <a:cubicBezTo>
                  <a:pt x="328" y="79"/>
                  <a:pt x="329" y="81"/>
                  <a:pt x="330" y="82"/>
                </a:cubicBezTo>
                <a:cubicBezTo>
                  <a:pt x="320" y="87"/>
                  <a:pt x="315" y="97"/>
                  <a:pt x="314" y="98"/>
                </a:cubicBezTo>
                <a:cubicBezTo>
                  <a:pt x="310" y="103"/>
                  <a:pt x="311" y="111"/>
                  <a:pt x="311" y="117"/>
                </a:cubicBezTo>
                <a:cubicBezTo>
                  <a:pt x="312" y="122"/>
                  <a:pt x="313" y="129"/>
                  <a:pt x="317" y="133"/>
                </a:cubicBezTo>
                <a:cubicBezTo>
                  <a:pt x="322" y="139"/>
                  <a:pt x="326" y="151"/>
                  <a:pt x="318" y="157"/>
                </a:cubicBezTo>
                <a:cubicBezTo>
                  <a:pt x="309" y="162"/>
                  <a:pt x="306" y="147"/>
                  <a:pt x="298" y="153"/>
                </a:cubicBezTo>
                <a:cubicBezTo>
                  <a:pt x="294" y="156"/>
                  <a:pt x="292" y="159"/>
                  <a:pt x="289" y="163"/>
                </a:cubicBezTo>
                <a:cubicBezTo>
                  <a:pt x="286" y="167"/>
                  <a:pt x="286" y="168"/>
                  <a:pt x="290" y="171"/>
                </a:cubicBezTo>
                <a:cubicBezTo>
                  <a:pt x="302" y="177"/>
                  <a:pt x="283" y="180"/>
                  <a:pt x="283" y="186"/>
                </a:cubicBezTo>
                <a:cubicBezTo>
                  <a:pt x="281" y="196"/>
                  <a:pt x="299" y="185"/>
                  <a:pt x="301" y="184"/>
                </a:cubicBezTo>
                <a:cubicBezTo>
                  <a:pt x="311" y="176"/>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6" y="219"/>
                  <a:pt x="354" y="216"/>
                  <a:pt x="352" y="212"/>
                </a:cubicBezTo>
                <a:cubicBezTo>
                  <a:pt x="347" y="207"/>
                  <a:pt x="345" y="213"/>
                  <a:pt x="340" y="213"/>
                </a:cubicBezTo>
                <a:cubicBezTo>
                  <a:pt x="337" y="213"/>
                  <a:pt x="338" y="212"/>
                  <a:pt x="337" y="210"/>
                </a:cubicBezTo>
                <a:cubicBezTo>
                  <a:pt x="335" y="205"/>
                  <a:pt x="333" y="202"/>
                  <a:pt x="329" y="199"/>
                </a:cubicBezTo>
                <a:cubicBezTo>
                  <a:pt x="325" y="196"/>
                  <a:pt x="319" y="194"/>
                  <a:pt x="314" y="194"/>
                </a:cubicBezTo>
                <a:cubicBezTo>
                  <a:pt x="309" y="193"/>
                  <a:pt x="305" y="195"/>
                  <a:pt x="301" y="196"/>
                </a:cubicBezTo>
                <a:cubicBezTo>
                  <a:pt x="290" y="198"/>
                  <a:pt x="283" y="198"/>
                  <a:pt x="277" y="207"/>
                </a:cubicBezTo>
                <a:cubicBezTo>
                  <a:pt x="273" y="214"/>
                  <a:pt x="267" y="222"/>
                  <a:pt x="268" y="230"/>
                </a:cubicBezTo>
                <a:cubicBezTo>
                  <a:pt x="268" y="233"/>
                  <a:pt x="269" y="235"/>
                  <a:pt x="270" y="238"/>
                </a:cubicBezTo>
                <a:cubicBezTo>
                  <a:pt x="271" y="242"/>
                  <a:pt x="271" y="246"/>
                  <a:pt x="273" y="250"/>
                </a:cubicBezTo>
                <a:cubicBezTo>
                  <a:pt x="275" y="256"/>
                  <a:pt x="281" y="262"/>
                  <a:pt x="287" y="262"/>
                </a:cubicBezTo>
                <a:cubicBezTo>
                  <a:pt x="289" y="262"/>
                  <a:pt x="291" y="262"/>
                  <a:pt x="293" y="261"/>
                </a:cubicBezTo>
                <a:cubicBezTo>
                  <a:pt x="295" y="260"/>
                  <a:pt x="296" y="257"/>
                  <a:pt x="298" y="257"/>
                </a:cubicBezTo>
                <a:cubicBezTo>
                  <a:pt x="303" y="257"/>
                  <a:pt x="304" y="264"/>
                  <a:pt x="307" y="267"/>
                </a:cubicBezTo>
                <a:cubicBezTo>
                  <a:pt x="311" y="270"/>
                  <a:pt x="315" y="269"/>
                  <a:pt x="319" y="273"/>
                </a:cubicBezTo>
                <a:cubicBezTo>
                  <a:pt x="322" y="276"/>
                  <a:pt x="326" y="284"/>
                  <a:pt x="324" y="289"/>
                </a:cubicBezTo>
                <a:cubicBezTo>
                  <a:pt x="323" y="294"/>
                  <a:pt x="315" y="295"/>
                  <a:pt x="312" y="300"/>
                </a:cubicBezTo>
                <a:cubicBezTo>
                  <a:pt x="308" y="308"/>
                  <a:pt x="320" y="305"/>
                  <a:pt x="322" y="312"/>
                </a:cubicBezTo>
                <a:cubicBezTo>
                  <a:pt x="321" y="314"/>
                  <a:pt x="319" y="315"/>
                  <a:pt x="317" y="317"/>
                </a:cubicBezTo>
                <a:cubicBezTo>
                  <a:pt x="285" y="349"/>
                  <a:pt x="241" y="369"/>
                  <a:pt x="192" y="369"/>
                </a:cubicBezTo>
                <a:cubicBezTo>
                  <a:pt x="185" y="369"/>
                  <a:pt x="177" y="369"/>
                  <a:pt x="170" y="368"/>
                </a:cubicBezTo>
                <a:cubicBezTo>
                  <a:pt x="171" y="366"/>
                  <a:pt x="171" y="365"/>
                  <a:pt x="171" y="364"/>
                </a:cubicBezTo>
                <a:cubicBezTo>
                  <a:pt x="174" y="358"/>
                  <a:pt x="176" y="355"/>
                  <a:pt x="181" y="351"/>
                </a:cubicBezTo>
                <a:cubicBezTo>
                  <a:pt x="192" y="341"/>
                  <a:pt x="201" y="330"/>
                  <a:pt x="209" y="318"/>
                </a:cubicBezTo>
                <a:cubicBezTo>
                  <a:pt x="213" y="313"/>
                  <a:pt x="220" y="311"/>
                  <a:pt x="224" y="306"/>
                </a:cubicBezTo>
                <a:cubicBezTo>
                  <a:pt x="226" y="303"/>
                  <a:pt x="226" y="298"/>
                  <a:pt x="227" y="294"/>
                </a:cubicBezTo>
                <a:cubicBezTo>
                  <a:pt x="227" y="290"/>
                  <a:pt x="228" y="288"/>
                  <a:pt x="230" y="285"/>
                </a:cubicBezTo>
                <a:cubicBezTo>
                  <a:pt x="232" y="282"/>
                  <a:pt x="237" y="279"/>
                  <a:pt x="237" y="276"/>
                </a:cubicBezTo>
                <a:cubicBezTo>
                  <a:pt x="240" y="269"/>
                  <a:pt x="229" y="261"/>
                  <a:pt x="224" y="259"/>
                </a:cubicBezTo>
                <a:cubicBezTo>
                  <a:pt x="220" y="257"/>
                  <a:pt x="215" y="257"/>
                  <a:pt x="211" y="255"/>
                </a:cubicBezTo>
                <a:cubicBezTo>
                  <a:pt x="207" y="254"/>
                  <a:pt x="205" y="251"/>
                  <a:pt x="203" y="248"/>
                </a:cubicBezTo>
                <a:cubicBezTo>
                  <a:pt x="200" y="246"/>
                  <a:pt x="196" y="244"/>
                  <a:pt x="192" y="242"/>
                </a:cubicBezTo>
                <a:cubicBezTo>
                  <a:pt x="188" y="240"/>
                  <a:pt x="184" y="241"/>
                  <a:pt x="180" y="240"/>
                </a:cubicBezTo>
                <a:cubicBezTo>
                  <a:pt x="178" y="239"/>
                  <a:pt x="176" y="236"/>
                  <a:pt x="173" y="235"/>
                </a:cubicBezTo>
                <a:cubicBezTo>
                  <a:pt x="172" y="235"/>
                  <a:pt x="170" y="235"/>
                  <a:pt x="168" y="233"/>
                </a:cubicBezTo>
                <a:cubicBezTo>
                  <a:pt x="166" y="233"/>
                  <a:pt x="163" y="235"/>
                  <a:pt x="162" y="237"/>
                </a:cubicBezTo>
                <a:cubicBezTo>
                  <a:pt x="160" y="240"/>
                  <a:pt x="160" y="243"/>
                  <a:pt x="160" y="246"/>
                </a:cubicBezTo>
                <a:cubicBezTo>
                  <a:pt x="160" y="247"/>
                  <a:pt x="160" y="247"/>
                  <a:pt x="160" y="247"/>
                </a:cubicBezTo>
                <a:cubicBezTo>
                  <a:pt x="160" y="247"/>
                  <a:pt x="160" y="247"/>
                  <a:pt x="159" y="247"/>
                </a:cubicBezTo>
                <a:cubicBezTo>
                  <a:pt x="155" y="246"/>
                  <a:pt x="153" y="243"/>
                  <a:pt x="151" y="240"/>
                </a:cubicBezTo>
                <a:cubicBezTo>
                  <a:pt x="149" y="237"/>
                  <a:pt x="148" y="235"/>
                  <a:pt x="146" y="234"/>
                </a:cubicBezTo>
                <a:cubicBezTo>
                  <a:pt x="144" y="233"/>
                  <a:pt x="143" y="233"/>
                  <a:pt x="141" y="232"/>
                </a:cubicBezTo>
                <a:cubicBezTo>
                  <a:pt x="137" y="229"/>
                  <a:pt x="136" y="223"/>
                  <a:pt x="131" y="221"/>
                </a:cubicBezTo>
                <a:cubicBezTo>
                  <a:pt x="128" y="219"/>
                  <a:pt x="125" y="221"/>
                  <a:pt x="122" y="220"/>
                </a:cubicBezTo>
                <a:cubicBezTo>
                  <a:pt x="116" y="217"/>
                  <a:pt x="122" y="208"/>
                  <a:pt x="125" y="205"/>
                </a:cubicBezTo>
                <a:cubicBezTo>
                  <a:pt x="127" y="204"/>
                  <a:pt x="128" y="204"/>
                  <a:pt x="130" y="204"/>
                </a:cubicBezTo>
                <a:cubicBezTo>
                  <a:pt x="132" y="203"/>
                  <a:pt x="134" y="201"/>
                  <a:pt x="136" y="201"/>
                </a:cubicBezTo>
                <a:cubicBezTo>
                  <a:pt x="140" y="200"/>
                  <a:pt x="143" y="202"/>
                  <a:pt x="145" y="204"/>
                </a:cubicBezTo>
                <a:cubicBezTo>
                  <a:pt x="149" y="207"/>
                  <a:pt x="152" y="212"/>
                  <a:pt x="156" y="214"/>
                </a:cubicBezTo>
                <a:cubicBezTo>
                  <a:pt x="158" y="216"/>
                  <a:pt x="164" y="216"/>
                  <a:pt x="163" y="212"/>
                </a:cubicBezTo>
                <a:cubicBezTo>
                  <a:pt x="163" y="207"/>
                  <a:pt x="153" y="207"/>
                  <a:pt x="153" y="202"/>
                </a:cubicBezTo>
                <a:cubicBezTo>
                  <a:pt x="153" y="200"/>
                  <a:pt x="157" y="193"/>
                  <a:pt x="158" y="190"/>
                </a:cubicBezTo>
                <a:cubicBezTo>
                  <a:pt x="161" y="185"/>
                  <a:pt x="168" y="185"/>
                  <a:pt x="171" y="180"/>
                </a:cubicBezTo>
                <a:cubicBezTo>
                  <a:pt x="174" y="177"/>
                  <a:pt x="172" y="172"/>
                  <a:pt x="176" y="169"/>
                </a:cubicBezTo>
                <a:cubicBezTo>
                  <a:pt x="179" y="166"/>
                  <a:pt x="185" y="167"/>
                  <a:pt x="188" y="165"/>
                </a:cubicBezTo>
                <a:cubicBezTo>
                  <a:pt x="193" y="162"/>
                  <a:pt x="197" y="156"/>
                  <a:pt x="198" y="151"/>
                </a:cubicBezTo>
                <a:cubicBezTo>
                  <a:pt x="200" y="144"/>
                  <a:pt x="199" y="141"/>
                  <a:pt x="193" y="138"/>
                </a:cubicBezTo>
                <a:cubicBezTo>
                  <a:pt x="189" y="136"/>
                  <a:pt x="185" y="134"/>
                  <a:pt x="181" y="132"/>
                </a:cubicBezTo>
                <a:cubicBezTo>
                  <a:pt x="178" y="131"/>
                  <a:pt x="176" y="129"/>
                  <a:pt x="174" y="127"/>
                </a:cubicBezTo>
                <a:cubicBezTo>
                  <a:pt x="172" y="126"/>
                  <a:pt x="171" y="124"/>
                  <a:pt x="169" y="122"/>
                </a:cubicBezTo>
                <a:cubicBezTo>
                  <a:pt x="167" y="121"/>
                  <a:pt x="166" y="122"/>
                  <a:pt x="164" y="122"/>
                </a:cubicBezTo>
                <a:cubicBezTo>
                  <a:pt x="161" y="122"/>
                  <a:pt x="162" y="123"/>
                  <a:pt x="160" y="121"/>
                </a:cubicBezTo>
                <a:cubicBezTo>
                  <a:pt x="159" y="120"/>
                  <a:pt x="159" y="118"/>
                  <a:pt x="158" y="117"/>
                </a:cubicBezTo>
                <a:cubicBezTo>
                  <a:pt x="155" y="113"/>
                  <a:pt x="147" y="113"/>
                  <a:pt x="145" y="117"/>
                </a:cubicBezTo>
                <a:cubicBezTo>
                  <a:pt x="142" y="121"/>
                  <a:pt x="147" y="130"/>
                  <a:pt x="140" y="133"/>
                </a:cubicBezTo>
                <a:cubicBezTo>
                  <a:pt x="137" y="134"/>
                  <a:pt x="130" y="131"/>
                  <a:pt x="126" y="129"/>
                </a:cubicBezTo>
                <a:cubicBezTo>
                  <a:pt x="120" y="126"/>
                  <a:pt x="118" y="118"/>
                  <a:pt x="123" y="113"/>
                </a:cubicBezTo>
                <a:cubicBezTo>
                  <a:pt x="129" y="106"/>
                  <a:pt x="141" y="105"/>
                  <a:pt x="147" y="97"/>
                </a:cubicBezTo>
                <a:cubicBezTo>
                  <a:pt x="148" y="96"/>
                  <a:pt x="149" y="94"/>
                  <a:pt x="149" y="91"/>
                </a:cubicBezTo>
                <a:cubicBezTo>
                  <a:pt x="149" y="89"/>
                  <a:pt x="146" y="83"/>
                  <a:pt x="144" y="82"/>
                </a:cubicBezTo>
                <a:cubicBezTo>
                  <a:pt x="139" y="76"/>
                  <a:pt x="131" y="83"/>
                  <a:pt x="127" y="75"/>
                </a:cubicBezTo>
                <a:cubicBezTo>
                  <a:pt x="126" y="73"/>
                  <a:pt x="126" y="72"/>
                  <a:pt x="126" y="70"/>
                </a:cubicBezTo>
                <a:cubicBezTo>
                  <a:pt x="125" y="66"/>
                  <a:pt x="125" y="67"/>
                  <a:pt x="121" y="66"/>
                </a:cubicBezTo>
                <a:cubicBezTo>
                  <a:pt x="114" y="63"/>
                  <a:pt x="103" y="62"/>
                  <a:pt x="96" y="66"/>
                </a:cubicBezTo>
                <a:cubicBezTo>
                  <a:pt x="93" y="68"/>
                  <a:pt x="88" y="74"/>
                  <a:pt x="87" y="78"/>
                </a:cubicBezTo>
                <a:cubicBezTo>
                  <a:pt x="86" y="83"/>
                  <a:pt x="89" y="84"/>
                  <a:pt x="93" y="86"/>
                </a:cubicBezTo>
                <a:cubicBezTo>
                  <a:pt x="99" y="90"/>
                  <a:pt x="94" y="93"/>
                  <a:pt x="89" y="95"/>
                </a:cubicBezTo>
                <a:cubicBezTo>
                  <a:pt x="82" y="99"/>
                  <a:pt x="83" y="95"/>
                  <a:pt x="78" y="90"/>
                </a:cubicBezTo>
                <a:cubicBezTo>
                  <a:pt x="75" y="87"/>
                  <a:pt x="72" y="86"/>
                  <a:pt x="70" y="83"/>
                </a:cubicBezTo>
                <a:cubicBezTo>
                  <a:pt x="69" y="81"/>
                  <a:pt x="68" y="79"/>
                  <a:pt x="66" y="78"/>
                </a:cubicBezTo>
                <a:cubicBezTo>
                  <a:pt x="66"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2" y="53"/>
                  <a:pt x="145" y="54"/>
                </a:cubicBezTo>
                <a:cubicBezTo>
                  <a:pt x="151" y="56"/>
                  <a:pt x="157" y="62"/>
                  <a:pt x="161" y="67"/>
                </a:cubicBezTo>
                <a:cubicBezTo>
                  <a:pt x="162" y="68"/>
                  <a:pt x="163" y="66"/>
                  <a:pt x="163" y="69"/>
                </a:cubicBezTo>
                <a:cubicBezTo>
                  <a:pt x="163" y="71"/>
                  <a:pt x="160" y="74"/>
                  <a:pt x="159" y="76"/>
                </a:cubicBezTo>
                <a:cubicBezTo>
                  <a:pt x="157" y="81"/>
                  <a:pt x="160" y="86"/>
                  <a:pt x="164" y="90"/>
                </a:cubicBezTo>
                <a:cubicBezTo>
                  <a:pt x="169" y="94"/>
                  <a:pt x="173" y="99"/>
                  <a:pt x="179" y="101"/>
                </a:cubicBezTo>
                <a:cubicBezTo>
                  <a:pt x="184" y="102"/>
                  <a:pt x="188" y="98"/>
                  <a:pt x="191" y="93"/>
                </a:cubicBezTo>
                <a:cubicBezTo>
                  <a:pt x="196" y="82"/>
                  <a:pt x="181" y="75"/>
                  <a:pt x="173" y="70"/>
                </a:cubicBezTo>
                <a:cubicBezTo>
                  <a:pt x="169" y="68"/>
                  <a:pt x="170" y="65"/>
                  <a:pt x="171" y="60"/>
                </a:cubicBezTo>
                <a:cubicBezTo>
                  <a:pt x="172" y="55"/>
                  <a:pt x="175" y="51"/>
                  <a:pt x="180" y="49"/>
                </a:cubicBezTo>
                <a:cubicBezTo>
                  <a:pt x="184" y="48"/>
                  <a:pt x="190" y="50"/>
                  <a:pt x="186" y="55"/>
                </a:cubicBezTo>
                <a:cubicBezTo>
                  <a:pt x="184" y="59"/>
                  <a:pt x="178" y="60"/>
                  <a:pt x="179" y="66"/>
                </a:cubicBezTo>
                <a:cubicBezTo>
                  <a:pt x="180" y="70"/>
                  <a:pt x="185" y="71"/>
                  <a:pt x="189" y="71"/>
                </a:cubicBezTo>
                <a:cubicBezTo>
                  <a:pt x="192" y="70"/>
                  <a:pt x="194" y="68"/>
                  <a:pt x="196" y="72"/>
                </a:cubicBezTo>
                <a:cubicBezTo>
                  <a:pt x="199" y="77"/>
                  <a:pt x="197" y="81"/>
                  <a:pt x="201" y="85"/>
                </a:cubicBezTo>
                <a:cubicBezTo>
                  <a:pt x="204" y="89"/>
                  <a:pt x="207" y="91"/>
                  <a:pt x="208" y="95"/>
                </a:cubicBezTo>
                <a:cubicBezTo>
                  <a:pt x="209" y="97"/>
                  <a:pt x="209" y="99"/>
                  <a:pt x="209" y="100"/>
                </a:cubicBezTo>
                <a:cubicBezTo>
                  <a:pt x="211" y="104"/>
                  <a:pt x="214" y="107"/>
                  <a:pt x="216" y="110"/>
                </a:cubicBezTo>
                <a:cubicBezTo>
                  <a:pt x="218" y="112"/>
                  <a:pt x="219" y="116"/>
                  <a:pt x="221" y="118"/>
                </a:cubicBezTo>
                <a:cubicBezTo>
                  <a:pt x="224" y="122"/>
                  <a:pt x="228" y="120"/>
                  <a:pt x="232" y="116"/>
                </a:cubicBezTo>
                <a:cubicBezTo>
                  <a:pt x="237" y="112"/>
                  <a:pt x="234" y="103"/>
                  <a:pt x="239" y="99"/>
                </a:cubicBezTo>
                <a:cubicBezTo>
                  <a:pt x="241" y="97"/>
                  <a:pt x="244" y="97"/>
                  <a:pt x="246" y="98"/>
                </a:cubicBezTo>
                <a:cubicBezTo>
                  <a:pt x="248" y="98"/>
                  <a:pt x="249" y="100"/>
                  <a:pt x="250" y="100"/>
                </a:cubicBezTo>
                <a:cubicBezTo>
                  <a:pt x="252" y="101"/>
                  <a:pt x="254" y="101"/>
                  <a:pt x="255" y="102"/>
                </a:cubicBezTo>
                <a:cubicBezTo>
                  <a:pt x="258" y="105"/>
                  <a:pt x="257" y="107"/>
                  <a:pt x="259" y="109"/>
                </a:cubicBezTo>
                <a:cubicBezTo>
                  <a:pt x="260" y="112"/>
                  <a:pt x="264" y="113"/>
                  <a:pt x="268" y="113"/>
                </a:cubicBezTo>
                <a:cubicBezTo>
                  <a:pt x="279" y="113"/>
                  <a:pt x="287" y="105"/>
                  <a:pt x="282" y="94"/>
                </a:cubicBezTo>
                <a:cubicBezTo>
                  <a:pt x="281" y="91"/>
                  <a:pt x="278" y="88"/>
                  <a:pt x="275" y="86"/>
                </a:cubicBezTo>
                <a:cubicBezTo>
                  <a:pt x="273" y="85"/>
                  <a:pt x="270" y="85"/>
                  <a:pt x="269" y="82"/>
                </a:cubicBezTo>
                <a:cubicBezTo>
                  <a:pt x="266" y="77"/>
                  <a:pt x="269" y="66"/>
                  <a:pt x="271" y="61"/>
                </a:cubicBezTo>
                <a:cubicBezTo>
                  <a:pt x="271" y="58"/>
                  <a:pt x="274" y="51"/>
                  <a:pt x="273" y="47"/>
                </a:cubicBezTo>
                <a:cubicBezTo>
                  <a:pt x="273" y="45"/>
                  <a:pt x="270" y="43"/>
                  <a:pt x="268" y="41"/>
                </a:cubicBezTo>
                <a:cubicBezTo>
                  <a:pt x="267" y="39"/>
                  <a:pt x="263" y="34"/>
                  <a:pt x="259" y="29"/>
                </a:cubicBezTo>
                <a:cubicBezTo>
                  <a:pt x="276" y="36"/>
                  <a:pt x="290" y="45"/>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moveTo>
                  <a:pt x="340" y="133"/>
                </a:moveTo>
                <a:cubicBezTo>
                  <a:pt x="338" y="133"/>
                  <a:pt x="331" y="130"/>
                  <a:pt x="331" y="128"/>
                </a:cubicBezTo>
                <a:cubicBezTo>
                  <a:pt x="331" y="124"/>
                  <a:pt x="337" y="121"/>
                  <a:pt x="338" y="118"/>
                </a:cubicBezTo>
                <a:cubicBezTo>
                  <a:pt x="339" y="116"/>
                  <a:pt x="338" y="115"/>
                  <a:pt x="339" y="114"/>
                </a:cubicBezTo>
                <a:cubicBezTo>
                  <a:pt x="340" y="113"/>
                  <a:pt x="342" y="113"/>
                  <a:pt x="343" y="112"/>
                </a:cubicBezTo>
                <a:cubicBezTo>
                  <a:pt x="344" y="110"/>
                  <a:pt x="344" y="106"/>
                  <a:pt x="344" y="103"/>
                </a:cubicBezTo>
                <a:cubicBezTo>
                  <a:pt x="348" y="109"/>
                  <a:pt x="351" y="115"/>
                  <a:pt x="353" y="121"/>
                </a:cubicBezTo>
                <a:cubicBezTo>
                  <a:pt x="350" y="127"/>
                  <a:pt x="345" y="133"/>
                  <a:pt x="340" y="133"/>
                </a:cubicBezTo>
                <a:close/>
                <a:moveTo>
                  <a:pt x="169" y="306"/>
                </a:moveTo>
                <a:cubicBezTo>
                  <a:pt x="167" y="315"/>
                  <a:pt x="163" y="323"/>
                  <a:pt x="161" y="331"/>
                </a:cubicBezTo>
                <a:cubicBezTo>
                  <a:pt x="159" y="336"/>
                  <a:pt x="158" y="340"/>
                  <a:pt x="161" y="345"/>
                </a:cubicBezTo>
                <a:cubicBezTo>
                  <a:pt x="165" y="352"/>
                  <a:pt x="163" y="354"/>
                  <a:pt x="162" y="361"/>
                </a:cubicBezTo>
                <a:cubicBezTo>
                  <a:pt x="162" y="362"/>
                  <a:pt x="162" y="364"/>
                  <a:pt x="162" y="366"/>
                </a:cubicBezTo>
                <a:cubicBezTo>
                  <a:pt x="125" y="360"/>
                  <a:pt x="92" y="343"/>
                  <a:pt x="67" y="317"/>
                </a:cubicBezTo>
                <a:cubicBezTo>
                  <a:pt x="35" y="285"/>
                  <a:pt x="16" y="241"/>
                  <a:pt x="16" y="193"/>
                </a:cubicBezTo>
                <a:cubicBezTo>
                  <a:pt x="16" y="165"/>
                  <a:pt x="22" y="138"/>
                  <a:pt x="33" y="115"/>
                </a:cubicBezTo>
                <a:cubicBezTo>
                  <a:pt x="37" y="120"/>
                  <a:pt x="41" y="126"/>
                  <a:pt x="41"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3" y="192"/>
                  <a:pt x="75" y="197"/>
                </a:cubicBezTo>
                <a:cubicBezTo>
                  <a:pt x="78" y="214"/>
                  <a:pt x="99" y="220"/>
                  <a:pt x="111" y="229"/>
                </a:cubicBezTo>
                <a:cubicBezTo>
                  <a:pt x="115" y="231"/>
                  <a:pt x="119" y="233"/>
                  <a:pt x="123" y="235"/>
                </a:cubicBezTo>
                <a:cubicBezTo>
                  <a:pt x="127" y="238"/>
                  <a:pt x="130" y="241"/>
                  <a:pt x="135" y="243"/>
                </a:cubicBezTo>
                <a:cubicBezTo>
                  <a:pt x="140" y="245"/>
                  <a:pt x="145" y="246"/>
                  <a:pt x="150" y="250"/>
                </a:cubicBezTo>
                <a:cubicBezTo>
                  <a:pt x="151" y="251"/>
                  <a:pt x="154" y="253"/>
                  <a:pt x="156" y="255"/>
                </a:cubicBezTo>
                <a:cubicBezTo>
                  <a:pt x="155" y="256"/>
                  <a:pt x="154" y="257"/>
                  <a:pt x="153" y="258"/>
                </a:cubicBezTo>
                <a:cubicBezTo>
                  <a:pt x="151" y="261"/>
                  <a:pt x="151" y="263"/>
                  <a:pt x="151" y="266"/>
                </a:cubicBezTo>
                <a:cubicBezTo>
                  <a:pt x="151" y="268"/>
                  <a:pt x="151" y="269"/>
                  <a:pt x="151" y="270"/>
                </a:cubicBezTo>
                <a:cubicBezTo>
                  <a:pt x="150" y="271"/>
                  <a:pt x="149" y="272"/>
                  <a:pt x="149" y="273"/>
                </a:cubicBezTo>
                <a:cubicBezTo>
                  <a:pt x="148" y="280"/>
                  <a:pt x="158" y="285"/>
                  <a:pt x="162" y="289"/>
                </a:cubicBezTo>
                <a:cubicBezTo>
                  <a:pt x="168" y="293"/>
                  <a:pt x="170" y="299"/>
                  <a:pt x="169" y="306"/>
                </a:cubicBezTo>
                <a:close/>
              </a:path>
            </a:pathLst>
          </a:custGeom>
          <a:solidFill>
            <a:srgbClr val="8788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8694" name="Group 33"/>
          <p:cNvGrpSpPr>
            <a:grpSpLocks noChangeAspect="1"/>
          </p:cNvGrpSpPr>
          <p:nvPr/>
        </p:nvGrpSpPr>
        <p:grpSpPr bwMode="auto">
          <a:xfrm>
            <a:off x="1138238" y="1527176"/>
            <a:ext cx="556022" cy="1190625"/>
            <a:chOff x="183" y="860"/>
            <a:chExt cx="969" cy="1391"/>
          </a:xfrm>
        </p:grpSpPr>
        <p:grpSp>
          <p:nvGrpSpPr>
            <p:cNvPr id="28728" name="Group 3"/>
            <p:cNvGrpSpPr>
              <a:grpSpLocks noChangeAspect="1"/>
            </p:cNvGrpSpPr>
            <p:nvPr/>
          </p:nvGrpSpPr>
          <p:grpSpPr bwMode="auto">
            <a:xfrm>
              <a:off x="186" y="860"/>
              <a:ext cx="966" cy="1391"/>
              <a:chOff x="186" y="860"/>
              <a:chExt cx="966" cy="1391"/>
            </a:xfrm>
          </p:grpSpPr>
          <p:sp>
            <p:nvSpPr>
              <p:cNvPr id="28730" name="Freeform 4"/>
              <p:cNvSpPr>
                <a:spLocks noChangeAspect="1"/>
              </p:cNvSpPr>
              <p:nvPr/>
            </p:nvSpPr>
            <p:spPr bwMode="auto">
              <a:xfrm>
                <a:off x="205" y="879"/>
                <a:ext cx="928" cy="1353"/>
              </a:xfrm>
              <a:custGeom>
                <a:avLst/>
                <a:gdLst>
                  <a:gd name="T0" fmla="*/ 2147483647 w 393"/>
                  <a:gd name="T1" fmla="*/ 2147483647 h 573"/>
                  <a:gd name="T2" fmla="*/ 2147483647 w 393"/>
                  <a:gd name="T3" fmla="*/ 2147483647 h 573"/>
                  <a:gd name="T4" fmla="*/ 2147483647 w 393"/>
                  <a:gd name="T5" fmla="*/ 2147483647 h 573"/>
                  <a:gd name="T6" fmla="*/ 2147483647 w 393"/>
                  <a:gd name="T7" fmla="*/ 2147483647 h 573"/>
                  <a:gd name="T8" fmla="*/ 0 w 393"/>
                  <a:gd name="T9" fmla="*/ 2147483647 h 573"/>
                  <a:gd name="T10" fmla="*/ 0 w 393"/>
                  <a:gd name="T11" fmla="*/ 2147483647 h 573"/>
                  <a:gd name="T12" fmla="*/ 2147483647 w 393"/>
                  <a:gd name="T13" fmla="*/ 0 h 573"/>
                  <a:gd name="T14" fmla="*/ 2147483647 w 393"/>
                  <a:gd name="T15" fmla="*/ 0 h 573"/>
                  <a:gd name="T16" fmla="*/ 2147483647 w 393"/>
                  <a:gd name="T17" fmla="*/ 2147483647 h 573"/>
                  <a:gd name="T18" fmla="*/ 2147483647 w 393"/>
                  <a:gd name="T19" fmla="*/ 214748364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8731" name="Freeform 5"/>
              <p:cNvSpPr>
                <a:spLocks noChangeAspect="1" noEditPoints="1"/>
              </p:cNvSpPr>
              <p:nvPr/>
            </p:nvSpPr>
            <p:spPr bwMode="auto">
              <a:xfrm>
                <a:off x="186" y="860"/>
                <a:ext cx="966" cy="1391"/>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9"/>
                  <a:gd name="T115" fmla="*/ 0 h 589"/>
                  <a:gd name="T116" fmla="*/ 409 w 409"/>
                  <a:gd name="T117" fmla="*/ 589 h 5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147" y="206"/>
                    </a:moveTo>
                    <a:cubicBezTo>
                      <a:pt x="261" y="206"/>
                      <a:pt x="261" y="206"/>
                      <a:pt x="261" y="206"/>
                    </a:cubicBezTo>
                    <a:cubicBezTo>
                      <a:pt x="264" y="206"/>
                      <a:pt x="266" y="204"/>
                      <a:pt x="268" y="202"/>
                    </a:cubicBezTo>
                    <a:cubicBezTo>
                      <a:pt x="269" y="200"/>
                      <a:pt x="269" y="197"/>
                      <a:pt x="268" y="194"/>
                    </a:cubicBezTo>
                    <a:cubicBezTo>
                      <a:pt x="211" y="80"/>
                      <a:pt x="211" y="80"/>
                      <a:pt x="211" y="80"/>
                    </a:cubicBezTo>
                    <a:cubicBezTo>
                      <a:pt x="210" y="78"/>
                      <a:pt x="207" y="76"/>
                      <a:pt x="204" y="76"/>
                    </a:cubicBezTo>
                    <a:cubicBezTo>
                      <a:pt x="201" y="76"/>
                      <a:pt x="198" y="78"/>
                      <a:pt x="197" y="80"/>
                    </a:cubicBezTo>
                    <a:cubicBezTo>
                      <a:pt x="140" y="194"/>
                      <a:pt x="140" y="194"/>
                      <a:pt x="140" y="194"/>
                    </a:cubicBezTo>
                    <a:cubicBezTo>
                      <a:pt x="139" y="197"/>
                      <a:pt x="139" y="200"/>
                      <a:pt x="140" y="202"/>
                    </a:cubicBezTo>
                    <a:cubicBezTo>
                      <a:pt x="142" y="204"/>
                      <a:pt x="144" y="206"/>
                      <a:pt x="147" y="206"/>
                    </a:cubicBezTo>
                    <a:close/>
                    <a:moveTo>
                      <a:pt x="204" y="102"/>
                    </a:moveTo>
                    <a:cubicBezTo>
                      <a:pt x="248" y="190"/>
                      <a:pt x="248" y="190"/>
                      <a:pt x="248" y="190"/>
                    </a:cubicBezTo>
                    <a:cubicBezTo>
                      <a:pt x="160" y="190"/>
                      <a:pt x="160" y="190"/>
                      <a:pt x="160" y="190"/>
                    </a:cubicBezTo>
                    <a:lnTo>
                      <a:pt x="204" y="102"/>
                    </a:lnTo>
                    <a:close/>
                    <a:moveTo>
                      <a:pt x="90" y="243"/>
                    </a:moveTo>
                    <a:cubicBezTo>
                      <a:pt x="86" y="244"/>
                      <a:pt x="83" y="246"/>
                      <a:pt x="80" y="248"/>
                    </a:cubicBezTo>
                    <a:cubicBezTo>
                      <a:pt x="78" y="250"/>
                      <a:pt x="75" y="254"/>
                      <a:pt x="75" y="258"/>
                    </a:cubicBezTo>
                    <a:cubicBezTo>
                      <a:pt x="75" y="307"/>
                      <a:pt x="75" y="307"/>
                      <a:pt x="75" y="307"/>
                    </a:cubicBezTo>
                    <a:cubicBezTo>
                      <a:pt x="75" y="311"/>
                      <a:pt x="78" y="315"/>
                      <a:pt x="80" y="317"/>
                    </a:cubicBez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258"/>
                      <a:pt x="334" y="258"/>
                      <a:pt x="334" y="258"/>
                    </a:cubicBezTo>
                    <a:cubicBezTo>
                      <a:pt x="334" y="254"/>
                      <a:pt x="331" y="250"/>
                      <a:pt x="328" y="248"/>
                    </a:cubicBezTo>
                    <a:cubicBezTo>
                      <a:pt x="324" y="244"/>
                      <a:pt x="318" y="242"/>
                      <a:pt x="310" y="240"/>
                    </a:cubicBezTo>
                    <a:cubicBezTo>
                      <a:pt x="288" y="234"/>
                      <a:pt x="249" y="230"/>
                      <a:pt x="204" y="230"/>
                    </a:cubicBezTo>
                    <a:cubicBezTo>
                      <a:pt x="171" y="230"/>
                      <a:pt x="140" y="232"/>
                      <a:pt x="117" y="236"/>
                    </a:cubicBezTo>
                    <a:cubicBezTo>
                      <a:pt x="106" y="238"/>
                      <a:pt x="97" y="240"/>
                      <a:pt x="90" y="243"/>
                    </a:cubicBezTo>
                    <a:close/>
                    <a:moveTo>
                      <a:pt x="318" y="305"/>
                    </a:move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cubicBezTo>
                      <a:pt x="91" y="274"/>
                      <a:pt x="91" y="274"/>
                      <a:pt x="91" y="274"/>
                    </a:cubicBezTo>
                    <a:cubicBezTo>
                      <a:pt x="93" y="275"/>
                      <a:pt x="96" y="276"/>
                      <a:pt x="98" y="277"/>
                    </a:cubicBezTo>
                    <a:cubicBezTo>
                      <a:pt x="121" y="283"/>
                      <a:pt x="160" y="287"/>
                      <a:pt x="204" y="287"/>
                    </a:cubicBezTo>
                    <a:cubicBezTo>
                      <a:pt x="238" y="287"/>
                      <a:pt x="269" y="285"/>
                      <a:pt x="292" y="281"/>
                    </a:cubicBezTo>
                    <a:cubicBezTo>
                      <a:pt x="302" y="279"/>
                      <a:pt x="311" y="277"/>
                      <a:pt x="318" y="274"/>
                    </a:cubicBezTo>
                    <a:lnTo>
                      <a:pt x="318" y="305"/>
                    </a:lnTo>
                    <a:close/>
                    <a:moveTo>
                      <a:pt x="289" y="252"/>
                    </a:moveTo>
                    <a:cubicBezTo>
                      <a:pt x="299" y="253"/>
                      <a:pt x="308" y="256"/>
                      <a:pt x="313" y="258"/>
                    </a:cubicBezTo>
                    <a:cubicBezTo>
                      <a:pt x="314" y="258"/>
                      <a:pt x="314" y="258"/>
                      <a:pt x="315" y="258"/>
                    </a:cubicBezTo>
                    <a:cubicBezTo>
                      <a:pt x="313" y="259"/>
                      <a:pt x="310" y="260"/>
                      <a:pt x="306" y="261"/>
                    </a:cubicBezTo>
                    <a:cubicBezTo>
                      <a:pt x="286" y="267"/>
                      <a:pt x="248" y="271"/>
                      <a:pt x="204" y="271"/>
                    </a:cubicBezTo>
                    <a:cubicBezTo>
                      <a:pt x="171" y="271"/>
                      <a:pt x="141" y="269"/>
                      <a:pt x="120" y="265"/>
                    </a:cubicBezTo>
                    <a:cubicBezTo>
                      <a:pt x="109" y="263"/>
                      <a:pt x="101" y="261"/>
                      <a:pt x="96" y="259"/>
                    </a:cubicBezTo>
                    <a:cubicBezTo>
                      <a:pt x="95" y="259"/>
                      <a:pt x="95" y="259"/>
                      <a:pt x="94" y="258"/>
                    </a:cubicBezTo>
                    <a:cubicBezTo>
                      <a:pt x="96" y="257"/>
                      <a:pt x="99" y="256"/>
                      <a:pt x="103" y="255"/>
                    </a:cubicBezTo>
                    <a:cubicBezTo>
                      <a:pt x="122" y="250"/>
                      <a:pt x="161" y="246"/>
                      <a:pt x="204" y="246"/>
                    </a:cubicBezTo>
                    <a:cubicBezTo>
                      <a:pt x="238" y="246"/>
                      <a:pt x="268" y="248"/>
                      <a:pt x="289" y="2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8732" name="Text Box 6"/>
              <p:cNvSpPr txBox="1">
                <a:spLocks noChangeAspect="1" noChangeArrowheads="1"/>
              </p:cNvSpPr>
              <p:nvPr/>
            </p:nvSpPr>
            <p:spPr bwMode="auto">
              <a:xfrm>
                <a:off x="245" y="1361"/>
                <a:ext cx="852" cy="8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spcBef>
                    <a:spcPct val="50000"/>
                  </a:spcBef>
                </a:pPr>
                <a:r>
                  <a:rPr lang="en-US" altLang="fr-FR" sz="1200" b="1">
                    <a:ea typeface="MS PGothic" pitchFamily="34" charset="-128"/>
                    <a:cs typeface="MS PGothic" pitchFamily="34" charset="-128"/>
                  </a:rPr>
                  <a:t>OSS</a:t>
                </a:r>
                <a:br>
                  <a:rPr lang="en-US" altLang="fr-FR" sz="1200" b="1">
                    <a:ea typeface="MS PGothic" pitchFamily="34" charset="-128"/>
                    <a:cs typeface="MS PGothic" pitchFamily="34" charset="-128"/>
                  </a:rPr>
                </a:br>
                <a:r>
                  <a:rPr lang="en-US" altLang="fr-FR" sz="1200" b="1">
                    <a:ea typeface="MS PGothic" pitchFamily="34" charset="-128"/>
                    <a:cs typeface="MS PGothic" pitchFamily="34" charset="-128"/>
                  </a:rPr>
                  <a:t>PCRF</a:t>
                </a:r>
                <a:br>
                  <a:rPr lang="en-US" altLang="fr-FR" sz="1200" b="1">
                    <a:ea typeface="MS PGothic" pitchFamily="34" charset="-128"/>
                    <a:cs typeface="MS PGothic" pitchFamily="34" charset="-128"/>
                  </a:rPr>
                </a:br>
                <a:r>
                  <a:rPr lang="en-US" altLang="fr-FR" sz="1200" b="1">
                    <a:ea typeface="MS PGothic" pitchFamily="34" charset="-128"/>
                    <a:cs typeface="MS PGothic" pitchFamily="34" charset="-128"/>
                  </a:rPr>
                  <a:t>DPI</a:t>
                </a:r>
                <a:r>
                  <a:rPr lang="sv-SE" altLang="fr-FR" sz="1200" b="1">
                    <a:ea typeface="MS PGothic" pitchFamily="34" charset="-128"/>
                    <a:cs typeface="MS PGothic" pitchFamily="34" charset="-128"/>
                  </a:rPr>
                  <a:t/>
                </a:r>
                <a:br>
                  <a:rPr lang="sv-SE" altLang="fr-FR" sz="1200" b="1">
                    <a:ea typeface="MS PGothic" pitchFamily="34" charset="-128"/>
                    <a:cs typeface="MS PGothic" pitchFamily="34" charset="-128"/>
                  </a:rPr>
                </a:br>
                <a:r>
                  <a:rPr lang="sv-SE" altLang="fr-FR" sz="1200" b="1">
                    <a:ea typeface="MS PGothic" pitchFamily="34" charset="-128"/>
                    <a:cs typeface="MS PGothic" pitchFamily="34" charset="-128"/>
                  </a:rPr>
                  <a:t>Cloud Man</a:t>
                </a:r>
                <a:endParaRPr lang="en-US" altLang="fr-FR" sz="1200" b="1">
                  <a:ea typeface="MS PGothic" pitchFamily="34" charset="-128"/>
                  <a:cs typeface="MS PGothic" pitchFamily="34" charset="-128"/>
                </a:endParaRPr>
              </a:p>
            </p:txBody>
          </p:sp>
        </p:grpSp>
        <p:sp>
          <p:nvSpPr>
            <p:cNvPr id="28729" name="Rectangle 23"/>
            <p:cNvSpPr>
              <a:spLocks noChangeAspect="1" noChangeArrowheads="1"/>
            </p:cNvSpPr>
            <p:nvPr/>
          </p:nvSpPr>
          <p:spPr bwMode="auto">
            <a:xfrm>
              <a:off x="183" y="860"/>
              <a:ext cx="969" cy="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eaLnBrk="0" hangingPunct="0">
                <a:spcBef>
                  <a:spcPct val="50000"/>
                </a:spcBef>
              </a:pPr>
              <a:endParaRPr lang="sv-SE" altLang="fr-FR" sz="1400" b="1"/>
            </a:p>
          </p:txBody>
        </p:sp>
      </p:grpSp>
      <p:grpSp>
        <p:nvGrpSpPr>
          <p:cNvPr id="28695" name="Group 68"/>
          <p:cNvGrpSpPr>
            <a:grpSpLocks/>
          </p:cNvGrpSpPr>
          <p:nvPr/>
        </p:nvGrpSpPr>
        <p:grpSpPr bwMode="auto">
          <a:xfrm>
            <a:off x="3680222" y="1752600"/>
            <a:ext cx="395288" cy="503238"/>
            <a:chOff x="5406077" y="2325254"/>
            <a:chExt cx="470890" cy="502636"/>
          </a:xfrm>
        </p:grpSpPr>
        <p:sp>
          <p:nvSpPr>
            <p:cNvPr id="167" name="Rounded Rectangle 166"/>
            <p:cNvSpPr/>
            <p:nvPr/>
          </p:nvSpPr>
          <p:spPr bwMode="auto">
            <a:xfrm>
              <a:off x="5406077" y="2325254"/>
              <a:ext cx="470890" cy="502636"/>
            </a:xfrm>
            <a:prstGeom prst="roundRect">
              <a:avLst/>
            </a:prstGeom>
            <a:solidFill>
              <a:schemeClr val="tx2">
                <a:lumMod val="10000"/>
                <a:lumOff val="90000"/>
              </a:schemeClr>
            </a:solidFill>
            <a:ln w="38100" cap="flat" cmpd="sng" algn="ctr">
              <a:noFill/>
              <a:prstDash val="solid"/>
              <a:round/>
              <a:headEnd type="none" w="med" len="med"/>
              <a:tailEnd type="none" w="med" len="med"/>
            </a:ln>
            <a:effectLst/>
            <a:extLst/>
          </p:spPr>
          <p:txBody>
            <a:bodyPr wrap="none" anchor="ctr"/>
            <a:lstStyle/>
            <a:p>
              <a:pPr algn="ctr" eaLnBrk="0" hangingPunct="0">
                <a:spcBef>
                  <a:spcPct val="50000"/>
                </a:spcBef>
                <a:defRPr/>
              </a:pPr>
              <a:endParaRPr lang="en-US" sz="1666">
                <a:latin typeface="Arial" charset="0"/>
                <a:ea typeface="MS PGothic" pitchFamily="34" charset="-128"/>
                <a:cs typeface="Arial" charset="0"/>
              </a:endParaRPr>
            </a:p>
          </p:txBody>
        </p:sp>
        <p:sp>
          <p:nvSpPr>
            <p:cNvPr id="168" name="Freeform 4"/>
            <p:cNvSpPr>
              <a:spLocks noChangeAspect="1" noEditPoints="1"/>
            </p:cNvSpPr>
            <p:nvPr/>
          </p:nvSpPr>
          <p:spPr bwMode="auto">
            <a:xfrm>
              <a:off x="5486922" y="2402949"/>
              <a:ext cx="353168" cy="366273"/>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357"/>
                <a:gd name="T170" fmla="*/ 354 w 354"/>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spcBef>
                  <a:spcPct val="50000"/>
                </a:spcBef>
                <a:defRPr/>
              </a:pPr>
              <a:endParaRPr lang="en-US" sz="1666">
                <a:latin typeface="Arial" charset="0"/>
                <a:ea typeface="MS PGothic" pitchFamily="34" charset="-128"/>
                <a:cs typeface="Arial" charset="0"/>
              </a:endParaRPr>
            </a:p>
          </p:txBody>
        </p:sp>
      </p:grpSp>
      <p:grpSp>
        <p:nvGrpSpPr>
          <p:cNvPr id="28696" name="Group 71"/>
          <p:cNvGrpSpPr>
            <a:grpSpLocks/>
          </p:cNvGrpSpPr>
          <p:nvPr/>
        </p:nvGrpSpPr>
        <p:grpSpPr bwMode="auto">
          <a:xfrm>
            <a:off x="5592366" y="1752601"/>
            <a:ext cx="395288" cy="500063"/>
            <a:chOff x="7825342" y="2342449"/>
            <a:chExt cx="470890" cy="501313"/>
          </a:xfrm>
        </p:grpSpPr>
        <p:sp>
          <p:nvSpPr>
            <p:cNvPr id="170" name="Rounded Rectangle 169"/>
            <p:cNvSpPr/>
            <p:nvPr/>
          </p:nvSpPr>
          <p:spPr bwMode="auto">
            <a:xfrm>
              <a:off x="7825342" y="2342449"/>
              <a:ext cx="470890" cy="501313"/>
            </a:xfrm>
            <a:prstGeom prst="roundRect">
              <a:avLst/>
            </a:prstGeom>
            <a:solidFill>
              <a:schemeClr val="tx2">
                <a:lumMod val="10000"/>
                <a:lumOff val="90000"/>
              </a:schemeClr>
            </a:solidFill>
            <a:ln w="38100" cap="flat" cmpd="sng" algn="ctr">
              <a:noFill/>
              <a:prstDash val="solid"/>
              <a:round/>
              <a:headEnd type="none" w="med" len="med"/>
              <a:tailEnd type="none" w="med" len="med"/>
            </a:ln>
            <a:effectLst/>
            <a:extLst/>
          </p:spPr>
          <p:txBody>
            <a:bodyPr wrap="none" anchor="ctr"/>
            <a:lstStyle/>
            <a:p>
              <a:pPr algn="ctr" eaLnBrk="0" hangingPunct="0">
                <a:spcBef>
                  <a:spcPct val="50000"/>
                </a:spcBef>
                <a:defRPr/>
              </a:pPr>
              <a:endParaRPr lang="en-US" sz="1666">
                <a:latin typeface="Arial" charset="0"/>
                <a:ea typeface="MS PGothic" pitchFamily="34" charset="-128"/>
                <a:cs typeface="Arial" charset="0"/>
              </a:endParaRPr>
            </a:p>
          </p:txBody>
        </p:sp>
        <p:sp>
          <p:nvSpPr>
            <p:cNvPr id="171" name="Freeform 182"/>
            <p:cNvSpPr>
              <a:spLocks noChangeAspect="1" noEditPoints="1"/>
            </p:cNvSpPr>
            <p:nvPr/>
          </p:nvSpPr>
          <p:spPr bwMode="auto">
            <a:xfrm>
              <a:off x="7914697" y="2351998"/>
              <a:ext cx="290761" cy="434471"/>
            </a:xfrm>
            <a:custGeom>
              <a:avLst/>
              <a:gdLst>
                <a:gd name="T0" fmla="*/ 2147483647 w 360"/>
                <a:gd name="T1" fmla="*/ 2147483647 h 520"/>
                <a:gd name="T2" fmla="*/ 2147483647 w 360"/>
                <a:gd name="T3" fmla="*/ 2147483647 h 520"/>
                <a:gd name="T4" fmla="*/ 2147483647 w 360"/>
                <a:gd name="T5" fmla="*/ 2147483647 h 520"/>
                <a:gd name="T6" fmla="*/ 2147483647 w 360"/>
                <a:gd name="T7" fmla="*/ 2147483647 h 520"/>
                <a:gd name="T8" fmla="*/ 2147483647 w 360"/>
                <a:gd name="T9" fmla="*/ 2147483647 h 520"/>
                <a:gd name="T10" fmla="*/ 2147483647 w 360"/>
                <a:gd name="T11" fmla="*/ 2147483647 h 520"/>
                <a:gd name="T12" fmla="*/ 2147483647 w 360"/>
                <a:gd name="T13" fmla="*/ 2147483647 h 520"/>
                <a:gd name="T14" fmla="*/ 2147483647 w 360"/>
                <a:gd name="T15" fmla="*/ 2147483647 h 520"/>
                <a:gd name="T16" fmla="*/ 2147483647 w 360"/>
                <a:gd name="T17" fmla="*/ 2147483647 h 520"/>
                <a:gd name="T18" fmla="*/ 2147483647 w 360"/>
                <a:gd name="T19" fmla="*/ 2147483647 h 520"/>
                <a:gd name="T20" fmla="*/ 2147483647 w 360"/>
                <a:gd name="T21" fmla="*/ 2147483647 h 520"/>
                <a:gd name="T22" fmla="*/ 2147483647 w 360"/>
                <a:gd name="T23" fmla="*/ 2147483647 h 520"/>
                <a:gd name="T24" fmla="*/ 2147483647 w 360"/>
                <a:gd name="T25" fmla="*/ 2147483647 h 520"/>
                <a:gd name="T26" fmla="*/ 2147483647 w 360"/>
                <a:gd name="T27" fmla="*/ 2147483647 h 520"/>
                <a:gd name="T28" fmla="*/ 2147483647 w 360"/>
                <a:gd name="T29" fmla="*/ 2147483647 h 520"/>
                <a:gd name="T30" fmla="*/ 2147483647 w 360"/>
                <a:gd name="T31" fmla="*/ 2147483647 h 520"/>
                <a:gd name="T32" fmla="*/ 2147483647 w 360"/>
                <a:gd name="T33" fmla="*/ 2147483647 h 520"/>
                <a:gd name="T34" fmla="*/ 2147483647 w 360"/>
                <a:gd name="T35" fmla="*/ 2147483647 h 520"/>
                <a:gd name="T36" fmla="*/ 2147483647 w 360"/>
                <a:gd name="T37" fmla="*/ 2147483647 h 520"/>
                <a:gd name="T38" fmla="*/ 2147483647 w 360"/>
                <a:gd name="T39" fmla="*/ 2147483647 h 520"/>
                <a:gd name="T40" fmla="*/ 2147483647 w 360"/>
                <a:gd name="T41" fmla="*/ 2147483647 h 520"/>
                <a:gd name="T42" fmla="*/ 2147483647 w 360"/>
                <a:gd name="T43" fmla="*/ 2147483647 h 520"/>
                <a:gd name="T44" fmla="*/ 2147483647 w 360"/>
                <a:gd name="T45" fmla="*/ 2147483647 h 520"/>
                <a:gd name="T46" fmla="*/ 2147483647 w 360"/>
                <a:gd name="T47" fmla="*/ 2147483647 h 520"/>
                <a:gd name="T48" fmla="*/ 2147483647 w 360"/>
                <a:gd name="T49" fmla="*/ 2147483647 h 520"/>
                <a:gd name="T50" fmla="*/ 2147483647 w 360"/>
                <a:gd name="T51" fmla="*/ 2147483647 h 520"/>
                <a:gd name="T52" fmla="*/ 2147483647 w 360"/>
                <a:gd name="T53" fmla="*/ 2147483647 h 520"/>
                <a:gd name="T54" fmla="*/ 2147483647 w 360"/>
                <a:gd name="T55" fmla="*/ 2147483647 h 520"/>
                <a:gd name="T56" fmla="*/ 2147483647 w 360"/>
                <a:gd name="T57" fmla="*/ 2147483647 h 520"/>
                <a:gd name="T58" fmla="*/ 2147483647 w 360"/>
                <a:gd name="T59" fmla="*/ 2147483647 h 520"/>
                <a:gd name="T60" fmla="*/ 2147483647 w 360"/>
                <a:gd name="T61" fmla="*/ 2147483647 h 520"/>
                <a:gd name="T62" fmla="*/ 2147483647 w 360"/>
                <a:gd name="T63" fmla="*/ 2147483647 h 520"/>
                <a:gd name="T64" fmla="*/ 2147483647 w 360"/>
                <a:gd name="T65" fmla="*/ 2147483647 h 520"/>
                <a:gd name="T66" fmla="*/ 2147483647 w 360"/>
                <a:gd name="T67" fmla="*/ 2147483647 h 520"/>
                <a:gd name="T68" fmla="*/ 2147483647 w 360"/>
                <a:gd name="T69" fmla="*/ 2147483647 h 520"/>
                <a:gd name="T70" fmla="*/ 2147483647 w 360"/>
                <a:gd name="T71" fmla="*/ 2147483647 h 520"/>
                <a:gd name="T72" fmla="*/ 2147483647 w 360"/>
                <a:gd name="T73" fmla="*/ 2147483647 h 520"/>
                <a:gd name="T74" fmla="*/ 0 w 360"/>
                <a:gd name="T75" fmla="*/ 2147483647 h 520"/>
                <a:gd name="T76" fmla="*/ 2147483647 w 360"/>
                <a:gd name="T77" fmla="*/ 2147483647 h 520"/>
                <a:gd name="T78" fmla="*/ 2147483647 w 360"/>
                <a:gd name="T79" fmla="*/ 2147483647 h 520"/>
                <a:gd name="T80" fmla="*/ 2147483647 w 360"/>
                <a:gd name="T81" fmla="*/ 2147483647 h 520"/>
                <a:gd name="T82" fmla="*/ 2147483647 w 360"/>
                <a:gd name="T83" fmla="*/ 2147483647 h 520"/>
                <a:gd name="T84" fmla="*/ 2147483647 w 360"/>
                <a:gd name="T85" fmla="*/ 2147483647 h 520"/>
                <a:gd name="T86" fmla="*/ 2147483647 w 360"/>
                <a:gd name="T87" fmla="*/ 2147483647 h 520"/>
                <a:gd name="T88" fmla="*/ 2147483647 w 360"/>
                <a:gd name="T89" fmla="*/ 2147483647 h 520"/>
                <a:gd name="T90" fmla="*/ 2147483647 w 360"/>
                <a:gd name="T91" fmla="*/ 2147483647 h 520"/>
                <a:gd name="T92" fmla="*/ 2147483647 w 360"/>
                <a:gd name="T93" fmla="*/ 2147483647 h 520"/>
                <a:gd name="T94" fmla="*/ 2147483647 w 360"/>
                <a:gd name="T95" fmla="*/ 2147483647 h 520"/>
                <a:gd name="T96" fmla="*/ 2147483647 w 360"/>
                <a:gd name="T97" fmla="*/ 2147483647 h 520"/>
                <a:gd name="T98" fmla="*/ 2147483647 w 360"/>
                <a:gd name="T99" fmla="*/ 2147483647 h 520"/>
                <a:gd name="T100" fmla="*/ 2147483647 w 360"/>
                <a:gd name="T101" fmla="*/ 2147483647 h 520"/>
                <a:gd name="T102" fmla="*/ 2147483647 w 360"/>
                <a:gd name="T103" fmla="*/ 2147483647 h 520"/>
                <a:gd name="T104" fmla="*/ 2147483647 w 360"/>
                <a:gd name="T105" fmla="*/ 2147483647 h 520"/>
                <a:gd name="T106" fmla="*/ 2147483647 w 360"/>
                <a:gd name="T107" fmla="*/ 2147483647 h 520"/>
                <a:gd name="T108" fmla="*/ 2147483647 w 360"/>
                <a:gd name="T109" fmla="*/ 2147483647 h 520"/>
                <a:gd name="T110" fmla="*/ 2147483647 w 360"/>
                <a:gd name="T111" fmla="*/ 2147483647 h 520"/>
                <a:gd name="T112" fmla="*/ 2147483647 w 360"/>
                <a:gd name="T113" fmla="*/ 2147483647 h 520"/>
                <a:gd name="T114" fmla="*/ 2147483647 w 360"/>
                <a:gd name="T115" fmla="*/ 2147483647 h 5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0"/>
                <a:gd name="T175" fmla="*/ 0 h 520"/>
                <a:gd name="T176" fmla="*/ 360 w 360"/>
                <a:gd name="T177" fmla="*/ 520 h 5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0" h="520">
                  <a:moveTo>
                    <a:pt x="300" y="239"/>
                  </a:moveTo>
                  <a:cubicBezTo>
                    <a:pt x="296" y="228"/>
                    <a:pt x="296" y="228"/>
                    <a:pt x="296" y="228"/>
                  </a:cubicBezTo>
                  <a:cubicBezTo>
                    <a:pt x="296" y="225"/>
                    <a:pt x="293" y="224"/>
                    <a:pt x="290" y="225"/>
                  </a:cubicBezTo>
                  <a:cubicBezTo>
                    <a:pt x="279" y="228"/>
                    <a:pt x="279" y="228"/>
                    <a:pt x="279" y="228"/>
                  </a:cubicBezTo>
                  <a:cubicBezTo>
                    <a:pt x="278" y="226"/>
                    <a:pt x="276" y="223"/>
                    <a:pt x="274" y="221"/>
                  </a:cubicBezTo>
                  <a:cubicBezTo>
                    <a:pt x="281" y="211"/>
                    <a:pt x="281" y="211"/>
                    <a:pt x="281" y="211"/>
                  </a:cubicBezTo>
                  <a:cubicBezTo>
                    <a:pt x="282" y="209"/>
                    <a:pt x="282" y="206"/>
                    <a:pt x="280" y="205"/>
                  </a:cubicBezTo>
                  <a:cubicBezTo>
                    <a:pt x="270" y="198"/>
                    <a:pt x="270" y="198"/>
                    <a:pt x="270" y="198"/>
                  </a:cubicBezTo>
                  <a:cubicBezTo>
                    <a:pt x="268" y="196"/>
                    <a:pt x="265" y="197"/>
                    <a:pt x="263" y="199"/>
                  </a:cubicBezTo>
                  <a:cubicBezTo>
                    <a:pt x="257" y="208"/>
                    <a:pt x="257" y="208"/>
                    <a:pt x="257" y="208"/>
                  </a:cubicBezTo>
                  <a:cubicBezTo>
                    <a:pt x="254" y="207"/>
                    <a:pt x="251" y="206"/>
                    <a:pt x="248" y="205"/>
                  </a:cubicBezTo>
                  <a:cubicBezTo>
                    <a:pt x="248" y="194"/>
                    <a:pt x="248" y="194"/>
                    <a:pt x="248" y="194"/>
                  </a:cubicBezTo>
                  <a:cubicBezTo>
                    <a:pt x="248" y="191"/>
                    <a:pt x="246" y="189"/>
                    <a:pt x="243" y="189"/>
                  </a:cubicBezTo>
                  <a:cubicBezTo>
                    <a:pt x="231" y="189"/>
                    <a:pt x="231" y="189"/>
                    <a:pt x="231" y="189"/>
                  </a:cubicBezTo>
                  <a:cubicBezTo>
                    <a:pt x="229" y="189"/>
                    <a:pt x="226" y="191"/>
                    <a:pt x="226" y="194"/>
                  </a:cubicBezTo>
                  <a:cubicBezTo>
                    <a:pt x="226" y="205"/>
                    <a:pt x="226" y="205"/>
                    <a:pt x="226" y="205"/>
                  </a:cubicBezTo>
                  <a:cubicBezTo>
                    <a:pt x="223" y="206"/>
                    <a:pt x="220" y="207"/>
                    <a:pt x="218" y="208"/>
                  </a:cubicBezTo>
                  <a:cubicBezTo>
                    <a:pt x="211" y="199"/>
                    <a:pt x="211" y="199"/>
                    <a:pt x="211" y="199"/>
                  </a:cubicBezTo>
                  <a:cubicBezTo>
                    <a:pt x="209" y="197"/>
                    <a:pt x="206" y="196"/>
                    <a:pt x="204" y="198"/>
                  </a:cubicBezTo>
                  <a:cubicBezTo>
                    <a:pt x="195" y="205"/>
                    <a:pt x="195" y="205"/>
                    <a:pt x="195" y="205"/>
                  </a:cubicBezTo>
                  <a:cubicBezTo>
                    <a:pt x="193" y="206"/>
                    <a:pt x="192" y="209"/>
                    <a:pt x="194" y="211"/>
                  </a:cubicBezTo>
                  <a:cubicBezTo>
                    <a:pt x="200" y="221"/>
                    <a:pt x="200" y="221"/>
                    <a:pt x="200" y="221"/>
                  </a:cubicBezTo>
                  <a:cubicBezTo>
                    <a:pt x="198" y="223"/>
                    <a:pt x="197" y="226"/>
                    <a:pt x="195" y="228"/>
                  </a:cubicBezTo>
                  <a:cubicBezTo>
                    <a:pt x="184" y="225"/>
                    <a:pt x="184" y="225"/>
                    <a:pt x="184" y="225"/>
                  </a:cubicBezTo>
                  <a:cubicBezTo>
                    <a:pt x="181" y="224"/>
                    <a:pt x="179" y="225"/>
                    <a:pt x="178" y="228"/>
                  </a:cubicBezTo>
                  <a:cubicBezTo>
                    <a:pt x="174" y="239"/>
                    <a:pt x="174" y="239"/>
                    <a:pt x="174" y="239"/>
                  </a:cubicBezTo>
                  <a:cubicBezTo>
                    <a:pt x="173" y="241"/>
                    <a:pt x="175" y="244"/>
                    <a:pt x="177" y="245"/>
                  </a:cubicBezTo>
                  <a:cubicBezTo>
                    <a:pt x="188" y="249"/>
                    <a:pt x="188" y="249"/>
                    <a:pt x="188" y="249"/>
                  </a:cubicBezTo>
                  <a:cubicBezTo>
                    <a:pt x="188" y="250"/>
                    <a:pt x="188" y="251"/>
                    <a:pt x="188" y="253"/>
                  </a:cubicBezTo>
                  <a:cubicBezTo>
                    <a:pt x="188" y="255"/>
                    <a:pt x="188" y="256"/>
                    <a:pt x="188" y="258"/>
                  </a:cubicBezTo>
                  <a:cubicBezTo>
                    <a:pt x="177" y="261"/>
                    <a:pt x="177" y="261"/>
                    <a:pt x="177" y="261"/>
                  </a:cubicBezTo>
                  <a:cubicBezTo>
                    <a:pt x="175" y="262"/>
                    <a:pt x="173" y="265"/>
                    <a:pt x="174" y="268"/>
                  </a:cubicBezTo>
                  <a:cubicBezTo>
                    <a:pt x="178" y="278"/>
                    <a:pt x="178" y="278"/>
                    <a:pt x="178" y="278"/>
                  </a:cubicBezTo>
                  <a:cubicBezTo>
                    <a:pt x="179" y="281"/>
                    <a:pt x="181" y="282"/>
                    <a:pt x="184" y="282"/>
                  </a:cubicBezTo>
                  <a:cubicBezTo>
                    <a:pt x="195" y="278"/>
                    <a:pt x="195" y="278"/>
                    <a:pt x="195" y="278"/>
                  </a:cubicBezTo>
                  <a:cubicBezTo>
                    <a:pt x="197" y="281"/>
                    <a:pt x="199" y="283"/>
                    <a:pt x="201" y="285"/>
                  </a:cubicBezTo>
                  <a:cubicBezTo>
                    <a:pt x="194" y="295"/>
                    <a:pt x="194" y="295"/>
                    <a:pt x="194" y="295"/>
                  </a:cubicBezTo>
                  <a:cubicBezTo>
                    <a:pt x="192" y="297"/>
                    <a:pt x="193" y="300"/>
                    <a:pt x="195" y="302"/>
                  </a:cubicBezTo>
                  <a:cubicBezTo>
                    <a:pt x="204" y="308"/>
                    <a:pt x="204" y="308"/>
                    <a:pt x="204" y="308"/>
                  </a:cubicBezTo>
                  <a:cubicBezTo>
                    <a:pt x="206" y="310"/>
                    <a:pt x="209" y="310"/>
                    <a:pt x="211" y="307"/>
                  </a:cubicBezTo>
                  <a:cubicBezTo>
                    <a:pt x="218" y="298"/>
                    <a:pt x="218" y="298"/>
                    <a:pt x="218" y="298"/>
                  </a:cubicBezTo>
                  <a:cubicBezTo>
                    <a:pt x="221" y="299"/>
                    <a:pt x="223" y="300"/>
                    <a:pt x="226" y="301"/>
                  </a:cubicBezTo>
                  <a:cubicBezTo>
                    <a:pt x="226" y="312"/>
                    <a:pt x="226" y="312"/>
                    <a:pt x="226" y="312"/>
                  </a:cubicBezTo>
                  <a:cubicBezTo>
                    <a:pt x="226" y="315"/>
                    <a:pt x="229" y="317"/>
                    <a:pt x="231" y="317"/>
                  </a:cubicBezTo>
                  <a:cubicBezTo>
                    <a:pt x="243" y="317"/>
                    <a:pt x="243" y="317"/>
                    <a:pt x="243" y="317"/>
                  </a:cubicBezTo>
                  <a:cubicBezTo>
                    <a:pt x="246" y="317"/>
                    <a:pt x="248" y="315"/>
                    <a:pt x="248" y="312"/>
                  </a:cubicBezTo>
                  <a:cubicBezTo>
                    <a:pt x="248" y="301"/>
                    <a:pt x="248" y="301"/>
                    <a:pt x="248" y="301"/>
                  </a:cubicBezTo>
                  <a:cubicBezTo>
                    <a:pt x="251" y="300"/>
                    <a:pt x="254" y="299"/>
                    <a:pt x="256" y="298"/>
                  </a:cubicBezTo>
                  <a:cubicBezTo>
                    <a:pt x="263" y="307"/>
                    <a:pt x="263" y="307"/>
                    <a:pt x="263" y="307"/>
                  </a:cubicBezTo>
                  <a:cubicBezTo>
                    <a:pt x="265" y="310"/>
                    <a:pt x="268" y="310"/>
                    <a:pt x="270" y="308"/>
                  </a:cubicBezTo>
                  <a:cubicBezTo>
                    <a:pt x="280" y="302"/>
                    <a:pt x="280" y="302"/>
                    <a:pt x="280" y="302"/>
                  </a:cubicBezTo>
                  <a:cubicBezTo>
                    <a:pt x="282" y="300"/>
                    <a:pt x="282" y="297"/>
                    <a:pt x="281" y="295"/>
                  </a:cubicBezTo>
                  <a:cubicBezTo>
                    <a:pt x="274" y="285"/>
                    <a:pt x="274" y="285"/>
                    <a:pt x="274" y="285"/>
                  </a:cubicBezTo>
                  <a:cubicBezTo>
                    <a:pt x="276" y="283"/>
                    <a:pt x="277" y="281"/>
                    <a:pt x="279" y="278"/>
                  </a:cubicBezTo>
                  <a:cubicBezTo>
                    <a:pt x="290" y="282"/>
                    <a:pt x="290" y="282"/>
                    <a:pt x="290" y="282"/>
                  </a:cubicBezTo>
                  <a:cubicBezTo>
                    <a:pt x="293" y="282"/>
                    <a:pt x="296" y="281"/>
                    <a:pt x="296" y="278"/>
                  </a:cubicBezTo>
                  <a:cubicBezTo>
                    <a:pt x="300" y="268"/>
                    <a:pt x="300" y="268"/>
                    <a:pt x="300" y="268"/>
                  </a:cubicBezTo>
                  <a:cubicBezTo>
                    <a:pt x="301" y="265"/>
                    <a:pt x="299" y="262"/>
                    <a:pt x="297" y="261"/>
                  </a:cubicBezTo>
                  <a:cubicBezTo>
                    <a:pt x="286" y="258"/>
                    <a:pt x="286" y="258"/>
                    <a:pt x="286" y="258"/>
                  </a:cubicBezTo>
                  <a:cubicBezTo>
                    <a:pt x="286" y="256"/>
                    <a:pt x="286" y="255"/>
                    <a:pt x="286" y="253"/>
                  </a:cubicBezTo>
                  <a:cubicBezTo>
                    <a:pt x="286" y="251"/>
                    <a:pt x="286" y="250"/>
                    <a:pt x="286" y="249"/>
                  </a:cubicBezTo>
                  <a:cubicBezTo>
                    <a:pt x="297" y="245"/>
                    <a:pt x="297" y="245"/>
                    <a:pt x="297" y="245"/>
                  </a:cubicBezTo>
                  <a:cubicBezTo>
                    <a:pt x="299" y="244"/>
                    <a:pt x="301" y="241"/>
                    <a:pt x="300" y="239"/>
                  </a:cubicBezTo>
                  <a:close/>
                  <a:moveTo>
                    <a:pt x="237" y="286"/>
                  </a:moveTo>
                  <a:cubicBezTo>
                    <a:pt x="219" y="286"/>
                    <a:pt x="204" y="271"/>
                    <a:pt x="204" y="253"/>
                  </a:cubicBezTo>
                  <a:cubicBezTo>
                    <a:pt x="204" y="235"/>
                    <a:pt x="219" y="220"/>
                    <a:pt x="237" y="220"/>
                  </a:cubicBezTo>
                  <a:cubicBezTo>
                    <a:pt x="255" y="220"/>
                    <a:pt x="270" y="235"/>
                    <a:pt x="270" y="253"/>
                  </a:cubicBezTo>
                  <a:cubicBezTo>
                    <a:pt x="270" y="271"/>
                    <a:pt x="255" y="286"/>
                    <a:pt x="237" y="286"/>
                  </a:cubicBezTo>
                  <a:close/>
                  <a:moveTo>
                    <a:pt x="154" y="261"/>
                  </a:moveTo>
                  <a:cubicBezTo>
                    <a:pt x="156" y="261"/>
                    <a:pt x="158" y="259"/>
                    <a:pt x="158" y="257"/>
                  </a:cubicBezTo>
                  <a:cubicBezTo>
                    <a:pt x="158" y="249"/>
                    <a:pt x="158" y="249"/>
                    <a:pt x="158" y="249"/>
                  </a:cubicBezTo>
                  <a:cubicBezTo>
                    <a:pt x="158" y="247"/>
                    <a:pt x="156" y="245"/>
                    <a:pt x="154" y="245"/>
                  </a:cubicBezTo>
                  <a:cubicBezTo>
                    <a:pt x="148" y="245"/>
                    <a:pt x="148" y="245"/>
                    <a:pt x="148" y="245"/>
                  </a:cubicBezTo>
                  <a:cubicBezTo>
                    <a:pt x="148" y="243"/>
                    <a:pt x="147" y="242"/>
                    <a:pt x="147" y="240"/>
                  </a:cubicBezTo>
                  <a:cubicBezTo>
                    <a:pt x="146" y="237"/>
                    <a:pt x="144" y="234"/>
                    <a:pt x="142" y="231"/>
                  </a:cubicBezTo>
                  <a:cubicBezTo>
                    <a:pt x="147" y="227"/>
                    <a:pt x="147" y="227"/>
                    <a:pt x="147" y="227"/>
                  </a:cubicBezTo>
                  <a:cubicBezTo>
                    <a:pt x="148" y="225"/>
                    <a:pt x="148" y="222"/>
                    <a:pt x="147" y="221"/>
                  </a:cubicBezTo>
                  <a:cubicBezTo>
                    <a:pt x="141" y="215"/>
                    <a:pt x="141" y="215"/>
                    <a:pt x="141" y="215"/>
                  </a:cubicBezTo>
                  <a:cubicBezTo>
                    <a:pt x="139" y="214"/>
                    <a:pt x="137" y="214"/>
                    <a:pt x="135" y="215"/>
                  </a:cubicBezTo>
                  <a:cubicBezTo>
                    <a:pt x="131" y="219"/>
                    <a:pt x="131" y="219"/>
                    <a:pt x="131" y="219"/>
                  </a:cubicBezTo>
                  <a:cubicBezTo>
                    <a:pt x="127" y="217"/>
                    <a:pt x="122" y="215"/>
                    <a:pt x="117" y="214"/>
                  </a:cubicBezTo>
                  <a:cubicBezTo>
                    <a:pt x="117" y="208"/>
                    <a:pt x="117" y="208"/>
                    <a:pt x="117" y="208"/>
                  </a:cubicBezTo>
                  <a:cubicBezTo>
                    <a:pt x="117" y="205"/>
                    <a:pt x="115" y="203"/>
                    <a:pt x="113" y="203"/>
                  </a:cubicBezTo>
                  <a:cubicBezTo>
                    <a:pt x="105" y="203"/>
                    <a:pt x="105" y="203"/>
                    <a:pt x="105" y="203"/>
                  </a:cubicBezTo>
                  <a:cubicBezTo>
                    <a:pt x="103" y="203"/>
                    <a:pt x="101" y="205"/>
                    <a:pt x="101" y="208"/>
                  </a:cubicBezTo>
                  <a:cubicBezTo>
                    <a:pt x="101" y="214"/>
                    <a:pt x="101" y="214"/>
                    <a:pt x="101" y="214"/>
                  </a:cubicBezTo>
                  <a:cubicBezTo>
                    <a:pt x="99" y="214"/>
                    <a:pt x="98" y="215"/>
                    <a:pt x="96" y="215"/>
                  </a:cubicBezTo>
                  <a:cubicBezTo>
                    <a:pt x="93" y="216"/>
                    <a:pt x="90" y="218"/>
                    <a:pt x="87" y="220"/>
                  </a:cubicBezTo>
                  <a:cubicBezTo>
                    <a:pt x="83" y="215"/>
                    <a:pt x="83" y="215"/>
                    <a:pt x="83" y="215"/>
                  </a:cubicBezTo>
                  <a:cubicBezTo>
                    <a:pt x="81" y="214"/>
                    <a:pt x="78" y="214"/>
                    <a:pt x="77" y="215"/>
                  </a:cubicBezTo>
                  <a:cubicBezTo>
                    <a:pt x="71" y="221"/>
                    <a:pt x="71" y="221"/>
                    <a:pt x="71" y="221"/>
                  </a:cubicBezTo>
                  <a:cubicBezTo>
                    <a:pt x="69" y="222"/>
                    <a:pt x="69" y="225"/>
                    <a:pt x="71" y="227"/>
                  </a:cubicBezTo>
                  <a:cubicBezTo>
                    <a:pt x="75" y="231"/>
                    <a:pt x="75" y="231"/>
                    <a:pt x="75" y="231"/>
                  </a:cubicBezTo>
                  <a:cubicBezTo>
                    <a:pt x="73" y="235"/>
                    <a:pt x="71" y="240"/>
                    <a:pt x="70" y="245"/>
                  </a:cubicBezTo>
                  <a:cubicBezTo>
                    <a:pt x="64" y="245"/>
                    <a:pt x="64" y="245"/>
                    <a:pt x="64" y="245"/>
                  </a:cubicBezTo>
                  <a:cubicBezTo>
                    <a:pt x="61" y="245"/>
                    <a:pt x="59" y="247"/>
                    <a:pt x="59" y="249"/>
                  </a:cubicBezTo>
                  <a:cubicBezTo>
                    <a:pt x="59" y="257"/>
                    <a:pt x="59" y="257"/>
                    <a:pt x="59" y="257"/>
                  </a:cubicBezTo>
                  <a:cubicBezTo>
                    <a:pt x="59" y="259"/>
                    <a:pt x="61" y="261"/>
                    <a:pt x="64" y="261"/>
                  </a:cubicBezTo>
                  <a:cubicBezTo>
                    <a:pt x="70" y="261"/>
                    <a:pt x="70" y="261"/>
                    <a:pt x="70" y="261"/>
                  </a:cubicBezTo>
                  <a:cubicBezTo>
                    <a:pt x="70" y="263"/>
                    <a:pt x="70" y="264"/>
                    <a:pt x="71" y="266"/>
                  </a:cubicBezTo>
                  <a:cubicBezTo>
                    <a:pt x="72" y="269"/>
                    <a:pt x="74" y="272"/>
                    <a:pt x="75" y="275"/>
                  </a:cubicBezTo>
                  <a:cubicBezTo>
                    <a:pt x="71" y="279"/>
                    <a:pt x="71" y="279"/>
                    <a:pt x="71" y="279"/>
                  </a:cubicBezTo>
                  <a:cubicBezTo>
                    <a:pt x="69" y="281"/>
                    <a:pt x="69" y="284"/>
                    <a:pt x="71" y="285"/>
                  </a:cubicBezTo>
                  <a:cubicBezTo>
                    <a:pt x="77" y="291"/>
                    <a:pt x="77" y="291"/>
                    <a:pt x="77" y="291"/>
                  </a:cubicBezTo>
                  <a:cubicBezTo>
                    <a:pt x="78" y="292"/>
                    <a:pt x="81" y="292"/>
                    <a:pt x="83" y="291"/>
                  </a:cubicBezTo>
                  <a:cubicBezTo>
                    <a:pt x="87" y="286"/>
                    <a:pt x="87" y="286"/>
                    <a:pt x="87" y="286"/>
                  </a:cubicBezTo>
                  <a:cubicBezTo>
                    <a:pt x="91" y="289"/>
                    <a:pt x="96" y="291"/>
                    <a:pt x="101" y="292"/>
                  </a:cubicBezTo>
                  <a:cubicBezTo>
                    <a:pt x="101" y="298"/>
                    <a:pt x="101" y="298"/>
                    <a:pt x="101" y="298"/>
                  </a:cubicBezTo>
                  <a:cubicBezTo>
                    <a:pt x="101" y="300"/>
                    <a:pt x="103" y="302"/>
                    <a:pt x="105" y="302"/>
                  </a:cubicBezTo>
                  <a:cubicBezTo>
                    <a:pt x="113" y="302"/>
                    <a:pt x="113" y="302"/>
                    <a:pt x="113" y="302"/>
                  </a:cubicBezTo>
                  <a:cubicBezTo>
                    <a:pt x="115" y="302"/>
                    <a:pt x="117" y="300"/>
                    <a:pt x="117" y="298"/>
                  </a:cubicBezTo>
                  <a:cubicBezTo>
                    <a:pt x="117" y="292"/>
                    <a:pt x="117" y="292"/>
                    <a:pt x="117" y="292"/>
                  </a:cubicBezTo>
                  <a:cubicBezTo>
                    <a:pt x="119" y="292"/>
                    <a:pt x="120" y="291"/>
                    <a:pt x="122" y="291"/>
                  </a:cubicBezTo>
                  <a:cubicBezTo>
                    <a:pt x="125" y="290"/>
                    <a:pt x="128" y="288"/>
                    <a:pt x="131" y="286"/>
                  </a:cubicBezTo>
                  <a:cubicBezTo>
                    <a:pt x="135" y="291"/>
                    <a:pt x="135" y="291"/>
                    <a:pt x="135" y="291"/>
                  </a:cubicBezTo>
                  <a:cubicBezTo>
                    <a:pt x="137" y="292"/>
                    <a:pt x="139" y="292"/>
                    <a:pt x="141" y="291"/>
                  </a:cubicBezTo>
                  <a:cubicBezTo>
                    <a:pt x="147" y="285"/>
                    <a:pt x="147" y="285"/>
                    <a:pt x="147" y="285"/>
                  </a:cubicBezTo>
                  <a:cubicBezTo>
                    <a:pt x="148" y="284"/>
                    <a:pt x="148" y="281"/>
                    <a:pt x="147" y="279"/>
                  </a:cubicBezTo>
                  <a:cubicBezTo>
                    <a:pt x="142" y="275"/>
                    <a:pt x="142" y="275"/>
                    <a:pt x="142" y="275"/>
                  </a:cubicBezTo>
                  <a:cubicBezTo>
                    <a:pt x="145" y="271"/>
                    <a:pt x="147" y="266"/>
                    <a:pt x="148" y="261"/>
                  </a:cubicBezTo>
                  <a:lnTo>
                    <a:pt x="154" y="261"/>
                  </a:lnTo>
                  <a:close/>
                  <a:moveTo>
                    <a:pt x="116" y="276"/>
                  </a:moveTo>
                  <a:cubicBezTo>
                    <a:pt x="114" y="277"/>
                    <a:pt x="111" y="277"/>
                    <a:pt x="109" y="277"/>
                  </a:cubicBezTo>
                  <a:cubicBezTo>
                    <a:pt x="109" y="277"/>
                    <a:pt x="109" y="277"/>
                    <a:pt x="109" y="277"/>
                  </a:cubicBezTo>
                  <a:cubicBezTo>
                    <a:pt x="99" y="277"/>
                    <a:pt x="89" y="270"/>
                    <a:pt x="86" y="261"/>
                  </a:cubicBezTo>
                  <a:cubicBezTo>
                    <a:pt x="82" y="248"/>
                    <a:pt x="89" y="234"/>
                    <a:pt x="101" y="230"/>
                  </a:cubicBezTo>
                  <a:cubicBezTo>
                    <a:pt x="104" y="229"/>
                    <a:pt x="106" y="229"/>
                    <a:pt x="109" y="229"/>
                  </a:cubicBezTo>
                  <a:cubicBezTo>
                    <a:pt x="119" y="229"/>
                    <a:pt x="128" y="236"/>
                    <a:pt x="132" y="245"/>
                  </a:cubicBezTo>
                  <a:cubicBezTo>
                    <a:pt x="136" y="258"/>
                    <a:pt x="129" y="271"/>
                    <a:pt x="116" y="276"/>
                  </a:cubicBezTo>
                  <a:close/>
                  <a:moveTo>
                    <a:pt x="352" y="197"/>
                  </a:moveTo>
                  <a:cubicBezTo>
                    <a:pt x="356" y="197"/>
                    <a:pt x="360" y="193"/>
                    <a:pt x="360" y="189"/>
                  </a:cubicBezTo>
                  <a:cubicBezTo>
                    <a:pt x="360" y="171"/>
                    <a:pt x="360" y="171"/>
                    <a:pt x="360" y="171"/>
                  </a:cubicBezTo>
                  <a:cubicBezTo>
                    <a:pt x="360" y="161"/>
                    <a:pt x="351" y="152"/>
                    <a:pt x="340" y="152"/>
                  </a:cubicBezTo>
                  <a:cubicBezTo>
                    <a:pt x="325" y="152"/>
                    <a:pt x="325" y="152"/>
                    <a:pt x="325" y="152"/>
                  </a:cubicBezTo>
                  <a:cubicBezTo>
                    <a:pt x="325" y="88"/>
                    <a:pt x="325" y="88"/>
                    <a:pt x="325" y="88"/>
                  </a:cubicBezTo>
                  <a:cubicBezTo>
                    <a:pt x="325" y="78"/>
                    <a:pt x="316" y="69"/>
                    <a:pt x="305" y="69"/>
                  </a:cubicBezTo>
                  <a:cubicBezTo>
                    <a:pt x="246" y="69"/>
                    <a:pt x="246" y="69"/>
                    <a:pt x="246" y="69"/>
                  </a:cubicBezTo>
                  <a:cubicBezTo>
                    <a:pt x="249" y="37"/>
                    <a:pt x="249" y="37"/>
                    <a:pt x="249" y="37"/>
                  </a:cubicBezTo>
                  <a:cubicBezTo>
                    <a:pt x="249" y="34"/>
                    <a:pt x="247" y="31"/>
                    <a:pt x="245" y="29"/>
                  </a:cubicBezTo>
                  <a:cubicBezTo>
                    <a:pt x="242" y="28"/>
                    <a:pt x="239" y="28"/>
                    <a:pt x="236" y="29"/>
                  </a:cubicBezTo>
                  <a:cubicBezTo>
                    <a:pt x="216" y="43"/>
                    <a:pt x="216" y="43"/>
                    <a:pt x="216" y="43"/>
                  </a:cubicBezTo>
                  <a:cubicBezTo>
                    <a:pt x="204" y="30"/>
                    <a:pt x="168" y="0"/>
                    <a:pt x="95" y="0"/>
                  </a:cubicBezTo>
                  <a:cubicBezTo>
                    <a:pt x="94" y="0"/>
                    <a:pt x="94" y="0"/>
                    <a:pt x="94" y="0"/>
                  </a:cubicBezTo>
                  <a:cubicBezTo>
                    <a:pt x="90" y="0"/>
                    <a:pt x="87" y="3"/>
                    <a:pt x="86" y="7"/>
                  </a:cubicBezTo>
                  <a:cubicBezTo>
                    <a:pt x="85" y="10"/>
                    <a:pt x="87" y="14"/>
                    <a:pt x="91" y="15"/>
                  </a:cubicBezTo>
                  <a:cubicBezTo>
                    <a:pt x="135" y="33"/>
                    <a:pt x="154" y="56"/>
                    <a:pt x="162" y="69"/>
                  </a:cubicBezTo>
                  <a:cubicBezTo>
                    <a:pt x="54" y="69"/>
                    <a:pt x="54" y="69"/>
                    <a:pt x="54" y="69"/>
                  </a:cubicBezTo>
                  <a:cubicBezTo>
                    <a:pt x="43" y="69"/>
                    <a:pt x="35" y="78"/>
                    <a:pt x="35" y="88"/>
                  </a:cubicBezTo>
                  <a:cubicBezTo>
                    <a:pt x="35" y="152"/>
                    <a:pt x="35" y="152"/>
                    <a:pt x="35" y="152"/>
                  </a:cubicBezTo>
                  <a:cubicBezTo>
                    <a:pt x="19" y="152"/>
                    <a:pt x="19" y="152"/>
                    <a:pt x="19" y="152"/>
                  </a:cubicBezTo>
                  <a:cubicBezTo>
                    <a:pt x="9" y="152"/>
                    <a:pt x="0" y="161"/>
                    <a:pt x="0" y="171"/>
                  </a:cubicBezTo>
                  <a:cubicBezTo>
                    <a:pt x="0" y="335"/>
                    <a:pt x="0" y="335"/>
                    <a:pt x="0" y="335"/>
                  </a:cubicBezTo>
                  <a:cubicBezTo>
                    <a:pt x="0" y="346"/>
                    <a:pt x="9" y="354"/>
                    <a:pt x="19" y="354"/>
                  </a:cubicBezTo>
                  <a:cubicBezTo>
                    <a:pt x="35" y="354"/>
                    <a:pt x="35" y="354"/>
                    <a:pt x="35" y="354"/>
                  </a:cubicBezTo>
                  <a:cubicBezTo>
                    <a:pt x="35" y="424"/>
                    <a:pt x="35" y="424"/>
                    <a:pt x="35" y="424"/>
                  </a:cubicBezTo>
                  <a:cubicBezTo>
                    <a:pt x="35" y="435"/>
                    <a:pt x="43" y="443"/>
                    <a:pt x="54" y="443"/>
                  </a:cubicBezTo>
                  <a:cubicBezTo>
                    <a:pt x="132" y="443"/>
                    <a:pt x="132" y="443"/>
                    <a:pt x="132" y="443"/>
                  </a:cubicBezTo>
                  <a:cubicBezTo>
                    <a:pt x="153" y="470"/>
                    <a:pt x="174" y="482"/>
                    <a:pt x="185" y="487"/>
                  </a:cubicBezTo>
                  <a:cubicBezTo>
                    <a:pt x="179" y="510"/>
                    <a:pt x="179" y="510"/>
                    <a:pt x="179" y="510"/>
                  </a:cubicBezTo>
                  <a:cubicBezTo>
                    <a:pt x="179" y="513"/>
                    <a:pt x="180" y="516"/>
                    <a:pt x="182" y="518"/>
                  </a:cubicBezTo>
                  <a:cubicBezTo>
                    <a:pt x="183" y="519"/>
                    <a:pt x="185" y="520"/>
                    <a:pt x="187" y="520"/>
                  </a:cubicBezTo>
                  <a:cubicBezTo>
                    <a:pt x="188" y="520"/>
                    <a:pt x="189" y="520"/>
                    <a:pt x="190" y="519"/>
                  </a:cubicBezTo>
                  <a:cubicBezTo>
                    <a:pt x="270" y="482"/>
                    <a:pt x="270" y="482"/>
                    <a:pt x="270" y="482"/>
                  </a:cubicBezTo>
                  <a:cubicBezTo>
                    <a:pt x="272" y="481"/>
                    <a:pt x="274" y="479"/>
                    <a:pt x="274" y="477"/>
                  </a:cubicBezTo>
                  <a:cubicBezTo>
                    <a:pt x="275" y="474"/>
                    <a:pt x="274" y="472"/>
                    <a:pt x="273" y="470"/>
                  </a:cubicBezTo>
                  <a:cubicBezTo>
                    <a:pt x="251" y="443"/>
                    <a:pt x="251" y="443"/>
                    <a:pt x="251" y="443"/>
                  </a:cubicBezTo>
                  <a:cubicBezTo>
                    <a:pt x="305" y="443"/>
                    <a:pt x="305" y="443"/>
                    <a:pt x="305" y="443"/>
                  </a:cubicBezTo>
                  <a:cubicBezTo>
                    <a:pt x="316" y="443"/>
                    <a:pt x="325" y="435"/>
                    <a:pt x="325" y="424"/>
                  </a:cubicBezTo>
                  <a:cubicBezTo>
                    <a:pt x="325" y="354"/>
                    <a:pt x="325" y="354"/>
                    <a:pt x="325" y="354"/>
                  </a:cubicBezTo>
                  <a:cubicBezTo>
                    <a:pt x="340" y="354"/>
                    <a:pt x="340" y="354"/>
                    <a:pt x="340" y="354"/>
                  </a:cubicBezTo>
                  <a:cubicBezTo>
                    <a:pt x="351" y="354"/>
                    <a:pt x="360" y="346"/>
                    <a:pt x="360" y="335"/>
                  </a:cubicBezTo>
                  <a:cubicBezTo>
                    <a:pt x="360" y="221"/>
                    <a:pt x="360" y="221"/>
                    <a:pt x="360" y="221"/>
                  </a:cubicBezTo>
                  <a:cubicBezTo>
                    <a:pt x="360" y="216"/>
                    <a:pt x="356" y="213"/>
                    <a:pt x="352" y="213"/>
                  </a:cubicBezTo>
                  <a:cubicBezTo>
                    <a:pt x="347" y="213"/>
                    <a:pt x="344" y="216"/>
                    <a:pt x="344" y="221"/>
                  </a:cubicBezTo>
                  <a:cubicBezTo>
                    <a:pt x="344" y="335"/>
                    <a:pt x="344" y="335"/>
                    <a:pt x="344" y="335"/>
                  </a:cubicBezTo>
                  <a:cubicBezTo>
                    <a:pt x="344" y="337"/>
                    <a:pt x="342" y="338"/>
                    <a:pt x="340" y="338"/>
                  </a:cubicBezTo>
                  <a:cubicBezTo>
                    <a:pt x="19" y="338"/>
                    <a:pt x="19" y="338"/>
                    <a:pt x="19" y="338"/>
                  </a:cubicBezTo>
                  <a:cubicBezTo>
                    <a:pt x="18" y="338"/>
                    <a:pt x="16" y="337"/>
                    <a:pt x="16" y="335"/>
                  </a:cubicBezTo>
                  <a:cubicBezTo>
                    <a:pt x="16" y="171"/>
                    <a:pt x="16" y="171"/>
                    <a:pt x="16" y="171"/>
                  </a:cubicBezTo>
                  <a:cubicBezTo>
                    <a:pt x="16" y="170"/>
                    <a:pt x="18" y="168"/>
                    <a:pt x="19" y="168"/>
                  </a:cubicBezTo>
                  <a:cubicBezTo>
                    <a:pt x="340" y="168"/>
                    <a:pt x="340" y="168"/>
                    <a:pt x="340" y="168"/>
                  </a:cubicBezTo>
                  <a:cubicBezTo>
                    <a:pt x="342" y="168"/>
                    <a:pt x="344" y="170"/>
                    <a:pt x="344" y="171"/>
                  </a:cubicBezTo>
                  <a:cubicBezTo>
                    <a:pt x="344" y="189"/>
                    <a:pt x="344" y="189"/>
                    <a:pt x="344" y="189"/>
                  </a:cubicBezTo>
                  <a:cubicBezTo>
                    <a:pt x="344" y="193"/>
                    <a:pt x="347" y="197"/>
                    <a:pt x="352" y="197"/>
                  </a:cubicBezTo>
                  <a:close/>
                  <a:moveTo>
                    <a:pt x="254" y="472"/>
                  </a:moveTo>
                  <a:cubicBezTo>
                    <a:pt x="199" y="498"/>
                    <a:pt x="199" y="498"/>
                    <a:pt x="199" y="498"/>
                  </a:cubicBezTo>
                  <a:cubicBezTo>
                    <a:pt x="202" y="483"/>
                    <a:pt x="202" y="483"/>
                    <a:pt x="202" y="483"/>
                  </a:cubicBezTo>
                  <a:cubicBezTo>
                    <a:pt x="203" y="479"/>
                    <a:pt x="200" y="475"/>
                    <a:pt x="196" y="474"/>
                  </a:cubicBezTo>
                  <a:cubicBezTo>
                    <a:pt x="196" y="474"/>
                    <a:pt x="162" y="464"/>
                    <a:pt x="134" y="417"/>
                  </a:cubicBezTo>
                  <a:cubicBezTo>
                    <a:pt x="175" y="448"/>
                    <a:pt x="204" y="443"/>
                    <a:pt x="206" y="443"/>
                  </a:cubicBezTo>
                  <a:cubicBezTo>
                    <a:pt x="209" y="442"/>
                    <a:pt x="212" y="440"/>
                    <a:pt x="212" y="437"/>
                  </a:cubicBezTo>
                  <a:cubicBezTo>
                    <a:pt x="215" y="425"/>
                    <a:pt x="215" y="425"/>
                    <a:pt x="215" y="425"/>
                  </a:cubicBezTo>
                  <a:lnTo>
                    <a:pt x="254" y="472"/>
                  </a:lnTo>
                  <a:close/>
                  <a:moveTo>
                    <a:pt x="51" y="354"/>
                  </a:moveTo>
                  <a:cubicBezTo>
                    <a:pt x="309" y="354"/>
                    <a:pt x="309" y="354"/>
                    <a:pt x="309" y="354"/>
                  </a:cubicBezTo>
                  <a:cubicBezTo>
                    <a:pt x="309" y="424"/>
                    <a:pt x="309" y="424"/>
                    <a:pt x="309" y="424"/>
                  </a:cubicBezTo>
                  <a:cubicBezTo>
                    <a:pt x="309" y="426"/>
                    <a:pt x="307" y="427"/>
                    <a:pt x="305" y="427"/>
                  </a:cubicBezTo>
                  <a:cubicBezTo>
                    <a:pt x="238" y="427"/>
                    <a:pt x="238" y="427"/>
                    <a:pt x="238" y="427"/>
                  </a:cubicBezTo>
                  <a:cubicBezTo>
                    <a:pt x="217" y="402"/>
                    <a:pt x="217" y="402"/>
                    <a:pt x="217" y="402"/>
                  </a:cubicBezTo>
                  <a:cubicBezTo>
                    <a:pt x="215" y="400"/>
                    <a:pt x="212" y="399"/>
                    <a:pt x="209" y="399"/>
                  </a:cubicBezTo>
                  <a:cubicBezTo>
                    <a:pt x="206" y="400"/>
                    <a:pt x="204" y="402"/>
                    <a:pt x="203" y="405"/>
                  </a:cubicBezTo>
                  <a:cubicBezTo>
                    <a:pt x="198" y="427"/>
                    <a:pt x="198" y="427"/>
                    <a:pt x="198" y="427"/>
                  </a:cubicBezTo>
                  <a:cubicBezTo>
                    <a:pt x="187" y="427"/>
                    <a:pt x="155" y="422"/>
                    <a:pt x="116" y="378"/>
                  </a:cubicBezTo>
                  <a:cubicBezTo>
                    <a:pt x="113" y="376"/>
                    <a:pt x="109" y="375"/>
                    <a:pt x="106" y="377"/>
                  </a:cubicBezTo>
                  <a:cubicBezTo>
                    <a:pt x="102" y="379"/>
                    <a:pt x="101" y="383"/>
                    <a:pt x="102" y="387"/>
                  </a:cubicBezTo>
                  <a:cubicBezTo>
                    <a:pt x="108" y="402"/>
                    <a:pt x="115" y="416"/>
                    <a:pt x="122" y="427"/>
                  </a:cubicBezTo>
                  <a:cubicBezTo>
                    <a:pt x="54" y="427"/>
                    <a:pt x="54" y="427"/>
                    <a:pt x="54" y="427"/>
                  </a:cubicBezTo>
                  <a:cubicBezTo>
                    <a:pt x="52" y="427"/>
                    <a:pt x="51" y="426"/>
                    <a:pt x="51" y="424"/>
                  </a:cubicBezTo>
                  <a:lnTo>
                    <a:pt x="51" y="354"/>
                  </a:lnTo>
                  <a:close/>
                  <a:moveTo>
                    <a:pt x="134" y="19"/>
                  </a:moveTo>
                  <a:cubicBezTo>
                    <a:pt x="187" y="29"/>
                    <a:pt x="208" y="57"/>
                    <a:pt x="208" y="58"/>
                  </a:cubicBezTo>
                  <a:cubicBezTo>
                    <a:pt x="211" y="61"/>
                    <a:pt x="215" y="62"/>
                    <a:pt x="219" y="60"/>
                  </a:cubicBezTo>
                  <a:cubicBezTo>
                    <a:pt x="231" y="52"/>
                    <a:pt x="231" y="52"/>
                    <a:pt x="231" y="52"/>
                  </a:cubicBezTo>
                  <a:cubicBezTo>
                    <a:pt x="226" y="112"/>
                    <a:pt x="226" y="112"/>
                    <a:pt x="226" y="112"/>
                  </a:cubicBezTo>
                  <a:cubicBezTo>
                    <a:pt x="169" y="93"/>
                    <a:pt x="169" y="93"/>
                    <a:pt x="169" y="93"/>
                  </a:cubicBezTo>
                  <a:cubicBezTo>
                    <a:pt x="179" y="86"/>
                    <a:pt x="179" y="86"/>
                    <a:pt x="179" y="86"/>
                  </a:cubicBezTo>
                  <a:cubicBezTo>
                    <a:pt x="182" y="84"/>
                    <a:pt x="183" y="81"/>
                    <a:pt x="183" y="78"/>
                  </a:cubicBezTo>
                  <a:cubicBezTo>
                    <a:pt x="182" y="76"/>
                    <a:pt x="176" y="47"/>
                    <a:pt x="134" y="19"/>
                  </a:cubicBezTo>
                  <a:close/>
                  <a:moveTo>
                    <a:pt x="309" y="152"/>
                  </a:moveTo>
                  <a:cubicBezTo>
                    <a:pt x="51" y="152"/>
                    <a:pt x="51" y="152"/>
                    <a:pt x="51" y="152"/>
                  </a:cubicBezTo>
                  <a:cubicBezTo>
                    <a:pt x="51" y="88"/>
                    <a:pt x="51" y="88"/>
                    <a:pt x="51" y="88"/>
                  </a:cubicBezTo>
                  <a:cubicBezTo>
                    <a:pt x="51" y="87"/>
                    <a:pt x="52" y="85"/>
                    <a:pt x="54" y="85"/>
                  </a:cubicBezTo>
                  <a:cubicBezTo>
                    <a:pt x="151" y="85"/>
                    <a:pt x="151" y="85"/>
                    <a:pt x="151" y="85"/>
                  </a:cubicBezTo>
                  <a:cubicBezTo>
                    <a:pt x="146" y="88"/>
                    <a:pt x="146" y="88"/>
                    <a:pt x="146" y="88"/>
                  </a:cubicBezTo>
                  <a:cubicBezTo>
                    <a:pt x="144" y="90"/>
                    <a:pt x="142" y="93"/>
                    <a:pt x="143" y="96"/>
                  </a:cubicBezTo>
                  <a:cubicBezTo>
                    <a:pt x="143" y="99"/>
                    <a:pt x="145" y="102"/>
                    <a:pt x="148" y="103"/>
                  </a:cubicBezTo>
                  <a:cubicBezTo>
                    <a:pt x="231" y="131"/>
                    <a:pt x="231" y="131"/>
                    <a:pt x="231" y="131"/>
                  </a:cubicBezTo>
                  <a:cubicBezTo>
                    <a:pt x="232" y="131"/>
                    <a:pt x="233" y="131"/>
                    <a:pt x="234" y="131"/>
                  </a:cubicBezTo>
                  <a:cubicBezTo>
                    <a:pt x="235" y="131"/>
                    <a:pt x="237" y="131"/>
                    <a:pt x="238" y="130"/>
                  </a:cubicBezTo>
                  <a:cubicBezTo>
                    <a:pt x="240" y="129"/>
                    <a:pt x="241" y="126"/>
                    <a:pt x="241" y="124"/>
                  </a:cubicBezTo>
                  <a:cubicBezTo>
                    <a:pt x="245" y="85"/>
                    <a:pt x="245" y="85"/>
                    <a:pt x="245" y="85"/>
                  </a:cubicBezTo>
                  <a:cubicBezTo>
                    <a:pt x="305" y="85"/>
                    <a:pt x="305" y="85"/>
                    <a:pt x="305" y="85"/>
                  </a:cubicBezTo>
                  <a:cubicBezTo>
                    <a:pt x="307" y="85"/>
                    <a:pt x="309" y="87"/>
                    <a:pt x="309" y="88"/>
                  </a:cubicBezTo>
                  <a:lnTo>
                    <a:pt x="309" y="15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spcBef>
                  <a:spcPct val="50000"/>
                </a:spcBef>
                <a:defRPr/>
              </a:pPr>
              <a:endParaRPr lang="en-US" sz="1666">
                <a:latin typeface="Arial" charset="0"/>
                <a:ea typeface="MS PGothic" pitchFamily="34" charset="-128"/>
                <a:cs typeface="Arial" charset="0"/>
              </a:endParaRPr>
            </a:p>
          </p:txBody>
        </p:sp>
      </p:grpSp>
      <p:grpSp>
        <p:nvGrpSpPr>
          <p:cNvPr id="28697" name="Group 74"/>
          <p:cNvGrpSpPr>
            <a:grpSpLocks/>
          </p:cNvGrpSpPr>
          <p:nvPr/>
        </p:nvGrpSpPr>
        <p:grpSpPr bwMode="auto">
          <a:xfrm>
            <a:off x="4317207" y="1758951"/>
            <a:ext cx="394097" cy="500063"/>
            <a:chOff x="6248653" y="2342449"/>
            <a:chExt cx="469567" cy="501313"/>
          </a:xfrm>
        </p:grpSpPr>
        <p:sp>
          <p:nvSpPr>
            <p:cNvPr id="173" name="Rounded Rectangle 172"/>
            <p:cNvSpPr/>
            <p:nvPr/>
          </p:nvSpPr>
          <p:spPr bwMode="auto">
            <a:xfrm>
              <a:off x="6248653" y="2342449"/>
              <a:ext cx="469567" cy="501313"/>
            </a:xfrm>
            <a:prstGeom prst="roundRect">
              <a:avLst/>
            </a:prstGeom>
            <a:solidFill>
              <a:schemeClr val="tx2">
                <a:lumMod val="10000"/>
                <a:lumOff val="90000"/>
              </a:schemeClr>
            </a:solidFill>
            <a:ln w="38100" cap="flat" cmpd="sng" algn="ctr">
              <a:noFill/>
              <a:prstDash val="solid"/>
              <a:round/>
              <a:headEnd type="none" w="med" len="med"/>
              <a:tailEnd type="none" w="med" len="med"/>
            </a:ln>
            <a:effectLst/>
            <a:extLst/>
          </p:spPr>
          <p:txBody>
            <a:bodyPr wrap="none" anchor="ctr"/>
            <a:lstStyle/>
            <a:p>
              <a:pPr algn="ctr" eaLnBrk="0" hangingPunct="0">
                <a:spcBef>
                  <a:spcPct val="50000"/>
                </a:spcBef>
                <a:defRPr/>
              </a:pPr>
              <a:endParaRPr lang="en-US" sz="1666">
                <a:latin typeface="Arial" charset="0"/>
                <a:ea typeface="MS PGothic" pitchFamily="34" charset="-128"/>
                <a:cs typeface="Arial" charset="0"/>
              </a:endParaRPr>
            </a:p>
          </p:txBody>
        </p:sp>
        <p:sp>
          <p:nvSpPr>
            <p:cNvPr id="174" name="Freeform 29"/>
            <p:cNvSpPr>
              <a:spLocks noChangeAspect="1" noEditPoints="1"/>
            </p:cNvSpPr>
            <p:nvPr/>
          </p:nvSpPr>
          <p:spPr bwMode="auto">
            <a:xfrm>
              <a:off x="6292631" y="2409291"/>
              <a:ext cx="341889" cy="351715"/>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spcBef>
                  <a:spcPct val="50000"/>
                </a:spcBef>
                <a:defRPr/>
              </a:pPr>
              <a:endParaRPr lang="en-US" sz="1666">
                <a:latin typeface="Arial" charset="0"/>
                <a:ea typeface="MS PGothic" pitchFamily="34" charset="-128"/>
                <a:cs typeface="Arial" charset="0"/>
              </a:endParaRPr>
            </a:p>
          </p:txBody>
        </p:sp>
      </p:grpSp>
      <p:grpSp>
        <p:nvGrpSpPr>
          <p:cNvPr id="28698" name="Group 78"/>
          <p:cNvGrpSpPr>
            <a:grpSpLocks/>
          </p:cNvGrpSpPr>
          <p:nvPr/>
        </p:nvGrpSpPr>
        <p:grpSpPr bwMode="auto">
          <a:xfrm>
            <a:off x="4970860" y="1746250"/>
            <a:ext cx="392906" cy="501650"/>
            <a:chOff x="7019802" y="2342449"/>
            <a:chExt cx="470890" cy="501313"/>
          </a:xfrm>
        </p:grpSpPr>
        <p:sp>
          <p:nvSpPr>
            <p:cNvPr id="176" name="Rounded Rectangle 175"/>
            <p:cNvSpPr/>
            <p:nvPr/>
          </p:nvSpPr>
          <p:spPr bwMode="auto">
            <a:xfrm>
              <a:off x="7019802" y="2342449"/>
              <a:ext cx="470890" cy="501313"/>
            </a:xfrm>
            <a:prstGeom prst="roundRect">
              <a:avLst/>
            </a:prstGeom>
            <a:solidFill>
              <a:schemeClr val="tx2">
                <a:lumMod val="10000"/>
                <a:lumOff val="90000"/>
              </a:schemeClr>
            </a:solidFill>
            <a:ln w="38100" cap="flat" cmpd="sng" algn="ctr">
              <a:noFill/>
              <a:prstDash val="solid"/>
              <a:round/>
              <a:headEnd type="none" w="med" len="med"/>
              <a:tailEnd type="none" w="med" len="med"/>
            </a:ln>
            <a:effectLst/>
            <a:extLst/>
          </p:spPr>
          <p:txBody>
            <a:bodyPr wrap="none" anchor="ctr"/>
            <a:lstStyle/>
            <a:p>
              <a:pPr algn="ctr" eaLnBrk="0" hangingPunct="0">
                <a:spcBef>
                  <a:spcPct val="50000"/>
                </a:spcBef>
                <a:defRPr/>
              </a:pPr>
              <a:endParaRPr lang="en-US" sz="1666">
                <a:latin typeface="Arial" charset="0"/>
                <a:ea typeface="MS PGothic" pitchFamily="34" charset="-128"/>
                <a:cs typeface="Arial" charset="0"/>
              </a:endParaRPr>
            </a:p>
          </p:txBody>
        </p:sp>
        <p:grpSp>
          <p:nvGrpSpPr>
            <p:cNvPr id="28719" name="Group 24"/>
            <p:cNvGrpSpPr>
              <a:grpSpLocks/>
            </p:cNvGrpSpPr>
            <p:nvPr/>
          </p:nvGrpSpPr>
          <p:grpSpPr bwMode="auto">
            <a:xfrm>
              <a:off x="7138847" y="2420491"/>
              <a:ext cx="268514" cy="324067"/>
              <a:chOff x="5604179" y="2299950"/>
              <a:chExt cx="609600" cy="624681"/>
            </a:xfrm>
          </p:grpSpPr>
          <p:sp>
            <p:nvSpPr>
              <p:cNvPr id="178" name="Freeform 3"/>
              <p:cNvSpPr>
                <a:spLocks noChangeAspect="1" noEditPoints="1"/>
              </p:cNvSpPr>
              <p:nvPr/>
            </p:nvSpPr>
            <p:spPr bwMode="auto">
              <a:xfrm>
                <a:off x="5687024" y="2498133"/>
                <a:ext cx="408183" cy="327213"/>
              </a:xfrm>
              <a:custGeom>
                <a:avLst/>
                <a:gdLst>
                  <a:gd name="T0" fmla="*/ 2147483647 w 418"/>
                  <a:gd name="T1" fmla="*/ 2147483647 h 333"/>
                  <a:gd name="T2" fmla="*/ 2147483647 w 418"/>
                  <a:gd name="T3" fmla="*/ 2147483647 h 333"/>
                  <a:gd name="T4" fmla="*/ 2147483647 w 418"/>
                  <a:gd name="T5" fmla="*/ 2147483647 h 333"/>
                  <a:gd name="T6" fmla="*/ 2147483647 w 418"/>
                  <a:gd name="T7" fmla="*/ 2147483647 h 333"/>
                  <a:gd name="T8" fmla="*/ 2147483647 w 418"/>
                  <a:gd name="T9" fmla="*/ 0 h 333"/>
                  <a:gd name="T10" fmla="*/ 0 w 418"/>
                  <a:gd name="T11" fmla="*/ 2147483647 h 333"/>
                  <a:gd name="T12" fmla="*/ 2147483647 w 418"/>
                  <a:gd name="T13" fmla="*/ 2147483647 h 333"/>
                  <a:gd name="T14" fmla="*/ 2147483647 w 418"/>
                  <a:gd name="T15" fmla="*/ 2147483647 h 333"/>
                  <a:gd name="T16" fmla="*/ 2147483647 w 418"/>
                  <a:gd name="T17" fmla="*/ 2147483647 h 333"/>
                  <a:gd name="T18" fmla="*/ 2147483647 w 418"/>
                  <a:gd name="T19" fmla="*/ 2147483647 h 333"/>
                  <a:gd name="T20" fmla="*/ 2147483647 w 418"/>
                  <a:gd name="T21" fmla="*/ 2147483647 h 333"/>
                  <a:gd name="T22" fmla="*/ 2147483647 w 418"/>
                  <a:gd name="T23" fmla="*/ 2147483647 h 333"/>
                  <a:gd name="T24" fmla="*/ 2147483647 w 418"/>
                  <a:gd name="T25" fmla="*/ 2147483647 h 333"/>
                  <a:gd name="T26" fmla="*/ 2147483647 w 418"/>
                  <a:gd name="T27" fmla="*/ 2147483647 h 333"/>
                  <a:gd name="T28" fmla="*/ 2147483647 w 418"/>
                  <a:gd name="T29" fmla="*/ 2147483647 h 333"/>
                  <a:gd name="T30" fmla="*/ 2147483647 w 418"/>
                  <a:gd name="T31" fmla="*/ 2147483647 h 333"/>
                  <a:gd name="T32" fmla="*/ 2147483647 w 418"/>
                  <a:gd name="T33" fmla="*/ 2147483647 h 333"/>
                  <a:gd name="T34" fmla="*/ 2147483647 w 418"/>
                  <a:gd name="T35" fmla="*/ 2147483647 h 333"/>
                  <a:gd name="T36" fmla="*/ 2147483647 w 418"/>
                  <a:gd name="T37" fmla="*/ 2147483647 h 333"/>
                  <a:gd name="T38" fmla="*/ 2147483647 w 418"/>
                  <a:gd name="T39" fmla="*/ 2147483647 h 333"/>
                  <a:gd name="T40" fmla="*/ 2147483647 w 418"/>
                  <a:gd name="T41" fmla="*/ 2147483647 h 333"/>
                  <a:gd name="T42" fmla="*/ 2147483647 w 418"/>
                  <a:gd name="T43" fmla="*/ 2147483647 h 333"/>
                  <a:gd name="T44" fmla="*/ 2147483647 w 418"/>
                  <a:gd name="T45" fmla="*/ 2147483647 h 333"/>
                  <a:gd name="T46" fmla="*/ 2147483647 w 418"/>
                  <a:gd name="T47" fmla="*/ 2147483647 h 333"/>
                  <a:gd name="T48" fmla="*/ 2147483647 w 418"/>
                  <a:gd name="T49" fmla="*/ 2147483647 h 333"/>
                  <a:gd name="T50" fmla="*/ 2147483647 w 418"/>
                  <a:gd name="T51" fmla="*/ 2147483647 h 333"/>
                  <a:gd name="T52" fmla="*/ 2147483647 w 418"/>
                  <a:gd name="T53" fmla="*/ 2147483647 h 333"/>
                  <a:gd name="T54" fmla="*/ 2147483647 w 418"/>
                  <a:gd name="T55" fmla="*/ 2147483647 h 333"/>
                  <a:gd name="T56" fmla="*/ 2147483647 w 418"/>
                  <a:gd name="T57" fmla="*/ 2147483647 h 333"/>
                  <a:gd name="T58" fmla="*/ 2147483647 w 418"/>
                  <a:gd name="T59" fmla="*/ 2147483647 h 333"/>
                  <a:gd name="T60" fmla="*/ 2147483647 w 418"/>
                  <a:gd name="T61" fmla="*/ 2147483647 h 333"/>
                  <a:gd name="T62" fmla="*/ 2147483647 w 418"/>
                  <a:gd name="T63" fmla="*/ 2147483647 h 333"/>
                  <a:gd name="T64" fmla="*/ 2147483647 w 418"/>
                  <a:gd name="T65" fmla="*/ 2147483647 h 333"/>
                  <a:gd name="T66" fmla="*/ 2147483647 w 418"/>
                  <a:gd name="T67" fmla="*/ 2147483647 h 333"/>
                  <a:gd name="T68" fmla="*/ 2147483647 w 418"/>
                  <a:gd name="T69" fmla="*/ 2147483647 h 333"/>
                  <a:gd name="T70" fmla="*/ 2147483647 w 418"/>
                  <a:gd name="T71" fmla="*/ 2147483647 h 333"/>
                  <a:gd name="T72" fmla="*/ 2147483647 w 418"/>
                  <a:gd name="T73" fmla="*/ 2147483647 h 333"/>
                  <a:gd name="T74" fmla="*/ 2147483647 w 418"/>
                  <a:gd name="T75" fmla="*/ 2147483647 h 333"/>
                  <a:gd name="T76" fmla="*/ 2147483647 w 418"/>
                  <a:gd name="T77" fmla="*/ 2147483647 h 333"/>
                  <a:gd name="T78" fmla="*/ 2147483647 w 418"/>
                  <a:gd name="T79" fmla="*/ 2147483647 h 333"/>
                  <a:gd name="T80" fmla="*/ 2147483647 w 418"/>
                  <a:gd name="T81" fmla="*/ 2147483647 h 333"/>
                  <a:gd name="T82" fmla="*/ 2147483647 w 418"/>
                  <a:gd name="T83" fmla="*/ 2147483647 h 333"/>
                  <a:gd name="T84" fmla="*/ 2147483647 w 418"/>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333"/>
                  <a:gd name="T131" fmla="*/ 418 w 418"/>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333">
                    <a:moveTo>
                      <a:pt x="410" y="124"/>
                    </a:moveTo>
                    <a:cubicBezTo>
                      <a:pt x="406" y="124"/>
                      <a:pt x="402" y="128"/>
                      <a:pt x="402" y="132"/>
                    </a:cubicBezTo>
                    <a:cubicBezTo>
                      <a:pt x="402" y="138"/>
                      <a:pt x="402" y="145"/>
                      <a:pt x="402" y="152"/>
                    </a:cubicBezTo>
                    <a:cubicBezTo>
                      <a:pt x="402" y="152"/>
                      <a:pt x="402" y="152"/>
                      <a:pt x="402" y="152"/>
                    </a:cubicBezTo>
                    <a:cubicBezTo>
                      <a:pt x="402" y="264"/>
                      <a:pt x="402" y="264"/>
                      <a:pt x="402" y="264"/>
                    </a:cubicBezTo>
                    <a:cubicBezTo>
                      <a:pt x="16" y="264"/>
                      <a:pt x="16" y="264"/>
                      <a:pt x="16" y="264"/>
                    </a:cubicBezTo>
                    <a:cubicBezTo>
                      <a:pt x="16" y="69"/>
                      <a:pt x="16" y="69"/>
                      <a:pt x="16" y="69"/>
                    </a:cubicBezTo>
                    <a:cubicBezTo>
                      <a:pt x="402" y="69"/>
                      <a:pt x="402" y="69"/>
                      <a:pt x="402" y="69"/>
                    </a:cubicBezTo>
                    <a:cubicBezTo>
                      <a:pt x="402" y="90"/>
                      <a:pt x="402" y="90"/>
                      <a:pt x="402" y="90"/>
                    </a:cubicBezTo>
                    <a:cubicBezTo>
                      <a:pt x="402" y="90"/>
                      <a:pt x="402" y="90"/>
                      <a:pt x="402" y="90"/>
                    </a:cubicBezTo>
                    <a:cubicBezTo>
                      <a:pt x="402" y="93"/>
                      <a:pt x="402" y="93"/>
                      <a:pt x="402" y="93"/>
                    </a:cubicBezTo>
                    <a:cubicBezTo>
                      <a:pt x="402" y="98"/>
                      <a:pt x="406" y="101"/>
                      <a:pt x="410" y="101"/>
                    </a:cubicBezTo>
                    <a:cubicBezTo>
                      <a:pt x="415" y="101"/>
                      <a:pt x="418" y="98"/>
                      <a:pt x="418" y="93"/>
                    </a:cubicBezTo>
                    <a:cubicBezTo>
                      <a:pt x="418" y="31"/>
                      <a:pt x="418" y="31"/>
                      <a:pt x="418" y="31"/>
                    </a:cubicBezTo>
                    <a:cubicBezTo>
                      <a:pt x="418" y="14"/>
                      <a:pt x="405" y="0"/>
                      <a:pt x="388" y="0"/>
                    </a:cubicBezTo>
                    <a:cubicBezTo>
                      <a:pt x="31" y="0"/>
                      <a:pt x="31" y="0"/>
                      <a:pt x="31" y="0"/>
                    </a:cubicBezTo>
                    <a:cubicBezTo>
                      <a:pt x="14" y="0"/>
                      <a:pt x="0" y="14"/>
                      <a:pt x="0" y="31"/>
                    </a:cubicBezTo>
                    <a:cubicBezTo>
                      <a:pt x="0" y="302"/>
                      <a:pt x="0" y="302"/>
                      <a:pt x="0" y="302"/>
                    </a:cubicBezTo>
                    <a:cubicBezTo>
                      <a:pt x="0" y="319"/>
                      <a:pt x="14" y="333"/>
                      <a:pt x="31" y="333"/>
                    </a:cubicBezTo>
                    <a:cubicBezTo>
                      <a:pt x="388" y="333"/>
                      <a:pt x="388" y="333"/>
                      <a:pt x="388" y="333"/>
                    </a:cubicBezTo>
                    <a:cubicBezTo>
                      <a:pt x="405" y="333"/>
                      <a:pt x="418" y="319"/>
                      <a:pt x="418" y="302"/>
                    </a:cubicBezTo>
                    <a:cubicBezTo>
                      <a:pt x="418" y="302"/>
                      <a:pt x="418" y="190"/>
                      <a:pt x="418" y="132"/>
                    </a:cubicBezTo>
                    <a:cubicBezTo>
                      <a:pt x="418" y="128"/>
                      <a:pt x="415" y="124"/>
                      <a:pt x="410" y="124"/>
                    </a:cubicBezTo>
                    <a:close/>
                    <a:moveTo>
                      <a:pt x="65" y="41"/>
                    </a:moveTo>
                    <a:cubicBezTo>
                      <a:pt x="65" y="47"/>
                      <a:pt x="60" y="53"/>
                      <a:pt x="54" y="53"/>
                    </a:cubicBezTo>
                    <a:cubicBezTo>
                      <a:pt x="28" y="53"/>
                      <a:pt x="28" y="53"/>
                      <a:pt x="28" y="53"/>
                    </a:cubicBezTo>
                    <a:cubicBezTo>
                      <a:pt x="22" y="53"/>
                      <a:pt x="16" y="47"/>
                      <a:pt x="16" y="41"/>
                    </a:cubicBezTo>
                    <a:cubicBezTo>
                      <a:pt x="16" y="28"/>
                      <a:pt x="16" y="28"/>
                      <a:pt x="16" y="28"/>
                    </a:cubicBezTo>
                    <a:cubicBezTo>
                      <a:pt x="16" y="21"/>
                      <a:pt x="22" y="16"/>
                      <a:pt x="28" y="16"/>
                    </a:cubicBezTo>
                    <a:cubicBezTo>
                      <a:pt x="54" y="16"/>
                      <a:pt x="54" y="16"/>
                      <a:pt x="54" y="16"/>
                    </a:cubicBezTo>
                    <a:cubicBezTo>
                      <a:pt x="60" y="16"/>
                      <a:pt x="65" y="21"/>
                      <a:pt x="65" y="28"/>
                    </a:cubicBezTo>
                    <a:lnTo>
                      <a:pt x="65" y="41"/>
                    </a:lnTo>
                    <a:close/>
                    <a:moveTo>
                      <a:pt x="133" y="41"/>
                    </a:moveTo>
                    <a:cubicBezTo>
                      <a:pt x="133" y="47"/>
                      <a:pt x="128" y="53"/>
                      <a:pt x="121" y="53"/>
                    </a:cubicBezTo>
                    <a:cubicBezTo>
                      <a:pt x="95" y="53"/>
                      <a:pt x="95" y="53"/>
                      <a:pt x="95" y="53"/>
                    </a:cubicBezTo>
                    <a:cubicBezTo>
                      <a:pt x="89" y="53"/>
                      <a:pt x="84" y="47"/>
                      <a:pt x="84" y="41"/>
                    </a:cubicBezTo>
                    <a:cubicBezTo>
                      <a:pt x="84" y="28"/>
                      <a:pt x="84" y="28"/>
                      <a:pt x="84" y="28"/>
                    </a:cubicBezTo>
                    <a:cubicBezTo>
                      <a:pt x="84" y="21"/>
                      <a:pt x="89" y="16"/>
                      <a:pt x="95" y="16"/>
                    </a:cubicBezTo>
                    <a:cubicBezTo>
                      <a:pt x="121" y="16"/>
                      <a:pt x="121" y="16"/>
                      <a:pt x="121" y="16"/>
                    </a:cubicBezTo>
                    <a:cubicBezTo>
                      <a:pt x="128" y="16"/>
                      <a:pt x="133" y="21"/>
                      <a:pt x="133" y="28"/>
                    </a:cubicBezTo>
                    <a:lnTo>
                      <a:pt x="133" y="41"/>
                    </a:lnTo>
                    <a:close/>
                    <a:moveTo>
                      <a:pt x="200" y="41"/>
                    </a:moveTo>
                    <a:cubicBezTo>
                      <a:pt x="200" y="47"/>
                      <a:pt x="195" y="53"/>
                      <a:pt x="188" y="53"/>
                    </a:cubicBezTo>
                    <a:cubicBezTo>
                      <a:pt x="162" y="53"/>
                      <a:pt x="162" y="53"/>
                      <a:pt x="162" y="53"/>
                    </a:cubicBezTo>
                    <a:cubicBezTo>
                      <a:pt x="156" y="53"/>
                      <a:pt x="151" y="47"/>
                      <a:pt x="151" y="41"/>
                    </a:cubicBezTo>
                    <a:cubicBezTo>
                      <a:pt x="151" y="28"/>
                      <a:pt x="151" y="28"/>
                      <a:pt x="151" y="28"/>
                    </a:cubicBezTo>
                    <a:cubicBezTo>
                      <a:pt x="151" y="21"/>
                      <a:pt x="156" y="16"/>
                      <a:pt x="162" y="16"/>
                    </a:cubicBezTo>
                    <a:cubicBezTo>
                      <a:pt x="188" y="16"/>
                      <a:pt x="188" y="16"/>
                      <a:pt x="188" y="16"/>
                    </a:cubicBezTo>
                    <a:cubicBezTo>
                      <a:pt x="195" y="16"/>
                      <a:pt x="200" y="21"/>
                      <a:pt x="200" y="28"/>
                    </a:cubicBezTo>
                    <a:lnTo>
                      <a:pt x="200" y="41"/>
                    </a:lnTo>
                    <a:close/>
                    <a:moveTo>
                      <a:pt x="267" y="41"/>
                    </a:moveTo>
                    <a:cubicBezTo>
                      <a:pt x="267" y="47"/>
                      <a:pt x="262" y="53"/>
                      <a:pt x="256" y="53"/>
                    </a:cubicBezTo>
                    <a:cubicBezTo>
                      <a:pt x="230" y="53"/>
                      <a:pt x="230" y="53"/>
                      <a:pt x="230" y="53"/>
                    </a:cubicBezTo>
                    <a:cubicBezTo>
                      <a:pt x="223" y="53"/>
                      <a:pt x="218" y="47"/>
                      <a:pt x="218" y="41"/>
                    </a:cubicBezTo>
                    <a:cubicBezTo>
                      <a:pt x="218" y="28"/>
                      <a:pt x="218" y="28"/>
                      <a:pt x="218" y="28"/>
                    </a:cubicBezTo>
                    <a:cubicBezTo>
                      <a:pt x="218" y="21"/>
                      <a:pt x="223" y="16"/>
                      <a:pt x="230" y="16"/>
                    </a:cubicBezTo>
                    <a:cubicBezTo>
                      <a:pt x="256" y="16"/>
                      <a:pt x="256" y="16"/>
                      <a:pt x="256" y="16"/>
                    </a:cubicBezTo>
                    <a:cubicBezTo>
                      <a:pt x="262" y="16"/>
                      <a:pt x="267" y="21"/>
                      <a:pt x="267" y="28"/>
                    </a:cubicBezTo>
                    <a:lnTo>
                      <a:pt x="267" y="41"/>
                    </a:lnTo>
                    <a:close/>
                    <a:moveTo>
                      <a:pt x="334" y="41"/>
                    </a:moveTo>
                    <a:cubicBezTo>
                      <a:pt x="334" y="47"/>
                      <a:pt x="329" y="53"/>
                      <a:pt x="323" y="53"/>
                    </a:cubicBezTo>
                    <a:cubicBezTo>
                      <a:pt x="297" y="53"/>
                      <a:pt x="297" y="53"/>
                      <a:pt x="297" y="53"/>
                    </a:cubicBezTo>
                    <a:cubicBezTo>
                      <a:pt x="291" y="53"/>
                      <a:pt x="285" y="47"/>
                      <a:pt x="285" y="41"/>
                    </a:cubicBezTo>
                    <a:cubicBezTo>
                      <a:pt x="285" y="28"/>
                      <a:pt x="285" y="28"/>
                      <a:pt x="285" y="28"/>
                    </a:cubicBezTo>
                    <a:cubicBezTo>
                      <a:pt x="285" y="21"/>
                      <a:pt x="291" y="16"/>
                      <a:pt x="297" y="16"/>
                    </a:cubicBezTo>
                    <a:cubicBezTo>
                      <a:pt x="323" y="16"/>
                      <a:pt x="323" y="16"/>
                      <a:pt x="323" y="16"/>
                    </a:cubicBezTo>
                    <a:cubicBezTo>
                      <a:pt x="329" y="16"/>
                      <a:pt x="334" y="21"/>
                      <a:pt x="334" y="28"/>
                    </a:cubicBezTo>
                    <a:lnTo>
                      <a:pt x="334" y="41"/>
                    </a:lnTo>
                    <a:close/>
                    <a:moveTo>
                      <a:pt x="402" y="41"/>
                    </a:moveTo>
                    <a:cubicBezTo>
                      <a:pt x="402" y="47"/>
                      <a:pt x="397" y="53"/>
                      <a:pt x="390" y="53"/>
                    </a:cubicBezTo>
                    <a:cubicBezTo>
                      <a:pt x="364" y="53"/>
                      <a:pt x="364" y="53"/>
                      <a:pt x="364" y="53"/>
                    </a:cubicBezTo>
                    <a:cubicBezTo>
                      <a:pt x="358" y="53"/>
                      <a:pt x="353" y="47"/>
                      <a:pt x="353" y="41"/>
                    </a:cubicBezTo>
                    <a:cubicBezTo>
                      <a:pt x="353" y="28"/>
                      <a:pt x="353" y="28"/>
                      <a:pt x="353" y="28"/>
                    </a:cubicBezTo>
                    <a:cubicBezTo>
                      <a:pt x="353" y="21"/>
                      <a:pt x="358" y="16"/>
                      <a:pt x="364" y="16"/>
                    </a:cubicBezTo>
                    <a:cubicBezTo>
                      <a:pt x="390" y="16"/>
                      <a:pt x="390" y="16"/>
                      <a:pt x="390" y="16"/>
                    </a:cubicBezTo>
                    <a:cubicBezTo>
                      <a:pt x="397" y="16"/>
                      <a:pt x="402" y="21"/>
                      <a:pt x="402" y="28"/>
                    </a:cubicBezTo>
                    <a:lnTo>
                      <a:pt x="402" y="41"/>
                    </a:lnTo>
                    <a:close/>
                    <a:moveTo>
                      <a:pt x="353" y="292"/>
                    </a:moveTo>
                    <a:cubicBezTo>
                      <a:pt x="353" y="285"/>
                      <a:pt x="358" y="280"/>
                      <a:pt x="365" y="280"/>
                    </a:cubicBezTo>
                    <a:cubicBezTo>
                      <a:pt x="390" y="280"/>
                      <a:pt x="390" y="280"/>
                      <a:pt x="390" y="280"/>
                    </a:cubicBezTo>
                    <a:cubicBezTo>
                      <a:pt x="397" y="280"/>
                      <a:pt x="402" y="285"/>
                      <a:pt x="402" y="292"/>
                    </a:cubicBezTo>
                    <a:cubicBezTo>
                      <a:pt x="402" y="305"/>
                      <a:pt x="402" y="305"/>
                      <a:pt x="402" y="305"/>
                    </a:cubicBezTo>
                    <a:cubicBezTo>
                      <a:pt x="402" y="311"/>
                      <a:pt x="397" y="316"/>
                      <a:pt x="390" y="316"/>
                    </a:cubicBezTo>
                    <a:cubicBezTo>
                      <a:pt x="365" y="316"/>
                      <a:pt x="365" y="316"/>
                      <a:pt x="365" y="316"/>
                    </a:cubicBezTo>
                    <a:cubicBezTo>
                      <a:pt x="358" y="316"/>
                      <a:pt x="353" y="311"/>
                      <a:pt x="353" y="305"/>
                    </a:cubicBezTo>
                    <a:lnTo>
                      <a:pt x="353" y="292"/>
                    </a:lnTo>
                    <a:close/>
                    <a:moveTo>
                      <a:pt x="286" y="292"/>
                    </a:moveTo>
                    <a:cubicBezTo>
                      <a:pt x="286" y="285"/>
                      <a:pt x="291" y="280"/>
                      <a:pt x="297" y="280"/>
                    </a:cubicBezTo>
                    <a:cubicBezTo>
                      <a:pt x="323" y="280"/>
                      <a:pt x="323" y="280"/>
                      <a:pt x="323" y="280"/>
                    </a:cubicBezTo>
                    <a:cubicBezTo>
                      <a:pt x="330" y="280"/>
                      <a:pt x="335" y="285"/>
                      <a:pt x="335" y="292"/>
                    </a:cubicBezTo>
                    <a:cubicBezTo>
                      <a:pt x="335" y="305"/>
                      <a:pt x="335" y="305"/>
                      <a:pt x="335" y="305"/>
                    </a:cubicBezTo>
                    <a:cubicBezTo>
                      <a:pt x="335" y="311"/>
                      <a:pt x="330" y="316"/>
                      <a:pt x="323" y="316"/>
                    </a:cubicBezTo>
                    <a:cubicBezTo>
                      <a:pt x="297" y="316"/>
                      <a:pt x="297" y="316"/>
                      <a:pt x="297" y="316"/>
                    </a:cubicBezTo>
                    <a:cubicBezTo>
                      <a:pt x="291" y="316"/>
                      <a:pt x="286" y="311"/>
                      <a:pt x="286" y="305"/>
                    </a:cubicBezTo>
                    <a:lnTo>
                      <a:pt x="286" y="292"/>
                    </a:lnTo>
                    <a:close/>
                    <a:moveTo>
                      <a:pt x="218" y="292"/>
                    </a:moveTo>
                    <a:cubicBezTo>
                      <a:pt x="218" y="285"/>
                      <a:pt x="224" y="280"/>
                      <a:pt x="230" y="280"/>
                    </a:cubicBezTo>
                    <a:cubicBezTo>
                      <a:pt x="256" y="280"/>
                      <a:pt x="256" y="280"/>
                      <a:pt x="256" y="280"/>
                    </a:cubicBezTo>
                    <a:cubicBezTo>
                      <a:pt x="262" y="280"/>
                      <a:pt x="268" y="285"/>
                      <a:pt x="268" y="292"/>
                    </a:cubicBezTo>
                    <a:cubicBezTo>
                      <a:pt x="268" y="305"/>
                      <a:pt x="268" y="305"/>
                      <a:pt x="268" y="305"/>
                    </a:cubicBezTo>
                    <a:cubicBezTo>
                      <a:pt x="268" y="311"/>
                      <a:pt x="262" y="316"/>
                      <a:pt x="256" y="316"/>
                    </a:cubicBezTo>
                    <a:cubicBezTo>
                      <a:pt x="230" y="316"/>
                      <a:pt x="230" y="316"/>
                      <a:pt x="230" y="316"/>
                    </a:cubicBezTo>
                    <a:cubicBezTo>
                      <a:pt x="224" y="316"/>
                      <a:pt x="218" y="311"/>
                      <a:pt x="218" y="305"/>
                    </a:cubicBezTo>
                    <a:lnTo>
                      <a:pt x="218" y="292"/>
                    </a:lnTo>
                    <a:close/>
                    <a:moveTo>
                      <a:pt x="151" y="292"/>
                    </a:moveTo>
                    <a:cubicBezTo>
                      <a:pt x="151" y="285"/>
                      <a:pt x="156" y="280"/>
                      <a:pt x="163" y="280"/>
                    </a:cubicBezTo>
                    <a:cubicBezTo>
                      <a:pt x="189" y="280"/>
                      <a:pt x="189" y="280"/>
                      <a:pt x="189" y="280"/>
                    </a:cubicBezTo>
                    <a:cubicBezTo>
                      <a:pt x="195" y="280"/>
                      <a:pt x="200" y="285"/>
                      <a:pt x="200" y="292"/>
                    </a:cubicBezTo>
                    <a:cubicBezTo>
                      <a:pt x="200" y="305"/>
                      <a:pt x="200" y="305"/>
                      <a:pt x="200" y="305"/>
                    </a:cubicBezTo>
                    <a:cubicBezTo>
                      <a:pt x="200" y="311"/>
                      <a:pt x="195" y="316"/>
                      <a:pt x="189" y="316"/>
                    </a:cubicBezTo>
                    <a:cubicBezTo>
                      <a:pt x="163" y="316"/>
                      <a:pt x="163" y="316"/>
                      <a:pt x="163" y="316"/>
                    </a:cubicBezTo>
                    <a:cubicBezTo>
                      <a:pt x="156" y="316"/>
                      <a:pt x="151" y="311"/>
                      <a:pt x="151" y="305"/>
                    </a:cubicBezTo>
                    <a:lnTo>
                      <a:pt x="151" y="292"/>
                    </a:lnTo>
                    <a:close/>
                    <a:moveTo>
                      <a:pt x="84" y="292"/>
                    </a:moveTo>
                    <a:cubicBezTo>
                      <a:pt x="84" y="285"/>
                      <a:pt x="89" y="280"/>
                      <a:pt x="95" y="280"/>
                    </a:cubicBezTo>
                    <a:cubicBezTo>
                      <a:pt x="121" y="280"/>
                      <a:pt x="121" y="280"/>
                      <a:pt x="121" y="280"/>
                    </a:cubicBezTo>
                    <a:cubicBezTo>
                      <a:pt x="128" y="280"/>
                      <a:pt x="133" y="285"/>
                      <a:pt x="133" y="292"/>
                    </a:cubicBezTo>
                    <a:cubicBezTo>
                      <a:pt x="133" y="305"/>
                      <a:pt x="133" y="305"/>
                      <a:pt x="133" y="305"/>
                    </a:cubicBezTo>
                    <a:cubicBezTo>
                      <a:pt x="133" y="311"/>
                      <a:pt x="128" y="316"/>
                      <a:pt x="121" y="316"/>
                    </a:cubicBezTo>
                    <a:cubicBezTo>
                      <a:pt x="95" y="316"/>
                      <a:pt x="95" y="316"/>
                      <a:pt x="95" y="316"/>
                    </a:cubicBezTo>
                    <a:cubicBezTo>
                      <a:pt x="89" y="316"/>
                      <a:pt x="84" y="311"/>
                      <a:pt x="84" y="305"/>
                    </a:cubicBezTo>
                    <a:lnTo>
                      <a:pt x="84" y="292"/>
                    </a:lnTo>
                    <a:close/>
                    <a:moveTo>
                      <a:pt x="17" y="292"/>
                    </a:moveTo>
                    <a:cubicBezTo>
                      <a:pt x="17" y="285"/>
                      <a:pt x="22" y="280"/>
                      <a:pt x="28" y="280"/>
                    </a:cubicBezTo>
                    <a:cubicBezTo>
                      <a:pt x="54" y="280"/>
                      <a:pt x="54" y="280"/>
                      <a:pt x="54" y="280"/>
                    </a:cubicBezTo>
                    <a:cubicBezTo>
                      <a:pt x="61" y="280"/>
                      <a:pt x="66" y="285"/>
                      <a:pt x="66" y="292"/>
                    </a:cubicBezTo>
                    <a:cubicBezTo>
                      <a:pt x="66" y="305"/>
                      <a:pt x="66" y="305"/>
                      <a:pt x="66" y="305"/>
                    </a:cubicBezTo>
                    <a:cubicBezTo>
                      <a:pt x="66" y="311"/>
                      <a:pt x="61" y="316"/>
                      <a:pt x="54" y="316"/>
                    </a:cubicBezTo>
                    <a:cubicBezTo>
                      <a:pt x="28" y="316"/>
                      <a:pt x="28" y="316"/>
                      <a:pt x="28" y="316"/>
                    </a:cubicBezTo>
                    <a:cubicBezTo>
                      <a:pt x="22" y="316"/>
                      <a:pt x="17" y="311"/>
                      <a:pt x="17" y="305"/>
                    </a:cubicBezTo>
                    <a:lnTo>
                      <a:pt x="17" y="292"/>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spcBef>
                    <a:spcPct val="50000"/>
                  </a:spcBef>
                  <a:defRPr/>
                </a:pPr>
                <a:endParaRPr lang="en-US" sz="1666">
                  <a:latin typeface="Arial" charset="0"/>
                  <a:ea typeface="MS PGothic" pitchFamily="34" charset="-128"/>
                  <a:cs typeface="Arial" charset="0"/>
                </a:endParaRPr>
              </a:p>
            </p:txBody>
          </p:sp>
          <p:sp>
            <p:nvSpPr>
              <p:cNvPr id="179" name="Freeform 3"/>
              <p:cNvSpPr>
                <a:spLocks noChangeAspect="1" noEditPoints="1"/>
              </p:cNvSpPr>
              <p:nvPr/>
            </p:nvSpPr>
            <p:spPr bwMode="auto">
              <a:xfrm>
                <a:off x="5602795" y="2299361"/>
                <a:ext cx="612275" cy="623843"/>
              </a:xfrm>
              <a:custGeom>
                <a:avLst/>
                <a:gdLst>
                  <a:gd name="T0" fmla="*/ 2147483647 w 325"/>
                  <a:gd name="T1" fmla="*/ 2147483647 h 333"/>
                  <a:gd name="T2" fmla="*/ 2147483647 w 325"/>
                  <a:gd name="T3" fmla="*/ 2147483647 h 333"/>
                  <a:gd name="T4" fmla="*/ 2147483647 w 325"/>
                  <a:gd name="T5" fmla="*/ 2147483647 h 333"/>
                  <a:gd name="T6" fmla="*/ 2147483647 w 325"/>
                  <a:gd name="T7" fmla="*/ 2147483647 h 333"/>
                  <a:gd name="T8" fmla="*/ 2147483647 w 325"/>
                  <a:gd name="T9" fmla="*/ 2147483647 h 333"/>
                  <a:gd name="T10" fmla="*/ 2147483647 w 325"/>
                  <a:gd name="T11" fmla="*/ 0 h 333"/>
                  <a:gd name="T12" fmla="*/ 2147483647 w 325"/>
                  <a:gd name="T13" fmla="*/ 2147483647 h 333"/>
                  <a:gd name="T14" fmla="*/ 2147483647 w 325"/>
                  <a:gd name="T15" fmla="*/ 2147483647 h 333"/>
                  <a:gd name="T16" fmla="*/ 2147483647 w 325"/>
                  <a:gd name="T17" fmla="*/ 2147483647 h 333"/>
                  <a:gd name="T18" fmla="*/ 0 w 325"/>
                  <a:gd name="T19" fmla="*/ 2147483647 h 333"/>
                  <a:gd name="T20" fmla="*/ 0 w 325"/>
                  <a:gd name="T21" fmla="*/ 2147483647 h 333"/>
                  <a:gd name="T22" fmla="*/ 0 w 325"/>
                  <a:gd name="T23" fmla="*/ 2147483647 h 333"/>
                  <a:gd name="T24" fmla="*/ 2147483647 w 325"/>
                  <a:gd name="T25" fmla="*/ 2147483647 h 333"/>
                  <a:gd name="T26" fmla="*/ 2147483647 w 325"/>
                  <a:gd name="T27" fmla="*/ 2147483647 h 333"/>
                  <a:gd name="T28" fmla="*/ 2147483647 w 325"/>
                  <a:gd name="T29" fmla="*/ 2147483647 h 333"/>
                  <a:gd name="T30" fmla="*/ 2147483647 w 325"/>
                  <a:gd name="T31" fmla="*/ 2147483647 h 333"/>
                  <a:gd name="T32" fmla="*/ 2147483647 w 325"/>
                  <a:gd name="T33" fmla="*/ 2147483647 h 333"/>
                  <a:gd name="T34" fmla="*/ 2147483647 w 325"/>
                  <a:gd name="T35" fmla="*/ 2147483647 h 333"/>
                  <a:gd name="T36" fmla="*/ 2147483647 w 325"/>
                  <a:gd name="T37" fmla="*/ 2147483647 h 333"/>
                  <a:gd name="T38" fmla="*/ 2147483647 w 325"/>
                  <a:gd name="T39" fmla="*/ 2147483647 h 333"/>
                  <a:gd name="T40" fmla="*/ 2147483647 w 325"/>
                  <a:gd name="T41" fmla="*/ 2147483647 h 333"/>
                  <a:gd name="T42" fmla="*/ 2147483647 w 325"/>
                  <a:gd name="T43" fmla="*/ 2147483647 h 333"/>
                  <a:gd name="T44" fmla="*/ 2147483647 w 325"/>
                  <a:gd name="T45" fmla="*/ 2147483647 h 333"/>
                  <a:gd name="T46" fmla="*/ 2147483647 w 325"/>
                  <a:gd name="T47" fmla="*/ 2147483647 h 333"/>
                  <a:gd name="T48" fmla="*/ 2147483647 w 325"/>
                  <a:gd name="T49" fmla="*/ 2147483647 h 333"/>
                  <a:gd name="T50" fmla="*/ 2147483647 w 325"/>
                  <a:gd name="T51" fmla="*/ 2147483647 h 333"/>
                  <a:gd name="T52" fmla="*/ 2147483647 w 325"/>
                  <a:gd name="T53" fmla="*/ 2147483647 h 333"/>
                  <a:gd name="T54" fmla="*/ 2147483647 w 325"/>
                  <a:gd name="T55" fmla="*/ 2147483647 h 333"/>
                  <a:gd name="T56" fmla="*/ 2147483647 w 325"/>
                  <a:gd name="T57" fmla="*/ 2147483647 h 333"/>
                  <a:gd name="T58" fmla="*/ 2147483647 w 325"/>
                  <a:gd name="T59" fmla="*/ 2147483647 h 333"/>
                  <a:gd name="T60" fmla="*/ 2147483647 w 325"/>
                  <a:gd name="T61" fmla="*/ 2147483647 h 333"/>
                  <a:gd name="T62" fmla="*/ 2147483647 w 325"/>
                  <a:gd name="T63" fmla="*/ 2147483647 h 333"/>
                  <a:gd name="T64" fmla="*/ 2147483647 w 325"/>
                  <a:gd name="T65" fmla="*/ 2147483647 h 333"/>
                  <a:gd name="T66" fmla="*/ 2147483647 w 325"/>
                  <a:gd name="T67" fmla="*/ 2147483647 h 333"/>
                  <a:gd name="T68" fmla="*/ 2147483647 w 325"/>
                  <a:gd name="T69" fmla="*/ 2147483647 h 333"/>
                  <a:gd name="T70" fmla="*/ 2147483647 w 325"/>
                  <a:gd name="T71" fmla="*/ 2147483647 h 333"/>
                  <a:gd name="T72" fmla="*/ 2147483647 w 325"/>
                  <a:gd name="T73" fmla="*/ 2147483647 h 333"/>
                  <a:gd name="T74" fmla="*/ 2147483647 w 325"/>
                  <a:gd name="T75" fmla="*/ 2147483647 h 333"/>
                  <a:gd name="T76" fmla="*/ 2147483647 w 325"/>
                  <a:gd name="T77" fmla="*/ 2147483647 h 333"/>
                  <a:gd name="T78" fmla="*/ 2147483647 w 325"/>
                  <a:gd name="T79" fmla="*/ 2147483647 h 333"/>
                  <a:gd name="T80" fmla="*/ 2147483647 w 325"/>
                  <a:gd name="T81" fmla="*/ 2147483647 h 333"/>
                  <a:gd name="T82" fmla="*/ 2147483647 w 325"/>
                  <a:gd name="T83" fmla="*/ 2147483647 h 333"/>
                  <a:gd name="T84" fmla="*/ 2147483647 w 325"/>
                  <a:gd name="T85" fmla="*/ 2147483647 h 333"/>
                  <a:gd name="T86" fmla="*/ 2147483647 w 325"/>
                  <a:gd name="T87" fmla="*/ 2147483647 h 333"/>
                  <a:gd name="T88" fmla="*/ 2147483647 w 325"/>
                  <a:gd name="T89" fmla="*/ 2147483647 h 333"/>
                  <a:gd name="T90" fmla="*/ 2147483647 w 325"/>
                  <a:gd name="T91" fmla="*/ 2147483647 h 333"/>
                  <a:gd name="T92" fmla="*/ 2147483647 w 325"/>
                  <a:gd name="T93" fmla="*/ 2147483647 h 333"/>
                  <a:gd name="T94" fmla="*/ 2147483647 w 325"/>
                  <a:gd name="T95" fmla="*/ 2147483647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333"/>
                  <a:gd name="T146" fmla="*/ 325 w 325"/>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333">
                    <a:moveTo>
                      <a:pt x="317" y="81"/>
                    </a:moveTo>
                    <a:cubicBezTo>
                      <a:pt x="321" y="81"/>
                      <a:pt x="325" y="78"/>
                      <a:pt x="325" y="73"/>
                    </a:cubicBezTo>
                    <a:cubicBezTo>
                      <a:pt x="325" y="35"/>
                      <a:pt x="325" y="35"/>
                      <a:pt x="325" y="35"/>
                    </a:cubicBezTo>
                    <a:cubicBezTo>
                      <a:pt x="325" y="29"/>
                      <a:pt x="322" y="26"/>
                      <a:pt x="319" y="23"/>
                    </a:cubicBezTo>
                    <a:cubicBezTo>
                      <a:pt x="313" y="19"/>
                      <a:pt x="306" y="16"/>
                      <a:pt x="296" y="13"/>
                    </a:cubicBezTo>
                    <a:cubicBezTo>
                      <a:pt x="268" y="5"/>
                      <a:pt x="219" y="0"/>
                      <a:pt x="162" y="0"/>
                    </a:cubicBezTo>
                    <a:cubicBezTo>
                      <a:pt x="119" y="0"/>
                      <a:pt x="80" y="3"/>
                      <a:pt x="52" y="8"/>
                    </a:cubicBezTo>
                    <a:cubicBezTo>
                      <a:pt x="37" y="11"/>
                      <a:pt x="26" y="13"/>
                      <a:pt x="17" y="17"/>
                    </a:cubicBezTo>
                    <a:cubicBezTo>
                      <a:pt x="12" y="19"/>
                      <a:pt x="9" y="21"/>
                      <a:pt x="6" y="23"/>
                    </a:cubicBezTo>
                    <a:cubicBezTo>
                      <a:pt x="3" y="26"/>
                      <a:pt x="0" y="29"/>
                      <a:pt x="0" y="35"/>
                    </a:cubicBezTo>
                    <a:cubicBezTo>
                      <a:pt x="0" y="35"/>
                      <a:pt x="0" y="35"/>
                      <a:pt x="0" y="35"/>
                    </a:cubicBezTo>
                    <a:cubicBezTo>
                      <a:pt x="0" y="292"/>
                      <a:pt x="0" y="292"/>
                      <a:pt x="0" y="292"/>
                    </a:cubicBezTo>
                    <a:cubicBezTo>
                      <a:pt x="0" y="297"/>
                      <a:pt x="2" y="301"/>
                      <a:pt x="5" y="303"/>
                    </a:cubicBezTo>
                    <a:cubicBezTo>
                      <a:pt x="11" y="308"/>
                      <a:pt x="18" y="312"/>
                      <a:pt x="27" y="315"/>
                    </a:cubicBezTo>
                    <a:cubicBezTo>
                      <a:pt x="56" y="325"/>
                      <a:pt x="105" y="333"/>
                      <a:pt x="162" y="333"/>
                    </a:cubicBezTo>
                    <a:cubicBezTo>
                      <a:pt x="205" y="333"/>
                      <a:pt x="244" y="329"/>
                      <a:pt x="273" y="322"/>
                    </a:cubicBezTo>
                    <a:cubicBezTo>
                      <a:pt x="288" y="318"/>
                      <a:pt x="299" y="315"/>
                      <a:pt x="308" y="310"/>
                    </a:cubicBezTo>
                    <a:cubicBezTo>
                      <a:pt x="312" y="308"/>
                      <a:pt x="316" y="306"/>
                      <a:pt x="319" y="303"/>
                    </a:cubicBezTo>
                    <a:cubicBezTo>
                      <a:pt x="322" y="301"/>
                      <a:pt x="324" y="297"/>
                      <a:pt x="325" y="292"/>
                    </a:cubicBezTo>
                    <a:cubicBezTo>
                      <a:pt x="325" y="106"/>
                      <a:pt x="325" y="106"/>
                      <a:pt x="325" y="106"/>
                    </a:cubicBezTo>
                    <a:cubicBezTo>
                      <a:pt x="325" y="101"/>
                      <a:pt x="321" y="98"/>
                      <a:pt x="317" y="98"/>
                    </a:cubicBezTo>
                    <a:cubicBezTo>
                      <a:pt x="312" y="98"/>
                      <a:pt x="309" y="101"/>
                      <a:pt x="309" y="106"/>
                    </a:cubicBezTo>
                    <a:cubicBezTo>
                      <a:pt x="309" y="291"/>
                      <a:pt x="309" y="291"/>
                      <a:pt x="309" y="291"/>
                    </a:cubicBezTo>
                    <a:cubicBezTo>
                      <a:pt x="308" y="292"/>
                      <a:pt x="303" y="295"/>
                      <a:pt x="297" y="298"/>
                    </a:cubicBezTo>
                    <a:cubicBezTo>
                      <a:pt x="273" y="308"/>
                      <a:pt x="221" y="317"/>
                      <a:pt x="162" y="317"/>
                    </a:cubicBezTo>
                    <a:cubicBezTo>
                      <a:pt x="120" y="317"/>
                      <a:pt x="82" y="313"/>
                      <a:pt x="55" y="306"/>
                    </a:cubicBezTo>
                    <a:cubicBezTo>
                      <a:pt x="41" y="303"/>
                      <a:pt x="30" y="299"/>
                      <a:pt x="23" y="296"/>
                    </a:cubicBezTo>
                    <a:cubicBezTo>
                      <a:pt x="20" y="294"/>
                      <a:pt x="17" y="293"/>
                      <a:pt x="16" y="292"/>
                    </a:cubicBezTo>
                    <a:cubicBezTo>
                      <a:pt x="16" y="291"/>
                      <a:pt x="16" y="291"/>
                      <a:pt x="16" y="291"/>
                    </a:cubicBezTo>
                    <a:cubicBezTo>
                      <a:pt x="16" y="52"/>
                      <a:pt x="16" y="52"/>
                      <a:pt x="16" y="52"/>
                    </a:cubicBezTo>
                    <a:cubicBezTo>
                      <a:pt x="19" y="53"/>
                      <a:pt x="23" y="55"/>
                      <a:pt x="28" y="56"/>
                    </a:cubicBezTo>
                    <a:cubicBezTo>
                      <a:pt x="56" y="64"/>
                      <a:pt x="106" y="69"/>
                      <a:pt x="162" y="69"/>
                    </a:cubicBezTo>
                    <a:cubicBezTo>
                      <a:pt x="205" y="69"/>
                      <a:pt x="244" y="66"/>
                      <a:pt x="273" y="61"/>
                    </a:cubicBezTo>
                    <a:cubicBezTo>
                      <a:pt x="287" y="59"/>
                      <a:pt x="299" y="56"/>
                      <a:pt x="307" y="52"/>
                    </a:cubicBezTo>
                    <a:cubicBezTo>
                      <a:pt x="308" y="52"/>
                      <a:pt x="308" y="52"/>
                      <a:pt x="309" y="52"/>
                    </a:cubicBezTo>
                    <a:cubicBezTo>
                      <a:pt x="309" y="73"/>
                      <a:pt x="309" y="73"/>
                      <a:pt x="309" y="73"/>
                    </a:cubicBezTo>
                    <a:cubicBezTo>
                      <a:pt x="309" y="78"/>
                      <a:pt x="312" y="81"/>
                      <a:pt x="317" y="81"/>
                    </a:cubicBezTo>
                    <a:close/>
                    <a:moveTo>
                      <a:pt x="292" y="41"/>
                    </a:moveTo>
                    <a:cubicBezTo>
                      <a:pt x="267" y="48"/>
                      <a:pt x="218" y="53"/>
                      <a:pt x="162" y="53"/>
                    </a:cubicBezTo>
                    <a:cubicBezTo>
                      <a:pt x="120" y="53"/>
                      <a:pt x="82" y="50"/>
                      <a:pt x="54" y="45"/>
                    </a:cubicBezTo>
                    <a:cubicBezTo>
                      <a:pt x="41" y="43"/>
                      <a:pt x="30" y="40"/>
                      <a:pt x="23" y="38"/>
                    </a:cubicBezTo>
                    <a:cubicBezTo>
                      <a:pt x="20" y="37"/>
                      <a:pt x="18" y="35"/>
                      <a:pt x="17" y="35"/>
                    </a:cubicBezTo>
                    <a:cubicBezTo>
                      <a:pt x="20" y="33"/>
                      <a:pt x="25" y="31"/>
                      <a:pt x="32" y="29"/>
                    </a:cubicBezTo>
                    <a:cubicBezTo>
                      <a:pt x="57" y="21"/>
                      <a:pt x="106" y="16"/>
                      <a:pt x="162" y="16"/>
                    </a:cubicBezTo>
                    <a:cubicBezTo>
                      <a:pt x="204" y="16"/>
                      <a:pt x="243" y="19"/>
                      <a:pt x="270" y="24"/>
                    </a:cubicBezTo>
                    <a:cubicBezTo>
                      <a:pt x="284" y="26"/>
                      <a:pt x="295" y="29"/>
                      <a:pt x="301" y="32"/>
                    </a:cubicBezTo>
                    <a:cubicBezTo>
                      <a:pt x="304" y="33"/>
                      <a:pt x="306" y="34"/>
                      <a:pt x="307" y="35"/>
                    </a:cubicBezTo>
                    <a:cubicBezTo>
                      <a:pt x="305" y="36"/>
                      <a:pt x="299" y="39"/>
                      <a:pt x="292" y="4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spcBef>
                    <a:spcPct val="50000"/>
                  </a:spcBef>
                  <a:defRPr/>
                </a:pPr>
                <a:endParaRPr lang="en-US" sz="1666">
                  <a:latin typeface="Arial" charset="0"/>
                  <a:ea typeface="MS PGothic" pitchFamily="34" charset="-128"/>
                  <a:cs typeface="Arial" charset="0"/>
                </a:endParaRPr>
              </a:p>
            </p:txBody>
          </p:sp>
        </p:grpSp>
      </p:grpSp>
      <p:grpSp>
        <p:nvGrpSpPr>
          <p:cNvPr id="28699" name="Group 143"/>
          <p:cNvGrpSpPr>
            <a:grpSpLocks noChangeAspect="1"/>
          </p:cNvGrpSpPr>
          <p:nvPr/>
        </p:nvGrpSpPr>
        <p:grpSpPr bwMode="auto">
          <a:xfrm>
            <a:off x="3574257" y="3241676"/>
            <a:ext cx="735806" cy="1084263"/>
            <a:chOff x="1275" y="2478"/>
            <a:chExt cx="966" cy="1391"/>
          </a:xfrm>
        </p:grpSpPr>
        <p:grpSp>
          <p:nvGrpSpPr>
            <p:cNvPr id="28713" name="Group 144"/>
            <p:cNvGrpSpPr>
              <a:grpSpLocks noChangeAspect="1"/>
            </p:cNvGrpSpPr>
            <p:nvPr/>
          </p:nvGrpSpPr>
          <p:grpSpPr bwMode="auto">
            <a:xfrm>
              <a:off x="1275" y="2478"/>
              <a:ext cx="966" cy="1391"/>
              <a:chOff x="1275" y="2478"/>
              <a:chExt cx="966" cy="1391"/>
            </a:xfrm>
          </p:grpSpPr>
          <p:sp>
            <p:nvSpPr>
              <p:cNvPr id="112" name="AutoShape 145"/>
              <p:cNvSpPr>
                <a:spLocks noChangeAspect="1" noChangeArrowheads="1"/>
              </p:cNvSpPr>
              <p:nvPr/>
            </p:nvSpPr>
            <p:spPr bwMode="auto">
              <a:xfrm>
                <a:off x="1294" y="2496"/>
                <a:ext cx="928" cy="1354"/>
              </a:xfrm>
              <a:prstGeom prst="roundRect">
                <a:avLst>
                  <a:gd name="adj" fmla="val 7889"/>
                </a:avLst>
              </a:prstGeom>
              <a:solidFill>
                <a:srgbClr val="FFFFFF">
                  <a:alpha val="80000"/>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rIns="0" anchor="ctr"/>
              <a:lstStyle/>
              <a:p>
                <a:pPr algn="ctr" eaLnBrk="0" hangingPunct="0">
                  <a:spcBef>
                    <a:spcPct val="50000"/>
                  </a:spcBef>
                  <a:defRPr/>
                </a:pPr>
                <a:endParaRPr lang="sv-SE" sz="3600">
                  <a:solidFill>
                    <a:srgbClr val="00B0F0"/>
                  </a:solidFill>
                  <a:effectLst>
                    <a:glow rad="228600">
                      <a:schemeClr val="accent3">
                        <a:satMod val="175000"/>
                        <a:alpha val="40000"/>
                      </a:schemeClr>
                    </a:glow>
                  </a:effectLst>
                  <a:latin typeface="Arial" charset="0"/>
                  <a:ea typeface="MS PGothic" pitchFamily="34" charset="-128"/>
                  <a:cs typeface="Arial" charset="0"/>
                </a:endParaRPr>
              </a:p>
            </p:txBody>
          </p:sp>
          <p:sp>
            <p:nvSpPr>
              <p:cNvPr id="113" name="Text Box 5"/>
              <p:cNvSpPr txBox="1">
                <a:spLocks noChangeAspect="1" noChangeArrowheads="1"/>
              </p:cNvSpPr>
              <p:nvPr/>
            </p:nvSpPr>
            <p:spPr bwMode="auto">
              <a:xfrm>
                <a:off x="1348" y="3472"/>
                <a:ext cx="81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lnSpc>
                    <a:spcPct val="80000"/>
                  </a:lnSpc>
                  <a:spcBef>
                    <a:spcPct val="50000"/>
                  </a:spcBef>
                  <a:defRPr/>
                </a:pPr>
                <a:r>
                  <a:rPr lang="en-US" sz="1600" b="1" dirty="0" smtClean="0">
                    <a:solidFill>
                      <a:srgbClr val="00B0F0"/>
                    </a:solidFill>
                    <a:effectLst>
                      <a:glow rad="228600">
                        <a:schemeClr val="accent3">
                          <a:satMod val="175000"/>
                          <a:alpha val="40000"/>
                        </a:schemeClr>
                      </a:glow>
                    </a:effectLst>
                    <a:cs typeface="Arial" charset="0"/>
                  </a:rPr>
                  <a:t>OFS</a:t>
                </a:r>
                <a:endParaRPr lang="sv-SE" sz="1600" b="1" dirty="0" smtClean="0">
                  <a:solidFill>
                    <a:srgbClr val="00B0F0"/>
                  </a:solidFill>
                  <a:effectLst>
                    <a:glow rad="228600">
                      <a:schemeClr val="accent3">
                        <a:satMod val="175000"/>
                        <a:alpha val="40000"/>
                      </a:schemeClr>
                    </a:glow>
                  </a:effectLst>
                  <a:cs typeface="Arial" charset="0"/>
                </a:endParaRPr>
              </a:p>
            </p:txBody>
          </p:sp>
          <p:sp>
            <p:nvSpPr>
              <p:cNvPr id="114" name="Freeform 146"/>
              <p:cNvSpPr>
                <a:spLocks noChangeAspect="1" noEditPoints="1"/>
              </p:cNvSpPr>
              <p:nvPr/>
            </p:nvSpPr>
            <p:spPr bwMode="auto">
              <a:xfrm>
                <a:off x="1275" y="2478"/>
                <a:ext cx="966" cy="1391"/>
              </a:xfrm>
              <a:custGeom>
                <a:avLst/>
                <a:gdLst>
                  <a:gd name="T0" fmla="*/ 30066 w 409"/>
                  <a:gd name="T1" fmla="*/ 2921 h 589"/>
                  <a:gd name="T2" fmla="*/ 0 w 409"/>
                  <a:gd name="T3" fmla="*/ 2921 h 589"/>
                  <a:gd name="T4" fmla="*/ 27138 w 409"/>
                  <a:gd name="T5" fmla="*/ 43270 h 589"/>
                  <a:gd name="T6" fmla="*/ 29471 w 409"/>
                  <a:gd name="T7" fmla="*/ 6095 h 589"/>
                  <a:gd name="T8" fmla="*/ 27138 w 409"/>
                  <a:gd name="T9" fmla="*/ 42080 h 589"/>
                  <a:gd name="T10" fmla="*/ 1188 w 409"/>
                  <a:gd name="T11" fmla="*/ 2921 h 589"/>
                  <a:gd name="T12" fmla="*/ 28878 w 409"/>
                  <a:gd name="T13" fmla="*/ 2921 h 589"/>
                  <a:gd name="T14" fmla="*/ 10895 w 409"/>
                  <a:gd name="T15" fmla="*/ 12566 h 589"/>
                  <a:gd name="T16" fmla="*/ 19764 w 409"/>
                  <a:gd name="T17" fmla="*/ 11763 h 589"/>
                  <a:gd name="T18" fmla="*/ 14558 w 409"/>
                  <a:gd name="T19" fmla="*/ 3387 h 589"/>
                  <a:gd name="T20" fmla="*/ 10895 w 409"/>
                  <a:gd name="T21" fmla="*/ 12566 h 589"/>
                  <a:gd name="T22" fmla="*/ 11833 w 409"/>
                  <a:gd name="T23" fmla="*/ 11378 h 589"/>
                  <a:gd name="T24" fmla="*/ 23151 w 409"/>
                  <a:gd name="T25" fmla="*/ 24608 h 589"/>
                  <a:gd name="T26" fmla="*/ 25862 w 409"/>
                  <a:gd name="T27" fmla="*/ 22114 h 589"/>
                  <a:gd name="T28" fmla="*/ 25957 w 409"/>
                  <a:gd name="T29" fmla="*/ 21958 h 589"/>
                  <a:gd name="T30" fmla="*/ 26023 w 409"/>
                  <a:gd name="T31" fmla="*/ 21746 h 589"/>
                  <a:gd name="T32" fmla="*/ 26023 w 409"/>
                  <a:gd name="T33" fmla="*/ 21590 h 589"/>
                  <a:gd name="T34" fmla="*/ 25957 w 409"/>
                  <a:gd name="T35" fmla="*/ 21467 h 589"/>
                  <a:gd name="T36" fmla="*/ 23529 w 409"/>
                  <a:gd name="T37" fmla="*/ 19035 h 589"/>
                  <a:gd name="T38" fmla="*/ 24020 w 409"/>
                  <a:gd name="T39" fmla="*/ 21155 h 589"/>
                  <a:gd name="T40" fmla="*/ 10895 w 409"/>
                  <a:gd name="T41" fmla="*/ 22336 h 589"/>
                  <a:gd name="T42" fmla="*/ 22714 w 409"/>
                  <a:gd name="T43" fmla="*/ 24445 h 589"/>
                  <a:gd name="T44" fmla="*/ 26023 w 409"/>
                  <a:gd name="T45" fmla="*/ 15119 h 589"/>
                  <a:gd name="T46" fmla="*/ 25957 w 409"/>
                  <a:gd name="T47" fmla="*/ 14992 h 589"/>
                  <a:gd name="T48" fmla="*/ 22714 w 409"/>
                  <a:gd name="T49" fmla="*/ 12632 h 589"/>
                  <a:gd name="T50" fmla="*/ 10895 w 409"/>
                  <a:gd name="T51" fmla="*/ 14779 h 589"/>
                  <a:gd name="T52" fmla="*/ 24020 w 409"/>
                  <a:gd name="T53" fmla="*/ 15922 h 589"/>
                  <a:gd name="T54" fmla="*/ 22714 w 409"/>
                  <a:gd name="T55" fmla="*/ 18003 h 589"/>
                  <a:gd name="T56" fmla="*/ 25862 w 409"/>
                  <a:gd name="T57" fmla="*/ 15712 h 589"/>
                  <a:gd name="T58" fmla="*/ 25957 w 409"/>
                  <a:gd name="T59" fmla="*/ 15582 h 589"/>
                  <a:gd name="T60" fmla="*/ 26023 w 409"/>
                  <a:gd name="T61" fmla="*/ 15372 h 589"/>
                  <a:gd name="T62" fmla="*/ 19854 w 409"/>
                  <a:gd name="T63" fmla="*/ 24974 h 589"/>
                  <a:gd name="T64" fmla="*/ 7341 w 409"/>
                  <a:gd name="T65" fmla="*/ 23078 h 589"/>
                  <a:gd name="T66" fmla="*/ 4268 w 409"/>
                  <a:gd name="T67" fmla="*/ 24540 h 589"/>
                  <a:gd name="T68" fmla="*/ 4112 w 409"/>
                  <a:gd name="T69" fmla="*/ 24764 h 589"/>
                  <a:gd name="T70" fmla="*/ 4112 w 409"/>
                  <a:gd name="T71" fmla="*/ 24920 h 589"/>
                  <a:gd name="T72" fmla="*/ 4112 w 409"/>
                  <a:gd name="T73" fmla="*/ 25036 h 589"/>
                  <a:gd name="T74" fmla="*/ 4199 w 409"/>
                  <a:gd name="T75" fmla="*/ 25199 h 589"/>
                  <a:gd name="T76" fmla="*/ 4268 w 409"/>
                  <a:gd name="T77" fmla="*/ 25354 h 589"/>
                  <a:gd name="T78" fmla="*/ 7341 w 409"/>
                  <a:gd name="T79" fmla="*/ 27685 h 589"/>
                  <a:gd name="T80" fmla="*/ 19261 w 409"/>
                  <a:gd name="T81" fmla="*/ 25567 h 589"/>
                  <a:gd name="T82" fmla="*/ 6533 w 409"/>
                  <a:gd name="T83" fmla="*/ 15806 h 589"/>
                  <a:gd name="T84" fmla="*/ 4199 w 409"/>
                  <a:gd name="T85" fmla="*/ 18227 h 589"/>
                  <a:gd name="T86" fmla="*/ 4112 w 409"/>
                  <a:gd name="T87" fmla="*/ 18440 h 589"/>
                  <a:gd name="T88" fmla="*/ 4112 w 409"/>
                  <a:gd name="T89" fmla="*/ 18572 h 589"/>
                  <a:gd name="T90" fmla="*/ 4112 w 409"/>
                  <a:gd name="T91" fmla="*/ 18728 h 589"/>
                  <a:gd name="T92" fmla="*/ 4268 w 409"/>
                  <a:gd name="T93" fmla="*/ 18940 h 589"/>
                  <a:gd name="T94" fmla="*/ 7341 w 409"/>
                  <a:gd name="T95" fmla="*/ 21243 h 589"/>
                  <a:gd name="T96" fmla="*/ 6103 w 409"/>
                  <a:gd name="T97" fmla="*/ 19096 h 589"/>
                  <a:gd name="T98" fmla="*/ 19261 w 409"/>
                  <a:gd name="T99" fmla="*/ 17915 h 589"/>
                  <a:gd name="T100" fmla="*/ 7341 w 409"/>
                  <a:gd name="T101" fmla="*/ 15806 h 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148" y="171"/>
                    </a:moveTo>
                    <a:cubicBezTo>
                      <a:pt x="262" y="171"/>
                      <a:pt x="262" y="171"/>
                      <a:pt x="262" y="171"/>
                    </a:cubicBezTo>
                    <a:cubicBezTo>
                      <a:pt x="265" y="171"/>
                      <a:pt x="267" y="170"/>
                      <a:pt x="269" y="167"/>
                    </a:cubicBezTo>
                    <a:cubicBezTo>
                      <a:pt x="270" y="165"/>
                      <a:pt x="270" y="162"/>
                      <a:pt x="269" y="160"/>
                    </a:cubicBezTo>
                    <a:cubicBezTo>
                      <a:pt x="212" y="46"/>
                      <a:pt x="212" y="46"/>
                      <a:pt x="212" y="46"/>
                    </a:cubicBezTo>
                    <a:cubicBezTo>
                      <a:pt x="211" y="43"/>
                      <a:pt x="208" y="41"/>
                      <a:pt x="205" y="41"/>
                    </a:cubicBezTo>
                    <a:cubicBezTo>
                      <a:pt x="202" y="41"/>
                      <a:pt x="199" y="43"/>
                      <a:pt x="198" y="46"/>
                    </a:cubicBezTo>
                    <a:cubicBezTo>
                      <a:pt x="141" y="160"/>
                      <a:pt x="141" y="160"/>
                      <a:pt x="141" y="160"/>
                    </a:cubicBezTo>
                    <a:cubicBezTo>
                      <a:pt x="139" y="162"/>
                      <a:pt x="140" y="165"/>
                      <a:pt x="141" y="167"/>
                    </a:cubicBezTo>
                    <a:cubicBezTo>
                      <a:pt x="142" y="170"/>
                      <a:pt x="145" y="171"/>
                      <a:pt x="148" y="171"/>
                    </a:cubicBezTo>
                    <a:close/>
                    <a:moveTo>
                      <a:pt x="205" y="67"/>
                    </a:moveTo>
                    <a:cubicBezTo>
                      <a:pt x="249" y="155"/>
                      <a:pt x="249" y="155"/>
                      <a:pt x="249" y="155"/>
                    </a:cubicBezTo>
                    <a:cubicBezTo>
                      <a:pt x="161" y="155"/>
                      <a:pt x="161" y="155"/>
                      <a:pt x="161" y="155"/>
                    </a:cubicBezTo>
                    <a:lnTo>
                      <a:pt x="205" y="67"/>
                    </a:lnTo>
                    <a:close/>
                    <a:moveTo>
                      <a:pt x="309" y="333"/>
                    </a:moveTo>
                    <a:cubicBezTo>
                      <a:pt x="311" y="334"/>
                      <a:pt x="313" y="335"/>
                      <a:pt x="315" y="335"/>
                    </a:cubicBezTo>
                    <a:cubicBezTo>
                      <a:pt x="317" y="335"/>
                      <a:pt x="319" y="334"/>
                      <a:pt x="320" y="333"/>
                    </a:cubicBezTo>
                    <a:cubicBezTo>
                      <a:pt x="352" y="302"/>
                      <a:pt x="352" y="302"/>
                      <a:pt x="352" y="302"/>
                    </a:cubicBezTo>
                    <a:cubicBezTo>
                      <a:pt x="352" y="302"/>
                      <a:pt x="352" y="301"/>
                      <a:pt x="352" y="301"/>
                    </a:cubicBezTo>
                    <a:cubicBezTo>
                      <a:pt x="352" y="301"/>
                      <a:pt x="352" y="301"/>
                      <a:pt x="353" y="300"/>
                    </a:cubicBezTo>
                    <a:cubicBezTo>
                      <a:pt x="353" y="300"/>
                      <a:pt x="353" y="300"/>
                      <a:pt x="353" y="300"/>
                    </a:cubicBezTo>
                    <a:cubicBezTo>
                      <a:pt x="353" y="300"/>
                      <a:pt x="353" y="299"/>
                      <a:pt x="353" y="299"/>
                    </a:cubicBezTo>
                    <a:cubicBezTo>
                      <a:pt x="354" y="299"/>
                      <a:pt x="354" y="298"/>
                      <a:pt x="354" y="298"/>
                    </a:cubicBezTo>
                    <a:cubicBezTo>
                      <a:pt x="354" y="298"/>
                      <a:pt x="354" y="298"/>
                      <a:pt x="354" y="297"/>
                    </a:cubicBezTo>
                    <a:cubicBezTo>
                      <a:pt x="354" y="297"/>
                      <a:pt x="354" y="297"/>
                      <a:pt x="354" y="296"/>
                    </a:cubicBezTo>
                    <a:cubicBezTo>
                      <a:pt x="354" y="296"/>
                      <a:pt x="354" y="296"/>
                      <a:pt x="354" y="296"/>
                    </a:cubicBezTo>
                    <a:cubicBezTo>
                      <a:pt x="354" y="296"/>
                      <a:pt x="354" y="296"/>
                      <a:pt x="354" y="296"/>
                    </a:cubicBezTo>
                    <a:cubicBezTo>
                      <a:pt x="354" y="295"/>
                      <a:pt x="354" y="295"/>
                      <a:pt x="354" y="294"/>
                    </a:cubicBezTo>
                    <a:cubicBezTo>
                      <a:pt x="354" y="294"/>
                      <a:pt x="354" y="294"/>
                      <a:pt x="354" y="294"/>
                    </a:cubicBezTo>
                    <a:cubicBezTo>
                      <a:pt x="354" y="293"/>
                      <a:pt x="354" y="293"/>
                      <a:pt x="353" y="293"/>
                    </a:cubicBezTo>
                    <a:cubicBezTo>
                      <a:pt x="353" y="293"/>
                      <a:pt x="353" y="292"/>
                      <a:pt x="353" y="292"/>
                    </a:cubicBezTo>
                    <a:cubicBezTo>
                      <a:pt x="353" y="292"/>
                      <a:pt x="353" y="292"/>
                      <a:pt x="353" y="291"/>
                    </a:cubicBezTo>
                    <a:cubicBezTo>
                      <a:pt x="352" y="291"/>
                      <a:pt x="352" y="291"/>
                      <a:pt x="352" y="290"/>
                    </a:cubicBezTo>
                    <a:cubicBezTo>
                      <a:pt x="320" y="259"/>
                      <a:pt x="320" y="259"/>
                      <a:pt x="320" y="259"/>
                    </a:cubicBezTo>
                    <a:cubicBezTo>
                      <a:pt x="317" y="256"/>
                      <a:pt x="312" y="256"/>
                      <a:pt x="309" y="259"/>
                    </a:cubicBezTo>
                    <a:cubicBezTo>
                      <a:pt x="306" y="262"/>
                      <a:pt x="306" y="267"/>
                      <a:pt x="309" y="270"/>
                    </a:cubicBezTo>
                    <a:cubicBezTo>
                      <a:pt x="327" y="288"/>
                      <a:pt x="327" y="288"/>
                      <a:pt x="327" y="288"/>
                    </a:cubicBezTo>
                    <a:cubicBezTo>
                      <a:pt x="148" y="288"/>
                      <a:pt x="148" y="288"/>
                      <a:pt x="148" y="288"/>
                    </a:cubicBezTo>
                    <a:cubicBezTo>
                      <a:pt x="143" y="288"/>
                      <a:pt x="140" y="291"/>
                      <a:pt x="140" y="296"/>
                    </a:cubicBezTo>
                    <a:cubicBezTo>
                      <a:pt x="140" y="300"/>
                      <a:pt x="143" y="304"/>
                      <a:pt x="148" y="304"/>
                    </a:cubicBezTo>
                    <a:cubicBezTo>
                      <a:pt x="327" y="304"/>
                      <a:pt x="327" y="304"/>
                      <a:pt x="327" y="304"/>
                    </a:cubicBezTo>
                    <a:cubicBezTo>
                      <a:pt x="309" y="322"/>
                      <a:pt x="309" y="322"/>
                      <a:pt x="309" y="322"/>
                    </a:cubicBezTo>
                    <a:cubicBezTo>
                      <a:pt x="306" y="325"/>
                      <a:pt x="306" y="330"/>
                      <a:pt x="309" y="333"/>
                    </a:cubicBezTo>
                    <a:close/>
                    <a:moveTo>
                      <a:pt x="354" y="208"/>
                    </a:moveTo>
                    <a:cubicBezTo>
                      <a:pt x="354" y="208"/>
                      <a:pt x="354" y="207"/>
                      <a:pt x="354" y="207"/>
                    </a:cubicBezTo>
                    <a:cubicBezTo>
                      <a:pt x="354" y="207"/>
                      <a:pt x="354" y="206"/>
                      <a:pt x="354" y="206"/>
                    </a:cubicBezTo>
                    <a:cubicBezTo>
                      <a:pt x="354" y="206"/>
                      <a:pt x="354" y="206"/>
                      <a:pt x="353" y="205"/>
                    </a:cubicBezTo>
                    <a:cubicBezTo>
                      <a:pt x="353" y="205"/>
                      <a:pt x="353" y="205"/>
                      <a:pt x="353" y="204"/>
                    </a:cubicBezTo>
                    <a:cubicBezTo>
                      <a:pt x="353" y="204"/>
                      <a:pt x="353" y="204"/>
                      <a:pt x="353" y="204"/>
                    </a:cubicBezTo>
                    <a:cubicBezTo>
                      <a:pt x="352" y="204"/>
                      <a:pt x="352" y="203"/>
                      <a:pt x="352" y="203"/>
                    </a:cubicBezTo>
                    <a:cubicBezTo>
                      <a:pt x="320" y="172"/>
                      <a:pt x="320" y="172"/>
                      <a:pt x="320" y="172"/>
                    </a:cubicBezTo>
                    <a:cubicBezTo>
                      <a:pt x="317" y="168"/>
                      <a:pt x="312" y="168"/>
                      <a:pt x="309" y="172"/>
                    </a:cubicBezTo>
                    <a:cubicBezTo>
                      <a:pt x="306" y="175"/>
                      <a:pt x="306" y="180"/>
                      <a:pt x="309" y="183"/>
                    </a:cubicBezTo>
                    <a:cubicBezTo>
                      <a:pt x="327" y="201"/>
                      <a:pt x="327" y="201"/>
                      <a:pt x="327" y="201"/>
                    </a:cubicBezTo>
                    <a:cubicBezTo>
                      <a:pt x="148" y="201"/>
                      <a:pt x="148" y="201"/>
                      <a:pt x="148" y="201"/>
                    </a:cubicBezTo>
                    <a:cubicBezTo>
                      <a:pt x="143" y="201"/>
                      <a:pt x="140" y="204"/>
                      <a:pt x="140" y="209"/>
                    </a:cubicBezTo>
                    <a:cubicBezTo>
                      <a:pt x="140" y="213"/>
                      <a:pt x="143" y="217"/>
                      <a:pt x="148" y="217"/>
                    </a:cubicBezTo>
                    <a:cubicBezTo>
                      <a:pt x="327" y="217"/>
                      <a:pt x="327" y="217"/>
                      <a:pt x="327" y="217"/>
                    </a:cubicBezTo>
                    <a:cubicBezTo>
                      <a:pt x="309" y="234"/>
                      <a:pt x="309" y="234"/>
                      <a:pt x="309" y="234"/>
                    </a:cubicBezTo>
                    <a:cubicBezTo>
                      <a:pt x="309" y="234"/>
                      <a:pt x="309" y="234"/>
                      <a:pt x="309" y="234"/>
                    </a:cubicBezTo>
                    <a:cubicBezTo>
                      <a:pt x="306" y="237"/>
                      <a:pt x="306" y="242"/>
                      <a:pt x="309" y="245"/>
                    </a:cubicBezTo>
                    <a:cubicBezTo>
                      <a:pt x="311" y="247"/>
                      <a:pt x="313" y="248"/>
                      <a:pt x="315" y="248"/>
                    </a:cubicBezTo>
                    <a:cubicBezTo>
                      <a:pt x="317" y="248"/>
                      <a:pt x="319" y="247"/>
                      <a:pt x="320" y="245"/>
                    </a:cubicBezTo>
                    <a:cubicBezTo>
                      <a:pt x="352" y="214"/>
                      <a:pt x="352" y="214"/>
                      <a:pt x="352" y="214"/>
                    </a:cubicBezTo>
                    <a:cubicBezTo>
                      <a:pt x="352" y="214"/>
                      <a:pt x="352" y="213"/>
                      <a:pt x="353" y="213"/>
                    </a:cubicBezTo>
                    <a:cubicBezTo>
                      <a:pt x="353" y="213"/>
                      <a:pt x="353" y="213"/>
                      <a:pt x="353" y="213"/>
                    </a:cubicBezTo>
                    <a:cubicBezTo>
                      <a:pt x="353" y="212"/>
                      <a:pt x="353" y="212"/>
                      <a:pt x="353" y="212"/>
                    </a:cubicBezTo>
                    <a:cubicBezTo>
                      <a:pt x="354" y="211"/>
                      <a:pt x="354" y="211"/>
                      <a:pt x="354" y="211"/>
                    </a:cubicBezTo>
                    <a:cubicBezTo>
                      <a:pt x="354" y="211"/>
                      <a:pt x="354" y="210"/>
                      <a:pt x="354" y="210"/>
                    </a:cubicBezTo>
                    <a:cubicBezTo>
                      <a:pt x="354" y="210"/>
                      <a:pt x="354" y="209"/>
                      <a:pt x="354" y="209"/>
                    </a:cubicBezTo>
                    <a:cubicBezTo>
                      <a:pt x="354" y="209"/>
                      <a:pt x="354" y="209"/>
                      <a:pt x="354" y="209"/>
                    </a:cubicBezTo>
                    <a:cubicBezTo>
                      <a:pt x="354" y="208"/>
                      <a:pt x="354" y="208"/>
                      <a:pt x="354" y="208"/>
                    </a:cubicBezTo>
                    <a:close/>
                    <a:moveTo>
                      <a:pt x="270" y="340"/>
                    </a:moveTo>
                    <a:cubicBezTo>
                      <a:pt x="270" y="335"/>
                      <a:pt x="266" y="332"/>
                      <a:pt x="262" y="332"/>
                    </a:cubicBezTo>
                    <a:cubicBezTo>
                      <a:pt x="83" y="332"/>
                      <a:pt x="83" y="332"/>
                      <a:pt x="83" y="332"/>
                    </a:cubicBezTo>
                    <a:cubicBezTo>
                      <a:pt x="100" y="314"/>
                      <a:pt x="100" y="314"/>
                      <a:pt x="100" y="314"/>
                    </a:cubicBezTo>
                    <a:cubicBezTo>
                      <a:pt x="104" y="311"/>
                      <a:pt x="104" y="306"/>
                      <a:pt x="100" y="303"/>
                    </a:cubicBezTo>
                    <a:cubicBezTo>
                      <a:pt x="97" y="300"/>
                      <a:pt x="92" y="300"/>
                      <a:pt x="89" y="303"/>
                    </a:cubicBezTo>
                    <a:cubicBezTo>
                      <a:pt x="58" y="334"/>
                      <a:pt x="58" y="334"/>
                      <a:pt x="58" y="334"/>
                    </a:cubicBezTo>
                    <a:cubicBezTo>
                      <a:pt x="57" y="334"/>
                      <a:pt x="57" y="335"/>
                      <a:pt x="57" y="335"/>
                    </a:cubicBezTo>
                    <a:cubicBezTo>
                      <a:pt x="57" y="335"/>
                      <a:pt x="57" y="336"/>
                      <a:pt x="57" y="336"/>
                    </a:cubicBezTo>
                    <a:cubicBezTo>
                      <a:pt x="56" y="336"/>
                      <a:pt x="56" y="336"/>
                      <a:pt x="56" y="337"/>
                    </a:cubicBezTo>
                    <a:cubicBezTo>
                      <a:pt x="56" y="337"/>
                      <a:pt x="56" y="337"/>
                      <a:pt x="56" y="337"/>
                    </a:cubicBezTo>
                    <a:cubicBezTo>
                      <a:pt x="56" y="338"/>
                      <a:pt x="56" y="338"/>
                      <a:pt x="56" y="338"/>
                    </a:cubicBezTo>
                    <a:cubicBezTo>
                      <a:pt x="56" y="339"/>
                      <a:pt x="56" y="339"/>
                      <a:pt x="56" y="339"/>
                    </a:cubicBezTo>
                    <a:cubicBezTo>
                      <a:pt x="56" y="339"/>
                      <a:pt x="55" y="340"/>
                      <a:pt x="55" y="340"/>
                    </a:cubicBezTo>
                    <a:cubicBezTo>
                      <a:pt x="55" y="340"/>
                      <a:pt x="56" y="340"/>
                      <a:pt x="56" y="340"/>
                    </a:cubicBezTo>
                    <a:cubicBezTo>
                      <a:pt x="56" y="340"/>
                      <a:pt x="56" y="341"/>
                      <a:pt x="56" y="341"/>
                    </a:cubicBezTo>
                    <a:cubicBezTo>
                      <a:pt x="56" y="341"/>
                      <a:pt x="56" y="342"/>
                      <a:pt x="56" y="342"/>
                    </a:cubicBezTo>
                    <a:cubicBezTo>
                      <a:pt x="56" y="342"/>
                      <a:pt x="56" y="342"/>
                      <a:pt x="56" y="343"/>
                    </a:cubicBezTo>
                    <a:cubicBezTo>
                      <a:pt x="56" y="343"/>
                      <a:pt x="56" y="343"/>
                      <a:pt x="57" y="343"/>
                    </a:cubicBezTo>
                    <a:cubicBezTo>
                      <a:pt x="57" y="344"/>
                      <a:pt x="57" y="344"/>
                      <a:pt x="57" y="344"/>
                    </a:cubicBezTo>
                    <a:cubicBezTo>
                      <a:pt x="57" y="344"/>
                      <a:pt x="57" y="345"/>
                      <a:pt x="58" y="345"/>
                    </a:cubicBezTo>
                    <a:cubicBezTo>
                      <a:pt x="58" y="345"/>
                      <a:pt x="58" y="345"/>
                      <a:pt x="58" y="345"/>
                    </a:cubicBezTo>
                    <a:cubicBezTo>
                      <a:pt x="89" y="377"/>
                      <a:pt x="89" y="377"/>
                      <a:pt x="89" y="377"/>
                    </a:cubicBezTo>
                    <a:cubicBezTo>
                      <a:pt x="91" y="378"/>
                      <a:pt x="93" y="379"/>
                      <a:pt x="95" y="379"/>
                    </a:cubicBezTo>
                    <a:cubicBezTo>
                      <a:pt x="97" y="379"/>
                      <a:pt x="99" y="378"/>
                      <a:pt x="100" y="377"/>
                    </a:cubicBezTo>
                    <a:cubicBezTo>
                      <a:pt x="104" y="373"/>
                      <a:pt x="104" y="368"/>
                      <a:pt x="100" y="365"/>
                    </a:cubicBezTo>
                    <a:cubicBezTo>
                      <a:pt x="83" y="348"/>
                      <a:pt x="83" y="348"/>
                      <a:pt x="83" y="348"/>
                    </a:cubicBezTo>
                    <a:cubicBezTo>
                      <a:pt x="262" y="348"/>
                      <a:pt x="262" y="348"/>
                      <a:pt x="262" y="348"/>
                    </a:cubicBezTo>
                    <a:cubicBezTo>
                      <a:pt x="266" y="348"/>
                      <a:pt x="270" y="344"/>
                      <a:pt x="270" y="340"/>
                    </a:cubicBezTo>
                    <a:close/>
                    <a:moveTo>
                      <a:pt x="100" y="215"/>
                    </a:moveTo>
                    <a:cubicBezTo>
                      <a:pt x="97" y="212"/>
                      <a:pt x="92" y="212"/>
                      <a:pt x="89" y="215"/>
                    </a:cubicBezTo>
                    <a:cubicBezTo>
                      <a:pt x="58" y="246"/>
                      <a:pt x="58" y="246"/>
                      <a:pt x="58" y="246"/>
                    </a:cubicBezTo>
                    <a:cubicBezTo>
                      <a:pt x="57" y="247"/>
                      <a:pt x="57" y="247"/>
                      <a:pt x="57" y="248"/>
                    </a:cubicBezTo>
                    <a:cubicBezTo>
                      <a:pt x="57" y="248"/>
                      <a:pt x="57" y="248"/>
                      <a:pt x="57" y="248"/>
                    </a:cubicBezTo>
                    <a:cubicBezTo>
                      <a:pt x="56" y="248"/>
                      <a:pt x="56" y="249"/>
                      <a:pt x="56" y="249"/>
                    </a:cubicBezTo>
                    <a:cubicBezTo>
                      <a:pt x="56" y="249"/>
                      <a:pt x="56" y="249"/>
                      <a:pt x="56" y="250"/>
                    </a:cubicBezTo>
                    <a:cubicBezTo>
                      <a:pt x="56" y="250"/>
                      <a:pt x="56" y="250"/>
                      <a:pt x="56" y="251"/>
                    </a:cubicBezTo>
                    <a:cubicBezTo>
                      <a:pt x="56" y="251"/>
                      <a:pt x="56" y="251"/>
                      <a:pt x="56" y="252"/>
                    </a:cubicBezTo>
                    <a:cubicBezTo>
                      <a:pt x="56" y="252"/>
                      <a:pt x="55" y="252"/>
                      <a:pt x="55" y="252"/>
                    </a:cubicBezTo>
                    <a:cubicBezTo>
                      <a:pt x="55" y="252"/>
                      <a:pt x="56" y="253"/>
                      <a:pt x="56" y="253"/>
                    </a:cubicBezTo>
                    <a:cubicBezTo>
                      <a:pt x="56" y="253"/>
                      <a:pt x="56" y="253"/>
                      <a:pt x="56" y="254"/>
                    </a:cubicBezTo>
                    <a:cubicBezTo>
                      <a:pt x="56" y="254"/>
                      <a:pt x="56" y="254"/>
                      <a:pt x="56" y="255"/>
                    </a:cubicBezTo>
                    <a:cubicBezTo>
                      <a:pt x="56" y="255"/>
                      <a:pt x="56" y="255"/>
                      <a:pt x="56" y="255"/>
                    </a:cubicBezTo>
                    <a:cubicBezTo>
                      <a:pt x="56" y="256"/>
                      <a:pt x="56" y="256"/>
                      <a:pt x="57" y="256"/>
                    </a:cubicBezTo>
                    <a:cubicBezTo>
                      <a:pt x="57" y="256"/>
                      <a:pt x="57" y="257"/>
                      <a:pt x="57" y="257"/>
                    </a:cubicBezTo>
                    <a:cubicBezTo>
                      <a:pt x="57" y="257"/>
                      <a:pt x="57" y="258"/>
                      <a:pt x="58" y="258"/>
                    </a:cubicBezTo>
                    <a:cubicBezTo>
                      <a:pt x="89" y="289"/>
                      <a:pt x="89" y="289"/>
                      <a:pt x="89" y="289"/>
                    </a:cubicBezTo>
                    <a:cubicBezTo>
                      <a:pt x="91" y="291"/>
                      <a:pt x="93" y="291"/>
                      <a:pt x="95" y="291"/>
                    </a:cubicBezTo>
                    <a:cubicBezTo>
                      <a:pt x="97" y="291"/>
                      <a:pt x="99" y="291"/>
                      <a:pt x="100" y="289"/>
                    </a:cubicBezTo>
                    <a:cubicBezTo>
                      <a:pt x="104" y="286"/>
                      <a:pt x="104" y="281"/>
                      <a:pt x="100" y="278"/>
                    </a:cubicBezTo>
                    <a:cubicBezTo>
                      <a:pt x="100" y="278"/>
                      <a:pt x="100" y="278"/>
                      <a:pt x="100" y="278"/>
                    </a:cubicBezTo>
                    <a:cubicBezTo>
                      <a:pt x="83" y="260"/>
                      <a:pt x="83" y="260"/>
                      <a:pt x="83" y="260"/>
                    </a:cubicBezTo>
                    <a:cubicBezTo>
                      <a:pt x="262" y="260"/>
                      <a:pt x="262" y="260"/>
                      <a:pt x="262" y="260"/>
                    </a:cubicBezTo>
                    <a:cubicBezTo>
                      <a:pt x="266" y="260"/>
                      <a:pt x="270" y="257"/>
                      <a:pt x="270" y="252"/>
                    </a:cubicBezTo>
                    <a:cubicBezTo>
                      <a:pt x="270" y="248"/>
                      <a:pt x="266" y="244"/>
                      <a:pt x="262" y="244"/>
                    </a:cubicBezTo>
                    <a:cubicBezTo>
                      <a:pt x="83" y="244"/>
                      <a:pt x="83" y="244"/>
                      <a:pt x="83" y="244"/>
                    </a:cubicBezTo>
                    <a:cubicBezTo>
                      <a:pt x="100" y="227"/>
                      <a:pt x="100" y="227"/>
                      <a:pt x="100" y="227"/>
                    </a:cubicBezTo>
                    <a:cubicBezTo>
                      <a:pt x="104" y="223"/>
                      <a:pt x="104" y="218"/>
                      <a:pt x="100" y="21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effectLst>
                    <a:glow rad="228600">
                      <a:schemeClr val="accent3">
                        <a:satMod val="175000"/>
                        <a:alpha val="40000"/>
                      </a:schemeClr>
                    </a:glow>
                  </a:effectLst>
                  <a:latin typeface="Arial" charset="0"/>
                  <a:ea typeface="MS PGothic" pitchFamily="34" charset="-128"/>
                  <a:cs typeface="Arial" charset="0"/>
                </a:endParaRPr>
              </a:p>
            </p:txBody>
          </p:sp>
        </p:grpSp>
        <p:sp>
          <p:nvSpPr>
            <p:cNvPr id="111" name="AutoShape 148"/>
            <p:cNvSpPr>
              <a:spLocks noChangeAspect="1" noChangeArrowheads="1"/>
            </p:cNvSpPr>
            <p:nvPr/>
          </p:nvSpPr>
          <p:spPr bwMode="auto">
            <a:xfrm>
              <a:off x="1277" y="2478"/>
              <a:ext cx="963" cy="1389"/>
            </a:xfrm>
            <a:prstGeom prst="roundRect">
              <a:avLst>
                <a:gd name="adj" fmla="val 954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0" rIns="0" anchor="ctr"/>
            <a:lstStyle/>
            <a:p>
              <a:pPr algn="ctr" eaLnBrk="0" hangingPunct="0">
                <a:spcBef>
                  <a:spcPct val="50000"/>
                </a:spcBef>
                <a:defRPr/>
              </a:pPr>
              <a:endParaRPr lang="sv-SE" sz="3600">
                <a:solidFill>
                  <a:srgbClr val="00B0F0"/>
                </a:solidFill>
                <a:effectLst>
                  <a:glow rad="228600">
                    <a:schemeClr val="accent3">
                      <a:satMod val="175000"/>
                      <a:alpha val="40000"/>
                    </a:schemeClr>
                  </a:glow>
                </a:effectLst>
                <a:latin typeface="Arial" charset="0"/>
                <a:ea typeface="MS PGothic" pitchFamily="34" charset="-128"/>
                <a:cs typeface="Arial" charset="0"/>
              </a:endParaRPr>
            </a:p>
          </p:txBody>
        </p:sp>
      </p:grpSp>
      <p:grpSp>
        <p:nvGrpSpPr>
          <p:cNvPr id="28700" name="Group 143"/>
          <p:cNvGrpSpPr>
            <a:grpSpLocks noChangeAspect="1"/>
          </p:cNvGrpSpPr>
          <p:nvPr/>
        </p:nvGrpSpPr>
        <p:grpSpPr bwMode="auto">
          <a:xfrm>
            <a:off x="4451748" y="3241676"/>
            <a:ext cx="735806" cy="1084263"/>
            <a:chOff x="1275" y="2478"/>
            <a:chExt cx="966" cy="1391"/>
          </a:xfrm>
        </p:grpSpPr>
        <p:grpSp>
          <p:nvGrpSpPr>
            <p:cNvPr id="28708" name="Group 144"/>
            <p:cNvGrpSpPr>
              <a:grpSpLocks noChangeAspect="1"/>
            </p:cNvGrpSpPr>
            <p:nvPr/>
          </p:nvGrpSpPr>
          <p:grpSpPr bwMode="auto">
            <a:xfrm>
              <a:off x="1275" y="2478"/>
              <a:ext cx="966" cy="1391"/>
              <a:chOff x="1275" y="2478"/>
              <a:chExt cx="966" cy="1391"/>
            </a:xfrm>
          </p:grpSpPr>
          <p:sp>
            <p:nvSpPr>
              <p:cNvPr id="118" name="AutoShape 145"/>
              <p:cNvSpPr>
                <a:spLocks noChangeAspect="1" noChangeArrowheads="1"/>
              </p:cNvSpPr>
              <p:nvPr/>
            </p:nvSpPr>
            <p:spPr bwMode="auto">
              <a:xfrm>
                <a:off x="1294" y="2496"/>
                <a:ext cx="928" cy="1354"/>
              </a:xfrm>
              <a:prstGeom prst="roundRect">
                <a:avLst>
                  <a:gd name="adj" fmla="val 7889"/>
                </a:avLst>
              </a:prstGeom>
              <a:solidFill>
                <a:srgbClr val="FFFFFF">
                  <a:alpha val="80000"/>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rIns="0" anchor="ctr"/>
              <a:lstStyle/>
              <a:p>
                <a:pPr algn="ctr" eaLnBrk="0" hangingPunct="0">
                  <a:spcBef>
                    <a:spcPct val="50000"/>
                  </a:spcBef>
                  <a:defRPr/>
                </a:pPr>
                <a:endParaRPr lang="sv-SE" sz="3600">
                  <a:solidFill>
                    <a:srgbClr val="00B0F0"/>
                  </a:solidFill>
                  <a:effectLst>
                    <a:glow rad="228600">
                      <a:schemeClr val="accent3">
                        <a:satMod val="175000"/>
                        <a:alpha val="40000"/>
                      </a:schemeClr>
                    </a:glow>
                  </a:effectLst>
                  <a:latin typeface="Arial" charset="0"/>
                  <a:ea typeface="MS PGothic" pitchFamily="34" charset="-128"/>
                  <a:cs typeface="Arial" charset="0"/>
                </a:endParaRPr>
              </a:p>
            </p:txBody>
          </p:sp>
          <p:sp>
            <p:nvSpPr>
              <p:cNvPr id="119" name="Text Box 5"/>
              <p:cNvSpPr txBox="1">
                <a:spLocks noChangeAspect="1" noChangeArrowheads="1"/>
              </p:cNvSpPr>
              <p:nvPr/>
            </p:nvSpPr>
            <p:spPr bwMode="auto">
              <a:xfrm>
                <a:off x="1348" y="3472"/>
                <a:ext cx="81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lnSpc>
                    <a:spcPct val="80000"/>
                  </a:lnSpc>
                  <a:spcBef>
                    <a:spcPct val="50000"/>
                  </a:spcBef>
                  <a:defRPr/>
                </a:pPr>
                <a:r>
                  <a:rPr lang="en-US" sz="1600" b="1" smtClean="0">
                    <a:solidFill>
                      <a:srgbClr val="00B0F0"/>
                    </a:solidFill>
                    <a:effectLst>
                      <a:glow rad="228600">
                        <a:schemeClr val="accent3">
                          <a:satMod val="175000"/>
                          <a:alpha val="40000"/>
                        </a:schemeClr>
                      </a:glow>
                    </a:effectLst>
                    <a:cs typeface="Arial" charset="0"/>
                  </a:rPr>
                  <a:t>OFS</a:t>
                </a:r>
                <a:endParaRPr lang="sv-SE" sz="1600" b="1" smtClean="0">
                  <a:solidFill>
                    <a:srgbClr val="00B0F0"/>
                  </a:solidFill>
                  <a:effectLst>
                    <a:glow rad="228600">
                      <a:schemeClr val="accent3">
                        <a:satMod val="175000"/>
                        <a:alpha val="40000"/>
                      </a:schemeClr>
                    </a:glow>
                  </a:effectLst>
                  <a:cs typeface="Arial" charset="0"/>
                </a:endParaRPr>
              </a:p>
            </p:txBody>
          </p:sp>
          <p:sp>
            <p:nvSpPr>
              <p:cNvPr id="120" name="Freeform 146"/>
              <p:cNvSpPr>
                <a:spLocks noChangeAspect="1" noEditPoints="1"/>
              </p:cNvSpPr>
              <p:nvPr/>
            </p:nvSpPr>
            <p:spPr bwMode="auto">
              <a:xfrm>
                <a:off x="1275" y="2478"/>
                <a:ext cx="966" cy="1391"/>
              </a:xfrm>
              <a:custGeom>
                <a:avLst/>
                <a:gdLst>
                  <a:gd name="T0" fmla="*/ 30066 w 409"/>
                  <a:gd name="T1" fmla="*/ 2921 h 589"/>
                  <a:gd name="T2" fmla="*/ 0 w 409"/>
                  <a:gd name="T3" fmla="*/ 2921 h 589"/>
                  <a:gd name="T4" fmla="*/ 27138 w 409"/>
                  <a:gd name="T5" fmla="*/ 43270 h 589"/>
                  <a:gd name="T6" fmla="*/ 29471 w 409"/>
                  <a:gd name="T7" fmla="*/ 6095 h 589"/>
                  <a:gd name="T8" fmla="*/ 27138 w 409"/>
                  <a:gd name="T9" fmla="*/ 42080 h 589"/>
                  <a:gd name="T10" fmla="*/ 1188 w 409"/>
                  <a:gd name="T11" fmla="*/ 2921 h 589"/>
                  <a:gd name="T12" fmla="*/ 28878 w 409"/>
                  <a:gd name="T13" fmla="*/ 2921 h 589"/>
                  <a:gd name="T14" fmla="*/ 10895 w 409"/>
                  <a:gd name="T15" fmla="*/ 12566 h 589"/>
                  <a:gd name="T16" fmla="*/ 19764 w 409"/>
                  <a:gd name="T17" fmla="*/ 11763 h 589"/>
                  <a:gd name="T18" fmla="*/ 14558 w 409"/>
                  <a:gd name="T19" fmla="*/ 3387 h 589"/>
                  <a:gd name="T20" fmla="*/ 10895 w 409"/>
                  <a:gd name="T21" fmla="*/ 12566 h 589"/>
                  <a:gd name="T22" fmla="*/ 11833 w 409"/>
                  <a:gd name="T23" fmla="*/ 11378 h 589"/>
                  <a:gd name="T24" fmla="*/ 23151 w 409"/>
                  <a:gd name="T25" fmla="*/ 24608 h 589"/>
                  <a:gd name="T26" fmla="*/ 25862 w 409"/>
                  <a:gd name="T27" fmla="*/ 22114 h 589"/>
                  <a:gd name="T28" fmla="*/ 25957 w 409"/>
                  <a:gd name="T29" fmla="*/ 21958 h 589"/>
                  <a:gd name="T30" fmla="*/ 26023 w 409"/>
                  <a:gd name="T31" fmla="*/ 21746 h 589"/>
                  <a:gd name="T32" fmla="*/ 26023 w 409"/>
                  <a:gd name="T33" fmla="*/ 21590 h 589"/>
                  <a:gd name="T34" fmla="*/ 25957 w 409"/>
                  <a:gd name="T35" fmla="*/ 21467 h 589"/>
                  <a:gd name="T36" fmla="*/ 23529 w 409"/>
                  <a:gd name="T37" fmla="*/ 19035 h 589"/>
                  <a:gd name="T38" fmla="*/ 24020 w 409"/>
                  <a:gd name="T39" fmla="*/ 21155 h 589"/>
                  <a:gd name="T40" fmla="*/ 10895 w 409"/>
                  <a:gd name="T41" fmla="*/ 22336 h 589"/>
                  <a:gd name="T42" fmla="*/ 22714 w 409"/>
                  <a:gd name="T43" fmla="*/ 24445 h 589"/>
                  <a:gd name="T44" fmla="*/ 26023 w 409"/>
                  <a:gd name="T45" fmla="*/ 15119 h 589"/>
                  <a:gd name="T46" fmla="*/ 25957 w 409"/>
                  <a:gd name="T47" fmla="*/ 14992 h 589"/>
                  <a:gd name="T48" fmla="*/ 22714 w 409"/>
                  <a:gd name="T49" fmla="*/ 12632 h 589"/>
                  <a:gd name="T50" fmla="*/ 10895 w 409"/>
                  <a:gd name="T51" fmla="*/ 14779 h 589"/>
                  <a:gd name="T52" fmla="*/ 24020 w 409"/>
                  <a:gd name="T53" fmla="*/ 15922 h 589"/>
                  <a:gd name="T54" fmla="*/ 22714 w 409"/>
                  <a:gd name="T55" fmla="*/ 18003 h 589"/>
                  <a:gd name="T56" fmla="*/ 25862 w 409"/>
                  <a:gd name="T57" fmla="*/ 15712 h 589"/>
                  <a:gd name="T58" fmla="*/ 25957 w 409"/>
                  <a:gd name="T59" fmla="*/ 15582 h 589"/>
                  <a:gd name="T60" fmla="*/ 26023 w 409"/>
                  <a:gd name="T61" fmla="*/ 15372 h 589"/>
                  <a:gd name="T62" fmla="*/ 19854 w 409"/>
                  <a:gd name="T63" fmla="*/ 24974 h 589"/>
                  <a:gd name="T64" fmla="*/ 7341 w 409"/>
                  <a:gd name="T65" fmla="*/ 23078 h 589"/>
                  <a:gd name="T66" fmla="*/ 4268 w 409"/>
                  <a:gd name="T67" fmla="*/ 24540 h 589"/>
                  <a:gd name="T68" fmla="*/ 4112 w 409"/>
                  <a:gd name="T69" fmla="*/ 24764 h 589"/>
                  <a:gd name="T70" fmla="*/ 4112 w 409"/>
                  <a:gd name="T71" fmla="*/ 24920 h 589"/>
                  <a:gd name="T72" fmla="*/ 4112 w 409"/>
                  <a:gd name="T73" fmla="*/ 25036 h 589"/>
                  <a:gd name="T74" fmla="*/ 4199 w 409"/>
                  <a:gd name="T75" fmla="*/ 25199 h 589"/>
                  <a:gd name="T76" fmla="*/ 4268 w 409"/>
                  <a:gd name="T77" fmla="*/ 25354 h 589"/>
                  <a:gd name="T78" fmla="*/ 7341 w 409"/>
                  <a:gd name="T79" fmla="*/ 27685 h 589"/>
                  <a:gd name="T80" fmla="*/ 19261 w 409"/>
                  <a:gd name="T81" fmla="*/ 25567 h 589"/>
                  <a:gd name="T82" fmla="*/ 6533 w 409"/>
                  <a:gd name="T83" fmla="*/ 15806 h 589"/>
                  <a:gd name="T84" fmla="*/ 4199 w 409"/>
                  <a:gd name="T85" fmla="*/ 18227 h 589"/>
                  <a:gd name="T86" fmla="*/ 4112 w 409"/>
                  <a:gd name="T87" fmla="*/ 18440 h 589"/>
                  <a:gd name="T88" fmla="*/ 4112 w 409"/>
                  <a:gd name="T89" fmla="*/ 18572 h 589"/>
                  <a:gd name="T90" fmla="*/ 4112 w 409"/>
                  <a:gd name="T91" fmla="*/ 18728 h 589"/>
                  <a:gd name="T92" fmla="*/ 4268 w 409"/>
                  <a:gd name="T93" fmla="*/ 18940 h 589"/>
                  <a:gd name="T94" fmla="*/ 7341 w 409"/>
                  <a:gd name="T95" fmla="*/ 21243 h 589"/>
                  <a:gd name="T96" fmla="*/ 6103 w 409"/>
                  <a:gd name="T97" fmla="*/ 19096 h 589"/>
                  <a:gd name="T98" fmla="*/ 19261 w 409"/>
                  <a:gd name="T99" fmla="*/ 17915 h 589"/>
                  <a:gd name="T100" fmla="*/ 7341 w 409"/>
                  <a:gd name="T101" fmla="*/ 15806 h 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148" y="171"/>
                    </a:moveTo>
                    <a:cubicBezTo>
                      <a:pt x="262" y="171"/>
                      <a:pt x="262" y="171"/>
                      <a:pt x="262" y="171"/>
                    </a:cubicBezTo>
                    <a:cubicBezTo>
                      <a:pt x="265" y="171"/>
                      <a:pt x="267" y="170"/>
                      <a:pt x="269" y="167"/>
                    </a:cubicBezTo>
                    <a:cubicBezTo>
                      <a:pt x="270" y="165"/>
                      <a:pt x="270" y="162"/>
                      <a:pt x="269" y="160"/>
                    </a:cubicBezTo>
                    <a:cubicBezTo>
                      <a:pt x="212" y="46"/>
                      <a:pt x="212" y="46"/>
                      <a:pt x="212" y="46"/>
                    </a:cubicBezTo>
                    <a:cubicBezTo>
                      <a:pt x="211" y="43"/>
                      <a:pt x="208" y="41"/>
                      <a:pt x="205" y="41"/>
                    </a:cubicBezTo>
                    <a:cubicBezTo>
                      <a:pt x="202" y="41"/>
                      <a:pt x="199" y="43"/>
                      <a:pt x="198" y="46"/>
                    </a:cubicBezTo>
                    <a:cubicBezTo>
                      <a:pt x="141" y="160"/>
                      <a:pt x="141" y="160"/>
                      <a:pt x="141" y="160"/>
                    </a:cubicBezTo>
                    <a:cubicBezTo>
                      <a:pt x="139" y="162"/>
                      <a:pt x="140" y="165"/>
                      <a:pt x="141" y="167"/>
                    </a:cubicBezTo>
                    <a:cubicBezTo>
                      <a:pt x="142" y="170"/>
                      <a:pt x="145" y="171"/>
                      <a:pt x="148" y="171"/>
                    </a:cubicBezTo>
                    <a:close/>
                    <a:moveTo>
                      <a:pt x="205" y="67"/>
                    </a:moveTo>
                    <a:cubicBezTo>
                      <a:pt x="249" y="155"/>
                      <a:pt x="249" y="155"/>
                      <a:pt x="249" y="155"/>
                    </a:cubicBezTo>
                    <a:cubicBezTo>
                      <a:pt x="161" y="155"/>
                      <a:pt x="161" y="155"/>
                      <a:pt x="161" y="155"/>
                    </a:cubicBezTo>
                    <a:lnTo>
                      <a:pt x="205" y="67"/>
                    </a:lnTo>
                    <a:close/>
                    <a:moveTo>
                      <a:pt x="309" y="333"/>
                    </a:moveTo>
                    <a:cubicBezTo>
                      <a:pt x="311" y="334"/>
                      <a:pt x="313" y="335"/>
                      <a:pt x="315" y="335"/>
                    </a:cubicBezTo>
                    <a:cubicBezTo>
                      <a:pt x="317" y="335"/>
                      <a:pt x="319" y="334"/>
                      <a:pt x="320" y="333"/>
                    </a:cubicBezTo>
                    <a:cubicBezTo>
                      <a:pt x="352" y="302"/>
                      <a:pt x="352" y="302"/>
                      <a:pt x="352" y="302"/>
                    </a:cubicBezTo>
                    <a:cubicBezTo>
                      <a:pt x="352" y="302"/>
                      <a:pt x="352" y="301"/>
                      <a:pt x="352" y="301"/>
                    </a:cubicBezTo>
                    <a:cubicBezTo>
                      <a:pt x="352" y="301"/>
                      <a:pt x="352" y="301"/>
                      <a:pt x="353" y="300"/>
                    </a:cubicBezTo>
                    <a:cubicBezTo>
                      <a:pt x="353" y="300"/>
                      <a:pt x="353" y="300"/>
                      <a:pt x="353" y="300"/>
                    </a:cubicBezTo>
                    <a:cubicBezTo>
                      <a:pt x="353" y="300"/>
                      <a:pt x="353" y="299"/>
                      <a:pt x="353" y="299"/>
                    </a:cubicBezTo>
                    <a:cubicBezTo>
                      <a:pt x="354" y="299"/>
                      <a:pt x="354" y="298"/>
                      <a:pt x="354" y="298"/>
                    </a:cubicBezTo>
                    <a:cubicBezTo>
                      <a:pt x="354" y="298"/>
                      <a:pt x="354" y="298"/>
                      <a:pt x="354" y="297"/>
                    </a:cubicBezTo>
                    <a:cubicBezTo>
                      <a:pt x="354" y="297"/>
                      <a:pt x="354" y="297"/>
                      <a:pt x="354" y="296"/>
                    </a:cubicBezTo>
                    <a:cubicBezTo>
                      <a:pt x="354" y="296"/>
                      <a:pt x="354" y="296"/>
                      <a:pt x="354" y="296"/>
                    </a:cubicBezTo>
                    <a:cubicBezTo>
                      <a:pt x="354" y="296"/>
                      <a:pt x="354" y="296"/>
                      <a:pt x="354" y="296"/>
                    </a:cubicBezTo>
                    <a:cubicBezTo>
                      <a:pt x="354" y="295"/>
                      <a:pt x="354" y="295"/>
                      <a:pt x="354" y="294"/>
                    </a:cubicBezTo>
                    <a:cubicBezTo>
                      <a:pt x="354" y="294"/>
                      <a:pt x="354" y="294"/>
                      <a:pt x="354" y="294"/>
                    </a:cubicBezTo>
                    <a:cubicBezTo>
                      <a:pt x="354" y="293"/>
                      <a:pt x="354" y="293"/>
                      <a:pt x="353" y="293"/>
                    </a:cubicBezTo>
                    <a:cubicBezTo>
                      <a:pt x="353" y="293"/>
                      <a:pt x="353" y="292"/>
                      <a:pt x="353" y="292"/>
                    </a:cubicBezTo>
                    <a:cubicBezTo>
                      <a:pt x="353" y="292"/>
                      <a:pt x="353" y="292"/>
                      <a:pt x="353" y="291"/>
                    </a:cubicBezTo>
                    <a:cubicBezTo>
                      <a:pt x="352" y="291"/>
                      <a:pt x="352" y="291"/>
                      <a:pt x="352" y="290"/>
                    </a:cubicBezTo>
                    <a:cubicBezTo>
                      <a:pt x="320" y="259"/>
                      <a:pt x="320" y="259"/>
                      <a:pt x="320" y="259"/>
                    </a:cubicBezTo>
                    <a:cubicBezTo>
                      <a:pt x="317" y="256"/>
                      <a:pt x="312" y="256"/>
                      <a:pt x="309" y="259"/>
                    </a:cubicBezTo>
                    <a:cubicBezTo>
                      <a:pt x="306" y="262"/>
                      <a:pt x="306" y="267"/>
                      <a:pt x="309" y="270"/>
                    </a:cubicBezTo>
                    <a:cubicBezTo>
                      <a:pt x="327" y="288"/>
                      <a:pt x="327" y="288"/>
                      <a:pt x="327" y="288"/>
                    </a:cubicBezTo>
                    <a:cubicBezTo>
                      <a:pt x="148" y="288"/>
                      <a:pt x="148" y="288"/>
                      <a:pt x="148" y="288"/>
                    </a:cubicBezTo>
                    <a:cubicBezTo>
                      <a:pt x="143" y="288"/>
                      <a:pt x="140" y="291"/>
                      <a:pt x="140" y="296"/>
                    </a:cubicBezTo>
                    <a:cubicBezTo>
                      <a:pt x="140" y="300"/>
                      <a:pt x="143" y="304"/>
                      <a:pt x="148" y="304"/>
                    </a:cubicBezTo>
                    <a:cubicBezTo>
                      <a:pt x="327" y="304"/>
                      <a:pt x="327" y="304"/>
                      <a:pt x="327" y="304"/>
                    </a:cubicBezTo>
                    <a:cubicBezTo>
                      <a:pt x="309" y="322"/>
                      <a:pt x="309" y="322"/>
                      <a:pt x="309" y="322"/>
                    </a:cubicBezTo>
                    <a:cubicBezTo>
                      <a:pt x="306" y="325"/>
                      <a:pt x="306" y="330"/>
                      <a:pt x="309" y="333"/>
                    </a:cubicBezTo>
                    <a:close/>
                    <a:moveTo>
                      <a:pt x="354" y="208"/>
                    </a:moveTo>
                    <a:cubicBezTo>
                      <a:pt x="354" y="208"/>
                      <a:pt x="354" y="207"/>
                      <a:pt x="354" y="207"/>
                    </a:cubicBezTo>
                    <a:cubicBezTo>
                      <a:pt x="354" y="207"/>
                      <a:pt x="354" y="206"/>
                      <a:pt x="354" y="206"/>
                    </a:cubicBezTo>
                    <a:cubicBezTo>
                      <a:pt x="354" y="206"/>
                      <a:pt x="354" y="206"/>
                      <a:pt x="353" y="205"/>
                    </a:cubicBezTo>
                    <a:cubicBezTo>
                      <a:pt x="353" y="205"/>
                      <a:pt x="353" y="205"/>
                      <a:pt x="353" y="204"/>
                    </a:cubicBezTo>
                    <a:cubicBezTo>
                      <a:pt x="353" y="204"/>
                      <a:pt x="353" y="204"/>
                      <a:pt x="353" y="204"/>
                    </a:cubicBezTo>
                    <a:cubicBezTo>
                      <a:pt x="352" y="204"/>
                      <a:pt x="352" y="203"/>
                      <a:pt x="352" y="203"/>
                    </a:cubicBezTo>
                    <a:cubicBezTo>
                      <a:pt x="320" y="172"/>
                      <a:pt x="320" y="172"/>
                      <a:pt x="320" y="172"/>
                    </a:cubicBezTo>
                    <a:cubicBezTo>
                      <a:pt x="317" y="168"/>
                      <a:pt x="312" y="168"/>
                      <a:pt x="309" y="172"/>
                    </a:cubicBezTo>
                    <a:cubicBezTo>
                      <a:pt x="306" y="175"/>
                      <a:pt x="306" y="180"/>
                      <a:pt x="309" y="183"/>
                    </a:cubicBezTo>
                    <a:cubicBezTo>
                      <a:pt x="327" y="201"/>
                      <a:pt x="327" y="201"/>
                      <a:pt x="327" y="201"/>
                    </a:cubicBezTo>
                    <a:cubicBezTo>
                      <a:pt x="148" y="201"/>
                      <a:pt x="148" y="201"/>
                      <a:pt x="148" y="201"/>
                    </a:cubicBezTo>
                    <a:cubicBezTo>
                      <a:pt x="143" y="201"/>
                      <a:pt x="140" y="204"/>
                      <a:pt x="140" y="209"/>
                    </a:cubicBezTo>
                    <a:cubicBezTo>
                      <a:pt x="140" y="213"/>
                      <a:pt x="143" y="217"/>
                      <a:pt x="148" y="217"/>
                    </a:cubicBezTo>
                    <a:cubicBezTo>
                      <a:pt x="327" y="217"/>
                      <a:pt x="327" y="217"/>
                      <a:pt x="327" y="217"/>
                    </a:cubicBezTo>
                    <a:cubicBezTo>
                      <a:pt x="309" y="234"/>
                      <a:pt x="309" y="234"/>
                      <a:pt x="309" y="234"/>
                    </a:cubicBezTo>
                    <a:cubicBezTo>
                      <a:pt x="309" y="234"/>
                      <a:pt x="309" y="234"/>
                      <a:pt x="309" y="234"/>
                    </a:cubicBezTo>
                    <a:cubicBezTo>
                      <a:pt x="306" y="237"/>
                      <a:pt x="306" y="242"/>
                      <a:pt x="309" y="245"/>
                    </a:cubicBezTo>
                    <a:cubicBezTo>
                      <a:pt x="311" y="247"/>
                      <a:pt x="313" y="248"/>
                      <a:pt x="315" y="248"/>
                    </a:cubicBezTo>
                    <a:cubicBezTo>
                      <a:pt x="317" y="248"/>
                      <a:pt x="319" y="247"/>
                      <a:pt x="320" y="245"/>
                    </a:cubicBezTo>
                    <a:cubicBezTo>
                      <a:pt x="352" y="214"/>
                      <a:pt x="352" y="214"/>
                      <a:pt x="352" y="214"/>
                    </a:cubicBezTo>
                    <a:cubicBezTo>
                      <a:pt x="352" y="214"/>
                      <a:pt x="352" y="213"/>
                      <a:pt x="353" y="213"/>
                    </a:cubicBezTo>
                    <a:cubicBezTo>
                      <a:pt x="353" y="213"/>
                      <a:pt x="353" y="213"/>
                      <a:pt x="353" y="213"/>
                    </a:cubicBezTo>
                    <a:cubicBezTo>
                      <a:pt x="353" y="212"/>
                      <a:pt x="353" y="212"/>
                      <a:pt x="353" y="212"/>
                    </a:cubicBezTo>
                    <a:cubicBezTo>
                      <a:pt x="354" y="211"/>
                      <a:pt x="354" y="211"/>
                      <a:pt x="354" y="211"/>
                    </a:cubicBezTo>
                    <a:cubicBezTo>
                      <a:pt x="354" y="211"/>
                      <a:pt x="354" y="210"/>
                      <a:pt x="354" y="210"/>
                    </a:cubicBezTo>
                    <a:cubicBezTo>
                      <a:pt x="354" y="210"/>
                      <a:pt x="354" y="209"/>
                      <a:pt x="354" y="209"/>
                    </a:cubicBezTo>
                    <a:cubicBezTo>
                      <a:pt x="354" y="209"/>
                      <a:pt x="354" y="209"/>
                      <a:pt x="354" y="209"/>
                    </a:cubicBezTo>
                    <a:cubicBezTo>
                      <a:pt x="354" y="208"/>
                      <a:pt x="354" y="208"/>
                      <a:pt x="354" y="208"/>
                    </a:cubicBezTo>
                    <a:close/>
                    <a:moveTo>
                      <a:pt x="270" y="340"/>
                    </a:moveTo>
                    <a:cubicBezTo>
                      <a:pt x="270" y="335"/>
                      <a:pt x="266" y="332"/>
                      <a:pt x="262" y="332"/>
                    </a:cubicBezTo>
                    <a:cubicBezTo>
                      <a:pt x="83" y="332"/>
                      <a:pt x="83" y="332"/>
                      <a:pt x="83" y="332"/>
                    </a:cubicBezTo>
                    <a:cubicBezTo>
                      <a:pt x="100" y="314"/>
                      <a:pt x="100" y="314"/>
                      <a:pt x="100" y="314"/>
                    </a:cubicBezTo>
                    <a:cubicBezTo>
                      <a:pt x="104" y="311"/>
                      <a:pt x="104" y="306"/>
                      <a:pt x="100" y="303"/>
                    </a:cubicBezTo>
                    <a:cubicBezTo>
                      <a:pt x="97" y="300"/>
                      <a:pt x="92" y="300"/>
                      <a:pt x="89" y="303"/>
                    </a:cubicBezTo>
                    <a:cubicBezTo>
                      <a:pt x="58" y="334"/>
                      <a:pt x="58" y="334"/>
                      <a:pt x="58" y="334"/>
                    </a:cubicBezTo>
                    <a:cubicBezTo>
                      <a:pt x="57" y="334"/>
                      <a:pt x="57" y="335"/>
                      <a:pt x="57" y="335"/>
                    </a:cubicBezTo>
                    <a:cubicBezTo>
                      <a:pt x="57" y="335"/>
                      <a:pt x="57" y="336"/>
                      <a:pt x="57" y="336"/>
                    </a:cubicBezTo>
                    <a:cubicBezTo>
                      <a:pt x="56" y="336"/>
                      <a:pt x="56" y="336"/>
                      <a:pt x="56" y="337"/>
                    </a:cubicBezTo>
                    <a:cubicBezTo>
                      <a:pt x="56" y="337"/>
                      <a:pt x="56" y="337"/>
                      <a:pt x="56" y="337"/>
                    </a:cubicBezTo>
                    <a:cubicBezTo>
                      <a:pt x="56" y="338"/>
                      <a:pt x="56" y="338"/>
                      <a:pt x="56" y="338"/>
                    </a:cubicBezTo>
                    <a:cubicBezTo>
                      <a:pt x="56" y="339"/>
                      <a:pt x="56" y="339"/>
                      <a:pt x="56" y="339"/>
                    </a:cubicBezTo>
                    <a:cubicBezTo>
                      <a:pt x="56" y="339"/>
                      <a:pt x="55" y="340"/>
                      <a:pt x="55" y="340"/>
                    </a:cubicBezTo>
                    <a:cubicBezTo>
                      <a:pt x="55" y="340"/>
                      <a:pt x="56" y="340"/>
                      <a:pt x="56" y="340"/>
                    </a:cubicBezTo>
                    <a:cubicBezTo>
                      <a:pt x="56" y="340"/>
                      <a:pt x="56" y="341"/>
                      <a:pt x="56" y="341"/>
                    </a:cubicBezTo>
                    <a:cubicBezTo>
                      <a:pt x="56" y="341"/>
                      <a:pt x="56" y="342"/>
                      <a:pt x="56" y="342"/>
                    </a:cubicBezTo>
                    <a:cubicBezTo>
                      <a:pt x="56" y="342"/>
                      <a:pt x="56" y="342"/>
                      <a:pt x="56" y="343"/>
                    </a:cubicBezTo>
                    <a:cubicBezTo>
                      <a:pt x="56" y="343"/>
                      <a:pt x="56" y="343"/>
                      <a:pt x="57" y="343"/>
                    </a:cubicBezTo>
                    <a:cubicBezTo>
                      <a:pt x="57" y="344"/>
                      <a:pt x="57" y="344"/>
                      <a:pt x="57" y="344"/>
                    </a:cubicBezTo>
                    <a:cubicBezTo>
                      <a:pt x="57" y="344"/>
                      <a:pt x="57" y="345"/>
                      <a:pt x="58" y="345"/>
                    </a:cubicBezTo>
                    <a:cubicBezTo>
                      <a:pt x="58" y="345"/>
                      <a:pt x="58" y="345"/>
                      <a:pt x="58" y="345"/>
                    </a:cubicBezTo>
                    <a:cubicBezTo>
                      <a:pt x="89" y="377"/>
                      <a:pt x="89" y="377"/>
                      <a:pt x="89" y="377"/>
                    </a:cubicBezTo>
                    <a:cubicBezTo>
                      <a:pt x="91" y="378"/>
                      <a:pt x="93" y="379"/>
                      <a:pt x="95" y="379"/>
                    </a:cubicBezTo>
                    <a:cubicBezTo>
                      <a:pt x="97" y="379"/>
                      <a:pt x="99" y="378"/>
                      <a:pt x="100" y="377"/>
                    </a:cubicBezTo>
                    <a:cubicBezTo>
                      <a:pt x="104" y="373"/>
                      <a:pt x="104" y="368"/>
                      <a:pt x="100" y="365"/>
                    </a:cubicBezTo>
                    <a:cubicBezTo>
                      <a:pt x="83" y="348"/>
                      <a:pt x="83" y="348"/>
                      <a:pt x="83" y="348"/>
                    </a:cubicBezTo>
                    <a:cubicBezTo>
                      <a:pt x="262" y="348"/>
                      <a:pt x="262" y="348"/>
                      <a:pt x="262" y="348"/>
                    </a:cubicBezTo>
                    <a:cubicBezTo>
                      <a:pt x="266" y="348"/>
                      <a:pt x="270" y="344"/>
                      <a:pt x="270" y="340"/>
                    </a:cubicBezTo>
                    <a:close/>
                    <a:moveTo>
                      <a:pt x="100" y="215"/>
                    </a:moveTo>
                    <a:cubicBezTo>
                      <a:pt x="97" y="212"/>
                      <a:pt x="92" y="212"/>
                      <a:pt x="89" y="215"/>
                    </a:cubicBezTo>
                    <a:cubicBezTo>
                      <a:pt x="58" y="246"/>
                      <a:pt x="58" y="246"/>
                      <a:pt x="58" y="246"/>
                    </a:cubicBezTo>
                    <a:cubicBezTo>
                      <a:pt x="57" y="247"/>
                      <a:pt x="57" y="247"/>
                      <a:pt x="57" y="248"/>
                    </a:cubicBezTo>
                    <a:cubicBezTo>
                      <a:pt x="57" y="248"/>
                      <a:pt x="57" y="248"/>
                      <a:pt x="57" y="248"/>
                    </a:cubicBezTo>
                    <a:cubicBezTo>
                      <a:pt x="56" y="248"/>
                      <a:pt x="56" y="249"/>
                      <a:pt x="56" y="249"/>
                    </a:cubicBezTo>
                    <a:cubicBezTo>
                      <a:pt x="56" y="249"/>
                      <a:pt x="56" y="249"/>
                      <a:pt x="56" y="250"/>
                    </a:cubicBezTo>
                    <a:cubicBezTo>
                      <a:pt x="56" y="250"/>
                      <a:pt x="56" y="250"/>
                      <a:pt x="56" y="251"/>
                    </a:cubicBezTo>
                    <a:cubicBezTo>
                      <a:pt x="56" y="251"/>
                      <a:pt x="56" y="251"/>
                      <a:pt x="56" y="252"/>
                    </a:cubicBezTo>
                    <a:cubicBezTo>
                      <a:pt x="56" y="252"/>
                      <a:pt x="55" y="252"/>
                      <a:pt x="55" y="252"/>
                    </a:cubicBezTo>
                    <a:cubicBezTo>
                      <a:pt x="55" y="252"/>
                      <a:pt x="56" y="253"/>
                      <a:pt x="56" y="253"/>
                    </a:cubicBezTo>
                    <a:cubicBezTo>
                      <a:pt x="56" y="253"/>
                      <a:pt x="56" y="253"/>
                      <a:pt x="56" y="254"/>
                    </a:cubicBezTo>
                    <a:cubicBezTo>
                      <a:pt x="56" y="254"/>
                      <a:pt x="56" y="254"/>
                      <a:pt x="56" y="255"/>
                    </a:cubicBezTo>
                    <a:cubicBezTo>
                      <a:pt x="56" y="255"/>
                      <a:pt x="56" y="255"/>
                      <a:pt x="56" y="255"/>
                    </a:cubicBezTo>
                    <a:cubicBezTo>
                      <a:pt x="56" y="256"/>
                      <a:pt x="56" y="256"/>
                      <a:pt x="57" y="256"/>
                    </a:cubicBezTo>
                    <a:cubicBezTo>
                      <a:pt x="57" y="256"/>
                      <a:pt x="57" y="257"/>
                      <a:pt x="57" y="257"/>
                    </a:cubicBezTo>
                    <a:cubicBezTo>
                      <a:pt x="57" y="257"/>
                      <a:pt x="57" y="258"/>
                      <a:pt x="58" y="258"/>
                    </a:cubicBezTo>
                    <a:cubicBezTo>
                      <a:pt x="89" y="289"/>
                      <a:pt x="89" y="289"/>
                      <a:pt x="89" y="289"/>
                    </a:cubicBezTo>
                    <a:cubicBezTo>
                      <a:pt x="91" y="291"/>
                      <a:pt x="93" y="291"/>
                      <a:pt x="95" y="291"/>
                    </a:cubicBezTo>
                    <a:cubicBezTo>
                      <a:pt x="97" y="291"/>
                      <a:pt x="99" y="291"/>
                      <a:pt x="100" y="289"/>
                    </a:cubicBezTo>
                    <a:cubicBezTo>
                      <a:pt x="104" y="286"/>
                      <a:pt x="104" y="281"/>
                      <a:pt x="100" y="278"/>
                    </a:cubicBezTo>
                    <a:cubicBezTo>
                      <a:pt x="100" y="278"/>
                      <a:pt x="100" y="278"/>
                      <a:pt x="100" y="278"/>
                    </a:cubicBezTo>
                    <a:cubicBezTo>
                      <a:pt x="83" y="260"/>
                      <a:pt x="83" y="260"/>
                      <a:pt x="83" y="260"/>
                    </a:cubicBezTo>
                    <a:cubicBezTo>
                      <a:pt x="262" y="260"/>
                      <a:pt x="262" y="260"/>
                      <a:pt x="262" y="260"/>
                    </a:cubicBezTo>
                    <a:cubicBezTo>
                      <a:pt x="266" y="260"/>
                      <a:pt x="270" y="257"/>
                      <a:pt x="270" y="252"/>
                    </a:cubicBezTo>
                    <a:cubicBezTo>
                      <a:pt x="270" y="248"/>
                      <a:pt x="266" y="244"/>
                      <a:pt x="262" y="244"/>
                    </a:cubicBezTo>
                    <a:cubicBezTo>
                      <a:pt x="83" y="244"/>
                      <a:pt x="83" y="244"/>
                      <a:pt x="83" y="244"/>
                    </a:cubicBezTo>
                    <a:cubicBezTo>
                      <a:pt x="100" y="227"/>
                      <a:pt x="100" y="227"/>
                      <a:pt x="100" y="227"/>
                    </a:cubicBezTo>
                    <a:cubicBezTo>
                      <a:pt x="104" y="223"/>
                      <a:pt x="104" y="218"/>
                      <a:pt x="100" y="21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effectLst>
                    <a:glow rad="228600">
                      <a:schemeClr val="accent3">
                        <a:satMod val="175000"/>
                        <a:alpha val="40000"/>
                      </a:schemeClr>
                    </a:glow>
                  </a:effectLst>
                  <a:latin typeface="Arial" charset="0"/>
                  <a:ea typeface="MS PGothic" pitchFamily="34" charset="-128"/>
                  <a:cs typeface="Arial" charset="0"/>
                </a:endParaRPr>
              </a:p>
            </p:txBody>
          </p:sp>
        </p:grpSp>
        <p:sp>
          <p:nvSpPr>
            <p:cNvPr id="117" name="AutoShape 148"/>
            <p:cNvSpPr>
              <a:spLocks noChangeAspect="1" noChangeArrowheads="1"/>
            </p:cNvSpPr>
            <p:nvPr/>
          </p:nvSpPr>
          <p:spPr bwMode="auto">
            <a:xfrm>
              <a:off x="1277" y="2478"/>
              <a:ext cx="963" cy="1389"/>
            </a:xfrm>
            <a:prstGeom prst="roundRect">
              <a:avLst>
                <a:gd name="adj" fmla="val 954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0" rIns="0" anchor="ctr"/>
            <a:lstStyle/>
            <a:p>
              <a:pPr algn="ctr" eaLnBrk="0" hangingPunct="0">
                <a:spcBef>
                  <a:spcPct val="50000"/>
                </a:spcBef>
                <a:defRPr/>
              </a:pPr>
              <a:endParaRPr lang="sv-SE" sz="3600">
                <a:solidFill>
                  <a:srgbClr val="00B0F0"/>
                </a:solidFill>
                <a:effectLst>
                  <a:glow rad="228600">
                    <a:schemeClr val="accent3">
                      <a:satMod val="175000"/>
                      <a:alpha val="40000"/>
                    </a:schemeClr>
                  </a:glow>
                </a:effectLst>
                <a:latin typeface="Arial" charset="0"/>
                <a:ea typeface="MS PGothic" pitchFamily="34" charset="-128"/>
                <a:cs typeface="Arial" charset="0"/>
              </a:endParaRPr>
            </a:p>
          </p:txBody>
        </p:sp>
      </p:grpSp>
      <p:grpSp>
        <p:nvGrpSpPr>
          <p:cNvPr id="28701" name="Group 143"/>
          <p:cNvGrpSpPr>
            <a:grpSpLocks noChangeAspect="1"/>
          </p:cNvGrpSpPr>
          <p:nvPr/>
        </p:nvGrpSpPr>
        <p:grpSpPr bwMode="auto">
          <a:xfrm>
            <a:off x="5299472" y="3241676"/>
            <a:ext cx="736997" cy="1084263"/>
            <a:chOff x="1275" y="2478"/>
            <a:chExt cx="966" cy="1391"/>
          </a:xfrm>
        </p:grpSpPr>
        <p:grpSp>
          <p:nvGrpSpPr>
            <p:cNvPr id="28703" name="Group 144"/>
            <p:cNvGrpSpPr>
              <a:grpSpLocks noChangeAspect="1"/>
            </p:cNvGrpSpPr>
            <p:nvPr/>
          </p:nvGrpSpPr>
          <p:grpSpPr bwMode="auto">
            <a:xfrm>
              <a:off x="1275" y="2478"/>
              <a:ext cx="966" cy="1391"/>
              <a:chOff x="1275" y="2478"/>
              <a:chExt cx="966" cy="1391"/>
            </a:xfrm>
          </p:grpSpPr>
          <p:sp>
            <p:nvSpPr>
              <p:cNvPr id="124" name="AutoShape 145"/>
              <p:cNvSpPr>
                <a:spLocks noChangeAspect="1" noChangeArrowheads="1"/>
              </p:cNvSpPr>
              <p:nvPr/>
            </p:nvSpPr>
            <p:spPr bwMode="auto">
              <a:xfrm>
                <a:off x="1294" y="2496"/>
                <a:ext cx="929" cy="1354"/>
              </a:xfrm>
              <a:prstGeom prst="roundRect">
                <a:avLst>
                  <a:gd name="adj" fmla="val 7889"/>
                </a:avLst>
              </a:prstGeom>
              <a:solidFill>
                <a:srgbClr val="FFFFFF">
                  <a:alpha val="80000"/>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rIns="0" anchor="ctr"/>
              <a:lstStyle/>
              <a:p>
                <a:pPr algn="ctr" eaLnBrk="0" hangingPunct="0">
                  <a:spcBef>
                    <a:spcPct val="50000"/>
                  </a:spcBef>
                  <a:defRPr/>
                </a:pPr>
                <a:endParaRPr lang="sv-SE" sz="3600">
                  <a:solidFill>
                    <a:srgbClr val="00B0F0"/>
                  </a:solidFill>
                  <a:effectLst>
                    <a:glow rad="228600">
                      <a:schemeClr val="accent3">
                        <a:satMod val="175000"/>
                        <a:alpha val="40000"/>
                      </a:schemeClr>
                    </a:glow>
                  </a:effectLst>
                  <a:latin typeface="Arial" charset="0"/>
                  <a:ea typeface="MS PGothic" pitchFamily="34" charset="-128"/>
                  <a:cs typeface="Arial" charset="0"/>
                </a:endParaRPr>
              </a:p>
            </p:txBody>
          </p:sp>
          <p:sp>
            <p:nvSpPr>
              <p:cNvPr id="125" name="Text Box 5"/>
              <p:cNvSpPr txBox="1">
                <a:spLocks noChangeAspect="1" noChangeArrowheads="1"/>
              </p:cNvSpPr>
              <p:nvPr/>
            </p:nvSpPr>
            <p:spPr bwMode="auto">
              <a:xfrm>
                <a:off x="1348" y="3472"/>
                <a:ext cx="81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lnSpc>
                    <a:spcPct val="80000"/>
                  </a:lnSpc>
                  <a:spcBef>
                    <a:spcPct val="50000"/>
                  </a:spcBef>
                  <a:defRPr/>
                </a:pPr>
                <a:r>
                  <a:rPr lang="en-US" sz="1600" b="1" smtClean="0">
                    <a:solidFill>
                      <a:srgbClr val="00B0F0"/>
                    </a:solidFill>
                    <a:effectLst>
                      <a:glow rad="228600">
                        <a:schemeClr val="accent3">
                          <a:satMod val="175000"/>
                          <a:alpha val="40000"/>
                        </a:schemeClr>
                      </a:glow>
                    </a:effectLst>
                    <a:cs typeface="Arial" charset="0"/>
                  </a:rPr>
                  <a:t>OFS</a:t>
                </a:r>
                <a:endParaRPr lang="sv-SE" sz="1600" b="1" smtClean="0">
                  <a:solidFill>
                    <a:srgbClr val="00B0F0"/>
                  </a:solidFill>
                  <a:effectLst>
                    <a:glow rad="228600">
                      <a:schemeClr val="accent3">
                        <a:satMod val="175000"/>
                        <a:alpha val="40000"/>
                      </a:schemeClr>
                    </a:glow>
                  </a:effectLst>
                  <a:cs typeface="Arial" charset="0"/>
                </a:endParaRPr>
              </a:p>
            </p:txBody>
          </p:sp>
          <p:sp>
            <p:nvSpPr>
              <p:cNvPr id="126" name="Freeform 146"/>
              <p:cNvSpPr>
                <a:spLocks noChangeAspect="1" noEditPoints="1"/>
              </p:cNvSpPr>
              <p:nvPr/>
            </p:nvSpPr>
            <p:spPr bwMode="auto">
              <a:xfrm>
                <a:off x="1275" y="2478"/>
                <a:ext cx="966" cy="1391"/>
              </a:xfrm>
              <a:custGeom>
                <a:avLst/>
                <a:gdLst>
                  <a:gd name="T0" fmla="*/ 30066 w 409"/>
                  <a:gd name="T1" fmla="*/ 2921 h 589"/>
                  <a:gd name="T2" fmla="*/ 0 w 409"/>
                  <a:gd name="T3" fmla="*/ 2921 h 589"/>
                  <a:gd name="T4" fmla="*/ 27138 w 409"/>
                  <a:gd name="T5" fmla="*/ 43270 h 589"/>
                  <a:gd name="T6" fmla="*/ 29471 w 409"/>
                  <a:gd name="T7" fmla="*/ 6095 h 589"/>
                  <a:gd name="T8" fmla="*/ 27138 w 409"/>
                  <a:gd name="T9" fmla="*/ 42080 h 589"/>
                  <a:gd name="T10" fmla="*/ 1188 w 409"/>
                  <a:gd name="T11" fmla="*/ 2921 h 589"/>
                  <a:gd name="T12" fmla="*/ 28878 w 409"/>
                  <a:gd name="T13" fmla="*/ 2921 h 589"/>
                  <a:gd name="T14" fmla="*/ 10895 w 409"/>
                  <a:gd name="T15" fmla="*/ 12566 h 589"/>
                  <a:gd name="T16" fmla="*/ 19764 w 409"/>
                  <a:gd name="T17" fmla="*/ 11763 h 589"/>
                  <a:gd name="T18" fmla="*/ 14558 w 409"/>
                  <a:gd name="T19" fmla="*/ 3387 h 589"/>
                  <a:gd name="T20" fmla="*/ 10895 w 409"/>
                  <a:gd name="T21" fmla="*/ 12566 h 589"/>
                  <a:gd name="T22" fmla="*/ 11833 w 409"/>
                  <a:gd name="T23" fmla="*/ 11378 h 589"/>
                  <a:gd name="T24" fmla="*/ 23151 w 409"/>
                  <a:gd name="T25" fmla="*/ 24608 h 589"/>
                  <a:gd name="T26" fmla="*/ 25862 w 409"/>
                  <a:gd name="T27" fmla="*/ 22114 h 589"/>
                  <a:gd name="T28" fmla="*/ 25957 w 409"/>
                  <a:gd name="T29" fmla="*/ 21958 h 589"/>
                  <a:gd name="T30" fmla="*/ 26023 w 409"/>
                  <a:gd name="T31" fmla="*/ 21746 h 589"/>
                  <a:gd name="T32" fmla="*/ 26023 w 409"/>
                  <a:gd name="T33" fmla="*/ 21590 h 589"/>
                  <a:gd name="T34" fmla="*/ 25957 w 409"/>
                  <a:gd name="T35" fmla="*/ 21467 h 589"/>
                  <a:gd name="T36" fmla="*/ 23529 w 409"/>
                  <a:gd name="T37" fmla="*/ 19035 h 589"/>
                  <a:gd name="T38" fmla="*/ 24020 w 409"/>
                  <a:gd name="T39" fmla="*/ 21155 h 589"/>
                  <a:gd name="T40" fmla="*/ 10895 w 409"/>
                  <a:gd name="T41" fmla="*/ 22336 h 589"/>
                  <a:gd name="T42" fmla="*/ 22714 w 409"/>
                  <a:gd name="T43" fmla="*/ 24445 h 589"/>
                  <a:gd name="T44" fmla="*/ 26023 w 409"/>
                  <a:gd name="T45" fmla="*/ 15119 h 589"/>
                  <a:gd name="T46" fmla="*/ 25957 w 409"/>
                  <a:gd name="T47" fmla="*/ 14992 h 589"/>
                  <a:gd name="T48" fmla="*/ 22714 w 409"/>
                  <a:gd name="T49" fmla="*/ 12632 h 589"/>
                  <a:gd name="T50" fmla="*/ 10895 w 409"/>
                  <a:gd name="T51" fmla="*/ 14779 h 589"/>
                  <a:gd name="T52" fmla="*/ 24020 w 409"/>
                  <a:gd name="T53" fmla="*/ 15922 h 589"/>
                  <a:gd name="T54" fmla="*/ 22714 w 409"/>
                  <a:gd name="T55" fmla="*/ 18003 h 589"/>
                  <a:gd name="T56" fmla="*/ 25862 w 409"/>
                  <a:gd name="T57" fmla="*/ 15712 h 589"/>
                  <a:gd name="T58" fmla="*/ 25957 w 409"/>
                  <a:gd name="T59" fmla="*/ 15582 h 589"/>
                  <a:gd name="T60" fmla="*/ 26023 w 409"/>
                  <a:gd name="T61" fmla="*/ 15372 h 589"/>
                  <a:gd name="T62" fmla="*/ 19854 w 409"/>
                  <a:gd name="T63" fmla="*/ 24974 h 589"/>
                  <a:gd name="T64" fmla="*/ 7341 w 409"/>
                  <a:gd name="T65" fmla="*/ 23078 h 589"/>
                  <a:gd name="T66" fmla="*/ 4268 w 409"/>
                  <a:gd name="T67" fmla="*/ 24540 h 589"/>
                  <a:gd name="T68" fmla="*/ 4112 w 409"/>
                  <a:gd name="T69" fmla="*/ 24764 h 589"/>
                  <a:gd name="T70" fmla="*/ 4112 w 409"/>
                  <a:gd name="T71" fmla="*/ 24920 h 589"/>
                  <a:gd name="T72" fmla="*/ 4112 w 409"/>
                  <a:gd name="T73" fmla="*/ 25036 h 589"/>
                  <a:gd name="T74" fmla="*/ 4199 w 409"/>
                  <a:gd name="T75" fmla="*/ 25199 h 589"/>
                  <a:gd name="T76" fmla="*/ 4268 w 409"/>
                  <a:gd name="T77" fmla="*/ 25354 h 589"/>
                  <a:gd name="T78" fmla="*/ 7341 w 409"/>
                  <a:gd name="T79" fmla="*/ 27685 h 589"/>
                  <a:gd name="T80" fmla="*/ 19261 w 409"/>
                  <a:gd name="T81" fmla="*/ 25567 h 589"/>
                  <a:gd name="T82" fmla="*/ 6533 w 409"/>
                  <a:gd name="T83" fmla="*/ 15806 h 589"/>
                  <a:gd name="T84" fmla="*/ 4199 w 409"/>
                  <a:gd name="T85" fmla="*/ 18227 h 589"/>
                  <a:gd name="T86" fmla="*/ 4112 w 409"/>
                  <a:gd name="T87" fmla="*/ 18440 h 589"/>
                  <a:gd name="T88" fmla="*/ 4112 w 409"/>
                  <a:gd name="T89" fmla="*/ 18572 h 589"/>
                  <a:gd name="T90" fmla="*/ 4112 w 409"/>
                  <a:gd name="T91" fmla="*/ 18728 h 589"/>
                  <a:gd name="T92" fmla="*/ 4268 w 409"/>
                  <a:gd name="T93" fmla="*/ 18940 h 589"/>
                  <a:gd name="T94" fmla="*/ 7341 w 409"/>
                  <a:gd name="T95" fmla="*/ 21243 h 589"/>
                  <a:gd name="T96" fmla="*/ 6103 w 409"/>
                  <a:gd name="T97" fmla="*/ 19096 h 589"/>
                  <a:gd name="T98" fmla="*/ 19261 w 409"/>
                  <a:gd name="T99" fmla="*/ 17915 h 589"/>
                  <a:gd name="T100" fmla="*/ 7341 w 409"/>
                  <a:gd name="T101" fmla="*/ 15806 h 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148" y="171"/>
                    </a:moveTo>
                    <a:cubicBezTo>
                      <a:pt x="262" y="171"/>
                      <a:pt x="262" y="171"/>
                      <a:pt x="262" y="171"/>
                    </a:cubicBezTo>
                    <a:cubicBezTo>
                      <a:pt x="265" y="171"/>
                      <a:pt x="267" y="170"/>
                      <a:pt x="269" y="167"/>
                    </a:cubicBezTo>
                    <a:cubicBezTo>
                      <a:pt x="270" y="165"/>
                      <a:pt x="270" y="162"/>
                      <a:pt x="269" y="160"/>
                    </a:cubicBezTo>
                    <a:cubicBezTo>
                      <a:pt x="212" y="46"/>
                      <a:pt x="212" y="46"/>
                      <a:pt x="212" y="46"/>
                    </a:cubicBezTo>
                    <a:cubicBezTo>
                      <a:pt x="211" y="43"/>
                      <a:pt x="208" y="41"/>
                      <a:pt x="205" y="41"/>
                    </a:cubicBezTo>
                    <a:cubicBezTo>
                      <a:pt x="202" y="41"/>
                      <a:pt x="199" y="43"/>
                      <a:pt x="198" y="46"/>
                    </a:cubicBezTo>
                    <a:cubicBezTo>
                      <a:pt x="141" y="160"/>
                      <a:pt x="141" y="160"/>
                      <a:pt x="141" y="160"/>
                    </a:cubicBezTo>
                    <a:cubicBezTo>
                      <a:pt x="139" y="162"/>
                      <a:pt x="140" y="165"/>
                      <a:pt x="141" y="167"/>
                    </a:cubicBezTo>
                    <a:cubicBezTo>
                      <a:pt x="142" y="170"/>
                      <a:pt x="145" y="171"/>
                      <a:pt x="148" y="171"/>
                    </a:cubicBezTo>
                    <a:close/>
                    <a:moveTo>
                      <a:pt x="205" y="67"/>
                    </a:moveTo>
                    <a:cubicBezTo>
                      <a:pt x="249" y="155"/>
                      <a:pt x="249" y="155"/>
                      <a:pt x="249" y="155"/>
                    </a:cubicBezTo>
                    <a:cubicBezTo>
                      <a:pt x="161" y="155"/>
                      <a:pt x="161" y="155"/>
                      <a:pt x="161" y="155"/>
                    </a:cubicBezTo>
                    <a:lnTo>
                      <a:pt x="205" y="67"/>
                    </a:lnTo>
                    <a:close/>
                    <a:moveTo>
                      <a:pt x="309" y="333"/>
                    </a:moveTo>
                    <a:cubicBezTo>
                      <a:pt x="311" y="334"/>
                      <a:pt x="313" y="335"/>
                      <a:pt x="315" y="335"/>
                    </a:cubicBezTo>
                    <a:cubicBezTo>
                      <a:pt x="317" y="335"/>
                      <a:pt x="319" y="334"/>
                      <a:pt x="320" y="333"/>
                    </a:cubicBezTo>
                    <a:cubicBezTo>
                      <a:pt x="352" y="302"/>
                      <a:pt x="352" y="302"/>
                      <a:pt x="352" y="302"/>
                    </a:cubicBezTo>
                    <a:cubicBezTo>
                      <a:pt x="352" y="302"/>
                      <a:pt x="352" y="301"/>
                      <a:pt x="352" y="301"/>
                    </a:cubicBezTo>
                    <a:cubicBezTo>
                      <a:pt x="352" y="301"/>
                      <a:pt x="352" y="301"/>
                      <a:pt x="353" y="300"/>
                    </a:cubicBezTo>
                    <a:cubicBezTo>
                      <a:pt x="353" y="300"/>
                      <a:pt x="353" y="300"/>
                      <a:pt x="353" y="300"/>
                    </a:cubicBezTo>
                    <a:cubicBezTo>
                      <a:pt x="353" y="300"/>
                      <a:pt x="353" y="299"/>
                      <a:pt x="353" y="299"/>
                    </a:cubicBezTo>
                    <a:cubicBezTo>
                      <a:pt x="354" y="299"/>
                      <a:pt x="354" y="298"/>
                      <a:pt x="354" y="298"/>
                    </a:cubicBezTo>
                    <a:cubicBezTo>
                      <a:pt x="354" y="298"/>
                      <a:pt x="354" y="298"/>
                      <a:pt x="354" y="297"/>
                    </a:cubicBezTo>
                    <a:cubicBezTo>
                      <a:pt x="354" y="297"/>
                      <a:pt x="354" y="297"/>
                      <a:pt x="354" y="296"/>
                    </a:cubicBezTo>
                    <a:cubicBezTo>
                      <a:pt x="354" y="296"/>
                      <a:pt x="354" y="296"/>
                      <a:pt x="354" y="296"/>
                    </a:cubicBezTo>
                    <a:cubicBezTo>
                      <a:pt x="354" y="296"/>
                      <a:pt x="354" y="296"/>
                      <a:pt x="354" y="296"/>
                    </a:cubicBezTo>
                    <a:cubicBezTo>
                      <a:pt x="354" y="295"/>
                      <a:pt x="354" y="295"/>
                      <a:pt x="354" y="294"/>
                    </a:cubicBezTo>
                    <a:cubicBezTo>
                      <a:pt x="354" y="294"/>
                      <a:pt x="354" y="294"/>
                      <a:pt x="354" y="294"/>
                    </a:cubicBezTo>
                    <a:cubicBezTo>
                      <a:pt x="354" y="293"/>
                      <a:pt x="354" y="293"/>
                      <a:pt x="353" y="293"/>
                    </a:cubicBezTo>
                    <a:cubicBezTo>
                      <a:pt x="353" y="293"/>
                      <a:pt x="353" y="292"/>
                      <a:pt x="353" y="292"/>
                    </a:cubicBezTo>
                    <a:cubicBezTo>
                      <a:pt x="353" y="292"/>
                      <a:pt x="353" y="292"/>
                      <a:pt x="353" y="291"/>
                    </a:cubicBezTo>
                    <a:cubicBezTo>
                      <a:pt x="352" y="291"/>
                      <a:pt x="352" y="291"/>
                      <a:pt x="352" y="290"/>
                    </a:cubicBezTo>
                    <a:cubicBezTo>
                      <a:pt x="320" y="259"/>
                      <a:pt x="320" y="259"/>
                      <a:pt x="320" y="259"/>
                    </a:cubicBezTo>
                    <a:cubicBezTo>
                      <a:pt x="317" y="256"/>
                      <a:pt x="312" y="256"/>
                      <a:pt x="309" y="259"/>
                    </a:cubicBezTo>
                    <a:cubicBezTo>
                      <a:pt x="306" y="262"/>
                      <a:pt x="306" y="267"/>
                      <a:pt x="309" y="270"/>
                    </a:cubicBezTo>
                    <a:cubicBezTo>
                      <a:pt x="327" y="288"/>
                      <a:pt x="327" y="288"/>
                      <a:pt x="327" y="288"/>
                    </a:cubicBezTo>
                    <a:cubicBezTo>
                      <a:pt x="148" y="288"/>
                      <a:pt x="148" y="288"/>
                      <a:pt x="148" y="288"/>
                    </a:cubicBezTo>
                    <a:cubicBezTo>
                      <a:pt x="143" y="288"/>
                      <a:pt x="140" y="291"/>
                      <a:pt x="140" y="296"/>
                    </a:cubicBezTo>
                    <a:cubicBezTo>
                      <a:pt x="140" y="300"/>
                      <a:pt x="143" y="304"/>
                      <a:pt x="148" y="304"/>
                    </a:cubicBezTo>
                    <a:cubicBezTo>
                      <a:pt x="327" y="304"/>
                      <a:pt x="327" y="304"/>
                      <a:pt x="327" y="304"/>
                    </a:cubicBezTo>
                    <a:cubicBezTo>
                      <a:pt x="309" y="322"/>
                      <a:pt x="309" y="322"/>
                      <a:pt x="309" y="322"/>
                    </a:cubicBezTo>
                    <a:cubicBezTo>
                      <a:pt x="306" y="325"/>
                      <a:pt x="306" y="330"/>
                      <a:pt x="309" y="333"/>
                    </a:cubicBezTo>
                    <a:close/>
                    <a:moveTo>
                      <a:pt x="354" y="208"/>
                    </a:moveTo>
                    <a:cubicBezTo>
                      <a:pt x="354" y="208"/>
                      <a:pt x="354" y="207"/>
                      <a:pt x="354" y="207"/>
                    </a:cubicBezTo>
                    <a:cubicBezTo>
                      <a:pt x="354" y="207"/>
                      <a:pt x="354" y="206"/>
                      <a:pt x="354" y="206"/>
                    </a:cubicBezTo>
                    <a:cubicBezTo>
                      <a:pt x="354" y="206"/>
                      <a:pt x="354" y="206"/>
                      <a:pt x="353" y="205"/>
                    </a:cubicBezTo>
                    <a:cubicBezTo>
                      <a:pt x="353" y="205"/>
                      <a:pt x="353" y="205"/>
                      <a:pt x="353" y="204"/>
                    </a:cubicBezTo>
                    <a:cubicBezTo>
                      <a:pt x="353" y="204"/>
                      <a:pt x="353" y="204"/>
                      <a:pt x="353" y="204"/>
                    </a:cubicBezTo>
                    <a:cubicBezTo>
                      <a:pt x="352" y="204"/>
                      <a:pt x="352" y="203"/>
                      <a:pt x="352" y="203"/>
                    </a:cubicBezTo>
                    <a:cubicBezTo>
                      <a:pt x="320" y="172"/>
                      <a:pt x="320" y="172"/>
                      <a:pt x="320" y="172"/>
                    </a:cubicBezTo>
                    <a:cubicBezTo>
                      <a:pt x="317" y="168"/>
                      <a:pt x="312" y="168"/>
                      <a:pt x="309" y="172"/>
                    </a:cubicBezTo>
                    <a:cubicBezTo>
                      <a:pt x="306" y="175"/>
                      <a:pt x="306" y="180"/>
                      <a:pt x="309" y="183"/>
                    </a:cubicBezTo>
                    <a:cubicBezTo>
                      <a:pt x="327" y="201"/>
                      <a:pt x="327" y="201"/>
                      <a:pt x="327" y="201"/>
                    </a:cubicBezTo>
                    <a:cubicBezTo>
                      <a:pt x="148" y="201"/>
                      <a:pt x="148" y="201"/>
                      <a:pt x="148" y="201"/>
                    </a:cubicBezTo>
                    <a:cubicBezTo>
                      <a:pt x="143" y="201"/>
                      <a:pt x="140" y="204"/>
                      <a:pt x="140" y="209"/>
                    </a:cubicBezTo>
                    <a:cubicBezTo>
                      <a:pt x="140" y="213"/>
                      <a:pt x="143" y="217"/>
                      <a:pt x="148" y="217"/>
                    </a:cubicBezTo>
                    <a:cubicBezTo>
                      <a:pt x="327" y="217"/>
                      <a:pt x="327" y="217"/>
                      <a:pt x="327" y="217"/>
                    </a:cubicBezTo>
                    <a:cubicBezTo>
                      <a:pt x="309" y="234"/>
                      <a:pt x="309" y="234"/>
                      <a:pt x="309" y="234"/>
                    </a:cubicBezTo>
                    <a:cubicBezTo>
                      <a:pt x="309" y="234"/>
                      <a:pt x="309" y="234"/>
                      <a:pt x="309" y="234"/>
                    </a:cubicBezTo>
                    <a:cubicBezTo>
                      <a:pt x="306" y="237"/>
                      <a:pt x="306" y="242"/>
                      <a:pt x="309" y="245"/>
                    </a:cubicBezTo>
                    <a:cubicBezTo>
                      <a:pt x="311" y="247"/>
                      <a:pt x="313" y="248"/>
                      <a:pt x="315" y="248"/>
                    </a:cubicBezTo>
                    <a:cubicBezTo>
                      <a:pt x="317" y="248"/>
                      <a:pt x="319" y="247"/>
                      <a:pt x="320" y="245"/>
                    </a:cubicBezTo>
                    <a:cubicBezTo>
                      <a:pt x="352" y="214"/>
                      <a:pt x="352" y="214"/>
                      <a:pt x="352" y="214"/>
                    </a:cubicBezTo>
                    <a:cubicBezTo>
                      <a:pt x="352" y="214"/>
                      <a:pt x="352" y="213"/>
                      <a:pt x="353" y="213"/>
                    </a:cubicBezTo>
                    <a:cubicBezTo>
                      <a:pt x="353" y="213"/>
                      <a:pt x="353" y="213"/>
                      <a:pt x="353" y="213"/>
                    </a:cubicBezTo>
                    <a:cubicBezTo>
                      <a:pt x="353" y="212"/>
                      <a:pt x="353" y="212"/>
                      <a:pt x="353" y="212"/>
                    </a:cubicBezTo>
                    <a:cubicBezTo>
                      <a:pt x="354" y="211"/>
                      <a:pt x="354" y="211"/>
                      <a:pt x="354" y="211"/>
                    </a:cubicBezTo>
                    <a:cubicBezTo>
                      <a:pt x="354" y="211"/>
                      <a:pt x="354" y="210"/>
                      <a:pt x="354" y="210"/>
                    </a:cubicBezTo>
                    <a:cubicBezTo>
                      <a:pt x="354" y="210"/>
                      <a:pt x="354" y="209"/>
                      <a:pt x="354" y="209"/>
                    </a:cubicBezTo>
                    <a:cubicBezTo>
                      <a:pt x="354" y="209"/>
                      <a:pt x="354" y="209"/>
                      <a:pt x="354" y="209"/>
                    </a:cubicBezTo>
                    <a:cubicBezTo>
                      <a:pt x="354" y="208"/>
                      <a:pt x="354" y="208"/>
                      <a:pt x="354" y="208"/>
                    </a:cubicBezTo>
                    <a:close/>
                    <a:moveTo>
                      <a:pt x="270" y="340"/>
                    </a:moveTo>
                    <a:cubicBezTo>
                      <a:pt x="270" y="335"/>
                      <a:pt x="266" y="332"/>
                      <a:pt x="262" y="332"/>
                    </a:cubicBezTo>
                    <a:cubicBezTo>
                      <a:pt x="83" y="332"/>
                      <a:pt x="83" y="332"/>
                      <a:pt x="83" y="332"/>
                    </a:cubicBezTo>
                    <a:cubicBezTo>
                      <a:pt x="100" y="314"/>
                      <a:pt x="100" y="314"/>
                      <a:pt x="100" y="314"/>
                    </a:cubicBezTo>
                    <a:cubicBezTo>
                      <a:pt x="104" y="311"/>
                      <a:pt x="104" y="306"/>
                      <a:pt x="100" y="303"/>
                    </a:cubicBezTo>
                    <a:cubicBezTo>
                      <a:pt x="97" y="300"/>
                      <a:pt x="92" y="300"/>
                      <a:pt x="89" y="303"/>
                    </a:cubicBezTo>
                    <a:cubicBezTo>
                      <a:pt x="58" y="334"/>
                      <a:pt x="58" y="334"/>
                      <a:pt x="58" y="334"/>
                    </a:cubicBezTo>
                    <a:cubicBezTo>
                      <a:pt x="57" y="334"/>
                      <a:pt x="57" y="335"/>
                      <a:pt x="57" y="335"/>
                    </a:cubicBezTo>
                    <a:cubicBezTo>
                      <a:pt x="57" y="335"/>
                      <a:pt x="57" y="336"/>
                      <a:pt x="57" y="336"/>
                    </a:cubicBezTo>
                    <a:cubicBezTo>
                      <a:pt x="56" y="336"/>
                      <a:pt x="56" y="336"/>
                      <a:pt x="56" y="337"/>
                    </a:cubicBezTo>
                    <a:cubicBezTo>
                      <a:pt x="56" y="337"/>
                      <a:pt x="56" y="337"/>
                      <a:pt x="56" y="337"/>
                    </a:cubicBezTo>
                    <a:cubicBezTo>
                      <a:pt x="56" y="338"/>
                      <a:pt x="56" y="338"/>
                      <a:pt x="56" y="338"/>
                    </a:cubicBezTo>
                    <a:cubicBezTo>
                      <a:pt x="56" y="339"/>
                      <a:pt x="56" y="339"/>
                      <a:pt x="56" y="339"/>
                    </a:cubicBezTo>
                    <a:cubicBezTo>
                      <a:pt x="56" y="339"/>
                      <a:pt x="55" y="340"/>
                      <a:pt x="55" y="340"/>
                    </a:cubicBezTo>
                    <a:cubicBezTo>
                      <a:pt x="55" y="340"/>
                      <a:pt x="56" y="340"/>
                      <a:pt x="56" y="340"/>
                    </a:cubicBezTo>
                    <a:cubicBezTo>
                      <a:pt x="56" y="340"/>
                      <a:pt x="56" y="341"/>
                      <a:pt x="56" y="341"/>
                    </a:cubicBezTo>
                    <a:cubicBezTo>
                      <a:pt x="56" y="341"/>
                      <a:pt x="56" y="342"/>
                      <a:pt x="56" y="342"/>
                    </a:cubicBezTo>
                    <a:cubicBezTo>
                      <a:pt x="56" y="342"/>
                      <a:pt x="56" y="342"/>
                      <a:pt x="56" y="343"/>
                    </a:cubicBezTo>
                    <a:cubicBezTo>
                      <a:pt x="56" y="343"/>
                      <a:pt x="56" y="343"/>
                      <a:pt x="57" y="343"/>
                    </a:cubicBezTo>
                    <a:cubicBezTo>
                      <a:pt x="57" y="344"/>
                      <a:pt x="57" y="344"/>
                      <a:pt x="57" y="344"/>
                    </a:cubicBezTo>
                    <a:cubicBezTo>
                      <a:pt x="57" y="344"/>
                      <a:pt x="57" y="345"/>
                      <a:pt x="58" y="345"/>
                    </a:cubicBezTo>
                    <a:cubicBezTo>
                      <a:pt x="58" y="345"/>
                      <a:pt x="58" y="345"/>
                      <a:pt x="58" y="345"/>
                    </a:cubicBezTo>
                    <a:cubicBezTo>
                      <a:pt x="89" y="377"/>
                      <a:pt x="89" y="377"/>
                      <a:pt x="89" y="377"/>
                    </a:cubicBezTo>
                    <a:cubicBezTo>
                      <a:pt x="91" y="378"/>
                      <a:pt x="93" y="379"/>
                      <a:pt x="95" y="379"/>
                    </a:cubicBezTo>
                    <a:cubicBezTo>
                      <a:pt x="97" y="379"/>
                      <a:pt x="99" y="378"/>
                      <a:pt x="100" y="377"/>
                    </a:cubicBezTo>
                    <a:cubicBezTo>
                      <a:pt x="104" y="373"/>
                      <a:pt x="104" y="368"/>
                      <a:pt x="100" y="365"/>
                    </a:cubicBezTo>
                    <a:cubicBezTo>
                      <a:pt x="83" y="348"/>
                      <a:pt x="83" y="348"/>
                      <a:pt x="83" y="348"/>
                    </a:cubicBezTo>
                    <a:cubicBezTo>
                      <a:pt x="262" y="348"/>
                      <a:pt x="262" y="348"/>
                      <a:pt x="262" y="348"/>
                    </a:cubicBezTo>
                    <a:cubicBezTo>
                      <a:pt x="266" y="348"/>
                      <a:pt x="270" y="344"/>
                      <a:pt x="270" y="340"/>
                    </a:cubicBezTo>
                    <a:close/>
                    <a:moveTo>
                      <a:pt x="100" y="215"/>
                    </a:moveTo>
                    <a:cubicBezTo>
                      <a:pt x="97" y="212"/>
                      <a:pt x="92" y="212"/>
                      <a:pt x="89" y="215"/>
                    </a:cubicBezTo>
                    <a:cubicBezTo>
                      <a:pt x="58" y="246"/>
                      <a:pt x="58" y="246"/>
                      <a:pt x="58" y="246"/>
                    </a:cubicBezTo>
                    <a:cubicBezTo>
                      <a:pt x="57" y="247"/>
                      <a:pt x="57" y="247"/>
                      <a:pt x="57" y="248"/>
                    </a:cubicBezTo>
                    <a:cubicBezTo>
                      <a:pt x="57" y="248"/>
                      <a:pt x="57" y="248"/>
                      <a:pt x="57" y="248"/>
                    </a:cubicBezTo>
                    <a:cubicBezTo>
                      <a:pt x="56" y="248"/>
                      <a:pt x="56" y="249"/>
                      <a:pt x="56" y="249"/>
                    </a:cubicBezTo>
                    <a:cubicBezTo>
                      <a:pt x="56" y="249"/>
                      <a:pt x="56" y="249"/>
                      <a:pt x="56" y="250"/>
                    </a:cubicBezTo>
                    <a:cubicBezTo>
                      <a:pt x="56" y="250"/>
                      <a:pt x="56" y="250"/>
                      <a:pt x="56" y="251"/>
                    </a:cubicBezTo>
                    <a:cubicBezTo>
                      <a:pt x="56" y="251"/>
                      <a:pt x="56" y="251"/>
                      <a:pt x="56" y="252"/>
                    </a:cubicBezTo>
                    <a:cubicBezTo>
                      <a:pt x="56" y="252"/>
                      <a:pt x="55" y="252"/>
                      <a:pt x="55" y="252"/>
                    </a:cubicBezTo>
                    <a:cubicBezTo>
                      <a:pt x="55" y="252"/>
                      <a:pt x="56" y="253"/>
                      <a:pt x="56" y="253"/>
                    </a:cubicBezTo>
                    <a:cubicBezTo>
                      <a:pt x="56" y="253"/>
                      <a:pt x="56" y="253"/>
                      <a:pt x="56" y="254"/>
                    </a:cubicBezTo>
                    <a:cubicBezTo>
                      <a:pt x="56" y="254"/>
                      <a:pt x="56" y="254"/>
                      <a:pt x="56" y="255"/>
                    </a:cubicBezTo>
                    <a:cubicBezTo>
                      <a:pt x="56" y="255"/>
                      <a:pt x="56" y="255"/>
                      <a:pt x="56" y="255"/>
                    </a:cubicBezTo>
                    <a:cubicBezTo>
                      <a:pt x="56" y="256"/>
                      <a:pt x="56" y="256"/>
                      <a:pt x="57" y="256"/>
                    </a:cubicBezTo>
                    <a:cubicBezTo>
                      <a:pt x="57" y="256"/>
                      <a:pt x="57" y="257"/>
                      <a:pt x="57" y="257"/>
                    </a:cubicBezTo>
                    <a:cubicBezTo>
                      <a:pt x="57" y="257"/>
                      <a:pt x="57" y="258"/>
                      <a:pt x="58" y="258"/>
                    </a:cubicBezTo>
                    <a:cubicBezTo>
                      <a:pt x="89" y="289"/>
                      <a:pt x="89" y="289"/>
                      <a:pt x="89" y="289"/>
                    </a:cubicBezTo>
                    <a:cubicBezTo>
                      <a:pt x="91" y="291"/>
                      <a:pt x="93" y="291"/>
                      <a:pt x="95" y="291"/>
                    </a:cubicBezTo>
                    <a:cubicBezTo>
                      <a:pt x="97" y="291"/>
                      <a:pt x="99" y="291"/>
                      <a:pt x="100" y="289"/>
                    </a:cubicBezTo>
                    <a:cubicBezTo>
                      <a:pt x="104" y="286"/>
                      <a:pt x="104" y="281"/>
                      <a:pt x="100" y="278"/>
                    </a:cubicBezTo>
                    <a:cubicBezTo>
                      <a:pt x="100" y="278"/>
                      <a:pt x="100" y="278"/>
                      <a:pt x="100" y="278"/>
                    </a:cubicBezTo>
                    <a:cubicBezTo>
                      <a:pt x="83" y="260"/>
                      <a:pt x="83" y="260"/>
                      <a:pt x="83" y="260"/>
                    </a:cubicBezTo>
                    <a:cubicBezTo>
                      <a:pt x="262" y="260"/>
                      <a:pt x="262" y="260"/>
                      <a:pt x="262" y="260"/>
                    </a:cubicBezTo>
                    <a:cubicBezTo>
                      <a:pt x="266" y="260"/>
                      <a:pt x="270" y="257"/>
                      <a:pt x="270" y="252"/>
                    </a:cubicBezTo>
                    <a:cubicBezTo>
                      <a:pt x="270" y="248"/>
                      <a:pt x="266" y="244"/>
                      <a:pt x="262" y="244"/>
                    </a:cubicBezTo>
                    <a:cubicBezTo>
                      <a:pt x="83" y="244"/>
                      <a:pt x="83" y="244"/>
                      <a:pt x="83" y="244"/>
                    </a:cubicBezTo>
                    <a:cubicBezTo>
                      <a:pt x="100" y="227"/>
                      <a:pt x="100" y="227"/>
                      <a:pt x="100" y="227"/>
                    </a:cubicBezTo>
                    <a:cubicBezTo>
                      <a:pt x="104" y="223"/>
                      <a:pt x="104" y="218"/>
                      <a:pt x="100" y="21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effectLst>
                    <a:glow rad="228600">
                      <a:schemeClr val="accent3">
                        <a:satMod val="175000"/>
                        <a:alpha val="40000"/>
                      </a:schemeClr>
                    </a:glow>
                  </a:effectLst>
                  <a:latin typeface="Arial" charset="0"/>
                  <a:ea typeface="MS PGothic" pitchFamily="34" charset="-128"/>
                  <a:cs typeface="Arial" charset="0"/>
                </a:endParaRPr>
              </a:p>
            </p:txBody>
          </p:sp>
        </p:grpSp>
        <p:sp>
          <p:nvSpPr>
            <p:cNvPr id="123" name="AutoShape 148"/>
            <p:cNvSpPr>
              <a:spLocks noChangeAspect="1" noChangeArrowheads="1"/>
            </p:cNvSpPr>
            <p:nvPr/>
          </p:nvSpPr>
          <p:spPr bwMode="auto">
            <a:xfrm>
              <a:off x="1277" y="2478"/>
              <a:ext cx="963" cy="1389"/>
            </a:xfrm>
            <a:prstGeom prst="roundRect">
              <a:avLst>
                <a:gd name="adj" fmla="val 954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0" rIns="0" anchor="ctr"/>
            <a:lstStyle/>
            <a:p>
              <a:pPr algn="ctr" eaLnBrk="0" hangingPunct="0">
                <a:spcBef>
                  <a:spcPct val="50000"/>
                </a:spcBef>
                <a:defRPr/>
              </a:pPr>
              <a:endParaRPr lang="sv-SE" sz="3600">
                <a:solidFill>
                  <a:srgbClr val="00B0F0"/>
                </a:solidFill>
                <a:effectLst>
                  <a:glow rad="228600">
                    <a:schemeClr val="accent3">
                      <a:satMod val="175000"/>
                      <a:alpha val="40000"/>
                    </a:schemeClr>
                  </a:glow>
                </a:effectLst>
                <a:latin typeface="Arial" charset="0"/>
                <a:ea typeface="MS PGothic" pitchFamily="34" charset="-128"/>
                <a:cs typeface="Arial" charset="0"/>
              </a:endParaRPr>
            </a:p>
          </p:txBody>
        </p:sp>
      </p:grpSp>
      <p:sp>
        <p:nvSpPr>
          <p:cNvPr id="28702" name="Rounded Rectangle 108">
            <a:hlinkClick r:id="rId3" action="ppaction://hlinksldjump"/>
          </p:cNvPr>
          <p:cNvSpPr>
            <a:spLocks noChangeArrowheads="1"/>
          </p:cNvSpPr>
          <p:nvPr/>
        </p:nvSpPr>
        <p:spPr bwMode="auto">
          <a:xfrm>
            <a:off x="8768953" y="6529388"/>
            <a:ext cx="271463" cy="22225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12700" algn="ctr">
                <a:solidFill>
                  <a:schemeClr val="tx1"/>
                </a:solidFill>
                <a:round/>
                <a:headEnd/>
                <a:tailEnd/>
              </a14:hiddenLine>
            </a:ext>
          </a:extLst>
        </p:spPr>
        <p:txBody>
          <a:bodyPr wrap="none" lIns="72000" rIns="72000"/>
          <a:lstStyle/>
          <a:p>
            <a:pPr>
              <a:spcBef>
                <a:spcPct val="50000"/>
              </a:spcBef>
            </a:pPr>
            <a:endParaRPr lang="en-US" altLang="fr-FR"/>
          </a:p>
        </p:txBody>
      </p:sp>
    </p:spTree>
    <p:extLst>
      <p:ext uri="{BB962C8B-B14F-4D97-AF65-F5344CB8AC3E}">
        <p14:creationId xmlns:p14="http://schemas.microsoft.com/office/powerpoint/2010/main" val="252428627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6" descr="bpct-blend4"/>
          <p:cNvSpPr>
            <a:spLocks noChangeArrowheads="1"/>
          </p:cNvSpPr>
          <p:nvPr/>
        </p:nvSpPr>
        <p:spPr bwMode="auto">
          <a:xfrm>
            <a:off x="547688" y="1752600"/>
            <a:ext cx="1629966" cy="982663"/>
          </a:xfrm>
          <a:prstGeom prst="roundRect">
            <a:avLst>
              <a:gd name="adj" fmla="val 16667"/>
            </a:avLst>
          </a:prstGeom>
          <a:solidFill>
            <a:srgbClr val="89BA17"/>
          </a:solidFill>
          <a:ln>
            <a:noFill/>
          </a:ln>
          <a:extLst>
            <a:ext uri="{91240B29-F687-4F45-9708-019B960494DF}">
              <a14:hiddenLine xmlns:a14="http://schemas.microsoft.com/office/drawing/2010/main" w="9525" algn="ctr">
                <a:solidFill>
                  <a:schemeClr val="tx2"/>
                </a:solidFill>
                <a:round/>
                <a:headEnd/>
                <a:tailEnd/>
              </a14:hiddenLine>
            </a:ext>
          </a:extLst>
        </p:spPr>
        <p:txBody>
          <a:bodyPr wrap="none" anchor="ctr"/>
          <a:lstStyle/>
          <a:p>
            <a:pPr algn="ctr">
              <a:spcBef>
                <a:spcPct val="50000"/>
              </a:spcBef>
            </a:pPr>
            <a:endParaRPr lang="en-US" altLang="fr-FR" sz="1600">
              <a:solidFill>
                <a:schemeClr val="bg1"/>
              </a:solidFill>
            </a:endParaRPr>
          </a:p>
        </p:txBody>
      </p:sp>
      <p:sp>
        <p:nvSpPr>
          <p:cNvPr id="29699" name="Title 1"/>
          <p:cNvSpPr>
            <a:spLocks noGrp="1"/>
          </p:cNvSpPr>
          <p:nvPr>
            <p:ph type="title"/>
          </p:nvPr>
        </p:nvSpPr>
        <p:spPr>
          <a:xfrm>
            <a:off x="394098" y="239713"/>
            <a:ext cx="7935515" cy="1085850"/>
          </a:xfrm>
        </p:spPr>
        <p:txBody>
          <a:bodyPr>
            <a:normAutofit fontScale="90000"/>
          </a:bodyPr>
          <a:lstStyle/>
          <a:p>
            <a:r>
              <a:rPr lang="en-US" altLang="fr-FR" sz="4000" smtClean="0">
                <a:latin typeface="Ericsson Capital TT" pitchFamily="2" charset="0"/>
              </a:rPr>
              <a:t>Virtual Enterprise Gateway</a:t>
            </a:r>
            <a:br>
              <a:rPr lang="en-US" altLang="fr-FR" sz="4000" smtClean="0">
                <a:latin typeface="Ericsson Capital TT" pitchFamily="2" charset="0"/>
              </a:rPr>
            </a:br>
            <a:r>
              <a:rPr lang="en-US" altLang="fr-FR" sz="3200" smtClean="0">
                <a:solidFill>
                  <a:srgbClr val="00B0F0"/>
                </a:solidFill>
                <a:latin typeface="Ericsson Capital TT" pitchFamily="2" charset="0"/>
              </a:rPr>
              <a:t>architecture</a:t>
            </a:r>
          </a:p>
        </p:txBody>
      </p:sp>
      <p:sp>
        <p:nvSpPr>
          <p:cNvPr id="29700" name="Freeform 17"/>
          <p:cNvSpPr>
            <a:spLocks noChangeAspect="1"/>
          </p:cNvSpPr>
          <p:nvPr/>
        </p:nvSpPr>
        <p:spPr bwMode="auto">
          <a:xfrm>
            <a:off x="7055644" y="2297113"/>
            <a:ext cx="221456" cy="150812"/>
          </a:xfrm>
          <a:custGeom>
            <a:avLst/>
            <a:gdLst>
              <a:gd name="T0" fmla="*/ 2147483647 w 321"/>
              <a:gd name="T1" fmla="*/ 2147483647 h 267"/>
              <a:gd name="T2" fmla="*/ 2147483647 w 321"/>
              <a:gd name="T3" fmla="*/ 2147483647 h 267"/>
              <a:gd name="T4" fmla="*/ 2147483647 w 321"/>
              <a:gd name="T5" fmla="*/ 2147483647 h 267"/>
              <a:gd name="T6" fmla="*/ 2147483647 w 321"/>
              <a:gd name="T7" fmla="*/ 2147483647 h 267"/>
              <a:gd name="T8" fmla="*/ 2147483647 w 321"/>
              <a:gd name="T9" fmla="*/ 2147483647 h 267"/>
              <a:gd name="T10" fmla="*/ 2147483647 w 321"/>
              <a:gd name="T11" fmla="*/ 2147483647 h 267"/>
              <a:gd name="T12" fmla="*/ 2147483647 w 321"/>
              <a:gd name="T13" fmla="*/ 2147483647 h 267"/>
              <a:gd name="T14" fmla="*/ 2147483647 w 321"/>
              <a:gd name="T15" fmla="*/ 2147483647 h 267"/>
              <a:gd name="T16" fmla="*/ 2147483647 w 321"/>
              <a:gd name="T17" fmla="*/ 2147483647 h 267"/>
              <a:gd name="T18" fmla="*/ 2147483647 w 321"/>
              <a:gd name="T19" fmla="*/ 2147483647 h 267"/>
              <a:gd name="T20" fmla="*/ 2147483647 w 321"/>
              <a:gd name="T21" fmla="*/ 2147483647 h 267"/>
              <a:gd name="T22" fmla="*/ 2147483647 w 321"/>
              <a:gd name="T23" fmla="*/ 2147483647 h 267"/>
              <a:gd name="T24" fmla="*/ 2147483647 w 321"/>
              <a:gd name="T25" fmla="*/ 2147483647 h 267"/>
              <a:gd name="T26" fmla="*/ 2147483647 w 321"/>
              <a:gd name="T27" fmla="*/ 2147483647 h 267"/>
              <a:gd name="T28" fmla="*/ 2147483647 w 321"/>
              <a:gd name="T29" fmla="*/ 2147483647 h 267"/>
              <a:gd name="T30" fmla="*/ 2147483647 w 321"/>
              <a:gd name="T31" fmla="*/ 2147483647 h 267"/>
              <a:gd name="T32" fmla="*/ 2147483647 w 321"/>
              <a:gd name="T33" fmla="*/ 2147483647 h 267"/>
              <a:gd name="T34" fmla="*/ 2147483647 w 321"/>
              <a:gd name="T35" fmla="*/ 2147483647 h 267"/>
              <a:gd name="T36" fmla="*/ 2147483647 w 321"/>
              <a:gd name="T37" fmla="*/ 2147483647 h 267"/>
              <a:gd name="T38" fmla="*/ 2147483647 w 321"/>
              <a:gd name="T39" fmla="*/ 2147483647 h 267"/>
              <a:gd name="T40" fmla="*/ 2147483647 w 321"/>
              <a:gd name="T41" fmla="*/ 2147483647 h 267"/>
              <a:gd name="T42" fmla="*/ 2147483647 w 321"/>
              <a:gd name="T43" fmla="*/ 2147483647 h 267"/>
              <a:gd name="T44" fmla="*/ 2147483647 w 321"/>
              <a:gd name="T45" fmla="*/ 2147483647 h 267"/>
              <a:gd name="T46" fmla="*/ 2147483647 w 321"/>
              <a:gd name="T47" fmla="*/ 2147483647 h 267"/>
              <a:gd name="T48" fmla="*/ 2147483647 w 321"/>
              <a:gd name="T49" fmla="*/ 2147483647 h 267"/>
              <a:gd name="T50" fmla="*/ 2147483647 w 321"/>
              <a:gd name="T51" fmla="*/ 2147483647 h 267"/>
              <a:gd name="T52" fmla="*/ 2147483647 w 321"/>
              <a:gd name="T53" fmla="*/ 2147483647 h 267"/>
              <a:gd name="T54" fmla="*/ 2147483647 w 321"/>
              <a:gd name="T55" fmla="*/ 2147483647 h 267"/>
              <a:gd name="T56" fmla="*/ 2147483647 w 321"/>
              <a:gd name="T57" fmla="*/ 2147483647 h 267"/>
              <a:gd name="T58" fmla="*/ 2147483647 w 321"/>
              <a:gd name="T59" fmla="*/ 2147483647 h 267"/>
              <a:gd name="T60" fmla="*/ 2147483647 w 321"/>
              <a:gd name="T61" fmla="*/ 2147483647 h 267"/>
              <a:gd name="T62" fmla="*/ 2147483647 w 321"/>
              <a:gd name="T63" fmla="*/ 2147483647 h 267"/>
              <a:gd name="T64" fmla="*/ 2147483647 w 321"/>
              <a:gd name="T65" fmla="*/ 2147483647 h 267"/>
              <a:gd name="T66" fmla="*/ 2147483647 w 321"/>
              <a:gd name="T67" fmla="*/ 2147483647 h 267"/>
              <a:gd name="T68" fmla="*/ 2147483647 w 321"/>
              <a:gd name="T69" fmla="*/ 2147483647 h 267"/>
              <a:gd name="T70" fmla="*/ 2147483647 w 321"/>
              <a:gd name="T71" fmla="*/ 2147483647 h 267"/>
              <a:gd name="T72" fmla="*/ 2147483647 w 321"/>
              <a:gd name="T73" fmla="*/ 2147483647 h 267"/>
              <a:gd name="T74" fmla="*/ 2147483647 w 321"/>
              <a:gd name="T75" fmla="*/ 2147483647 h 267"/>
              <a:gd name="T76" fmla="*/ 2147483647 w 321"/>
              <a:gd name="T77" fmla="*/ 2147483647 h 267"/>
              <a:gd name="T78" fmla="*/ 2147483647 w 321"/>
              <a:gd name="T79" fmla="*/ 2147483647 h 267"/>
              <a:gd name="T80" fmla="*/ 2147483647 w 321"/>
              <a:gd name="T81" fmla="*/ 2147483647 h 267"/>
              <a:gd name="T82" fmla="*/ 2147483647 w 321"/>
              <a:gd name="T83" fmla="*/ 0 h 267"/>
              <a:gd name="T84" fmla="*/ 2147483647 w 321"/>
              <a:gd name="T85" fmla="*/ 2147483647 h 267"/>
              <a:gd name="T86" fmla="*/ 2147483647 w 321"/>
              <a:gd name="T87" fmla="*/ 2147483647 h 267"/>
              <a:gd name="T88" fmla="*/ 2147483647 w 321"/>
              <a:gd name="T89" fmla="*/ 2147483647 h 267"/>
              <a:gd name="T90" fmla="*/ 2147483647 w 321"/>
              <a:gd name="T91" fmla="*/ 2147483647 h 267"/>
              <a:gd name="T92" fmla="*/ 2147483647 w 321"/>
              <a:gd name="T93" fmla="*/ 0 h 267"/>
              <a:gd name="T94" fmla="*/ 2147483647 w 321"/>
              <a:gd name="T95" fmla="*/ 2147483647 h 267"/>
              <a:gd name="T96" fmla="*/ 2147483647 w 321"/>
              <a:gd name="T97" fmla="*/ 2147483647 h 267"/>
              <a:gd name="T98" fmla="*/ 2147483647 w 321"/>
              <a:gd name="T99" fmla="*/ 2147483647 h 267"/>
              <a:gd name="T100" fmla="*/ 2147483647 w 321"/>
              <a:gd name="T101" fmla="*/ 2147483647 h 267"/>
              <a:gd name="T102" fmla="*/ 2147483647 w 321"/>
              <a:gd name="T103" fmla="*/ 2147483647 h 267"/>
              <a:gd name="T104" fmla="*/ 2147483647 w 321"/>
              <a:gd name="T105" fmla="*/ 2147483647 h 267"/>
              <a:gd name="T106" fmla="*/ 2147483647 w 321"/>
              <a:gd name="T107" fmla="*/ 2147483647 h 267"/>
              <a:gd name="T108" fmla="*/ 2147483647 w 321"/>
              <a:gd name="T109" fmla="*/ 2147483647 h 267"/>
              <a:gd name="T110" fmla="*/ 2147483647 w 321"/>
              <a:gd name="T111" fmla="*/ 2147483647 h 267"/>
              <a:gd name="T112" fmla="*/ 2147483647 w 321"/>
              <a:gd name="T113" fmla="*/ 2147483647 h 267"/>
              <a:gd name="T114" fmla="*/ 2147483647 w 321"/>
              <a:gd name="T115" fmla="*/ 2147483647 h 267"/>
              <a:gd name="T116" fmla="*/ 2147483647 w 321"/>
              <a:gd name="T117" fmla="*/ 2147483647 h 267"/>
              <a:gd name="T118" fmla="*/ 2147483647 w 321"/>
              <a:gd name="T119" fmla="*/ 2147483647 h 267"/>
              <a:gd name="T120" fmla="*/ 2147483647 w 321"/>
              <a:gd name="T121" fmla="*/ 2147483647 h 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1" h="267">
                <a:moveTo>
                  <a:pt x="313" y="75"/>
                </a:moveTo>
                <a:cubicBezTo>
                  <a:pt x="309" y="75"/>
                  <a:pt x="305" y="79"/>
                  <a:pt x="305" y="83"/>
                </a:cubicBezTo>
                <a:cubicBezTo>
                  <a:pt x="305" y="125"/>
                  <a:pt x="305" y="180"/>
                  <a:pt x="305" y="189"/>
                </a:cubicBezTo>
                <a:cubicBezTo>
                  <a:pt x="305" y="193"/>
                  <a:pt x="304" y="196"/>
                  <a:pt x="300" y="199"/>
                </a:cubicBezTo>
                <a:cubicBezTo>
                  <a:pt x="297" y="202"/>
                  <a:pt x="291" y="205"/>
                  <a:pt x="285" y="206"/>
                </a:cubicBezTo>
                <a:cubicBezTo>
                  <a:pt x="278" y="208"/>
                  <a:pt x="263" y="210"/>
                  <a:pt x="248" y="214"/>
                </a:cubicBezTo>
                <a:cubicBezTo>
                  <a:pt x="232" y="217"/>
                  <a:pt x="216" y="222"/>
                  <a:pt x="203" y="229"/>
                </a:cubicBezTo>
                <a:cubicBezTo>
                  <a:pt x="193" y="235"/>
                  <a:pt x="187" y="241"/>
                  <a:pt x="181" y="245"/>
                </a:cubicBezTo>
                <a:cubicBezTo>
                  <a:pt x="176" y="249"/>
                  <a:pt x="171" y="251"/>
                  <a:pt x="161" y="251"/>
                </a:cubicBezTo>
                <a:cubicBezTo>
                  <a:pt x="161" y="251"/>
                  <a:pt x="161" y="251"/>
                  <a:pt x="161" y="251"/>
                </a:cubicBezTo>
                <a:cubicBezTo>
                  <a:pt x="161" y="251"/>
                  <a:pt x="160" y="251"/>
                  <a:pt x="160" y="251"/>
                </a:cubicBezTo>
                <a:cubicBezTo>
                  <a:pt x="160" y="251"/>
                  <a:pt x="160" y="251"/>
                  <a:pt x="160" y="251"/>
                </a:cubicBezTo>
                <a:cubicBezTo>
                  <a:pt x="150" y="251"/>
                  <a:pt x="146" y="249"/>
                  <a:pt x="140" y="245"/>
                </a:cubicBezTo>
                <a:cubicBezTo>
                  <a:pt x="135" y="241"/>
                  <a:pt x="129" y="235"/>
                  <a:pt x="118" y="229"/>
                </a:cubicBezTo>
                <a:cubicBezTo>
                  <a:pt x="106" y="222"/>
                  <a:pt x="89" y="217"/>
                  <a:pt x="74" y="214"/>
                </a:cubicBezTo>
                <a:cubicBezTo>
                  <a:pt x="58" y="210"/>
                  <a:pt x="43" y="208"/>
                  <a:pt x="37" y="206"/>
                </a:cubicBezTo>
                <a:cubicBezTo>
                  <a:pt x="30" y="205"/>
                  <a:pt x="25" y="202"/>
                  <a:pt x="22" y="199"/>
                </a:cubicBezTo>
                <a:cubicBezTo>
                  <a:pt x="18" y="196"/>
                  <a:pt x="17" y="193"/>
                  <a:pt x="17" y="189"/>
                </a:cubicBezTo>
                <a:cubicBezTo>
                  <a:pt x="17" y="175"/>
                  <a:pt x="17" y="46"/>
                  <a:pt x="17" y="34"/>
                </a:cubicBezTo>
                <a:cubicBezTo>
                  <a:pt x="17" y="28"/>
                  <a:pt x="17" y="24"/>
                  <a:pt x="20" y="22"/>
                </a:cubicBezTo>
                <a:cubicBezTo>
                  <a:pt x="22" y="19"/>
                  <a:pt x="30" y="16"/>
                  <a:pt x="47" y="16"/>
                </a:cubicBezTo>
                <a:cubicBezTo>
                  <a:pt x="72" y="16"/>
                  <a:pt x="99" y="20"/>
                  <a:pt x="121" y="27"/>
                </a:cubicBezTo>
                <a:cubicBezTo>
                  <a:pt x="131" y="31"/>
                  <a:pt x="140" y="35"/>
                  <a:pt x="146" y="38"/>
                </a:cubicBezTo>
                <a:cubicBezTo>
                  <a:pt x="149" y="40"/>
                  <a:pt x="151" y="42"/>
                  <a:pt x="152" y="44"/>
                </a:cubicBezTo>
                <a:cubicBezTo>
                  <a:pt x="153" y="45"/>
                  <a:pt x="153" y="46"/>
                  <a:pt x="153" y="46"/>
                </a:cubicBezTo>
                <a:cubicBezTo>
                  <a:pt x="153" y="46"/>
                  <a:pt x="153" y="46"/>
                  <a:pt x="153" y="46"/>
                </a:cubicBezTo>
                <a:cubicBezTo>
                  <a:pt x="153" y="202"/>
                  <a:pt x="153" y="202"/>
                  <a:pt x="153" y="202"/>
                </a:cubicBezTo>
                <a:cubicBezTo>
                  <a:pt x="153" y="206"/>
                  <a:pt x="156" y="210"/>
                  <a:pt x="161" y="210"/>
                </a:cubicBezTo>
                <a:cubicBezTo>
                  <a:pt x="165" y="210"/>
                  <a:pt x="169" y="206"/>
                  <a:pt x="169" y="202"/>
                </a:cubicBezTo>
                <a:cubicBezTo>
                  <a:pt x="169" y="46"/>
                  <a:pt x="169" y="46"/>
                  <a:pt x="169" y="46"/>
                </a:cubicBezTo>
                <a:cubicBezTo>
                  <a:pt x="169" y="46"/>
                  <a:pt x="169" y="45"/>
                  <a:pt x="170" y="44"/>
                </a:cubicBezTo>
                <a:cubicBezTo>
                  <a:pt x="174" y="38"/>
                  <a:pt x="189" y="30"/>
                  <a:pt x="209" y="25"/>
                </a:cubicBezTo>
                <a:cubicBezTo>
                  <a:pt x="229" y="19"/>
                  <a:pt x="253" y="16"/>
                  <a:pt x="274" y="16"/>
                </a:cubicBezTo>
                <a:cubicBezTo>
                  <a:pt x="292" y="16"/>
                  <a:pt x="299" y="19"/>
                  <a:pt x="302" y="22"/>
                </a:cubicBezTo>
                <a:cubicBezTo>
                  <a:pt x="304" y="24"/>
                  <a:pt x="305" y="28"/>
                  <a:pt x="305" y="34"/>
                </a:cubicBezTo>
                <a:cubicBezTo>
                  <a:pt x="305" y="36"/>
                  <a:pt x="305" y="41"/>
                  <a:pt x="305" y="49"/>
                </a:cubicBezTo>
                <a:cubicBezTo>
                  <a:pt x="305" y="53"/>
                  <a:pt x="309" y="57"/>
                  <a:pt x="313" y="57"/>
                </a:cubicBezTo>
                <a:cubicBezTo>
                  <a:pt x="317" y="57"/>
                  <a:pt x="321" y="53"/>
                  <a:pt x="321" y="49"/>
                </a:cubicBezTo>
                <a:cubicBezTo>
                  <a:pt x="321" y="49"/>
                  <a:pt x="321" y="49"/>
                  <a:pt x="321" y="49"/>
                </a:cubicBezTo>
                <a:cubicBezTo>
                  <a:pt x="321" y="41"/>
                  <a:pt x="321" y="36"/>
                  <a:pt x="321" y="34"/>
                </a:cubicBezTo>
                <a:cubicBezTo>
                  <a:pt x="321" y="28"/>
                  <a:pt x="321" y="18"/>
                  <a:pt x="313" y="10"/>
                </a:cubicBezTo>
                <a:cubicBezTo>
                  <a:pt x="306" y="3"/>
                  <a:pt x="294" y="0"/>
                  <a:pt x="274" y="0"/>
                </a:cubicBezTo>
                <a:cubicBezTo>
                  <a:pt x="248" y="0"/>
                  <a:pt x="219" y="4"/>
                  <a:pt x="196" y="12"/>
                </a:cubicBezTo>
                <a:cubicBezTo>
                  <a:pt x="185" y="16"/>
                  <a:pt x="175" y="20"/>
                  <a:pt x="167" y="25"/>
                </a:cubicBezTo>
                <a:cubicBezTo>
                  <a:pt x="165" y="27"/>
                  <a:pt x="163" y="28"/>
                  <a:pt x="161" y="30"/>
                </a:cubicBezTo>
                <a:cubicBezTo>
                  <a:pt x="159" y="28"/>
                  <a:pt x="157" y="27"/>
                  <a:pt x="155" y="25"/>
                </a:cubicBezTo>
                <a:cubicBezTo>
                  <a:pt x="132" y="10"/>
                  <a:pt x="87" y="0"/>
                  <a:pt x="47" y="0"/>
                </a:cubicBezTo>
                <a:cubicBezTo>
                  <a:pt x="28" y="0"/>
                  <a:pt x="16" y="3"/>
                  <a:pt x="8" y="10"/>
                </a:cubicBezTo>
                <a:cubicBezTo>
                  <a:pt x="1" y="18"/>
                  <a:pt x="1" y="28"/>
                  <a:pt x="1" y="34"/>
                </a:cubicBezTo>
                <a:cubicBezTo>
                  <a:pt x="1" y="46"/>
                  <a:pt x="1" y="175"/>
                  <a:pt x="1" y="189"/>
                </a:cubicBezTo>
                <a:cubicBezTo>
                  <a:pt x="0" y="198"/>
                  <a:pt x="5" y="206"/>
                  <a:pt x="11" y="211"/>
                </a:cubicBezTo>
                <a:cubicBezTo>
                  <a:pt x="15" y="215"/>
                  <a:pt x="20" y="217"/>
                  <a:pt x="25" y="220"/>
                </a:cubicBezTo>
                <a:cubicBezTo>
                  <a:pt x="25" y="252"/>
                  <a:pt x="25" y="252"/>
                  <a:pt x="25" y="252"/>
                </a:cubicBezTo>
                <a:cubicBezTo>
                  <a:pt x="25" y="260"/>
                  <a:pt x="32" y="267"/>
                  <a:pt x="41" y="267"/>
                </a:cubicBezTo>
                <a:cubicBezTo>
                  <a:pt x="285" y="267"/>
                  <a:pt x="285" y="267"/>
                  <a:pt x="285" y="267"/>
                </a:cubicBezTo>
                <a:cubicBezTo>
                  <a:pt x="294" y="267"/>
                  <a:pt x="301" y="260"/>
                  <a:pt x="301" y="252"/>
                </a:cubicBezTo>
                <a:cubicBezTo>
                  <a:pt x="301" y="218"/>
                  <a:pt x="301" y="218"/>
                  <a:pt x="301" y="218"/>
                </a:cubicBezTo>
                <a:cubicBezTo>
                  <a:pt x="305" y="216"/>
                  <a:pt x="308" y="214"/>
                  <a:pt x="311" y="211"/>
                </a:cubicBezTo>
                <a:cubicBezTo>
                  <a:pt x="317" y="206"/>
                  <a:pt x="321" y="198"/>
                  <a:pt x="321" y="189"/>
                </a:cubicBezTo>
                <a:cubicBezTo>
                  <a:pt x="321" y="180"/>
                  <a:pt x="321" y="125"/>
                  <a:pt x="321" y="83"/>
                </a:cubicBezTo>
                <a:cubicBezTo>
                  <a:pt x="321" y="79"/>
                  <a:pt x="317" y="75"/>
                  <a:pt x="313"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01" name="TextBox 23"/>
          <p:cNvSpPr txBox="1">
            <a:spLocks noChangeArrowheads="1"/>
          </p:cNvSpPr>
          <p:nvPr/>
        </p:nvSpPr>
        <p:spPr bwMode="auto">
          <a:xfrm flipH="1">
            <a:off x="7450931" y="2259014"/>
            <a:ext cx="785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spcBef>
                <a:spcPct val="50000"/>
              </a:spcBef>
            </a:pPr>
            <a:r>
              <a:rPr lang="en-US" altLang="fr-FR" sz="800" i="1">
                <a:solidFill>
                  <a:schemeClr val="bg1"/>
                </a:solidFill>
                <a:ea typeface="MS PGothic" pitchFamily="34" charset="-128"/>
                <a:cs typeface="MS PGothic" pitchFamily="34" charset="-128"/>
              </a:rPr>
              <a:t>Catalog – &amp; e2e Order Management</a:t>
            </a:r>
          </a:p>
        </p:txBody>
      </p:sp>
      <p:sp>
        <p:nvSpPr>
          <p:cNvPr id="29702" name="Rounded Rectangle 5"/>
          <p:cNvSpPr>
            <a:spLocks noChangeArrowheads="1"/>
          </p:cNvSpPr>
          <p:nvPr/>
        </p:nvSpPr>
        <p:spPr bwMode="auto">
          <a:xfrm>
            <a:off x="6032898" y="1752600"/>
            <a:ext cx="2582465" cy="982663"/>
          </a:xfrm>
          <a:prstGeom prst="roundRect">
            <a:avLst>
              <a:gd name="adj" fmla="val 16667"/>
            </a:avLst>
          </a:prstGeom>
          <a:solidFill>
            <a:srgbClr val="F08A00"/>
          </a:solidFill>
          <a:ln>
            <a:noFill/>
          </a:ln>
          <a:extLst>
            <a:ext uri="{91240B29-F687-4F45-9708-019B960494DF}">
              <a14:hiddenLine xmlns:a14="http://schemas.microsoft.com/office/drawing/2010/main" w="31750" algn="ctr">
                <a:solidFill>
                  <a:srgbClr val="003A88"/>
                </a:solidFill>
                <a:round/>
                <a:headEnd/>
                <a:tailEnd/>
              </a14:hiddenLine>
            </a:ext>
          </a:extLst>
        </p:spPr>
        <p:txBody>
          <a:bodyPr wrap="none" lIns="72000" rIns="72000"/>
          <a:lstStyle/>
          <a:p>
            <a:pPr>
              <a:spcBef>
                <a:spcPct val="50000"/>
              </a:spcBef>
            </a:pPr>
            <a:endParaRPr lang="en-US" altLang="fr-FR" sz="1800">
              <a:solidFill>
                <a:srgbClr val="58585A"/>
              </a:solidFill>
            </a:endParaRPr>
          </a:p>
        </p:txBody>
      </p:sp>
      <p:sp>
        <p:nvSpPr>
          <p:cNvPr id="29703" name="TextBox 209"/>
          <p:cNvSpPr txBox="1">
            <a:spLocks noChangeArrowheads="1"/>
          </p:cNvSpPr>
          <p:nvPr/>
        </p:nvSpPr>
        <p:spPr bwMode="auto">
          <a:xfrm>
            <a:off x="489347" y="2344739"/>
            <a:ext cx="17478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100">
                <a:solidFill>
                  <a:srgbClr val="FFFFFF"/>
                </a:solidFill>
              </a:rPr>
              <a:t>Enterprise  Self-Care Portal</a:t>
            </a:r>
          </a:p>
        </p:txBody>
      </p:sp>
      <p:sp>
        <p:nvSpPr>
          <p:cNvPr id="29704" name="Text Box 6"/>
          <p:cNvSpPr txBox="1">
            <a:spLocks noChangeAspect="1" noChangeArrowheads="1"/>
          </p:cNvSpPr>
          <p:nvPr/>
        </p:nvSpPr>
        <p:spPr bwMode="auto">
          <a:xfrm>
            <a:off x="6609160" y="1495426"/>
            <a:ext cx="132992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nSpc>
                <a:spcPct val="80000"/>
              </a:lnSpc>
            </a:pPr>
            <a:r>
              <a:rPr lang="en-US" altLang="fr-FR" sz="1100"/>
              <a:t>Service Catalog and </a:t>
            </a:r>
            <a:r>
              <a:rPr lang="en-US" altLang="fr-FR" sz="1000"/>
              <a:t>Order</a:t>
            </a:r>
            <a:r>
              <a:rPr lang="en-US" altLang="fr-FR" sz="1100"/>
              <a:t> Management</a:t>
            </a:r>
          </a:p>
        </p:txBody>
      </p:sp>
      <p:sp>
        <p:nvSpPr>
          <p:cNvPr id="29705" name="TextBox 204"/>
          <p:cNvSpPr txBox="1">
            <a:spLocks noChangeArrowheads="1"/>
          </p:cNvSpPr>
          <p:nvPr/>
        </p:nvSpPr>
        <p:spPr bwMode="auto">
          <a:xfrm>
            <a:off x="6336507" y="1765300"/>
            <a:ext cx="26931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400" b="1" dirty="0">
                <a:solidFill>
                  <a:srgbClr val="FFFFFF"/>
                </a:solidFill>
              </a:rPr>
              <a:t/>
            </a:r>
            <a:br>
              <a:rPr lang="en-US" altLang="fr-FR" sz="1400" b="1" dirty="0">
                <a:solidFill>
                  <a:srgbClr val="FFFFFF"/>
                </a:solidFill>
              </a:rPr>
            </a:br>
            <a:r>
              <a:rPr lang="en-US" altLang="fr-FR" sz="1400" b="1" dirty="0">
                <a:solidFill>
                  <a:srgbClr val="FFFFFF"/>
                </a:solidFill>
              </a:rPr>
              <a:t> Service Innovation Framework</a:t>
            </a:r>
          </a:p>
        </p:txBody>
      </p:sp>
      <p:sp>
        <p:nvSpPr>
          <p:cNvPr id="29706" name="Freeform 5"/>
          <p:cNvSpPr>
            <a:spLocks noChangeAspect="1" noEditPoints="1"/>
          </p:cNvSpPr>
          <p:nvPr/>
        </p:nvSpPr>
        <p:spPr bwMode="auto">
          <a:xfrm>
            <a:off x="7197328" y="2289175"/>
            <a:ext cx="319088" cy="412750"/>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9"/>
              <a:gd name="T115" fmla="*/ 0 h 589"/>
              <a:gd name="T116" fmla="*/ 409 w 409"/>
              <a:gd name="T117" fmla="*/ 589 h 5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147" y="206"/>
                </a:moveTo>
                <a:cubicBezTo>
                  <a:pt x="261" y="206"/>
                  <a:pt x="261" y="206"/>
                  <a:pt x="261" y="206"/>
                </a:cubicBezTo>
                <a:cubicBezTo>
                  <a:pt x="264" y="206"/>
                  <a:pt x="266" y="204"/>
                  <a:pt x="268" y="202"/>
                </a:cubicBezTo>
                <a:cubicBezTo>
                  <a:pt x="269" y="200"/>
                  <a:pt x="269" y="197"/>
                  <a:pt x="268" y="194"/>
                </a:cubicBezTo>
                <a:cubicBezTo>
                  <a:pt x="211" y="80"/>
                  <a:pt x="211" y="80"/>
                  <a:pt x="211" y="80"/>
                </a:cubicBezTo>
                <a:cubicBezTo>
                  <a:pt x="210" y="78"/>
                  <a:pt x="207" y="76"/>
                  <a:pt x="204" y="76"/>
                </a:cubicBezTo>
                <a:cubicBezTo>
                  <a:pt x="201" y="76"/>
                  <a:pt x="198" y="78"/>
                  <a:pt x="197" y="80"/>
                </a:cubicBezTo>
                <a:cubicBezTo>
                  <a:pt x="140" y="194"/>
                  <a:pt x="140" y="194"/>
                  <a:pt x="140" y="194"/>
                </a:cubicBezTo>
                <a:cubicBezTo>
                  <a:pt x="139" y="197"/>
                  <a:pt x="139" y="200"/>
                  <a:pt x="140" y="202"/>
                </a:cubicBezTo>
                <a:cubicBezTo>
                  <a:pt x="142" y="204"/>
                  <a:pt x="144" y="206"/>
                  <a:pt x="147" y="206"/>
                </a:cubicBezTo>
                <a:close/>
                <a:moveTo>
                  <a:pt x="204" y="102"/>
                </a:moveTo>
                <a:cubicBezTo>
                  <a:pt x="248" y="190"/>
                  <a:pt x="248" y="190"/>
                  <a:pt x="248" y="190"/>
                </a:cubicBezTo>
                <a:cubicBezTo>
                  <a:pt x="160" y="190"/>
                  <a:pt x="160" y="190"/>
                  <a:pt x="160" y="190"/>
                </a:cubicBezTo>
                <a:lnTo>
                  <a:pt x="204" y="102"/>
                </a:lnTo>
                <a:close/>
                <a:moveTo>
                  <a:pt x="90" y="243"/>
                </a:moveTo>
                <a:cubicBezTo>
                  <a:pt x="86" y="244"/>
                  <a:pt x="83" y="246"/>
                  <a:pt x="80" y="248"/>
                </a:cubicBezTo>
                <a:cubicBezTo>
                  <a:pt x="78" y="250"/>
                  <a:pt x="75" y="254"/>
                  <a:pt x="75" y="258"/>
                </a:cubicBezTo>
                <a:cubicBezTo>
                  <a:pt x="75" y="307"/>
                  <a:pt x="75" y="307"/>
                  <a:pt x="75" y="307"/>
                </a:cubicBezTo>
                <a:cubicBezTo>
                  <a:pt x="75" y="311"/>
                  <a:pt x="78" y="315"/>
                  <a:pt x="80" y="317"/>
                </a:cubicBez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258"/>
                  <a:pt x="334" y="258"/>
                  <a:pt x="334" y="258"/>
                </a:cubicBezTo>
                <a:cubicBezTo>
                  <a:pt x="334" y="254"/>
                  <a:pt x="331" y="250"/>
                  <a:pt x="328" y="248"/>
                </a:cubicBezTo>
                <a:cubicBezTo>
                  <a:pt x="324" y="244"/>
                  <a:pt x="318" y="242"/>
                  <a:pt x="310" y="240"/>
                </a:cubicBezTo>
                <a:cubicBezTo>
                  <a:pt x="288" y="234"/>
                  <a:pt x="249" y="230"/>
                  <a:pt x="204" y="230"/>
                </a:cubicBezTo>
                <a:cubicBezTo>
                  <a:pt x="171" y="230"/>
                  <a:pt x="140" y="232"/>
                  <a:pt x="117" y="236"/>
                </a:cubicBezTo>
                <a:cubicBezTo>
                  <a:pt x="106" y="238"/>
                  <a:pt x="97" y="240"/>
                  <a:pt x="90" y="243"/>
                </a:cubicBezTo>
                <a:close/>
                <a:moveTo>
                  <a:pt x="318" y="305"/>
                </a:move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cubicBezTo>
                  <a:pt x="91" y="274"/>
                  <a:pt x="91" y="274"/>
                  <a:pt x="91" y="274"/>
                </a:cubicBezTo>
                <a:cubicBezTo>
                  <a:pt x="93" y="275"/>
                  <a:pt x="96" y="276"/>
                  <a:pt x="98" y="277"/>
                </a:cubicBezTo>
                <a:cubicBezTo>
                  <a:pt x="121" y="283"/>
                  <a:pt x="160" y="287"/>
                  <a:pt x="204" y="287"/>
                </a:cubicBezTo>
                <a:cubicBezTo>
                  <a:pt x="238" y="287"/>
                  <a:pt x="269" y="285"/>
                  <a:pt x="292" y="281"/>
                </a:cubicBezTo>
                <a:cubicBezTo>
                  <a:pt x="302" y="279"/>
                  <a:pt x="311" y="277"/>
                  <a:pt x="318" y="274"/>
                </a:cubicBezTo>
                <a:lnTo>
                  <a:pt x="318" y="305"/>
                </a:lnTo>
                <a:close/>
                <a:moveTo>
                  <a:pt x="289" y="252"/>
                </a:moveTo>
                <a:cubicBezTo>
                  <a:pt x="299" y="253"/>
                  <a:pt x="308" y="256"/>
                  <a:pt x="313" y="258"/>
                </a:cubicBezTo>
                <a:cubicBezTo>
                  <a:pt x="314" y="258"/>
                  <a:pt x="314" y="258"/>
                  <a:pt x="315" y="258"/>
                </a:cubicBezTo>
                <a:cubicBezTo>
                  <a:pt x="313" y="259"/>
                  <a:pt x="310" y="260"/>
                  <a:pt x="306" y="261"/>
                </a:cubicBezTo>
                <a:cubicBezTo>
                  <a:pt x="286" y="267"/>
                  <a:pt x="248" y="271"/>
                  <a:pt x="204" y="271"/>
                </a:cubicBezTo>
                <a:cubicBezTo>
                  <a:pt x="171" y="271"/>
                  <a:pt x="141" y="269"/>
                  <a:pt x="120" y="265"/>
                </a:cubicBezTo>
                <a:cubicBezTo>
                  <a:pt x="109" y="263"/>
                  <a:pt x="101" y="261"/>
                  <a:pt x="96" y="259"/>
                </a:cubicBezTo>
                <a:cubicBezTo>
                  <a:pt x="95" y="259"/>
                  <a:pt x="95" y="259"/>
                  <a:pt x="94" y="258"/>
                </a:cubicBezTo>
                <a:cubicBezTo>
                  <a:pt x="96" y="257"/>
                  <a:pt x="99" y="256"/>
                  <a:pt x="103" y="255"/>
                </a:cubicBezTo>
                <a:cubicBezTo>
                  <a:pt x="122" y="250"/>
                  <a:pt x="161" y="246"/>
                  <a:pt x="204" y="246"/>
                </a:cubicBezTo>
                <a:cubicBezTo>
                  <a:pt x="238" y="246"/>
                  <a:pt x="268" y="248"/>
                  <a:pt x="289"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07" name="AutoShape 76" descr="bpct-blend4"/>
          <p:cNvSpPr>
            <a:spLocks noChangeArrowheads="1"/>
          </p:cNvSpPr>
          <p:nvPr/>
        </p:nvSpPr>
        <p:spPr bwMode="auto">
          <a:xfrm>
            <a:off x="2206229" y="1752600"/>
            <a:ext cx="3743325" cy="982663"/>
          </a:xfrm>
          <a:prstGeom prst="roundRect">
            <a:avLst>
              <a:gd name="adj" fmla="val 16667"/>
            </a:avLst>
          </a:prstGeom>
          <a:solidFill>
            <a:srgbClr val="89BA17"/>
          </a:solidFill>
          <a:ln>
            <a:noFill/>
          </a:ln>
          <a:extLst>
            <a:ext uri="{91240B29-F687-4F45-9708-019B960494DF}">
              <a14:hiddenLine xmlns:a14="http://schemas.microsoft.com/office/drawing/2010/main" w="9525" algn="ctr">
                <a:solidFill>
                  <a:schemeClr val="tx2"/>
                </a:solidFill>
                <a:round/>
                <a:headEnd/>
                <a:tailEnd/>
              </a14:hiddenLine>
            </a:ext>
          </a:extLst>
        </p:spPr>
        <p:txBody>
          <a:bodyPr wrap="none"/>
          <a:lstStyle/>
          <a:p>
            <a:pPr algn="ctr">
              <a:spcBef>
                <a:spcPct val="50000"/>
              </a:spcBef>
            </a:pPr>
            <a:r>
              <a:rPr lang="en-US" altLang="fr-FR" sz="1400" b="1" dirty="0">
                <a:solidFill>
                  <a:schemeClr val="bg1"/>
                </a:solidFill>
              </a:rPr>
              <a:t>        </a:t>
            </a:r>
            <a:r>
              <a:rPr lang="en-US" altLang="fr-FR" sz="1400" b="1" dirty="0" smtClean="0">
                <a:solidFill>
                  <a:schemeClr val="bg1"/>
                </a:solidFill>
              </a:rPr>
              <a:t> </a:t>
            </a:r>
            <a:r>
              <a:rPr lang="en-US" altLang="fr-FR" sz="1400" b="1" dirty="0">
                <a:solidFill>
                  <a:schemeClr val="bg1"/>
                </a:solidFill>
              </a:rPr>
              <a:t>Cloud Manager</a:t>
            </a:r>
          </a:p>
        </p:txBody>
      </p:sp>
      <p:sp>
        <p:nvSpPr>
          <p:cNvPr id="29708" name="Freeform 15"/>
          <p:cNvSpPr>
            <a:spLocks noChangeAspect="1" noEditPoints="1"/>
          </p:cNvSpPr>
          <p:nvPr/>
        </p:nvSpPr>
        <p:spPr bwMode="auto">
          <a:xfrm>
            <a:off x="2528888" y="1978026"/>
            <a:ext cx="305991" cy="354013"/>
          </a:xfrm>
          <a:custGeom>
            <a:avLst/>
            <a:gdLst>
              <a:gd name="T0" fmla="*/ 2147483647 w 462"/>
              <a:gd name="T1" fmla="*/ 2147483647 h 472"/>
              <a:gd name="T2" fmla="*/ 2147483647 w 462"/>
              <a:gd name="T3" fmla="*/ 2147483647 h 472"/>
              <a:gd name="T4" fmla="*/ 2147483647 w 462"/>
              <a:gd name="T5" fmla="*/ 2147483647 h 472"/>
              <a:gd name="T6" fmla="*/ 2147483647 w 462"/>
              <a:gd name="T7" fmla="*/ 2147483647 h 472"/>
              <a:gd name="T8" fmla="*/ 2147483647 w 462"/>
              <a:gd name="T9" fmla="*/ 2147483647 h 472"/>
              <a:gd name="T10" fmla="*/ 2147483647 w 462"/>
              <a:gd name="T11" fmla="*/ 2147483647 h 472"/>
              <a:gd name="T12" fmla="*/ 2147483647 w 462"/>
              <a:gd name="T13" fmla="*/ 2147483647 h 472"/>
              <a:gd name="T14" fmla="*/ 2147483647 w 462"/>
              <a:gd name="T15" fmla="*/ 2147483647 h 472"/>
              <a:gd name="T16" fmla="*/ 2147483647 w 462"/>
              <a:gd name="T17" fmla="*/ 2147483647 h 472"/>
              <a:gd name="T18" fmla="*/ 2147483647 w 462"/>
              <a:gd name="T19" fmla="*/ 2147483647 h 472"/>
              <a:gd name="T20" fmla="*/ 2147483647 w 462"/>
              <a:gd name="T21" fmla="*/ 2147483647 h 472"/>
              <a:gd name="T22" fmla="*/ 2147483647 w 462"/>
              <a:gd name="T23" fmla="*/ 2147483647 h 472"/>
              <a:gd name="T24" fmla="*/ 2147483647 w 462"/>
              <a:gd name="T25" fmla="*/ 2147483647 h 472"/>
              <a:gd name="T26" fmla="*/ 2147483647 w 462"/>
              <a:gd name="T27" fmla="*/ 2147483647 h 472"/>
              <a:gd name="T28" fmla="*/ 2147483647 w 462"/>
              <a:gd name="T29" fmla="*/ 2147483647 h 472"/>
              <a:gd name="T30" fmla="*/ 2147483647 w 462"/>
              <a:gd name="T31" fmla="*/ 2147483647 h 472"/>
              <a:gd name="T32" fmla="*/ 2147483647 w 462"/>
              <a:gd name="T33" fmla="*/ 2147483647 h 472"/>
              <a:gd name="T34" fmla="*/ 2147483647 w 462"/>
              <a:gd name="T35" fmla="*/ 2147483647 h 472"/>
              <a:gd name="T36" fmla="*/ 2147483647 w 462"/>
              <a:gd name="T37" fmla="*/ 2147483647 h 472"/>
              <a:gd name="T38" fmla="*/ 2147483647 w 462"/>
              <a:gd name="T39" fmla="*/ 2147483647 h 472"/>
              <a:gd name="T40" fmla="*/ 2147483647 w 462"/>
              <a:gd name="T41" fmla="*/ 2147483647 h 472"/>
              <a:gd name="T42" fmla="*/ 2147483647 w 462"/>
              <a:gd name="T43" fmla="*/ 2147483647 h 472"/>
              <a:gd name="T44" fmla="*/ 2147483647 w 462"/>
              <a:gd name="T45" fmla="*/ 2147483647 h 472"/>
              <a:gd name="T46" fmla="*/ 2147483647 w 462"/>
              <a:gd name="T47" fmla="*/ 2147483647 h 472"/>
              <a:gd name="T48" fmla="*/ 2147483647 w 462"/>
              <a:gd name="T49" fmla="*/ 2147483647 h 472"/>
              <a:gd name="T50" fmla="*/ 2147483647 w 462"/>
              <a:gd name="T51" fmla="*/ 2147483647 h 472"/>
              <a:gd name="T52" fmla="*/ 2147483647 w 462"/>
              <a:gd name="T53" fmla="*/ 2147483647 h 472"/>
              <a:gd name="T54" fmla="*/ 2147483647 w 462"/>
              <a:gd name="T55" fmla="*/ 2147483647 h 472"/>
              <a:gd name="T56" fmla="*/ 2147483647 w 462"/>
              <a:gd name="T57" fmla="*/ 2147483647 h 472"/>
              <a:gd name="T58" fmla="*/ 2147483647 w 462"/>
              <a:gd name="T59" fmla="*/ 2147483647 h 472"/>
              <a:gd name="T60" fmla="*/ 2147483647 w 462"/>
              <a:gd name="T61" fmla="*/ 2147483647 h 472"/>
              <a:gd name="T62" fmla="*/ 2147483647 w 462"/>
              <a:gd name="T63" fmla="*/ 2147483647 h 472"/>
              <a:gd name="T64" fmla="*/ 2147483647 w 462"/>
              <a:gd name="T65" fmla="*/ 2147483647 h 472"/>
              <a:gd name="T66" fmla="*/ 2147483647 w 462"/>
              <a:gd name="T67" fmla="*/ 2147483647 h 472"/>
              <a:gd name="T68" fmla="*/ 2147483647 w 462"/>
              <a:gd name="T69" fmla="*/ 2147483647 h 472"/>
              <a:gd name="T70" fmla="*/ 2147483647 w 462"/>
              <a:gd name="T71" fmla="*/ 2147483647 h 472"/>
              <a:gd name="T72" fmla="*/ 2147483647 w 462"/>
              <a:gd name="T73" fmla="*/ 2147483647 h 472"/>
              <a:gd name="T74" fmla="*/ 2147483647 w 462"/>
              <a:gd name="T75" fmla="*/ 2147483647 h 472"/>
              <a:gd name="T76" fmla="*/ 2147483647 w 462"/>
              <a:gd name="T77" fmla="*/ 2147483647 h 472"/>
              <a:gd name="T78" fmla="*/ 2147483647 w 462"/>
              <a:gd name="T79" fmla="*/ 2147483647 h 472"/>
              <a:gd name="T80" fmla="*/ 2147483647 w 462"/>
              <a:gd name="T81" fmla="*/ 2147483647 h 472"/>
              <a:gd name="T82" fmla="*/ 2147483647 w 462"/>
              <a:gd name="T83" fmla="*/ 2147483647 h 472"/>
              <a:gd name="T84" fmla="*/ 2147483647 w 462"/>
              <a:gd name="T85" fmla="*/ 2147483647 h 472"/>
              <a:gd name="T86" fmla="*/ 2147483647 w 462"/>
              <a:gd name="T87" fmla="*/ 2147483647 h 472"/>
              <a:gd name="T88" fmla="*/ 2147483647 w 462"/>
              <a:gd name="T89" fmla="*/ 2147483647 h 472"/>
              <a:gd name="T90" fmla="*/ 2147483647 w 462"/>
              <a:gd name="T91" fmla="*/ 2147483647 h 472"/>
              <a:gd name="T92" fmla="*/ 2147483647 w 462"/>
              <a:gd name="T93" fmla="*/ 2147483647 h 472"/>
              <a:gd name="T94" fmla="*/ 2147483647 w 462"/>
              <a:gd name="T95" fmla="*/ 2147483647 h 472"/>
              <a:gd name="T96" fmla="*/ 2147483647 w 462"/>
              <a:gd name="T97" fmla="*/ 2147483647 h 472"/>
              <a:gd name="T98" fmla="*/ 2147483647 w 462"/>
              <a:gd name="T99" fmla="*/ 2147483647 h 472"/>
              <a:gd name="T100" fmla="*/ 2147483647 w 462"/>
              <a:gd name="T101" fmla="*/ 2147483647 h 472"/>
              <a:gd name="T102" fmla="*/ 2147483647 w 462"/>
              <a:gd name="T103" fmla="*/ 2147483647 h 472"/>
              <a:gd name="T104" fmla="*/ 2147483647 w 462"/>
              <a:gd name="T105" fmla="*/ 2147483647 h 4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472"/>
              <a:gd name="T161" fmla="*/ 462 w 462"/>
              <a:gd name="T162" fmla="*/ 472 h 4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472">
                <a:moveTo>
                  <a:pt x="453" y="375"/>
                </a:moveTo>
                <a:cubicBezTo>
                  <a:pt x="457" y="363"/>
                  <a:pt x="462" y="345"/>
                  <a:pt x="462" y="323"/>
                </a:cubicBezTo>
                <a:cubicBezTo>
                  <a:pt x="462" y="318"/>
                  <a:pt x="462" y="313"/>
                  <a:pt x="461" y="309"/>
                </a:cubicBezTo>
                <a:cubicBezTo>
                  <a:pt x="452" y="208"/>
                  <a:pt x="396" y="152"/>
                  <a:pt x="363" y="125"/>
                </a:cubicBezTo>
                <a:cubicBezTo>
                  <a:pt x="363" y="125"/>
                  <a:pt x="363" y="125"/>
                  <a:pt x="363" y="124"/>
                </a:cubicBezTo>
                <a:cubicBezTo>
                  <a:pt x="363" y="124"/>
                  <a:pt x="362" y="124"/>
                  <a:pt x="362" y="124"/>
                </a:cubicBezTo>
                <a:cubicBezTo>
                  <a:pt x="362" y="124"/>
                  <a:pt x="362" y="124"/>
                  <a:pt x="362" y="124"/>
                </a:cubicBezTo>
                <a:cubicBezTo>
                  <a:pt x="361" y="124"/>
                  <a:pt x="361" y="123"/>
                  <a:pt x="361" y="123"/>
                </a:cubicBezTo>
                <a:cubicBezTo>
                  <a:pt x="361" y="123"/>
                  <a:pt x="360" y="123"/>
                  <a:pt x="360" y="123"/>
                </a:cubicBezTo>
                <a:cubicBezTo>
                  <a:pt x="360" y="123"/>
                  <a:pt x="360" y="123"/>
                  <a:pt x="359" y="123"/>
                </a:cubicBezTo>
                <a:cubicBezTo>
                  <a:pt x="359" y="123"/>
                  <a:pt x="359" y="123"/>
                  <a:pt x="359" y="123"/>
                </a:cubicBezTo>
                <a:cubicBezTo>
                  <a:pt x="358" y="123"/>
                  <a:pt x="358" y="123"/>
                  <a:pt x="358" y="123"/>
                </a:cubicBezTo>
                <a:cubicBezTo>
                  <a:pt x="358" y="123"/>
                  <a:pt x="357" y="123"/>
                  <a:pt x="357" y="123"/>
                </a:cubicBezTo>
                <a:cubicBezTo>
                  <a:pt x="357" y="123"/>
                  <a:pt x="357" y="123"/>
                  <a:pt x="356" y="123"/>
                </a:cubicBezTo>
                <a:cubicBezTo>
                  <a:pt x="356" y="123"/>
                  <a:pt x="356" y="123"/>
                  <a:pt x="356" y="123"/>
                </a:cubicBezTo>
                <a:cubicBezTo>
                  <a:pt x="355" y="123"/>
                  <a:pt x="355" y="123"/>
                  <a:pt x="355" y="124"/>
                </a:cubicBezTo>
                <a:cubicBezTo>
                  <a:pt x="355" y="124"/>
                  <a:pt x="354" y="124"/>
                  <a:pt x="354" y="124"/>
                </a:cubicBezTo>
                <a:cubicBezTo>
                  <a:pt x="354" y="124"/>
                  <a:pt x="354" y="124"/>
                  <a:pt x="354" y="124"/>
                </a:cubicBezTo>
                <a:cubicBezTo>
                  <a:pt x="353" y="124"/>
                  <a:pt x="353" y="125"/>
                  <a:pt x="353" y="125"/>
                </a:cubicBezTo>
                <a:cubicBezTo>
                  <a:pt x="353" y="125"/>
                  <a:pt x="353" y="125"/>
                  <a:pt x="353" y="125"/>
                </a:cubicBezTo>
                <a:cubicBezTo>
                  <a:pt x="352" y="125"/>
                  <a:pt x="352" y="125"/>
                  <a:pt x="352" y="125"/>
                </a:cubicBezTo>
                <a:cubicBezTo>
                  <a:pt x="352" y="125"/>
                  <a:pt x="352" y="125"/>
                  <a:pt x="352" y="126"/>
                </a:cubicBezTo>
                <a:cubicBezTo>
                  <a:pt x="352" y="126"/>
                  <a:pt x="352" y="126"/>
                  <a:pt x="352" y="126"/>
                </a:cubicBezTo>
                <a:cubicBezTo>
                  <a:pt x="352" y="126"/>
                  <a:pt x="352" y="126"/>
                  <a:pt x="351" y="127"/>
                </a:cubicBezTo>
                <a:cubicBezTo>
                  <a:pt x="351" y="127"/>
                  <a:pt x="351" y="127"/>
                  <a:pt x="351" y="127"/>
                </a:cubicBezTo>
                <a:cubicBezTo>
                  <a:pt x="351" y="128"/>
                  <a:pt x="351" y="128"/>
                  <a:pt x="351" y="128"/>
                </a:cubicBezTo>
                <a:cubicBezTo>
                  <a:pt x="351" y="128"/>
                  <a:pt x="351" y="129"/>
                  <a:pt x="350" y="129"/>
                </a:cubicBezTo>
                <a:cubicBezTo>
                  <a:pt x="350" y="129"/>
                  <a:pt x="350" y="129"/>
                  <a:pt x="350" y="129"/>
                </a:cubicBezTo>
                <a:cubicBezTo>
                  <a:pt x="350" y="130"/>
                  <a:pt x="350" y="130"/>
                  <a:pt x="350" y="130"/>
                </a:cubicBezTo>
                <a:cubicBezTo>
                  <a:pt x="350" y="131"/>
                  <a:pt x="350" y="131"/>
                  <a:pt x="350" y="131"/>
                </a:cubicBezTo>
                <a:cubicBezTo>
                  <a:pt x="350" y="131"/>
                  <a:pt x="350" y="132"/>
                  <a:pt x="350" y="132"/>
                </a:cubicBezTo>
                <a:cubicBezTo>
                  <a:pt x="350" y="132"/>
                  <a:pt x="350" y="132"/>
                  <a:pt x="350" y="132"/>
                </a:cubicBezTo>
                <a:cubicBezTo>
                  <a:pt x="350" y="133"/>
                  <a:pt x="350" y="133"/>
                  <a:pt x="351" y="133"/>
                </a:cubicBezTo>
                <a:cubicBezTo>
                  <a:pt x="351" y="134"/>
                  <a:pt x="351" y="134"/>
                  <a:pt x="351" y="134"/>
                </a:cubicBezTo>
                <a:cubicBezTo>
                  <a:pt x="351" y="135"/>
                  <a:pt x="352" y="136"/>
                  <a:pt x="352" y="137"/>
                </a:cubicBezTo>
                <a:cubicBezTo>
                  <a:pt x="357" y="141"/>
                  <a:pt x="361" y="146"/>
                  <a:pt x="366" y="152"/>
                </a:cubicBezTo>
                <a:cubicBezTo>
                  <a:pt x="366" y="152"/>
                  <a:pt x="367" y="153"/>
                  <a:pt x="368" y="154"/>
                </a:cubicBezTo>
                <a:cubicBezTo>
                  <a:pt x="368" y="155"/>
                  <a:pt x="369" y="155"/>
                  <a:pt x="369" y="156"/>
                </a:cubicBezTo>
                <a:cubicBezTo>
                  <a:pt x="370" y="157"/>
                  <a:pt x="371" y="159"/>
                  <a:pt x="372" y="160"/>
                </a:cubicBezTo>
                <a:cubicBezTo>
                  <a:pt x="372" y="160"/>
                  <a:pt x="373" y="161"/>
                  <a:pt x="373" y="161"/>
                </a:cubicBezTo>
                <a:cubicBezTo>
                  <a:pt x="383" y="176"/>
                  <a:pt x="393" y="194"/>
                  <a:pt x="400" y="218"/>
                </a:cubicBezTo>
                <a:cubicBezTo>
                  <a:pt x="400" y="218"/>
                  <a:pt x="400" y="218"/>
                  <a:pt x="400" y="218"/>
                </a:cubicBezTo>
                <a:cubicBezTo>
                  <a:pt x="401" y="220"/>
                  <a:pt x="401" y="223"/>
                  <a:pt x="402" y="225"/>
                </a:cubicBezTo>
                <a:cubicBezTo>
                  <a:pt x="402" y="225"/>
                  <a:pt x="402" y="225"/>
                  <a:pt x="402" y="225"/>
                </a:cubicBezTo>
                <a:cubicBezTo>
                  <a:pt x="405" y="238"/>
                  <a:pt x="407" y="252"/>
                  <a:pt x="407" y="265"/>
                </a:cubicBezTo>
                <a:cubicBezTo>
                  <a:pt x="407" y="265"/>
                  <a:pt x="407" y="265"/>
                  <a:pt x="407" y="265"/>
                </a:cubicBezTo>
                <a:cubicBezTo>
                  <a:pt x="406" y="280"/>
                  <a:pt x="404" y="293"/>
                  <a:pt x="402" y="306"/>
                </a:cubicBezTo>
                <a:cubicBezTo>
                  <a:pt x="402" y="306"/>
                  <a:pt x="402" y="306"/>
                  <a:pt x="402" y="306"/>
                </a:cubicBezTo>
                <a:cubicBezTo>
                  <a:pt x="400" y="313"/>
                  <a:pt x="398" y="320"/>
                  <a:pt x="396" y="326"/>
                </a:cubicBezTo>
                <a:cubicBezTo>
                  <a:pt x="394" y="332"/>
                  <a:pt x="391" y="338"/>
                  <a:pt x="389" y="343"/>
                </a:cubicBezTo>
                <a:cubicBezTo>
                  <a:pt x="388" y="343"/>
                  <a:pt x="388" y="343"/>
                  <a:pt x="388" y="343"/>
                </a:cubicBezTo>
                <a:cubicBezTo>
                  <a:pt x="387" y="343"/>
                  <a:pt x="386" y="343"/>
                  <a:pt x="385" y="342"/>
                </a:cubicBezTo>
                <a:cubicBezTo>
                  <a:pt x="385" y="342"/>
                  <a:pt x="385" y="342"/>
                  <a:pt x="385" y="342"/>
                </a:cubicBezTo>
                <a:cubicBezTo>
                  <a:pt x="384" y="342"/>
                  <a:pt x="383" y="342"/>
                  <a:pt x="382" y="342"/>
                </a:cubicBezTo>
                <a:cubicBezTo>
                  <a:pt x="382" y="342"/>
                  <a:pt x="382" y="342"/>
                  <a:pt x="382" y="342"/>
                </a:cubicBezTo>
                <a:cubicBezTo>
                  <a:pt x="382" y="342"/>
                  <a:pt x="382" y="342"/>
                  <a:pt x="382" y="342"/>
                </a:cubicBezTo>
                <a:cubicBezTo>
                  <a:pt x="382" y="342"/>
                  <a:pt x="381" y="342"/>
                  <a:pt x="381" y="342"/>
                </a:cubicBezTo>
                <a:cubicBezTo>
                  <a:pt x="379" y="342"/>
                  <a:pt x="377" y="343"/>
                  <a:pt x="376" y="344"/>
                </a:cubicBezTo>
                <a:cubicBezTo>
                  <a:pt x="375" y="344"/>
                  <a:pt x="375" y="344"/>
                  <a:pt x="374" y="344"/>
                </a:cubicBezTo>
                <a:cubicBezTo>
                  <a:pt x="374" y="345"/>
                  <a:pt x="374" y="345"/>
                  <a:pt x="373" y="345"/>
                </a:cubicBezTo>
                <a:cubicBezTo>
                  <a:pt x="373" y="346"/>
                  <a:pt x="373" y="346"/>
                  <a:pt x="372" y="346"/>
                </a:cubicBezTo>
                <a:cubicBezTo>
                  <a:pt x="372" y="346"/>
                  <a:pt x="372" y="346"/>
                  <a:pt x="372" y="346"/>
                </a:cubicBezTo>
                <a:cubicBezTo>
                  <a:pt x="372" y="346"/>
                  <a:pt x="372" y="346"/>
                  <a:pt x="372" y="346"/>
                </a:cubicBezTo>
                <a:cubicBezTo>
                  <a:pt x="370" y="349"/>
                  <a:pt x="369" y="352"/>
                  <a:pt x="369" y="355"/>
                </a:cubicBezTo>
                <a:cubicBezTo>
                  <a:pt x="369" y="355"/>
                  <a:pt x="369" y="355"/>
                  <a:pt x="369" y="355"/>
                </a:cubicBezTo>
                <a:cubicBezTo>
                  <a:pt x="369" y="357"/>
                  <a:pt x="369" y="358"/>
                  <a:pt x="370" y="360"/>
                </a:cubicBezTo>
                <a:cubicBezTo>
                  <a:pt x="370" y="360"/>
                  <a:pt x="370" y="360"/>
                  <a:pt x="370" y="360"/>
                </a:cubicBezTo>
                <a:cubicBezTo>
                  <a:pt x="370" y="360"/>
                  <a:pt x="370" y="361"/>
                  <a:pt x="370" y="361"/>
                </a:cubicBezTo>
                <a:cubicBezTo>
                  <a:pt x="370" y="361"/>
                  <a:pt x="370" y="362"/>
                  <a:pt x="370" y="362"/>
                </a:cubicBezTo>
                <a:cubicBezTo>
                  <a:pt x="370" y="362"/>
                  <a:pt x="370" y="362"/>
                  <a:pt x="370" y="363"/>
                </a:cubicBezTo>
                <a:cubicBezTo>
                  <a:pt x="370" y="364"/>
                  <a:pt x="371" y="365"/>
                  <a:pt x="371" y="366"/>
                </a:cubicBezTo>
                <a:cubicBezTo>
                  <a:pt x="371" y="368"/>
                  <a:pt x="371" y="369"/>
                  <a:pt x="372" y="371"/>
                </a:cubicBezTo>
                <a:cubicBezTo>
                  <a:pt x="370" y="374"/>
                  <a:pt x="367" y="377"/>
                  <a:pt x="365" y="380"/>
                </a:cubicBezTo>
                <a:cubicBezTo>
                  <a:pt x="329" y="422"/>
                  <a:pt x="278" y="444"/>
                  <a:pt x="227" y="444"/>
                </a:cubicBezTo>
                <a:cubicBezTo>
                  <a:pt x="202" y="444"/>
                  <a:pt x="177" y="439"/>
                  <a:pt x="153" y="429"/>
                </a:cubicBezTo>
                <a:cubicBezTo>
                  <a:pt x="143" y="424"/>
                  <a:pt x="133" y="417"/>
                  <a:pt x="124" y="411"/>
                </a:cubicBezTo>
                <a:cubicBezTo>
                  <a:pt x="124" y="411"/>
                  <a:pt x="124" y="410"/>
                  <a:pt x="124" y="410"/>
                </a:cubicBezTo>
                <a:cubicBezTo>
                  <a:pt x="122" y="409"/>
                  <a:pt x="121" y="408"/>
                  <a:pt x="120" y="407"/>
                </a:cubicBezTo>
                <a:cubicBezTo>
                  <a:pt x="119" y="407"/>
                  <a:pt x="118" y="406"/>
                  <a:pt x="118" y="406"/>
                </a:cubicBezTo>
                <a:cubicBezTo>
                  <a:pt x="117" y="405"/>
                  <a:pt x="115" y="404"/>
                  <a:pt x="114" y="403"/>
                </a:cubicBezTo>
                <a:cubicBezTo>
                  <a:pt x="114" y="402"/>
                  <a:pt x="113" y="402"/>
                  <a:pt x="113" y="401"/>
                </a:cubicBezTo>
                <a:cubicBezTo>
                  <a:pt x="111" y="400"/>
                  <a:pt x="110" y="399"/>
                  <a:pt x="109" y="398"/>
                </a:cubicBezTo>
                <a:cubicBezTo>
                  <a:pt x="108" y="397"/>
                  <a:pt x="108" y="397"/>
                  <a:pt x="108" y="397"/>
                </a:cubicBezTo>
                <a:cubicBezTo>
                  <a:pt x="96" y="386"/>
                  <a:pt x="86" y="374"/>
                  <a:pt x="80" y="366"/>
                </a:cubicBezTo>
                <a:cubicBezTo>
                  <a:pt x="83" y="364"/>
                  <a:pt x="85" y="362"/>
                  <a:pt x="86" y="359"/>
                </a:cubicBezTo>
                <a:cubicBezTo>
                  <a:pt x="87" y="358"/>
                  <a:pt x="87" y="356"/>
                  <a:pt x="87" y="354"/>
                </a:cubicBezTo>
                <a:cubicBezTo>
                  <a:pt x="87" y="350"/>
                  <a:pt x="85" y="347"/>
                  <a:pt x="83" y="345"/>
                </a:cubicBezTo>
                <a:cubicBezTo>
                  <a:pt x="83" y="344"/>
                  <a:pt x="82" y="344"/>
                  <a:pt x="81" y="343"/>
                </a:cubicBezTo>
                <a:cubicBezTo>
                  <a:pt x="79" y="342"/>
                  <a:pt x="78" y="341"/>
                  <a:pt x="76" y="341"/>
                </a:cubicBezTo>
                <a:cubicBezTo>
                  <a:pt x="76" y="341"/>
                  <a:pt x="75" y="341"/>
                  <a:pt x="75" y="340"/>
                </a:cubicBezTo>
                <a:cubicBezTo>
                  <a:pt x="75" y="340"/>
                  <a:pt x="75" y="340"/>
                  <a:pt x="75" y="340"/>
                </a:cubicBezTo>
                <a:cubicBezTo>
                  <a:pt x="74" y="340"/>
                  <a:pt x="72" y="339"/>
                  <a:pt x="70" y="339"/>
                </a:cubicBezTo>
                <a:cubicBezTo>
                  <a:pt x="70" y="339"/>
                  <a:pt x="70" y="339"/>
                  <a:pt x="70" y="339"/>
                </a:cubicBezTo>
                <a:cubicBezTo>
                  <a:pt x="70" y="338"/>
                  <a:pt x="69" y="338"/>
                  <a:pt x="68" y="338"/>
                </a:cubicBezTo>
                <a:cubicBezTo>
                  <a:pt x="67" y="338"/>
                  <a:pt x="67" y="338"/>
                  <a:pt x="67" y="338"/>
                </a:cubicBezTo>
                <a:cubicBezTo>
                  <a:pt x="67" y="337"/>
                  <a:pt x="66" y="337"/>
                  <a:pt x="65" y="337"/>
                </a:cubicBezTo>
                <a:cubicBezTo>
                  <a:pt x="64" y="336"/>
                  <a:pt x="63" y="336"/>
                  <a:pt x="62" y="335"/>
                </a:cubicBezTo>
                <a:cubicBezTo>
                  <a:pt x="52" y="313"/>
                  <a:pt x="48" y="289"/>
                  <a:pt x="48" y="265"/>
                </a:cubicBezTo>
                <a:cubicBezTo>
                  <a:pt x="48" y="245"/>
                  <a:pt x="51" y="225"/>
                  <a:pt x="57" y="206"/>
                </a:cubicBezTo>
                <a:cubicBezTo>
                  <a:pt x="58" y="206"/>
                  <a:pt x="58" y="206"/>
                  <a:pt x="58" y="205"/>
                </a:cubicBezTo>
                <a:cubicBezTo>
                  <a:pt x="58" y="204"/>
                  <a:pt x="58" y="203"/>
                  <a:pt x="59" y="202"/>
                </a:cubicBezTo>
                <a:cubicBezTo>
                  <a:pt x="59" y="202"/>
                  <a:pt x="59" y="202"/>
                  <a:pt x="59" y="201"/>
                </a:cubicBezTo>
                <a:cubicBezTo>
                  <a:pt x="60" y="200"/>
                  <a:pt x="60" y="199"/>
                  <a:pt x="61" y="197"/>
                </a:cubicBezTo>
                <a:cubicBezTo>
                  <a:pt x="61" y="197"/>
                  <a:pt x="61" y="197"/>
                  <a:pt x="61" y="196"/>
                </a:cubicBezTo>
                <a:cubicBezTo>
                  <a:pt x="62" y="195"/>
                  <a:pt x="62" y="194"/>
                  <a:pt x="63" y="193"/>
                </a:cubicBezTo>
                <a:cubicBezTo>
                  <a:pt x="63" y="193"/>
                  <a:pt x="63" y="192"/>
                  <a:pt x="63" y="191"/>
                </a:cubicBezTo>
                <a:cubicBezTo>
                  <a:pt x="64" y="191"/>
                  <a:pt x="64" y="190"/>
                  <a:pt x="65" y="189"/>
                </a:cubicBezTo>
                <a:cubicBezTo>
                  <a:pt x="65" y="188"/>
                  <a:pt x="65" y="188"/>
                  <a:pt x="66" y="187"/>
                </a:cubicBezTo>
                <a:cubicBezTo>
                  <a:pt x="66" y="186"/>
                  <a:pt x="66" y="185"/>
                  <a:pt x="67" y="184"/>
                </a:cubicBezTo>
                <a:cubicBezTo>
                  <a:pt x="67" y="184"/>
                  <a:pt x="68" y="183"/>
                  <a:pt x="68" y="182"/>
                </a:cubicBezTo>
                <a:cubicBezTo>
                  <a:pt x="68" y="182"/>
                  <a:pt x="69" y="181"/>
                  <a:pt x="69" y="180"/>
                </a:cubicBezTo>
                <a:cubicBezTo>
                  <a:pt x="70" y="179"/>
                  <a:pt x="70" y="179"/>
                  <a:pt x="70" y="178"/>
                </a:cubicBezTo>
                <a:cubicBezTo>
                  <a:pt x="71" y="177"/>
                  <a:pt x="71" y="176"/>
                  <a:pt x="72" y="175"/>
                </a:cubicBezTo>
                <a:cubicBezTo>
                  <a:pt x="72" y="175"/>
                  <a:pt x="73" y="174"/>
                  <a:pt x="73" y="173"/>
                </a:cubicBezTo>
                <a:cubicBezTo>
                  <a:pt x="74" y="172"/>
                  <a:pt x="74" y="171"/>
                  <a:pt x="75" y="170"/>
                </a:cubicBezTo>
                <a:cubicBezTo>
                  <a:pt x="75" y="170"/>
                  <a:pt x="76" y="169"/>
                  <a:pt x="76" y="169"/>
                </a:cubicBezTo>
                <a:cubicBezTo>
                  <a:pt x="79" y="164"/>
                  <a:pt x="82" y="159"/>
                  <a:pt x="86" y="154"/>
                </a:cubicBezTo>
                <a:cubicBezTo>
                  <a:pt x="86" y="154"/>
                  <a:pt x="86" y="154"/>
                  <a:pt x="87" y="154"/>
                </a:cubicBezTo>
                <a:cubicBezTo>
                  <a:pt x="88" y="152"/>
                  <a:pt x="89" y="151"/>
                  <a:pt x="90" y="149"/>
                </a:cubicBezTo>
                <a:cubicBezTo>
                  <a:pt x="90" y="149"/>
                  <a:pt x="91" y="149"/>
                  <a:pt x="91" y="149"/>
                </a:cubicBezTo>
                <a:cubicBezTo>
                  <a:pt x="92" y="147"/>
                  <a:pt x="93" y="146"/>
                  <a:pt x="94" y="144"/>
                </a:cubicBezTo>
                <a:cubicBezTo>
                  <a:pt x="95" y="144"/>
                  <a:pt x="95" y="144"/>
                  <a:pt x="95" y="144"/>
                </a:cubicBezTo>
                <a:cubicBezTo>
                  <a:pt x="96" y="142"/>
                  <a:pt x="98" y="141"/>
                  <a:pt x="99" y="139"/>
                </a:cubicBezTo>
                <a:cubicBezTo>
                  <a:pt x="99" y="139"/>
                  <a:pt x="99" y="139"/>
                  <a:pt x="100" y="139"/>
                </a:cubicBezTo>
                <a:cubicBezTo>
                  <a:pt x="101" y="137"/>
                  <a:pt x="103" y="136"/>
                  <a:pt x="104" y="134"/>
                </a:cubicBezTo>
                <a:cubicBezTo>
                  <a:pt x="104" y="134"/>
                  <a:pt x="104" y="134"/>
                  <a:pt x="104" y="134"/>
                </a:cubicBezTo>
                <a:cubicBezTo>
                  <a:pt x="106" y="132"/>
                  <a:pt x="108" y="131"/>
                  <a:pt x="110" y="129"/>
                </a:cubicBezTo>
                <a:cubicBezTo>
                  <a:pt x="116" y="124"/>
                  <a:pt x="123" y="118"/>
                  <a:pt x="130" y="114"/>
                </a:cubicBezTo>
                <a:cubicBezTo>
                  <a:pt x="131" y="113"/>
                  <a:pt x="132" y="112"/>
                  <a:pt x="134" y="111"/>
                </a:cubicBezTo>
                <a:cubicBezTo>
                  <a:pt x="135" y="111"/>
                  <a:pt x="136" y="110"/>
                  <a:pt x="136" y="110"/>
                </a:cubicBezTo>
                <a:cubicBezTo>
                  <a:pt x="137" y="109"/>
                  <a:pt x="139" y="109"/>
                  <a:pt x="140" y="108"/>
                </a:cubicBezTo>
                <a:cubicBezTo>
                  <a:pt x="141" y="107"/>
                  <a:pt x="143" y="107"/>
                  <a:pt x="144" y="106"/>
                </a:cubicBezTo>
                <a:cubicBezTo>
                  <a:pt x="145" y="106"/>
                  <a:pt x="145" y="105"/>
                  <a:pt x="146" y="105"/>
                </a:cubicBezTo>
                <a:cubicBezTo>
                  <a:pt x="148" y="104"/>
                  <a:pt x="151" y="103"/>
                  <a:pt x="153" y="102"/>
                </a:cubicBezTo>
                <a:cubicBezTo>
                  <a:pt x="153" y="102"/>
                  <a:pt x="153" y="102"/>
                  <a:pt x="153" y="102"/>
                </a:cubicBezTo>
                <a:cubicBezTo>
                  <a:pt x="158" y="100"/>
                  <a:pt x="163" y="98"/>
                  <a:pt x="168" y="96"/>
                </a:cubicBezTo>
                <a:cubicBezTo>
                  <a:pt x="168" y="96"/>
                  <a:pt x="168" y="96"/>
                  <a:pt x="168" y="96"/>
                </a:cubicBezTo>
                <a:cubicBezTo>
                  <a:pt x="171" y="95"/>
                  <a:pt x="173" y="95"/>
                  <a:pt x="175" y="94"/>
                </a:cubicBezTo>
                <a:cubicBezTo>
                  <a:pt x="176" y="94"/>
                  <a:pt x="176" y="94"/>
                  <a:pt x="176" y="93"/>
                </a:cubicBezTo>
                <a:cubicBezTo>
                  <a:pt x="178" y="93"/>
                  <a:pt x="180" y="92"/>
                  <a:pt x="182" y="92"/>
                </a:cubicBezTo>
                <a:cubicBezTo>
                  <a:pt x="183" y="92"/>
                  <a:pt x="183" y="92"/>
                  <a:pt x="184" y="91"/>
                </a:cubicBezTo>
                <a:cubicBezTo>
                  <a:pt x="185" y="91"/>
                  <a:pt x="187" y="91"/>
                  <a:pt x="189" y="90"/>
                </a:cubicBezTo>
                <a:cubicBezTo>
                  <a:pt x="189" y="90"/>
                  <a:pt x="190" y="90"/>
                  <a:pt x="190" y="90"/>
                </a:cubicBezTo>
                <a:cubicBezTo>
                  <a:pt x="192" y="89"/>
                  <a:pt x="194" y="89"/>
                  <a:pt x="196" y="89"/>
                </a:cubicBezTo>
                <a:cubicBezTo>
                  <a:pt x="198" y="88"/>
                  <a:pt x="199" y="88"/>
                  <a:pt x="200" y="88"/>
                </a:cubicBezTo>
                <a:cubicBezTo>
                  <a:pt x="201" y="88"/>
                  <a:pt x="201" y="88"/>
                  <a:pt x="202" y="88"/>
                </a:cubicBezTo>
                <a:cubicBezTo>
                  <a:pt x="203" y="87"/>
                  <a:pt x="205" y="87"/>
                  <a:pt x="206" y="87"/>
                </a:cubicBezTo>
                <a:cubicBezTo>
                  <a:pt x="206" y="87"/>
                  <a:pt x="207" y="87"/>
                  <a:pt x="207" y="87"/>
                </a:cubicBezTo>
                <a:cubicBezTo>
                  <a:pt x="209" y="87"/>
                  <a:pt x="210" y="87"/>
                  <a:pt x="211" y="86"/>
                </a:cubicBezTo>
                <a:cubicBezTo>
                  <a:pt x="212" y="86"/>
                  <a:pt x="212" y="86"/>
                  <a:pt x="212" y="86"/>
                </a:cubicBezTo>
                <a:cubicBezTo>
                  <a:pt x="215" y="86"/>
                  <a:pt x="218" y="86"/>
                  <a:pt x="220" y="86"/>
                </a:cubicBezTo>
                <a:cubicBezTo>
                  <a:pt x="220" y="86"/>
                  <a:pt x="220" y="87"/>
                  <a:pt x="220" y="88"/>
                </a:cubicBezTo>
                <a:cubicBezTo>
                  <a:pt x="221" y="90"/>
                  <a:pt x="222" y="92"/>
                  <a:pt x="223" y="95"/>
                </a:cubicBezTo>
                <a:cubicBezTo>
                  <a:pt x="225" y="98"/>
                  <a:pt x="229" y="100"/>
                  <a:pt x="233" y="99"/>
                </a:cubicBezTo>
                <a:cubicBezTo>
                  <a:pt x="237" y="99"/>
                  <a:pt x="241" y="97"/>
                  <a:pt x="243" y="95"/>
                </a:cubicBezTo>
                <a:cubicBezTo>
                  <a:pt x="243" y="95"/>
                  <a:pt x="244" y="95"/>
                  <a:pt x="244" y="95"/>
                </a:cubicBezTo>
                <a:cubicBezTo>
                  <a:pt x="244" y="95"/>
                  <a:pt x="244" y="95"/>
                  <a:pt x="244" y="95"/>
                </a:cubicBezTo>
                <a:cubicBezTo>
                  <a:pt x="244" y="94"/>
                  <a:pt x="245" y="94"/>
                  <a:pt x="245" y="93"/>
                </a:cubicBezTo>
                <a:cubicBezTo>
                  <a:pt x="246" y="93"/>
                  <a:pt x="246" y="93"/>
                  <a:pt x="246" y="93"/>
                </a:cubicBezTo>
                <a:cubicBezTo>
                  <a:pt x="246" y="93"/>
                  <a:pt x="246" y="93"/>
                  <a:pt x="246" y="93"/>
                </a:cubicBezTo>
                <a:cubicBezTo>
                  <a:pt x="248" y="91"/>
                  <a:pt x="251" y="89"/>
                  <a:pt x="253" y="87"/>
                </a:cubicBezTo>
                <a:cubicBezTo>
                  <a:pt x="278" y="91"/>
                  <a:pt x="303" y="100"/>
                  <a:pt x="325" y="114"/>
                </a:cubicBezTo>
                <a:cubicBezTo>
                  <a:pt x="329" y="117"/>
                  <a:pt x="334" y="116"/>
                  <a:pt x="336" y="112"/>
                </a:cubicBezTo>
                <a:cubicBezTo>
                  <a:pt x="339" y="108"/>
                  <a:pt x="338" y="103"/>
                  <a:pt x="334" y="101"/>
                </a:cubicBezTo>
                <a:cubicBezTo>
                  <a:pt x="314" y="88"/>
                  <a:pt x="293" y="79"/>
                  <a:pt x="271" y="74"/>
                </a:cubicBezTo>
                <a:cubicBezTo>
                  <a:pt x="277" y="70"/>
                  <a:pt x="282" y="66"/>
                  <a:pt x="284" y="64"/>
                </a:cubicBezTo>
                <a:cubicBezTo>
                  <a:pt x="287" y="61"/>
                  <a:pt x="290" y="57"/>
                  <a:pt x="290" y="52"/>
                </a:cubicBezTo>
                <a:cubicBezTo>
                  <a:pt x="290" y="51"/>
                  <a:pt x="290" y="51"/>
                  <a:pt x="290" y="51"/>
                </a:cubicBezTo>
                <a:cubicBezTo>
                  <a:pt x="290" y="46"/>
                  <a:pt x="286" y="41"/>
                  <a:pt x="283" y="38"/>
                </a:cubicBezTo>
                <a:cubicBezTo>
                  <a:pt x="278" y="35"/>
                  <a:pt x="243" y="6"/>
                  <a:pt x="240" y="4"/>
                </a:cubicBezTo>
                <a:cubicBezTo>
                  <a:pt x="238" y="2"/>
                  <a:pt x="234" y="0"/>
                  <a:pt x="230" y="0"/>
                </a:cubicBezTo>
                <a:cubicBezTo>
                  <a:pt x="227" y="0"/>
                  <a:pt x="222" y="2"/>
                  <a:pt x="220" y="5"/>
                </a:cubicBezTo>
                <a:cubicBezTo>
                  <a:pt x="218" y="8"/>
                  <a:pt x="218" y="11"/>
                  <a:pt x="218" y="15"/>
                </a:cubicBezTo>
                <a:cubicBezTo>
                  <a:pt x="203" y="17"/>
                  <a:pt x="179" y="22"/>
                  <a:pt x="155" y="38"/>
                </a:cubicBezTo>
                <a:cubicBezTo>
                  <a:pt x="34" y="118"/>
                  <a:pt x="33" y="239"/>
                  <a:pt x="33" y="242"/>
                </a:cubicBezTo>
                <a:cubicBezTo>
                  <a:pt x="33" y="242"/>
                  <a:pt x="33" y="243"/>
                  <a:pt x="33" y="243"/>
                </a:cubicBezTo>
                <a:cubicBezTo>
                  <a:pt x="32" y="250"/>
                  <a:pt x="32" y="257"/>
                  <a:pt x="32" y="265"/>
                </a:cubicBezTo>
                <a:cubicBezTo>
                  <a:pt x="32" y="286"/>
                  <a:pt x="35" y="307"/>
                  <a:pt x="42" y="328"/>
                </a:cubicBezTo>
                <a:cubicBezTo>
                  <a:pt x="36" y="325"/>
                  <a:pt x="31" y="323"/>
                  <a:pt x="28" y="323"/>
                </a:cubicBezTo>
                <a:cubicBezTo>
                  <a:pt x="27" y="322"/>
                  <a:pt x="25" y="322"/>
                  <a:pt x="23" y="322"/>
                </a:cubicBezTo>
                <a:cubicBezTo>
                  <a:pt x="20" y="322"/>
                  <a:pt x="17" y="323"/>
                  <a:pt x="14" y="324"/>
                </a:cubicBezTo>
                <a:cubicBezTo>
                  <a:pt x="10" y="327"/>
                  <a:pt x="7" y="333"/>
                  <a:pt x="7" y="337"/>
                </a:cubicBezTo>
                <a:cubicBezTo>
                  <a:pt x="7" y="342"/>
                  <a:pt x="0" y="388"/>
                  <a:pt x="0" y="391"/>
                </a:cubicBezTo>
                <a:cubicBezTo>
                  <a:pt x="0" y="392"/>
                  <a:pt x="0" y="393"/>
                  <a:pt x="0" y="394"/>
                </a:cubicBezTo>
                <a:cubicBezTo>
                  <a:pt x="0" y="397"/>
                  <a:pt x="1" y="400"/>
                  <a:pt x="3" y="403"/>
                </a:cubicBezTo>
                <a:cubicBezTo>
                  <a:pt x="5" y="406"/>
                  <a:pt x="9" y="408"/>
                  <a:pt x="12" y="407"/>
                </a:cubicBezTo>
                <a:cubicBezTo>
                  <a:pt x="16" y="407"/>
                  <a:pt x="18" y="406"/>
                  <a:pt x="21" y="405"/>
                </a:cubicBezTo>
                <a:cubicBezTo>
                  <a:pt x="30" y="416"/>
                  <a:pt x="48" y="434"/>
                  <a:pt x="74" y="446"/>
                </a:cubicBezTo>
                <a:cubicBezTo>
                  <a:pt x="116" y="465"/>
                  <a:pt x="155" y="472"/>
                  <a:pt x="190" y="472"/>
                </a:cubicBezTo>
                <a:cubicBezTo>
                  <a:pt x="260" y="472"/>
                  <a:pt x="308" y="444"/>
                  <a:pt x="312" y="441"/>
                </a:cubicBezTo>
                <a:cubicBezTo>
                  <a:pt x="312" y="441"/>
                  <a:pt x="312" y="441"/>
                  <a:pt x="312" y="441"/>
                </a:cubicBezTo>
                <a:cubicBezTo>
                  <a:pt x="312" y="441"/>
                  <a:pt x="312" y="441"/>
                  <a:pt x="313" y="441"/>
                </a:cubicBezTo>
                <a:cubicBezTo>
                  <a:pt x="336" y="429"/>
                  <a:pt x="357" y="413"/>
                  <a:pt x="375" y="392"/>
                </a:cubicBezTo>
                <a:cubicBezTo>
                  <a:pt x="377" y="400"/>
                  <a:pt x="378" y="407"/>
                  <a:pt x="378" y="410"/>
                </a:cubicBezTo>
                <a:cubicBezTo>
                  <a:pt x="379" y="414"/>
                  <a:pt x="382" y="419"/>
                  <a:pt x="387" y="421"/>
                </a:cubicBezTo>
                <a:cubicBezTo>
                  <a:pt x="389" y="422"/>
                  <a:pt x="391" y="423"/>
                  <a:pt x="394" y="423"/>
                </a:cubicBezTo>
                <a:cubicBezTo>
                  <a:pt x="394" y="423"/>
                  <a:pt x="394" y="423"/>
                  <a:pt x="394" y="423"/>
                </a:cubicBezTo>
                <a:cubicBezTo>
                  <a:pt x="397" y="423"/>
                  <a:pt x="399" y="422"/>
                  <a:pt x="401" y="421"/>
                </a:cubicBezTo>
                <a:cubicBezTo>
                  <a:pt x="406" y="419"/>
                  <a:pt x="449" y="401"/>
                  <a:pt x="452" y="400"/>
                </a:cubicBezTo>
                <a:cubicBezTo>
                  <a:pt x="454" y="399"/>
                  <a:pt x="456" y="397"/>
                  <a:pt x="458" y="395"/>
                </a:cubicBezTo>
                <a:cubicBezTo>
                  <a:pt x="460" y="393"/>
                  <a:pt x="461" y="390"/>
                  <a:pt x="461" y="387"/>
                </a:cubicBezTo>
                <a:cubicBezTo>
                  <a:pt x="461" y="381"/>
                  <a:pt x="457" y="377"/>
                  <a:pt x="453" y="375"/>
                </a:cubicBezTo>
                <a:close/>
                <a:moveTo>
                  <a:pt x="164" y="51"/>
                </a:moveTo>
                <a:cubicBezTo>
                  <a:pt x="189" y="35"/>
                  <a:pt x="216" y="31"/>
                  <a:pt x="227" y="29"/>
                </a:cubicBezTo>
                <a:cubicBezTo>
                  <a:pt x="231" y="29"/>
                  <a:pt x="234" y="25"/>
                  <a:pt x="234" y="21"/>
                </a:cubicBezTo>
                <a:cubicBezTo>
                  <a:pt x="234" y="21"/>
                  <a:pt x="234" y="20"/>
                  <a:pt x="234" y="19"/>
                </a:cubicBezTo>
                <a:cubicBezTo>
                  <a:pt x="243" y="27"/>
                  <a:pt x="269" y="48"/>
                  <a:pt x="273" y="51"/>
                </a:cubicBezTo>
                <a:cubicBezTo>
                  <a:pt x="273" y="51"/>
                  <a:pt x="274" y="51"/>
                  <a:pt x="274" y="52"/>
                </a:cubicBezTo>
                <a:cubicBezTo>
                  <a:pt x="274" y="52"/>
                  <a:pt x="273" y="52"/>
                  <a:pt x="273" y="52"/>
                </a:cubicBezTo>
                <a:cubicBezTo>
                  <a:pt x="272" y="53"/>
                  <a:pt x="262" y="60"/>
                  <a:pt x="254" y="67"/>
                </a:cubicBezTo>
                <a:cubicBezTo>
                  <a:pt x="247" y="72"/>
                  <a:pt x="240" y="77"/>
                  <a:pt x="236" y="81"/>
                </a:cubicBezTo>
                <a:cubicBezTo>
                  <a:pt x="236" y="80"/>
                  <a:pt x="236" y="79"/>
                  <a:pt x="236" y="77"/>
                </a:cubicBezTo>
                <a:cubicBezTo>
                  <a:pt x="236" y="74"/>
                  <a:pt x="234" y="72"/>
                  <a:pt x="231" y="70"/>
                </a:cubicBezTo>
                <a:cubicBezTo>
                  <a:pt x="231" y="70"/>
                  <a:pt x="231" y="70"/>
                  <a:pt x="231" y="70"/>
                </a:cubicBezTo>
                <a:cubicBezTo>
                  <a:pt x="231" y="70"/>
                  <a:pt x="231" y="70"/>
                  <a:pt x="231" y="70"/>
                </a:cubicBezTo>
                <a:cubicBezTo>
                  <a:pt x="230" y="70"/>
                  <a:pt x="229" y="70"/>
                  <a:pt x="228" y="70"/>
                </a:cubicBezTo>
                <a:cubicBezTo>
                  <a:pt x="228" y="70"/>
                  <a:pt x="227" y="70"/>
                  <a:pt x="227" y="70"/>
                </a:cubicBezTo>
                <a:cubicBezTo>
                  <a:pt x="226" y="70"/>
                  <a:pt x="225" y="70"/>
                  <a:pt x="224" y="70"/>
                </a:cubicBezTo>
                <a:cubicBezTo>
                  <a:pt x="224" y="70"/>
                  <a:pt x="223" y="70"/>
                  <a:pt x="223" y="70"/>
                </a:cubicBezTo>
                <a:cubicBezTo>
                  <a:pt x="222" y="70"/>
                  <a:pt x="220" y="70"/>
                  <a:pt x="219" y="70"/>
                </a:cubicBezTo>
                <a:cubicBezTo>
                  <a:pt x="219" y="70"/>
                  <a:pt x="218" y="70"/>
                  <a:pt x="218" y="70"/>
                </a:cubicBezTo>
                <a:cubicBezTo>
                  <a:pt x="216" y="70"/>
                  <a:pt x="215" y="70"/>
                  <a:pt x="213" y="70"/>
                </a:cubicBezTo>
                <a:cubicBezTo>
                  <a:pt x="213" y="70"/>
                  <a:pt x="212" y="70"/>
                  <a:pt x="212" y="70"/>
                </a:cubicBezTo>
                <a:cubicBezTo>
                  <a:pt x="210" y="70"/>
                  <a:pt x="209" y="71"/>
                  <a:pt x="207" y="71"/>
                </a:cubicBezTo>
                <a:cubicBezTo>
                  <a:pt x="206" y="71"/>
                  <a:pt x="206" y="71"/>
                  <a:pt x="205" y="71"/>
                </a:cubicBezTo>
                <a:cubicBezTo>
                  <a:pt x="204" y="71"/>
                  <a:pt x="202" y="71"/>
                  <a:pt x="200" y="72"/>
                </a:cubicBezTo>
                <a:cubicBezTo>
                  <a:pt x="199" y="72"/>
                  <a:pt x="199" y="72"/>
                  <a:pt x="198" y="72"/>
                </a:cubicBezTo>
                <a:cubicBezTo>
                  <a:pt x="196" y="72"/>
                  <a:pt x="194" y="73"/>
                  <a:pt x="192" y="73"/>
                </a:cubicBezTo>
                <a:cubicBezTo>
                  <a:pt x="191" y="73"/>
                  <a:pt x="190" y="74"/>
                  <a:pt x="189" y="74"/>
                </a:cubicBezTo>
                <a:cubicBezTo>
                  <a:pt x="188" y="74"/>
                  <a:pt x="186" y="74"/>
                  <a:pt x="184" y="75"/>
                </a:cubicBezTo>
                <a:cubicBezTo>
                  <a:pt x="183" y="75"/>
                  <a:pt x="182" y="76"/>
                  <a:pt x="180" y="76"/>
                </a:cubicBezTo>
                <a:cubicBezTo>
                  <a:pt x="179" y="76"/>
                  <a:pt x="178" y="76"/>
                  <a:pt x="177" y="77"/>
                </a:cubicBezTo>
                <a:cubicBezTo>
                  <a:pt x="176" y="77"/>
                  <a:pt x="174" y="78"/>
                  <a:pt x="172" y="78"/>
                </a:cubicBezTo>
                <a:cubicBezTo>
                  <a:pt x="172" y="78"/>
                  <a:pt x="171" y="78"/>
                  <a:pt x="170" y="79"/>
                </a:cubicBezTo>
                <a:cubicBezTo>
                  <a:pt x="168" y="79"/>
                  <a:pt x="166" y="80"/>
                  <a:pt x="164" y="80"/>
                </a:cubicBezTo>
                <a:cubicBezTo>
                  <a:pt x="164" y="81"/>
                  <a:pt x="164" y="81"/>
                  <a:pt x="164" y="81"/>
                </a:cubicBezTo>
                <a:cubicBezTo>
                  <a:pt x="157" y="83"/>
                  <a:pt x="150" y="86"/>
                  <a:pt x="143" y="89"/>
                </a:cubicBezTo>
                <a:cubicBezTo>
                  <a:pt x="143" y="89"/>
                  <a:pt x="143" y="89"/>
                  <a:pt x="142" y="89"/>
                </a:cubicBezTo>
                <a:cubicBezTo>
                  <a:pt x="141" y="90"/>
                  <a:pt x="139" y="91"/>
                  <a:pt x="137" y="92"/>
                </a:cubicBezTo>
                <a:cubicBezTo>
                  <a:pt x="136" y="92"/>
                  <a:pt x="135" y="93"/>
                  <a:pt x="134" y="93"/>
                </a:cubicBezTo>
                <a:cubicBezTo>
                  <a:pt x="133" y="94"/>
                  <a:pt x="131" y="95"/>
                  <a:pt x="130" y="95"/>
                </a:cubicBezTo>
                <a:cubicBezTo>
                  <a:pt x="128" y="96"/>
                  <a:pt x="127" y="97"/>
                  <a:pt x="125" y="98"/>
                </a:cubicBezTo>
                <a:cubicBezTo>
                  <a:pt x="124" y="98"/>
                  <a:pt x="124" y="99"/>
                  <a:pt x="123" y="99"/>
                </a:cubicBezTo>
                <a:cubicBezTo>
                  <a:pt x="122" y="100"/>
                  <a:pt x="122" y="100"/>
                  <a:pt x="121" y="100"/>
                </a:cubicBezTo>
                <a:cubicBezTo>
                  <a:pt x="121" y="101"/>
                  <a:pt x="120" y="101"/>
                  <a:pt x="119" y="102"/>
                </a:cubicBezTo>
                <a:cubicBezTo>
                  <a:pt x="112" y="106"/>
                  <a:pt x="106" y="111"/>
                  <a:pt x="99" y="117"/>
                </a:cubicBezTo>
                <a:cubicBezTo>
                  <a:pt x="99" y="117"/>
                  <a:pt x="98" y="118"/>
                  <a:pt x="97" y="118"/>
                </a:cubicBezTo>
                <a:cubicBezTo>
                  <a:pt x="96" y="120"/>
                  <a:pt x="94" y="121"/>
                  <a:pt x="93" y="123"/>
                </a:cubicBezTo>
                <a:cubicBezTo>
                  <a:pt x="92" y="124"/>
                  <a:pt x="91" y="125"/>
                  <a:pt x="90" y="126"/>
                </a:cubicBezTo>
                <a:cubicBezTo>
                  <a:pt x="89" y="127"/>
                  <a:pt x="88" y="128"/>
                  <a:pt x="87" y="129"/>
                </a:cubicBezTo>
                <a:cubicBezTo>
                  <a:pt x="86" y="130"/>
                  <a:pt x="86" y="130"/>
                  <a:pt x="85" y="131"/>
                </a:cubicBezTo>
                <a:cubicBezTo>
                  <a:pt x="102" y="104"/>
                  <a:pt x="127" y="76"/>
                  <a:pt x="164" y="51"/>
                </a:cubicBezTo>
                <a:close/>
                <a:moveTo>
                  <a:pt x="80" y="431"/>
                </a:moveTo>
                <a:cubicBezTo>
                  <a:pt x="80" y="431"/>
                  <a:pt x="80" y="431"/>
                  <a:pt x="80" y="431"/>
                </a:cubicBezTo>
                <a:cubicBezTo>
                  <a:pt x="53" y="418"/>
                  <a:pt x="36" y="398"/>
                  <a:pt x="29" y="389"/>
                </a:cubicBezTo>
                <a:cubicBezTo>
                  <a:pt x="26" y="386"/>
                  <a:pt x="22" y="385"/>
                  <a:pt x="18" y="388"/>
                </a:cubicBezTo>
                <a:cubicBezTo>
                  <a:pt x="18" y="388"/>
                  <a:pt x="17" y="388"/>
                  <a:pt x="17" y="389"/>
                </a:cubicBezTo>
                <a:cubicBezTo>
                  <a:pt x="18" y="377"/>
                  <a:pt x="23" y="344"/>
                  <a:pt x="23" y="338"/>
                </a:cubicBezTo>
                <a:cubicBezTo>
                  <a:pt x="23" y="338"/>
                  <a:pt x="23" y="338"/>
                  <a:pt x="23" y="338"/>
                </a:cubicBezTo>
                <a:cubicBezTo>
                  <a:pt x="23" y="338"/>
                  <a:pt x="23" y="338"/>
                  <a:pt x="24" y="338"/>
                </a:cubicBezTo>
                <a:cubicBezTo>
                  <a:pt x="26" y="339"/>
                  <a:pt x="37" y="343"/>
                  <a:pt x="47" y="347"/>
                </a:cubicBezTo>
                <a:cubicBezTo>
                  <a:pt x="49" y="348"/>
                  <a:pt x="51" y="348"/>
                  <a:pt x="53" y="349"/>
                </a:cubicBezTo>
                <a:cubicBezTo>
                  <a:pt x="53" y="349"/>
                  <a:pt x="53" y="349"/>
                  <a:pt x="53" y="349"/>
                </a:cubicBezTo>
                <a:cubicBezTo>
                  <a:pt x="54" y="349"/>
                  <a:pt x="54" y="350"/>
                  <a:pt x="55" y="350"/>
                </a:cubicBezTo>
                <a:cubicBezTo>
                  <a:pt x="55" y="350"/>
                  <a:pt x="56" y="350"/>
                  <a:pt x="56" y="350"/>
                </a:cubicBezTo>
                <a:cubicBezTo>
                  <a:pt x="57" y="351"/>
                  <a:pt x="57" y="351"/>
                  <a:pt x="58" y="351"/>
                </a:cubicBezTo>
                <a:cubicBezTo>
                  <a:pt x="59" y="351"/>
                  <a:pt x="60" y="352"/>
                  <a:pt x="61" y="352"/>
                </a:cubicBezTo>
                <a:cubicBezTo>
                  <a:pt x="61" y="352"/>
                  <a:pt x="61" y="352"/>
                  <a:pt x="62" y="353"/>
                </a:cubicBezTo>
                <a:cubicBezTo>
                  <a:pt x="63" y="353"/>
                  <a:pt x="63" y="353"/>
                  <a:pt x="64" y="353"/>
                </a:cubicBezTo>
                <a:cubicBezTo>
                  <a:pt x="65" y="354"/>
                  <a:pt x="65" y="354"/>
                  <a:pt x="65" y="354"/>
                </a:cubicBezTo>
                <a:cubicBezTo>
                  <a:pt x="66" y="354"/>
                  <a:pt x="67" y="355"/>
                  <a:pt x="68" y="355"/>
                </a:cubicBezTo>
                <a:cubicBezTo>
                  <a:pt x="68" y="355"/>
                  <a:pt x="67" y="355"/>
                  <a:pt x="67" y="355"/>
                </a:cubicBezTo>
                <a:cubicBezTo>
                  <a:pt x="67" y="356"/>
                  <a:pt x="66" y="356"/>
                  <a:pt x="65" y="357"/>
                </a:cubicBezTo>
                <a:cubicBezTo>
                  <a:pt x="62" y="359"/>
                  <a:pt x="60" y="363"/>
                  <a:pt x="62" y="367"/>
                </a:cubicBezTo>
                <a:cubicBezTo>
                  <a:pt x="63" y="368"/>
                  <a:pt x="64" y="370"/>
                  <a:pt x="65" y="371"/>
                </a:cubicBezTo>
                <a:cubicBezTo>
                  <a:pt x="65" y="372"/>
                  <a:pt x="65" y="372"/>
                  <a:pt x="65" y="372"/>
                </a:cubicBezTo>
                <a:cubicBezTo>
                  <a:pt x="66" y="373"/>
                  <a:pt x="67" y="375"/>
                  <a:pt x="68" y="376"/>
                </a:cubicBezTo>
                <a:cubicBezTo>
                  <a:pt x="68" y="376"/>
                  <a:pt x="69" y="377"/>
                  <a:pt x="69" y="377"/>
                </a:cubicBezTo>
                <a:cubicBezTo>
                  <a:pt x="70" y="378"/>
                  <a:pt x="71" y="380"/>
                  <a:pt x="72" y="381"/>
                </a:cubicBezTo>
                <a:cubicBezTo>
                  <a:pt x="72" y="382"/>
                  <a:pt x="72" y="382"/>
                  <a:pt x="73" y="382"/>
                </a:cubicBezTo>
                <a:cubicBezTo>
                  <a:pt x="74" y="384"/>
                  <a:pt x="75" y="385"/>
                  <a:pt x="76" y="386"/>
                </a:cubicBezTo>
                <a:cubicBezTo>
                  <a:pt x="76" y="387"/>
                  <a:pt x="77" y="387"/>
                  <a:pt x="77" y="388"/>
                </a:cubicBezTo>
                <a:cubicBezTo>
                  <a:pt x="78" y="389"/>
                  <a:pt x="79" y="390"/>
                  <a:pt x="80" y="391"/>
                </a:cubicBezTo>
                <a:cubicBezTo>
                  <a:pt x="95" y="408"/>
                  <a:pt x="117" y="429"/>
                  <a:pt x="145" y="442"/>
                </a:cubicBezTo>
                <a:cubicBezTo>
                  <a:pt x="145" y="442"/>
                  <a:pt x="146" y="443"/>
                  <a:pt x="147" y="443"/>
                </a:cubicBezTo>
                <a:cubicBezTo>
                  <a:pt x="147" y="443"/>
                  <a:pt x="147" y="443"/>
                  <a:pt x="147" y="443"/>
                </a:cubicBezTo>
                <a:cubicBezTo>
                  <a:pt x="155" y="447"/>
                  <a:pt x="162" y="450"/>
                  <a:pt x="170" y="452"/>
                </a:cubicBezTo>
                <a:cubicBezTo>
                  <a:pt x="176" y="454"/>
                  <a:pt x="181" y="455"/>
                  <a:pt x="186" y="456"/>
                </a:cubicBezTo>
                <a:cubicBezTo>
                  <a:pt x="155" y="456"/>
                  <a:pt x="119" y="449"/>
                  <a:pt x="80" y="431"/>
                </a:cubicBezTo>
                <a:close/>
                <a:moveTo>
                  <a:pt x="440" y="386"/>
                </a:moveTo>
                <a:cubicBezTo>
                  <a:pt x="440" y="386"/>
                  <a:pt x="441" y="387"/>
                  <a:pt x="441" y="387"/>
                </a:cubicBezTo>
                <a:cubicBezTo>
                  <a:pt x="430" y="391"/>
                  <a:pt x="399" y="405"/>
                  <a:pt x="395" y="407"/>
                </a:cubicBezTo>
                <a:cubicBezTo>
                  <a:pt x="394" y="407"/>
                  <a:pt x="394" y="407"/>
                  <a:pt x="394" y="407"/>
                </a:cubicBezTo>
                <a:cubicBezTo>
                  <a:pt x="394" y="407"/>
                  <a:pt x="394" y="407"/>
                  <a:pt x="394" y="406"/>
                </a:cubicBezTo>
                <a:cubicBezTo>
                  <a:pt x="393" y="404"/>
                  <a:pt x="392" y="393"/>
                  <a:pt x="390" y="382"/>
                </a:cubicBezTo>
                <a:cubicBezTo>
                  <a:pt x="389" y="378"/>
                  <a:pt x="389" y="375"/>
                  <a:pt x="388" y="372"/>
                </a:cubicBezTo>
                <a:cubicBezTo>
                  <a:pt x="388" y="372"/>
                  <a:pt x="388" y="372"/>
                  <a:pt x="388" y="372"/>
                </a:cubicBezTo>
                <a:cubicBezTo>
                  <a:pt x="388" y="370"/>
                  <a:pt x="388" y="369"/>
                  <a:pt x="387" y="368"/>
                </a:cubicBezTo>
                <a:cubicBezTo>
                  <a:pt x="387" y="366"/>
                  <a:pt x="387" y="364"/>
                  <a:pt x="387" y="363"/>
                </a:cubicBezTo>
                <a:cubicBezTo>
                  <a:pt x="387" y="363"/>
                  <a:pt x="386" y="362"/>
                  <a:pt x="386" y="362"/>
                </a:cubicBezTo>
                <a:cubicBezTo>
                  <a:pt x="386" y="362"/>
                  <a:pt x="386" y="362"/>
                  <a:pt x="386" y="362"/>
                </a:cubicBezTo>
                <a:cubicBezTo>
                  <a:pt x="386" y="361"/>
                  <a:pt x="386" y="360"/>
                  <a:pt x="386" y="360"/>
                </a:cubicBezTo>
                <a:cubicBezTo>
                  <a:pt x="387" y="360"/>
                  <a:pt x="388" y="361"/>
                  <a:pt x="389" y="361"/>
                </a:cubicBezTo>
                <a:cubicBezTo>
                  <a:pt x="393" y="363"/>
                  <a:pt x="397" y="362"/>
                  <a:pt x="399" y="358"/>
                </a:cubicBezTo>
                <a:cubicBezTo>
                  <a:pt x="407" y="345"/>
                  <a:pt x="418" y="317"/>
                  <a:pt x="421" y="284"/>
                </a:cubicBezTo>
                <a:cubicBezTo>
                  <a:pt x="421" y="284"/>
                  <a:pt x="422" y="283"/>
                  <a:pt x="422" y="282"/>
                </a:cubicBezTo>
                <a:cubicBezTo>
                  <a:pt x="422" y="280"/>
                  <a:pt x="422" y="278"/>
                  <a:pt x="422" y="276"/>
                </a:cubicBezTo>
                <a:cubicBezTo>
                  <a:pt x="422" y="275"/>
                  <a:pt x="422" y="274"/>
                  <a:pt x="422" y="273"/>
                </a:cubicBezTo>
                <a:cubicBezTo>
                  <a:pt x="422" y="271"/>
                  <a:pt x="423" y="269"/>
                  <a:pt x="423" y="267"/>
                </a:cubicBezTo>
                <a:cubicBezTo>
                  <a:pt x="423" y="267"/>
                  <a:pt x="423" y="266"/>
                  <a:pt x="423" y="266"/>
                </a:cubicBezTo>
                <a:cubicBezTo>
                  <a:pt x="423" y="265"/>
                  <a:pt x="423" y="265"/>
                  <a:pt x="423" y="265"/>
                </a:cubicBezTo>
                <a:cubicBezTo>
                  <a:pt x="423" y="265"/>
                  <a:pt x="423" y="265"/>
                  <a:pt x="423" y="265"/>
                </a:cubicBezTo>
                <a:cubicBezTo>
                  <a:pt x="423" y="264"/>
                  <a:pt x="423" y="263"/>
                  <a:pt x="423" y="262"/>
                </a:cubicBezTo>
                <a:cubicBezTo>
                  <a:pt x="423" y="249"/>
                  <a:pt x="421" y="236"/>
                  <a:pt x="418" y="222"/>
                </a:cubicBezTo>
                <a:cubicBezTo>
                  <a:pt x="417" y="219"/>
                  <a:pt x="416" y="216"/>
                  <a:pt x="416" y="213"/>
                </a:cubicBezTo>
                <a:cubicBezTo>
                  <a:pt x="415" y="213"/>
                  <a:pt x="415" y="213"/>
                  <a:pt x="415" y="212"/>
                </a:cubicBezTo>
                <a:cubicBezTo>
                  <a:pt x="415" y="211"/>
                  <a:pt x="414" y="209"/>
                  <a:pt x="414" y="208"/>
                </a:cubicBezTo>
                <a:cubicBezTo>
                  <a:pt x="429" y="235"/>
                  <a:pt x="441" y="268"/>
                  <a:pt x="445" y="310"/>
                </a:cubicBezTo>
                <a:cubicBezTo>
                  <a:pt x="446" y="314"/>
                  <a:pt x="446" y="319"/>
                  <a:pt x="446" y="323"/>
                </a:cubicBezTo>
                <a:cubicBezTo>
                  <a:pt x="446" y="347"/>
                  <a:pt x="439" y="367"/>
                  <a:pt x="436" y="376"/>
                </a:cubicBezTo>
                <a:cubicBezTo>
                  <a:pt x="434" y="380"/>
                  <a:pt x="436" y="384"/>
                  <a:pt x="440" y="3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Rounded Rectangle 110"/>
          <p:cNvSpPr>
            <a:spLocks noChangeArrowheads="1"/>
          </p:cNvSpPr>
          <p:nvPr/>
        </p:nvSpPr>
        <p:spPr bwMode="auto">
          <a:xfrm>
            <a:off x="6779419" y="5199064"/>
            <a:ext cx="378619" cy="530225"/>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lstStyle/>
          <a:p>
            <a:pPr algn="ctr">
              <a:spcBef>
                <a:spcPct val="50000"/>
              </a:spcBef>
            </a:pPr>
            <a:r>
              <a:rPr lang="en-US" altLang="fr-FR" sz="800">
                <a:solidFill>
                  <a:schemeClr val="bg1"/>
                </a:solidFill>
              </a:rPr>
              <a:t>Finance</a:t>
            </a:r>
            <a:br>
              <a:rPr lang="en-US" altLang="fr-FR" sz="800">
                <a:solidFill>
                  <a:schemeClr val="bg1"/>
                </a:solidFill>
              </a:rPr>
            </a:br>
            <a:r>
              <a:rPr lang="en-US" altLang="fr-FR" sz="800">
                <a:solidFill>
                  <a:schemeClr val="bg1"/>
                </a:solidFill>
              </a:rPr>
              <a:t>Apps</a:t>
            </a:r>
          </a:p>
        </p:txBody>
      </p:sp>
      <p:sp>
        <p:nvSpPr>
          <p:cNvPr id="29710" name="Freeform 3"/>
          <p:cNvSpPr>
            <a:spLocks noChangeAspect="1" noEditPoints="1"/>
          </p:cNvSpPr>
          <p:nvPr/>
        </p:nvSpPr>
        <p:spPr bwMode="auto">
          <a:xfrm>
            <a:off x="6847285" y="5243513"/>
            <a:ext cx="254794" cy="195262"/>
          </a:xfrm>
          <a:custGeom>
            <a:avLst/>
            <a:gdLst>
              <a:gd name="T0" fmla="*/ 2147483647 w 459"/>
              <a:gd name="T1" fmla="*/ 2147483647 h 302"/>
              <a:gd name="T2" fmla="*/ 2147483647 w 459"/>
              <a:gd name="T3" fmla="*/ 2147483647 h 302"/>
              <a:gd name="T4" fmla="*/ 2147483647 w 459"/>
              <a:gd name="T5" fmla="*/ 2147483647 h 302"/>
              <a:gd name="T6" fmla="*/ 2147483647 w 459"/>
              <a:gd name="T7" fmla="*/ 2147483647 h 302"/>
              <a:gd name="T8" fmla="*/ 2147483647 w 459"/>
              <a:gd name="T9" fmla="*/ 2147483647 h 302"/>
              <a:gd name="T10" fmla="*/ 2147483647 w 459"/>
              <a:gd name="T11" fmla="*/ 2147483647 h 302"/>
              <a:gd name="T12" fmla="*/ 2147483647 w 459"/>
              <a:gd name="T13" fmla="*/ 2147483647 h 302"/>
              <a:gd name="T14" fmla="*/ 2147483647 w 459"/>
              <a:gd name="T15" fmla="*/ 2147483647 h 302"/>
              <a:gd name="T16" fmla="*/ 2147483647 w 459"/>
              <a:gd name="T17" fmla="*/ 2147483647 h 302"/>
              <a:gd name="T18" fmla="*/ 2147483647 w 459"/>
              <a:gd name="T19" fmla="*/ 2147483647 h 302"/>
              <a:gd name="T20" fmla="*/ 2147483647 w 459"/>
              <a:gd name="T21" fmla="*/ 2147483647 h 302"/>
              <a:gd name="T22" fmla="*/ 2147483647 w 459"/>
              <a:gd name="T23" fmla="*/ 0 h 302"/>
              <a:gd name="T24" fmla="*/ 2147483647 w 459"/>
              <a:gd name="T25" fmla="*/ 2147483647 h 302"/>
              <a:gd name="T26" fmla="*/ 2147483647 w 459"/>
              <a:gd name="T27" fmla="*/ 2147483647 h 302"/>
              <a:gd name="T28" fmla="*/ 2147483647 w 459"/>
              <a:gd name="T29" fmla="*/ 2147483647 h 302"/>
              <a:gd name="T30" fmla="*/ 2147483647 w 459"/>
              <a:gd name="T31" fmla="*/ 2147483647 h 302"/>
              <a:gd name="T32" fmla="*/ 2147483647 w 459"/>
              <a:gd name="T33" fmla="*/ 2147483647 h 302"/>
              <a:gd name="T34" fmla="*/ 2147483647 w 459"/>
              <a:gd name="T35" fmla="*/ 2147483647 h 302"/>
              <a:gd name="T36" fmla="*/ 2147483647 w 459"/>
              <a:gd name="T37" fmla="*/ 2147483647 h 302"/>
              <a:gd name="T38" fmla="*/ 2147483647 w 459"/>
              <a:gd name="T39" fmla="*/ 2147483647 h 302"/>
              <a:gd name="T40" fmla="*/ 2147483647 w 459"/>
              <a:gd name="T41" fmla="*/ 2147483647 h 302"/>
              <a:gd name="T42" fmla="*/ 0 w 459"/>
              <a:gd name="T43" fmla="*/ 2147483647 h 302"/>
              <a:gd name="T44" fmla="*/ 2147483647 w 459"/>
              <a:gd name="T45" fmla="*/ 2147483647 h 302"/>
              <a:gd name="T46" fmla="*/ 2147483647 w 459"/>
              <a:gd name="T47" fmla="*/ 2147483647 h 302"/>
              <a:gd name="T48" fmla="*/ 2147483647 w 459"/>
              <a:gd name="T49" fmla="*/ 2147483647 h 302"/>
              <a:gd name="T50" fmla="*/ 2147483647 w 459"/>
              <a:gd name="T51" fmla="*/ 2147483647 h 302"/>
              <a:gd name="T52" fmla="*/ 2147483647 w 459"/>
              <a:gd name="T53" fmla="*/ 2147483647 h 302"/>
              <a:gd name="T54" fmla="*/ 2147483647 w 459"/>
              <a:gd name="T55" fmla="*/ 2147483647 h 302"/>
              <a:gd name="T56" fmla="*/ 2147483647 w 459"/>
              <a:gd name="T57" fmla="*/ 2147483647 h 302"/>
              <a:gd name="T58" fmla="*/ 2147483647 w 459"/>
              <a:gd name="T59" fmla="*/ 2147483647 h 302"/>
              <a:gd name="T60" fmla="*/ 2147483647 w 459"/>
              <a:gd name="T61" fmla="*/ 2147483647 h 302"/>
              <a:gd name="T62" fmla="*/ 2147483647 w 459"/>
              <a:gd name="T63" fmla="*/ 2147483647 h 302"/>
              <a:gd name="T64" fmla="*/ 2147483647 w 459"/>
              <a:gd name="T65" fmla="*/ 2147483647 h 302"/>
              <a:gd name="T66" fmla="*/ 2147483647 w 459"/>
              <a:gd name="T67" fmla="*/ 2147483647 h 302"/>
              <a:gd name="T68" fmla="*/ 2147483647 w 459"/>
              <a:gd name="T69" fmla="*/ 2147483647 h 302"/>
              <a:gd name="T70" fmla="*/ 2147483647 w 459"/>
              <a:gd name="T71" fmla="*/ 2147483647 h 302"/>
              <a:gd name="T72" fmla="*/ 2147483647 w 459"/>
              <a:gd name="T73" fmla="*/ 2147483647 h 302"/>
              <a:gd name="T74" fmla="*/ 2147483647 w 459"/>
              <a:gd name="T75" fmla="*/ 2147483647 h 302"/>
              <a:gd name="T76" fmla="*/ 2147483647 w 459"/>
              <a:gd name="T77" fmla="*/ 2147483647 h 302"/>
              <a:gd name="T78" fmla="*/ 2147483647 w 459"/>
              <a:gd name="T79" fmla="*/ 2147483647 h 302"/>
              <a:gd name="T80" fmla="*/ 2147483647 w 459"/>
              <a:gd name="T81" fmla="*/ 2147483647 h 302"/>
              <a:gd name="T82" fmla="*/ 2147483647 w 459"/>
              <a:gd name="T83" fmla="*/ 2147483647 h 302"/>
              <a:gd name="T84" fmla="*/ 2147483647 w 459"/>
              <a:gd name="T85" fmla="*/ 2147483647 h 302"/>
              <a:gd name="T86" fmla="*/ 2147483647 w 459"/>
              <a:gd name="T87" fmla="*/ 2147483647 h 302"/>
              <a:gd name="T88" fmla="*/ 2147483647 w 459"/>
              <a:gd name="T89" fmla="*/ 2147483647 h 302"/>
              <a:gd name="T90" fmla="*/ 2147483647 w 459"/>
              <a:gd name="T91" fmla="*/ 2147483647 h 302"/>
              <a:gd name="T92" fmla="*/ 2147483647 w 459"/>
              <a:gd name="T93" fmla="*/ 2147483647 h 302"/>
              <a:gd name="T94" fmla="*/ 2147483647 w 459"/>
              <a:gd name="T95" fmla="*/ 2147483647 h 302"/>
              <a:gd name="T96" fmla="*/ 2147483647 w 459"/>
              <a:gd name="T97" fmla="*/ 2147483647 h 302"/>
              <a:gd name="T98" fmla="*/ 2147483647 w 459"/>
              <a:gd name="T99" fmla="*/ 2147483647 h 302"/>
              <a:gd name="T100" fmla="*/ 2147483647 w 459"/>
              <a:gd name="T101" fmla="*/ 2147483647 h 302"/>
              <a:gd name="T102" fmla="*/ 2147483647 w 459"/>
              <a:gd name="T103" fmla="*/ 2147483647 h 302"/>
              <a:gd name="T104" fmla="*/ 2147483647 w 459"/>
              <a:gd name="T105" fmla="*/ 2147483647 h 302"/>
              <a:gd name="T106" fmla="*/ 2147483647 w 459"/>
              <a:gd name="T107" fmla="*/ 2147483647 h 302"/>
              <a:gd name="T108" fmla="*/ 2147483647 w 459"/>
              <a:gd name="T109" fmla="*/ 2147483647 h 302"/>
              <a:gd name="T110" fmla="*/ 2147483647 w 459"/>
              <a:gd name="T111" fmla="*/ 2147483647 h 302"/>
              <a:gd name="T112" fmla="*/ 2147483647 w 459"/>
              <a:gd name="T113" fmla="*/ 2147483647 h 3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9" h="302">
                <a:moveTo>
                  <a:pt x="458" y="128"/>
                </a:moveTo>
                <a:cubicBezTo>
                  <a:pt x="450" y="52"/>
                  <a:pt x="450" y="52"/>
                  <a:pt x="450" y="52"/>
                </a:cubicBezTo>
                <a:cubicBezTo>
                  <a:pt x="449" y="50"/>
                  <a:pt x="448" y="47"/>
                  <a:pt x="446" y="46"/>
                </a:cubicBezTo>
                <a:cubicBezTo>
                  <a:pt x="444" y="45"/>
                  <a:pt x="441" y="45"/>
                  <a:pt x="439" y="46"/>
                </a:cubicBezTo>
                <a:cubicBezTo>
                  <a:pt x="366" y="75"/>
                  <a:pt x="366" y="75"/>
                  <a:pt x="366" y="75"/>
                </a:cubicBezTo>
                <a:cubicBezTo>
                  <a:pt x="363" y="76"/>
                  <a:pt x="362" y="78"/>
                  <a:pt x="361" y="81"/>
                </a:cubicBezTo>
                <a:cubicBezTo>
                  <a:pt x="361" y="84"/>
                  <a:pt x="363" y="87"/>
                  <a:pt x="365" y="89"/>
                </a:cubicBezTo>
                <a:cubicBezTo>
                  <a:pt x="379" y="97"/>
                  <a:pt x="379" y="97"/>
                  <a:pt x="379" y="97"/>
                </a:cubicBezTo>
                <a:cubicBezTo>
                  <a:pt x="374" y="106"/>
                  <a:pt x="363" y="125"/>
                  <a:pt x="345" y="147"/>
                </a:cubicBezTo>
                <a:cubicBezTo>
                  <a:pt x="345" y="69"/>
                  <a:pt x="345" y="69"/>
                  <a:pt x="345" y="69"/>
                </a:cubicBezTo>
                <a:cubicBezTo>
                  <a:pt x="345" y="65"/>
                  <a:pt x="341" y="61"/>
                  <a:pt x="337" y="61"/>
                </a:cubicBezTo>
                <a:cubicBezTo>
                  <a:pt x="333" y="61"/>
                  <a:pt x="329" y="65"/>
                  <a:pt x="329" y="69"/>
                </a:cubicBezTo>
                <a:cubicBezTo>
                  <a:pt x="329" y="165"/>
                  <a:pt x="329" y="165"/>
                  <a:pt x="329" y="165"/>
                </a:cubicBezTo>
                <a:cubicBezTo>
                  <a:pt x="316" y="179"/>
                  <a:pt x="301" y="194"/>
                  <a:pt x="284" y="208"/>
                </a:cubicBezTo>
                <a:cubicBezTo>
                  <a:pt x="284" y="19"/>
                  <a:pt x="284" y="19"/>
                  <a:pt x="284" y="19"/>
                </a:cubicBezTo>
                <a:cubicBezTo>
                  <a:pt x="284" y="17"/>
                  <a:pt x="285" y="16"/>
                  <a:pt x="287" y="16"/>
                </a:cubicBezTo>
                <a:cubicBezTo>
                  <a:pt x="326" y="16"/>
                  <a:pt x="326" y="16"/>
                  <a:pt x="326" y="16"/>
                </a:cubicBezTo>
                <a:cubicBezTo>
                  <a:pt x="327" y="16"/>
                  <a:pt x="329" y="17"/>
                  <a:pt x="329" y="19"/>
                </a:cubicBezTo>
                <a:cubicBezTo>
                  <a:pt x="329" y="38"/>
                  <a:pt x="329" y="38"/>
                  <a:pt x="329" y="38"/>
                </a:cubicBezTo>
                <a:cubicBezTo>
                  <a:pt x="329" y="42"/>
                  <a:pt x="333" y="46"/>
                  <a:pt x="337" y="46"/>
                </a:cubicBezTo>
                <a:cubicBezTo>
                  <a:pt x="341" y="46"/>
                  <a:pt x="345" y="42"/>
                  <a:pt x="345" y="38"/>
                </a:cubicBezTo>
                <a:cubicBezTo>
                  <a:pt x="345" y="19"/>
                  <a:pt x="345" y="19"/>
                  <a:pt x="345" y="19"/>
                </a:cubicBezTo>
                <a:cubicBezTo>
                  <a:pt x="345" y="8"/>
                  <a:pt x="336" y="0"/>
                  <a:pt x="326" y="0"/>
                </a:cubicBezTo>
                <a:cubicBezTo>
                  <a:pt x="287" y="0"/>
                  <a:pt x="287" y="0"/>
                  <a:pt x="287" y="0"/>
                </a:cubicBezTo>
                <a:cubicBezTo>
                  <a:pt x="276" y="0"/>
                  <a:pt x="268" y="8"/>
                  <a:pt x="268" y="19"/>
                </a:cubicBezTo>
                <a:cubicBezTo>
                  <a:pt x="268" y="220"/>
                  <a:pt x="268" y="220"/>
                  <a:pt x="268" y="220"/>
                </a:cubicBezTo>
                <a:cubicBezTo>
                  <a:pt x="266" y="221"/>
                  <a:pt x="265" y="222"/>
                  <a:pt x="263" y="223"/>
                </a:cubicBezTo>
                <a:cubicBezTo>
                  <a:pt x="261" y="225"/>
                  <a:pt x="258" y="227"/>
                  <a:pt x="256" y="228"/>
                </a:cubicBezTo>
                <a:cubicBezTo>
                  <a:pt x="256" y="57"/>
                  <a:pt x="256" y="57"/>
                  <a:pt x="256" y="57"/>
                </a:cubicBezTo>
                <a:cubicBezTo>
                  <a:pt x="256" y="46"/>
                  <a:pt x="247" y="38"/>
                  <a:pt x="236" y="38"/>
                </a:cubicBezTo>
                <a:cubicBezTo>
                  <a:pt x="198" y="38"/>
                  <a:pt x="198" y="38"/>
                  <a:pt x="198" y="38"/>
                </a:cubicBezTo>
                <a:cubicBezTo>
                  <a:pt x="187" y="38"/>
                  <a:pt x="178" y="46"/>
                  <a:pt x="178" y="57"/>
                </a:cubicBezTo>
                <a:cubicBezTo>
                  <a:pt x="178" y="262"/>
                  <a:pt x="178" y="262"/>
                  <a:pt x="178" y="262"/>
                </a:cubicBezTo>
                <a:cubicBezTo>
                  <a:pt x="174" y="263"/>
                  <a:pt x="170" y="264"/>
                  <a:pt x="166" y="265"/>
                </a:cubicBezTo>
                <a:cubicBezTo>
                  <a:pt x="166" y="95"/>
                  <a:pt x="166" y="95"/>
                  <a:pt x="166" y="95"/>
                </a:cubicBezTo>
                <a:cubicBezTo>
                  <a:pt x="166" y="85"/>
                  <a:pt x="158" y="76"/>
                  <a:pt x="147" y="76"/>
                </a:cubicBezTo>
                <a:cubicBezTo>
                  <a:pt x="108" y="76"/>
                  <a:pt x="108" y="76"/>
                  <a:pt x="108" y="76"/>
                </a:cubicBezTo>
                <a:cubicBezTo>
                  <a:pt x="98" y="76"/>
                  <a:pt x="89" y="85"/>
                  <a:pt x="89" y="95"/>
                </a:cubicBezTo>
                <a:cubicBezTo>
                  <a:pt x="89" y="280"/>
                  <a:pt x="89" y="280"/>
                  <a:pt x="89" y="280"/>
                </a:cubicBezTo>
                <a:cubicBezTo>
                  <a:pt x="85" y="281"/>
                  <a:pt x="81" y="281"/>
                  <a:pt x="77" y="282"/>
                </a:cubicBezTo>
                <a:cubicBezTo>
                  <a:pt x="77" y="134"/>
                  <a:pt x="77" y="134"/>
                  <a:pt x="77" y="134"/>
                </a:cubicBezTo>
                <a:cubicBezTo>
                  <a:pt x="77" y="123"/>
                  <a:pt x="68" y="114"/>
                  <a:pt x="58" y="114"/>
                </a:cubicBezTo>
                <a:cubicBezTo>
                  <a:pt x="19" y="114"/>
                  <a:pt x="19" y="114"/>
                  <a:pt x="19" y="114"/>
                </a:cubicBezTo>
                <a:cubicBezTo>
                  <a:pt x="8" y="114"/>
                  <a:pt x="0" y="123"/>
                  <a:pt x="0" y="134"/>
                </a:cubicBezTo>
                <a:cubicBezTo>
                  <a:pt x="0" y="283"/>
                  <a:pt x="0" y="283"/>
                  <a:pt x="0" y="283"/>
                </a:cubicBezTo>
                <a:cubicBezTo>
                  <a:pt x="0" y="293"/>
                  <a:pt x="8" y="302"/>
                  <a:pt x="19" y="302"/>
                </a:cubicBezTo>
                <a:cubicBezTo>
                  <a:pt x="147" y="302"/>
                  <a:pt x="147" y="302"/>
                  <a:pt x="147" y="302"/>
                </a:cubicBezTo>
                <a:cubicBezTo>
                  <a:pt x="153" y="302"/>
                  <a:pt x="158" y="299"/>
                  <a:pt x="162" y="295"/>
                </a:cubicBezTo>
                <a:cubicBezTo>
                  <a:pt x="168" y="294"/>
                  <a:pt x="175" y="293"/>
                  <a:pt x="181" y="292"/>
                </a:cubicBezTo>
                <a:cubicBezTo>
                  <a:pt x="184" y="298"/>
                  <a:pt x="190" y="302"/>
                  <a:pt x="198" y="302"/>
                </a:cubicBezTo>
                <a:cubicBezTo>
                  <a:pt x="236" y="302"/>
                  <a:pt x="236" y="302"/>
                  <a:pt x="236" y="302"/>
                </a:cubicBezTo>
                <a:cubicBezTo>
                  <a:pt x="247" y="302"/>
                  <a:pt x="256" y="293"/>
                  <a:pt x="256" y="283"/>
                </a:cubicBezTo>
                <a:cubicBezTo>
                  <a:pt x="256" y="274"/>
                  <a:pt x="256" y="274"/>
                  <a:pt x="256" y="274"/>
                </a:cubicBezTo>
                <a:cubicBezTo>
                  <a:pt x="260" y="273"/>
                  <a:pt x="264" y="271"/>
                  <a:pt x="268" y="270"/>
                </a:cubicBezTo>
                <a:cubicBezTo>
                  <a:pt x="268" y="283"/>
                  <a:pt x="268" y="283"/>
                  <a:pt x="268" y="283"/>
                </a:cubicBezTo>
                <a:cubicBezTo>
                  <a:pt x="268" y="293"/>
                  <a:pt x="276" y="302"/>
                  <a:pt x="287" y="302"/>
                </a:cubicBezTo>
                <a:cubicBezTo>
                  <a:pt x="326" y="302"/>
                  <a:pt x="326" y="302"/>
                  <a:pt x="326" y="302"/>
                </a:cubicBezTo>
                <a:cubicBezTo>
                  <a:pt x="336" y="302"/>
                  <a:pt x="345" y="293"/>
                  <a:pt x="345" y="283"/>
                </a:cubicBezTo>
                <a:cubicBezTo>
                  <a:pt x="345" y="223"/>
                  <a:pt x="345" y="223"/>
                  <a:pt x="345" y="223"/>
                </a:cubicBezTo>
                <a:cubicBezTo>
                  <a:pt x="391" y="186"/>
                  <a:pt x="422" y="145"/>
                  <a:pt x="434" y="129"/>
                </a:cubicBezTo>
                <a:cubicBezTo>
                  <a:pt x="447" y="137"/>
                  <a:pt x="447" y="137"/>
                  <a:pt x="447" y="137"/>
                </a:cubicBezTo>
                <a:cubicBezTo>
                  <a:pt x="448" y="138"/>
                  <a:pt x="449" y="138"/>
                  <a:pt x="451" y="138"/>
                </a:cubicBezTo>
                <a:cubicBezTo>
                  <a:pt x="451" y="138"/>
                  <a:pt x="451" y="138"/>
                  <a:pt x="451" y="138"/>
                </a:cubicBezTo>
                <a:cubicBezTo>
                  <a:pt x="455" y="138"/>
                  <a:pt x="459" y="135"/>
                  <a:pt x="459" y="130"/>
                </a:cubicBezTo>
                <a:cubicBezTo>
                  <a:pt x="459" y="130"/>
                  <a:pt x="459" y="129"/>
                  <a:pt x="458" y="128"/>
                </a:cubicBezTo>
                <a:close/>
                <a:moveTo>
                  <a:pt x="61" y="283"/>
                </a:moveTo>
                <a:cubicBezTo>
                  <a:pt x="61" y="283"/>
                  <a:pt x="61" y="283"/>
                  <a:pt x="61" y="284"/>
                </a:cubicBezTo>
                <a:cubicBezTo>
                  <a:pt x="39" y="285"/>
                  <a:pt x="26" y="286"/>
                  <a:pt x="25" y="286"/>
                </a:cubicBezTo>
                <a:cubicBezTo>
                  <a:pt x="24" y="286"/>
                  <a:pt x="24" y="286"/>
                  <a:pt x="23" y="286"/>
                </a:cubicBezTo>
                <a:cubicBezTo>
                  <a:pt x="19" y="286"/>
                  <a:pt x="19" y="286"/>
                  <a:pt x="19" y="286"/>
                </a:cubicBezTo>
                <a:cubicBezTo>
                  <a:pt x="17" y="286"/>
                  <a:pt x="16" y="284"/>
                  <a:pt x="16" y="283"/>
                </a:cubicBezTo>
                <a:cubicBezTo>
                  <a:pt x="16" y="134"/>
                  <a:pt x="16" y="134"/>
                  <a:pt x="16" y="134"/>
                </a:cubicBezTo>
                <a:cubicBezTo>
                  <a:pt x="16" y="132"/>
                  <a:pt x="17" y="130"/>
                  <a:pt x="19" y="130"/>
                </a:cubicBezTo>
                <a:cubicBezTo>
                  <a:pt x="58" y="130"/>
                  <a:pt x="58" y="130"/>
                  <a:pt x="58" y="130"/>
                </a:cubicBezTo>
                <a:cubicBezTo>
                  <a:pt x="59" y="130"/>
                  <a:pt x="61" y="132"/>
                  <a:pt x="61" y="134"/>
                </a:cubicBezTo>
                <a:lnTo>
                  <a:pt x="61" y="283"/>
                </a:lnTo>
                <a:close/>
                <a:moveTo>
                  <a:pt x="150" y="269"/>
                </a:moveTo>
                <a:cubicBezTo>
                  <a:pt x="135" y="273"/>
                  <a:pt x="119" y="276"/>
                  <a:pt x="105" y="278"/>
                </a:cubicBezTo>
                <a:cubicBezTo>
                  <a:pt x="105" y="95"/>
                  <a:pt x="105" y="95"/>
                  <a:pt x="105" y="95"/>
                </a:cubicBezTo>
                <a:cubicBezTo>
                  <a:pt x="105" y="93"/>
                  <a:pt x="106" y="92"/>
                  <a:pt x="108" y="92"/>
                </a:cubicBezTo>
                <a:cubicBezTo>
                  <a:pt x="147" y="92"/>
                  <a:pt x="147" y="92"/>
                  <a:pt x="147" y="92"/>
                </a:cubicBezTo>
                <a:cubicBezTo>
                  <a:pt x="149" y="92"/>
                  <a:pt x="150" y="93"/>
                  <a:pt x="150" y="95"/>
                </a:cubicBezTo>
                <a:lnTo>
                  <a:pt x="150" y="269"/>
                </a:lnTo>
                <a:close/>
                <a:moveTo>
                  <a:pt x="194" y="57"/>
                </a:moveTo>
                <a:cubicBezTo>
                  <a:pt x="194" y="55"/>
                  <a:pt x="196" y="54"/>
                  <a:pt x="198" y="54"/>
                </a:cubicBezTo>
                <a:cubicBezTo>
                  <a:pt x="236" y="54"/>
                  <a:pt x="236" y="54"/>
                  <a:pt x="236" y="54"/>
                </a:cubicBezTo>
                <a:cubicBezTo>
                  <a:pt x="238" y="54"/>
                  <a:pt x="240" y="55"/>
                  <a:pt x="240" y="57"/>
                </a:cubicBezTo>
                <a:cubicBezTo>
                  <a:pt x="240" y="238"/>
                  <a:pt x="240" y="238"/>
                  <a:pt x="240" y="238"/>
                </a:cubicBezTo>
                <a:cubicBezTo>
                  <a:pt x="225" y="245"/>
                  <a:pt x="210" y="252"/>
                  <a:pt x="194" y="257"/>
                </a:cubicBezTo>
                <a:lnTo>
                  <a:pt x="194" y="57"/>
                </a:lnTo>
                <a:close/>
                <a:moveTo>
                  <a:pt x="240" y="283"/>
                </a:moveTo>
                <a:cubicBezTo>
                  <a:pt x="240" y="284"/>
                  <a:pt x="238" y="286"/>
                  <a:pt x="236" y="286"/>
                </a:cubicBezTo>
                <a:cubicBezTo>
                  <a:pt x="214" y="286"/>
                  <a:pt x="214" y="286"/>
                  <a:pt x="214" y="286"/>
                </a:cubicBezTo>
                <a:cubicBezTo>
                  <a:pt x="222" y="284"/>
                  <a:pt x="231" y="282"/>
                  <a:pt x="240" y="279"/>
                </a:cubicBezTo>
                <a:lnTo>
                  <a:pt x="240" y="283"/>
                </a:lnTo>
                <a:close/>
                <a:moveTo>
                  <a:pt x="329" y="283"/>
                </a:moveTo>
                <a:cubicBezTo>
                  <a:pt x="329" y="284"/>
                  <a:pt x="327" y="286"/>
                  <a:pt x="326" y="286"/>
                </a:cubicBezTo>
                <a:cubicBezTo>
                  <a:pt x="287" y="286"/>
                  <a:pt x="287" y="286"/>
                  <a:pt x="287" y="286"/>
                </a:cubicBezTo>
                <a:cubicBezTo>
                  <a:pt x="285" y="286"/>
                  <a:pt x="284" y="284"/>
                  <a:pt x="284" y="283"/>
                </a:cubicBezTo>
                <a:cubicBezTo>
                  <a:pt x="284" y="263"/>
                  <a:pt x="284" y="263"/>
                  <a:pt x="284" y="263"/>
                </a:cubicBezTo>
                <a:cubicBezTo>
                  <a:pt x="284" y="263"/>
                  <a:pt x="284" y="262"/>
                  <a:pt x="284" y="262"/>
                </a:cubicBezTo>
                <a:cubicBezTo>
                  <a:pt x="300" y="254"/>
                  <a:pt x="315" y="245"/>
                  <a:pt x="329" y="235"/>
                </a:cubicBezTo>
                <a:lnTo>
                  <a:pt x="329" y="283"/>
                </a:lnTo>
                <a:close/>
                <a:moveTo>
                  <a:pt x="435" y="112"/>
                </a:moveTo>
                <a:cubicBezTo>
                  <a:pt x="432" y="110"/>
                  <a:pt x="427" y="111"/>
                  <a:pt x="425" y="114"/>
                </a:cubicBezTo>
                <a:cubicBezTo>
                  <a:pt x="424" y="115"/>
                  <a:pt x="364" y="204"/>
                  <a:pt x="277" y="248"/>
                </a:cubicBezTo>
                <a:cubicBezTo>
                  <a:pt x="254" y="260"/>
                  <a:pt x="226" y="268"/>
                  <a:pt x="197" y="273"/>
                </a:cubicBezTo>
                <a:cubicBezTo>
                  <a:pt x="224" y="264"/>
                  <a:pt x="250" y="252"/>
                  <a:pt x="272" y="236"/>
                </a:cubicBezTo>
                <a:cubicBezTo>
                  <a:pt x="361" y="174"/>
                  <a:pt x="395" y="100"/>
                  <a:pt x="396" y="97"/>
                </a:cubicBezTo>
                <a:cubicBezTo>
                  <a:pt x="398" y="93"/>
                  <a:pt x="397" y="89"/>
                  <a:pt x="393" y="87"/>
                </a:cubicBezTo>
                <a:cubicBezTo>
                  <a:pt x="387" y="83"/>
                  <a:pt x="387" y="83"/>
                  <a:pt x="387" y="83"/>
                </a:cubicBezTo>
                <a:cubicBezTo>
                  <a:pt x="435" y="64"/>
                  <a:pt x="435" y="64"/>
                  <a:pt x="435" y="64"/>
                </a:cubicBezTo>
                <a:cubicBezTo>
                  <a:pt x="441" y="115"/>
                  <a:pt x="441" y="115"/>
                  <a:pt x="441" y="115"/>
                </a:cubicBezTo>
                <a:lnTo>
                  <a:pt x="435" y="1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Rounded Rectangle 110"/>
          <p:cNvSpPr>
            <a:spLocks noChangeArrowheads="1"/>
          </p:cNvSpPr>
          <p:nvPr/>
        </p:nvSpPr>
        <p:spPr bwMode="auto">
          <a:xfrm>
            <a:off x="7173516" y="5192713"/>
            <a:ext cx="381000" cy="531812"/>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lstStyle/>
          <a:p>
            <a:pPr algn="ctr">
              <a:spcBef>
                <a:spcPct val="50000"/>
              </a:spcBef>
            </a:pPr>
            <a:r>
              <a:rPr lang="en-US" altLang="fr-FR" sz="800">
                <a:solidFill>
                  <a:schemeClr val="bg1"/>
                </a:solidFill>
              </a:rPr>
              <a:t>IT</a:t>
            </a:r>
            <a:br>
              <a:rPr lang="en-US" altLang="fr-FR" sz="800">
                <a:solidFill>
                  <a:schemeClr val="bg1"/>
                </a:solidFill>
              </a:rPr>
            </a:br>
            <a:r>
              <a:rPr lang="en-US" altLang="fr-FR" sz="800">
                <a:solidFill>
                  <a:schemeClr val="bg1"/>
                </a:solidFill>
              </a:rPr>
              <a:t>Apps</a:t>
            </a:r>
          </a:p>
        </p:txBody>
      </p:sp>
      <p:sp>
        <p:nvSpPr>
          <p:cNvPr id="29712" name="Freeform 3"/>
          <p:cNvSpPr>
            <a:spLocks noChangeAspect="1" noEditPoints="1"/>
          </p:cNvSpPr>
          <p:nvPr/>
        </p:nvSpPr>
        <p:spPr bwMode="auto">
          <a:xfrm>
            <a:off x="7237810" y="5237164"/>
            <a:ext cx="255984" cy="198437"/>
          </a:xfrm>
          <a:custGeom>
            <a:avLst/>
            <a:gdLst>
              <a:gd name="T0" fmla="*/ 2147483647 w 461"/>
              <a:gd name="T1" fmla="*/ 2147483647 h 310"/>
              <a:gd name="T2" fmla="*/ 2147483647 w 461"/>
              <a:gd name="T3" fmla="*/ 2147483647 h 310"/>
              <a:gd name="T4" fmla="*/ 2147483647 w 461"/>
              <a:gd name="T5" fmla="*/ 2147483647 h 310"/>
              <a:gd name="T6" fmla="*/ 2147483647 w 461"/>
              <a:gd name="T7" fmla="*/ 2147483647 h 310"/>
              <a:gd name="T8" fmla="*/ 2147483647 w 461"/>
              <a:gd name="T9" fmla="*/ 2147483647 h 310"/>
              <a:gd name="T10" fmla="*/ 2147483647 w 461"/>
              <a:gd name="T11" fmla="*/ 2147483647 h 310"/>
              <a:gd name="T12" fmla="*/ 2147483647 w 461"/>
              <a:gd name="T13" fmla="*/ 2147483647 h 310"/>
              <a:gd name="T14" fmla="*/ 2147483647 w 461"/>
              <a:gd name="T15" fmla="*/ 2147483647 h 310"/>
              <a:gd name="T16" fmla="*/ 0 w 461"/>
              <a:gd name="T17" fmla="*/ 2147483647 h 310"/>
              <a:gd name="T18" fmla="*/ 2147483647 w 461"/>
              <a:gd name="T19" fmla="*/ 2147483647 h 310"/>
              <a:gd name="T20" fmla="*/ 2147483647 w 461"/>
              <a:gd name="T21" fmla="*/ 2147483647 h 310"/>
              <a:gd name="T22" fmla="*/ 2147483647 w 461"/>
              <a:gd name="T23" fmla="*/ 2147483647 h 310"/>
              <a:gd name="T24" fmla="*/ 2147483647 w 461"/>
              <a:gd name="T25" fmla="*/ 2147483647 h 310"/>
              <a:gd name="T26" fmla="*/ 2147483647 w 461"/>
              <a:gd name="T27" fmla="*/ 2147483647 h 310"/>
              <a:gd name="T28" fmla="*/ 2147483647 w 461"/>
              <a:gd name="T29" fmla="*/ 2147483647 h 310"/>
              <a:gd name="T30" fmla="*/ 2147483647 w 461"/>
              <a:gd name="T31" fmla="*/ 2147483647 h 310"/>
              <a:gd name="T32" fmla="*/ 2147483647 w 461"/>
              <a:gd name="T33" fmla="*/ 2147483647 h 310"/>
              <a:gd name="T34" fmla="*/ 2147483647 w 461"/>
              <a:gd name="T35" fmla="*/ 2147483647 h 310"/>
              <a:gd name="T36" fmla="*/ 2147483647 w 461"/>
              <a:gd name="T37" fmla="*/ 2147483647 h 310"/>
              <a:gd name="T38" fmla="*/ 2147483647 w 461"/>
              <a:gd name="T39" fmla="*/ 2147483647 h 310"/>
              <a:gd name="T40" fmla="*/ 2147483647 w 461"/>
              <a:gd name="T41" fmla="*/ 2147483647 h 310"/>
              <a:gd name="T42" fmla="*/ 2147483647 w 461"/>
              <a:gd name="T43" fmla="*/ 2147483647 h 310"/>
              <a:gd name="T44" fmla="*/ 2147483647 w 461"/>
              <a:gd name="T45" fmla="*/ 2147483647 h 310"/>
              <a:gd name="T46" fmla="*/ 2147483647 w 461"/>
              <a:gd name="T47" fmla="*/ 2147483647 h 310"/>
              <a:gd name="T48" fmla="*/ 2147483647 w 461"/>
              <a:gd name="T49" fmla="*/ 2147483647 h 310"/>
              <a:gd name="T50" fmla="*/ 2147483647 w 461"/>
              <a:gd name="T51" fmla="*/ 2147483647 h 310"/>
              <a:gd name="T52" fmla="*/ 2147483647 w 461"/>
              <a:gd name="T53" fmla="*/ 2147483647 h 310"/>
              <a:gd name="T54" fmla="*/ 2147483647 w 461"/>
              <a:gd name="T55" fmla="*/ 2147483647 h 310"/>
              <a:gd name="T56" fmla="*/ 2147483647 w 461"/>
              <a:gd name="T57" fmla="*/ 2147483647 h 310"/>
              <a:gd name="T58" fmla="*/ 2147483647 w 461"/>
              <a:gd name="T59" fmla="*/ 2147483647 h 310"/>
              <a:gd name="T60" fmla="*/ 2147483647 w 461"/>
              <a:gd name="T61" fmla="*/ 2147483647 h 310"/>
              <a:gd name="T62" fmla="*/ 2147483647 w 461"/>
              <a:gd name="T63" fmla="*/ 2147483647 h 310"/>
              <a:gd name="T64" fmla="*/ 2147483647 w 461"/>
              <a:gd name="T65" fmla="*/ 2147483647 h 310"/>
              <a:gd name="T66" fmla="*/ 2147483647 w 461"/>
              <a:gd name="T67" fmla="*/ 2147483647 h 310"/>
              <a:gd name="T68" fmla="*/ 2147483647 w 461"/>
              <a:gd name="T69" fmla="*/ 2147483647 h 310"/>
              <a:gd name="T70" fmla="*/ 2147483647 w 461"/>
              <a:gd name="T71" fmla="*/ 2147483647 h 310"/>
              <a:gd name="T72" fmla="*/ 2147483647 w 461"/>
              <a:gd name="T73" fmla="*/ 2147483647 h 310"/>
              <a:gd name="T74" fmla="*/ 2147483647 w 461"/>
              <a:gd name="T75" fmla="*/ 2147483647 h 310"/>
              <a:gd name="T76" fmla="*/ 2147483647 w 461"/>
              <a:gd name="T77" fmla="*/ 2147483647 h 310"/>
              <a:gd name="T78" fmla="*/ 2147483647 w 461"/>
              <a:gd name="T79" fmla="*/ 2147483647 h 310"/>
              <a:gd name="T80" fmla="*/ 2147483647 w 461"/>
              <a:gd name="T81" fmla="*/ 2147483647 h 310"/>
              <a:gd name="T82" fmla="*/ 2147483647 w 461"/>
              <a:gd name="T83" fmla="*/ 2147483647 h 310"/>
              <a:gd name="T84" fmla="*/ 2147483647 w 461"/>
              <a:gd name="T85" fmla="*/ 2147483647 h 310"/>
              <a:gd name="T86" fmla="*/ 2147483647 w 461"/>
              <a:gd name="T87" fmla="*/ 2147483647 h 310"/>
              <a:gd name="T88" fmla="*/ 2147483647 w 461"/>
              <a:gd name="T89" fmla="*/ 2147483647 h 310"/>
              <a:gd name="T90" fmla="*/ 2147483647 w 461"/>
              <a:gd name="T91" fmla="*/ 2147483647 h 310"/>
              <a:gd name="T92" fmla="*/ 2147483647 w 461"/>
              <a:gd name="T93" fmla="*/ 2147483647 h 310"/>
              <a:gd name="T94" fmla="*/ 2147483647 w 461"/>
              <a:gd name="T95" fmla="*/ 2147483647 h 310"/>
              <a:gd name="T96" fmla="*/ 2147483647 w 461"/>
              <a:gd name="T97" fmla="*/ 2147483647 h 310"/>
              <a:gd name="T98" fmla="*/ 2147483647 w 461"/>
              <a:gd name="T99" fmla="*/ 2147483647 h 310"/>
              <a:gd name="T100" fmla="*/ 2147483647 w 461"/>
              <a:gd name="T101" fmla="*/ 2147483647 h 310"/>
              <a:gd name="T102" fmla="*/ 2147483647 w 461"/>
              <a:gd name="T103" fmla="*/ 2147483647 h 310"/>
              <a:gd name="T104" fmla="*/ 2147483647 w 461"/>
              <a:gd name="T105" fmla="*/ 2147483647 h 310"/>
              <a:gd name="T106" fmla="*/ 2147483647 w 461"/>
              <a:gd name="T107" fmla="*/ 2147483647 h 310"/>
              <a:gd name="T108" fmla="*/ 2147483647 w 461"/>
              <a:gd name="T109" fmla="*/ 2147483647 h 310"/>
              <a:gd name="T110" fmla="*/ 2147483647 w 461"/>
              <a:gd name="T111" fmla="*/ 2147483647 h 310"/>
              <a:gd name="T112" fmla="*/ 2147483647 w 461"/>
              <a:gd name="T113" fmla="*/ 2147483647 h 310"/>
              <a:gd name="T114" fmla="*/ 2147483647 w 461"/>
              <a:gd name="T115" fmla="*/ 2147483647 h 310"/>
              <a:gd name="T116" fmla="*/ 2147483647 w 461"/>
              <a:gd name="T117" fmla="*/ 2147483647 h 310"/>
              <a:gd name="T118" fmla="*/ 2147483647 w 461"/>
              <a:gd name="T119" fmla="*/ 2147483647 h 310"/>
              <a:gd name="T120" fmla="*/ 2147483647 w 461"/>
              <a:gd name="T121" fmla="*/ 2147483647 h 310"/>
              <a:gd name="T122" fmla="*/ 2147483647 w 461"/>
              <a:gd name="T123" fmla="*/ 2147483647 h 310"/>
              <a:gd name="T124" fmla="*/ 2147483647 w 461"/>
              <a:gd name="T125" fmla="*/ 2147483647 h 3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1" h="310">
                <a:moveTo>
                  <a:pt x="449" y="165"/>
                </a:moveTo>
                <a:cubicBezTo>
                  <a:pt x="444" y="158"/>
                  <a:pt x="438" y="153"/>
                  <a:pt x="431" y="149"/>
                </a:cubicBezTo>
                <a:cubicBezTo>
                  <a:pt x="439" y="138"/>
                  <a:pt x="444" y="125"/>
                  <a:pt x="444" y="111"/>
                </a:cubicBezTo>
                <a:cubicBezTo>
                  <a:pt x="444" y="102"/>
                  <a:pt x="442" y="93"/>
                  <a:pt x="438" y="85"/>
                </a:cubicBezTo>
                <a:cubicBezTo>
                  <a:pt x="432" y="72"/>
                  <a:pt x="422" y="61"/>
                  <a:pt x="409" y="55"/>
                </a:cubicBezTo>
                <a:cubicBezTo>
                  <a:pt x="401" y="51"/>
                  <a:pt x="392" y="49"/>
                  <a:pt x="382" y="49"/>
                </a:cubicBezTo>
                <a:cubicBezTo>
                  <a:pt x="348" y="49"/>
                  <a:pt x="321" y="77"/>
                  <a:pt x="321" y="111"/>
                </a:cubicBezTo>
                <a:cubicBezTo>
                  <a:pt x="321" y="125"/>
                  <a:pt x="326" y="138"/>
                  <a:pt x="334" y="149"/>
                </a:cubicBezTo>
                <a:cubicBezTo>
                  <a:pt x="329" y="151"/>
                  <a:pt x="325" y="155"/>
                  <a:pt x="321" y="158"/>
                </a:cubicBezTo>
                <a:cubicBezTo>
                  <a:pt x="320" y="157"/>
                  <a:pt x="319" y="155"/>
                  <a:pt x="318" y="154"/>
                </a:cubicBezTo>
                <a:cubicBezTo>
                  <a:pt x="311" y="145"/>
                  <a:pt x="302" y="137"/>
                  <a:pt x="293" y="132"/>
                </a:cubicBezTo>
                <a:cubicBezTo>
                  <a:pt x="304" y="118"/>
                  <a:pt x="311" y="100"/>
                  <a:pt x="311" y="80"/>
                </a:cubicBezTo>
                <a:cubicBezTo>
                  <a:pt x="311" y="65"/>
                  <a:pt x="307" y="50"/>
                  <a:pt x="299" y="37"/>
                </a:cubicBezTo>
                <a:cubicBezTo>
                  <a:pt x="296" y="34"/>
                  <a:pt x="291" y="33"/>
                  <a:pt x="288" y="35"/>
                </a:cubicBezTo>
                <a:cubicBezTo>
                  <a:pt x="284" y="37"/>
                  <a:pt x="283" y="42"/>
                  <a:pt x="285" y="46"/>
                </a:cubicBezTo>
                <a:cubicBezTo>
                  <a:pt x="292" y="56"/>
                  <a:pt x="295" y="68"/>
                  <a:pt x="295" y="80"/>
                </a:cubicBezTo>
                <a:cubicBezTo>
                  <a:pt x="295" y="116"/>
                  <a:pt x="266" y="144"/>
                  <a:pt x="231" y="144"/>
                </a:cubicBezTo>
                <a:cubicBezTo>
                  <a:pt x="196" y="144"/>
                  <a:pt x="167" y="116"/>
                  <a:pt x="167" y="80"/>
                </a:cubicBezTo>
                <a:cubicBezTo>
                  <a:pt x="167" y="45"/>
                  <a:pt x="196" y="16"/>
                  <a:pt x="231" y="16"/>
                </a:cubicBezTo>
                <a:cubicBezTo>
                  <a:pt x="243" y="16"/>
                  <a:pt x="255" y="20"/>
                  <a:pt x="265" y="26"/>
                </a:cubicBezTo>
                <a:cubicBezTo>
                  <a:pt x="269" y="28"/>
                  <a:pt x="274" y="27"/>
                  <a:pt x="276" y="24"/>
                </a:cubicBezTo>
                <a:cubicBezTo>
                  <a:pt x="279" y="20"/>
                  <a:pt x="278" y="15"/>
                  <a:pt x="274" y="13"/>
                </a:cubicBezTo>
                <a:cubicBezTo>
                  <a:pt x="261" y="4"/>
                  <a:pt x="246" y="0"/>
                  <a:pt x="231" y="0"/>
                </a:cubicBezTo>
                <a:cubicBezTo>
                  <a:pt x="187" y="0"/>
                  <a:pt x="151" y="36"/>
                  <a:pt x="151" y="80"/>
                </a:cubicBezTo>
                <a:cubicBezTo>
                  <a:pt x="151" y="100"/>
                  <a:pt x="158" y="118"/>
                  <a:pt x="169" y="132"/>
                </a:cubicBezTo>
                <a:cubicBezTo>
                  <a:pt x="160" y="137"/>
                  <a:pt x="151" y="145"/>
                  <a:pt x="144" y="154"/>
                </a:cubicBezTo>
                <a:cubicBezTo>
                  <a:pt x="143" y="155"/>
                  <a:pt x="142" y="157"/>
                  <a:pt x="140" y="159"/>
                </a:cubicBezTo>
                <a:cubicBezTo>
                  <a:pt x="137" y="155"/>
                  <a:pt x="132" y="151"/>
                  <a:pt x="128" y="149"/>
                </a:cubicBezTo>
                <a:cubicBezTo>
                  <a:pt x="136" y="138"/>
                  <a:pt x="141" y="125"/>
                  <a:pt x="141" y="111"/>
                </a:cubicBezTo>
                <a:cubicBezTo>
                  <a:pt x="141" y="102"/>
                  <a:pt x="139" y="93"/>
                  <a:pt x="135" y="85"/>
                </a:cubicBezTo>
                <a:cubicBezTo>
                  <a:pt x="129" y="72"/>
                  <a:pt x="118" y="61"/>
                  <a:pt x="105" y="55"/>
                </a:cubicBezTo>
                <a:cubicBezTo>
                  <a:pt x="97" y="51"/>
                  <a:pt x="88" y="49"/>
                  <a:pt x="79" y="49"/>
                </a:cubicBezTo>
                <a:cubicBezTo>
                  <a:pt x="45" y="49"/>
                  <a:pt x="17" y="77"/>
                  <a:pt x="17" y="111"/>
                </a:cubicBezTo>
                <a:cubicBezTo>
                  <a:pt x="17" y="125"/>
                  <a:pt x="22" y="138"/>
                  <a:pt x="30" y="149"/>
                </a:cubicBezTo>
                <a:cubicBezTo>
                  <a:pt x="23" y="153"/>
                  <a:pt x="17" y="158"/>
                  <a:pt x="12" y="165"/>
                </a:cubicBezTo>
                <a:cubicBezTo>
                  <a:pt x="5" y="174"/>
                  <a:pt x="0" y="186"/>
                  <a:pt x="0" y="198"/>
                </a:cubicBezTo>
                <a:cubicBezTo>
                  <a:pt x="0" y="266"/>
                  <a:pt x="0" y="266"/>
                  <a:pt x="0" y="266"/>
                </a:cubicBezTo>
                <a:cubicBezTo>
                  <a:pt x="0" y="276"/>
                  <a:pt x="7" y="284"/>
                  <a:pt x="17" y="284"/>
                </a:cubicBezTo>
                <a:cubicBezTo>
                  <a:pt x="128" y="284"/>
                  <a:pt x="128" y="284"/>
                  <a:pt x="128" y="284"/>
                </a:cubicBezTo>
                <a:cubicBezTo>
                  <a:pt x="128" y="288"/>
                  <a:pt x="128" y="288"/>
                  <a:pt x="128" y="288"/>
                </a:cubicBezTo>
                <a:cubicBezTo>
                  <a:pt x="128" y="300"/>
                  <a:pt x="136" y="310"/>
                  <a:pt x="148" y="310"/>
                </a:cubicBezTo>
                <a:cubicBezTo>
                  <a:pt x="314" y="310"/>
                  <a:pt x="314" y="310"/>
                  <a:pt x="314" y="310"/>
                </a:cubicBezTo>
                <a:cubicBezTo>
                  <a:pt x="326" y="310"/>
                  <a:pt x="334" y="300"/>
                  <a:pt x="334" y="288"/>
                </a:cubicBezTo>
                <a:cubicBezTo>
                  <a:pt x="334" y="284"/>
                  <a:pt x="334" y="284"/>
                  <a:pt x="334" y="284"/>
                </a:cubicBezTo>
                <a:cubicBezTo>
                  <a:pt x="444" y="284"/>
                  <a:pt x="444" y="284"/>
                  <a:pt x="444" y="284"/>
                </a:cubicBezTo>
                <a:cubicBezTo>
                  <a:pt x="454" y="284"/>
                  <a:pt x="461" y="276"/>
                  <a:pt x="461" y="266"/>
                </a:cubicBezTo>
                <a:cubicBezTo>
                  <a:pt x="461" y="198"/>
                  <a:pt x="461" y="198"/>
                  <a:pt x="461" y="198"/>
                </a:cubicBezTo>
                <a:cubicBezTo>
                  <a:pt x="461" y="186"/>
                  <a:pt x="456" y="174"/>
                  <a:pt x="449" y="165"/>
                </a:cubicBezTo>
                <a:close/>
                <a:moveTo>
                  <a:pt x="79" y="65"/>
                </a:moveTo>
                <a:cubicBezTo>
                  <a:pt x="86" y="65"/>
                  <a:pt x="92" y="67"/>
                  <a:pt x="98" y="70"/>
                </a:cubicBezTo>
                <a:cubicBezTo>
                  <a:pt x="108" y="74"/>
                  <a:pt x="116" y="82"/>
                  <a:pt x="120" y="92"/>
                </a:cubicBezTo>
                <a:cubicBezTo>
                  <a:pt x="123" y="97"/>
                  <a:pt x="125" y="104"/>
                  <a:pt x="125" y="111"/>
                </a:cubicBezTo>
                <a:cubicBezTo>
                  <a:pt x="125" y="125"/>
                  <a:pt x="118" y="137"/>
                  <a:pt x="109" y="146"/>
                </a:cubicBezTo>
                <a:cubicBezTo>
                  <a:pt x="108" y="146"/>
                  <a:pt x="107" y="147"/>
                  <a:pt x="106" y="147"/>
                </a:cubicBezTo>
                <a:cubicBezTo>
                  <a:pt x="106" y="148"/>
                  <a:pt x="106" y="148"/>
                  <a:pt x="105" y="148"/>
                </a:cubicBezTo>
                <a:cubicBezTo>
                  <a:pt x="105" y="149"/>
                  <a:pt x="104" y="149"/>
                  <a:pt x="103" y="150"/>
                </a:cubicBezTo>
                <a:cubicBezTo>
                  <a:pt x="103" y="150"/>
                  <a:pt x="102" y="150"/>
                  <a:pt x="102" y="151"/>
                </a:cubicBezTo>
                <a:cubicBezTo>
                  <a:pt x="101" y="151"/>
                  <a:pt x="100" y="151"/>
                  <a:pt x="100" y="152"/>
                </a:cubicBezTo>
                <a:cubicBezTo>
                  <a:pt x="99" y="152"/>
                  <a:pt x="98" y="152"/>
                  <a:pt x="98" y="153"/>
                </a:cubicBezTo>
                <a:cubicBezTo>
                  <a:pt x="97" y="153"/>
                  <a:pt x="97" y="153"/>
                  <a:pt x="96" y="153"/>
                </a:cubicBezTo>
                <a:cubicBezTo>
                  <a:pt x="95" y="154"/>
                  <a:pt x="94" y="154"/>
                  <a:pt x="94" y="154"/>
                </a:cubicBezTo>
                <a:cubicBezTo>
                  <a:pt x="93" y="154"/>
                  <a:pt x="92" y="155"/>
                  <a:pt x="92" y="155"/>
                </a:cubicBezTo>
                <a:cubicBezTo>
                  <a:pt x="91" y="155"/>
                  <a:pt x="90" y="155"/>
                  <a:pt x="89" y="156"/>
                </a:cubicBezTo>
                <a:cubicBezTo>
                  <a:pt x="89" y="156"/>
                  <a:pt x="88" y="156"/>
                  <a:pt x="88" y="156"/>
                </a:cubicBezTo>
                <a:cubicBezTo>
                  <a:pt x="87" y="156"/>
                  <a:pt x="86" y="156"/>
                  <a:pt x="84" y="156"/>
                </a:cubicBezTo>
                <a:cubicBezTo>
                  <a:pt x="84" y="156"/>
                  <a:pt x="84" y="156"/>
                  <a:pt x="83" y="156"/>
                </a:cubicBezTo>
                <a:cubicBezTo>
                  <a:pt x="82" y="157"/>
                  <a:pt x="80" y="157"/>
                  <a:pt x="79" y="157"/>
                </a:cubicBezTo>
                <a:cubicBezTo>
                  <a:pt x="77" y="157"/>
                  <a:pt x="76" y="157"/>
                  <a:pt x="74" y="156"/>
                </a:cubicBezTo>
                <a:cubicBezTo>
                  <a:pt x="74" y="156"/>
                  <a:pt x="74" y="156"/>
                  <a:pt x="73" y="156"/>
                </a:cubicBezTo>
                <a:cubicBezTo>
                  <a:pt x="72" y="156"/>
                  <a:pt x="71" y="156"/>
                  <a:pt x="70" y="156"/>
                </a:cubicBezTo>
                <a:cubicBezTo>
                  <a:pt x="69" y="156"/>
                  <a:pt x="69" y="156"/>
                  <a:pt x="69" y="156"/>
                </a:cubicBezTo>
                <a:cubicBezTo>
                  <a:pt x="68" y="155"/>
                  <a:pt x="67" y="155"/>
                  <a:pt x="66" y="155"/>
                </a:cubicBezTo>
                <a:cubicBezTo>
                  <a:pt x="65" y="155"/>
                  <a:pt x="65" y="154"/>
                  <a:pt x="64" y="154"/>
                </a:cubicBezTo>
                <a:cubicBezTo>
                  <a:pt x="63" y="154"/>
                  <a:pt x="63" y="154"/>
                  <a:pt x="62" y="153"/>
                </a:cubicBezTo>
                <a:cubicBezTo>
                  <a:pt x="61" y="153"/>
                  <a:pt x="61" y="153"/>
                  <a:pt x="60" y="153"/>
                </a:cubicBezTo>
                <a:cubicBezTo>
                  <a:pt x="59" y="152"/>
                  <a:pt x="59" y="152"/>
                  <a:pt x="58" y="152"/>
                </a:cubicBezTo>
                <a:cubicBezTo>
                  <a:pt x="57" y="151"/>
                  <a:pt x="57" y="151"/>
                  <a:pt x="56" y="151"/>
                </a:cubicBezTo>
                <a:cubicBezTo>
                  <a:pt x="56" y="150"/>
                  <a:pt x="55" y="150"/>
                  <a:pt x="55" y="150"/>
                </a:cubicBezTo>
                <a:cubicBezTo>
                  <a:pt x="54" y="149"/>
                  <a:pt x="53" y="149"/>
                  <a:pt x="52" y="148"/>
                </a:cubicBezTo>
                <a:cubicBezTo>
                  <a:pt x="52" y="148"/>
                  <a:pt x="52" y="148"/>
                  <a:pt x="51" y="147"/>
                </a:cubicBezTo>
                <a:cubicBezTo>
                  <a:pt x="51" y="147"/>
                  <a:pt x="50" y="146"/>
                  <a:pt x="49" y="146"/>
                </a:cubicBezTo>
                <a:cubicBezTo>
                  <a:pt x="39" y="137"/>
                  <a:pt x="33" y="125"/>
                  <a:pt x="33" y="111"/>
                </a:cubicBezTo>
                <a:cubicBezTo>
                  <a:pt x="33" y="86"/>
                  <a:pt x="54" y="65"/>
                  <a:pt x="79" y="65"/>
                </a:cubicBezTo>
                <a:close/>
                <a:moveTo>
                  <a:pt x="129" y="189"/>
                </a:moveTo>
                <a:cubicBezTo>
                  <a:pt x="128" y="190"/>
                  <a:pt x="128" y="191"/>
                  <a:pt x="128" y="192"/>
                </a:cubicBezTo>
                <a:cubicBezTo>
                  <a:pt x="128" y="194"/>
                  <a:pt x="128" y="195"/>
                  <a:pt x="128" y="196"/>
                </a:cubicBezTo>
                <a:cubicBezTo>
                  <a:pt x="128" y="196"/>
                  <a:pt x="128" y="196"/>
                  <a:pt x="128" y="196"/>
                </a:cubicBezTo>
                <a:cubicBezTo>
                  <a:pt x="128" y="268"/>
                  <a:pt x="128" y="268"/>
                  <a:pt x="128" y="268"/>
                </a:cubicBezTo>
                <a:cubicBezTo>
                  <a:pt x="43" y="268"/>
                  <a:pt x="43" y="268"/>
                  <a:pt x="43" y="268"/>
                </a:cubicBezTo>
                <a:cubicBezTo>
                  <a:pt x="43" y="206"/>
                  <a:pt x="43" y="206"/>
                  <a:pt x="43" y="206"/>
                </a:cubicBezTo>
                <a:cubicBezTo>
                  <a:pt x="43" y="202"/>
                  <a:pt x="39" y="198"/>
                  <a:pt x="35" y="198"/>
                </a:cubicBezTo>
                <a:cubicBezTo>
                  <a:pt x="31" y="198"/>
                  <a:pt x="27" y="202"/>
                  <a:pt x="27" y="206"/>
                </a:cubicBezTo>
                <a:cubicBezTo>
                  <a:pt x="27" y="268"/>
                  <a:pt x="27" y="268"/>
                  <a:pt x="27" y="268"/>
                </a:cubicBezTo>
                <a:cubicBezTo>
                  <a:pt x="17" y="268"/>
                  <a:pt x="17" y="268"/>
                  <a:pt x="17" y="268"/>
                </a:cubicBezTo>
                <a:cubicBezTo>
                  <a:pt x="17" y="268"/>
                  <a:pt x="17" y="268"/>
                  <a:pt x="17" y="268"/>
                </a:cubicBezTo>
                <a:cubicBezTo>
                  <a:pt x="16" y="268"/>
                  <a:pt x="16" y="267"/>
                  <a:pt x="16" y="266"/>
                </a:cubicBezTo>
                <a:cubicBezTo>
                  <a:pt x="16" y="198"/>
                  <a:pt x="16" y="198"/>
                  <a:pt x="16" y="198"/>
                </a:cubicBezTo>
                <a:cubicBezTo>
                  <a:pt x="16" y="191"/>
                  <a:pt x="19" y="182"/>
                  <a:pt x="25" y="174"/>
                </a:cubicBezTo>
                <a:cubicBezTo>
                  <a:pt x="30" y="168"/>
                  <a:pt x="36" y="163"/>
                  <a:pt x="42" y="160"/>
                </a:cubicBezTo>
                <a:cubicBezTo>
                  <a:pt x="42" y="161"/>
                  <a:pt x="42" y="161"/>
                  <a:pt x="43" y="161"/>
                </a:cubicBezTo>
                <a:cubicBezTo>
                  <a:pt x="44" y="162"/>
                  <a:pt x="45" y="162"/>
                  <a:pt x="46" y="163"/>
                </a:cubicBezTo>
                <a:cubicBezTo>
                  <a:pt x="46" y="163"/>
                  <a:pt x="47" y="164"/>
                  <a:pt x="47" y="164"/>
                </a:cubicBezTo>
                <a:cubicBezTo>
                  <a:pt x="48" y="164"/>
                  <a:pt x="49" y="165"/>
                  <a:pt x="50" y="166"/>
                </a:cubicBezTo>
                <a:cubicBezTo>
                  <a:pt x="50" y="166"/>
                  <a:pt x="51" y="166"/>
                  <a:pt x="51" y="166"/>
                </a:cubicBezTo>
                <a:cubicBezTo>
                  <a:pt x="53" y="167"/>
                  <a:pt x="55" y="168"/>
                  <a:pt x="57" y="169"/>
                </a:cubicBezTo>
                <a:cubicBezTo>
                  <a:pt x="58" y="169"/>
                  <a:pt x="59" y="169"/>
                  <a:pt x="60" y="170"/>
                </a:cubicBezTo>
                <a:cubicBezTo>
                  <a:pt x="60" y="170"/>
                  <a:pt x="61" y="170"/>
                  <a:pt x="62" y="170"/>
                </a:cubicBezTo>
                <a:cubicBezTo>
                  <a:pt x="63" y="171"/>
                  <a:pt x="64" y="171"/>
                  <a:pt x="65" y="171"/>
                </a:cubicBezTo>
                <a:cubicBezTo>
                  <a:pt x="66" y="171"/>
                  <a:pt x="67" y="171"/>
                  <a:pt x="67" y="172"/>
                </a:cubicBezTo>
                <a:cubicBezTo>
                  <a:pt x="69" y="172"/>
                  <a:pt x="70" y="172"/>
                  <a:pt x="71" y="172"/>
                </a:cubicBezTo>
                <a:cubicBezTo>
                  <a:pt x="72" y="172"/>
                  <a:pt x="72" y="172"/>
                  <a:pt x="73" y="172"/>
                </a:cubicBezTo>
                <a:cubicBezTo>
                  <a:pt x="75" y="173"/>
                  <a:pt x="77" y="173"/>
                  <a:pt x="79" y="173"/>
                </a:cubicBezTo>
                <a:cubicBezTo>
                  <a:pt x="81" y="173"/>
                  <a:pt x="83" y="173"/>
                  <a:pt x="85" y="172"/>
                </a:cubicBezTo>
                <a:cubicBezTo>
                  <a:pt x="85" y="172"/>
                  <a:pt x="86" y="172"/>
                  <a:pt x="86" y="172"/>
                </a:cubicBezTo>
                <a:cubicBezTo>
                  <a:pt x="88" y="172"/>
                  <a:pt x="89" y="172"/>
                  <a:pt x="90" y="172"/>
                </a:cubicBezTo>
                <a:cubicBezTo>
                  <a:pt x="91" y="171"/>
                  <a:pt x="92" y="171"/>
                  <a:pt x="92" y="171"/>
                </a:cubicBezTo>
                <a:cubicBezTo>
                  <a:pt x="94" y="171"/>
                  <a:pt x="95" y="171"/>
                  <a:pt x="96" y="170"/>
                </a:cubicBezTo>
                <a:cubicBezTo>
                  <a:pt x="96" y="170"/>
                  <a:pt x="97" y="170"/>
                  <a:pt x="98" y="170"/>
                </a:cubicBezTo>
                <a:cubicBezTo>
                  <a:pt x="99" y="169"/>
                  <a:pt x="100" y="169"/>
                  <a:pt x="101" y="169"/>
                </a:cubicBezTo>
                <a:cubicBezTo>
                  <a:pt x="103" y="168"/>
                  <a:pt x="105" y="167"/>
                  <a:pt x="107" y="166"/>
                </a:cubicBezTo>
                <a:cubicBezTo>
                  <a:pt x="107" y="166"/>
                  <a:pt x="108" y="166"/>
                  <a:pt x="108" y="166"/>
                </a:cubicBezTo>
                <a:cubicBezTo>
                  <a:pt x="109" y="165"/>
                  <a:pt x="110" y="164"/>
                  <a:pt x="111" y="164"/>
                </a:cubicBezTo>
                <a:cubicBezTo>
                  <a:pt x="111" y="164"/>
                  <a:pt x="112" y="163"/>
                  <a:pt x="112" y="163"/>
                </a:cubicBezTo>
                <a:cubicBezTo>
                  <a:pt x="113" y="162"/>
                  <a:pt x="114" y="162"/>
                  <a:pt x="115" y="161"/>
                </a:cubicBezTo>
                <a:cubicBezTo>
                  <a:pt x="115" y="161"/>
                  <a:pt x="116" y="161"/>
                  <a:pt x="116" y="160"/>
                </a:cubicBezTo>
                <a:cubicBezTo>
                  <a:pt x="122" y="163"/>
                  <a:pt x="128" y="168"/>
                  <a:pt x="133" y="174"/>
                </a:cubicBezTo>
                <a:cubicBezTo>
                  <a:pt x="131" y="179"/>
                  <a:pt x="129" y="184"/>
                  <a:pt x="129" y="189"/>
                </a:cubicBezTo>
                <a:close/>
                <a:moveTo>
                  <a:pt x="318" y="288"/>
                </a:moveTo>
                <a:cubicBezTo>
                  <a:pt x="318" y="292"/>
                  <a:pt x="316" y="294"/>
                  <a:pt x="314" y="294"/>
                </a:cubicBezTo>
                <a:cubicBezTo>
                  <a:pt x="298" y="294"/>
                  <a:pt x="298" y="294"/>
                  <a:pt x="298" y="294"/>
                </a:cubicBezTo>
                <a:cubicBezTo>
                  <a:pt x="298" y="196"/>
                  <a:pt x="298" y="196"/>
                  <a:pt x="298" y="196"/>
                </a:cubicBezTo>
                <a:cubicBezTo>
                  <a:pt x="298" y="191"/>
                  <a:pt x="294" y="188"/>
                  <a:pt x="290" y="188"/>
                </a:cubicBezTo>
                <a:cubicBezTo>
                  <a:pt x="285" y="188"/>
                  <a:pt x="282" y="191"/>
                  <a:pt x="282" y="196"/>
                </a:cubicBezTo>
                <a:cubicBezTo>
                  <a:pt x="282" y="294"/>
                  <a:pt x="282" y="294"/>
                  <a:pt x="282" y="294"/>
                </a:cubicBezTo>
                <a:cubicBezTo>
                  <a:pt x="180" y="294"/>
                  <a:pt x="180" y="294"/>
                  <a:pt x="180" y="294"/>
                </a:cubicBezTo>
                <a:cubicBezTo>
                  <a:pt x="180" y="196"/>
                  <a:pt x="180" y="196"/>
                  <a:pt x="180" y="196"/>
                </a:cubicBezTo>
                <a:cubicBezTo>
                  <a:pt x="180" y="191"/>
                  <a:pt x="177" y="188"/>
                  <a:pt x="172" y="188"/>
                </a:cubicBezTo>
                <a:cubicBezTo>
                  <a:pt x="168" y="188"/>
                  <a:pt x="164" y="191"/>
                  <a:pt x="164" y="196"/>
                </a:cubicBezTo>
                <a:cubicBezTo>
                  <a:pt x="164" y="294"/>
                  <a:pt x="164" y="294"/>
                  <a:pt x="164" y="294"/>
                </a:cubicBezTo>
                <a:cubicBezTo>
                  <a:pt x="148" y="294"/>
                  <a:pt x="148" y="294"/>
                  <a:pt x="148" y="294"/>
                </a:cubicBezTo>
                <a:cubicBezTo>
                  <a:pt x="147" y="294"/>
                  <a:pt x="144" y="292"/>
                  <a:pt x="144" y="288"/>
                </a:cubicBezTo>
                <a:cubicBezTo>
                  <a:pt x="144" y="276"/>
                  <a:pt x="144" y="276"/>
                  <a:pt x="144" y="276"/>
                </a:cubicBezTo>
                <a:cubicBezTo>
                  <a:pt x="144" y="276"/>
                  <a:pt x="144" y="276"/>
                  <a:pt x="144" y="276"/>
                </a:cubicBezTo>
                <a:cubicBezTo>
                  <a:pt x="144" y="196"/>
                  <a:pt x="144" y="196"/>
                  <a:pt x="144" y="196"/>
                </a:cubicBezTo>
                <a:cubicBezTo>
                  <a:pt x="144" y="196"/>
                  <a:pt x="144" y="196"/>
                  <a:pt x="144" y="196"/>
                </a:cubicBezTo>
                <a:cubicBezTo>
                  <a:pt x="144" y="195"/>
                  <a:pt x="144" y="193"/>
                  <a:pt x="144" y="192"/>
                </a:cubicBezTo>
                <a:cubicBezTo>
                  <a:pt x="144" y="192"/>
                  <a:pt x="144" y="191"/>
                  <a:pt x="145" y="191"/>
                </a:cubicBezTo>
                <a:cubicBezTo>
                  <a:pt x="145" y="190"/>
                  <a:pt x="145" y="188"/>
                  <a:pt x="145" y="187"/>
                </a:cubicBezTo>
                <a:cubicBezTo>
                  <a:pt x="145" y="187"/>
                  <a:pt x="145" y="187"/>
                  <a:pt x="146" y="186"/>
                </a:cubicBezTo>
                <a:cubicBezTo>
                  <a:pt x="146" y="185"/>
                  <a:pt x="146" y="184"/>
                  <a:pt x="147" y="182"/>
                </a:cubicBezTo>
                <a:cubicBezTo>
                  <a:pt x="147" y="182"/>
                  <a:pt x="147" y="182"/>
                  <a:pt x="147" y="181"/>
                </a:cubicBezTo>
                <a:cubicBezTo>
                  <a:pt x="148" y="180"/>
                  <a:pt x="148" y="178"/>
                  <a:pt x="149" y="177"/>
                </a:cubicBezTo>
                <a:cubicBezTo>
                  <a:pt x="149" y="177"/>
                  <a:pt x="149" y="177"/>
                  <a:pt x="149" y="177"/>
                </a:cubicBezTo>
                <a:cubicBezTo>
                  <a:pt x="151" y="172"/>
                  <a:pt x="154" y="167"/>
                  <a:pt x="157" y="163"/>
                </a:cubicBezTo>
                <a:cubicBezTo>
                  <a:pt x="164" y="154"/>
                  <a:pt x="173" y="147"/>
                  <a:pt x="182" y="144"/>
                </a:cubicBezTo>
                <a:cubicBezTo>
                  <a:pt x="195" y="154"/>
                  <a:pt x="212" y="160"/>
                  <a:pt x="231" y="160"/>
                </a:cubicBezTo>
                <a:cubicBezTo>
                  <a:pt x="250" y="160"/>
                  <a:pt x="267" y="154"/>
                  <a:pt x="280" y="143"/>
                </a:cubicBezTo>
                <a:cubicBezTo>
                  <a:pt x="289" y="147"/>
                  <a:pt x="298" y="154"/>
                  <a:pt x="305" y="163"/>
                </a:cubicBezTo>
                <a:cubicBezTo>
                  <a:pt x="308" y="167"/>
                  <a:pt x="311" y="172"/>
                  <a:pt x="313" y="176"/>
                </a:cubicBezTo>
                <a:cubicBezTo>
                  <a:pt x="314" y="178"/>
                  <a:pt x="314" y="179"/>
                  <a:pt x="315" y="181"/>
                </a:cubicBezTo>
                <a:cubicBezTo>
                  <a:pt x="315" y="181"/>
                  <a:pt x="315" y="182"/>
                  <a:pt x="316" y="182"/>
                </a:cubicBezTo>
                <a:cubicBezTo>
                  <a:pt x="316" y="183"/>
                  <a:pt x="316" y="184"/>
                  <a:pt x="317" y="186"/>
                </a:cubicBezTo>
                <a:cubicBezTo>
                  <a:pt x="317" y="186"/>
                  <a:pt x="317" y="187"/>
                  <a:pt x="317" y="187"/>
                </a:cubicBezTo>
                <a:cubicBezTo>
                  <a:pt x="317" y="188"/>
                  <a:pt x="318" y="190"/>
                  <a:pt x="318" y="191"/>
                </a:cubicBezTo>
                <a:cubicBezTo>
                  <a:pt x="318" y="191"/>
                  <a:pt x="318" y="191"/>
                  <a:pt x="318" y="192"/>
                </a:cubicBezTo>
                <a:cubicBezTo>
                  <a:pt x="318" y="193"/>
                  <a:pt x="318" y="195"/>
                  <a:pt x="318" y="196"/>
                </a:cubicBezTo>
                <a:cubicBezTo>
                  <a:pt x="318" y="276"/>
                  <a:pt x="318" y="276"/>
                  <a:pt x="318" y="276"/>
                </a:cubicBezTo>
                <a:cubicBezTo>
                  <a:pt x="318" y="276"/>
                  <a:pt x="318" y="276"/>
                  <a:pt x="318" y="276"/>
                </a:cubicBezTo>
                <a:lnTo>
                  <a:pt x="318" y="288"/>
                </a:lnTo>
                <a:close/>
                <a:moveTo>
                  <a:pt x="382" y="65"/>
                </a:moveTo>
                <a:cubicBezTo>
                  <a:pt x="389" y="65"/>
                  <a:pt x="396" y="67"/>
                  <a:pt x="402" y="70"/>
                </a:cubicBezTo>
                <a:cubicBezTo>
                  <a:pt x="412" y="74"/>
                  <a:pt x="419" y="82"/>
                  <a:pt x="424" y="92"/>
                </a:cubicBezTo>
                <a:cubicBezTo>
                  <a:pt x="427" y="97"/>
                  <a:pt x="428" y="104"/>
                  <a:pt x="428" y="111"/>
                </a:cubicBezTo>
                <a:cubicBezTo>
                  <a:pt x="428" y="125"/>
                  <a:pt x="422" y="137"/>
                  <a:pt x="412" y="146"/>
                </a:cubicBezTo>
                <a:cubicBezTo>
                  <a:pt x="411" y="146"/>
                  <a:pt x="411" y="147"/>
                  <a:pt x="410" y="147"/>
                </a:cubicBezTo>
                <a:cubicBezTo>
                  <a:pt x="410" y="148"/>
                  <a:pt x="409" y="148"/>
                  <a:pt x="409" y="148"/>
                </a:cubicBezTo>
                <a:cubicBezTo>
                  <a:pt x="408" y="149"/>
                  <a:pt x="407" y="149"/>
                  <a:pt x="407" y="150"/>
                </a:cubicBezTo>
                <a:cubicBezTo>
                  <a:pt x="406" y="150"/>
                  <a:pt x="406" y="150"/>
                  <a:pt x="405" y="151"/>
                </a:cubicBezTo>
                <a:cubicBezTo>
                  <a:pt x="405" y="151"/>
                  <a:pt x="404" y="151"/>
                  <a:pt x="403" y="152"/>
                </a:cubicBezTo>
                <a:cubicBezTo>
                  <a:pt x="403" y="152"/>
                  <a:pt x="402" y="152"/>
                  <a:pt x="401" y="153"/>
                </a:cubicBezTo>
                <a:cubicBezTo>
                  <a:pt x="401" y="153"/>
                  <a:pt x="400" y="153"/>
                  <a:pt x="399" y="153"/>
                </a:cubicBezTo>
                <a:cubicBezTo>
                  <a:pt x="399" y="154"/>
                  <a:pt x="398" y="154"/>
                  <a:pt x="397" y="154"/>
                </a:cubicBezTo>
                <a:cubicBezTo>
                  <a:pt x="397" y="154"/>
                  <a:pt x="396" y="155"/>
                  <a:pt x="396" y="155"/>
                </a:cubicBezTo>
                <a:cubicBezTo>
                  <a:pt x="395" y="155"/>
                  <a:pt x="394" y="155"/>
                  <a:pt x="393" y="156"/>
                </a:cubicBezTo>
                <a:cubicBezTo>
                  <a:pt x="392" y="156"/>
                  <a:pt x="392" y="156"/>
                  <a:pt x="391" y="156"/>
                </a:cubicBezTo>
                <a:cubicBezTo>
                  <a:pt x="390" y="156"/>
                  <a:pt x="389" y="156"/>
                  <a:pt x="388" y="156"/>
                </a:cubicBezTo>
                <a:cubicBezTo>
                  <a:pt x="388" y="156"/>
                  <a:pt x="387" y="156"/>
                  <a:pt x="387" y="156"/>
                </a:cubicBezTo>
                <a:cubicBezTo>
                  <a:pt x="385" y="157"/>
                  <a:pt x="384" y="157"/>
                  <a:pt x="382" y="157"/>
                </a:cubicBezTo>
                <a:cubicBezTo>
                  <a:pt x="382" y="157"/>
                  <a:pt x="382" y="157"/>
                  <a:pt x="382" y="157"/>
                </a:cubicBezTo>
                <a:cubicBezTo>
                  <a:pt x="381" y="157"/>
                  <a:pt x="379" y="157"/>
                  <a:pt x="378" y="156"/>
                </a:cubicBezTo>
                <a:cubicBezTo>
                  <a:pt x="378" y="156"/>
                  <a:pt x="377" y="156"/>
                  <a:pt x="377" y="156"/>
                </a:cubicBezTo>
                <a:cubicBezTo>
                  <a:pt x="376" y="156"/>
                  <a:pt x="375" y="156"/>
                  <a:pt x="374" y="156"/>
                </a:cubicBezTo>
                <a:cubicBezTo>
                  <a:pt x="373" y="156"/>
                  <a:pt x="373" y="156"/>
                  <a:pt x="372" y="155"/>
                </a:cubicBezTo>
                <a:cubicBezTo>
                  <a:pt x="371" y="155"/>
                  <a:pt x="370" y="155"/>
                  <a:pt x="369" y="155"/>
                </a:cubicBezTo>
                <a:cubicBezTo>
                  <a:pt x="369" y="155"/>
                  <a:pt x="368" y="154"/>
                  <a:pt x="368" y="154"/>
                </a:cubicBezTo>
                <a:cubicBezTo>
                  <a:pt x="367" y="154"/>
                  <a:pt x="366" y="154"/>
                  <a:pt x="365" y="153"/>
                </a:cubicBezTo>
                <a:cubicBezTo>
                  <a:pt x="365" y="153"/>
                  <a:pt x="364" y="153"/>
                  <a:pt x="363" y="153"/>
                </a:cubicBezTo>
                <a:cubicBezTo>
                  <a:pt x="363" y="152"/>
                  <a:pt x="362" y="152"/>
                  <a:pt x="362" y="152"/>
                </a:cubicBezTo>
                <a:cubicBezTo>
                  <a:pt x="361" y="151"/>
                  <a:pt x="360" y="151"/>
                  <a:pt x="360" y="151"/>
                </a:cubicBezTo>
                <a:cubicBezTo>
                  <a:pt x="359" y="150"/>
                  <a:pt x="359" y="150"/>
                  <a:pt x="358" y="150"/>
                </a:cubicBezTo>
                <a:cubicBezTo>
                  <a:pt x="357" y="149"/>
                  <a:pt x="357" y="149"/>
                  <a:pt x="356" y="148"/>
                </a:cubicBezTo>
                <a:cubicBezTo>
                  <a:pt x="356" y="148"/>
                  <a:pt x="355" y="148"/>
                  <a:pt x="355" y="148"/>
                </a:cubicBezTo>
                <a:cubicBezTo>
                  <a:pt x="354" y="147"/>
                  <a:pt x="353" y="146"/>
                  <a:pt x="353" y="146"/>
                </a:cubicBezTo>
                <a:cubicBezTo>
                  <a:pt x="343" y="137"/>
                  <a:pt x="337" y="125"/>
                  <a:pt x="337" y="111"/>
                </a:cubicBezTo>
                <a:cubicBezTo>
                  <a:pt x="337" y="86"/>
                  <a:pt x="357" y="65"/>
                  <a:pt x="382" y="65"/>
                </a:cubicBezTo>
                <a:close/>
                <a:moveTo>
                  <a:pt x="445" y="266"/>
                </a:moveTo>
                <a:cubicBezTo>
                  <a:pt x="445" y="267"/>
                  <a:pt x="445" y="268"/>
                  <a:pt x="445" y="268"/>
                </a:cubicBezTo>
                <a:cubicBezTo>
                  <a:pt x="444" y="268"/>
                  <a:pt x="444" y="268"/>
                  <a:pt x="444" y="268"/>
                </a:cubicBezTo>
                <a:cubicBezTo>
                  <a:pt x="434" y="268"/>
                  <a:pt x="434" y="268"/>
                  <a:pt x="434" y="268"/>
                </a:cubicBezTo>
                <a:cubicBezTo>
                  <a:pt x="434" y="206"/>
                  <a:pt x="434" y="206"/>
                  <a:pt x="434" y="206"/>
                </a:cubicBezTo>
                <a:cubicBezTo>
                  <a:pt x="434" y="202"/>
                  <a:pt x="431" y="198"/>
                  <a:pt x="426" y="198"/>
                </a:cubicBezTo>
                <a:cubicBezTo>
                  <a:pt x="422" y="198"/>
                  <a:pt x="418" y="202"/>
                  <a:pt x="418" y="206"/>
                </a:cubicBezTo>
                <a:cubicBezTo>
                  <a:pt x="418" y="268"/>
                  <a:pt x="418" y="268"/>
                  <a:pt x="418" y="268"/>
                </a:cubicBezTo>
                <a:cubicBezTo>
                  <a:pt x="334" y="268"/>
                  <a:pt x="334" y="268"/>
                  <a:pt x="334" y="268"/>
                </a:cubicBezTo>
                <a:cubicBezTo>
                  <a:pt x="334" y="264"/>
                  <a:pt x="334" y="264"/>
                  <a:pt x="334" y="264"/>
                </a:cubicBezTo>
                <a:cubicBezTo>
                  <a:pt x="334" y="196"/>
                  <a:pt x="334" y="196"/>
                  <a:pt x="334" y="196"/>
                </a:cubicBezTo>
                <a:cubicBezTo>
                  <a:pt x="334" y="196"/>
                  <a:pt x="334" y="196"/>
                  <a:pt x="334" y="196"/>
                </a:cubicBezTo>
                <a:cubicBezTo>
                  <a:pt x="334" y="194"/>
                  <a:pt x="334" y="193"/>
                  <a:pt x="334" y="191"/>
                </a:cubicBezTo>
                <a:cubicBezTo>
                  <a:pt x="334" y="190"/>
                  <a:pt x="334" y="189"/>
                  <a:pt x="333" y="188"/>
                </a:cubicBezTo>
                <a:cubicBezTo>
                  <a:pt x="333" y="187"/>
                  <a:pt x="333" y="186"/>
                  <a:pt x="333" y="185"/>
                </a:cubicBezTo>
                <a:cubicBezTo>
                  <a:pt x="333" y="184"/>
                  <a:pt x="333" y="183"/>
                  <a:pt x="332" y="183"/>
                </a:cubicBezTo>
                <a:cubicBezTo>
                  <a:pt x="332" y="182"/>
                  <a:pt x="332" y="180"/>
                  <a:pt x="331" y="179"/>
                </a:cubicBezTo>
                <a:cubicBezTo>
                  <a:pt x="331" y="179"/>
                  <a:pt x="331" y="178"/>
                  <a:pt x="331" y="178"/>
                </a:cubicBezTo>
                <a:cubicBezTo>
                  <a:pt x="330" y="176"/>
                  <a:pt x="330" y="175"/>
                  <a:pt x="329" y="174"/>
                </a:cubicBezTo>
                <a:cubicBezTo>
                  <a:pt x="329" y="174"/>
                  <a:pt x="329" y="173"/>
                  <a:pt x="329" y="173"/>
                </a:cubicBezTo>
                <a:cubicBezTo>
                  <a:pt x="334" y="168"/>
                  <a:pt x="340" y="163"/>
                  <a:pt x="346" y="160"/>
                </a:cubicBezTo>
                <a:cubicBezTo>
                  <a:pt x="346" y="161"/>
                  <a:pt x="346" y="161"/>
                  <a:pt x="346" y="161"/>
                </a:cubicBezTo>
                <a:cubicBezTo>
                  <a:pt x="347" y="162"/>
                  <a:pt x="348" y="162"/>
                  <a:pt x="349" y="163"/>
                </a:cubicBezTo>
                <a:cubicBezTo>
                  <a:pt x="350" y="163"/>
                  <a:pt x="350" y="164"/>
                  <a:pt x="351" y="164"/>
                </a:cubicBezTo>
                <a:cubicBezTo>
                  <a:pt x="352" y="164"/>
                  <a:pt x="353" y="165"/>
                  <a:pt x="354" y="166"/>
                </a:cubicBezTo>
                <a:cubicBezTo>
                  <a:pt x="354" y="166"/>
                  <a:pt x="355" y="166"/>
                  <a:pt x="355" y="166"/>
                </a:cubicBezTo>
                <a:cubicBezTo>
                  <a:pt x="357" y="167"/>
                  <a:pt x="359" y="168"/>
                  <a:pt x="360" y="169"/>
                </a:cubicBezTo>
                <a:cubicBezTo>
                  <a:pt x="361" y="169"/>
                  <a:pt x="362" y="169"/>
                  <a:pt x="363" y="170"/>
                </a:cubicBezTo>
                <a:cubicBezTo>
                  <a:pt x="364" y="170"/>
                  <a:pt x="365" y="170"/>
                  <a:pt x="366" y="170"/>
                </a:cubicBezTo>
                <a:cubicBezTo>
                  <a:pt x="367" y="171"/>
                  <a:pt x="368" y="171"/>
                  <a:pt x="369" y="171"/>
                </a:cubicBezTo>
                <a:cubicBezTo>
                  <a:pt x="370" y="171"/>
                  <a:pt x="370" y="171"/>
                  <a:pt x="371" y="172"/>
                </a:cubicBezTo>
                <a:cubicBezTo>
                  <a:pt x="372" y="172"/>
                  <a:pt x="374" y="172"/>
                  <a:pt x="375" y="172"/>
                </a:cubicBezTo>
                <a:cubicBezTo>
                  <a:pt x="375" y="172"/>
                  <a:pt x="376" y="172"/>
                  <a:pt x="377" y="172"/>
                </a:cubicBezTo>
                <a:cubicBezTo>
                  <a:pt x="379" y="173"/>
                  <a:pt x="380" y="173"/>
                  <a:pt x="382" y="173"/>
                </a:cubicBezTo>
                <a:cubicBezTo>
                  <a:pt x="382" y="173"/>
                  <a:pt x="382" y="173"/>
                  <a:pt x="382" y="173"/>
                </a:cubicBezTo>
                <a:cubicBezTo>
                  <a:pt x="384" y="173"/>
                  <a:pt x="386" y="173"/>
                  <a:pt x="388" y="172"/>
                </a:cubicBezTo>
                <a:cubicBezTo>
                  <a:pt x="389" y="172"/>
                  <a:pt x="389" y="172"/>
                  <a:pt x="390" y="172"/>
                </a:cubicBezTo>
                <a:cubicBezTo>
                  <a:pt x="391" y="172"/>
                  <a:pt x="393" y="172"/>
                  <a:pt x="394" y="172"/>
                </a:cubicBezTo>
                <a:cubicBezTo>
                  <a:pt x="395" y="171"/>
                  <a:pt x="395" y="171"/>
                  <a:pt x="396" y="171"/>
                </a:cubicBezTo>
                <a:cubicBezTo>
                  <a:pt x="397" y="171"/>
                  <a:pt x="398" y="171"/>
                  <a:pt x="399" y="170"/>
                </a:cubicBezTo>
                <a:cubicBezTo>
                  <a:pt x="400" y="170"/>
                  <a:pt x="401" y="170"/>
                  <a:pt x="402" y="170"/>
                </a:cubicBezTo>
                <a:cubicBezTo>
                  <a:pt x="402" y="169"/>
                  <a:pt x="403" y="169"/>
                  <a:pt x="404" y="169"/>
                </a:cubicBezTo>
                <a:cubicBezTo>
                  <a:pt x="408" y="167"/>
                  <a:pt x="411" y="166"/>
                  <a:pt x="414" y="164"/>
                </a:cubicBezTo>
                <a:cubicBezTo>
                  <a:pt x="415" y="163"/>
                  <a:pt x="415" y="163"/>
                  <a:pt x="416" y="163"/>
                </a:cubicBezTo>
                <a:cubicBezTo>
                  <a:pt x="417" y="162"/>
                  <a:pt x="418" y="162"/>
                  <a:pt x="419" y="161"/>
                </a:cubicBezTo>
                <a:cubicBezTo>
                  <a:pt x="419" y="161"/>
                  <a:pt x="419" y="161"/>
                  <a:pt x="419" y="160"/>
                </a:cubicBezTo>
                <a:cubicBezTo>
                  <a:pt x="425" y="163"/>
                  <a:pt x="431" y="168"/>
                  <a:pt x="436" y="174"/>
                </a:cubicBezTo>
                <a:cubicBezTo>
                  <a:pt x="442" y="182"/>
                  <a:pt x="445" y="191"/>
                  <a:pt x="445" y="198"/>
                </a:cubicBezTo>
                <a:lnTo>
                  <a:pt x="445" y="2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Oval 150"/>
          <p:cNvSpPr>
            <a:spLocks noChangeArrowheads="1"/>
          </p:cNvSpPr>
          <p:nvPr/>
        </p:nvSpPr>
        <p:spPr bwMode="auto">
          <a:xfrm>
            <a:off x="7137797" y="4356100"/>
            <a:ext cx="85725" cy="82550"/>
          </a:xfrm>
          <a:prstGeom prst="ellips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800"/>
          </a:p>
        </p:txBody>
      </p:sp>
      <p:sp>
        <p:nvSpPr>
          <p:cNvPr id="29714" name="Rounded Rectangle 110"/>
          <p:cNvSpPr>
            <a:spLocks noChangeArrowheads="1"/>
          </p:cNvSpPr>
          <p:nvPr/>
        </p:nvSpPr>
        <p:spPr bwMode="auto">
          <a:xfrm>
            <a:off x="7181850" y="4060825"/>
            <a:ext cx="428625" cy="579438"/>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lstStyle/>
          <a:p>
            <a:pPr algn="ctr">
              <a:spcBef>
                <a:spcPct val="50000"/>
              </a:spcBef>
            </a:pPr>
            <a:r>
              <a:rPr lang="en-US" altLang="fr-FR" sz="800">
                <a:solidFill>
                  <a:schemeClr val="bg1"/>
                </a:solidFill>
              </a:rPr>
              <a:t>Comm.</a:t>
            </a:r>
            <a:br>
              <a:rPr lang="en-US" altLang="fr-FR" sz="800">
                <a:solidFill>
                  <a:schemeClr val="bg1"/>
                </a:solidFill>
              </a:rPr>
            </a:br>
            <a:r>
              <a:rPr lang="en-US" altLang="fr-FR" sz="800">
                <a:solidFill>
                  <a:schemeClr val="bg1"/>
                </a:solidFill>
              </a:rPr>
              <a:t>Services</a:t>
            </a:r>
          </a:p>
        </p:txBody>
      </p:sp>
      <p:sp>
        <p:nvSpPr>
          <p:cNvPr id="29715" name="Freeform 3"/>
          <p:cNvSpPr>
            <a:spLocks noChangeAspect="1" noEditPoints="1"/>
          </p:cNvSpPr>
          <p:nvPr/>
        </p:nvSpPr>
        <p:spPr bwMode="auto">
          <a:xfrm>
            <a:off x="7274719" y="4141788"/>
            <a:ext cx="235744" cy="222250"/>
          </a:xfrm>
          <a:custGeom>
            <a:avLst/>
            <a:gdLst>
              <a:gd name="T0" fmla="*/ 2147483647 w 379"/>
              <a:gd name="T1" fmla="*/ 2147483647 h 378"/>
              <a:gd name="T2" fmla="*/ 2147483647 w 379"/>
              <a:gd name="T3" fmla="*/ 0 h 378"/>
              <a:gd name="T4" fmla="*/ 0 w 379"/>
              <a:gd name="T5" fmla="*/ 2147483647 h 378"/>
              <a:gd name="T6" fmla="*/ 2147483647 w 379"/>
              <a:gd name="T7" fmla="*/ 2147483647 h 378"/>
              <a:gd name="T8" fmla="*/ 2147483647 w 379"/>
              <a:gd name="T9" fmla="*/ 2147483647 h 378"/>
              <a:gd name="T10" fmla="*/ 2147483647 w 379"/>
              <a:gd name="T11" fmla="*/ 2147483647 h 378"/>
              <a:gd name="T12" fmla="*/ 2147483647 w 379"/>
              <a:gd name="T13" fmla="*/ 2147483647 h 378"/>
              <a:gd name="T14" fmla="*/ 2147483647 w 379"/>
              <a:gd name="T15" fmla="*/ 2147483647 h 378"/>
              <a:gd name="T16" fmla="*/ 2147483647 w 379"/>
              <a:gd name="T17" fmla="*/ 2147483647 h 378"/>
              <a:gd name="T18" fmla="*/ 2147483647 w 379"/>
              <a:gd name="T19" fmla="*/ 2147483647 h 378"/>
              <a:gd name="T20" fmla="*/ 2147483647 w 379"/>
              <a:gd name="T21" fmla="*/ 2147483647 h 378"/>
              <a:gd name="T22" fmla="*/ 2147483647 w 379"/>
              <a:gd name="T23" fmla="*/ 2147483647 h 378"/>
              <a:gd name="T24" fmla="*/ 2147483647 w 379"/>
              <a:gd name="T25" fmla="*/ 2147483647 h 378"/>
              <a:gd name="T26" fmla="*/ 2147483647 w 379"/>
              <a:gd name="T27" fmla="*/ 2147483647 h 378"/>
              <a:gd name="T28" fmla="*/ 2147483647 w 379"/>
              <a:gd name="T29" fmla="*/ 2147483647 h 378"/>
              <a:gd name="T30" fmla="*/ 2147483647 w 379"/>
              <a:gd name="T31" fmla="*/ 2147483647 h 378"/>
              <a:gd name="T32" fmla="*/ 2147483647 w 379"/>
              <a:gd name="T33" fmla="*/ 2147483647 h 378"/>
              <a:gd name="T34" fmla="*/ 2147483647 w 379"/>
              <a:gd name="T35" fmla="*/ 2147483647 h 378"/>
              <a:gd name="T36" fmla="*/ 2147483647 w 379"/>
              <a:gd name="T37" fmla="*/ 2147483647 h 378"/>
              <a:gd name="T38" fmla="*/ 2147483647 w 379"/>
              <a:gd name="T39" fmla="*/ 2147483647 h 378"/>
              <a:gd name="T40" fmla="*/ 2147483647 w 379"/>
              <a:gd name="T41" fmla="*/ 2147483647 h 378"/>
              <a:gd name="T42" fmla="*/ 2147483647 w 379"/>
              <a:gd name="T43" fmla="*/ 2147483647 h 378"/>
              <a:gd name="T44" fmla="*/ 2147483647 w 379"/>
              <a:gd name="T45" fmla="*/ 2147483647 h 378"/>
              <a:gd name="T46" fmla="*/ 2147483647 w 379"/>
              <a:gd name="T47" fmla="*/ 2147483647 h 378"/>
              <a:gd name="T48" fmla="*/ 2147483647 w 379"/>
              <a:gd name="T49" fmla="*/ 2147483647 h 378"/>
              <a:gd name="T50" fmla="*/ 2147483647 w 379"/>
              <a:gd name="T51" fmla="*/ 2147483647 h 378"/>
              <a:gd name="T52" fmla="*/ 2147483647 w 379"/>
              <a:gd name="T53" fmla="*/ 2147483647 h 378"/>
              <a:gd name="T54" fmla="*/ 2147483647 w 379"/>
              <a:gd name="T55" fmla="*/ 2147483647 h 378"/>
              <a:gd name="T56" fmla="*/ 2147483647 w 379"/>
              <a:gd name="T57" fmla="*/ 2147483647 h 378"/>
              <a:gd name="T58" fmla="*/ 2147483647 w 379"/>
              <a:gd name="T59" fmla="*/ 2147483647 h 378"/>
              <a:gd name="T60" fmla="*/ 2147483647 w 379"/>
              <a:gd name="T61" fmla="*/ 2147483647 h 378"/>
              <a:gd name="T62" fmla="*/ 2147483647 w 379"/>
              <a:gd name="T63" fmla="*/ 2147483647 h 378"/>
              <a:gd name="T64" fmla="*/ 2147483647 w 379"/>
              <a:gd name="T65" fmla="*/ 2147483647 h 378"/>
              <a:gd name="T66" fmla="*/ 2147483647 w 379"/>
              <a:gd name="T67" fmla="*/ 2147483647 h 378"/>
              <a:gd name="T68" fmla="*/ 2147483647 w 379"/>
              <a:gd name="T69" fmla="*/ 2147483647 h 378"/>
              <a:gd name="T70" fmla="*/ 2147483647 w 379"/>
              <a:gd name="T71" fmla="*/ 2147483647 h 378"/>
              <a:gd name="T72" fmla="*/ 2147483647 w 379"/>
              <a:gd name="T73" fmla="*/ 2147483647 h 378"/>
              <a:gd name="T74" fmla="*/ 2147483647 w 379"/>
              <a:gd name="T75" fmla="*/ 2147483647 h 378"/>
              <a:gd name="T76" fmla="*/ 2147483647 w 379"/>
              <a:gd name="T77" fmla="*/ 2147483647 h 378"/>
              <a:gd name="T78" fmla="*/ 2147483647 w 379"/>
              <a:gd name="T79" fmla="*/ 2147483647 h 3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8">
                <a:moveTo>
                  <a:pt x="371" y="41"/>
                </a:moveTo>
                <a:cubicBezTo>
                  <a:pt x="375" y="41"/>
                  <a:pt x="379" y="37"/>
                  <a:pt x="379" y="32"/>
                </a:cubicBezTo>
                <a:cubicBezTo>
                  <a:pt x="379" y="25"/>
                  <a:pt x="379" y="25"/>
                  <a:pt x="379" y="25"/>
                </a:cubicBezTo>
                <a:cubicBezTo>
                  <a:pt x="379" y="11"/>
                  <a:pt x="368" y="0"/>
                  <a:pt x="354" y="0"/>
                </a:cubicBezTo>
                <a:cubicBezTo>
                  <a:pt x="24" y="0"/>
                  <a:pt x="24" y="0"/>
                  <a:pt x="24" y="0"/>
                </a:cubicBezTo>
                <a:cubicBezTo>
                  <a:pt x="11" y="0"/>
                  <a:pt x="0" y="11"/>
                  <a:pt x="0" y="25"/>
                </a:cubicBezTo>
                <a:cubicBezTo>
                  <a:pt x="0" y="236"/>
                  <a:pt x="0" y="236"/>
                  <a:pt x="0" y="236"/>
                </a:cubicBezTo>
                <a:cubicBezTo>
                  <a:pt x="0" y="250"/>
                  <a:pt x="11" y="261"/>
                  <a:pt x="24" y="261"/>
                </a:cubicBezTo>
                <a:cubicBezTo>
                  <a:pt x="94" y="261"/>
                  <a:pt x="94" y="261"/>
                  <a:pt x="94" y="261"/>
                </a:cubicBezTo>
                <a:cubicBezTo>
                  <a:pt x="92" y="268"/>
                  <a:pt x="90" y="276"/>
                  <a:pt x="90" y="285"/>
                </a:cubicBezTo>
                <a:cubicBezTo>
                  <a:pt x="90" y="358"/>
                  <a:pt x="90" y="358"/>
                  <a:pt x="90" y="358"/>
                </a:cubicBezTo>
                <a:cubicBezTo>
                  <a:pt x="90" y="366"/>
                  <a:pt x="96" y="378"/>
                  <a:pt x="111" y="378"/>
                </a:cubicBezTo>
                <a:cubicBezTo>
                  <a:pt x="268" y="378"/>
                  <a:pt x="268" y="378"/>
                  <a:pt x="268" y="378"/>
                </a:cubicBezTo>
                <a:cubicBezTo>
                  <a:pt x="276" y="378"/>
                  <a:pt x="288" y="372"/>
                  <a:pt x="288" y="358"/>
                </a:cubicBezTo>
                <a:cubicBezTo>
                  <a:pt x="288" y="285"/>
                  <a:pt x="288" y="285"/>
                  <a:pt x="288" y="285"/>
                </a:cubicBezTo>
                <a:cubicBezTo>
                  <a:pt x="288" y="276"/>
                  <a:pt x="287" y="268"/>
                  <a:pt x="284" y="261"/>
                </a:cubicBezTo>
                <a:cubicBezTo>
                  <a:pt x="354" y="261"/>
                  <a:pt x="354" y="261"/>
                  <a:pt x="354" y="261"/>
                </a:cubicBezTo>
                <a:cubicBezTo>
                  <a:pt x="368" y="261"/>
                  <a:pt x="379" y="250"/>
                  <a:pt x="379" y="236"/>
                </a:cubicBezTo>
                <a:cubicBezTo>
                  <a:pt x="379" y="65"/>
                  <a:pt x="379" y="65"/>
                  <a:pt x="379" y="65"/>
                </a:cubicBezTo>
                <a:cubicBezTo>
                  <a:pt x="379" y="60"/>
                  <a:pt x="375" y="56"/>
                  <a:pt x="371" y="56"/>
                </a:cubicBezTo>
                <a:cubicBezTo>
                  <a:pt x="366" y="56"/>
                  <a:pt x="362" y="60"/>
                  <a:pt x="362" y="65"/>
                </a:cubicBezTo>
                <a:cubicBezTo>
                  <a:pt x="362" y="236"/>
                  <a:pt x="362" y="236"/>
                  <a:pt x="362" y="236"/>
                </a:cubicBezTo>
                <a:cubicBezTo>
                  <a:pt x="362" y="241"/>
                  <a:pt x="359" y="244"/>
                  <a:pt x="354" y="244"/>
                </a:cubicBezTo>
                <a:cubicBezTo>
                  <a:pt x="276" y="244"/>
                  <a:pt x="276" y="244"/>
                  <a:pt x="276" y="244"/>
                </a:cubicBezTo>
                <a:cubicBezTo>
                  <a:pt x="268" y="231"/>
                  <a:pt x="256" y="222"/>
                  <a:pt x="245" y="215"/>
                </a:cubicBezTo>
                <a:cubicBezTo>
                  <a:pt x="260" y="200"/>
                  <a:pt x="270" y="180"/>
                  <a:pt x="270" y="157"/>
                </a:cubicBezTo>
                <a:cubicBezTo>
                  <a:pt x="270" y="112"/>
                  <a:pt x="234" y="76"/>
                  <a:pt x="189" y="76"/>
                </a:cubicBezTo>
                <a:cubicBezTo>
                  <a:pt x="145" y="76"/>
                  <a:pt x="108" y="112"/>
                  <a:pt x="108" y="157"/>
                </a:cubicBezTo>
                <a:cubicBezTo>
                  <a:pt x="108" y="180"/>
                  <a:pt x="118" y="200"/>
                  <a:pt x="133" y="215"/>
                </a:cubicBezTo>
                <a:cubicBezTo>
                  <a:pt x="123" y="222"/>
                  <a:pt x="111" y="231"/>
                  <a:pt x="102" y="244"/>
                </a:cubicBezTo>
                <a:cubicBezTo>
                  <a:pt x="24" y="244"/>
                  <a:pt x="24" y="244"/>
                  <a:pt x="24" y="244"/>
                </a:cubicBezTo>
                <a:cubicBezTo>
                  <a:pt x="20" y="244"/>
                  <a:pt x="16" y="241"/>
                  <a:pt x="16" y="236"/>
                </a:cubicBezTo>
                <a:cubicBezTo>
                  <a:pt x="16" y="25"/>
                  <a:pt x="16" y="25"/>
                  <a:pt x="16" y="25"/>
                </a:cubicBezTo>
                <a:cubicBezTo>
                  <a:pt x="16" y="20"/>
                  <a:pt x="20" y="16"/>
                  <a:pt x="24" y="16"/>
                </a:cubicBezTo>
                <a:cubicBezTo>
                  <a:pt x="354" y="16"/>
                  <a:pt x="354" y="16"/>
                  <a:pt x="354" y="16"/>
                </a:cubicBezTo>
                <a:cubicBezTo>
                  <a:pt x="359" y="16"/>
                  <a:pt x="362" y="20"/>
                  <a:pt x="362" y="25"/>
                </a:cubicBezTo>
                <a:cubicBezTo>
                  <a:pt x="362" y="32"/>
                  <a:pt x="362" y="32"/>
                  <a:pt x="362" y="32"/>
                </a:cubicBezTo>
                <a:cubicBezTo>
                  <a:pt x="362" y="37"/>
                  <a:pt x="366" y="41"/>
                  <a:pt x="371" y="41"/>
                </a:cubicBezTo>
                <a:close/>
                <a:moveTo>
                  <a:pt x="124" y="157"/>
                </a:moveTo>
                <a:cubicBezTo>
                  <a:pt x="124" y="121"/>
                  <a:pt x="153" y="92"/>
                  <a:pt x="189" y="92"/>
                </a:cubicBezTo>
                <a:cubicBezTo>
                  <a:pt x="225" y="92"/>
                  <a:pt x="254" y="121"/>
                  <a:pt x="254" y="157"/>
                </a:cubicBezTo>
                <a:cubicBezTo>
                  <a:pt x="254" y="192"/>
                  <a:pt x="225" y="222"/>
                  <a:pt x="189" y="222"/>
                </a:cubicBezTo>
                <a:cubicBezTo>
                  <a:pt x="153" y="222"/>
                  <a:pt x="124" y="192"/>
                  <a:pt x="124" y="157"/>
                </a:cubicBezTo>
                <a:close/>
                <a:moveTo>
                  <a:pt x="106" y="285"/>
                </a:moveTo>
                <a:cubicBezTo>
                  <a:pt x="106" y="253"/>
                  <a:pt x="130" y="234"/>
                  <a:pt x="147" y="226"/>
                </a:cubicBezTo>
                <a:cubicBezTo>
                  <a:pt x="160" y="233"/>
                  <a:pt x="174" y="238"/>
                  <a:pt x="189" y="238"/>
                </a:cubicBezTo>
                <a:cubicBezTo>
                  <a:pt x="205" y="238"/>
                  <a:pt x="219" y="233"/>
                  <a:pt x="231" y="226"/>
                </a:cubicBezTo>
                <a:cubicBezTo>
                  <a:pt x="248" y="234"/>
                  <a:pt x="272" y="252"/>
                  <a:pt x="272" y="285"/>
                </a:cubicBezTo>
                <a:cubicBezTo>
                  <a:pt x="272" y="358"/>
                  <a:pt x="272" y="358"/>
                  <a:pt x="272" y="358"/>
                </a:cubicBezTo>
                <a:cubicBezTo>
                  <a:pt x="272" y="359"/>
                  <a:pt x="272" y="362"/>
                  <a:pt x="268" y="362"/>
                </a:cubicBezTo>
                <a:cubicBezTo>
                  <a:pt x="255" y="362"/>
                  <a:pt x="255" y="362"/>
                  <a:pt x="255" y="362"/>
                </a:cubicBezTo>
                <a:cubicBezTo>
                  <a:pt x="255" y="277"/>
                  <a:pt x="255" y="277"/>
                  <a:pt x="255" y="277"/>
                </a:cubicBezTo>
                <a:cubicBezTo>
                  <a:pt x="255" y="273"/>
                  <a:pt x="252" y="269"/>
                  <a:pt x="247" y="269"/>
                </a:cubicBezTo>
                <a:cubicBezTo>
                  <a:pt x="243" y="269"/>
                  <a:pt x="239" y="273"/>
                  <a:pt x="239" y="277"/>
                </a:cubicBezTo>
                <a:cubicBezTo>
                  <a:pt x="239" y="362"/>
                  <a:pt x="239" y="362"/>
                  <a:pt x="239" y="362"/>
                </a:cubicBezTo>
                <a:cubicBezTo>
                  <a:pt x="139" y="362"/>
                  <a:pt x="139" y="362"/>
                  <a:pt x="139" y="362"/>
                </a:cubicBezTo>
                <a:cubicBezTo>
                  <a:pt x="139" y="277"/>
                  <a:pt x="139" y="277"/>
                  <a:pt x="139" y="277"/>
                </a:cubicBezTo>
                <a:cubicBezTo>
                  <a:pt x="139" y="273"/>
                  <a:pt x="136" y="269"/>
                  <a:pt x="131" y="269"/>
                </a:cubicBezTo>
                <a:cubicBezTo>
                  <a:pt x="127" y="269"/>
                  <a:pt x="123" y="273"/>
                  <a:pt x="123" y="277"/>
                </a:cubicBezTo>
                <a:cubicBezTo>
                  <a:pt x="123" y="362"/>
                  <a:pt x="123" y="362"/>
                  <a:pt x="123" y="362"/>
                </a:cubicBezTo>
                <a:cubicBezTo>
                  <a:pt x="111" y="362"/>
                  <a:pt x="111" y="362"/>
                  <a:pt x="111" y="362"/>
                </a:cubicBezTo>
                <a:cubicBezTo>
                  <a:pt x="109" y="362"/>
                  <a:pt x="107" y="362"/>
                  <a:pt x="106" y="358"/>
                </a:cubicBezTo>
                <a:lnTo>
                  <a:pt x="106" y="285"/>
                </a:lnTo>
                <a:close/>
                <a:moveTo>
                  <a:pt x="287" y="176"/>
                </a:moveTo>
                <a:cubicBezTo>
                  <a:pt x="289" y="178"/>
                  <a:pt x="291" y="179"/>
                  <a:pt x="293" y="179"/>
                </a:cubicBezTo>
                <a:cubicBezTo>
                  <a:pt x="294" y="179"/>
                  <a:pt x="294" y="179"/>
                  <a:pt x="295" y="179"/>
                </a:cubicBezTo>
                <a:cubicBezTo>
                  <a:pt x="308" y="176"/>
                  <a:pt x="331" y="163"/>
                  <a:pt x="328" y="136"/>
                </a:cubicBezTo>
                <a:cubicBezTo>
                  <a:pt x="325" y="112"/>
                  <a:pt x="304" y="105"/>
                  <a:pt x="289" y="105"/>
                </a:cubicBezTo>
                <a:cubicBezTo>
                  <a:pt x="270" y="68"/>
                  <a:pt x="233" y="44"/>
                  <a:pt x="189" y="44"/>
                </a:cubicBezTo>
                <a:cubicBezTo>
                  <a:pt x="189" y="44"/>
                  <a:pt x="189" y="44"/>
                  <a:pt x="189" y="44"/>
                </a:cubicBezTo>
                <a:cubicBezTo>
                  <a:pt x="145" y="44"/>
                  <a:pt x="107" y="69"/>
                  <a:pt x="89" y="105"/>
                </a:cubicBezTo>
                <a:cubicBezTo>
                  <a:pt x="74" y="105"/>
                  <a:pt x="53" y="112"/>
                  <a:pt x="50" y="136"/>
                </a:cubicBezTo>
                <a:cubicBezTo>
                  <a:pt x="47" y="163"/>
                  <a:pt x="70" y="176"/>
                  <a:pt x="83" y="179"/>
                </a:cubicBezTo>
                <a:cubicBezTo>
                  <a:pt x="86" y="179"/>
                  <a:pt x="89" y="178"/>
                  <a:pt x="91" y="176"/>
                </a:cubicBezTo>
                <a:cubicBezTo>
                  <a:pt x="93" y="175"/>
                  <a:pt x="93" y="172"/>
                  <a:pt x="93" y="169"/>
                </a:cubicBezTo>
                <a:cubicBezTo>
                  <a:pt x="92" y="163"/>
                  <a:pt x="92" y="157"/>
                  <a:pt x="92" y="157"/>
                </a:cubicBezTo>
                <a:cubicBezTo>
                  <a:pt x="92" y="103"/>
                  <a:pt x="135" y="60"/>
                  <a:pt x="189" y="60"/>
                </a:cubicBezTo>
                <a:cubicBezTo>
                  <a:pt x="243" y="60"/>
                  <a:pt x="286" y="103"/>
                  <a:pt x="286" y="157"/>
                </a:cubicBezTo>
                <a:cubicBezTo>
                  <a:pt x="286" y="157"/>
                  <a:pt x="286" y="163"/>
                  <a:pt x="285" y="169"/>
                </a:cubicBezTo>
                <a:cubicBezTo>
                  <a:pt x="285" y="172"/>
                  <a:pt x="285" y="175"/>
                  <a:pt x="287" y="1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Rounded Rectangle 110"/>
          <p:cNvSpPr>
            <a:spLocks noChangeArrowheads="1"/>
          </p:cNvSpPr>
          <p:nvPr/>
        </p:nvSpPr>
        <p:spPr bwMode="auto">
          <a:xfrm>
            <a:off x="6744891" y="4060825"/>
            <a:ext cx="427434" cy="579438"/>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lstStyle/>
          <a:p>
            <a:pPr algn="ctr">
              <a:spcBef>
                <a:spcPct val="50000"/>
              </a:spcBef>
            </a:pPr>
            <a:r>
              <a:rPr lang="en-US" altLang="fr-FR" sz="800">
                <a:solidFill>
                  <a:schemeClr val="bg1"/>
                </a:solidFill>
              </a:rPr>
              <a:t>Office Applics</a:t>
            </a:r>
          </a:p>
        </p:txBody>
      </p:sp>
      <p:sp>
        <p:nvSpPr>
          <p:cNvPr id="29717" name="Rectangle 119"/>
          <p:cNvSpPr>
            <a:spLocks noChangeArrowheads="1"/>
          </p:cNvSpPr>
          <p:nvPr/>
        </p:nvSpPr>
        <p:spPr bwMode="auto">
          <a:xfrm>
            <a:off x="6456760" y="5862638"/>
            <a:ext cx="1431131"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itchFamily="34" charset="0"/>
              <a:buNone/>
            </a:pPr>
            <a:r>
              <a:rPr lang="en-US" altLang="fr-FR" sz="1400">
                <a:solidFill>
                  <a:srgbClr val="58585A"/>
                </a:solidFill>
              </a:rPr>
              <a:t>Partner Cloud </a:t>
            </a:r>
            <a:br>
              <a:rPr lang="en-US" altLang="fr-FR" sz="1400">
                <a:solidFill>
                  <a:srgbClr val="58585A"/>
                </a:solidFill>
              </a:rPr>
            </a:br>
            <a:r>
              <a:rPr lang="en-US" altLang="fr-FR" sz="1400">
                <a:solidFill>
                  <a:srgbClr val="58585A"/>
                </a:solidFill>
              </a:rPr>
              <a:t>Services</a:t>
            </a:r>
          </a:p>
        </p:txBody>
      </p:sp>
      <p:sp>
        <p:nvSpPr>
          <p:cNvPr id="29718" name="Freeform 3"/>
          <p:cNvSpPr>
            <a:spLocks noChangeAspect="1" noEditPoints="1"/>
          </p:cNvSpPr>
          <p:nvPr/>
        </p:nvSpPr>
        <p:spPr bwMode="auto">
          <a:xfrm>
            <a:off x="1150144" y="4549775"/>
            <a:ext cx="390525" cy="541338"/>
          </a:xfrm>
          <a:custGeom>
            <a:avLst/>
            <a:gdLst>
              <a:gd name="T0" fmla="*/ 2147483647 w 302"/>
              <a:gd name="T1" fmla="*/ 2147483647 h 412"/>
              <a:gd name="T2" fmla="*/ 2147483647 w 302"/>
              <a:gd name="T3" fmla="*/ 2147483647 h 412"/>
              <a:gd name="T4" fmla="*/ 2147483647 w 302"/>
              <a:gd name="T5" fmla="*/ 2147483647 h 412"/>
              <a:gd name="T6" fmla="*/ 2147483647 w 302"/>
              <a:gd name="T7" fmla="*/ 2147483647 h 412"/>
              <a:gd name="T8" fmla="*/ 2147483647 w 302"/>
              <a:gd name="T9" fmla="*/ 2147483647 h 412"/>
              <a:gd name="T10" fmla="*/ 2147483647 w 302"/>
              <a:gd name="T11" fmla="*/ 2147483647 h 412"/>
              <a:gd name="T12" fmla="*/ 2147483647 w 302"/>
              <a:gd name="T13" fmla="*/ 2147483647 h 412"/>
              <a:gd name="T14" fmla="*/ 2147483647 w 302"/>
              <a:gd name="T15" fmla="*/ 2147483647 h 412"/>
              <a:gd name="T16" fmla="*/ 2147483647 w 302"/>
              <a:gd name="T17" fmla="*/ 2147483647 h 412"/>
              <a:gd name="T18" fmla="*/ 2147483647 w 302"/>
              <a:gd name="T19" fmla="*/ 2147483647 h 412"/>
              <a:gd name="T20" fmla="*/ 2147483647 w 302"/>
              <a:gd name="T21" fmla="*/ 2147483647 h 412"/>
              <a:gd name="T22" fmla="*/ 2147483647 w 302"/>
              <a:gd name="T23" fmla="*/ 2147483647 h 412"/>
              <a:gd name="T24" fmla="*/ 2147483647 w 302"/>
              <a:gd name="T25" fmla="*/ 2147483647 h 412"/>
              <a:gd name="T26" fmla="*/ 2147483647 w 302"/>
              <a:gd name="T27" fmla="*/ 2147483647 h 412"/>
              <a:gd name="T28" fmla="*/ 2147483647 w 302"/>
              <a:gd name="T29" fmla="*/ 2147483647 h 412"/>
              <a:gd name="T30" fmla="*/ 2147483647 w 302"/>
              <a:gd name="T31" fmla="*/ 2147483647 h 412"/>
              <a:gd name="T32" fmla="*/ 2147483647 w 302"/>
              <a:gd name="T33" fmla="*/ 2147483647 h 412"/>
              <a:gd name="T34" fmla="*/ 2147483647 w 302"/>
              <a:gd name="T35" fmla="*/ 2147483647 h 412"/>
              <a:gd name="T36" fmla="*/ 2147483647 w 302"/>
              <a:gd name="T37" fmla="*/ 2147483647 h 412"/>
              <a:gd name="T38" fmla="*/ 0 w 302"/>
              <a:gd name="T39" fmla="*/ 2147483647 h 412"/>
              <a:gd name="T40" fmla="*/ 2147483647 w 302"/>
              <a:gd name="T41" fmla="*/ 2147483647 h 412"/>
              <a:gd name="T42" fmla="*/ 2147483647 w 302"/>
              <a:gd name="T43" fmla="*/ 2147483647 h 412"/>
              <a:gd name="T44" fmla="*/ 2147483647 w 302"/>
              <a:gd name="T45" fmla="*/ 2147483647 h 412"/>
              <a:gd name="T46" fmla="*/ 2147483647 w 302"/>
              <a:gd name="T47" fmla="*/ 2147483647 h 412"/>
              <a:gd name="T48" fmla="*/ 2147483647 w 302"/>
              <a:gd name="T49" fmla="*/ 2147483647 h 412"/>
              <a:gd name="T50" fmla="*/ 2147483647 w 302"/>
              <a:gd name="T51" fmla="*/ 2147483647 h 412"/>
              <a:gd name="T52" fmla="*/ 2147483647 w 302"/>
              <a:gd name="T53" fmla="*/ 2147483647 h 412"/>
              <a:gd name="T54" fmla="*/ 2147483647 w 302"/>
              <a:gd name="T55" fmla="*/ 2147483647 h 412"/>
              <a:gd name="T56" fmla="*/ 2147483647 w 302"/>
              <a:gd name="T57" fmla="*/ 2147483647 h 412"/>
              <a:gd name="T58" fmla="*/ 2147483647 w 302"/>
              <a:gd name="T59" fmla="*/ 2147483647 h 412"/>
              <a:gd name="T60" fmla="*/ 2147483647 w 302"/>
              <a:gd name="T61" fmla="*/ 2147483647 h 412"/>
              <a:gd name="T62" fmla="*/ 2147483647 w 302"/>
              <a:gd name="T63" fmla="*/ 2147483647 h 412"/>
              <a:gd name="T64" fmla="*/ 2147483647 w 302"/>
              <a:gd name="T65" fmla="*/ 2147483647 h 412"/>
              <a:gd name="T66" fmla="*/ 2147483647 w 302"/>
              <a:gd name="T67" fmla="*/ 2147483647 h 412"/>
              <a:gd name="T68" fmla="*/ 2147483647 w 302"/>
              <a:gd name="T69" fmla="*/ 2147483647 h 412"/>
              <a:gd name="T70" fmla="*/ 2147483647 w 302"/>
              <a:gd name="T71" fmla="*/ 2147483647 h 412"/>
              <a:gd name="T72" fmla="*/ 2147483647 w 302"/>
              <a:gd name="T73" fmla="*/ 2147483647 h 412"/>
              <a:gd name="T74" fmla="*/ 2147483647 w 302"/>
              <a:gd name="T75" fmla="*/ 2147483647 h 412"/>
              <a:gd name="T76" fmla="*/ 2147483647 w 302"/>
              <a:gd name="T77" fmla="*/ 2147483647 h 412"/>
              <a:gd name="T78" fmla="*/ 2147483647 w 302"/>
              <a:gd name="T79" fmla="*/ 2147483647 h 412"/>
              <a:gd name="T80" fmla="*/ 2147483647 w 302"/>
              <a:gd name="T81" fmla="*/ 2147483647 h 412"/>
              <a:gd name="T82" fmla="*/ 2147483647 w 302"/>
              <a:gd name="T83" fmla="*/ 2147483647 h 412"/>
              <a:gd name="T84" fmla="*/ 2147483647 w 302"/>
              <a:gd name="T85" fmla="*/ 2147483647 h 412"/>
              <a:gd name="T86" fmla="*/ 2147483647 w 302"/>
              <a:gd name="T87" fmla="*/ 2147483647 h 412"/>
              <a:gd name="T88" fmla="*/ 2147483647 w 302"/>
              <a:gd name="T89" fmla="*/ 2147483647 h 412"/>
              <a:gd name="T90" fmla="*/ 2147483647 w 302"/>
              <a:gd name="T91" fmla="*/ 2147483647 h 412"/>
              <a:gd name="T92" fmla="*/ 2147483647 w 302"/>
              <a:gd name="T93" fmla="*/ 2147483647 h 412"/>
              <a:gd name="T94" fmla="*/ 2147483647 w 302"/>
              <a:gd name="T95" fmla="*/ 2147483647 h 412"/>
              <a:gd name="T96" fmla="*/ 2147483647 w 302"/>
              <a:gd name="T97" fmla="*/ 2147483647 h 412"/>
              <a:gd name="T98" fmla="*/ 2147483647 w 302"/>
              <a:gd name="T99" fmla="*/ 2147483647 h 412"/>
              <a:gd name="T100" fmla="*/ 2147483647 w 302"/>
              <a:gd name="T101" fmla="*/ 2147483647 h 412"/>
              <a:gd name="T102" fmla="*/ 2147483647 w 302"/>
              <a:gd name="T103" fmla="*/ 2147483647 h 412"/>
              <a:gd name="T104" fmla="*/ 2147483647 w 302"/>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Oval 29"/>
          <p:cNvSpPr>
            <a:spLocks noChangeArrowheads="1"/>
          </p:cNvSpPr>
          <p:nvPr/>
        </p:nvSpPr>
        <p:spPr bwMode="auto">
          <a:xfrm>
            <a:off x="4167187" y="5256214"/>
            <a:ext cx="101204" cy="128587"/>
          </a:xfrm>
          <a:prstGeom prst="ellips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20" name="Freeform 11"/>
          <p:cNvSpPr>
            <a:spLocks noChangeAspect="1"/>
          </p:cNvSpPr>
          <p:nvPr/>
        </p:nvSpPr>
        <p:spPr bwMode="auto">
          <a:xfrm>
            <a:off x="3050381" y="3806825"/>
            <a:ext cx="2996804" cy="2052638"/>
          </a:xfrm>
          <a:custGeom>
            <a:avLst/>
            <a:gdLst>
              <a:gd name="T0" fmla="*/ 2147483647 w 777"/>
              <a:gd name="T1" fmla="*/ 2147483647 h 480"/>
              <a:gd name="T2" fmla="*/ 2147483647 w 777"/>
              <a:gd name="T3" fmla="*/ 2147483647 h 480"/>
              <a:gd name="T4" fmla="*/ 2147483647 w 777"/>
              <a:gd name="T5" fmla="*/ 2147483647 h 480"/>
              <a:gd name="T6" fmla="*/ 2147483647 w 777"/>
              <a:gd name="T7" fmla="*/ 2147483647 h 480"/>
              <a:gd name="T8" fmla="*/ 2147483647 w 777"/>
              <a:gd name="T9" fmla="*/ 2147483647 h 480"/>
              <a:gd name="T10" fmla="*/ 2147483647 w 777"/>
              <a:gd name="T11" fmla="*/ 2147483647 h 480"/>
              <a:gd name="T12" fmla="*/ 2147483647 w 777"/>
              <a:gd name="T13" fmla="*/ 2147483647 h 480"/>
              <a:gd name="T14" fmla="*/ 2147483647 w 777"/>
              <a:gd name="T15" fmla="*/ 2147483647 h 480"/>
              <a:gd name="T16" fmla="*/ 2147483647 w 777"/>
              <a:gd name="T17" fmla="*/ 2147483647 h 480"/>
              <a:gd name="T18" fmla="*/ 2147483647 w 777"/>
              <a:gd name="T19" fmla="*/ 2147483647 h 480"/>
              <a:gd name="T20" fmla="*/ 2147483647 w 777"/>
              <a:gd name="T21" fmla="*/ 2147483647 h 480"/>
              <a:gd name="T22" fmla="*/ 2147483647 w 777"/>
              <a:gd name="T23" fmla="*/ 2147483647 h 480"/>
              <a:gd name="T24" fmla="*/ 2147483647 w 777"/>
              <a:gd name="T25" fmla="*/ 2147483647 h 480"/>
              <a:gd name="T26" fmla="*/ 2147483647 w 777"/>
              <a:gd name="T27" fmla="*/ 2147483647 h 480"/>
              <a:gd name="T28" fmla="*/ 2147483647 w 777"/>
              <a:gd name="T29" fmla="*/ 2147483647 h 480"/>
              <a:gd name="T30" fmla="*/ 2147483647 w 777"/>
              <a:gd name="T31" fmla="*/ 2147483647 h 480"/>
              <a:gd name="T32" fmla="*/ 2147483647 w 777"/>
              <a:gd name="T33" fmla="*/ 2147483647 h 480"/>
              <a:gd name="T34" fmla="*/ 2147483647 w 777"/>
              <a:gd name="T35" fmla="*/ 2147483647 h 480"/>
              <a:gd name="T36" fmla="*/ 2147483647 w 777"/>
              <a:gd name="T37" fmla="*/ 2147483647 h 480"/>
              <a:gd name="T38" fmla="*/ 2147483647 w 777"/>
              <a:gd name="T39" fmla="*/ 2147483647 h 480"/>
              <a:gd name="T40" fmla="*/ 2147483647 w 777"/>
              <a:gd name="T41" fmla="*/ 2147483647 h 480"/>
              <a:gd name="T42" fmla="*/ 2147483647 w 777"/>
              <a:gd name="T43" fmla="*/ 2147483647 h 480"/>
              <a:gd name="T44" fmla="*/ 0 w 777"/>
              <a:gd name="T45" fmla="*/ 2147483647 h 480"/>
              <a:gd name="T46" fmla="*/ 2147483647 w 777"/>
              <a:gd name="T47" fmla="*/ 2147483647 h 480"/>
              <a:gd name="T48" fmla="*/ 2147483647 w 777"/>
              <a:gd name="T49" fmla="*/ 0 h 480"/>
              <a:gd name="T50" fmla="*/ 2147483647 w 777"/>
              <a:gd name="T51" fmla="*/ 2147483647 h 480"/>
              <a:gd name="T52" fmla="*/ 2147483647 w 777"/>
              <a:gd name="T53" fmla="*/ 2147483647 h 480"/>
              <a:gd name="T54" fmla="*/ 2147483647 w 777"/>
              <a:gd name="T55" fmla="*/ 2147483647 h 480"/>
              <a:gd name="T56" fmla="*/ 2147483647 w 777"/>
              <a:gd name="T57" fmla="*/ 2147483647 h 480"/>
              <a:gd name="T58" fmla="*/ 2147483647 w 777"/>
              <a:gd name="T59" fmla="*/ 2147483647 h 480"/>
              <a:gd name="T60" fmla="*/ 2147483647 w 777"/>
              <a:gd name="T61" fmla="*/ 2147483647 h 480"/>
              <a:gd name="T62" fmla="*/ 2147483647 w 777"/>
              <a:gd name="T63" fmla="*/ 2147483647 h 480"/>
              <a:gd name="T64" fmla="*/ 2147483647 w 777"/>
              <a:gd name="T65" fmla="*/ 2147483647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7"/>
              <a:gd name="T100" fmla="*/ 0 h 480"/>
              <a:gd name="T101" fmla="*/ 777 w 777"/>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7" h="480">
                <a:moveTo>
                  <a:pt x="675" y="480"/>
                </a:moveTo>
                <a:cubicBezTo>
                  <a:pt x="622" y="480"/>
                  <a:pt x="622" y="480"/>
                  <a:pt x="622" y="480"/>
                </a:cubicBezTo>
                <a:cubicBezTo>
                  <a:pt x="617" y="480"/>
                  <a:pt x="614" y="476"/>
                  <a:pt x="614" y="472"/>
                </a:cubicBezTo>
                <a:cubicBezTo>
                  <a:pt x="614" y="472"/>
                  <a:pt x="614" y="472"/>
                  <a:pt x="614" y="472"/>
                </a:cubicBezTo>
                <a:cubicBezTo>
                  <a:pt x="614" y="467"/>
                  <a:pt x="617" y="464"/>
                  <a:pt x="622" y="464"/>
                </a:cubicBezTo>
                <a:cubicBezTo>
                  <a:pt x="622" y="464"/>
                  <a:pt x="622" y="464"/>
                  <a:pt x="622" y="464"/>
                </a:cubicBezTo>
                <a:cubicBezTo>
                  <a:pt x="675" y="464"/>
                  <a:pt x="675" y="464"/>
                  <a:pt x="675" y="464"/>
                </a:cubicBezTo>
                <a:cubicBezTo>
                  <a:pt x="702" y="464"/>
                  <a:pt x="723" y="451"/>
                  <a:pt x="738" y="434"/>
                </a:cubicBezTo>
                <a:cubicBezTo>
                  <a:pt x="738" y="434"/>
                  <a:pt x="738" y="434"/>
                  <a:pt x="738" y="434"/>
                </a:cubicBezTo>
                <a:cubicBezTo>
                  <a:pt x="752" y="417"/>
                  <a:pt x="761" y="394"/>
                  <a:pt x="761" y="376"/>
                </a:cubicBezTo>
                <a:cubicBezTo>
                  <a:pt x="761" y="376"/>
                  <a:pt x="761" y="376"/>
                  <a:pt x="761" y="376"/>
                </a:cubicBezTo>
                <a:cubicBezTo>
                  <a:pt x="760" y="348"/>
                  <a:pt x="747" y="323"/>
                  <a:pt x="728" y="305"/>
                </a:cubicBezTo>
                <a:cubicBezTo>
                  <a:pt x="728" y="305"/>
                  <a:pt x="728" y="305"/>
                  <a:pt x="728" y="305"/>
                </a:cubicBezTo>
                <a:cubicBezTo>
                  <a:pt x="725" y="303"/>
                  <a:pt x="724" y="299"/>
                  <a:pt x="726" y="295"/>
                </a:cubicBezTo>
                <a:cubicBezTo>
                  <a:pt x="726" y="295"/>
                  <a:pt x="726" y="295"/>
                  <a:pt x="726" y="295"/>
                </a:cubicBezTo>
                <a:cubicBezTo>
                  <a:pt x="739" y="273"/>
                  <a:pt x="747" y="248"/>
                  <a:pt x="747" y="221"/>
                </a:cubicBezTo>
                <a:cubicBezTo>
                  <a:pt x="747" y="221"/>
                  <a:pt x="747" y="221"/>
                  <a:pt x="747" y="221"/>
                </a:cubicBezTo>
                <a:cubicBezTo>
                  <a:pt x="747" y="181"/>
                  <a:pt x="731" y="145"/>
                  <a:pt x="704" y="118"/>
                </a:cubicBezTo>
                <a:cubicBezTo>
                  <a:pt x="704" y="118"/>
                  <a:pt x="704" y="118"/>
                  <a:pt x="704" y="118"/>
                </a:cubicBezTo>
                <a:cubicBezTo>
                  <a:pt x="678" y="92"/>
                  <a:pt x="642" y="76"/>
                  <a:pt x="602" y="76"/>
                </a:cubicBezTo>
                <a:cubicBezTo>
                  <a:pt x="602" y="76"/>
                  <a:pt x="602" y="76"/>
                  <a:pt x="602" y="76"/>
                </a:cubicBezTo>
                <a:cubicBezTo>
                  <a:pt x="570" y="76"/>
                  <a:pt x="541" y="86"/>
                  <a:pt x="517" y="103"/>
                </a:cubicBezTo>
                <a:cubicBezTo>
                  <a:pt x="517" y="103"/>
                  <a:pt x="517" y="103"/>
                  <a:pt x="517" y="103"/>
                </a:cubicBezTo>
                <a:cubicBezTo>
                  <a:pt x="513" y="106"/>
                  <a:pt x="509" y="105"/>
                  <a:pt x="506" y="101"/>
                </a:cubicBezTo>
                <a:cubicBezTo>
                  <a:pt x="506" y="101"/>
                  <a:pt x="506" y="101"/>
                  <a:pt x="506" y="101"/>
                </a:cubicBezTo>
                <a:cubicBezTo>
                  <a:pt x="468" y="50"/>
                  <a:pt x="407" y="16"/>
                  <a:pt x="338" y="16"/>
                </a:cubicBezTo>
                <a:cubicBezTo>
                  <a:pt x="338" y="16"/>
                  <a:pt x="338" y="16"/>
                  <a:pt x="338" y="16"/>
                </a:cubicBezTo>
                <a:cubicBezTo>
                  <a:pt x="229" y="16"/>
                  <a:pt x="139" y="99"/>
                  <a:pt x="129" y="205"/>
                </a:cubicBezTo>
                <a:cubicBezTo>
                  <a:pt x="129" y="205"/>
                  <a:pt x="129" y="205"/>
                  <a:pt x="129" y="205"/>
                </a:cubicBezTo>
                <a:cubicBezTo>
                  <a:pt x="129" y="209"/>
                  <a:pt x="126" y="212"/>
                  <a:pt x="123" y="212"/>
                </a:cubicBezTo>
                <a:cubicBezTo>
                  <a:pt x="123" y="212"/>
                  <a:pt x="123" y="212"/>
                  <a:pt x="123" y="212"/>
                </a:cubicBezTo>
                <a:cubicBezTo>
                  <a:pt x="62" y="224"/>
                  <a:pt x="16" y="278"/>
                  <a:pt x="16" y="342"/>
                </a:cubicBezTo>
                <a:cubicBezTo>
                  <a:pt x="16" y="342"/>
                  <a:pt x="16" y="342"/>
                  <a:pt x="16" y="342"/>
                </a:cubicBezTo>
                <a:cubicBezTo>
                  <a:pt x="16" y="369"/>
                  <a:pt x="27" y="400"/>
                  <a:pt x="46" y="424"/>
                </a:cubicBezTo>
                <a:cubicBezTo>
                  <a:pt x="46" y="424"/>
                  <a:pt x="46" y="424"/>
                  <a:pt x="46" y="424"/>
                </a:cubicBezTo>
                <a:cubicBezTo>
                  <a:pt x="64" y="448"/>
                  <a:pt x="90" y="464"/>
                  <a:pt x="119" y="464"/>
                </a:cubicBezTo>
                <a:cubicBezTo>
                  <a:pt x="119" y="464"/>
                  <a:pt x="119" y="464"/>
                  <a:pt x="119" y="464"/>
                </a:cubicBezTo>
                <a:cubicBezTo>
                  <a:pt x="589" y="464"/>
                  <a:pt x="589" y="464"/>
                  <a:pt x="589" y="464"/>
                </a:cubicBezTo>
                <a:cubicBezTo>
                  <a:pt x="594" y="464"/>
                  <a:pt x="597" y="467"/>
                  <a:pt x="597" y="472"/>
                </a:cubicBezTo>
                <a:cubicBezTo>
                  <a:pt x="597" y="472"/>
                  <a:pt x="597" y="472"/>
                  <a:pt x="597" y="472"/>
                </a:cubicBezTo>
                <a:cubicBezTo>
                  <a:pt x="597" y="476"/>
                  <a:pt x="594" y="480"/>
                  <a:pt x="589" y="480"/>
                </a:cubicBezTo>
                <a:cubicBezTo>
                  <a:pt x="589" y="480"/>
                  <a:pt x="589" y="480"/>
                  <a:pt x="589" y="480"/>
                </a:cubicBezTo>
                <a:cubicBezTo>
                  <a:pt x="119" y="480"/>
                  <a:pt x="119" y="480"/>
                  <a:pt x="119" y="480"/>
                </a:cubicBezTo>
                <a:cubicBezTo>
                  <a:pt x="84" y="480"/>
                  <a:pt x="54" y="460"/>
                  <a:pt x="33" y="434"/>
                </a:cubicBezTo>
                <a:cubicBezTo>
                  <a:pt x="33" y="434"/>
                  <a:pt x="33" y="434"/>
                  <a:pt x="33" y="434"/>
                </a:cubicBezTo>
                <a:cubicBezTo>
                  <a:pt x="12" y="407"/>
                  <a:pt x="0" y="373"/>
                  <a:pt x="0" y="342"/>
                </a:cubicBezTo>
                <a:cubicBezTo>
                  <a:pt x="0" y="342"/>
                  <a:pt x="0" y="342"/>
                  <a:pt x="0" y="342"/>
                </a:cubicBezTo>
                <a:cubicBezTo>
                  <a:pt x="0" y="272"/>
                  <a:pt x="49" y="214"/>
                  <a:pt x="114" y="198"/>
                </a:cubicBezTo>
                <a:cubicBezTo>
                  <a:pt x="114" y="198"/>
                  <a:pt x="114" y="198"/>
                  <a:pt x="114" y="198"/>
                </a:cubicBezTo>
                <a:cubicBezTo>
                  <a:pt x="127" y="86"/>
                  <a:pt x="223" y="0"/>
                  <a:pt x="338" y="0"/>
                </a:cubicBezTo>
                <a:cubicBezTo>
                  <a:pt x="338" y="0"/>
                  <a:pt x="338" y="0"/>
                  <a:pt x="338" y="0"/>
                </a:cubicBezTo>
                <a:cubicBezTo>
                  <a:pt x="409" y="0"/>
                  <a:pt x="473" y="34"/>
                  <a:pt x="514" y="86"/>
                </a:cubicBezTo>
                <a:cubicBezTo>
                  <a:pt x="514" y="86"/>
                  <a:pt x="514" y="86"/>
                  <a:pt x="514" y="86"/>
                </a:cubicBezTo>
                <a:cubicBezTo>
                  <a:pt x="539" y="69"/>
                  <a:pt x="569" y="60"/>
                  <a:pt x="602" y="60"/>
                </a:cubicBezTo>
                <a:cubicBezTo>
                  <a:pt x="602" y="60"/>
                  <a:pt x="602" y="60"/>
                  <a:pt x="602" y="60"/>
                </a:cubicBezTo>
                <a:cubicBezTo>
                  <a:pt x="691" y="60"/>
                  <a:pt x="763" y="132"/>
                  <a:pt x="763" y="221"/>
                </a:cubicBezTo>
                <a:cubicBezTo>
                  <a:pt x="763" y="221"/>
                  <a:pt x="763" y="221"/>
                  <a:pt x="763" y="221"/>
                </a:cubicBezTo>
                <a:cubicBezTo>
                  <a:pt x="763" y="249"/>
                  <a:pt x="755" y="275"/>
                  <a:pt x="743" y="298"/>
                </a:cubicBezTo>
                <a:cubicBezTo>
                  <a:pt x="743" y="298"/>
                  <a:pt x="743" y="298"/>
                  <a:pt x="743" y="298"/>
                </a:cubicBezTo>
                <a:cubicBezTo>
                  <a:pt x="763" y="318"/>
                  <a:pt x="777" y="345"/>
                  <a:pt x="777" y="376"/>
                </a:cubicBezTo>
                <a:cubicBezTo>
                  <a:pt x="777" y="376"/>
                  <a:pt x="777" y="376"/>
                  <a:pt x="777" y="376"/>
                </a:cubicBezTo>
                <a:cubicBezTo>
                  <a:pt x="776" y="399"/>
                  <a:pt x="767" y="424"/>
                  <a:pt x="750" y="444"/>
                </a:cubicBezTo>
                <a:cubicBezTo>
                  <a:pt x="750" y="444"/>
                  <a:pt x="750" y="444"/>
                  <a:pt x="750" y="444"/>
                </a:cubicBezTo>
                <a:cubicBezTo>
                  <a:pt x="732" y="465"/>
                  <a:pt x="707" y="480"/>
                  <a:pt x="676" y="480"/>
                </a:cubicBezTo>
                <a:cubicBezTo>
                  <a:pt x="676" y="480"/>
                  <a:pt x="676" y="480"/>
                  <a:pt x="676" y="480"/>
                </a:cubicBezTo>
                <a:cubicBezTo>
                  <a:pt x="676" y="480"/>
                  <a:pt x="675" y="480"/>
                  <a:pt x="675" y="480"/>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21" name="Rounded Rectangle 110"/>
          <p:cNvSpPr>
            <a:spLocks noChangeArrowheads="1"/>
          </p:cNvSpPr>
          <p:nvPr/>
        </p:nvSpPr>
        <p:spPr bwMode="auto">
          <a:xfrm>
            <a:off x="3211116" y="4933950"/>
            <a:ext cx="504825" cy="757238"/>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lstStyle/>
          <a:p>
            <a:pPr algn="ctr">
              <a:spcBef>
                <a:spcPct val="50000"/>
              </a:spcBef>
            </a:pPr>
            <a:r>
              <a:rPr lang="en-US" altLang="fr-FR" sz="900">
                <a:solidFill>
                  <a:schemeClr val="bg1"/>
                </a:solidFill>
              </a:rPr>
              <a:t>Internet Access</a:t>
            </a:r>
          </a:p>
        </p:txBody>
      </p:sp>
      <p:sp>
        <p:nvSpPr>
          <p:cNvPr id="29722" name="Freeform 3"/>
          <p:cNvSpPr>
            <a:spLocks noChangeAspect="1" noEditPoints="1"/>
          </p:cNvSpPr>
          <p:nvPr/>
        </p:nvSpPr>
        <p:spPr bwMode="auto">
          <a:xfrm>
            <a:off x="3307557" y="4960939"/>
            <a:ext cx="283369" cy="352425"/>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5" h="385">
                <a:moveTo>
                  <a:pt x="168" y="233"/>
                </a:moveTo>
                <a:cubicBezTo>
                  <a:pt x="168" y="233"/>
                  <a:pt x="168" y="233"/>
                  <a:pt x="168" y="234"/>
                </a:cubicBezTo>
                <a:cubicBezTo>
                  <a:pt x="168" y="234"/>
                  <a:pt x="168" y="234"/>
                  <a:pt x="168" y="234"/>
                </a:cubicBezTo>
                <a:lnTo>
                  <a:pt x="168" y="233"/>
                </a:lnTo>
                <a:close/>
                <a:moveTo>
                  <a:pt x="287" y="135"/>
                </a:moveTo>
                <a:cubicBezTo>
                  <a:pt x="285" y="137"/>
                  <a:pt x="286" y="139"/>
                  <a:pt x="285" y="141"/>
                </a:cubicBezTo>
                <a:cubicBezTo>
                  <a:pt x="284" y="145"/>
                  <a:pt x="280" y="142"/>
                  <a:pt x="278" y="145"/>
                </a:cubicBezTo>
                <a:cubicBezTo>
                  <a:pt x="274" y="149"/>
                  <a:pt x="279" y="152"/>
                  <a:pt x="283" y="153"/>
                </a:cubicBezTo>
                <a:cubicBezTo>
                  <a:pt x="288" y="154"/>
                  <a:pt x="290" y="150"/>
                  <a:pt x="293" y="147"/>
                </a:cubicBezTo>
                <a:cubicBezTo>
                  <a:pt x="295" y="146"/>
                  <a:pt x="296" y="144"/>
                  <a:pt x="298" y="144"/>
                </a:cubicBezTo>
                <a:cubicBezTo>
                  <a:pt x="300" y="144"/>
                  <a:pt x="302" y="146"/>
                  <a:pt x="303" y="146"/>
                </a:cubicBezTo>
                <a:cubicBezTo>
                  <a:pt x="308" y="146"/>
                  <a:pt x="308" y="141"/>
                  <a:pt x="307" y="138"/>
                </a:cubicBezTo>
                <a:cubicBezTo>
                  <a:pt x="305" y="135"/>
                  <a:pt x="302" y="133"/>
                  <a:pt x="299" y="130"/>
                </a:cubicBezTo>
                <a:cubicBezTo>
                  <a:pt x="298" y="129"/>
                  <a:pt x="298" y="127"/>
                  <a:pt x="297" y="126"/>
                </a:cubicBezTo>
                <a:cubicBezTo>
                  <a:pt x="296" y="124"/>
                  <a:pt x="293" y="124"/>
                  <a:pt x="292" y="125"/>
                </a:cubicBezTo>
                <a:cubicBezTo>
                  <a:pt x="290" y="127"/>
                  <a:pt x="292" y="129"/>
                  <a:pt x="291" y="131"/>
                </a:cubicBezTo>
                <a:cubicBezTo>
                  <a:pt x="291" y="133"/>
                  <a:pt x="288" y="133"/>
                  <a:pt x="287" y="135"/>
                </a:cubicBezTo>
                <a:close/>
                <a:moveTo>
                  <a:pt x="339" y="68"/>
                </a:moveTo>
                <a:cubicBezTo>
                  <a:pt x="336" y="64"/>
                  <a:pt x="331" y="64"/>
                  <a:pt x="327" y="67"/>
                </a:cubicBezTo>
                <a:cubicBezTo>
                  <a:pt x="324" y="70"/>
                  <a:pt x="324" y="75"/>
                  <a:pt x="327" y="78"/>
                </a:cubicBezTo>
                <a:cubicBezTo>
                  <a:pt x="328" y="79"/>
                  <a:pt x="329" y="81"/>
                  <a:pt x="330" y="82"/>
                </a:cubicBezTo>
                <a:cubicBezTo>
                  <a:pt x="320" y="87"/>
                  <a:pt x="315" y="97"/>
                  <a:pt x="314" y="98"/>
                </a:cubicBezTo>
                <a:cubicBezTo>
                  <a:pt x="311" y="103"/>
                  <a:pt x="311" y="111"/>
                  <a:pt x="311" y="117"/>
                </a:cubicBezTo>
                <a:cubicBezTo>
                  <a:pt x="312" y="122"/>
                  <a:pt x="313" y="129"/>
                  <a:pt x="317" y="133"/>
                </a:cubicBezTo>
                <a:cubicBezTo>
                  <a:pt x="322" y="139"/>
                  <a:pt x="326" y="151"/>
                  <a:pt x="318" y="157"/>
                </a:cubicBezTo>
                <a:cubicBezTo>
                  <a:pt x="309" y="162"/>
                  <a:pt x="306" y="147"/>
                  <a:pt x="298" y="153"/>
                </a:cubicBezTo>
                <a:cubicBezTo>
                  <a:pt x="295" y="156"/>
                  <a:pt x="292" y="159"/>
                  <a:pt x="289" y="163"/>
                </a:cubicBezTo>
                <a:cubicBezTo>
                  <a:pt x="286" y="167"/>
                  <a:pt x="286" y="168"/>
                  <a:pt x="291" y="171"/>
                </a:cubicBezTo>
                <a:cubicBezTo>
                  <a:pt x="302" y="177"/>
                  <a:pt x="284" y="180"/>
                  <a:pt x="283" y="186"/>
                </a:cubicBezTo>
                <a:cubicBezTo>
                  <a:pt x="282" y="196"/>
                  <a:pt x="299" y="185"/>
                  <a:pt x="301" y="184"/>
                </a:cubicBezTo>
                <a:cubicBezTo>
                  <a:pt x="311" y="177"/>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7" y="219"/>
                  <a:pt x="354" y="216"/>
                  <a:pt x="352" y="212"/>
                </a:cubicBezTo>
                <a:cubicBezTo>
                  <a:pt x="347" y="207"/>
                  <a:pt x="345" y="213"/>
                  <a:pt x="340" y="213"/>
                </a:cubicBezTo>
                <a:cubicBezTo>
                  <a:pt x="337" y="213"/>
                  <a:pt x="338" y="212"/>
                  <a:pt x="337" y="210"/>
                </a:cubicBezTo>
                <a:cubicBezTo>
                  <a:pt x="336" y="205"/>
                  <a:pt x="333" y="202"/>
                  <a:pt x="329" y="199"/>
                </a:cubicBezTo>
                <a:cubicBezTo>
                  <a:pt x="325" y="196"/>
                  <a:pt x="319" y="194"/>
                  <a:pt x="314" y="194"/>
                </a:cubicBezTo>
                <a:cubicBezTo>
                  <a:pt x="309" y="194"/>
                  <a:pt x="305" y="195"/>
                  <a:pt x="301" y="196"/>
                </a:cubicBezTo>
                <a:cubicBezTo>
                  <a:pt x="291" y="198"/>
                  <a:pt x="283" y="198"/>
                  <a:pt x="277" y="207"/>
                </a:cubicBezTo>
                <a:cubicBezTo>
                  <a:pt x="273" y="214"/>
                  <a:pt x="267" y="222"/>
                  <a:pt x="268" y="230"/>
                </a:cubicBezTo>
                <a:cubicBezTo>
                  <a:pt x="268" y="233"/>
                  <a:pt x="270" y="235"/>
                  <a:pt x="270" y="238"/>
                </a:cubicBezTo>
                <a:cubicBezTo>
                  <a:pt x="271" y="242"/>
                  <a:pt x="271" y="246"/>
                  <a:pt x="273" y="250"/>
                </a:cubicBezTo>
                <a:cubicBezTo>
                  <a:pt x="275" y="256"/>
                  <a:pt x="281" y="262"/>
                  <a:pt x="287" y="262"/>
                </a:cubicBezTo>
                <a:cubicBezTo>
                  <a:pt x="290" y="262"/>
                  <a:pt x="291" y="262"/>
                  <a:pt x="293" y="261"/>
                </a:cubicBezTo>
                <a:cubicBezTo>
                  <a:pt x="295" y="260"/>
                  <a:pt x="296" y="257"/>
                  <a:pt x="298" y="257"/>
                </a:cubicBezTo>
                <a:cubicBezTo>
                  <a:pt x="303" y="257"/>
                  <a:pt x="305" y="264"/>
                  <a:pt x="307" y="267"/>
                </a:cubicBezTo>
                <a:cubicBezTo>
                  <a:pt x="311" y="271"/>
                  <a:pt x="316" y="269"/>
                  <a:pt x="319" y="273"/>
                </a:cubicBezTo>
                <a:cubicBezTo>
                  <a:pt x="322" y="277"/>
                  <a:pt x="326" y="284"/>
                  <a:pt x="325" y="289"/>
                </a:cubicBezTo>
                <a:cubicBezTo>
                  <a:pt x="323" y="294"/>
                  <a:pt x="315" y="295"/>
                  <a:pt x="313" y="300"/>
                </a:cubicBezTo>
                <a:cubicBezTo>
                  <a:pt x="308" y="308"/>
                  <a:pt x="320" y="305"/>
                  <a:pt x="323" y="312"/>
                </a:cubicBezTo>
                <a:cubicBezTo>
                  <a:pt x="321" y="314"/>
                  <a:pt x="319" y="316"/>
                  <a:pt x="317" y="317"/>
                </a:cubicBezTo>
                <a:cubicBezTo>
                  <a:pt x="285" y="349"/>
                  <a:pt x="241" y="369"/>
                  <a:pt x="192" y="369"/>
                </a:cubicBezTo>
                <a:cubicBezTo>
                  <a:pt x="185" y="369"/>
                  <a:pt x="178" y="369"/>
                  <a:pt x="170" y="368"/>
                </a:cubicBezTo>
                <a:cubicBezTo>
                  <a:pt x="171" y="366"/>
                  <a:pt x="171" y="365"/>
                  <a:pt x="171" y="364"/>
                </a:cubicBezTo>
                <a:cubicBezTo>
                  <a:pt x="174" y="359"/>
                  <a:pt x="176" y="355"/>
                  <a:pt x="181" y="351"/>
                </a:cubicBezTo>
                <a:cubicBezTo>
                  <a:pt x="192" y="341"/>
                  <a:pt x="201" y="330"/>
                  <a:pt x="209" y="319"/>
                </a:cubicBezTo>
                <a:cubicBezTo>
                  <a:pt x="213" y="313"/>
                  <a:pt x="220" y="312"/>
                  <a:pt x="224" y="306"/>
                </a:cubicBezTo>
                <a:cubicBezTo>
                  <a:pt x="226" y="303"/>
                  <a:pt x="226" y="298"/>
                  <a:pt x="227" y="294"/>
                </a:cubicBezTo>
                <a:cubicBezTo>
                  <a:pt x="227" y="290"/>
                  <a:pt x="228" y="288"/>
                  <a:pt x="230" y="285"/>
                </a:cubicBezTo>
                <a:cubicBezTo>
                  <a:pt x="232" y="282"/>
                  <a:pt x="237" y="279"/>
                  <a:pt x="238" y="276"/>
                </a:cubicBezTo>
                <a:cubicBezTo>
                  <a:pt x="240" y="269"/>
                  <a:pt x="230" y="261"/>
                  <a:pt x="224" y="259"/>
                </a:cubicBezTo>
                <a:cubicBezTo>
                  <a:pt x="220" y="257"/>
                  <a:pt x="215" y="258"/>
                  <a:pt x="211" y="255"/>
                </a:cubicBezTo>
                <a:cubicBezTo>
                  <a:pt x="207" y="254"/>
                  <a:pt x="206" y="251"/>
                  <a:pt x="203" y="248"/>
                </a:cubicBezTo>
                <a:cubicBezTo>
                  <a:pt x="200" y="246"/>
                  <a:pt x="196" y="244"/>
                  <a:pt x="192" y="242"/>
                </a:cubicBezTo>
                <a:cubicBezTo>
                  <a:pt x="188" y="240"/>
                  <a:pt x="184" y="241"/>
                  <a:pt x="180" y="240"/>
                </a:cubicBezTo>
                <a:cubicBezTo>
                  <a:pt x="178" y="239"/>
                  <a:pt x="176" y="237"/>
                  <a:pt x="174" y="236"/>
                </a:cubicBezTo>
                <a:cubicBezTo>
                  <a:pt x="172" y="235"/>
                  <a:pt x="170" y="235"/>
                  <a:pt x="168" y="234"/>
                </a:cubicBezTo>
                <a:cubicBezTo>
                  <a:pt x="166" y="233"/>
                  <a:pt x="163" y="235"/>
                  <a:pt x="162" y="237"/>
                </a:cubicBezTo>
                <a:cubicBezTo>
                  <a:pt x="160" y="240"/>
                  <a:pt x="160" y="243"/>
                  <a:pt x="160" y="246"/>
                </a:cubicBezTo>
                <a:cubicBezTo>
                  <a:pt x="160" y="247"/>
                  <a:pt x="160" y="247"/>
                  <a:pt x="160" y="247"/>
                </a:cubicBezTo>
                <a:cubicBezTo>
                  <a:pt x="160" y="247"/>
                  <a:pt x="160" y="247"/>
                  <a:pt x="160" y="247"/>
                </a:cubicBezTo>
                <a:cubicBezTo>
                  <a:pt x="155" y="246"/>
                  <a:pt x="153" y="243"/>
                  <a:pt x="151" y="240"/>
                </a:cubicBezTo>
                <a:cubicBezTo>
                  <a:pt x="149" y="237"/>
                  <a:pt x="149" y="235"/>
                  <a:pt x="146" y="234"/>
                </a:cubicBezTo>
                <a:cubicBezTo>
                  <a:pt x="144" y="233"/>
                  <a:pt x="143" y="234"/>
                  <a:pt x="141" y="232"/>
                </a:cubicBezTo>
                <a:cubicBezTo>
                  <a:pt x="137" y="229"/>
                  <a:pt x="136" y="224"/>
                  <a:pt x="131" y="221"/>
                </a:cubicBezTo>
                <a:cubicBezTo>
                  <a:pt x="129" y="219"/>
                  <a:pt x="125" y="221"/>
                  <a:pt x="122" y="220"/>
                </a:cubicBezTo>
                <a:cubicBezTo>
                  <a:pt x="117" y="217"/>
                  <a:pt x="122" y="208"/>
                  <a:pt x="125" y="205"/>
                </a:cubicBezTo>
                <a:cubicBezTo>
                  <a:pt x="127" y="204"/>
                  <a:pt x="128" y="204"/>
                  <a:pt x="130" y="204"/>
                </a:cubicBezTo>
                <a:cubicBezTo>
                  <a:pt x="132" y="203"/>
                  <a:pt x="134" y="201"/>
                  <a:pt x="137" y="201"/>
                </a:cubicBezTo>
                <a:cubicBezTo>
                  <a:pt x="140" y="200"/>
                  <a:pt x="143" y="202"/>
                  <a:pt x="145" y="204"/>
                </a:cubicBezTo>
                <a:cubicBezTo>
                  <a:pt x="149" y="207"/>
                  <a:pt x="152" y="212"/>
                  <a:pt x="156" y="214"/>
                </a:cubicBezTo>
                <a:cubicBezTo>
                  <a:pt x="159" y="216"/>
                  <a:pt x="164" y="216"/>
                  <a:pt x="164" y="212"/>
                </a:cubicBezTo>
                <a:cubicBezTo>
                  <a:pt x="163" y="207"/>
                  <a:pt x="154" y="207"/>
                  <a:pt x="153" y="202"/>
                </a:cubicBezTo>
                <a:cubicBezTo>
                  <a:pt x="153" y="200"/>
                  <a:pt x="157" y="193"/>
                  <a:pt x="158" y="191"/>
                </a:cubicBezTo>
                <a:cubicBezTo>
                  <a:pt x="161" y="185"/>
                  <a:pt x="168" y="185"/>
                  <a:pt x="171" y="180"/>
                </a:cubicBezTo>
                <a:cubicBezTo>
                  <a:pt x="174" y="177"/>
                  <a:pt x="173" y="172"/>
                  <a:pt x="176" y="169"/>
                </a:cubicBezTo>
                <a:cubicBezTo>
                  <a:pt x="179" y="167"/>
                  <a:pt x="185" y="167"/>
                  <a:pt x="189" y="165"/>
                </a:cubicBezTo>
                <a:cubicBezTo>
                  <a:pt x="193" y="162"/>
                  <a:pt x="197" y="156"/>
                  <a:pt x="199" y="151"/>
                </a:cubicBezTo>
                <a:cubicBezTo>
                  <a:pt x="200" y="144"/>
                  <a:pt x="199" y="141"/>
                  <a:pt x="193" y="138"/>
                </a:cubicBezTo>
                <a:cubicBezTo>
                  <a:pt x="189" y="136"/>
                  <a:pt x="185" y="134"/>
                  <a:pt x="181" y="132"/>
                </a:cubicBezTo>
                <a:cubicBezTo>
                  <a:pt x="178" y="131"/>
                  <a:pt x="176" y="130"/>
                  <a:pt x="174" y="127"/>
                </a:cubicBezTo>
                <a:cubicBezTo>
                  <a:pt x="172" y="126"/>
                  <a:pt x="171" y="124"/>
                  <a:pt x="169" y="123"/>
                </a:cubicBezTo>
                <a:cubicBezTo>
                  <a:pt x="167" y="121"/>
                  <a:pt x="166" y="122"/>
                  <a:pt x="164" y="122"/>
                </a:cubicBezTo>
                <a:cubicBezTo>
                  <a:pt x="161" y="122"/>
                  <a:pt x="162" y="123"/>
                  <a:pt x="160" y="121"/>
                </a:cubicBezTo>
                <a:cubicBezTo>
                  <a:pt x="159" y="121"/>
                  <a:pt x="159" y="118"/>
                  <a:pt x="158" y="117"/>
                </a:cubicBezTo>
                <a:cubicBezTo>
                  <a:pt x="155" y="113"/>
                  <a:pt x="147" y="113"/>
                  <a:pt x="145" y="117"/>
                </a:cubicBezTo>
                <a:cubicBezTo>
                  <a:pt x="142" y="121"/>
                  <a:pt x="147" y="130"/>
                  <a:pt x="140" y="133"/>
                </a:cubicBezTo>
                <a:cubicBezTo>
                  <a:pt x="137" y="134"/>
                  <a:pt x="130" y="131"/>
                  <a:pt x="127" y="129"/>
                </a:cubicBezTo>
                <a:cubicBezTo>
                  <a:pt x="120" y="126"/>
                  <a:pt x="118" y="118"/>
                  <a:pt x="123" y="113"/>
                </a:cubicBezTo>
                <a:cubicBezTo>
                  <a:pt x="130" y="106"/>
                  <a:pt x="141" y="105"/>
                  <a:pt x="147" y="98"/>
                </a:cubicBezTo>
                <a:cubicBezTo>
                  <a:pt x="148" y="96"/>
                  <a:pt x="150" y="94"/>
                  <a:pt x="149" y="91"/>
                </a:cubicBezTo>
                <a:cubicBezTo>
                  <a:pt x="149" y="89"/>
                  <a:pt x="146" y="83"/>
                  <a:pt x="145" y="82"/>
                </a:cubicBezTo>
                <a:cubicBezTo>
                  <a:pt x="140" y="77"/>
                  <a:pt x="131" y="83"/>
                  <a:pt x="127" y="75"/>
                </a:cubicBezTo>
                <a:cubicBezTo>
                  <a:pt x="126" y="73"/>
                  <a:pt x="126" y="72"/>
                  <a:pt x="126" y="70"/>
                </a:cubicBezTo>
                <a:cubicBezTo>
                  <a:pt x="125" y="66"/>
                  <a:pt x="125" y="67"/>
                  <a:pt x="121" y="66"/>
                </a:cubicBezTo>
                <a:cubicBezTo>
                  <a:pt x="115" y="63"/>
                  <a:pt x="103" y="62"/>
                  <a:pt x="97" y="66"/>
                </a:cubicBezTo>
                <a:cubicBezTo>
                  <a:pt x="93" y="68"/>
                  <a:pt x="88" y="74"/>
                  <a:pt x="87" y="78"/>
                </a:cubicBezTo>
                <a:cubicBezTo>
                  <a:pt x="86" y="83"/>
                  <a:pt x="89" y="84"/>
                  <a:pt x="93" y="86"/>
                </a:cubicBezTo>
                <a:cubicBezTo>
                  <a:pt x="99" y="90"/>
                  <a:pt x="94" y="93"/>
                  <a:pt x="90" y="95"/>
                </a:cubicBezTo>
                <a:cubicBezTo>
                  <a:pt x="82" y="99"/>
                  <a:pt x="83" y="95"/>
                  <a:pt x="78" y="90"/>
                </a:cubicBezTo>
                <a:cubicBezTo>
                  <a:pt x="76" y="87"/>
                  <a:pt x="73" y="86"/>
                  <a:pt x="70" y="83"/>
                </a:cubicBezTo>
                <a:cubicBezTo>
                  <a:pt x="69" y="81"/>
                  <a:pt x="68" y="79"/>
                  <a:pt x="66" y="78"/>
                </a:cubicBezTo>
                <a:cubicBezTo>
                  <a:pt x="67"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3" y="53"/>
                  <a:pt x="145" y="54"/>
                </a:cubicBezTo>
                <a:cubicBezTo>
                  <a:pt x="151" y="56"/>
                  <a:pt x="157" y="62"/>
                  <a:pt x="161" y="67"/>
                </a:cubicBezTo>
                <a:cubicBezTo>
                  <a:pt x="163" y="68"/>
                  <a:pt x="163" y="66"/>
                  <a:pt x="163" y="69"/>
                </a:cubicBezTo>
                <a:cubicBezTo>
                  <a:pt x="163" y="71"/>
                  <a:pt x="160" y="74"/>
                  <a:pt x="159" y="76"/>
                </a:cubicBezTo>
                <a:cubicBezTo>
                  <a:pt x="157" y="81"/>
                  <a:pt x="160" y="86"/>
                  <a:pt x="164" y="90"/>
                </a:cubicBezTo>
                <a:cubicBezTo>
                  <a:pt x="169" y="94"/>
                  <a:pt x="173" y="99"/>
                  <a:pt x="179" y="101"/>
                </a:cubicBezTo>
                <a:cubicBezTo>
                  <a:pt x="185" y="102"/>
                  <a:pt x="188" y="98"/>
                  <a:pt x="191" y="93"/>
                </a:cubicBezTo>
                <a:cubicBezTo>
                  <a:pt x="196" y="82"/>
                  <a:pt x="181" y="75"/>
                  <a:pt x="174" y="70"/>
                </a:cubicBezTo>
                <a:cubicBezTo>
                  <a:pt x="169" y="68"/>
                  <a:pt x="170" y="65"/>
                  <a:pt x="171" y="60"/>
                </a:cubicBezTo>
                <a:cubicBezTo>
                  <a:pt x="172" y="55"/>
                  <a:pt x="175" y="51"/>
                  <a:pt x="180" y="50"/>
                </a:cubicBezTo>
                <a:cubicBezTo>
                  <a:pt x="185" y="48"/>
                  <a:pt x="190" y="50"/>
                  <a:pt x="186" y="55"/>
                </a:cubicBezTo>
                <a:cubicBezTo>
                  <a:pt x="184" y="59"/>
                  <a:pt x="178" y="60"/>
                  <a:pt x="179" y="66"/>
                </a:cubicBezTo>
                <a:cubicBezTo>
                  <a:pt x="180" y="70"/>
                  <a:pt x="185" y="71"/>
                  <a:pt x="189" y="71"/>
                </a:cubicBezTo>
                <a:cubicBezTo>
                  <a:pt x="192" y="70"/>
                  <a:pt x="194" y="68"/>
                  <a:pt x="197" y="73"/>
                </a:cubicBezTo>
                <a:cubicBezTo>
                  <a:pt x="199" y="77"/>
                  <a:pt x="197" y="81"/>
                  <a:pt x="201" y="86"/>
                </a:cubicBezTo>
                <a:cubicBezTo>
                  <a:pt x="204" y="89"/>
                  <a:pt x="207" y="91"/>
                  <a:pt x="209" y="96"/>
                </a:cubicBezTo>
                <a:cubicBezTo>
                  <a:pt x="209" y="97"/>
                  <a:pt x="209" y="99"/>
                  <a:pt x="210" y="101"/>
                </a:cubicBezTo>
                <a:cubicBezTo>
                  <a:pt x="211" y="104"/>
                  <a:pt x="214" y="107"/>
                  <a:pt x="216" y="110"/>
                </a:cubicBezTo>
                <a:cubicBezTo>
                  <a:pt x="218" y="113"/>
                  <a:pt x="219" y="116"/>
                  <a:pt x="221" y="118"/>
                </a:cubicBezTo>
                <a:cubicBezTo>
                  <a:pt x="224" y="122"/>
                  <a:pt x="229" y="120"/>
                  <a:pt x="232" y="117"/>
                </a:cubicBezTo>
                <a:cubicBezTo>
                  <a:pt x="237" y="112"/>
                  <a:pt x="234" y="103"/>
                  <a:pt x="240" y="99"/>
                </a:cubicBezTo>
                <a:cubicBezTo>
                  <a:pt x="241" y="97"/>
                  <a:pt x="244" y="97"/>
                  <a:pt x="246" y="98"/>
                </a:cubicBezTo>
                <a:cubicBezTo>
                  <a:pt x="248" y="98"/>
                  <a:pt x="249" y="100"/>
                  <a:pt x="251" y="101"/>
                </a:cubicBezTo>
                <a:cubicBezTo>
                  <a:pt x="252" y="101"/>
                  <a:pt x="254" y="101"/>
                  <a:pt x="255" y="102"/>
                </a:cubicBezTo>
                <a:cubicBezTo>
                  <a:pt x="258" y="105"/>
                  <a:pt x="257" y="107"/>
                  <a:pt x="259" y="109"/>
                </a:cubicBezTo>
                <a:cubicBezTo>
                  <a:pt x="261" y="113"/>
                  <a:pt x="265" y="113"/>
                  <a:pt x="268" y="113"/>
                </a:cubicBezTo>
                <a:cubicBezTo>
                  <a:pt x="279" y="113"/>
                  <a:pt x="287" y="105"/>
                  <a:pt x="282" y="95"/>
                </a:cubicBezTo>
                <a:cubicBezTo>
                  <a:pt x="281" y="91"/>
                  <a:pt x="278" y="88"/>
                  <a:pt x="276" y="86"/>
                </a:cubicBezTo>
                <a:cubicBezTo>
                  <a:pt x="273" y="85"/>
                  <a:pt x="270" y="85"/>
                  <a:pt x="269" y="82"/>
                </a:cubicBezTo>
                <a:cubicBezTo>
                  <a:pt x="266" y="77"/>
                  <a:pt x="269" y="66"/>
                  <a:pt x="271" y="61"/>
                </a:cubicBezTo>
                <a:cubicBezTo>
                  <a:pt x="272" y="58"/>
                  <a:pt x="274" y="51"/>
                  <a:pt x="273" y="47"/>
                </a:cubicBezTo>
                <a:cubicBezTo>
                  <a:pt x="273" y="45"/>
                  <a:pt x="270" y="43"/>
                  <a:pt x="268" y="41"/>
                </a:cubicBezTo>
                <a:cubicBezTo>
                  <a:pt x="267" y="39"/>
                  <a:pt x="263" y="34"/>
                  <a:pt x="260" y="29"/>
                </a:cubicBezTo>
                <a:cubicBezTo>
                  <a:pt x="276" y="36"/>
                  <a:pt x="291" y="45"/>
                  <a:pt x="304" y="56"/>
                </a:cubicBezTo>
                <a:cubicBezTo>
                  <a:pt x="307" y="59"/>
                  <a:pt x="312" y="58"/>
                  <a:pt x="315" y="55"/>
                </a:cubicBezTo>
                <a:cubicBezTo>
                  <a:pt x="318" y="51"/>
                  <a:pt x="317" y="46"/>
                  <a:pt x="314" y="44"/>
                </a:cubicBezTo>
                <a:cubicBezTo>
                  <a:pt x="314" y="44"/>
                  <a:pt x="314" y="44"/>
                  <a:pt x="314" y="44"/>
                </a:cubicBezTo>
                <a:cubicBezTo>
                  <a:pt x="281" y="16"/>
                  <a:pt x="238" y="0"/>
                  <a:pt x="192" y="0"/>
                </a:cubicBezTo>
                <a:cubicBezTo>
                  <a:pt x="86" y="0"/>
                  <a:pt x="0" y="86"/>
                  <a:pt x="0" y="193"/>
                </a:cubicBezTo>
                <a:cubicBezTo>
                  <a:pt x="0" y="299"/>
                  <a:pt x="86" y="385"/>
                  <a:pt x="192" y="385"/>
                </a:cubicBezTo>
                <a:cubicBezTo>
                  <a:pt x="299" y="385"/>
                  <a:pt x="385" y="299"/>
                  <a:pt x="385" y="193"/>
                </a:cubicBezTo>
                <a:cubicBezTo>
                  <a:pt x="385" y="145"/>
                  <a:pt x="367" y="101"/>
                  <a:pt x="339" y="68"/>
                </a:cubicBezTo>
                <a:close/>
                <a:moveTo>
                  <a:pt x="340" y="133"/>
                </a:moveTo>
                <a:cubicBezTo>
                  <a:pt x="338" y="133"/>
                  <a:pt x="331" y="130"/>
                  <a:pt x="331" y="128"/>
                </a:cubicBezTo>
                <a:cubicBezTo>
                  <a:pt x="331" y="125"/>
                  <a:pt x="337" y="121"/>
                  <a:pt x="338" y="118"/>
                </a:cubicBezTo>
                <a:cubicBezTo>
                  <a:pt x="339" y="117"/>
                  <a:pt x="338" y="115"/>
                  <a:pt x="339" y="114"/>
                </a:cubicBezTo>
                <a:cubicBezTo>
                  <a:pt x="340" y="113"/>
                  <a:pt x="342" y="113"/>
                  <a:pt x="343" y="112"/>
                </a:cubicBezTo>
                <a:cubicBezTo>
                  <a:pt x="344" y="110"/>
                  <a:pt x="344" y="106"/>
                  <a:pt x="344" y="103"/>
                </a:cubicBezTo>
                <a:cubicBezTo>
                  <a:pt x="348" y="109"/>
                  <a:pt x="351" y="115"/>
                  <a:pt x="354" y="121"/>
                </a:cubicBezTo>
                <a:cubicBezTo>
                  <a:pt x="350" y="127"/>
                  <a:pt x="345" y="133"/>
                  <a:pt x="340" y="133"/>
                </a:cubicBezTo>
                <a:close/>
                <a:moveTo>
                  <a:pt x="169" y="306"/>
                </a:moveTo>
                <a:cubicBezTo>
                  <a:pt x="168" y="315"/>
                  <a:pt x="163" y="323"/>
                  <a:pt x="161" y="331"/>
                </a:cubicBezTo>
                <a:cubicBezTo>
                  <a:pt x="159" y="337"/>
                  <a:pt x="158" y="340"/>
                  <a:pt x="161" y="345"/>
                </a:cubicBezTo>
                <a:cubicBezTo>
                  <a:pt x="165" y="352"/>
                  <a:pt x="164" y="354"/>
                  <a:pt x="163" y="361"/>
                </a:cubicBezTo>
                <a:cubicBezTo>
                  <a:pt x="162" y="362"/>
                  <a:pt x="162" y="364"/>
                  <a:pt x="162" y="367"/>
                </a:cubicBezTo>
                <a:cubicBezTo>
                  <a:pt x="125" y="360"/>
                  <a:pt x="93" y="343"/>
                  <a:pt x="67" y="317"/>
                </a:cubicBezTo>
                <a:cubicBezTo>
                  <a:pt x="35" y="285"/>
                  <a:pt x="16" y="241"/>
                  <a:pt x="16" y="193"/>
                </a:cubicBezTo>
                <a:cubicBezTo>
                  <a:pt x="16" y="165"/>
                  <a:pt x="22" y="138"/>
                  <a:pt x="34" y="115"/>
                </a:cubicBezTo>
                <a:cubicBezTo>
                  <a:pt x="37" y="120"/>
                  <a:pt x="41" y="126"/>
                  <a:pt x="42"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4" y="192"/>
                  <a:pt x="75" y="197"/>
                </a:cubicBezTo>
                <a:cubicBezTo>
                  <a:pt x="78" y="214"/>
                  <a:pt x="99" y="220"/>
                  <a:pt x="111" y="229"/>
                </a:cubicBezTo>
                <a:cubicBezTo>
                  <a:pt x="115" y="231"/>
                  <a:pt x="119" y="233"/>
                  <a:pt x="123" y="235"/>
                </a:cubicBezTo>
                <a:cubicBezTo>
                  <a:pt x="127" y="238"/>
                  <a:pt x="130" y="241"/>
                  <a:pt x="135" y="243"/>
                </a:cubicBezTo>
                <a:cubicBezTo>
                  <a:pt x="141" y="245"/>
                  <a:pt x="145" y="246"/>
                  <a:pt x="150" y="250"/>
                </a:cubicBezTo>
                <a:cubicBezTo>
                  <a:pt x="151" y="251"/>
                  <a:pt x="154" y="253"/>
                  <a:pt x="156" y="255"/>
                </a:cubicBezTo>
                <a:cubicBezTo>
                  <a:pt x="155" y="256"/>
                  <a:pt x="154" y="257"/>
                  <a:pt x="153" y="259"/>
                </a:cubicBezTo>
                <a:cubicBezTo>
                  <a:pt x="151" y="261"/>
                  <a:pt x="151" y="263"/>
                  <a:pt x="151" y="267"/>
                </a:cubicBezTo>
                <a:cubicBezTo>
                  <a:pt x="151" y="268"/>
                  <a:pt x="151" y="269"/>
                  <a:pt x="151" y="270"/>
                </a:cubicBezTo>
                <a:cubicBezTo>
                  <a:pt x="151" y="271"/>
                  <a:pt x="149" y="272"/>
                  <a:pt x="149" y="273"/>
                </a:cubicBezTo>
                <a:cubicBezTo>
                  <a:pt x="148" y="280"/>
                  <a:pt x="158" y="285"/>
                  <a:pt x="162" y="289"/>
                </a:cubicBezTo>
                <a:cubicBezTo>
                  <a:pt x="168" y="293"/>
                  <a:pt x="170" y="299"/>
                  <a:pt x="169" y="3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Rounded Rectangle 110"/>
          <p:cNvSpPr>
            <a:spLocks noChangeArrowheads="1"/>
          </p:cNvSpPr>
          <p:nvPr/>
        </p:nvSpPr>
        <p:spPr bwMode="auto">
          <a:xfrm>
            <a:off x="5276850" y="4914900"/>
            <a:ext cx="506016" cy="757238"/>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lstStyle/>
          <a:p>
            <a:pPr algn="ctr">
              <a:spcBef>
                <a:spcPct val="50000"/>
              </a:spcBef>
            </a:pPr>
            <a:r>
              <a:rPr lang="en-US" altLang="fr-FR" sz="900">
                <a:solidFill>
                  <a:schemeClr val="bg1"/>
                </a:solidFill>
              </a:rPr>
              <a:t>On-line storage</a:t>
            </a:r>
          </a:p>
        </p:txBody>
      </p:sp>
      <p:sp>
        <p:nvSpPr>
          <p:cNvPr id="29724" name="Freeform 3"/>
          <p:cNvSpPr>
            <a:spLocks noChangeAspect="1" noEditPoints="1"/>
          </p:cNvSpPr>
          <p:nvPr/>
        </p:nvSpPr>
        <p:spPr bwMode="auto">
          <a:xfrm>
            <a:off x="5438775" y="4959350"/>
            <a:ext cx="217885" cy="319088"/>
          </a:xfrm>
          <a:custGeom>
            <a:avLst/>
            <a:gdLst>
              <a:gd name="T0" fmla="*/ 2147483647 w 296"/>
              <a:gd name="T1" fmla="*/ 2147483647 h 349"/>
              <a:gd name="T2" fmla="*/ 2147483647 w 296"/>
              <a:gd name="T3" fmla="*/ 2147483647 h 349"/>
              <a:gd name="T4" fmla="*/ 2147483647 w 296"/>
              <a:gd name="T5" fmla="*/ 2147483647 h 349"/>
              <a:gd name="T6" fmla="*/ 2147483647 w 296"/>
              <a:gd name="T7" fmla="*/ 0 h 349"/>
              <a:gd name="T8" fmla="*/ 0 w 296"/>
              <a:gd name="T9" fmla="*/ 2147483647 h 349"/>
              <a:gd name="T10" fmla="*/ 0 w 296"/>
              <a:gd name="T11" fmla="*/ 2147483647 h 349"/>
              <a:gd name="T12" fmla="*/ 0 w 296"/>
              <a:gd name="T13" fmla="*/ 2147483647 h 349"/>
              <a:gd name="T14" fmla="*/ 0 w 296"/>
              <a:gd name="T15" fmla="*/ 2147483647 h 349"/>
              <a:gd name="T16" fmla="*/ 2147483647 w 296"/>
              <a:gd name="T17" fmla="*/ 2147483647 h 349"/>
              <a:gd name="T18" fmla="*/ 2147483647 w 296"/>
              <a:gd name="T19" fmla="*/ 2147483647 h 349"/>
              <a:gd name="T20" fmla="*/ 2147483647 w 296"/>
              <a:gd name="T21" fmla="*/ 2147483647 h 349"/>
              <a:gd name="T22" fmla="*/ 2147483647 w 296"/>
              <a:gd name="T23" fmla="*/ 2147483647 h 349"/>
              <a:gd name="T24" fmla="*/ 2147483647 w 296"/>
              <a:gd name="T25" fmla="*/ 2147483647 h 349"/>
              <a:gd name="T26" fmla="*/ 2147483647 w 296"/>
              <a:gd name="T27" fmla="*/ 2147483647 h 349"/>
              <a:gd name="T28" fmla="*/ 2147483647 w 296"/>
              <a:gd name="T29" fmla="*/ 2147483647 h 349"/>
              <a:gd name="T30" fmla="*/ 2147483647 w 296"/>
              <a:gd name="T31" fmla="*/ 2147483647 h 349"/>
              <a:gd name="T32" fmla="*/ 2147483647 w 296"/>
              <a:gd name="T33" fmla="*/ 2147483647 h 349"/>
              <a:gd name="T34" fmla="*/ 2147483647 w 296"/>
              <a:gd name="T35" fmla="*/ 2147483647 h 349"/>
              <a:gd name="T36" fmla="*/ 2147483647 w 296"/>
              <a:gd name="T37" fmla="*/ 2147483647 h 349"/>
              <a:gd name="T38" fmla="*/ 2147483647 w 296"/>
              <a:gd name="T39" fmla="*/ 2147483647 h 349"/>
              <a:gd name="T40" fmla="*/ 2147483647 w 296"/>
              <a:gd name="T41" fmla="*/ 2147483647 h 349"/>
              <a:gd name="T42" fmla="*/ 2147483647 w 296"/>
              <a:gd name="T43" fmla="*/ 2147483647 h 349"/>
              <a:gd name="T44" fmla="*/ 2147483647 w 296"/>
              <a:gd name="T45" fmla="*/ 2147483647 h 349"/>
              <a:gd name="T46" fmla="*/ 2147483647 w 296"/>
              <a:gd name="T47" fmla="*/ 2147483647 h 349"/>
              <a:gd name="T48" fmla="*/ 2147483647 w 296"/>
              <a:gd name="T49" fmla="*/ 2147483647 h 349"/>
              <a:gd name="T50" fmla="*/ 2147483647 w 296"/>
              <a:gd name="T51" fmla="*/ 2147483647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6" h="349">
                <a:moveTo>
                  <a:pt x="288" y="106"/>
                </a:moveTo>
                <a:cubicBezTo>
                  <a:pt x="293" y="106"/>
                  <a:pt x="296" y="103"/>
                  <a:pt x="296" y="98"/>
                </a:cubicBezTo>
                <a:cubicBezTo>
                  <a:pt x="296" y="53"/>
                  <a:pt x="296" y="53"/>
                  <a:pt x="296" y="53"/>
                </a:cubicBezTo>
                <a:cubicBezTo>
                  <a:pt x="296" y="18"/>
                  <a:pt x="248" y="0"/>
                  <a:pt x="148" y="0"/>
                </a:cubicBezTo>
                <a:cubicBezTo>
                  <a:pt x="48" y="0"/>
                  <a:pt x="0" y="18"/>
                  <a:pt x="0" y="53"/>
                </a:cubicBezTo>
                <a:cubicBezTo>
                  <a:pt x="0" y="54"/>
                  <a:pt x="0" y="55"/>
                  <a:pt x="0" y="55"/>
                </a:cubicBezTo>
                <a:cubicBezTo>
                  <a:pt x="0" y="55"/>
                  <a:pt x="0" y="56"/>
                  <a:pt x="0" y="56"/>
                </a:cubicBezTo>
                <a:cubicBezTo>
                  <a:pt x="0" y="286"/>
                  <a:pt x="0" y="286"/>
                  <a:pt x="0" y="286"/>
                </a:cubicBezTo>
                <a:cubicBezTo>
                  <a:pt x="0" y="327"/>
                  <a:pt x="50" y="349"/>
                  <a:pt x="148" y="349"/>
                </a:cubicBezTo>
                <a:cubicBezTo>
                  <a:pt x="242" y="349"/>
                  <a:pt x="296" y="326"/>
                  <a:pt x="296" y="286"/>
                </a:cubicBezTo>
                <a:cubicBezTo>
                  <a:pt x="296" y="130"/>
                  <a:pt x="296" y="130"/>
                  <a:pt x="296" y="130"/>
                </a:cubicBezTo>
                <a:cubicBezTo>
                  <a:pt x="296" y="126"/>
                  <a:pt x="293" y="122"/>
                  <a:pt x="288" y="122"/>
                </a:cubicBezTo>
                <a:cubicBezTo>
                  <a:pt x="284" y="122"/>
                  <a:pt x="280" y="126"/>
                  <a:pt x="280" y="130"/>
                </a:cubicBezTo>
                <a:cubicBezTo>
                  <a:pt x="280" y="286"/>
                  <a:pt x="280" y="286"/>
                  <a:pt x="280" y="286"/>
                </a:cubicBezTo>
                <a:cubicBezTo>
                  <a:pt x="280" y="315"/>
                  <a:pt x="230" y="333"/>
                  <a:pt x="148" y="333"/>
                </a:cubicBezTo>
                <a:cubicBezTo>
                  <a:pt x="88" y="333"/>
                  <a:pt x="16" y="325"/>
                  <a:pt x="16" y="286"/>
                </a:cubicBezTo>
                <a:cubicBezTo>
                  <a:pt x="16" y="83"/>
                  <a:pt x="16" y="83"/>
                  <a:pt x="16" y="83"/>
                </a:cubicBezTo>
                <a:cubicBezTo>
                  <a:pt x="37" y="99"/>
                  <a:pt x="81" y="106"/>
                  <a:pt x="148" y="106"/>
                </a:cubicBezTo>
                <a:cubicBezTo>
                  <a:pt x="215" y="106"/>
                  <a:pt x="259" y="99"/>
                  <a:pt x="280" y="83"/>
                </a:cubicBezTo>
                <a:cubicBezTo>
                  <a:pt x="280" y="98"/>
                  <a:pt x="280" y="98"/>
                  <a:pt x="280" y="98"/>
                </a:cubicBezTo>
                <a:cubicBezTo>
                  <a:pt x="280" y="103"/>
                  <a:pt x="284" y="106"/>
                  <a:pt x="288" y="106"/>
                </a:cubicBezTo>
                <a:close/>
                <a:moveTo>
                  <a:pt x="148" y="90"/>
                </a:moveTo>
                <a:cubicBezTo>
                  <a:pt x="63" y="90"/>
                  <a:pt x="16" y="77"/>
                  <a:pt x="16" y="53"/>
                </a:cubicBezTo>
                <a:cubicBezTo>
                  <a:pt x="16" y="30"/>
                  <a:pt x="63" y="16"/>
                  <a:pt x="148" y="16"/>
                </a:cubicBezTo>
                <a:cubicBezTo>
                  <a:pt x="232" y="16"/>
                  <a:pt x="280" y="30"/>
                  <a:pt x="280" y="53"/>
                </a:cubicBezTo>
                <a:cubicBezTo>
                  <a:pt x="280" y="77"/>
                  <a:pt x="233" y="90"/>
                  <a:pt x="148" y="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Rounded Rectangle 110"/>
          <p:cNvSpPr>
            <a:spLocks noChangeArrowheads="1"/>
          </p:cNvSpPr>
          <p:nvPr/>
        </p:nvSpPr>
        <p:spPr bwMode="auto">
          <a:xfrm>
            <a:off x="3764757" y="4922839"/>
            <a:ext cx="479822" cy="758825"/>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0" rIns="72000" bIns="0" anchor="ctr"/>
          <a:lstStyle/>
          <a:p>
            <a:pPr algn="ctr">
              <a:spcBef>
                <a:spcPct val="50000"/>
              </a:spcBef>
            </a:pPr>
            <a:endParaRPr lang="en-US" altLang="fr-FR" sz="900">
              <a:solidFill>
                <a:schemeClr val="bg1"/>
              </a:solidFill>
            </a:endParaRPr>
          </a:p>
        </p:txBody>
      </p:sp>
      <p:sp>
        <p:nvSpPr>
          <p:cNvPr id="29726" name="Freeform 3"/>
          <p:cNvSpPr>
            <a:spLocks noChangeAspect="1" noEditPoints="1"/>
          </p:cNvSpPr>
          <p:nvPr/>
        </p:nvSpPr>
        <p:spPr bwMode="auto">
          <a:xfrm>
            <a:off x="3883819" y="4983163"/>
            <a:ext cx="245269" cy="360362"/>
          </a:xfrm>
          <a:custGeom>
            <a:avLst/>
            <a:gdLst>
              <a:gd name="T0" fmla="*/ 2147483647 w 384"/>
              <a:gd name="T1" fmla="*/ 2147483647 h 431"/>
              <a:gd name="T2" fmla="*/ 2147483647 w 384"/>
              <a:gd name="T3" fmla="*/ 2147483647 h 431"/>
              <a:gd name="T4" fmla="*/ 2147483647 w 384"/>
              <a:gd name="T5" fmla="*/ 2147483647 h 431"/>
              <a:gd name="T6" fmla="*/ 2147483647 w 384"/>
              <a:gd name="T7" fmla="*/ 2147483647 h 431"/>
              <a:gd name="T8" fmla="*/ 2147483647 w 384"/>
              <a:gd name="T9" fmla="*/ 2147483647 h 431"/>
              <a:gd name="T10" fmla="*/ 2147483647 w 384"/>
              <a:gd name="T11" fmla="*/ 2147483647 h 431"/>
              <a:gd name="T12" fmla="*/ 2147483647 w 384"/>
              <a:gd name="T13" fmla="*/ 2147483647 h 431"/>
              <a:gd name="T14" fmla="*/ 2147483647 w 384"/>
              <a:gd name="T15" fmla="*/ 2147483647 h 431"/>
              <a:gd name="T16" fmla="*/ 2147483647 w 384"/>
              <a:gd name="T17" fmla="*/ 2147483647 h 431"/>
              <a:gd name="T18" fmla="*/ 2147483647 w 384"/>
              <a:gd name="T19" fmla="*/ 2147483647 h 431"/>
              <a:gd name="T20" fmla="*/ 2147483647 w 384"/>
              <a:gd name="T21" fmla="*/ 2147483647 h 431"/>
              <a:gd name="T22" fmla="*/ 2147483647 w 384"/>
              <a:gd name="T23" fmla="*/ 2147483647 h 431"/>
              <a:gd name="T24" fmla="*/ 2147483647 w 384"/>
              <a:gd name="T25" fmla="*/ 2147483647 h 431"/>
              <a:gd name="T26" fmla="*/ 2147483647 w 384"/>
              <a:gd name="T27" fmla="*/ 2147483647 h 431"/>
              <a:gd name="T28" fmla="*/ 2147483647 w 384"/>
              <a:gd name="T29" fmla="*/ 2147483647 h 431"/>
              <a:gd name="T30" fmla="*/ 2147483647 w 384"/>
              <a:gd name="T31" fmla="*/ 2147483647 h 431"/>
              <a:gd name="T32" fmla="*/ 2147483647 w 384"/>
              <a:gd name="T33" fmla="*/ 2147483647 h 431"/>
              <a:gd name="T34" fmla="*/ 2147483647 w 384"/>
              <a:gd name="T35" fmla="*/ 2147483647 h 431"/>
              <a:gd name="T36" fmla="*/ 2147483647 w 384"/>
              <a:gd name="T37" fmla="*/ 2147483647 h 431"/>
              <a:gd name="T38" fmla="*/ 2147483647 w 384"/>
              <a:gd name="T39" fmla="*/ 2147483647 h 431"/>
              <a:gd name="T40" fmla="*/ 2147483647 w 384"/>
              <a:gd name="T41" fmla="*/ 0 h 431"/>
              <a:gd name="T42" fmla="*/ 2147483647 w 384"/>
              <a:gd name="T43" fmla="*/ 2147483647 h 431"/>
              <a:gd name="T44" fmla="*/ 2147483647 w 384"/>
              <a:gd name="T45" fmla="*/ 2147483647 h 431"/>
              <a:gd name="T46" fmla="*/ 2147483647 w 384"/>
              <a:gd name="T47" fmla="*/ 2147483647 h 431"/>
              <a:gd name="T48" fmla="*/ 2147483647 w 384"/>
              <a:gd name="T49" fmla="*/ 2147483647 h 431"/>
              <a:gd name="T50" fmla="*/ 2147483647 w 384"/>
              <a:gd name="T51" fmla="*/ 2147483647 h 431"/>
              <a:gd name="T52" fmla="*/ 2147483647 w 384"/>
              <a:gd name="T53" fmla="*/ 2147483647 h 431"/>
              <a:gd name="T54" fmla="*/ 2147483647 w 384"/>
              <a:gd name="T55" fmla="*/ 2147483647 h 431"/>
              <a:gd name="T56" fmla="*/ 2147483647 w 384"/>
              <a:gd name="T57" fmla="*/ 2147483647 h 431"/>
              <a:gd name="T58" fmla="*/ 2147483647 w 384"/>
              <a:gd name="T59" fmla="*/ 2147483647 h 431"/>
              <a:gd name="T60" fmla="*/ 2147483647 w 384"/>
              <a:gd name="T61" fmla="*/ 2147483647 h 431"/>
              <a:gd name="T62" fmla="*/ 2147483647 w 384"/>
              <a:gd name="T63" fmla="*/ 2147483647 h 431"/>
              <a:gd name="T64" fmla="*/ 2147483647 w 384"/>
              <a:gd name="T65" fmla="*/ 2147483647 h 431"/>
              <a:gd name="T66" fmla="*/ 2147483647 w 384"/>
              <a:gd name="T67" fmla="*/ 2147483647 h 431"/>
              <a:gd name="T68" fmla="*/ 2147483647 w 384"/>
              <a:gd name="T69" fmla="*/ 2147483647 h 431"/>
              <a:gd name="T70" fmla="*/ 2147483647 w 384"/>
              <a:gd name="T71" fmla="*/ 2147483647 h 431"/>
              <a:gd name="T72" fmla="*/ 2147483647 w 384"/>
              <a:gd name="T73" fmla="*/ 2147483647 h 431"/>
              <a:gd name="T74" fmla="*/ 2147483647 w 384"/>
              <a:gd name="T75" fmla="*/ 2147483647 h 431"/>
              <a:gd name="T76" fmla="*/ 2147483647 w 384"/>
              <a:gd name="T77" fmla="*/ 2147483647 h 431"/>
              <a:gd name="T78" fmla="*/ 2147483647 w 384"/>
              <a:gd name="T79" fmla="*/ 2147483647 h 431"/>
              <a:gd name="T80" fmla="*/ 2147483647 w 384"/>
              <a:gd name="T81" fmla="*/ 2147483647 h 431"/>
              <a:gd name="T82" fmla="*/ 2147483647 w 384"/>
              <a:gd name="T83" fmla="*/ 2147483647 h 431"/>
              <a:gd name="T84" fmla="*/ 2147483647 w 384"/>
              <a:gd name="T85" fmla="*/ 2147483647 h 431"/>
              <a:gd name="T86" fmla="*/ 2147483647 w 384"/>
              <a:gd name="T87" fmla="*/ 2147483647 h 431"/>
              <a:gd name="T88" fmla="*/ 2147483647 w 384"/>
              <a:gd name="T89" fmla="*/ 2147483647 h 431"/>
              <a:gd name="T90" fmla="*/ 2147483647 w 384"/>
              <a:gd name="T91" fmla="*/ 2147483647 h 431"/>
              <a:gd name="T92" fmla="*/ 2147483647 w 384"/>
              <a:gd name="T93" fmla="*/ 2147483647 h 431"/>
              <a:gd name="T94" fmla="*/ 2147483647 w 384"/>
              <a:gd name="T95" fmla="*/ 2147483647 h 431"/>
              <a:gd name="T96" fmla="*/ 2147483647 w 384"/>
              <a:gd name="T97" fmla="*/ 2147483647 h 431"/>
              <a:gd name="T98" fmla="*/ 2147483647 w 384"/>
              <a:gd name="T99" fmla="*/ 2147483647 h 431"/>
              <a:gd name="T100" fmla="*/ 2147483647 w 384"/>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4" h="431">
                <a:moveTo>
                  <a:pt x="274" y="177"/>
                </a:moveTo>
                <a:cubicBezTo>
                  <a:pt x="275" y="177"/>
                  <a:pt x="276" y="177"/>
                  <a:pt x="278" y="176"/>
                </a:cubicBezTo>
                <a:cubicBezTo>
                  <a:pt x="315" y="154"/>
                  <a:pt x="315" y="154"/>
                  <a:pt x="315" y="154"/>
                </a:cubicBezTo>
                <a:cubicBezTo>
                  <a:pt x="322" y="162"/>
                  <a:pt x="333" y="167"/>
                  <a:pt x="345" y="167"/>
                </a:cubicBezTo>
                <a:cubicBezTo>
                  <a:pt x="366" y="167"/>
                  <a:pt x="384" y="150"/>
                  <a:pt x="384" y="128"/>
                </a:cubicBezTo>
                <a:cubicBezTo>
                  <a:pt x="384" y="106"/>
                  <a:pt x="366" y="88"/>
                  <a:pt x="345" y="88"/>
                </a:cubicBezTo>
                <a:cubicBezTo>
                  <a:pt x="323" y="88"/>
                  <a:pt x="305" y="106"/>
                  <a:pt x="305" y="128"/>
                </a:cubicBezTo>
                <a:cubicBezTo>
                  <a:pt x="305" y="132"/>
                  <a:pt x="306" y="137"/>
                  <a:pt x="307" y="141"/>
                </a:cubicBezTo>
                <a:cubicBezTo>
                  <a:pt x="270" y="162"/>
                  <a:pt x="270" y="162"/>
                  <a:pt x="270" y="162"/>
                </a:cubicBezTo>
                <a:cubicBezTo>
                  <a:pt x="266" y="164"/>
                  <a:pt x="265" y="169"/>
                  <a:pt x="267" y="173"/>
                </a:cubicBezTo>
                <a:cubicBezTo>
                  <a:pt x="268" y="176"/>
                  <a:pt x="271" y="177"/>
                  <a:pt x="274" y="177"/>
                </a:cubicBezTo>
                <a:close/>
                <a:moveTo>
                  <a:pt x="345" y="104"/>
                </a:moveTo>
                <a:cubicBezTo>
                  <a:pt x="358" y="104"/>
                  <a:pt x="368" y="115"/>
                  <a:pt x="368" y="128"/>
                </a:cubicBezTo>
                <a:cubicBezTo>
                  <a:pt x="368" y="141"/>
                  <a:pt x="358" y="151"/>
                  <a:pt x="345" y="151"/>
                </a:cubicBezTo>
                <a:cubicBezTo>
                  <a:pt x="332" y="151"/>
                  <a:pt x="321" y="141"/>
                  <a:pt x="321" y="128"/>
                </a:cubicBezTo>
                <a:cubicBezTo>
                  <a:pt x="321" y="115"/>
                  <a:pt x="332" y="104"/>
                  <a:pt x="345" y="104"/>
                </a:cubicBezTo>
                <a:close/>
                <a:moveTo>
                  <a:pt x="345" y="264"/>
                </a:moveTo>
                <a:cubicBezTo>
                  <a:pt x="333" y="264"/>
                  <a:pt x="322" y="269"/>
                  <a:pt x="315" y="277"/>
                </a:cubicBezTo>
                <a:cubicBezTo>
                  <a:pt x="264" y="248"/>
                  <a:pt x="264" y="248"/>
                  <a:pt x="264" y="248"/>
                </a:cubicBezTo>
                <a:cubicBezTo>
                  <a:pt x="268" y="238"/>
                  <a:pt x="270" y="228"/>
                  <a:pt x="270" y="218"/>
                </a:cubicBezTo>
                <a:cubicBezTo>
                  <a:pt x="271" y="210"/>
                  <a:pt x="269" y="202"/>
                  <a:pt x="267" y="194"/>
                </a:cubicBezTo>
                <a:cubicBezTo>
                  <a:pt x="266" y="189"/>
                  <a:pt x="261" y="187"/>
                  <a:pt x="257" y="188"/>
                </a:cubicBezTo>
                <a:cubicBezTo>
                  <a:pt x="253" y="189"/>
                  <a:pt x="251" y="194"/>
                  <a:pt x="252" y="198"/>
                </a:cubicBezTo>
                <a:cubicBezTo>
                  <a:pt x="254" y="204"/>
                  <a:pt x="255" y="211"/>
                  <a:pt x="254" y="217"/>
                </a:cubicBezTo>
                <a:cubicBezTo>
                  <a:pt x="254" y="228"/>
                  <a:pt x="251" y="238"/>
                  <a:pt x="246" y="247"/>
                </a:cubicBezTo>
                <a:cubicBezTo>
                  <a:pt x="246" y="247"/>
                  <a:pt x="246" y="247"/>
                  <a:pt x="246" y="247"/>
                </a:cubicBezTo>
                <a:cubicBezTo>
                  <a:pt x="246" y="247"/>
                  <a:pt x="246" y="247"/>
                  <a:pt x="246" y="247"/>
                </a:cubicBezTo>
                <a:cubicBezTo>
                  <a:pt x="243" y="252"/>
                  <a:pt x="239" y="257"/>
                  <a:pt x="235" y="261"/>
                </a:cubicBezTo>
                <a:cubicBezTo>
                  <a:pt x="223" y="272"/>
                  <a:pt x="207" y="278"/>
                  <a:pt x="191" y="278"/>
                </a:cubicBezTo>
                <a:cubicBezTo>
                  <a:pt x="156" y="277"/>
                  <a:pt x="129" y="248"/>
                  <a:pt x="130" y="214"/>
                </a:cubicBezTo>
                <a:cubicBezTo>
                  <a:pt x="130" y="204"/>
                  <a:pt x="133" y="194"/>
                  <a:pt x="138" y="185"/>
                </a:cubicBezTo>
                <a:cubicBezTo>
                  <a:pt x="138" y="185"/>
                  <a:pt x="138" y="185"/>
                  <a:pt x="138" y="185"/>
                </a:cubicBezTo>
                <a:cubicBezTo>
                  <a:pt x="138" y="185"/>
                  <a:pt x="138" y="185"/>
                  <a:pt x="138" y="185"/>
                </a:cubicBezTo>
                <a:cubicBezTo>
                  <a:pt x="141" y="180"/>
                  <a:pt x="145" y="175"/>
                  <a:pt x="149" y="171"/>
                </a:cubicBezTo>
                <a:cubicBezTo>
                  <a:pt x="162" y="159"/>
                  <a:pt x="177" y="153"/>
                  <a:pt x="194" y="154"/>
                </a:cubicBezTo>
                <a:cubicBezTo>
                  <a:pt x="211" y="154"/>
                  <a:pt x="226" y="161"/>
                  <a:pt x="238" y="174"/>
                </a:cubicBezTo>
                <a:cubicBezTo>
                  <a:pt x="241" y="177"/>
                  <a:pt x="246" y="177"/>
                  <a:pt x="249" y="174"/>
                </a:cubicBezTo>
                <a:cubicBezTo>
                  <a:pt x="252" y="171"/>
                  <a:pt x="253" y="166"/>
                  <a:pt x="250" y="163"/>
                </a:cubicBezTo>
                <a:cubicBezTo>
                  <a:pt x="237" y="149"/>
                  <a:pt x="219" y="140"/>
                  <a:pt x="200" y="138"/>
                </a:cubicBezTo>
                <a:cubicBezTo>
                  <a:pt x="200" y="79"/>
                  <a:pt x="200" y="79"/>
                  <a:pt x="200" y="79"/>
                </a:cubicBezTo>
                <a:cubicBezTo>
                  <a:pt x="218" y="75"/>
                  <a:pt x="232" y="59"/>
                  <a:pt x="232" y="40"/>
                </a:cubicBezTo>
                <a:cubicBezTo>
                  <a:pt x="232" y="18"/>
                  <a:pt x="214" y="0"/>
                  <a:pt x="192" y="0"/>
                </a:cubicBezTo>
                <a:cubicBezTo>
                  <a:pt x="170" y="0"/>
                  <a:pt x="153" y="18"/>
                  <a:pt x="153" y="40"/>
                </a:cubicBezTo>
                <a:cubicBezTo>
                  <a:pt x="153" y="59"/>
                  <a:pt x="166" y="75"/>
                  <a:pt x="184" y="79"/>
                </a:cubicBezTo>
                <a:cubicBezTo>
                  <a:pt x="184" y="138"/>
                  <a:pt x="184" y="138"/>
                  <a:pt x="184" y="138"/>
                </a:cubicBezTo>
                <a:cubicBezTo>
                  <a:pt x="167" y="140"/>
                  <a:pt x="151" y="147"/>
                  <a:pt x="138" y="159"/>
                </a:cubicBezTo>
                <a:cubicBezTo>
                  <a:pt x="135" y="162"/>
                  <a:pt x="132" y="166"/>
                  <a:pt x="129" y="170"/>
                </a:cubicBezTo>
                <a:cubicBezTo>
                  <a:pt x="77" y="141"/>
                  <a:pt x="77" y="141"/>
                  <a:pt x="77" y="141"/>
                </a:cubicBezTo>
                <a:cubicBezTo>
                  <a:pt x="79" y="137"/>
                  <a:pt x="79" y="132"/>
                  <a:pt x="79" y="128"/>
                </a:cubicBezTo>
                <a:cubicBezTo>
                  <a:pt x="79" y="106"/>
                  <a:pt x="62" y="88"/>
                  <a:pt x="40" y="88"/>
                </a:cubicBezTo>
                <a:cubicBezTo>
                  <a:pt x="18" y="88"/>
                  <a:pt x="0" y="106"/>
                  <a:pt x="0" y="128"/>
                </a:cubicBezTo>
                <a:cubicBezTo>
                  <a:pt x="0" y="150"/>
                  <a:pt x="18" y="167"/>
                  <a:pt x="40" y="167"/>
                </a:cubicBezTo>
                <a:cubicBezTo>
                  <a:pt x="51" y="167"/>
                  <a:pt x="62" y="162"/>
                  <a:pt x="69" y="154"/>
                </a:cubicBezTo>
                <a:cubicBezTo>
                  <a:pt x="121" y="184"/>
                  <a:pt x="121" y="184"/>
                  <a:pt x="121" y="184"/>
                </a:cubicBezTo>
                <a:cubicBezTo>
                  <a:pt x="117" y="193"/>
                  <a:pt x="114" y="203"/>
                  <a:pt x="114" y="214"/>
                </a:cubicBezTo>
                <a:cubicBezTo>
                  <a:pt x="114" y="226"/>
                  <a:pt x="116" y="237"/>
                  <a:pt x="121" y="248"/>
                </a:cubicBezTo>
                <a:cubicBezTo>
                  <a:pt x="69" y="277"/>
                  <a:pt x="69" y="277"/>
                  <a:pt x="69" y="277"/>
                </a:cubicBezTo>
                <a:cubicBezTo>
                  <a:pt x="62" y="269"/>
                  <a:pt x="51" y="264"/>
                  <a:pt x="40" y="264"/>
                </a:cubicBezTo>
                <a:cubicBezTo>
                  <a:pt x="18" y="264"/>
                  <a:pt x="0" y="282"/>
                  <a:pt x="0" y="304"/>
                </a:cubicBezTo>
                <a:cubicBezTo>
                  <a:pt x="0" y="326"/>
                  <a:pt x="18" y="343"/>
                  <a:pt x="40" y="343"/>
                </a:cubicBezTo>
                <a:cubicBezTo>
                  <a:pt x="62" y="343"/>
                  <a:pt x="79" y="326"/>
                  <a:pt x="79" y="304"/>
                </a:cubicBezTo>
                <a:cubicBezTo>
                  <a:pt x="79" y="299"/>
                  <a:pt x="79" y="295"/>
                  <a:pt x="77" y="291"/>
                </a:cubicBezTo>
                <a:cubicBezTo>
                  <a:pt x="129" y="262"/>
                  <a:pt x="129" y="262"/>
                  <a:pt x="129" y="262"/>
                </a:cubicBezTo>
                <a:cubicBezTo>
                  <a:pt x="142" y="279"/>
                  <a:pt x="161" y="291"/>
                  <a:pt x="184" y="293"/>
                </a:cubicBezTo>
                <a:cubicBezTo>
                  <a:pt x="184" y="353"/>
                  <a:pt x="184" y="353"/>
                  <a:pt x="184" y="353"/>
                </a:cubicBezTo>
                <a:cubicBezTo>
                  <a:pt x="166" y="357"/>
                  <a:pt x="153" y="373"/>
                  <a:pt x="153" y="392"/>
                </a:cubicBezTo>
                <a:cubicBezTo>
                  <a:pt x="153" y="414"/>
                  <a:pt x="170" y="431"/>
                  <a:pt x="192" y="431"/>
                </a:cubicBezTo>
                <a:cubicBezTo>
                  <a:pt x="214" y="431"/>
                  <a:pt x="232" y="414"/>
                  <a:pt x="232" y="392"/>
                </a:cubicBezTo>
                <a:cubicBezTo>
                  <a:pt x="232" y="373"/>
                  <a:pt x="218" y="357"/>
                  <a:pt x="200" y="353"/>
                </a:cubicBezTo>
                <a:cubicBezTo>
                  <a:pt x="200" y="294"/>
                  <a:pt x="200" y="294"/>
                  <a:pt x="200" y="294"/>
                </a:cubicBezTo>
                <a:cubicBezTo>
                  <a:pt x="217" y="292"/>
                  <a:pt x="233" y="285"/>
                  <a:pt x="246" y="273"/>
                </a:cubicBezTo>
                <a:cubicBezTo>
                  <a:pt x="250" y="269"/>
                  <a:pt x="253" y="265"/>
                  <a:pt x="256" y="262"/>
                </a:cubicBezTo>
                <a:cubicBezTo>
                  <a:pt x="307" y="291"/>
                  <a:pt x="307" y="291"/>
                  <a:pt x="307" y="291"/>
                </a:cubicBezTo>
                <a:cubicBezTo>
                  <a:pt x="306" y="295"/>
                  <a:pt x="305" y="299"/>
                  <a:pt x="305" y="304"/>
                </a:cubicBezTo>
                <a:cubicBezTo>
                  <a:pt x="305" y="326"/>
                  <a:pt x="323" y="343"/>
                  <a:pt x="345" y="343"/>
                </a:cubicBezTo>
                <a:cubicBezTo>
                  <a:pt x="366" y="343"/>
                  <a:pt x="384" y="326"/>
                  <a:pt x="384" y="304"/>
                </a:cubicBezTo>
                <a:cubicBezTo>
                  <a:pt x="384" y="282"/>
                  <a:pt x="366" y="264"/>
                  <a:pt x="345" y="264"/>
                </a:cubicBezTo>
                <a:close/>
                <a:moveTo>
                  <a:pt x="169" y="40"/>
                </a:moveTo>
                <a:cubicBezTo>
                  <a:pt x="169" y="27"/>
                  <a:pt x="179" y="16"/>
                  <a:pt x="192" y="16"/>
                </a:cubicBezTo>
                <a:cubicBezTo>
                  <a:pt x="205" y="16"/>
                  <a:pt x="216" y="27"/>
                  <a:pt x="216" y="40"/>
                </a:cubicBezTo>
                <a:cubicBezTo>
                  <a:pt x="216" y="53"/>
                  <a:pt x="205" y="64"/>
                  <a:pt x="192" y="64"/>
                </a:cubicBezTo>
                <a:cubicBezTo>
                  <a:pt x="179" y="64"/>
                  <a:pt x="169" y="53"/>
                  <a:pt x="169" y="40"/>
                </a:cubicBezTo>
                <a:close/>
                <a:moveTo>
                  <a:pt x="40" y="151"/>
                </a:moveTo>
                <a:cubicBezTo>
                  <a:pt x="27" y="151"/>
                  <a:pt x="16" y="141"/>
                  <a:pt x="16" y="128"/>
                </a:cubicBezTo>
                <a:cubicBezTo>
                  <a:pt x="16" y="115"/>
                  <a:pt x="27" y="104"/>
                  <a:pt x="40" y="104"/>
                </a:cubicBezTo>
                <a:cubicBezTo>
                  <a:pt x="53" y="104"/>
                  <a:pt x="63" y="115"/>
                  <a:pt x="63" y="128"/>
                </a:cubicBezTo>
                <a:cubicBezTo>
                  <a:pt x="63" y="141"/>
                  <a:pt x="53" y="151"/>
                  <a:pt x="40" y="151"/>
                </a:cubicBezTo>
                <a:close/>
                <a:moveTo>
                  <a:pt x="40" y="327"/>
                </a:moveTo>
                <a:cubicBezTo>
                  <a:pt x="27" y="327"/>
                  <a:pt x="16" y="317"/>
                  <a:pt x="16" y="304"/>
                </a:cubicBezTo>
                <a:cubicBezTo>
                  <a:pt x="16" y="291"/>
                  <a:pt x="27" y="280"/>
                  <a:pt x="40" y="280"/>
                </a:cubicBezTo>
                <a:cubicBezTo>
                  <a:pt x="53" y="280"/>
                  <a:pt x="63" y="291"/>
                  <a:pt x="63" y="304"/>
                </a:cubicBezTo>
                <a:cubicBezTo>
                  <a:pt x="63" y="317"/>
                  <a:pt x="53" y="327"/>
                  <a:pt x="40" y="327"/>
                </a:cubicBezTo>
                <a:close/>
                <a:moveTo>
                  <a:pt x="216" y="392"/>
                </a:moveTo>
                <a:cubicBezTo>
                  <a:pt x="216" y="405"/>
                  <a:pt x="205" y="415"/>
                  <a:pt x="192" y="415"/>
                </a:cubicBezTo>
                <a:cubicBezTo>
                  <a:pt x="179" y="415"/>
                  <a:pt x="169" y="405"/>
                  <a:pt x="169" y="392"/>
                </a:cubicBezTo>
                <a:cubicBezTo>
                  <a:pt x="169" y="379"/>
                  <a:pt x="179" y="368"/>
                  <a:pt x="192" y="368"/>
                </a:cubicBezTo>
                <a:cubicBezTo>
                  <a:pt x="205" y="368"/>
                  <a:pt x="216" y="379"/>
                  <a:pt x="216" y="392"/>
                </a:cubicBezTo>
                <a:close/>
                <a:moveTo>
                  <a:pt x="345" y="327"/>
                </a:moveTo>
                <a:cubicBezTo>
                  <a:pt x="332" y="327"/>
                  <a:pt x="321" y="317"/>
                  <a:pt x="321" y="304"/>
                </a:cubicBezTo>
                <a:cubicBezTo>
                  <a:pt x="321" y="291"/>
                  <a:pt x="332" y="280"/>
                  <a:pt x="345" y="280"/>
                </a:cubicBezTo>
                <a:cubicBezTo>
                  <a:pt x="358" y="280"/>
                  <a:pt x="368" y="291"/>
                  <a:pt x="368" y="304"/>
                </a:cubicBezTo>
                <a:cubicBezTo>
                  <a:pt x="368" y="317"/>
                  <a:pt x="358" y="327"/>
                  <a:pt x="345" y="3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lstStyle/>
          <a:p>
            <a:endParaRPr lang="en-US"/>
          </a:p>
        </p:txBody>
      </p:sp>
      <p:sp>
        <p:nvSpPr>
          <p:cNvPr id="29727" name="TextBox 103"/>
          <p:cNvSpPr txBox="1">
            <a:spLocks noChangeArrowheads="1"/>
          </p:cNvSpPr>
          <p:nvPr/>
        </p:nvSpPr>
        <p:spPr bwMode="auto">
          <a:xfrm>
            <a:off x="3745852" y="5343138"/>
            <a:ext cx="511680" cy="276999"/>
          </a:xfrm>
          <a:prstGeom prst="rect">
            <a:avLst/>
          </a:prstGeom>
          <a:noFill/>
          <a:ln>
            <a:noFill/>
          </a:ln>
          <a:extLst>
            <a:ext uri="{909E8E84-426E-40DD-AFC4-6F175D3DCCD1}">
              <a14:hiddenFill xmlns:a14="http://schemas.microsoft.com/office/drawing/2010/main">
                <a:solidFill>
                  <a:srgbClr val="007B78"/>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900" b="1">
                <a:solidFill>
                  <a:schemeClr val="bg1"/>
                </a:solidFill>
                <a:ea typeface="MS PGothic" pitchFamily="34" charset="-128"/>
                <a:cs typeface="MS PGothic" pitchFamily="34" charset="-128"/>
              </a:rPr>
              <a:t>NAT</a:t>
            </a:r>
            <a:br>
              <a:rPr lang="en-US" altLang="fr-FR" sz="900" b="1">
                <a:solidFill>
                  <a:schemeClr val="bg1"/>
                </a:solidFill>
                <a:ea typeface="MS PGothic" pitchFamily="34" charset="-128"/>
                <a:cs typeface="MS PGothic" pitchFamily="34" charset="-128"/>
              </a:rPr>
            </a:br>
            <a:r>
              <a:rPr lang="en-US" altLang="fr-FR" sz="900" b="1">
                <a:solidFill>
                  <a:schemeClr val="bg1"/>
                </a:solidFill>
                <a:ea typeface="MS PGothic" pitchFamily="34" charset="-128"/>
                <a:cs typeface="MS PGothic" pitchFamily="34" charset="-128"/>
              </a:rPr>
              <a:t>DHCP</a:t>
            </a:r>
          </a:p>
        </p:txBody>
      </p:sp>
      <p:sp>
        <p:nvSpPr>
          <p:cNvPr id="29728" name="Rounded Rectangle 110"/>
          <p:cNvSpPr>
            <a:spLocks noChangeArrowheads="1"/>
          </p:cNvSpPr>
          <p:nvPr/>
        </p:nvSpPr>
        <p:spPr bwMode="auto">
          <a:xfrm>
            <a:off x="4271963" y="4922839"/>
            <a:ext cx="479822" cy="757237"/>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0" rIns="72000" bIns="0" anchor="ctr"/>
          <a:lstStyle/>
          <a:p>
            <a:pPr algn="ctr">
              <a:spcBef>
                <a:spcPct val="50000"/>
              </a:spcBef>
            </a:pPr>
            <a:endParaRPr lang="en-US" altLang="fr-FR" sz="900" b="1">
              <a:solidFill>
                <a:schemeClr val="bg1"/>
              </a:solidFill>
            </a:endParaRPr>
          </a:p>
        </p:txBody>
      </p:sp>
      <p:sp>
        <p:nvSpPr>
          <p:cNvPr id="29729" name="Freeform 3"/>
          <p:cNvSpPr>
            <a:spLocks noChangeAspect="1" noEditPoints="1"/>
          </p:cNvSpPr>
          <p:nvPr/>
        </p:nvSpPr>
        <p:spPr bwMode="auto">
          <a:xfrm>
            <a:off x="4308872" y="5065713"/>
            <a:ext cx="366713" cy="220662"/>
          </a:xfrm>
          <a:custGeom>
            <a:avLst/>
            <a:gdLst>
              <a:gd name="T0" fmla="*/ 2147483647 w 387"/>
              <a:gd name="T1" fmla="*/ 2147483647 h 203"/>
              <a:gd name="T2" fmla="*/ 2147483647 w 387"/>
              <a:gd name="T3" fmla="*/ 2147483647 h 203"/>
              <a:gd name="T4" fmla="*/ 2147483647 w 387"/>
              <a:gd name="T5" fmla="*/ 2147483647 h 203"/>
              <a:gd name="T6" fmla="*/ 2147483647 w 387"/>
              <a:gd name="T7" fmla="*/ 2147483647 h 203"/>
              <a:gd name="T8" fmla="*/ 2147483647 w 387"/>
              <a:gd name="T9" fmla="*/ 2147483647 h 203"/>
              <a:gd name="T10" fmla="*/ 2147483647 w 387"/>
              <a:gd name="T11" fmla="*/ 2147483647 h 203"/>
              <a:gd name="T12" fmla="*/ 2147483647 w 387"/>
              <a:gd name="T13" fmla="*/ 2147483647 h 203"/>
              <a:gd name="T14" fmla="*/ 2147483647 w 387"/>
              <a:gd name="T15" fmla="*/ 2147483647 h 203"/>
              <a:gd name="T16" fmla="*/ 2147483647 w 387"/>
              <a:gd name="T17" fmla="*/ 2147483647 h 203"/>
              <a:gd name="T18" fmla="*/ 2147483647 w 387"/>
              <a:gd name="T19" fmla="*/ 2147483647 h 203"/>
              <a:gd name="T20" fmla="*/ 2147483647 w 387"/>
              <a:gd name="T21" fmla="*/ 2147483647 h 203"/>
              <a:gd name="T22" fmla="*/ 2147483647 w 387"/>
              <a:gd name="T23" fmla="*/ 2147483647 h 203"/>
              <a:gd name="T24" fmla="*/ 2147483647 w 387"/>
              <a:gd name="T25" fmla="*/ 2147483647 h 203"/>
              <a:gd name="T26" fmla="*/ 0 w 387"/>
              <a:gd name="T27" fmla="*/ 2147483647 h 203"/>
              <a:gd name="T28" fmla="*/ 2147483647 w 387"/>
              <a:gd name="T29" fmla="*/ 2147483647 h 203"/>
              <a:gd name="T30" fmla="*/ 2147483647 w 387"/>
              <a:gd name="T31" fmla="*/ 2147483647 h 203"/>
              <a:gd name="T32" fmla="*/ 2147483647 w 387"/>
              <a:gd name="T33" fmla="*/ 2147483647 h 203"/>
              <a:gd name="T34" fmla="*/ 2147483647 w 387"/>
              <a:gd name="T35" fmla="*/ 2147483647 h 203"/>
              <a:gd name="T36" fmla="*/ 2147483647 w 387"/>
              <a:gd name="T37" fmla="*/ 2147483647 h 203"/>
              <a:gd name="T38" fmla="*/ 2147483647 w 387"/>
              <a:gd name="T39" fmla="*/ 2147483647 h 203"/>
              <a:gd name="T40" fmla="*/ 2147483647 w 387"/>
              <a:gd name="T41" fmla="*/ 2147483647 h 203"/>
              <a:gd name="T42" fmla="*/ 2147483647 w 387"/>
              <a:gd name="T43" fmla="*/ 2147483647 h 203"/>
              <a:gd name="T44" fmla="*/ 2147483647 w 387"/>
              <a:gd name="T45" fmla="*/ 2147483647 h 203"/>
              <a:gd name="T46" fmla="*/ 2147483647 w 387"/>
              <a:gd name="T47" fmla="*/ 2147483647 h 203"/>
              <a:gd name="T48" fmla="*/ 2147483647 w 387"/>
              <a:gd name="T49" fmla="*/ 2147483647 h 203"/>
              <a:gd name="T50" fmla="*/ 2147483647 w 387"/>
              <a:gd name="T51" fmla="*/ 2147483647 h 203"/>
              <a:gd name="T52" fmla="*/ 2147483647 w 387"/>
              <a:gd name="T53" fmla="*/ 2147483647 h 203"/>
              <a:gd name="T54" fmla="*/ 2147483647 w 387"/>
              <a:gd name="T55" fmla="*/ 2147483647 h 203"/>
              <a:gd name="T56" fmla="*/ 2147483647 w 387"/>
              <a:gd name="T57" fmla="*/ 2147483647 h 203"/>
              <a:gd name="T58" fmla="*/ 2147483647 w 387"/>
              <a:gd name="T59" fmla="*/ 2147483647 h 203"/>
              <a:gd name="T60" fmla="*/ 2147483647 w 387"/>
              <a:gd name="T61" fmla="*/ 2147483647 h 203"/>
              <a:gd name="T62" fmla="*/ 2147483647 w 387"/>
              <a:gd name="T63" fmla="*/ 2147483647 h 203"/>
              <a:gd name="T64" fmla="*/ 2147483647 w 387"/>
              <a:gd name="T65" fmla="*/ 2147483647 h 203"/>
              <a:gd name="T66" fmla="*/ 2147483647 w 387"/>
              <a:gd name="T67" fmla="*/ 2147483647 h 2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7" h="203">
                <a:moveTo>
                  <a:pt x="106" y="102"/>
                </a:moveTo>
                <a:cubicBezTo>
                  <a:pt x="106" y="81"/>
                  <a:pt x="89" y="63"/>
                  <a:pt x="68" y="63"/>
                </a:cubicBezTo>
                <a:cubicBezTo>
                  <a:pt x="47" y="63"/>
                  <a:pt x="29" y="81"/>
                  <a:pt x="29" y="102"/>
                </a:cubicBezTo>
                <a:cubicBezTo>
                  <a:pt x="29" y="123"/>
                  <a:pt x="47" y="140"/>
                  <a:pt x="68" y="140"/>
                </a:cubicBezTo>
                <a:cubicBezTo>
                  <a:pt x="89" y="140"/>
                  <a:pt x="106" y="123"/>
                  <a:pt x="106" y="102"/>
                </a:cubicBezTo>
                <a:close/>
                <a:moveTo>
                  <a:pt x="45" y="102"/>
                </a:moveTo>
                <a:cubicBezTo>
                  <a:pt x="45" y="89"/>
                  <a:pt x="55" y="79"/>
                  <a:pt x="68" y="79"/>
                </a:cubicBezTo>
                <a:cubicBezTo>
                  <a:pt x="80" y="79"/>
                  <a:pt x="90" y="89"/>
                  <a:pt x="90" y="102"/>
                </a:cubicBezTo>
                <a:cubicBezTo>
                  <a:pt x="90" y="114"/>
                  <a:pt x="80" y="124"/>
                  <a:pt x="68" y="124"/>
                </a:cubicBezTo>
                <a:cubicBezTo>
                  <a:pt x="55" y="124"/>
                  <a:pt x="45" y="114"/>
                  <a:pt x="45" y="102"/>
                </a:cubicBezTo>
                <a:close/>
                <a:moveTo>
                  <a:pt x="384" y="100"/>
                </a:moveTo>
                <a:cubicBezTo>
                  <a:pt x="346" y="61"/>
                  <a:pt x="346" y="61"/>
                  <a:pt x="346" y="61"/>
                </a:cubicBezTo>
                <a:cubicBezTo>
                  <a:pt x="344" y="60"/>
                  <a:pt x="342" y="59"/>
                  <a:pt x="340" y="59"/>
                </a:cubicBezTo>
                <a:cubicBezTo>
                  <a:pt x="340" y="59"/>
                  <a:pt x="340" y="59"/>
                  <a:pt x="340" y="59"/>
                </a:cubicBezTo>
                <a:cubicBezTo>
                  <a:pt x="338" y="59"/>
                  <a:pt x="336" y="60"/>
                  <a:pt x="334" y="61"/>
                </a:cubicBezTo>
                <a:cubicBezTo>
                  <a:pt x="319" y="77"/>
                  <a:pt x="319" y="77"/>
                  <a:pt x="319" y="77"/>
                </a:cubicBezTo>
                <a:cubicBezTo>
                  <a:pt x="299" y="61"/>
                  <a:pt x="299" y="61"/>
                  <a:pt x="299" y="61"/>
                </a:cubicBezTo>
                <a:cubicBezTo>
                  <a:pt x="296" y="59"/>
                  <a:pt x="291" y="59"/>
                  <a:pt x="289" y="61"/>
                </a:cubicBezTo>
                <a:cubicBezTo>
                  <a:pt x="270" y="78"/>
                  <a:pt x="270" y="78"/>
                  <a:pt x="270" y="78"/>
                </a:cubicBezTo>
                <a:cubicBezTo>
                  <a:pt x="250" y="61"/>
                  <a:pt x="250" y="61"/>
                  <a:pt x="250" y="61"/>
                </a:cubicBezTo>
                <a:cubicBezTo>
                  <a:pt x="247" y="59"/>
                  <a:pt x="243" y="59"/>
                  <a:pt x="240" y="62"/>
                </a:cubicBezTo>
                <a:cubicBezTo>
                  <a:pt x="225" y="77"/>
                  <a:pt x="225" y="77"/>
                  <a:pt x="225" y="77"/>
                </a:cubicBezTo>
                <a:cubicBezTo>
                  <a:pt x="211" y="64"/>
                  <a:pt x="211" y="64"/>
                  <a:pt x="211" y="64"/>
                </a:cubicBezTo>
                <a:cubicBezTo>
                  <a:pt x="211" y="52"/>
                  <a:pt x="211" y="52"/>
                  <a:pt x="211" y="52"/>
                </a:cubicBezTo>
                <a:cubicBezTo>
                  <a:pt x="211" y="47"/>
                  <a:pt x="207" y="44"/>
                  <a:pt x="203" y="44"/>
                </a:cubicBezTo>
                <a:cubicBezTo>
                  <a:pt x="181" y="44"/>
                  <a:pt x="181" y="44"/>
                  <a:pt x="181" y="44"/>
                </a:cubicBezTo>
                <a:cubicBezTo>
                  <a:pt x="161" y="16"/>
                  <a:pt x="133" y="0"/>
                  <a:pt x="101" y="0"/>
                </a:cubicBezTo>
                <a:cubicBezTo>
                  <a:pt x="45" y="0"/>
                  <a:pt x="0" y="46"/>
                  <a:pt x="0" y="102"/>
                </a:cubicBezTo>
                <a:cubicBezTo>
                  <a:pt x="0" y="124"/>
                  <a:pt x="6" y="144"/>
                  <a:pt x="19" y="162"/>
                </a:cubicBezTo>
                <a:cubicBezTo>
                  <a:pt x="22" y="165"/>
                  <a:pt x="27" y="166"/>
                  <a:pt x="31" y="164"/>
                </a:cubicBezTo>
                <a:cubicBezTo>
                  <a:pt x="34" y="161"/>
                  <a:pt x="35" y="156"/>
                  <a:pt x="32" y="152"/>
                </a:cubicBezTo>
                <a:cubicBezTo>
                  <a:pt x="21" y="138"/>
                  <a:pt x="16" y="120"/>
                  <a:pt x="16" y="102"/>
                </a:cubicBezTo>
                <a:cubicBezTo>
                  <a:pt x="16" y="55"/>
                  <a:pt x="54" y="16"/>
                  <a:pt x="101" y="16"/>
                </a:cubicBezTo>
                <a:cubicBezTo>
                  <a:pt x="137" y="16"/>
                  <a:pt x="158" y="38"/>
                  <a:pt x="170" y="56"/>
                </a:cubicBezTo>
                <a:cubicBezTo>
                  <a:pt x="171" y="58"/>
                  <a:pt x="174" y="60"/>
                  <a:pt x="176" y="60"/>
                </a:cubicBezTo>
                <a:cubicBezTo>
                  <a:pt x="195" y="60"/>
                  <a:pt x="195" y="60"/>
                  <a:pt x="195" y="60"/>
                </a:cubicBezTo>
                <a:cubicBezTo>
                  <a:pt x="195" y="68"/>
                  <a:pt x="195" y="68"/>
                  <a:pt x="195" y="68"/>
                </a:cubicBezTo>
                <a:cubicBezTo>
                  <a:pt x="195" y="70"/>
                  <a:pt x="196" y="72"/>
                  <a:pt x="197" y="74"/>
                </a:cubicBezTo>
                <a:cubicBezTo>
                  <a:pt x="219" y="94"/>
                  <a:pt x="219" y="94"/>
                  <a:pt x="219" y="94"/>
                </a:cubicBezTo>
                <a:cubicBezTo>
                  <a:pt x="222" y="97"/>
                  <a:pt x="227" y="97"/>
                  <a:pt x="230" y="94"/>
                </a:cubicBezTo>
                <a:cubicBezTo>
                  <a:pt x="246" y="78"/>
                  <a:pt x="246" y="78"/>
                  <a:pt x="246" y="78"/>
                </a:cubicBezTo>
                <a:cubicBezTo>
                  <a:pt x="265" y="94"/>
                  <a:pt x="265" y="94"/>
                  <a:pt x="265" y="94"/>
                </a:cubicBezTo>
                <a:cubicBezTo>
                  <a:pt x="268" y="97"/>
                  <a:pt x="272" y="97"/>
                  <a:pt x="275" y="94"/>
                </a:cubicBezTo>
                <a:cubicBezTo>
                  <a:pt x="294" y="78"/>
                  <a:pt x="294" y="78"/>
                  <a:pt x="294" y="78"/>
                </a:cubicBezTo>
                <a:cubicBezTo>
                  <a:pt x="315" y="94"/>
                  <a:pt x="315" y="94"/>
                  <a:pt x="315" y="94"/>
                </a:cubicBezTo>
                <a:cubicBezTo>
                  <a:pt x="318" y="97"/>
                  <a:pt x="322" y="97"/>
                  <a:pt x="325" y="94"/>
                </a:cubicBezTo>
                <a:cubicBezTo>
                  <a:pt x="340" y="78"/>
                  <a:pt x="340" y="78"/>
                  <a:pt x="340" y="78"/>
                </a:cubicBezTo>
                <a:cubicBezTo>
                  <a:pt x="367" y="106"/>
                  <a:pt x="367" y="106"/>
                  <a:pt x="367" y="106"/>
                </a:cubicBezTo>
                <a:cubicBezTo>
                  <a:pt x="341" y="133"/>
                  <a:pt x="341" y="133"/>
                  <a:pt x="341" y="133"/>
                </a:cubicBezTo>
                <a:cubicBezTo>
                  <a:pt x="203" y="133"/>
                  <a:pt x="203" y="133"/>
                  <a:pt x="203" y="133"/>
                </a:cubicBezTo>
                <a:cubicBezTo>
                  <a:pt x="198" y="133"/>
                  <a:pt x="195" y="136"/>
                  <a:pt x="195" y="141"/>
                </a:cubicBezTo>
                <a:cubicBezTo>
                  <a:pt x="195" y="152"/>
                  <a:pt x="195" y="152"/>
                  <a:pt x="195" y="152"/>
                </a:cubicBezTo>
                <a:cubicBezTo>
                  <a:pt x="168" y="152"/>
                  <a:pt x="168" y="152"/>
                  <a:pt x="168" y="152"/>
                </a:cubicBezTo>
                <a:cubicBezTo>
                  <a:pt x="168" y="152"/>
                  <a:pt x="168" y="152"/>
                  <a:pt x="168" y="152"/>
                </a:cubicBezTo>
                <a:cubicBezTo>
                  <a:pt x="165" y="152"/>
                  <a:pt x="163" y="153"/>
                  <a:pt x="161" y="155"/>
                </a:cubicBezTo>
                <a:cubicBezTo>
                  <a:pt x="145" y="177"/>
                  <a:pt x="125" y="187"/>
                  <a:pt x="101" y="187"/>
                </a:cubicBezTo>
                <a:cubicBezTo>
                  <a:pt x="84" y="187"/>
                  <a:pt x="67" y="182"/>
                  <a:pt x="53" y="173"/>
                </a:cubicBezTo>
                <a:cubicBezTo>
                  <a:pt x="50" y="170"/>
                  <a:pt x="45" y="171"/>
                  <a:pt x="42" y="175"/>
                </a:cubicBezTo>
                <a:cubicBezTo>
                  <a:pt x="40" y="178"/>
                  <a:pt x="41" y="183"/>
                  <a:pt x="44" y="186"/>
                </a:cubicBezTo>
                <a:cubicBezTo>
                  <a:pt x="61" y="197"/>
                  <a:pt x="81" y="203"/>
                  <a:pt x="101" y="203"/>
                </a:cubicBezTo>
                <a:cubicBezTo>
                  <a:pt x="129" y="203"/>
                  <a:pt x="152" y="191"/>
                  <a:pt x="171" y="168"/>
                </a:cubicBezTo>
                <a:cubicBezTo>
                  <a:pt x="203" y="168"/>
                  <a:pt x="203" y="168"/>
                  <a:pt x="203" y="168"/>
                </a:cubicBezTo>
                <a:cubicBezTo>
                  <a:pt x="205" y="168"/>
                  <a:pt x="207" y="167"/>
                  <a:pt x="208" y="165"/>
                </a:cubicBezTo>
                <a:cubicBezTo>
                  <a:pt x="210" y="164"/>
                  <a:pt x="211" y="162"/>
                  <a:pt x="211" y="160"/>
                </a:cubicBezTo>
                <a:cubicBezTo>
                  <a:pt x="211" y="149"/>
                  <a:pt x="211" y="149"/>
                  <a:pt x="211" y="149"/>
                </a:cubicBezTo>
                <a:cubicBezTo>
                  <a:pt x="345" y="149"/>
                  <a:pt x="345" y="149"/>
                  <a:pt x="345" y="149"/>
                </a:cubicBezTo>
                <a:cubicBezTo>
                  <a:pt x="347" y="149"/>
                  <a:pt x="349" y="148"/>
                  <a:pt x="350" y="146"/>
                </a:cubicBezTo>
                <a:cubicBezTo>
                  <a:pt x="384" y="111"/>
                  <a:pt x="384" y="111"/>
                  <a:pt x="384" y="111"/>
                </a:cubicBezTo>
                <a:cubicBezTo>
                  <a:pt x="387" y="108"/>
                  <a:pt x="387" y="103"/>
                  <a:pt x="384"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lstStyle/>
          <a:p>
            <a:endParaRPr lang="en-US"/>
          </a:p>
        </p:txBody>
      </p:sp>
      <p:sp>
        <p:nvSpPr>
          <p:cNvPr id="29730" name="TextBox 135"/>
          <p:cNvSpPr txBox="1">
            <a:spLocks noChangeArrowheads="1"/>
          </p:cNvSpPr>
          <p:nvPr/>
        </p:nvSpPr>
        <p:spPr bwMode="auto">
          <a:xfrm>
            <a:off x="4271963" y="5273889"/>
            <a:ext cx="5024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900" b="1">
                <a:solidFill>
                  <a:schemeClr val="bg1"/>
                </a:solidFill>
                <a:ea typeface="MS PGothic" pitchFamily="34" charset="-128"/>
                <a:cs typeface="MS PGothic" pitchFamily="34" charset="-128"/>
              </a:rPr>
              <a:t>Security</a:t>
            </a:r>
            <a:br>
              <a:rPr lang="en-US" altLang="fr-FR" sz="900" b="1">
                <a:solidFill>
                  <a:schemeClr val="bg1"/>
                </a:solidFill>
                <a:ea typeface="MS PGothic" pitchFamily="34" charset="-128"/>
                <a:cs typeface="MS PGothic" pitchFamily="34" charset="-128"/>
              </a:rPr>
            </a:br>
            <a:r>
              <a:rPr lang="en-US" altLang="fr-FR" sz="900" b="1">
                <a:solidFill>
                  <a:schemeClr val="bg1"/>
                </a:solidFill>
                <a:ea typeface="MS PGothic" pitchFamily="34" charset="-128"/>
                <a:cs typeface="MS PGothic" pitchFamily="34" charset="-128"/>
              </a:rPr>
              <a:t>GW</a:t>
            </a:r>
          </a:p>
        </p:txBody>
      </p:sp>
      <p:sp>
        <p:nvSpPr>
          <p:cNvPr id="29731" name="Rounded Rectangle 110"/>
          <p:cNvSpPr>
            <a:spLocks noChangeArrowheads="1"/>
          </p:cNvSpPr>
          <p:nvPr/>
        </p:nvSpPr>
        <p:spPr bwMode="auto">
          <a:xfrm>
            <a:off x="4779169" y="4922839"/>
            <a:ext cx="478631" cy="758825"/>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0" rIns="72000" bIns="0" anchor="ctr"/>
          <a:lstStyle/>
          <a:p>
            <a:pPr algn="ctr">
              <a:spcBef>
                <a:spcPct val="50000"/>
              </a:spcBef>
            </a:pPr>
            <a:endParaRPr lang="en-US" altLang="fr-FR" sz="900">
              <a:solidFill>
                <a:schemeClr val="bg1"/>
              </a:solidFill>
            </a:endParaRPr>
          </a:p>
        </p:txBody>
      </p:sp>
      <p:grpSp>
        <p:nvGrpSpPr>
          <p:cNvPr id="65" name="Group 48"/>
          <p:cNvGrpSpPr>
            <a:grpSpLocks/>
          </p:cNvGrpSpPr>
          <p:nvPr/>
        </p:nvGrpSpPr>
        <p:grpSpPr bwMode="auto">
          <a:xfrm>
            <a:off x="4842752" y="4991678"/>
            <a:ext cx="380408" cy="346299"/>
            <a:chOff x="2545422" y="2190947"/>
            <a:chExt cx="464977" cy="371570"/>
          </a:xfrm>
          <a:solidFill>
            <a:schemeClr val="bg1"/>
          </a:solidFill>
        </p:grpSpPr>
        <p:sp>
          <p:nvSpPr>
            <p:cNvPr id="67" name="Freeform 3"/>
            <p:cNvSpPr>
              <a:spLocks noChangeAspect="1" noEditPoints="1"/>
            </p:cNvSpPr>
            <p:nvPr/>
          </p:nvSpPr>
          <p:spPr bwMode="auto">
            <a:xfrm>
              <a:off x="2545422" y="2190947"/>
              <a:ext cx="464977" cy="370286"/>
            </a:xfrm>
            <a:custGeom>
              <a:avLst/>
              <a:gdLst>
                <a:gd name="T0" fmla="*/ 2147483647 w 418"/>
                <a:gd name="T1" fmla="*/ 2147483647 h 333"/>
                <a:gd name="T2" fmla="*/ 2147483647 w 418"/>
                <a:gd name="T3" fmla="*/ 2147483647 h 333"/>
                <a:gd name="T4" fmla="*/ 2147483647 w 418"/>
                <a:gd name="T5" fmla="*/ 0 h 333"/>
                <a:gd name="T6" fmla="*/ 0 w 418"/>
                <a:gd name="T7" fmla="*/ 2147483647 h 333"/>
                <a:gd name="T8" fmla="*/ 2147483647 w 418"/>
                <a:gd name="T9" fmla="*/ 2147483647 h 333"/>
                <a:gd name="T10" fmla="*/ 2147483647 w 418"/>
                <a:gd name="T11" fmla="*/ 2147483647 h 333"/>
                <a:gd name="T12" fmla="*/ 2147483647 w 418"/>
                <a:gd name="T13" fmla="*/ 2147483647 h 333"/>
                <a:gd name="T14" fmla="*/ 2147483647 w 418"/>
                <a:gd name="T15" fmla="*/ 2147483647 h 333"/>
                <a:gd name="T16" fmla="*/ 2147483647 w 418"/>
                <a:gd name="T17" fmla="*/ 2147483647 h 333"/>
                <a:gd name="T18" fmla="*/ 2147483647 w 418"/>
                <a:gd name="T19" fmla="*/ 2147483647 h 333"/>
                <a:gd name="T20" fmla="*/ 2147483647 w 418"/>
                <a:gd name="T21" fmla="*/ 2147483647 h 333"/>
                <a:gd name="T22" fmla="*/ 2147483647 w 418"/>
                <a:gd name="T23" fmla="*/ 2147483647 h 333"/>
                <a:gd name="T24" fmla="*/ 2147483647 w 418"/>
                <a:gd name="T25" fmla="*/ 2147483647 h 333"/>
                <a:gd name="T26" fmla="*/ 2147483647 w 418"/>
                <a:gd name="T27" fmla="*/ 2147483647 h 333"/>
                <a:gd name="T28" fmla="*/ 2147483647 w 418"/>
                <a:gd name="T29" fmla="*/ 2147483647 h 333"/>
                <a:gd name="T30" fmla="*/ 2147483647 w 418"/>
                <a:gd name="T31" fmla="*/ 2147483647 h 333"/>
                <a:gd name="T32" fmla="*/ 2147483647 w 418"/>
                <a:gd name="T33" fmla="*/ 2147483647 h 333"/>
                <a:gd name="T34" fmla="*/ 2147483647 w 418"/>
                <a:gd name="T35" fmla="*/ 2147483647 h 333"/>
                <a:gd name="T36" fmla="*/ 2147483647 w 418"/>
                <a:gd name="T37" fmla="*/ 2147483647 h 333"/>
                <a:gd name="T38" fmla="*/ 2147483647 w 418"/>
                <a:gd name="T39" fmla="*/ 2147483647 h 333"/>
                <a:gd name="T40" fmla="*/ 2147483647 w 418"/>
                <a:gd name="T41" fmla="*/ 2147483647 h 333"/>
                <a:gd name="T42" fmla="*/ 2147483647 w 418"/>
                <a:gd name="T43" fmla="*/ 2147483647 h 333"/>
                <a:gd name="T44" fmla="*/ 2147483647 w 418"/>
                <a:gd name="T45" fmla="*/ 2147483647 h 333"/>
                <a:gd name="T46" fmla="*/ 2147483647 w 418"/>
                <a:gd name="T47" fmla="*/ 2147483647 h 333"/>
                <a:gd name="T48" fmla="*/ 2147483647 w 418"/>
                <a:gd name="T49" fmla="*/ 2147483647 h 333"/>
                <a:gd name="T50" fmla="*/ 2147483647 w 418"/>
                <a:gd name="T51" fmla="*/ 2147483647 h 333"/>
                <a:gd name="T52" fmla="*/ 2147483647 w 418"/>
                <a:gd name="T53" fmla="*/ 2147483647 h 333"/>
                <a:gd name="T54" fmla="*/ 2147483647 w 418"/>
                <a:gd name="T55" fmla="*/ 2147483647 h 333"/>
                <a:gd name="T56" fmla="*/ 2147483647 w 418"/>
                <a:gd name="T57" fmla="*/ 2147483647 h 333"/>
                <a:gd name="T58" fmla="*/ 2147483647 w 418"/>
                <a:gd name="T59" fmla="*/ 2147483647 h 333"/>
                <a:gd name="T60" fmla="*/ 2147483647 w 418"/>
                <a:gd name="T61" fmla="*/ 2147483647 h 333"/>
                <a:gd name="T62" fmla="*/ 2147483647 w 418"/>
                <a:gd name="T63" fmla="*/ 2147483647 h 333"/>
                <a:gd name="T64" fmla="*/ 2147483647 w 418"/>
                <a:gd name="T65" fmla="*/ 2147483647 h 333"/>
                <a:gd name="T66" fmla="*/ 2147483647 w 418"/>
                <a:gd name="T67" fmla="*/ 2147483647 h 333"/>
                <a:gd name="T68" fmla="*/ 2147483647 w 418"/>
                <a:gd name="T69" fmla="*/ 2147483647 h 333"/>
                <a:gd name="T70" fmla="*/ 2147483647 w 418"/>
                <a:gd name="T71" fmla="*/ 2147483647 h 333"/>
                <a:gd name="T72" fmla="*/ 2147483647 w 418"/>
                <a:gd name="T73" fmla="*/ 2147483647 h 333"/>
                <a:gd name="T74" fmla="*/ 2147483647 w 418"/>
                <a:gd name="T75" fmla="*/ 2147483647 h 333"/>
                <a:gd name="T76" fmla="*/ 2147483647 w 418"/>
                <a:gd name="T77" fmla="*/ 2147483647 h 333"/>
                <a:gd name="T78" fmla="*/ 2147483647 w 418"/>
                <a:gd name="T79" fmla="*/ 2147483647 h 333"/>
                <a:gd name="T80" fmla="*/ 2147483647 w 418"/>
                <a:gd name="T81" fmla="*/ 2147483647 h 333"/>
                <a:gd name="T82" fmla="*/ 2147483647 w 418"/>
                <a:gd name="T83" fmla="*/ 2147483647 h 333"/>
                <a:gd name="T84" fmla="*/ 2147483647 w 418"/>
                <a:gd name="T85" fmla="*/ 2147483647 h 333"/>
                <a:gd name="T86" fmla="*/ 2147483647 w 418"/>
                <a:gd name="T87" fmla="*/ 2147483647 h 333"/>
                <a:gd name="T88" fmla="*/ 2147483647 w 418"/>
                <a:gd name="T89" fmla="*/ 2147483647 h 333"/>
                <a:gd name="T90" fmla="*/ 2147483647 w 418"/>
                <a:gd name="T91" fmla="*/ 2147483647 h 333"/>
                <a:gd name="T92" fmla="*/ 2147483647 w 418"/>
                <a:gd name="T93" fmla="*/ 2147483647 h 333"/>
                <a:gd name="T94" fmla="*/ 2147483647 w 418"/>
                <a:gd name="T95" fmla="*/ 2147483647 h 333"/>
                <a:gd name="T96" fmla="*/ 2147483647 w 418"/>
                <a:gd name="T97" fmla="*/ 2147483647 h 333"/>
                <a:gd name="T98" fmla="*/ 2147483647 w 418"/>
                <a:gd name="T99" fmla="*/ 2147483647 h 333"/>
                <a:gd name="T100" fmla="*/ 2147483647 w 418"/>
                <a:gd name="T101" fmla="*/ 2147483647 h 333"/>
                <a:gd name="T102" fmla="*/ 2147483647 w 418"/>
                <a:gd name="T103" fmla="*/ 2147483647 h 333"/>
                <a:gd name="T104" fmla="*/ 2147483647 w 418"/>
                <a:gd name="T105" fmla="*/ 2147483647 h 333"/>
                <a:gd name="T106" fmla="*/ 2147483647 w 418"/>
                <a:gd name="T107" fmla="*/ 2147483647 h 333"/>
                <a:gd name="T108" fmla="*/ 2147483647 w 418"/>
                <a:gd name="T109" fmla="*/ 2147483647 h 333"/>
                <a:gd name="T110" fmla="*/ 2147483647 w 418"/>
                <a:gd name="T111" fmla="*/ 2147483647 h 333"/>
                <a:gd name="T112" fmla="*/ 2147483647 w 418"/>
                <a:gd name="T113" fmla="*/ 2147483647 h 333"/>
                <a:gd name="T114" fmla="*/ 2147483647 w 418"/>
                <a:gd name="T115" fmla="*/ 2147483647 h 333"/>
                <a:gd name="T116" fmla="*/ 2147483647 w 418"/>
                <a:gd name="T117" fmla="*/ 2147483647 h 333"/>
                <a:gd name="T118" fmla="*/ 2147483647 w 418"/>
                <a:gd name="T119" fmla="*/ 2147483647 h 333"/>
                <a:gd name="T120" fmla="*/ 2147483647 w 418"/>
                <a:gd name="T121" fmla="*/ 2147483647 h 333"/>
                <a:gd name="T122" fmla="*/ 2147483647 w 418"/>
                <a:gd name="T123" fmla="*/ 2147483647 h 333"/>
                <a:gd name="T124" fmla="*/ 2147483647 w 418"/>
                <a:gd name="T125" fmla="*/ 2147483647 h 3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8" h="333">
                  <a:moveTo>
                    <a:pt x="402" y="94"/>
                  </a:moveTo>
                  <a:cubicBezTo>
                    <a:pt x="402" y="98"/>
                    <a:pt x="406" y="102"/>
                    <a:pt x="410" y="102"/>
                  </a:cubicBezTo>
                  <a:cubicBezTo>
                    <a:pt x="415" y="102"/>
                    <a:pt x="418" y="98"/>
                    <a:pt x="418" y="94"/>
                  </a:cubicBezTo>
                  <a:cubicBezTo>
                    <a:pt x="418" y="31"/>
                    <a:pt x="418" y="31"/>
                    <a:pt x="418" y="31"/>
                  </a:cubicBezTo>
                  <a:cubicBezTo>
                    <a:pt x="418" y="14"/>
                    <a:pt x="405" y="0"/>
                    <a:pt x="388" y="0"/>
                  </a:cubicBezTo>
                  <a:cubicBezTo>
                    <a:pt x="31" y="0"/>
                    <a:pt x="31" y="0"/>
                    <a:pt x="31" y="0"/>
                  </a:cubicBezTo>
                  <a:cubicBezTo>
                    <a:pt x="14" y="0"/>
                    <a:pt x="0" y="14"/>
                    <a:pt x="0" y="31"/>
                  </a:cubicBezTo>
                  <a:cubicBezTo>
                    <a:pt x="0" y="303"/>
                    <a:pt x="0" y="303"/>
                    <a:pt x="0" y="303"/>
                  </a:cubicBezTo>
                  <a:cubicBezTo>
                    <a:pt x="0" y="320"/>
                    <a:pt x="14" y="333"/>
                    <a:pt x="31" y="333"/>
                  </a:cubicBezTo>
                  <a:cubicBezTo>
                    <a:pt x="388" y="333"/>
                    <a:pt x="388" y="333"/>
                    <a:pt x="388" y="333"/>
                  </a:cubicBezTo>
                  <a:cubicBezTo>
                    <a:pt x="405" y="333"/>
                    <a:pt x="418" y="320"/>
                    <a:pt x="418" y="303"/>
                  </a:cubicBezTo>
                  <a:cubicBezTo>
                    <a:pt x="418" y="125"/>
                    <a:pt x="418" y="125"/>
                    <a:pt x="418" y="125"/>
                  </a:cubicBezTo>
                  <a:cubicBezTo>
                    <a:pt x="418" y="121"/>
                    <a:pt x="415" y="117"/>
                    <a:pt x="410" y="117"/>
                  </a:cubicBezTo>
                  <a:cubicBezTo>
                    <a:pt x="406" y="117"/>
                    <a:pt x="402" y="121"/>
                    <a:pt x="402" y="125"/>
                  </a:cubicBezTo>
                  <a:cubicBezTo>
                    <a:pt x="402" y="264"/>
                    <a:pt x="402" y="264"/>
                    <a:pt x="402" y="264"/>
                  </a:cubicBezTo>
                  <a:cubicBezTo>
                    <a:pt x="18" y="264"/>
                    <a:pt x="18" y="264"/>
                    <a:pt x="18" y="264"/>
                  </a:cubicBezTo>
                  <a:cubicBezTo>
                    <a:pt x="18" y="69"/>
                    <a:pt x="18" y="69"/>
                    <a:pt x="18" y="69"/>
                  </a:cubicBezTo>
                  <a:cubicBezTo>
                    <a:pt x="402" y="69"/>
                    <a:pt x="402" y="69"/>
                    <a:pt x="402" y="69"/>
                  </a:cubicBezTo>
                  <a:lnTo>
                    <a:pt x="402" y="94"/>
                  </a:lnTo>
                  <a:close/>
                  <a:moveTo>
                    <a:pt x="353" y="292"/>
                  </a:moveTo>
                  <a:cubicBezTo>
                    <a:pt x="353" y="286"/>
                    <a:pt x="358" y="280"/>
                    <a:pt x="365" y="280"/>
                  </a:cubicBezTo>
                  <a:cubicBezTo>
                    <a:pt x="390" y="280"/>
                    <a:pt x="390" y="280"/>
                    <a:pt x="390" y="280"/>
                  </a:cubicBezTo>
                  <a:cubicBezTo>
                    <a:pt x="397" y="280"/>
                    <a:pt x="402" y="286"/>
                    <a:pt x="402" y="292"/>
                  </a:cubicBezTo>
                  <a:cubicBezTo>
                    <a:pt x="402" y="305"/>
                    <a:pt x="402" y="305"/>
                    <a:pt x="402" y="305"/>
                  </a:cubicBezTo>
                  <a:cubicBezTo>
                    <a:pt x="402" y="312"/>
                    <a:pt x="397" y="317"/>
                    <a:pt x="390" y="317"/>
                  </a:cubicBezTo>
                  <a:cubicBezTo>
                    <a:pt x="365" y="317"/>
                    <a:pt x="365" y="317"/>
                    <a:pt x="365" y="317"/>
                  </a:cubicBezTo>
                  <a:cubicBezTo>
                    <a:pt x="358" y="317"/>
                    <a:pt x="353" y="312"/>
                    <a:pt x="353" y="305"/>
                  </a:cubicBezTo>
                  <a:lnTo>
                    <a:pt x="353" y="292"/>
                  </a:lnTo>
                  <a:close/>
                  <a:moveTo>
                    <a:pt x="286" y="292"/>
                  </a:moveTo>
                  <a:cubicBezTo>
                    <a:pt x="286" y="286"/>
                    <a:pt x="291" y="280"/>
                    <a:pt x="297" y="280"/>
                  </a:cubicBezTo>
                  <a:cubicBezTo>
                    <a:pt x="323" y="280"/>
                    <a:pt x="323" y="280"/>
                    <a:pt x="323" y="280"/>
                  </a:cubicBezTo>
                  <a:cubicBezTo>
                    <a:pt x="330" y="280"/>
                    <a:pt x="335" y="286"/>
                    <a:pt x="335" y="292"/>
                  </a:cubicBezTo>
                  <a:cubicBezTo>
                    <a:pt x="335" y="305"/>
                    <a:pt x="335" y="305"/>
                    <a:pt x="335" y="305"/>
                  </a:cubicBezTo>
                  <a:cubicBezTo>
                    <a:pt x="335" y="312"/>
                    <a:pt x="330" y="317"/>
                    <a:pt x="323" y="317"/>
                  </a:cubicBezTo>
                  <a:cubicBezTo>
                    <a:pt x="297" y="317"/>
                    <a:pt x="297" y="317"/>
                    <a:pt x="297" y="317"/>
                  </a:cubicBezTo>
                  <a:cubicBezTo>
                    <a:pt x="291" y="317"/>
                    <a:pt x="286" y="312"/>
                    <a:pt x="286" y="305"/>
                  </a:cubicBezTo>
                  <a:lnTo>
                    <a:pt x="286" y="292"/>
                  </a:lnTo>
                  <a:close/>
                  <a:moveTo>
                    <a:pt x="218" y="292"/>
                  </a:moveTo>
                  <a:cubicBezTo>
                    <a:pt x="218" y="286"/>
                    <a:pt x="224" y="280"/>
                    <a:pt x="230" y="280"/>
                  </a:cubicBezTo>
                  <a:cubicBezTo>
                    <a:pt x="256" y="280"/>
                    <a:pt x="256" y="280"/>
                    <a:pt x="256" y="280"/>
                  </a:cubicBezTo>
                  <a:cubicBezTo>
                    <a:pt x="262" y="280"/>
                    <a:pt x="268" y="286"/>
                    <a:pt x="268" y="292"/>
                  </a:cubicBezTo>
                  <a:cubicBezTo>
                    <a:pt x="268" y="305"/>
                    <a:pt x="268" y="305"/>
                    <a:pt x="268" y="305"/>
                  </a:cubicBezTo>
                  <a:cubicBezTo>
                    <a:pt x="268" y="312"/>
                    <a:pt x="262" y="317"/>
                    <a:pt x="256" y="317"/>
                  </a:cubicBezTo>
                  <a:cubicBezTo>
                    <a:pt x="230" y="317"/>
                    <a:pt x="230" y="317"/>
                    <a:pt x="230" y="317"/>
                  </a:cubicBezTo>
                  <a:cubicBezTo>
                    <a:pt x="224" y="317"/>
                    <a:pt x="218" y="312"/>
                    <a:pt x="218" y="305"/>
                  </a:cubicBezTo>
                  <a:lnTo>
                    <a:pt x="218" y="292"/>
                  </a:lnTo>
                  <a:close/>
                  <a:moveTo>
                    <a:pt x="151" y="292"/>
                  </a:moveTo>
                  <a:cubicBezTo>
                    <a:pt x="151" y="286"/>
                    <a:pt x="156" y="280"/>
                    <a:pt x="163" y="280"/>
                  </a:cubicBezTo>
                  <a:cubicBezTo>
                    <a:pt x="189" y="280"/>
                    <a:pt x="189" y="280"/>
                    <a:pt x="189" y="280"/>
                  </a:cubicBezTo>
                  <a:cubicBezTo>
                    <a:pt x="195" y="280"/>
                    <a:pt x="200" y="286"/>
                    <a:pt x="200" y="292"/>
                  </a:cubicBezTo>
                  <a:cubicBezTo>
                    <a:pt x="200" y="305"/>
                    <a:pt x="200" y="305"/>
                    <a:pt x="200" y="305"/>
                  </a:cubicBezTo>
                  <a:cubicBezTo>
                    <a:pt x="200" y="312"/>
                    <a:pt x="195" y="317"/>
                    <a:pt x="189" y="317"/>
                  </a:cubicBezTo>
                  <a:cubicBezTo>
                    <a:pt x="163" y="317"/>
                    <a:pt x="163" y="317"/>
                    <a:pt x="163" y="317"/>
                  </a:cubicBezTo>
                  <a:cubicBezTo>
                    <a:pt x="156" y="317"/>
                    <a:pt x="151" y="312"/>
                    <a:pt x="151" y="305"/>
                  </a:cubicBezTo>
                  <a:lnTo>
                    <a:pt x="151" y="292"/>
                  </a:lnTo>
                  <a:close/>
                  <a:moveTo>
                    <a:pt x="84" y="292"/>
                  </a:moveTo>
                  <a:cubicBezTo>
                    <a:pt x="84" y="286"/>
                    <a:pt x="89" y="280"/>
                    <a:pt x="96" y="280"/>
                  </a:cubicBezTo>
                  <a:cubicBezTo>
                    <a:pt x="121" y="280"/>
                    <a:pt x="121" y="280"/>
                    <a:pt x="121" y="280"/>
                  </a:cubicBezTo>
                  <a:cubicBezTo>
                    <a:pt x="128" y="280"/>
                    <a:pt x="133" y="286"/>
                    <a:pt x="133" y="292"/>
                  </a:cubicBezTo>
                  <a:cubicBezTo>
                    <a:pt x="133" y="305"/>
                    <a:pt x="133" y="305"/>
                    <a:pt x="133" y="305"/>
                  </a:cubicBezTo>
                  <a:cubicBezTo>
                    <a:pt x="133" y="312"/>
                    <a:pt x="128" y="317"/>
                    <a:pt x="121" y="317"/>
                  </a:cubicBezTo>
                  <a:cubicBezTo>
                    <a:pt x="96" y="317"/>
                    <a:pt x="96" y="317"/>
                    <a:pt x="96" y="317"/>
                  </a:cubicBezTo>
                  <a:cubicBezTo>
                    <a:pt x="89" y="317"/>
                    <a:pt x="84" y="312"/>
                    <a:pt x="84" y="305"/>
                  </a:cubicBezTo>
                  <a:lnTo>
                    <a:pt x="84" y="292"/>
                  </a:lnTo>
                  <a:close/>
                  <a:moveTo>
                    <a:pt x="28" y="280"/>
                  </a:moveTo>
                  <a:cubicBezTo>
                    <a:pt x="54" y="280"/>
                    <a:pt x="54" y="280"/>
                    <a:pt x="54" y="280"/>
                  </a:cubicBezTo>
                  <a:cubicBezTo>
                    <a:pt x="61" y="280"/>
                    <a:pt x="66" y="286"/>
                    <a:pt x="66" y="292"/>
                  </a:cubicBezTo>
                  <a:cubicBezTo>
                    <a:pt x="66" y="305"/>
                    <a:pt x="66" y="305"/>
                    <a:pt x="66" y="305"/>
                  </a:cubicBezTo>
                  <a:cubicBezTo>
                    <a:pt x="66" y="312"/>
                    <a:pt x="61" y="317"/>
                    <a:pt x="54" y="317"/>
                  </a:cubicBezTo>
                  <a:cubicBezTo>
                    <a:pt x="28" y="317"/>
                    <a:pt x="28" y="317"/>
                    <a:pt x="28" y="317"/>
                  </a:cubicBezTo>
                  <a:cubicBezTo>
                    <a:pt x="22" y="317"/>
                    <a:pt x="17" y="312"/>
                    <a:pt x="17" y="305"/>
                  </a:cubicBezTo>
                  <a:cubicBezTo>
                    <a:pt x="17" y="292"/>
                    <a:pt x="17" y="292"/>
                    <a:pt x="17" y="292"/>
                  </a:cubicBezTo>
                  <a:cubicBezTo>
                    <a:pt x="17" y="286"/>
                    <a:pt x="22" y="280"/>
                    <a:pt x="28" y="280"/>
                  </a:cubicBezTo>
                  <a:close/>
                  <a:moveTo>
                    <a:pt x="65" y="41"/>
                  </a:moveTo>
                  <a:cubicBezTo>
                    <a:pt x="65" y="48"/>
                    <a:pt x="60" y="53"/>
                    <a:pt x="54" y="53"/>
                  </a:cubicBezTo>
                  <a:cubicBezTo>
                    <a:pt x="28" y="53"/>
                    <a:pt x="28" y="53"/>
                    <a:pt x="28" y="53"/>
                  </a:cubicBezTo>
                  <a:cubicBezTo>
                    <a:pt x="22" y="53"/>
                    <a:pt x="16" y="48"/>
                    <a:pt x="16" y="41"/>
                  </a:cubicBezTo>
                  <a:cubicBezTo>
                    <a:pt x="16" y="28"/>
                    <a:pt x="16" y="28"/>
                    <a:pt x="16" y="28"/>
                  </a:cubicBezTo>
                  <a:cubicBezTo>
                    <a:pt x="16" y="22"/>
                    <a:pt x="22" y="17"/>
                    <a:pt x="28" y="17"/>
                  </a:cubicBezTo>
                  <a:cubicBezTo>
                    <a:pt x="54" y="17"/>
                    <a:pt x="54" y="17"/>
                    <a:pt x="54" y="17"/>
                  </a:cubicBezTo>
                  <a:cubicBezTo>
                    <a:pt x="60" y="17"/>
                    <a:pt x="65" y="22"/>
                    <a:pt x="65" y="28"/>
                  </a:cubicBezTo>
                  <a:lnTo>
                    <a:pt x="65" y="41"/>
                  </a:lnTo>
                  <a:close/>
                  <a:moveTo>
                    <a:pt x="133" y="41"/>
                  </a:moveTo>
                  <a:cubicBezTo>
                    <a:pt x="133" y="48"/>
                    <a:pt x="128" y="53"/>
                    <a:pt x="121" y="53"/>
                  </a:cubicBezTo>
                  <a:cubicBezTo>
                    <a:pt x="95" y="53"/>
                    <a:pt x="95" y="53"/>
                    <a:pt x="95" y="53"/>
                  </a:cubicBezTo>
                  <a:cubicBezTo>
                    <a:pt x="89" y="53"/>
                    <a:pt x="84" y="48"/>
                    <a:pt x="84" y="41"/>
                  </a:cubicBezTo>
                  <a:cubicBezTo>
                    <a:pt x="84" y="28"/>
                    <a:pt x="84" y="28"/>
                    <a:pt x="84" y="28"/>
                  </a:cubicBezTo>
                  <a:cubicBezTo>
                    <a:pt x="84" y="22"/>
                    <a:pt x="89" y="17"/>
                    <a:pt x="95" y="17"/>
                  </a:cubicBezTo>
                  <a:cubicBezTo>
                    <a:pt x="121" y="17"/>
                    <a:pt x="121" y="17"/>
                    <a:pt x="121" y="17"/>
                  </a:cubicBezTo>
                  <a:cubicBezTo>
                    <a:pt x="128" y="17"/>
                    <a:pt x="133" y="22"/>
                    <a:pt x="133" y="28"/>
                  </a:cubicBezTo>
                  <a:lnTo>
                    <a:pt x="133" y="41"/>
                  </a:lnTo>
                  <a:close/>
                  <a:moveTo>
                    <a:pt x="200" y="41"/>
                  </a:moveTo>
                  <a:cubicBezTo>
                    <a:pt x="200" y="48"/>
                    <a:pt x="195" y="53"/>
                    <a:pt x="188" y="53"/>
                  </a:cubicBezTo>
                  <a:cubicBezTo>
                    <a:pt x="162" y="53"/>
                    <a:pt x="162" y="53"/>
                    <a:pt x="162" y="53"/>
                  </a:cubicBezTo>
                  <a:cubicBezTo>
                    <a:pt x="156" y="53"/>
                    <a:pt x="151" y="48"/>
                    <a:pt x="151" y="41"/>
                  </a:cubicBezTo>
                  <a:cubicBezTo>
                    <a:pt x="151" y="28"/>
                    <a:pt x="151" y="28"/>
                    <a:pt x="151" y="28"/>
                  </a:cubicBezTo>
                  <a:cubicBezTo>
                    <a:pt x="151" y="22"/>
                    <a:pt x="156" y="17"/>
                    <a:pt x="162" y="17"/>
                  </a:cubicBezTo>
                  <a:cubicBezTo>
                    <a:pt x="188" y="17"/>
                    <a:pt x="188" y="17"/>
                    <a:pt x="188" y="17"/>
                  </a:cubicBezTo>
                  <a:cubicBezTo>
                    <a:pt x="195" y="17"/>
                    <a:pt x="200" y="22"/>
                    <a:pt x="200" y="28"/>
                  </a:cubicBezTo>
                  <a:lnTo>
                    <a:pt x="200" y="41"/>
                  </a:lnTo>
                  <a:close/>
                  <a:moveTo>
                    <a:pt x="267" y="41"/>
                  </a:moveTo>
                  <a:cubicBezTo>
                    <a:pt x="267" y="48"/>
                    <a:pt x="262" y="53"/>
                    <a:pt x="256" y="53"/>
                  </a:cubicBezTo>
                  <a:cubicBezTo>
                    <a:pt x="230" y="53"/>
                    <a:pt x="230" y="53"/>
                    <a:pt x="230" y="53"/>
                  </a:cubicBezTo>
                  <a:cubicBezTo>
                    <a:pt x="223" y="53"/>
                    <a:pt x="218" y="48"/>
                    <a:pt x="218" y="41"/>
                  </a:cubicBezTo>
                  <a:cubicBezTo>
                    <a:pt x="218" y="28"/>
                    <a:pt x="218" y="28"/>
                    <a:pt x="218" y="28"/>
                  </a:cubicBezTo>
                  <a:cubicBezTo>
                    <a:pt x="218" y="22"/>
                    <a:pt x="223" y="17"/>
                    <a:pt x="230" y="17"/>
                  </a:cubicBezTo>
                  <a:cubicBezTo>
                    <a:pt x="256" y="17"/>
                    <a:pt x="256" y="17"/>
                    <a:pt x="256" y="17"/>
                  </a:cubicBezTo>
                  <a:cubicBezTo>
                    <a:pt x="262" y="17"/>
                    <a:pt x="267" y="22"/>
                    <a:pt x="267" y="28"/>
                  </a:cubicBezTo>
                  <a:lnTo>
                    <a:pt x="267" y="41"/>
                  </a:lnTo>
                  <a:close/>
                  <a:moveTo>
                    <a:pt x="335" y="41"/>
                  </a:moveTo>
                  <a:cubicBezTo>
                    <a:pt x="335" y="48"/>
                    <a:pt x="329" y="53"/>
                    <a:pt x="323" y="53"/>
                  </a:cubicBezTo>
                  <a:cubicBezTo>
                    <a:pt x="297" y="53"/>
                    <a:pt x="297" y="53"/>
                    <a:pt x="297" y="53"/>
                  </a:cubicBezTo>
                  <a:cubicBezTo>
                    <a:pt x="291" y="53"/>
                    <a:pt x="285" y="48"/>
                    <a:pt x="285" y="41"/>
                  </a:cubicBezTo>
                  <a:cubicBezTo>
                    <a:pt x="285" y="28"/>
                    <a:pt x="285" y="28"/>
                    <a:pt x="285" y="28"/>
                  </a:cubicBezTo>
                  <a:cubicBezTo>
                    <a:pt x="285" y="22"/>
                    <a:pt x="291" y="17"/>
                    <a:pt x="297" y="17"/>
                  </a:cubicBezTo>
                  <a:cubicBezTo>
                    <a:pt x="323" y="17"/>
                    <a:pt x="323" y="17"/>
                    <a:pt x="323" y="17"/>
                  </a:cubicBezTo>
                  <a:cubicBezTo>
                    <a:pt x="329" y="17"/>
                    <a:pt x="335" y="22"/>
                    <a:pt x="335" y="28"/>
                  </a:cubicBezTo>
                  <a:lnTo>
                    <a:pt x="335" y="41"/>
                  </a:lnTo>
                  <a:close/>
                  <a:moveTo>
                    <a:pt x="402" y="41"/>
                  </a:moveTo>
                  <a:cubicBezTo>
                    <a:pt x="402" y="48"/>
                    <a:pt x="397" y="53"/>
                    <a:pt x="390" y="53"/>
                  </a:cubicBezTo>
                  <a:cubicBezTo>
                    <a:pt x="364" y="53"/>
                    <a:pt x="364" y="53"/>
                    <a:pt x="364" y="53"/>
                  </a:cubicBezTo>
                  <a:cubicBezTo>
                    <a:pt x="358" y="53"/>
                    <a:pt x="353" y="48"/>
                    <a:pt x="353" y="41"/>
                  </a:cubicBezTo>
                  <a:cubicBezTo>
                    <a:pt x="353" y="28"/>
                    <a:pt x="353" y="28"/>
                    <a:pt x="353" y="28"/>
                  </a:cubicBezTo>
                  <a:cubicBezTo>
                    <a:pt x="353" y="22"/>
                    <a:pt x="358" y="17"/>
                    <a:pt x="364" y="17"/>
                  </a:cubicBezTo>
                  <a:cubicBezTo>
                    <a:pt x="390" y="17"/>
                    <a:pt x="390" y="17"/>
                    <a:pt x="390" y="17"/>
                  </a:cubicBezTo>
                  <a:cubicBezTo>
                    <a:pt x="397" y="17"/>
                    <a:pt x="402" y="22"/>
                    <a:pt x="402" y="28"/>
                  </a:cubicBezTo>
                  <a:lnTo>
                    <a:pt x="402" y="41"/>
                  </a:lnTo>
                  <a:close/>
                </a:path>
              </a:pathLst>
            </a:custGeom>
            <a:noFill/>
            <a:ln>
              <a:noFill/>
            </a:ln>
            <a:extLst>
              <a:ext uri="{909E8E84-426E-40DD-AFC4-6F175D3DCCD1}">
                <a14:hiddenFill xmlns:a14="http://schemas.microsoft.com/office/drawing/2010/main">
                  <a:solidFill>
                    <a:srgbClr val="007B78"/>
                  </a:solidFill>
                </a14:hiddenFill>
              </a:ext>
              <a:ext uri="{91240B29-F687-4F45-9708-019B960494DF}">
                <a14:hiddenLine xmlns:a14="http://schemas.microsoft.com/office/drawing/2010/main" w="9525">
                  <a:solidFill>
                    <a:srgbClr val="000000"/>
                  </a:solidFill>
                  <a:round/>
                  <a:headEnd/>
                  <a:tailEnd/>
                </a14:hiddenLine>
              </a:ext>
            </a:extLst>
          </p:spPr>
          <p:txBody>
            <a:bodyPr tIns="0" bIns="0" anchor="ctr"/>
            <a:lstStyle/>
            <a:p>
              <a:pPr algn="ctr">
                <a:defRPr/>
              </a:pPr>
              <a:endParaRPr lang="en-US" sz="900">
                <a:solidFill>
                  <a:schemeClr val="bg1"/>
                </a:solidFill>
                <a:latin typeface="Arial" charset="0"/>
              </a:endParaRPr>
            </a:p>
          </p:txBody>
        </p:sp>
        <p:sp>
          <p:nvSpPr>
            <p:cNvPr id="68" name="Rounded Rectangle 140"/>
            <p:cNvSpPr>
              <a:spLocks noChangeArrowheads="1"/>
            </p:cNvSpPr>
            <p:nvPr/>
          </p:nvSpPr>
          <p:spPr bwMode="auto">
            <a:xfrm>
              <a:off x="2552485" y="2201814"/>
              <a:ext cx="450851" cy="331583"/>
            </a:xfrm>
            <a:prstGeom prst="roundRect">
              <a:avLst>
                <a:gd name="adj" fmla="val 11579"/>
              </a:avLst>
            </a:prstGeom>
            <a:noFill/>
            <a:ln w="19050" algn="ctr">
              <a:solidFill>
                <a:srgbClr val="FFFFFF"/>
              </a:solidFill>
              <a:round/>
              <a:headEnd/>
              <a:tailEnd/>
            </a:ln>
            <a:extLst>
              <a:ext uri="{909E8E84-426E-40DD-AFC4-6F175D3DCCD1}">
                <a14:hiddenFill xmlns:a14="http://schemas.microsoft.com/office/drawing/2010/main">
                  <a:solidFill>
                    <a:srgbClr val="007B78"/>
                  </a:solidFill>
                </a14:hiddenFill>
              </a:ext>
            </a:extLst>
          </p:spPr>
          <p:txBody>
            <a:bodyPr wrap="none" lIns="72000" tIns="0" rIns="72000" bIns="0" anchor="ctr"/>
            <a:lstStyle/>
            <a:p>
              <a:pPr algn="ctr">
                <a:spcBef>
                  <a:spcPct val="50000"/>
                </a:spcBef>
                <a:defRPr/>
              </a:pPr>
              <a:endParaRPr lang="en-US" sz="900">
                <a:solidFill>
                  <a:schemeClr val="bg1"/>
                </a:solidFill>
                <a:latin typeface="Arial" charset="0"/>
              </a:endParaRPr>
            </a:p>
          </p:txBody>
        </p:sp>
        <p:cxnSp>
          <p:nvCxnSpPr>
            <p:cNvPr id="69" name="Straight Connector 141"/>
            <p:cNvCxnSpPr>
              <a:cxnSpLocks noChangeShapeType="1"/>
            </p:cNvCxnSpPr>
            <p:nvPr/>
          </p:nvCxnSpPr>
          <p:spPr bwMode="auto">
            <a:xfrm>
              <a:off x="2552485" y="2459950"/>
              <a:ext cx="457914" cy="0"/>
            </a:xfrm>
            <a:prstGeom prst="line">
              <a:avLst/>
            </a:prstGeom>
            <a:grpFill/>
            <a:ln w="12700" algn="ctr">
              <a:solidFill>
                <a:schemeClr val="bg1"/>
              </a:solidFill>
              <a:round/>
              <a:headEnd/>
              <a:tailEnd/>
            </a:ln>
            <a:extLst/>
          </p:spPr>
        </p:cxnSp>
        <p:cxnSp>
          <p:nvCxnSpPr>
            <p:cNvPr id="70" name="Straight Connector 142"/>
            <p:cNvCxnSpPr>
              <a:cxnSpLocks noChangeShapeType="1"/>
            </p:cNvCxnSpPr>
            <p:nvPr/>
          </p:nvCxnSpPr>
          <p:spPr bwMode="auto">
            <a:xfrm>
              <a:off x="2545422" y="2361011"/>
              <a:ext cx="457914" cy="0"/>
            </a:xfrm>
            <a:prstGeom prst="line">
              <a:avLst/>
            </a:prstGeom>
            <a:grpFill/>
            <a:ln w="12700" algn="ctr">
              <a:solidFill>
                <a:schemeClr val="bg1"/>
              </a:solidFill>
              <a:round/>
              <a:headEnd/>
              <a:tailEnd/>
            </a:ln>
            <a:extLst/>
          </p:spPr>
        </p:cxnSp>
        <p:cxnSp>
          <p:nvCxnSpPr>
            <p:cNvPr id="71" name="Straight Connector 143"/>
            <p:cNvCxnSpPr>
              <a:cxnSpLocks noChangeShapeType="1"/>
            </p:cNvCxnSpPr>
            <p:nvPr/>
          </p:nvCxnSpPr>
          <p:spPr bwMode="auto">
            <a:xfrm>
              <a:off x="2545422" y="2258866"/>
              <a:ext cx="457914" cy="0"/>
            </a:xfrm>
            <a:prstGeom prst="line">
              <a:avLst/>
            </a:prstGeom>
            <a:grpFill/>
            <a:ln w="12700" algn="ctr">
              <a:solidFill>
                <a:schemeClr val="bg1"/>
              </a:solidFill>
              <a:round/>
              <a:headEnd/>
              <a:tailEnd/>
            </a:ln>
            <a:extLst/>
          </p:spPr>
        </p:cxnSp>
        <p:cxnSp>
          <p:nvCxnSpPr>
            <p:cNvPr id="72" name="Straight Connector 144"/>
            <p:cNvCxnSpPr>
              <a:cxnSpLocks noChangeShapeType="1"/>
            </p:cNvCxnSpPr>
            <p:nvPr/>
          </p:nvCxnSpPr>
          <p:spPr bwMode="auto">
            <a:xfrm flipV="1">
              <a:off x="2920119" y="2453536"/>
              <a:ext cx="0" cy="108981"/>
            </a:xfrm>
            <a:prstGeom prst="line">
              <a:avLst/>
            </a:prstGeom>
            <a:grpFill/>
            <a:ln w="12700" algn="ctr">
              <a:solidFill>
                <a:schemeClr val="bg1"/>
              </a:solidFill>
              <a:round/>
              <a:headEnd/>
              <a:tailEnd/>
            </a:ln>
            <a:extLst/>
          </p:spPr>
        </p:cxnSp>
        <p:cxnSp>
          <p:nvCxnSpPr>
            <p:cNvPr id="73" name="Straight Connector 145"/>
            <p:cNvCxnSpPr>
              <a:cxnSpLocks noChangeShapeType="1"/>
            </p:cNvCxnSpPr>
            <p:nvPr/>
          </p:nvCxnSpPr>
          <p:spPr bwMode="auto">
            <a:xfrm flipV="1">
              <a:off x="2787095" y="2459951"/>
              <a:ext cx="0" cy="101282"/>
            </a:xfrm>
            <a:prstGeom prst="line">
              <a:avLst/>
            </a:prstGeom>
            <a:grpFill/>
            <a:ln w="12700" algn="ctr">
              <a:solidFill>
                <a:schemeClr val="bg1"/>
              </a:solidFill>
              <a:round/>
              <a:headEnd/>
              <a:tailEnd/>
            </a:ln>
            <a:extLst/>
          </p:spPr>
        </p:cxnSp>
        <p:cxnSp>
          <p:nvCxnSpPr>
            <p:cNvPr id="74" name="Straight Connector 146"/>
            <p:cNvCxnSpPr>
              <a:cxnSpLocks noChangeShapeType="1"/>
            </p:cNvCxnSpPr>
            <p:nvPr/>
          </p:nvCxnSpPr>
          <p:spPr bwMode="auto">
            <a:xfrm flipV="1">
              <a:off x="2654071" y="2458028"/>
              <a:ext cx="0" cy="101282"/>
            </a:xfrm>
            <a:prstGeom prst="line">
              <a:avLst/>
            </a:prstGeom>
            <a:grpFill/>
            <a:ln w="12700" algn="ctr">
              <a:solidFill>
                <a:schemeClr val="bg1"/>
              </a:solidFill>
              <a:round/>
              <a:headEnd/>
              <a:tailEnd/>
            </a:ln>
            <a:extLst/>
          </p:spPr>
        </p:cxnSp>
        <p:cxnSp>
          <p:nvCxnSpPr>
            <p:cNvPr id="75" name="Straight Connector 147"/>
            <p:cNvCxnSpPr>
              <a:cxnSpLocks noChangeShapeType="1"/>
            </p:cNvCxnSpPr>
            <p:nvPr/>
          </p:nvCxnSpPr>
          <p:spPr bwMode="auto">
            <a:xfrm flipV="1">
              <a:off x="2597571" y="2355882"/>
              <a:ext cx="0" cy="108981"/>
            </a:xfrm>
            <a:prstGeom prst="line">
              <a:avLst/>
            </a:prstGeom>
            <a:grpFill/>
            <a:ln w="12700" algn="ctr">
              <a:solidFill>
                <a:schemeClr val="bg1"/>
              </a:solidFill>
              <a:round/>
              <a:headEnd/>
              <a:tailEnd/>
            </a:ln>
            <a:extLst/>
          </p:spPr>
        </p:cxnSp>
        <p:cxnSp>
          <p:nvCxnSpPr>
            <p:cNvPr id="76" name="Straight Connector 148"/>
            <p:cNvCxnSpPr>
              <a:cxnSpLocks noChangeShapeType="1"/>
            </p:cNvCxnSpPr>
            <p:nvPr/>
          </p:nvCxnSpPr>
          <p:spPr bwMode="auto">
            <a:xfrm flipV="1">
              <a:off x="2872348" y="2359089"/>
              <a:ext cx="0" cy="101282"/>
            </a:xfrm>
            <a:prstGeom prst="line">
              <a:avLst/>
            </a:prstGeom>
            <a:grpFill/>
            <a:ln w="12700" algn="ctr">
              <a:solidFill>
                <a:schemeClr val="bg1"/>
              </a:solidFill>
              <a:round/>
              <a:headEnd/>
              <a:tailEnd/>
            </a:ln>
            <a:extLst/>
          </p:spPr>
        </p:cxnSp>
        <p:cxnSp>
          <p:nvCxnSpPr>
            <p:cNvPr id="77" name="Straight Connector 149"/>
            <p:cNvCxnSpPr>
              <a:cxnSpLocks noChangeShapeType="1"/>
            </p:cNvCxnSpPr>
            <p:nvPr/>
          </p:nvCxnSpPr>
          <p:spPr bwMode="auto">
            <a:xfrm flipV="1">
              <a:off x="2765261" y="2359090"/>
              <a:ext cx="0" cy="101282"/>
            </a:xfrm>
            <a:prstGeom prst="line">
              <a:avLst/>
            </a:prstGeom>
            <a:grpFill/>
            <a:ln w="12700" algn="ctr">
              <a:solidFill>
                <a:schemeClr val="bg1"/>
              </a:solidFill>
              <a:round/>
              <a:headEnd/>
              <a:tailEnd/>
            </a:ln>
            <a:extLst/>
          </p:spPr>
        </p:cxnSp>
        <p:cxnSp>
          <p:nvCxnSpPr>
            <p:cNvPr id="78" name="Straight Connector 150"/>
            <p:cNvCxnSpPr>
              <a:cxnSpLocks noChangeShapeType="1"/>
            </p:cNvCxnSpPr>
            <p:nvPr/>
          </p:nvCxnSpPr>
          <p:spPr bwMode="auto">
            <a:xfrm flipV="1">
              <a:off x="2917111" y="2253315"/>
              <a:ext cx="0" cy="108981"/>
            </a:xfrm>
            <a:prstGeom prst="line">
              <a:avLst/>
            </a:prstGeom>
            <a:grpFill/>
            <a:ln w="12700" algn="ctr">
              <a:solidFill>
                <a:schemeClr val="bg1"/>
              </a:solidFill>
              <a:round/>
              <a:headEnd/>
              <a:tailEnd/>
            </a:ln>
            <a:extLst/>
          </p:spPr>
        </p:cxnSp>
        <p:cxnSp>
          <p:nvCxnSpPr>
            <p:cNvPr id="79" name="Straight Connector 151"/>
            <p:cNvCxnSpPr>
              <a:cxnSpLocks noChangeShapeType="1"/>
            </p:cNvCxnSpPr>
            <p:nvPr/>
          </p:nvCxnSpPr>
          <p:spPr bwMode="auto">
            <a:xfrm flipV="1">
              <a:off x="2784087" y="2256523"/>
              <a:ext cx="0" cy="101282"/>
            </a:xfrm>
            <a:prstGeom prst="line">
              <a:avLst/>
            </a:prstGeom>
            <a:grpFill/>
            <a:ln w="12700" algn="ctr">
              <a:solidFill>
                <a:schemeClr val="bg1"/>
              </a:solidFill>
              <a:round/>
              <a:headEnd/>
              <a:tailEnd/>
            </a:ln>
            <a:extLst/>
          </p:spPr>
        </p:cxnSp>
        <p:cxnSp>
          <p:nvCxnSpPr>
            <p:cNvPr id="80" name="Straight Connector 152"/>
            <p:cNvCxnSpPr>
              <a:cxnSpLocks noChangeShapeType="1"/>
            </p:cNvCxnSpPr>
            <p:nvPr/>
          </p:nvCxnSpPr>
          <p:spPr bwMode="auto">
            <a:xfrm flipV="1">
              <a:off x="2677001" y="2254601"/>
              <a:ext cx="0" cy="101282"/>
            </a:xfrm>
            <a:prstGeom prst="line">
              <a:avLst/>
            </a:prstGeom>
            <a:grpFill/>
            <a:ln w="12700" algn="ctr">
              <a:solidFill>
                <a:schemeClr val="bg1"/>
              </a:solidFill>
              <a:round/>
              <a:headEnd/>
              <a:tailEnd/>
            </a:ln>
            <a:extLst/>
          </p:spPr>
        </p:cxnSp>
        <p:cxnSp>
          <p:nvCxnSpPr>
            <p:cNvPr id="81" name="Straight Connector 153"/>
            <p:cNvCxnSpPr>
              <a:cxnSpLocks noChangeShapeType="1"/>
            </p:cNvCxnSpPr>
            <p:nvPr/>
          </p:nvCxnSpPr>
          <p:spPr bwMode="auto">
            <a:xfrm flipV="1">
              <a:off x="2597571" y="2190947"/>
              <a:ext cx="0" cy="66861"/>
            </a:xfrm>
            <a:prstGeom prst="line">
              <a:avLst/>
            </a:prstGeom>
            <a:grpFill/>
            <a:ln w="12700" algn="ctr">
              <a:solidFill>
                <a:schemeClr val="bg1"/>
              </a:solidFill>
              <a:round/>
              <a:headEnd/>
              <a:tailEnd/>
            </a:ln>
            <a:extLst/>
          </p:spPr>
        </p:cxnSp>
        <p:cxnSp>
          <p:nvCxnSpPr>
            <p:cNvPr id="82" name="Straight Connector 154"/>
            <p:cNvCxnSpPr>
              <a:cxnSpLocks noChangeShapeType="1"/>
            </p:cNvCxnSpPr>
            <p:nvPr/>
          </p:nvCxnSpPr>
          <p:spPr bwMode="auto">
            <a:xfrm flipV="1">
              <a:off x="2872348" y="2190947"/>
              <a:ext cx="0" cy="62368"/>
            </a:xfrm>
            <a:prstGeom prst="line">
              <a:avLst/>
            </a:prstGeom>
            <a:grpFill/>
            <a:ln w="12700" algn="ctr">
              <a:solidFill>
                <a:schemeClr val="bg1"/>
              </a:solidFill>
              <a:round/>
              <a:headEnd/>
              <a:tailEnd/>
            </a:ln>
            <a:extLst/>
          </p:spPr>
        </p:cxnSp>
        <p:cxnSp>
          <p:nvCxnSpPr>
            <p:cNvPr id="83" name="Straight Connector 155"/>
            <p:cNvCxnSpPr>
              <a:cxnSpLocks noChangeShapeType="1"/>
            </p:cNvCxnSpPr>
            <p:nvPr/>
          </p:nvCxnSpPr>
          <p:spPr bwMode="auto">
            <a:xfrm flipV="1">
              <a:off x="2739324" y="2190947"/>
              <a:ext cx="0" cy="62368"/>
            </a:xfrm>
            <a:prstGeom prst="line">
              <a:avLst/>
            </a:prstGeom>
            <a:grpFill/>
            <a:ln w="12700" algn="ctr">
              <a:solidFill>
                <a:schemeClr val="bg1"/>
              </a:solidFill>
              <a:round/>
              <a:headEnd/>
              <a:tailEnd/>
            </a:ln>
            <a:extLst/>
          </p:spPr>
        </p:cxnSp>
      </p:grpSp>
      <p:sp>
        <p:nvSpPr>
          <p:cNvPr id="29733" name="TextBox 138"/>
          <p:cNvSpPr txBox="1">
            <a:spLocks noChangeArrowheads="1"/>
          </p:cNvSpPr>
          <p:nvPr/>
        </p:nvSpPr>
        <p:spPr bwMode="auto">
          <a:xfrm>
            <a:off x="4792266" y="5448300"/>
            <a:ext cx="465534" cy="141288"/>
          </a:xfrm>
          <a:prstGeom prst="rect">
            <a:avLst/>
          </a:prstGeom>
          <a:noFill/>
          <a:ln>
            <a:noFill/>
          </a:ln>
          <a:extLst>
            <a:ext uri="{909E8E84-426E-40DD-AFC4-6F175D3DCCD1}">
              <a14:hiddenFill xmlns:a14="http://schemas.microsoft.com/office/drawing/2010/main">
                <a:solidFill>
                  <a:srgbClr val="007B78"/>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900" b="1">
                <a:solidFill>
                  <a:schemeClr val="bg1"/>
                </a:solidFill>
                <a:ea typeface="MS PGothic" pitchFamily="34" charset="-128"/>
                <a:cs typeface="MS PGothic" pitchFamily="34" charset="-128"/>
              </a:rPr>
              <a:t>Firewall</a:t>
            </a:r>
          </a:p>
        </p:txBody>
      </p:sp>
      <p:sp>
        <p:nvSpPr>
          <p:cNvPr id="29734" name="Oval 233"/>
          <p:cNvSpPr>
            <a:spLocks noChangeArrowheads="1"/>
          </p:cNvSpPr>
          <p:nvPr/>
        </p:nvSpPr>
        <p:spPr bwMode="auto">
          <a:xfrm>
            <a:off x="1850231" y="4729164"/>
            <a:ext cx="101204" cy="1682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35" name="Oval 235"/>
          <p:cNvSpPr>
            <a:spLocks noChangeArrowheads="1"/>
          </p:cNvSpPr>
          <p:nvPr/>
        </p:nvSpPr>
        <p:spPr bwMode="auto">
          <a:xfrm>
            <a:off x="2881313" y="5199064"/>
            <a:ext cx="102394" cy="168275"/>
          </a:xfrm>
          <a:prstGeom prst="ellipse">
            <a:avLst/>
          </a:prstGeom>
          <a:solidFill>
            <a:srgbClr val="007B78"/>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36" name="Oval 236"/>
          <p:cNvSpPr>
            <a:spLocks noChangeArrowheads="1"/>
          </p:cNvSpPr>
          <p:nvPr/>
        </p:nvSpPr>
        <p:spPr bwMode="auto">
          <a:xfrm>
            <a:off x="1850231" y="5210176"/>
            <a:ext cx="101204" cy="1682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37" name="Freeform 7"/>
          <p:cNvSpPr>
            <a:spLocks noChangeAspect="1" noEditPoints="1"/>
          </p:cNvSpPr>
          <p:nvPr/>
        </p:nvSpPr>
        <p:spPr bwMode="auto">
          <a:xfrm>
            <a:off x="1694260" y="4557714"/>
            <a:ext cx="378619" cy="320675"/>
          </a:xfrm>
          <a:custGeom>
            <a:avLst/>
            <a:gdLst>
              <a:gd name="T0" fmla="*/ 2147483647 w 322"/>
              <a:gd name="T1" fmla="*/ 2147483647 h 267"/>
              <a:gd name="T2" fmla="*/ 2147483647 w 322"/>
              <a:gd name="T3" fmla="*/ 2147483647 h 267"/>
              <a:gd name="T4" fmla="*/ 2147483647 w 322"/>
              <a:gd name="T5" fmla="*/ 2147483647 h 267"/>
              <a:gd name="T6" fmla="*/ 2147483647 w 322"/>
              <a:gd name="T7" fmla="*/ 2147483647 h 267"/>
              <a:gd name="T8" fmla="*/ 2147483647 w 322"/>
              <a:gd name="T9" fmla="*/ 2147483647 h 267"/>
              <a:gd name="T10" fmla="*/ 2147483647 w 322"/>
              <a:gd name="T11" fmla="*/ 2147483647 h 267"/>
              <a:gd name="T12" fmla="*/ 2147483647 w 322"/>
              <a:gd name="T13" fmla="*/ 2147483647 h 267"/>
              <a:gd name="T14" fmla="*/ 2147483647 w 322"/>
              <a:gd name="T15" fmla="*/ 2147483647 h 267"/>
              <a:gd name="T16" fmla="*/ 2147483647 w 322"/>
              <a:gd name="T17" fmla="*/ 2147483647 h 267"/>
              <a:gd name="T18" fmla="*/ 2147483647 w 322"/>
              <a:gd name="T19" fmla="*/ 2147483647 h 267"/>
              <a:gd name="T20" fmla="*/ 2147483647 w 322"/>
              <a:gd name="T21" fmla="*/ 2147483647 h 267"/>
              <a:gd name="T22" fmla="*/ 2147483647 w 322"/>
              <a:gd name="T23" fmla="*/ 2147483647 h 267"/>
              <a:gd name="T24" fmla="*/ 2147483647 w 322"/>
              <a:gd name="T25" fmla="*/ 2147483647 h 267"/>
              <a:gd name="T26" fmla="*/ 2147483647 w 322"/>
              <a:gd name="T27" fmla="*/ 2147483647 h 267"/>
              <a:gd name="T28" fmla="*/ 2147483647 w 322"/>
              <a:gd name="T29" fmla="*/ 2147483647 h 267"/>
              <a:gd name="T30" fmla="*/ 0 w 322"/>
              <a:gd name="T31" fmla="*/ 2147483647 h 267"/>
              <a:gd name="T32" fmla="*/ 2147483647 w 322"/>
              <a:gd name="T33" fmla="*/ 2147483647 h 267"/>
              <a:gd name="T34" fmla="*/ 2147483647 w 322"/>
              <a:gd name="T35" fmla="*/ 2147483647 h 267"/>
              <a:gd name="T36" fmla="*/ 2147483647 w 322"/>
              <a:gd name="T37" fmla="*/ 2147483647 h 267"/>
              <a:gd name="T38" fmla="*/ 2147483647 w 322"/>
              <a:gd name="T39" fmla="*/ 2147483647 h 267"/>
              <a:gd name="T40" fmla="*/ 2147483647 w 322"/>
              <a:gd name="T41" fmla="*/ 2147483647 h 267"/>
              <a:gd name="T42" fmla="*/ 2147483647 w 322"/>
              <a:gd name="T43" fmla="*/ 2147483647 h 267"/>
              <a:gd name="T44" fmla="*/ 2147483647 w 322"/>
              <a:gd name="T45" fmla="*/ 2147483647 h 267"/>
              <a:gd name="T46" fmla="*/ 2147483647 w 322"/>
              <a:gd name="T47" fmla="*/ 2147483647 h 267"/>
              <a:gd name="T48" fmla="*/ 2147483647 w 322"/>
              <a:gd name="T49" fmla="*/ 2147483647 h 267"/>
              <a:gd name="T50" fmla="*/ 2147483647 w 322"/>
              <a:gd name="T51" fmla="*/ 2147483647 h 267"/>
              <a:gd name="T52" fmla="*/ 2147483647 w 322"/>
              <a:gd name="T53" fmla="*/ 2147483647 h 267"/>
              <a:gd name="T54" fmla="*/ 2147483647 w 322"/>
              <a:gd name="T55" fmla="*/ 2147483647 h 267"/>
              <a:gd name="T56" fmla="*/ 2147483647 w 322"/>
              <a:gd name="T57" fmla="*/ 2147483647 h 267"/>
              <a:gd name="T58" fmla="*/ 2147483647 w 322"/>
              <a:gd name="T59" fmla="*/ 2147483647 h 267"/>
              <a:gd name="T60" fmla="*/ 2147483647 w 322"/>
              <a:gd name="T61" fmla="*/ 2147483647 h 267"/>
              <a:gd name="T62" fmla="*/ 2147483647 w 322"/>
              <a:gd name="T63" fmla="*/ 2147483647 h 267"/>
              <a:gd name="T64" fmla="*/ 2147483647 w 322"/>
              <a:gd name="T65" fmla="*/ 2147483647 h 267"/>
              <a:gd name="T66" fmla="*/ 2147483647 w 322"/>
              <a:gd name="T67" fmla="*/ 2147483647 h 267"/>
              <a:gd name="T68" fmla="*/ 2147483647 w 322"/>
              <a:gd name="T69" fmla="*/ 2147483647 h 267"/>
              <a:gd name="T70" fmla="*/ 2147483647 w 322"/>
              <a:gd name="T71" fmla="*/ 2147483647 h 267"/>
              <a:gd name="T72" fmla="*/ 2147483647 w 322"/>
              <a:gd name="T73" fmla="*/ 2147483647 h 267"/>
              <a:gd name="T74" fmla="*/ 2147483647 w 322"/>
              <a:gd name="T75" fmla="*/ 2147483647 h 267"/>
              <a:gd name="T76" fmla="*/ 2147483647 w 322"/>
              <a:gd name="T77" fmla="*/ 2147483647 h 267"/>
              <a:gd name="T78" fmla="*/ 2147483647 w 322"/>
              <a:gd name="T79" fmla="*/ 2147483647 h 267"/>
              <a:gd name="T80" fmla="*/ 2147483647 w 322"/>
              <a:gd name="T81" fmla="*/ 2147483647 h 267"/>
              <a:gd name="T82" fmla="*/ 2147483647 w 322"/>
              <a:gd name="T83" fmla="*/ 2147483647 h 267"/>
              <a:gd name="T84" fmla="*/ 2147483647 w 322"/>
              <a:gd name="T85" fmla="*/ 2147483647 h 267"/>
              <a:gd name="T86" fmla="*/ 2147483647 w 322"/>
              <a:gd name="T87" fmla="*/ 2147483647 h 267"/>
              <a:gd name="T88" fmla="*/ 2147483647 w 322"/>
              <a:gd name="T89" fmla="*/ 2147483647 h 267"/>
              <a:gd name="T90" fmla="*/ 2147483647 w 322"/>
              <a:gd name="T91" fmla="*/ 2147483647 h 267"/>
              <a:gd name="T92" fmla="*/ 2147483647 w 322"/>
              <a:gd name="T93" fmla="*/ 2147483647 h 267"/>
              <a:gd name="T94" fmla="*/ 2147483647 w 322"/>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2" h="267">
                <a:moveTo>
                  <a:pt x="140" y="181"/>
                </a:moveTo>
                <a:cubicBezTo>
                  <a:pt x="140" y="224"/>
                  <a:pt x="140" y="224"/>
                  <a:pt x="140" y="224"/>
                </a:cubicBezTo>
                <a:cubicBezTo>
                  <a:pt x="140" y="228"/>
                  <a:pt x="144" y="232"/>
                  <a:pt x="148" y="232"/>
                </a:cubicBezTo>
                <a:cubicBezTo>
                  <a:pt x="153" y="232"/>
                  <a:pt x="156" y="228"/>
                  <a:pt x="156" y="224"/>
                </a:cubicBezTo>
                <a:cubicBezTo>
                  <a:pt x="156" y="181"/>
                  <a:pt x="156" y="181"/>
                  <a:pt x="156" y="181"/>
                </a:cubicBezTo>
                <a:cubicBezTo>
                  <a:pt x="156" y="176"/>
                  <a:pt x="153" y="173"/>
                  <a:pt x="148" y="173"/>
                </a:cubicBezTo>
                <a:cubicBezTo>
                  <a:pt x="144" y="173"/>
                  <a:pt x="140" y="176"/>
                  <a:pt x="140" y="181"/>
                </a:cubicBezTo>
                <a:close/>
                <a:moveTo>
                  <a:pt x="182" y="173"/>
                </a:moveTo>
                <a:cubicBezTo>
                  <a:pt x="178" y="173"/>
                  <a:pt x="174" y="176"/>
                  <a:pt x="174" y="181"/>
                </a:cubicBezTo>
                <a:cubicBezTo>
                  <a:pt x="174" y="223"/>
                  <a:pt x="174" y="223"/>
                  <a:pt x="174" y="223"/>
                </a:cubicBezTo>
                <a:cubicBezTo>
                  <a:pt x="174" y="227"/>
                  <a:pt x="178" y="231"/>
                  <a:pt x="182" y="231"/>
                </a:cubicBezTo>
                <a:cubicBezTo>
                  <a:pt x="212" y="231"/>
                  <a:pt x="212" y="231"/>
                  <a:pt x="212" y="231"/>
                </a:cubicBezTo>
                <a:cubicBezTo>
                  <a:pt x="217" y="231"/>
                  <a:pt x="220" y="227"/>
                  <a:pt x="220" y="223"/>
                </a:cubicBezTo>
                <a:cubicBezTo>
                  <a:pt x="220" y="181"/>
                  <a:pt x="220" y="181"/>
                  <a:pt x="220" y="181"/>
                </a:cubicBezTo>
                <a:cubicBezTo>
                  <a:pt x="220" y="176"/>
                  <a:pt x="217" y="173"/>
                  <a:pt x="212" y="173"/>
                </a:cubicBezTo>
                <a:lnTo>
                  <a:pt x="182" y="173"/>
                </a:lnTo>
                <a:close/>
                <a:moveTo>
                  <a:pt x="247" y="173"/>
                </a:moveTo>
                <a:cubicBezTo>
                  <a:pt x="242" y="173"/>
                  <a:pt x="239" y="176"/>
                  <a:pt x="239" y="181"/>
                </a:cubicBezTo>
                <a:cubicBezTo>
                  <a:pt x="239" y="223"/>
                  <a:pt x="239" y="223"/>
                  <a:pt x="239" y="223"/>
                </a:cubicBezTo>
                <a:cubicBezTo>
                  <a:pt x="239" y="227"/>
                  <a:pt x="242" y="231"/>
                  <a:pt x="247" y="231"/>
                </a:cubicBezTo>
                <a:cubicBezTo>
                  <a:pt x="277" y="231"/>
                  <a:pt x="277" y="231"/>
                  <a:pt x="277" y="231"/>
                </a:cubicBezTo>
                <a:cubicBezTo>
                  <a:pt x="281" y="231"/>
                  <a:pt x="285" y="227"/>
                  <a:pt x="285" y="223"/>
                </a:cubicBezTo>
                <a:cubicBezTo>
                  <a:pt x="285" y="181"/>
                  <a:pt x="285" y="181"/>
                  <a:pt x="285" y="181"/>
                </a:cubicBezTo>
                <a:cubicBezTo>
                  <a:pt x="285" y="176"/>
                  <a:pt x="281" y="173"/>
                  <a:pt x="277" y="173"/>
                </a:cubicBezTo>
                <a:lnTo>
                  <a:pt x="247" y="173"/>
                </a:lnTo>
                <a:close/>
                <a:moveTo>
                  <a:pt x="314" y="173"/>
                </a:moveTo>
                <a:cubicBezTo>
                  <a:pt x="318" y="173"/>
                  <a:pt x="322" y="169"/>
                  <a:pt x="322" y="165"/>
                </a:cubicBezTo>
                <a:cubicBezTo>
                  <a:pt x="322" y="150"/>
                  <a:pt x="322" y="150"/>
                  <a:pt x="322" y="150"/>
                </a:cubicBezTo>
                <a:cubicBezTo>
                  <a:pt x="322" y="142"/>
                  <a:pt x="315" y="135"/>
                  <a:pt x="307" y="135"/>
                </a:cubicBezTo>
                <a:cubicBezTo>
                  <a:pt x="15" y="135"/>
                  <a:pt x="15" y="135"/>
                  <a:pt x="15" y="135"/>
                </a:cubicBezTo>
                <a:cubicBezTo>
                  <a:pt x="7" y="135"/>
                  <a:pt x="0" y="142"/>
                  <a:pt x="0" y="150"/>
                </a:cubicBezTo>
                <a:cubicBezTo>
                  <a:pt x="0" y="252"/>
                  <a:pt x="0" y="252"/>
                  <a:pt x="0" y="252"/>
                </a:cubicBezTo>
                <a:cubicBezTo>
                  <a:pt x="0" y="261"/>
                  <a:pt x="7" y="267"/>
                  <a:pt x="15" y="267"/>
                </a:cubicBezTo>
                <a:cubicBezTo>
                  <a:pt x="307" y="267"/>
                  <a:pt x="307" y="267"/>
                  <a:pt x="307" y="267"/>
                </a:cubicBezTo>
                <a:cubicBezTo>
                  <a:pt x="315" y="267"/>
                  <a:pt x="322" y="261"/>
                  <a:pt x="322" y="252"/>
                </a:cubicBezTo>
                <a:cubicBezTo>
                  <a:pt x="322" y="196"/>
                  <a:pt x="322" y="196"/>
                  <a:pt x="322" y="196"/>
                </a:cubicBezTo>
                <a:cubicBezTo>
                  <a:pt x="322" y="192"/>
                  <a:pt x="318" y="188"/>
                  <a:pt x="314" y="188"/>
                </a:cubicBezTo>
                <a:cubicBezTo>
                  <a:pt x="310" y="188"/>
                  <a:pt x="306" y="192"/>
                  <a:pt x="306" y="196"/>
                </a:cubicBezTo>
                <a:cubicBezTo>
                  <a:pt x="306" y="251"/>
                  <a:pt x="306" y="251"/>
                  <a:pt x="306" y="251"/>
                </a:cubicBezTo>
                <a:cubicBezTo>
                  <a:pt x="16" y="251"/>
                  <a:pt x="16" y="251"/>
                  <a:pt x="16" y="251"/>
                </a:cubicBezTo>
                <a:cubicBezTo>
                  <a:pt x="16" y="151"/>
                  <a:pt x="16" y="151"/>
                  <a:pt x="16" y="151"/>
                </a:cubicBezTo>
                <a:cubicBezTo>
                  <a:pt x="306" y="151"/>
                  <a:pt x="306" y="151"/>
                  <a:pt x="306" y="151"/>
                </a:cubicBezTo>
                <a:cubicBezTo>
                  <a:pt x="306" y="165"/>
                  <a:pt x="306" y="165"/>
                  <a:pt x="306" y="165"/>
                </a:cubicBezTo>
                <a:cubicBezTo>
                  <a:pt x="306" y="169"/>
                  <a:pt x="310" y="173"/>
                  <a:pt x="314" y="173"/>
                </a:cubicBezTo>
                <a:close/>
                <a:moveTo>
                  <a:pt x="37" y="181"/>
                </a:moveTo>
                <a:cubicBezTo>
                  <a:pt x="37" y="224"/>
                  <a:pt x="37" y="224"/>
                  <a:pt x="37" y="224"/>
                </a:cubicBezTo>
                <a:cubicBezTo>
                  <a:pt x="37" y="228"/>
                  <a:pt x="41" y="232"/>
                  <a:pt x="45" y="232"/>
                </a:cubicBezTo>
                <a:cubicBezTo>
                  <a:pt x="50" y="232"/>
                  <a:pt x="53" y="228"/>
                  <a:pt x="53" y="224"/>
                </a:cubicBezTo>
                <a:cubicBezTo>
                  <a:pt x="53" y="181"/>
                  <a:pt x="53" y="181"/>
                  <a:pt x="53" y="181"/>
                </a:cubicBezTo>
                <a:cubicBezTo>
                  <a:pt x="53" y="176"/>
                  <a:pt x="50" y="173"/>
                  <a:pt x="45" y="173"/>
                </a:cubicBezTo>
                <a:cubicBezTo>
                  <a:pt x="41" y="173"/>
                  <a:pt x="37" y="176"/>
                  <a:pt x="37" y="181"/>
                </a:cubicBezTo>
                <a:close/>
                <a:moveTo>
                  <a:pt x="106" y="181"/>
                </a:moveTo>
                <a:cubicBezTo>
                  <a:pt x="106" y="224"/>
                  <a:pt x="106" y="224"/>
                  <a:pt x="106" y="224"/>
                </a:cubicBezTo>
                <a:cubicBezTo>
                  <a:pt x="106" y="228"/>
                  <a:pt x="109" y="232"/>
                  <a:pt x="114" y="232"/>
                </a:cubicBezTo>
                <a:cubicBezTo>
                  <a:pt x="118" y="232"/>
                  <a:pt x="122" y="228"/>
                  <a:pt x="122" y="224"/>
                </a:cubicBezTo>
                <a:cubicBezTo>
                  <a:pt x="122" y="181"/>
                  <a:pt x="122" y="181"/>
                  <a:pt x="122" y="181"/>
                </a:cubicBezTo>
                <a:cubicBezTo>
                  <a:pt x="122" y="176"/>
                  <a:pt x="118" y="173"/>
                  <a:pt x="114" y="173"/>
                </a:cubicBezTo>
                <a:cubicBezTo>
                  <a:pt x="109" y="173"/>
                  <a:pt x="106" y="176"/>
                  <a:pt x="106" y="181"/>
                </a:cubicBezTo>
                <a:close/>
                <a:moveTo>
                  <a:pt x="71" y="181"/>
                </a:moveTo>
                <a:cubicBezTo>
                  <a:pt x="71" y="224"/>
                  <a:pt x="71" y="224"/>
                  <a:pt x="71" y="224"/>
                </a:cubicBezTo>
                <a:cubicBezTo>
                  <a:pt x="71" y="228"/>
                  <a:pt x="75" y="232"/>
                  <a:pt x="79" y="232"/>
                </a:cubicBezTo>
                <a:cubicBezTo>
                  <a:pt x="84" y="232"/>
                  <a:pt x="87" y="228"/>
                  <a:pt x="87" y="224"/>
                </a:cubicBezTo>
                <a:cubicBezTo>
                  <a:pt x="87" y="181"/>
                  <a:pt x="87" y="181"/>
                  <a:pt x="87" y="181"/>
                </a:cubicBezTo>
                <a:cubicBezTo>
                  <a:pt x="87" y="176"/>
                  <a:pt x="84" y="173"/>
                  <a:pt x="79" y="173"/>
                </a:cubicBezTo>
                <a:cubicBezTo>
                  <a:pt x="75" y="173"/>
                  <a:pt x="71" y="176"/>
                  <a:pt x="71" y="181"/>
                </a:cubicBezTo>
                <a:close/>
                <a:moveTo>
                  <a:pt x="76" y="51"/>
                </a:moveTo>
                <a:cubicBezTo>
                  <a:pt x="76" y="51"/>
                  <a:pt x="76" y="51"/>
                  <a:pt x="76" y="51"/>
                </a:cubicBezTo>
                <a:cubicBezTo>
                  <a:pt x="100" y="28"/>
                  <a:pt x="130" y="16"/>
                  <a:pt x="161" y="16"/>
                </a:cubicBezTo>
                <a:cubicBezTo>
                  <a:pt x="192" y="16"/>
                  <a:pt x="223" y="28"/>
                  <a:pt x="246" y="51"/>
                </a:cubicBezTo>
                <a:cubicBezTo>
                  <a:pt x="250" y="55"/>
                  <a:pt x="255" y="55"/>
                  <a:pt x="258" y="51"/>
                </a:cubicBezTo>
                <a:cubicBezTo>
                  <a:pt x="259" y="50"/>
                  <a:pt x="260" y="48"/>
                  <a:pt x="260" y="46"/>
                </a:cubicBezTo>
                <a:cubicBezTo>
                  <a:pt x="260" y="44"/>
                  <a:pt x="259" y="42"/>
                  <a:pt x="258" y="40"/>
                </a:cubicBezTo>
                <a:cubicBezTo>
                  <a:pt x="231" y="13"/>
                  <a:pt x="196" y="0"/>
                  <a:pt x="161" y="0"/>
                </a:cubicBezTo>
                <a:cubicBezTo>
                  <a:pt x="126" y="0"/>
                  <a:pt x="91" y="13"/>
                  <a:pt x="65" y="40"/>
                </a:cubicBezTo>
                <a:cubicBezTo>
                  <a:pt x="62" y="43"/>
                  <a:pt x="62" y="48"/>
                  <a:pt x="65" y="51"/>
                </a:cubicBezTo>
                <a:cubicBezTo>
                  <a:pt x="68" y="55"/>
                  <a:pt x="73" y="55"/>
                  <a:pt x="76" y="51"/>
                </a:cubicBezTo>
                <a:close/>
                <a:moveTo>
                  <a:pt x="119" y="95"/>
                </a:moveTo>
                <a:cubicBezTo>
                  <a:pt x="116" y="98"/>
                  <a:pt x="116" y="103"/>
                  <a:pt x="119" y="106"/>
                </a:cubicBezTo>
                <a:cubicBezTo>
                  <a:pt x="122" y="109"/>
                  <a:pt x="127" y="109"/>
                  <a:pt x="130" y="106"/>
                </a:cubicBezTo>
                <a:cubicBezTo>
                  <a:pt x="139" y="97"/>
                  <a:pt x="150" y="93"/>
                  <a:pt x="161" y="93"/>
                </a:cubicBezTo>
                <a:cubicBezTo>
                  <a:pt x="172" y="93"/>
                  <a:pt x="183" y="97"/>
                  <a:pt x="192" y="106"/>
                </a:cubicBezTo>
                <a:cubicBezTo>
                  <a:pt x="195" y="109"/>
                  <a:pt x="200" y="109"/>
                  <a:pt x="203" y="106"/>
                </a:cubicBezTo>
                <a:cubicBezTo>
                  <a:pt x="205" y="104"/>
                  <a:pt x="206" y="102"/>
                  <a:pt x="206" y="100"/>
                </a:cubicBezTo>
                <a:cubicBezTo>
                  <a:pt x="206" y="98"/>
                  <a:pt x="205" y="96"/>
                  <a:pt x="203" y="95"/>
                </a:cubicBezTo>
                <a:cubicBezTo>
                  <a:pt x="192" y="83"/>
                  <a:pt x="176" y="77"/>
                  <a:pt x="161" y="77"/>
                </a:cubicBezTo>
                <a:cubicBezTo>
                  <a:pt x="146" y="77"/>
                  <a:pt x="131" y="83"/>
                  <a:pt x="119" y="95"/>
                </a:cubicBezTo>
                <a:close/>
                <a:moveTo>
                  <a:pt x="231" y="79"/>
                </a:moveTo>
                <a:cubicBezTo>
                  <a:pt x="232" y="77"/>
                  <a:pt x="233" y="75"/>
                  <a:pt x="233" y="73"/>
                </a:cubicBezTo>
                <a:cubicBezTo>
                  <a:pt x="233" y="71"/>
                  <a:pt x="232" y="69"/>
                  <a:pt x="231" y="67"/>
                </a:cubicBezTo>
                <a:cubicBezTo>
                  <a:pt x="211" y="48"/>
                  <a:pt x="186" y="39"/>
                  <a:pt x="161" y="39"/>
                </a:cubicBezTo>
                <a:cubicBezTo>
                  <a:pt x="136" y="39"/>
                  <a:pt x="111" y="48"/>
                  <a:pt x="92" y="67"/>
                </a:cubicBezTo>
                <a:cubicBezTo>
                  <a:pt x="89" y="71"/>
                  <a:pt x="89" y="76"/>
                  <a:pt x="92" y="79"/>
                </a:cubicBezTo>
                <a:cubicBezTo>
                  <a:pt x="95" y="82"/>
                  <a:pt x="100" y="82"/>
                  <a:pt x="103" y="79"/>
                </a:cubicBezTo>
                <a:cubicBezTo>
                  <a:pt x="119" y="63"/>
                  <a:pt x="140" y="55"/>
                  <a:pt x="161" y="55"/>
                </a:cubicBezTo>
                <a:cubicBezTo>
                  <a:pt x="182" y="55"/>
                  <a:pt x="203" y="63"/>
                  <a:pt x="219" y="79"/>
                </a:cubicBezTo>
                <a:cubicBezTo>
                  <a:pt x="222" y="82"/>
                  <a:pt x="227" y="82"/>
                  <a:pt x="231" y="79"/>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Freeform 7"/>
          <p:cNvSpPr>
            <a:spLocks noChangeAspect="1" noEditPoints="1"/>
          </p:cNvSpPr>
          <p:nvPr/>
        </p:nvSpPr>
        <p:spPr bwMode="auto">
          <a:xfrm>
            <a:off x="1677591" y="5037139"/>
            <a:ext cx="379809" cy="320675"/>
          </a:xfrm>
          <a:custGeom>
            <a:avLst/>
            <a:gdLst>
              <a:gd name="T0" fmla="*/ 2147483647 w 322"/>
              <a:gd name="T1" fmla="*/ 2147483647 h 267"/>
              <a:gd name="T2" fmla="*/ 2147483647 w 322"/>
              <a:gd name="T3" fmla="*/ 2147483647 h 267"/>
              <a:gd name="T4" fmla="*/ 2147483647 w 322"/>
              <a:gd name="T5" fmla="*/ 2147483647 h 267"/>
              <a:gd name="T6" fmla="*/ 2147483647 w 322"/>
              <a:gd name="T7" fmla="*/ 2147483647 h 267"/>
              <a:gd name="T8" fmla="*/ 2147483647 w 322"/>
              <a:gd name="T9" fmla="*/ 2147483647 h 267"/>
              <a:gd name="T10" fmla="*/ 2147483647 w 322"/>
              <a:gd name="T11" fmla="*/ 2147483647 h 267"/>
              <a:gd name="T12" fmla="*/ 2147483647 w 322"/>
              <a:gd name="T13" fmla="*/ 2147483647 h 267"/>
              <a:gd name="T14" fmla="*/ 2147483647 w 322"/>
              <a:gd name="T15" fmla="*/ 2147483647 h 267"/>
              <a:gd name="T16" fmla="*/ 2147483647 w 322"/>
              <a:gd name="T17" fmla="*/ 2147483647 h 267"/>
              <a:gd name="T18" fmla="*/ 2147483647 w 322"/>
              <a:gd name="T19" fmla="*/ 2147483647 h 267"/>
              <a:gd name="T20" fmla="*/ 2147483647 w 322"/>
              <a:gd name="T21" fmla="*/ 2147483647 h 267"/>
              <a:gd name="T22" fmla="*/ 2147483647 w 322"/>
              <a:gd name="T23" fmla="*/ 2147483647 h 267"/>
              <a:gd name="T24" fmla="*/ 2147483647 w 322"/>
              <a:gd name="T25" fmla="*/ 2147483647 h 267"/>
              <a:gd name="T26" fmla="*/ 2147483647 w 322"/>
              <a:gd name="T27" fmla="*/ 2147483647 h 267"/>
              <a:gd name="T28" fmla="*/ 2147483647 w 322"/>
              <a:gd name="T29" fmla="*/ 2147483647 h 267"/>
              <a:gd name="T30" fmla="*/ 0 w 322"/>
              <a:gd name="T31" fmla="*/ 2147483647 h 267"/>
              <a:gd name="T32" fmla="*/ 2147483647 w 322"/>
              <a:gd name="T33" fmla="*/ 2147483647 h 267"/>
              <a:gd name="T34" fmla="*/ 2147483647 w 322"/>
              <a:gd name="T35" fmla="*/ 2147483647 h 267"/>
              <a:gd name="T36" fmla="*/ 2147483647 w 322"/>
              <a:gd name="T37" fmla="*/ 2147483647 h 267"/>
              <a:gd name="T38" fmla="*/ 2147483647 w 322"/>
              <a:gd name="T39" fmla="*/ 2147483647 h 267"/>
              <a:gd name="T40" fmla="*/ 2147483647 w 322"/>
              <a:gd name="T41" fmla="*/ 2147483647 h 267"/>
              <a:gd name="T42" fmla="*/ 2147483647 w 322"/>
              <a:gd name="T43" fmla="*/ 2147483647 h 267"/>
              <a:gd name="T44" fmla="*/ 2147483647 w 322"/>
              <a:gd name="T45" fmla="*/ 2147483647 h 267"/>
              <a:gd name="T46" fmla="*/ 2147483647 w 322"/>
              <a:gd name="T47" fmla="*/ 2147483647 h 267"/>
              <a:gd name="T48" fmla="*/ 2147483647 w 322"/>
              <a:gd name="T49" fmla="*/ 2147483647 h 267"/>
              <a:gd name="T50" fmla="*/ 2147483647 w 322"/>
              <a:gd name="T51" fmla="*/ 2147483647 h 267"/>
              <a:gd name="T52" fmla="*/ 2147483647 w 322"/>
              <a:gd name="T53" fmla="*/ 2147483647 h 267"/>
              <a:gd name="T54" fmla="*/ 2147483647 w 322"/>
              <a:gd name="T55" fmla="*/ 2147483647 h 267"/>
              <a:gd name="T56" fmla="*/ 2147483647 w 322"/>
              <a:gd name="T57" fmla="*/ 2147483647 h 267"/>
              <a:gd name="T58" fmla="*/ 2147483647 w 322"/>
              <a:gd name="T59" fmla="*/ 2147483647 h 267"/>
              <a:gd name="T60" fmla="*/ 2147483647 w 322"/>
              <a:gd name="T61" fmla="*/ 2147483647 h 267"/>
              <a:gd name="T62" fmla="*/ 2147483647 w 322"/>
              <a:gd name="T63" fmla="*/ 2147483647 h 267"/>
              <a:gd name="T64" fmla="*/ 2147483647 w 322"/>
              <a:gd name="T65" fmla="*/ 2147483647 h 267"/>
              <a:gd name="T66" fmla="*/ 2147483647 w 322"/>
              <a:gd name="T67" fmla="*/ 2147483647 h 267"/>
              <a:gd name="T68" fmla="*/ 2147483647 w 322"/>
              <a:gd name="T69" fmla="*/ 2147483647 h 267"/>
              <a:gd name="T70" fmla="*/ 2147483647 w 322"/>
              <a:gd name="T71" fmla="*/ 2147483647 h 267"/>
              <a:gd name="T72" fmla="*/ 2147483647 w 322"/>
              <a:gd name="T73" fmla="*/ 2147483647 h 267"/>
              <a:gd name="T74" fmla="*/ 2147483647 w 322"/>
              <a:gd name="T75" fmla="*/ 2147483647 h 267"/>
              <a:gd name="T76" fmla="*/ 2147483647 w 322"/>
              <a:gd name="T77" fmla="*/ 2147483647 h 267"/>
              <a:gd name="T78" fmla="*/ 2147483647 w 322"/>
              <a:gd name="T79" fmla="*/ 2147483647 h 267"/>
              <a:gd name="T80" fmla="*/ 2147483647 w 322"/>
              <a:gd name="T81" fmla="*/ 2147483647 h 267"/>
              <a:gd name="T82" fmla="*/ 2147483647 w 322"/>
              <a:gd name="T83" fmla="*/ 2147483647 h 267"/>
              <a:gd name="T84" fmla="*/ 2147483647 w 322"/>
              <a:gd name="T85" fmla="*/ 2147483647 h 267"/>
              <a:gd name="T86" fmla="*/ 2147483647 w 322"/>
              <a:gd name="T87" fmla="*/ 2147483647 h 267"/>
              <a:gd name="T88" fmla="*/ 2147483647 w 322"/>
              <a:gd name="T89" fmla="*/ 2147483647 h 267"/>
              <a:gd name="T90" fmla="*/ 2147483647 w 322"/>
              <a:gd name="T91" fmla="*/ 2147483647 h 267"/>
              <a:gd name="T92" fmla="*/ 2147483647 w 322"/>
              <a:gd name="T93" fmla="*/ 2147483647 h 267"/>
              <a:gd name="T94" fmla="*/ 2147483647 w 322"/>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2" h="267">
                <a:moveTo>
                  <a:pt x="140" y="181"/>
                </a:moveTo>
                <a:cubicBezTo>
                  <a:pt x="140" y="224"/>
                  <a:pt x="140" y="224"/>
                  <a:pt x="140" y="224"/>
                </a:cubicBezTo>
                <a:cubicBezTo>
                  <a:pt x="140" y="228"/>
                  <a:pt x="144" y="232"/>
                  <a:pt x="148" y="232"/>
                </a:cubicBezTo>
                <a:cubicBezTo>
                  <a:pt x="153" y="232"/>
                  <a:pt x="156" y="228"/>
                  <a:pt x="156" y="224"/>
                </a:cubicBezTo>
                <a:cubicBezTo>
                  <a:pt x="156" y="181"/>
                  <a:pt x="156" y="181"/>
                  <a:pt x="156" y="181"/>
                </a:cubicBezTo>
                <a:cubicBezTo>
                  <a:pt x="156" y="176"/>
                  <a:pt x="153" y="173"/>
                  <a:pt x="148" y="173"/>
                </a:cubicBezTo>
                <a:cubicBezTo>
                  <a:pt x="144" y="173"/>
                  <a:pt x="140" y="176"/>
                  <a:pt x="140" y="181"/>
                </a:cubicBezTo>
                <a:close/>
                <a:moveTo>
                  <a:pt x="182" y="173"/>
                </a:moveTo>
                <a:cubicBezTo>
                  <a:pt x="178" y="173"/>
                  <a:pt x="174" y="176"/>
                  <a:pt x="174" y="181"/>
                </a:cubicBezTo>
                <a:cubicBezTo>
                  <a:pt x="174" y="223"/>
                  <a:pt x="174" y="223"/>
                  <a:pt x="174" y="223"/>
                </a:cubicBezTo>
                <a:cubicBezTo>
                  <a:pt x="174" y="227"/>
                  <a:pt x="178" y="231"/>
                  <a:pt x="182" y="231"/>
                </a:cubicBezTo>
                <a:cubicBezTo>
                  <a:pt x="212" y="231"/>
                  <a:pt x="212" y="231"/>
                  <a:pt x="212" y="231"/>
                </a:cubicBezTo>
                <a:cubicBezTo>
                  <a:pt x="217" y="231"/>
                  <a:pt x="220" y="227"/>
                  <a:pt x="220" y="223"/>
                </a:cubicBezTo>
                <a:cubicBezTo>
                  <a:pt x="220" y="181"/>
                  <a:pt x="220" y="181"/>
                  <a:pt x="220" y="181"/>
                </a:cubicBezTo>
                <a:cubicBezTo>
                  <a:pt x="220" y="176"/>
                  <a:pt x="217" y="173"/>
                  <a:pt x="212" y="173"/>
                </a:cubicBezTo>
                <a:lnTo>
                  <a:pt x="182" y="173"/>
                </a:lnTo>
                <a:close/>
                <a:moveTo>
                  <a:pt x="247" y="173"/>
                </a:moveTo>
                <a:cubicBezTo>
                  <a:pt x="242" y="173"/>
                  <a:pt x="239" y="176"/>
                  <a:pt x="239" y="181"/>
                </a:cubicBezTo>
                <a:cubicBezTo>
                  <a:pt x="239" y="223"/>
                  <a:pt x="239" y="223"/>
                  <a:pt x="239" y="223"/>
                </a:cubicBezTo>
                <a:cubicBezTo>
                  <a:pt x="239" y="227"/>
                  <a:pt x="242" y="231"/>
                  <a:pt x="247" y="231"/>
                </a:cubicBezTo>
                <a:cubicBezTo>
                  <a:pt x="277" y="231"/>
                  <a:pt x="277" y="231"/>
                  <a:pt x="277" y="231"/>
                </a:cubicBezTo>
                <a:cubicBezTo>
                  <a:pt x="281" y="231"/>
                  <a:pt x="285" y="227"/>
                  <a:pt x="285" y="223"/>
                </a:cubicBezTo>
                <a:cubicBezTo>
                  <a:pt x="285" y="181"/>
                  <a:pt x="285" y="181"/>
                  <a:pt x="285" y="181"/>
                </a:cubicBezTo>
                <a:cubicBezTo>
                  <a:pt x="285" y="176"/>
                  <a:pt x="281" y="173"/>
                  <a:pt x="277" y="173"/>
                </a:cubicBezTo>
                <a:lnTo>
                  <a:pt x="247" y="173"/>
                </a:lnTo>
                <a:close/>
                <a:moveTo>
                  <a:pt x="314" y="173"/>
                </a:moveTo>
                <a:cubicBezTo>
                  <a:pt x="318" y="173"/>
                  <a:pt x="322" y="169"/>
                  <a:pt x="322" y="165"/>
                </a:cubicBezTo>
                <a:cubicBezTo>
                  <a:pt x="322" y="150"/>
                  <a:pt x="322" y="150"/>
                  <a:pt x="322" y="150"/>
                </a:cubicBezTo>
                <a:cubicBezTo>
                  <a:pt x="322" y="142"/>
                  <a:pt x="315" y="135"/>
                  <a:pt x="307" y="135"/>
                </a:cubicBezTo>
                <a:cubicBezTo>
                  <a:pt x="15" y="135"/>
                  <a:pt x="15" y="135"/>
                  <a:pt x="15" y="135"/>
                </a:cubicBezTo>
                <a:cubicBezTo>
                  <a:pt x="7" y="135"/>
                  <a:pt x="0" y="142"/>
                  <a:pt x="0" y="150"/>
                </a:cubicBezTo>
                <a:cubicBezTo>
                  <a:pt x="0" y="252"/>
                  <a:pt x="0" y="252"/>
                  <a:pt x="0" y="252"/>
                </a:cubicBezTo>
                <a:cubicBezTo>
                  <a:pt x="0" y="261"/>
                  <a:pt x="7" y="267"/>
                  <a:pt x="15" y="267"/>
                </a:cubicBezTo>
                <a:cubicBezTo>
                  <a:pt x="307" y="267"/>
                  <a:pt x="307" y="267"/>
                  <a:pt x="307" y="267"/>
                </a:cubicBezTo>
                <a:cubicBezTo>
                  <a:pt x="315" y="267"/>
                  <a:pt x="322" y="261"/>
                  <a:pt x="322" y="252"/>
                </a:cubicBezTo>
                <a:cubicBezTo>
                  <a:pt x="322" y="196"/>
                  <a:pt x="322" y="196"/>
                  <a:pt x="322" y="196"/>
                </a:cubicBezTo>
                <a:cubicBezTo>
                  <a:pt x="322" y="192"/>
                  <a:pt x="318" y="188"/>
                  <a:pt x="314" y="188"/>
                </a:cubicBezTo>
                <a:cubicBezTo>
                  <a:pt x="310" y="188"/>
                  <a:pt x="306" y="192"/>
                  <a:pt x="306" y="196"/>
                </a:cubicBezTo>
                <a:cubicBezTo>
                  <a:pt x="306" y="251"/>
                  <a:pt x="306" y="251"/>
                  <a:pt x="306" y="251"/>
                </a:cubicBezTo>
                <a:cubicBezTo>
                  <a:pt x="16" y="251"/>
                  <a:pt x="16" y="251"/>
                  <a:pt x="16" y="251"/>
                </a:cubicBezTo>
                <a:cubicBezTo>
                  <a:pt x="16" y="151"/>
                  <a:pt x="16" y="151"/>
                  <a:pt x="16" y="151"/>
                </a:cubicBezTo>
                <a:cubicBezTo>
                  <a:pt x="306" y="151"/>
                  <a:pt x="306" y="151"/>
                  <a:pt x="306" y="151"/>
                </a:cubicBezTo>
                <a:cubicBezTo>
                  <a:pt x="306" y="165"/>
                  <a:pt x="306" y="165"/>
                  <a:pt x="306" y="165"/>
                </a:cubicBezTo>
                <a:cubicBezTo>
                  <a:pt x="306" y="169"/>
                  <a:pt x="310" y="173"/>
                  <a:pt x="314" y="173"/>
                </a:cubicBezTo>
                <a:close/>
                <a:moveTo>
                  <a:pt x="37" y="181"/>
                </a:moveTo>
                <a:cubicBezTo>
                  <a:pt x="37" y="224"/>
                  <a:pt x="37" y="224"/>
                  <a:pt x="37" y="224"/>
                </a:cubicBezTo>
                <a:cubicBezTo>
                  <a:pt x="37" y="228"/>
                  <a:pt x="41" y="232"/>
                  <a:pt x="45" y="232"/>
                </a:cubicBezTo>
                <a:cubicBezTo>
                  <a:pt x="50" y="232"/>
                  <a:pt x="53" y="228"/>
                  <a:pt x="53" y="224"/>
                </a:cubicBezTo>
                <a:cubicBezTo>
                  <a:pt x="53" y="181"/>
                  <a:pt x="53" y="181"/>
                  <a:pt x="53" y="181"/>
                </a:cubicBezTo>
                <a:cubicBezTo>
                  <a:pt x="53" y="176"/>
                  <a:pt x="50" y="173"/>
                  <a:pt x="45" y="173"/>
                </a:cubicBezTo>
                <a:cubicBezTo>
                  <a:pt x="41" y="173"/>
                  <a:pt x="37" y="176"/>
                  <a:pt x="37" y="181"/>
                </a:cubicBezTo>
                <a:close/>
                <a:moveTo>
                  <a:pt x="106" y="181"/>
                </a:moveTo>
                <a:cubicBezTo>
                  <a:pt x="106" y="224"/>
                  <a:pt x="106" y="224"/>
                  <a:pt x="106" y="224"/>
                </a:cubicBezTo>
                <a:cubicBezTo>
                  <a:pt x="106" y="228"/>
                  <a:pt x="109" y="232"/>
                  <a:pt x="114" y="232"/>
                </a:cubicBezTo>
                <a:cubicBezTo>
                  <a:pt x="118" y="232"/>
                  <a:pt x="122" y="228"/>
                  <a:pt x="122" y="224"/>
                </a:cubicBezTo>
                <a:cubicBezTo>
                  <a:pt x="122" y="181"/>
                  <a:pt x="122" y="181"/>
                  <a:pt x="122" y="181"/>
                </a:cubicBezTo>
                <a:cubicBezTo>
                  <a:pt x="122" y="176"/>
                  <a:pt x="118" y="173"/>
                  <a:pt x="114" y="173"/>
                </a:cubicBezTo>
                <a:cubicBezTo>
                  <a:pt x="109" y="173"/>
                  <a:pt x="106" y="176"/>
                  <a:pt x="106" y="181"/>
                </a:cubicBezTo>
                <a:close/>
                <a:moveTo>
                  <a:pt x="71" y="181"/>
                </a:moveTo>
                <a:cubicBezTo>
                  <a:pt x="71" y="224"/>
                  <a:pt x="71" y="224"/>
                  <a:pt x="71" y="224"/>
                </a:cubicBezTo>
                <a:cubicBezTo>
                  <a:pt x="71" y="228"/>
                  <a:pt x="75" y="232"/>
                  <a:pt x="79" y="232"/>
                </a:cubicBezTo>
                <a:cubicBezTo>
                  <a:pt x="84" y="232"/>
                  <a:pt x="87" y="228"/>
                  <a:pt x="87" y="224"/>
                </a:cubicBezTo>
                <a:cubicBezTo>
                  <a:pt x="87" y="181"/>
                  <a:pt x="87" y="181"/>
                  <a:pt x="87" y="181"/>
                </a:cubicBezTo>
                <a:cubicBezTo>
                  <a:pt x="87" y="176"/>
                  <a:pt x="84" y="173"/>
                  <a:pt x="79" y="173"/>
                </a:cubicBezTo>
                <a:cubicBezTo>
                  <a:pt x="75" y="173"/>
                  <a:pt x="71" y="176"/>
                  <a:pt x="71" y="181"/>
                </a:cubicBezTo>
                <a:close/>
                <a:moveTo>
                  <a:pt x="76" y="51"/>
                </a:moveTo>
                <a:cubicBezTo>
                  <a:pt x="76" y="51"/>
                  <a:pt x="76" y="51"/>
                  <a:pt x="76" y="51"/>
                </a:cubicBezTo>
                <a:cubicBezTo>
                  <a:pt x="100" y="28"/>
                  <a:pt x="130" y="16"/>
                  <a:pt x="161" y="16"/>
                </a:cubicBezTo>
                <a:cubicBezTo>
                  <a:pt x="192" y="16"/>
                  <a:pt x="223" y="28"/>
                  <a:pt x="246" y="51"/>
                </a:cubicBezTo>
                <a:cubicBezTo>
                  <a:pt x="250" y="55"/>
                  <a:pt x="255" y="55"/>
                  <a:pt x="258" y="51"/>
                </a:cubicBezTo>
                <a:cubicBezTo>
                  <a:pt x="259" y="50"/>
                  <a:pt x="260" y="48"/>
                  <a:pt x="260" y="46"/>
                </a:cubicBezTo>
                <a:cubicBezTo>
                  <a:pt x="260" y="44"/>
                  <a:pt x="259" y="42"/>
                  <a:pt x="258" y="40"/>
                </a:cubicBezTo>
                <a:cubicBezTo>
                  <a:pt x="231" y="13"/>
                  <a:pt x="196" y="0"/>
                  <a:pt x="161" y="0"/>
                </a:cubicBezTo>
                <a:cubicBezTo>
                  <a:pt x="126" y="0"/>
                  <a:pt x="91" y="13"/>
                  <a:pt x="65" y="40"/>
                </a:cubicBezTo>
                <a:cubicBezTo>
                  <a:pt x="62" y="43"/>
                  <a:pt x="62" y="48"/>
                  <a:pt x="65" y="51"/>
                </a:cubicBezTo>
                <a:cubicBezTo>
                  <a:pt x="68" y="55"/>
                  <a:pt x="73" y="55"/>
                  <a:pt x="76" y="51"/>
                </a:cubicBezTo>
                <a:close/>
                <a:moveTo>
                  <a:pt x="119" y="95"/>
                </a:moveTo>
                <a:cubicBezTo>
                  <a:pt x="116" y="98"/>
                  <a:pt x="116" y="103"/>
                  <a:pt x="119" y="106"/>
                </a:cubicBezTo>
                <a:cubicBezTo>
                  <a:pt x="122" y="109"/>
                  <a:pt x="127" y="109"/>
                  <a:pt x="130" y="106"/>
                </a:cubicBezTo>
                <a:cubicBezTo>
                  <a:pt x="139" y="97"/>
                  <a:pt x="150" y="93"/>
                  <a:pt x="161" y="93"/>
                </a:cubicBezTo>
                <a:cubicBezTo>
                  <a:pt x="172" y="93"/>
                  <a:pt x="183" y="97"/>
                  <a:pt x="192" y="106"/>
                </a:cubicBezTo>
                <a:cubicBezTo>
                  <a:pt x="195" y="109"/>
                  <a:pt x="200" y="109"/>
                  <a:pt x="203" y="106"/>
                </a:cubicBezTo>
                <a:cubicBezTo>
                  <a:pt x="205" y="104"/>
                  <a:pt x="206" y="102"/>
                  <a:pt x="206" y="100"/>
                </a:cubicBezTo>
                <a:cubicBezTo>
                  <a:pt x="206" y="98"/>
                  <a:pt x="205" y="96"/>
                  <a:pt x="203" y="95"/>
                </a:cubicBezTo>
                <a:cubicBezTo>
                  <a:pt x="192" y="83"/>
                  <a:pt x="176" y="77"/>
                  <a:pt x="161" y="77"/>
                </a:cubicBezTo>
                <a:cubicBezTo>
                  <a:pt x="146" y="77"/>
                  <a:pt x="131" y="83"/>
                  <a:pt x="119" y="95"/>
                </a:cubicBezTo>
                <a:close/>
                <a:moveTo>
                  <a:pt x="231" y="79"/>
                </a:moveTo>
                <a:cubicBezTo>
                  <a:pt x="232" y="77"/>
                  <a:pt x="233" y="75"/>
                  <a:pt x="233" y="73"/>
                </a:cubicBezTo>
                <a:cubicBezTo>
                  <a:pt x="233" y="71"/>
                  <a:pt x="232" y="69"/>
                  <a:pt x="231" y="67"/>
                </a:cubicBezTo>
                <a:cubicBezTo>
                  <a:pt x="211" y="48"/>
                  <a:pt x="186" y="39"/>
                  <a:pt x="161" y="39"/>
                </a:cubicBezTo>
                <a:cubicBezTo>
                  <a:pt x="136" y="39"/>
                  <a:pt x="111" y="48"/>
                  <a:pt x="92" y="67"/>
                </a:cubicBezTo>
                <a:cubicBezTo>
                  <a:pt x="89" y="71"/>
                  <a:pt x="89" y="76"/>
                  <a:pt x="92" y="79"/>
                </a:cubicBezTo>
                <a:cubicBezTo>
                  <a:pt x="95" y="82"/>
                  <a:pt x="100" y="82"/>
                  <a:pt x="103" y="79"/>
                </a:cubicBezTo>
                <a:cubicBezTo>
                  <a:pt x="119" y="63"/>
                  <a:pt x="140" y="55"/>
                  <a:pt x="161" y="55"/>
                </a:cubicBezTo>
                <a:cubicBezTo>
                  <a:pt x="182" y="55"/>
                  <a:pt x="203" y="63"/>
                  <a:pt x="219" y="79"/>
                </a:cubicBezTo>
                <a:cubicBezTo>
                  <a:pt x="222" y="82"/>
                  <a:pt x="227" y="82"/>
                  <a:pt x="231" y="79"/>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Freeform 3"/>
          <p:cNvSpPr>
            <a:spLocks noChangeAspect="1" noEditPoints="1"/>
          </p:cNvSpPr>
          <p:nvPr/>
        </p:nvSpPr>
        <p:spPr bwMode="auto">
          <a:xfrm>
            <a:off x="1066801" y="5141913"/>
            <a:ext cx="536972" cy="423862"/>
          </a:xfrm>
          <a:custGeom>
            <a:avLst/>
            <a:gdLst>
              <a:gd name="T0" fmla="*/ 2147483647 w 464"/>
              <a:gd name="T1" fmla="*/ 2147483647 h 361"/>
              <a:gd name="T2" fmla="*/ 2147483647 w 464"/>
              <a:gd name="T3" fmla="*/ 2147483647 h 361"/>
              <a:gd name="T4" fmla="*/ 2147483647 w 464"/>
              <a:gd name="T5" fmla="*/ 2147483647 h 361"/>
              <a:gd name="T6" fmla="*/ 2147483647 w 464"/>
              <a:gd name="T7" fmla="*/ 0 h 361"/>
              <a:gd name="T8" fmla="*/ 2147483647 w 464"/>
              <a:gd name="T9" fmla="*/ 2147483647 h 361"/>
              <a:gd name="T10" fmla="*/ 2147483647 w 464"/>
              <a:gd name="T11" fmla="*/ 2147483647 h 361"/>
              <a:gd name="T12" fmla="*/ 2147483647 w 464"/>
              <a:gd name="T13" fmla="*/ 2147483647 h 361"/>
              <a:gd name="T14" fmla="*/ 2147483647 w 464"/>
              <a:gd name="T15" fmla="*/ 2147483647 h 361"/>
              <a:gd name="T16" fmla="*/ 2147483647 w 464"/>
              <a:gd name="T17" fmla="*/ 2147483647 h 361"/>
              <a:gd name="T18" fmla="*/ 2147483647 w 464"/>
              <a:gd name="T19" fmla="*/ 2147483647 h 361"/>
              <a:gd name="T20" fmla="*/ 2147483647 w 464"/>
              <a:gd name="T21" fmla="*/ 2147483647 h 361"/>
              <a:gd name="T22" fmla="*/ 2147483647 w 464"/>
              <a:gd name="T23" fmla="*/ 2147483647 h 361"/>
              <a:gd name="T24" fmla="*/ 2147483647 w 464"/>
              <a:gd name="T25" fmla="*/ 2147483647 h 361"/>
              <a:gd name="T26" fmla="*/ 2147483647 w 464"/>
              <a:gd name="T27" fmla="*/ 2147483647 h 361"/>
              <a:gd name="T28" fmla="*/ 2147483647 w 464"/>
              <a:gd name="T29" fmla="*/ 2147483647 h 361"/>
              <a:gd name="T30" fmla="*/ 2147483647 w 464"/>
              <a:gd name="T31" fmla="*/ 2147483647 h 361"/>
              <a:gd name="T32" fmla="*/ 2147483647 w 464"/>
              <a:gd name="T33" fmla="*/ 2147483647 h 361"/>
              <a:gd name="T34" fmla="*/ 2147483647 w 464"/>
              <a:gd name="T35" fmla="*/ 2147483647 h 361"/>
              <a:gd name="T36" fmla="*/ 2147483647 w 464"/>
              <a:gd name="T37" fmla="*/ 2147483647 h 361"/>
              <a:gd name="T38" fmla="*/ 2147483647 w 464"/>
              <a:gd name="T39" fmla="*/ 2147483647 h 361"/>
              <a:gd name="T40" fmla="*/ 2147483647 w 464"/>
              <a:gd name="T41" fmla="*/ 2147483647 h 361"/>
              <a:gd name="T42" fmla="*/ 2147483647 w 464"/>
              <a:gd name="T43" fmla="*/ 2147483647 h 361"/>
              <a:gd name="T44" fmla="*/ 2147483647 w 464"/>
              <a:gd name="T45" fmla="*/ 2147483647 h 361"/>
              <a:gd name="T46" fmla="*/ 2147483647 w 464"/>
              <a:gd name="T47" fmla="*/ 2147483647 h 361"/>
              <a:gd name="T48" fmla="*/ 2147483647 w 464"/>
              <a:gd name="T49" fmla="*/ 2147483647 h 361"/>
              <a:gd name="T50" fmla="*/ 2147483647 w 464"/>
              <a:gd name="T51" fmla="*/ 2147483647 h 361"/>
              <a:gd name="T52" fmla="*/ 2147483647 w 464"/>
              <a:gd name="T53" fmla="*/ 2147483647 h 361"/>
              <a:gd name="T54" fmla="*/ 2147483647 w 464"/>
              <a:gd name="T55" fmla="*/ 2147483647 h 361"/>
              <a:gd name="T56" fmla="*/ 2147483647 w 464"/>
              <a:gd name="T57" fmla="*/ 2147483647 h 361"/>
              <a:gd name="T58" fmla="*/ 2147483647 w 464"/>
              <a:gd name="T59" fmla="*/ 2147483647 h 361"/>
              <a:gd name="T60" fmla="*/ 2147483647 w 464"/>
              <a:gd name="T61" fmla="*/ 2147483647 h 361"/>
              <a:gd name="T62" fmla="*/ 2147483647 w 464"/>
              <a:gd name="T63" fmla="*/ 2147483647 h 361"/>
              <a:gd name="T64" fmla="*/ 2147483647 w 464"/>
              <a:gd name="T65" fmla="*/ 2147483647 h 361"/>
              <a:gd name="T66" fmla="*/ 2147483647 w 464"/>
              <a:gd name="T67" fmla="*/ 2147483647 h 361"/>
              <a:gd name="T68" fmla="*/ 2147483647 w 464"/>
              <a:gd name="T69" fmla="*/ 2147483647 h 361"/>
              <a:gd name="T70" fmla="*/ 2147483647 w 464"/>
              <a:gd name="T71" fmla="*/ 2147483647 h 361"/>
              <a:gd name="T72" fmla="*/ 2147483647 w 464"/>
              <a:gd name="T73" fmla="*/ 2147483647 h 361"/>
              <a:gd name="T74" fmla="*/ 2147483647 w 464"/>
              <a:gd name="T75" fmla="*/ 2147483647 h 361"/>
              <a:gd name="T76" fmla="*/ 2147483647 w 464"/>
              <a:gd name="T77" fmla="*/ 2147483647 h 361"/>
              <a:gd name="T78" fmla="*/ 2147483647 w 464"/>
              <a:gd name="T79" fmla="*/ 2147483647 h 361"/>
              <a:gd name="T80" fmla="*/ 2147483647 w 464"/>
              <a:gd name="T81" fmla="*/ 2147483647 h 361"/>
              <a:gd name="T82" fmla="*/ 2147483647 w 464"/>
              <a:gd name="T83" fmla="*/ 2147483647 h 361"/>
              <a:gd name="T84" fmla="*/ 2147483647 w 464"/>
              <a:gd name="T85" fmla="*/ 2147483647 h 361"/>
              <a:gd name="T86" fmla="*/ 2147483647 w 464"/>
              <a:gd name="T87" fmla="*/ 2147483647 h 361"/>
              <a:gd name="T88" fmla="*/ 2147483647 w 464"/>
              <a:gd name="T89" fmla="*/ 2147483647 h 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4" h="361">
                <a:moveTo>
                  <a:pt x="458" y="114"/>
                </a:moveTo>
                <a:cubicBezTo>
                  <a:pt x="458" y="114"/>
                  <a:pt x="437" y="103"/>
                  <a:pt x="408" y="88"/>
                </a:cubicBezTo>
                <a:cubicBezTo>
                  <a:pt x="408" y="52"/>
                  <a:pt x="408" y="52"/>
                  <a:pt x="408" y="52"/>
                </a:cubicBezTo>
                <a:cubicBezTo>
                  <a:pt x="408" y="41"/>
                  <a:pt x="400" y="32"/>
                  <a:pt x="389" y="32"/>
                </a:cubicBezTo>
                <a:cubicBezTo>
                  <a:pt x="357" y="32"/>
                  <a:pt x="357" y="32"/>
                  <a:pt x="357" y="32"/>
                </a:cubicBezTo>
                <a:cubicBezTo>
                  <a:pt x="347" y="32"/>
                  <a:pt x="338" y="41"/>
                  <a:pt x="338" y="52"/>
                </a:cubicBezTo>
                <a:cubicBezTo>
                  <a:pt x="292" y="28"/>
                  <a:pt x="249" y="6"/>
                  <a:pt x="245" y="3"/>
                </a:cubicBezTo>
                <a:cubicBezTo>
                  <a:pt x="241" y="1"/>
                  <a:pt x="236" y="0"/>
                  <a:pt x="232" y="0"/>
                </a:cubicBezTo>
                <a:cubicBezTo>
                  <a:pt x="224" y="1"/>
                  <a:pt x="219" y="3"/>
                  <a:pt x="219" y="3"/>
                </a:cubicBezTo>
                <a:cubicBezTo>
                  <a:pt x="6" y="114"/>
                  <a:pt x="6" y="114"/>
                  <a:pt x="6" y="114"/>
                </a:cubicBezTo>
                <a:cubicBezTo>
                  <a:pt x="2" y="116"/>
                  <a:pt x="0" y="121"/>
                  <a:pt x="3" y="125"/>
                </a:cubicBezTo>
                <a:cubicBezTo>
                  <a:pt x="5" y="129"/>
                  <a:pt x="9" y="130"/>
                  <a:pt x="13" y="128"/>
                </a:cubicBezTo>
                <a:cubicBezTo>
                  <a:pt x="226" y="18"/>
                  <a:pt x="226" y="18"/>
                  <a:pt x="226" y="18"/>
                </a:cubicBezTo>
                <a:cubicBezTo>
                  <a:pt x="227" y="17"/>
                  <a:pt x="229" y="16"/>
                  <a:pt x="232" y="16"/>
                </a:cubicBezTo>
                <a:cubicBezTo>
                  <a:pt x="234" y="16"/>
                  <a:pt x="236" y="17"/>
                  <a:pt x="238" y="18"/>
                </a:cubicBezTo>
                <a:cubicBezTo>
                  <a:pt x="242" y="20"/>
                  <a:pt x="291" y="45"/>
                  <a:pt x="340" y="71"/>
                </a:cubicBezTo>
                <a:cubicBezTo>
                  <a:pt x="341" y="71"/>
                  <a:pt x="343" y="72"/>
                  <a:pt x="345" y="72"/>
                </a:cubicBezTo>
                <a:cubicBezTo>
                  <a:pt x="347" y="72"/>
                  <a:pt x="349" y="71"/>
                  <a:pt x="352" y="69"/>
                </a:cubicBezTo>
                <a:cubicBezTo>
                  <a:pt x="354" y="67"/>
                  <a:pt x="354" y="64"/>
                  <a:pt x="354" y="62"/>
                </a:cubicBezTo>
                <a:cubicBezTo>
                  <a:pt x="354" y="52"/>
                  <a:pt x="354" y="52"/>
                  <a:pt x="354" y="52"/>
                </a:cubicBezTo>
                <a:cubicBezTo>
                  <a:pt x="354" y="50"/>
                  <a:pt x="356" y="48"/>
                  <a:pt x="357" y="48"/>
                </a:cubicBezTo>
                <a:cubicBezTo>
                  <a:pt x="389" y="48"/>
                  <a:pt x="389" y="48"/>
                  <a:pt x="389" y="48"/>
                </a:cubicBezTo>
                <a:cubicBezTo>
                  <a:pt x="391" y="48"/>
                  <a:pt x="392" y="50"/>
                  <a:pt x="392" y="52"/>
                </a:cubicBezTo>
                <a:cubicBezTo>
                  <a:pt x="392" y="90"/>
                  <a:pt x="392" y="90"/>
                  <a:pt x="392" y="90"/>
                </a:cubicBezTo>
                <a:cubicBezTo>
                  <a:pt x="392" y="93"/>
                  <a:pt x="393" y="96"/>
                  <a:pt x="395" y="98"/>
                </a:cubicBezTo>
                <a:cubicBezTo>
                  <a:pt x="396" y="100"/>
                  <a:pt x="398" y="101"/>
                  <a:pt x="399" y="101"/>
                </a:cubicBezTo>
                <a:cubicBezTo>
                  <a:pt x="429" y="117"/>
                  <a:pt x="451" y="128"/>
                  <a:pt x="451" y="128"/>
                </a:cubicBezTo>
                <a:cubicBezTo>
                  <a:pt x="452" y="129"/>
                  <a:pt x="454" y="129"/>
                  <a:pt x="455" y="129"/>
                </a:cubicBezTo>
                <a:cubicBezTo>
                  <a:pt x="458" y="129"/>
                  <a:pt x="460" y="128"/>
                  <a:pt x="462" y="125"/>
                </a:cubicBezTo>
                <a:cubicBezTo>
                  <a:pt x="464" y="121"/>
                  <a:pt x="462" y="116"/>
                  <a:pt x="458" y="114"/>
                </a:cubicBezTo>
                <a:close/>
                <a:moveTo>
                  <a:pt x="400" y="166"/>
                </a:moveTo>
                <a:cubicBezTo>
                  <a:pt x="405" y="166"/>
                  <a:pt x="408" y="162"/>
                  <a:pt x="408" y="158"/>
                </a:cubicBezTo>
                <a:cubicBezTo>
                  <a:pt x="408" y="158"/>
                  <a:pt x="408" y="158"/>
                  <a:pt x="408" y="158"/>
                </a:cubicBezTo>
                <a:cubicBezTo>
                  <a:pt x="408" y="140"/>
                  <a:pt x="408" y="140"/>
                  <a:pt x="408" y="140"/>
                </a:cubicBezTo>
                <a:cubicBezTo>
                  <a:pt x="408" y="129"/>
                  <a:pt x="400" y="122"/>
                  <a:pt x="392" y="119"/>
                </a:cubicBezTo>
                <a:cubicBezTo>
                  <a:pt x="386" y="115"/>
                  <a:pt x="251" y="46"/>
                  <a:pt x="243" y="42"/>
                </a:cubicBezTo>
                <a:cubicBezTo>
                  <a:pt x="239" y="40"/>
                  <a:pt x="236" y="39"/>
                  <a:pt x="232" y="39"/>
                </a:cubicBezTo>
                <a:cubicBezTo>
                  <a:pt x="225" y="39"/>
                  <a:pt x="221" y="42"/>
                  <a:pt x="220" y="42"/>
                </a:cubicBezTo>
                <a:cubicBezTo>
                  <a:pt x="71" y="119"/>
                  <a:pt x="71" y="119"/>
                  <a:pt x="71" y="119"/>
                </a:cubicBezTo>
                <a:cubicBezTo>
                  <a:pt x="64" y="122"/>
                  <a:pt x="56" y="129"/>
                  <a:pt x="55" y="140"/>
                </a:cubicBezTo>
                <a:cubicBezTo>
                  <a:pt x="55" y="342"/>
                  <a:pt x="55" y="342"/>
                  <a:pt x="55" y="342"/>
                </a:cubicBezTo>
                <a:cubicBezTo>
                  <a:pt x="55" y="352"/>
                  <a:pt x="64" y="361"/>
                  <a:pt x="75" y="361"/>
                </a:cubicBezTo>
                <a:cubicBezTo>
                  <a:pt x="113" y="361"/>
                  <a:pt x="113" y="361"/>
                  <a:pt x="113" y="361"/>
                </a:cubicBezTo>
                <a:cubicBezTo>
                  <a:pt x="133" y="361"/>
                  <a:pt x="154" y="361"/>
                  <a:pt x="159" y="361"/>
                </a:cubicBezTo>
                <a:cubicBezTo>
                  <a:pt x="167" y="361"/>
                  <a:pt x="174" y="357"/>
                  <a:pt x="176" y="352"/>
                </a:cubicBezTo>
                <a:cubicBezTo>
                  <a:pt x="179" y="348"/>
                  <a:pt x="179" y="344"/>
                  <a:pt x="179" y="342"/>
                </a:cubicBezTo>
                <a:cubicBezTo>
                  <a:pt x="179" y="225"/>
                  <a:pt x="179" y="225"/>
                  <a:pt x="179" y="225"/>
                </a:cubicBezTo>
                <a:cubicBezTo>
                  <a:pt x="179" y="223"/>
                  <a:pt x="180" y="222"/>
                  <a:pt x="182" y="222"/>
                </a:cubicBezTo>
                <a:cubicBezTo>
                  <a:pt x="289" y="222"/>
                  <a:pt x="289" y="222"/>
                  <a:pt x="289" y="222"/>
                </a:cubicBezTo>
                <a:cubicBezTo>
                  <a:pt x="291" y="222"/>
                  <a:pt x="293" y="223"/>
                  <a:pt x="293" y="225"/>
                </a:cubicBezTo>
                <a:cubicBezTo>
                  <a:pt x="293" y="341"/>
                  <a:pt x="293" y="341"/>
                  <a:pt x="293" y="341"/>
                </a:cubicBezTo>
                <a:cubicBezTo>
                  <a:pt x="293" y="342"/>
                  <a:pt x="293" y="342"/>
                  <a:pt x="293" y="342"/>
                </a:cubicBezTo>
                <a:cubicBezTo>
                  <a:pt x="293" y="343"/>
                  <a:pt x="293" y="347"/>
                  <a:pt x="295" y="352"/>
                </a:cubicBezTo>
                <a:cubicBezTo>
                  <a:pt x="297" y="356"/>
                  <a:pt x="304" y="361"/>
                  <a:pt x="311" y="361"/>
                </a:cubicBezTo>
                <a:cubicBezTo>
                  <a:pt x="312" y="361"/>
                  <a:pt x="312" y="361"/>
                  <a:pt x="312" y="361"/>
                </a:cubicBezTo>
                <a:cubicBezTo>
                  <a:pt x="324" y="361"/>
                  <a:pt x="389" y="361"/>
                  <a:pt x="389" y="361"/>
                </a:cubicBezTo>
                <a:cubicBezTo>
                  <a:pt x="400" y="361"/>
                  <a:pt x="408" y="352"/>
                  <a:pt x="408" y="342"/>
                </a:cubicBezTo>
                <a:cubicBezTo>
                  <a:pt x="408" y="191"/>
                  <a:pt x="408" y="191"/>
                  <a:pt x="408" y="191"/>
                </a:cubicBezTo>
                <a:cubicBezTo>
                  <a:pt x="408" y="186"/>
                  <a:pt x="405" y="183"/>
                  <a:pt x="400" y="183"/>
                </a:cubicBezTo>
                <a:cubicBezTo>
                  <a:pt x="396" y="183"/>
                  <a:pt x="392" y="186"/>
                  <a:pt x="392" y="191"/>
                </a:cubicBezTo>
                <a:cubicBezTo>
                  <a:pt x="392" y="342"/>
                  <a:pt x="392" y="342"/>
                  <a:pt x="392" y="342"/>
                </a:cubicBezTo>
                <a:cubicBezTo>
                  <a:pt x="392" y="344"/>
                  <a:pt x="391" y="345"/>
                  <a:pt x="389" y="345"/>
                </a:cubicBezTo>
                <a:cubicBezTo>
                  <a:pt x="312" y="345"/>
                  <a:pt x="312" y="345"/>
                  <a:pt x="312" y="345"/>
                </a:cubicBezTo>
                <a:cubicBezTo>
                  <a:pt x="309" y="345"/>
                  <a:pt x="310" y="345"/>
                  <a:pt x="309" y="344"/>
                </a:cubicBezTo>
                <a:cubicBezTo>
                  <a:pt x="309" y="343"/>
                  <a:pt x="309" y="342"/>
                  <a:pt x="309" y="342"/>
                </a:cubicBezTo>
                <a:cubicBezTo>
                  <a:pt x="309" y="342"/>
                  <a:pt x="309" y="342"/>
                  <a:pt x="309" y="342"/>
                </a:cubicBezTo>
                <a:cubicBezTo>
                  <a:pt x="309" y="342"/>
                  <a:pt x="309" y="342"/>
                  <a:pt x="309" y="342"/>
                </a:cubicBezTo>
                <a:cubicBezTo>
                  <a:pt x="309" y="225"/>
                  <a:pt x="309" y="225"/>
                  <a:pt x="309" y="225"/>
                </a:cubicBezTo>
                <a:cubicBezTo>
                  <a:pt x="309" y="214"/>
                  <a:pt x="300" y="206"/>
                  <a:pt x="289" y="206"/>
                </a:cubicBezTo>
                <a:cubicBezTo>
                  <a:pt x="182" y="206"/>
                  <a:pt x="182" y="206"/>
                  <a:pt x="182" y="206"/>
                </a:cubicBezTo>
                <a:cubicBezTo>
                  <a:pt x="171" y="206"/>
                  <a:pt x="163" y="214"/>
                  <a:pt x="163" y="225"/>
                </a:cubicBezTo>
                <a:cubicBezTo>
                  <a:pt x="163" y="342"/>
                  <a:pt x="163" y="342"/>
                  <a:pt x="163" y="342"/>
                </a:cubicBezTo>
                <a:cubicBezTo>
                  <a:pt x="163" y="342"/>
                  <a:pt x="163" y="342"/>
                  <a:pt x="163" y="342"/>
                </a:cubicBezTo>
                <a:cubicBezTo>
                  <a:pt x="163" y="342"/>
                  <a:pt x="163" y="342"/>
                  <a:pt x="163" y="342"/>
                </a:cubicBezTo>
                <a:cubicBezTo>
                  <a:pt x="163" y="342"/>
                  <a:pt x="163" y="344"/>
                  <a:pt x="162" y="344"/>
                </a:cubicBezTo>
                <a:cubicBezTo>
                  <a:pt x="162" y="345"/>
                  <a:pt x="162" y="345"/>
                  <a:pt x="159" y="345"/>
                </a:cubicBezTo>
                <a:cubicBezTo>
                  <a:pt x="75" y="345"/>
                  <a:pt x="75" y="345"/>
                  <a:pt x="75" y="345"/>
                </a:cubicBezTo>
                <a:cubicBezTo>
                  <a:pt x="73" y="345"/>
                  <a:pt x="71" y="344"/>
                  <a:pt x="71" y="342"/>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8" y="56"/>
                  <a:pt x="230" y="55"/>
                  <a:pt x="232" y="55"/>
                </a:cubicBezTo>
                <a:cubicBezTo>
                  <a:pt x="234" y="55"/>
                  <a:pt x="235" y="55"/>
                  <a:pt x="236" y="56"/>
                </a:cubicBezTo>
                <a:cubicBezTo>
                  <a:pt x="240" y="58"/>
                  <a:pt x="277" y="77"/>
                  <a:pt x="314" y="96"/>
                </a:cubicBezTo>
                <a:cubicBezTo>
                  <a:pt x="350" y="115"/>
                  <a:pt x="385" y="133"/>
                  <a:pt x="385" y="133"/>
                </a:cubicBezTo>
                <a:cubicBezTo>
                  <a:pt x="386" y="133"/>
                  <a:pt x="386" y="133"/>
                  <a:pt x="386" y="133"/>
                </a:cubicBezTo>
                <a:cubicBezTo>
                  <a:pt x="391" y="135"/>
                  <a:pt x="393" y="138"/>
                  <a:pt x="392" y="140"/>
                </a:cubicBezTo>
                <a:cubicBezTo>
                  <a:pt x="392" y="158"/>
                  <a:pt x="392" y="158"/>
                  <a:pt x="392" y="158"/>
                </a:cubicBezTo>
                <a:cubicBezTo>
                  <a:pt x="392" y="162"/>
                  <a:pt x="396" y="166"/>
                  <a:pt x="400" y="166"/>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29740" name="Straight Connector 37"/>
          <p:cNvCxnSpPr>
            <a:cxnSpLocks noChangeShapeType="1"/>
            <a:endCxn id="29735" idx="2"/>
          </p:cNvCxnSpPr>
          <p:nvPr/>
        </p:nvCxnSpPr>
        <p:spPr bwMode="auto">
          <a:xfrm>
            <a:off x="2057400" y="4813300"/>
            <a:ext cx="823913" cy="469900"/>
          </a:xfrm>
          <a:prstGeom prst="bentConnector3">
            <a:avLst>
              <a:gd name="adj1" fmla="val 50000"/>
            </a:avLst>
          </a:prstGeom>
          <a:noFill/>
          <a:ln w="12700" algn="ctr">
            <a:solidFill>
              <a:srgbClr val="00A9D4"/>
            </a:solidFill>
            <a:prstDash val="sysDash"/>
            <a:round/>
            <a:headEnd/>
            <a:tailEnd/>
          </a:ln>
          <a:extLst>
            <a:ext uri="{909E8E84-426E-40DD-AFC4-6F175D3DCCD1}">
              <a14:hiddenFill xmlns:a14="http://schemas.microsoft.com/office/drawing/2010/main">
                <a:noFill/>
              </a14:hiddenFill>
            </a:ext>
          </a:extLst>
        </p:spPr>
      </p:cxnSp>
      <p:cxnSp>
        <p:nvCxnSpPr>
          <p:cNvPr id="29741" name="Straight Connector 41"/>
          <p:cNvCxnSpPr>
            <a:cxnSpLocks noChangeShapeType="1"/>
          </p:cNvCxnSpPr>
          <p:nvPr/>
        </p:nvCxnSpPr>
        <p:spPr bwMode="auto">
          <a:xfrm flipV="1">
            <a:off x="2050256" y="5294313"/>
            <a:ext cx="271463" cy="0"/>
          </a:xfrm>
          <a:prstGeom prst="bentConnector3">
            <a:avLst>
              <a:gd name="adj1" fmla="val 50000"/>
            </a:avLst>
          </a:prstGeom>
          <a:noFill/>
          <a:ln w="12700" algn="ctr">
            <a:solidFill>
              <a:srgbClr val="00A9D4"/>
            </a:solidFill>
            <a:prstDash val="sysDash"/>
            <a:round/>
            <a:headEnd/>
            <a:tailEnd/>
          </a:ln>
          <a:extLst>
            <a:ext uri="{909E8E84-426E-40DD-AFC4-6F175D3DCCD1}">
              <a14:hiddenFill xmlns:a14="http://schemas.microsoft.com/office/drawing/2010/main">
                <a:noFill/>
              </a14:hiddenFill>
            </a:ext>
          </a:extLst>
        </p:spPr>
      </p:cxnSp>
      <p:sp>
        <p:nvSpPr>
          <p:cNvPr id="29742" name="Rounded Rectangle 5"/>
          <p:cNvSpPr>
            <a:spLocks noChangeArrowheads="1"/>
          </p:cNvSpPr>
          <p:nvPr/>
        </p:nvSpPr>
        <p:spPr bwMode="auto">
          <a:xfrm>
            <a:off x="2868216" y="4978401"/>
            <a:ext cx="294084" cy="473075"/>
          </a:xfrm>
          <a:prstGeom prst="roundRect">
            <a:avLst>
              <a:gd name="adj" fmla="val 8792"/>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43" name="Freeform 3"/>
          <p:cNvSpPr>
            <a:spLocks noChangeAspect="1" noEditPoints="1"/>
          </p:cNvSpPr>
          <p:nvPr/>
        </p:nvSpPr>
        <p:spPr bwMode="auto">
          <a:xfrm>
            <a:off x="2856310" y="4957763"/>
            <a:ext cx="319088" cy="512762"/>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4" name="Oval 10"/>
          <p:cNvSpPr>
            <a:spLocks noChangeArrowheads="1"/>
          </p:cNvSpPr>
          <p:nvPr/>
        </p:nvSpPr>
        <p:spPr bwMode="auto">
          <a:xfrm>
            <a:off x="3967163" y="4665664"/>
            <a:ext cx="178594" cy="523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45" name="Rounded Rectangle 110"/>
          <p:cNvSpPr>
            <a:spLocks noChangeArrowheads="1"/>
          </p:cNvSpPr>
          <p:nvPr/>
        </p:nvSpPr>
        <p:spPr bwMode="auto">
          <a:xfrm>
            <a:off x="2177654" y="4879976"/>
            <a:ext cx="503634" cy="758825"/>
          </a:xfrm>
          <a:prstGeom prst="roundRect">
            <a:avLst>
              <a:gd name="adj" fmla="val 16667"/>
            </a:avLst>
          </a:pr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0" rIns="72000" bIns="0" anchor="ctr"/>
          <a:lstStyle/>
          <a:p>
            <a:pPr algn="ctr">
              <a:spcBef>
                <a:spcPct val="50000"/>
              </a:spcBef>
            </a:pPr>
            <a:endParaRPr lang="en-US" altLang="fr-FR" sz="900">
              <a:solidFill>
                <a:schemeClr val="bg1"/>
              </a:solidFill>
            </a:endParaRPr>
          </a:p>
        </p:txBody>
      </p:sp>
      <p:sp>
        <p:nvSpPr>
          <p:cNvPr id="29746" name="TextBox 83"/>
          <p:cNvSpPr txBox="1">
            <a:spLocks noChangeArrowheads="1"/>
          </p:cNvSpPr>
          <p:nvPr/>
        </p:nvSpPr>
        <p:spPr bwMode="auto">
          <a:xfrm>
            <a:off x="2177654" y="5343447"/>
            <a:ext cx="503634" cy="246221"/>
          </a:xfrm>
          <a:prstGeom prst="rect">
            <a:avLst/>
          </a:prstGeom>
          <a:noFill/>
          <a:ln>
            <a:noFill/>
          </a:ln>
          <a:extLst>
            <a:ext uri="{909E8E84-426E-40DD-AFC4-6F175D3DCCD1}">
              <a14:hiddenFill xmlns:a14="http://schemas.microsoft.com/office/drawing/2010/main">
                <a:solidFill>
                  <a:srgbClr val="007B78"/>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800" b="1">
                <a:solidFill>
                  <a:schemeClr val="bg1"/>
                </a:solidFill>
                <a:ea typeface="MS PGothic" pitchFamily="34" charset="-128"/>
                <a:cs typeface="MS PGothic" pitchFamily="34" charset="-128"/>
              </a:rPr>
              <a:t>Connectivity</a:t>
            </a:r>
            <a:endParaRPr lang="en-US" altLang="fr-FR" sz="900" b="1">
              <a:solidFill>
                <a:schemeClr val="bg1"/>
              </a:solidFill>
              <a:ea typeface="MS PGothic" pitchFamily="34" charset="-128"/>
              <a:cs typeface="MS PGothic" pitchFamily="34" charset="-128"/>
            </a:endParaRPr>
          </a:p>
        </p:txBody>
      </p:sp>
      <p:sp>
        <p:nvSpPr>
          <p:cNvPr id="29747" name="Freeform 3"/>
          <p:cNvSpPr>
            <a:spLocks noChangeAspect="1" noEditPoints="1"/>
          </p:cNvSpPr>
          <p:nvPr/>
        </p:nvSpPr>
        <p:spPr bwMode="auto">
          <a:xfrm>
            <a:off x="2258616" y="4932363"/>
            <a:ext cx="294084" cy="374650"/>
          </a:xfrm>
          <a:custGeom>
            <a:avLst/>
            <a:gdLst>
              <a:gd name="T0" fmla="*/ 2147483647 w 294"/>
              <a:gd name="T1" fmla="*/ 2147483647 h 350"/>
              <a:gd name="T2" fmla="*/ 2147483647 w 294"/>
              <a:gd name="T3" fmla="*/ 2147483647 h 350"/>
              <a:gd name="T4" fmla="*/ 2147483647 w 294"/>
              <a:gd name="T5" fmla="*/ 2147483647 h 350"/>
              <a:gd name="T6" fmla="*/ 2147483647 w 294"/>
              <a:gd name="T7" fmla="*/ 2147483647 h 350"/>
              <a:gd name="T8" fmla="*/ 2147483647 w 294"/>
              <a:gd name="T9" fmla="*/ 2147483647 h 350"/>
              <a:gd name="T10" fmla="*/ 2147483647 w 294"/>
              <a:gd name="T11" fmla="*/ 2147483647 h 350"/>
              <a:gd name="T12" fmla="*/ 2147483647 w 294"/>
              <a:gd name="T13" fmla="*/ 2147483647 h 350"/>
              <a:gd name="T14" fmla="*/ 2147483647 w 294"/>
              <a:gd name="T15" fmla="*/ 2147483647 h 350"/>
              <a:gd name="T16" fmla="*/ 2147483647 w 294"/>
              <a:gd name="T17" fmla="*/ 2147483647 h 350"/>
              <a:gd name="T18" fmla="*/ 2147483647 w 294"/>
              <a:gd name="T19" fmla="*/ 2147483647 h 350"/>
              <a:gd name="T20" fmla="*/ 0 w 294"/>
              <a:gd name="T21" fmla="*/ 2147483647 h 350"/>
              <a:gd name="T22" fmla="*/ 2147483647 w 294"/>
              <a:gd name="T23" fmla="*/ 2147483647 h 350"/>
              <a:gd name="T24" fmla="*/ 2147483647 w 294"/>
              <a:gd name="T25" fmla="*/ 2147483647 h 350"/>
              <a:gd name="T26" fmla="*/ 2147483647 w 294"/>
              <a:gd name="T27" fmla="*/ 2147483647 h 350"/>
              <a:gd name="T28" fmla="*/ 2147483647 w 294"/>
              <a:gd name="T29" fmla="*/ 2147483647 h 350"/>
              <a:gd name="T30" fmla="*/ 2147483647 w 294"/>
              <a:gd name="T31" fmla="*/ 2147483647 h 350"/>
              <a:gd name="T32" fmla="*/ 2147483647 w 294"/>
              <a:gd name="T33" fmla="*/ 2147483647 h 350"/>
              <a:gd name="T34" fmla="*/ 2147483647 w 294"/>
              <a:gd name="T35" fmla="*/ 2147483647 h 350"/>
              <a:gd name="T36" fmla="*/ 2147483647 w 294"/>
              <a:gd name="T37" fmla="*/ 2147483647 h 350"/>
              <a:gd name="T38" fmla="*/ 2147483647 w 294"/>
              <a:gd name="T39" fmla="*/ 2147483647 h 350"/>
              <a:gd name="T40" fmla="*/ 2147483647 w 294"/>
              <a:gd name="T41" fmla="*/ 2147483647 h 350"/>
              <a:gd name="T42" fmla="*/ 2147483647 w 294"/>
              <a:gd name="T43" fmla="*/ 2147483647 h 350"/>
              <a:gd name="T44" fmla="*/ 2147483647 w 294"/>
              <a:gd name="T45" fmla="*/ 2147483647 h 350"/>
              <a:gd name="T46" fmla="*/ 2147483647 w 294"/>
              <a:gd name="T47" fmla="*/ 2147483647 h 350"/>
              <a:gd name="T48" fmla="*/ 2147483647 w 294"/>
              <a:gd name="T49" fmla="*/ 2147483647 h 350"/>
              <a:gd name="T50" fmla="*/ 2147483647 w 294"/>
              <a:gd name="T51" fmla="*/ 2147483647 h 350"/>
              <a:gd name="T52" fmla="*/ 2147483647 w 294"/>
              <a:gd name="T53" fmla="*/ 2147483647 h 350"/>
              <a:gd name="T54" fmla="*/ 2147483647 w 294"/>
              <a:gd name="T55" fmla="*/ 2147483647 h 350"/>
              <a:gd name="T56" fmla="*/ 2147483647 w 294"/>
              <a:gd name="T57" fmla="*/ 2147483647 h 350"/>
              <a:gd name="T58" fmla="*/ 2147483647 w 294"/>
              <a:gd name="T59" fmla="*/ 2147483647 h 350"/>
              <a:gd name="T60" fmla="*/ 2147483647 w 294"/>
              <a:gd name="T61" fmla="*/ 2147483647 h 350"/>
              <a:gd name="T62" fmla="*/ 2147483647 w 294"/>
              <a:gd name="T63" fmla="*/ 2147483647 h 350"/>
              <a:gd name="T64" fmla="*/ 2147483647 w 294"/>
              <a:gd name="T65" fmla="*/ 2147483647 h 350"/>
              <a:gd name="T66" fmla="*/ 2147483647 w 294"/>
              <a:gd name="T67" fmla="*/ 2147483647 h 350"/>
              <a:gd name="T68" fmla="*/ 2147483647 w 294"/>
              <a:gd name="T69" fmla="*/ 2147483647 h 350"/>
              <a:gd name="T70" fmla="*/ 2147483647 w 294"/>
              <a:gd name="T71" fmla="*/ 2147483647 h 350"/>
              <a:gd name="T72" fmla="*/ 2147483647 w 294"/>
              <a:gd name="T73" fmla="*/ 2147483647 h 350"/>
              <a:gd name="T74" fmla="*/ 2147483647 w 294"/>
              <a:gd name="T75" fmla="*/ 2147483647 h 350"/>
              <a:gd name="T76" fmla="*/ 2147483647 w 294"/>
              <a:gd name="T77" fmla="*/ 2147483647 h 350"/>
              <a:gd name="T78" fmla="*/ 2147483647 w 294"/>
              <a:gd name="T79" fmla="*/ 2147483647 h 350"/>
              <a:gd name="T80" fmla="*/ 2147483647 w 294"/>
              <a:gd name="T81" fmla="*/ 2147483647 h 350"/>
              <a:gd name="T82" fmla="*/ 2147483647 w 294"/>
              <a:gd name="T83" fmla="*/ 2147483647 h 350"/>
              <a:gd name="T84" fmla="*/ 2147483647 w 294"/>
              <a:gd name="T85" fmla="*/ 2147483647 h 350"/>
              <a:gd name="T86" fmla="*/ 2147483647 w 294"/>
              <a:gd name="T87" fmla="*/ 2147483647 h 350"/>
              <a:gd name="T88" fmla="*/ 2147483647 w 294"/>
              <a:gd name="T89" fmla="*/ 2147483647 h 350"/>
              <a:gd name="T90" fmla="*/ 2147483647 w 294"/>
              <a:gd name="T91" fmla="*/ 2147483647 h 350"/>
              <a:gd name="T92" fmla="*/ 2147483647 w 294"/>
              <a:gd name="T93" fmla="*/ 2147483647 h 350"/>
              <a:gd name="T94" fmla="*/ 2147483647 w 294"/>
              <a:gd name="T95" fmla="*/ 2147483647 h 350"/>
              <a:gd name="T96" fmla="*/ 2147483647 w 294"/>
              <a:gd name="T97" fmla="*/ 0 h 350"/>
              <a:gd name="T98" fmla="*/ 2147483647 w 294"/>
              <a:gd name="T99" fmla="*/ 2147483647 h 350"/>
              <a:gd name="T100" fmla="*/ 2147483647 w 294"/>
              <a:gd name="T101" fmla="*/ 2147483647 h 350"/>
              <a:gd name="T102" fmla="*/ 2147483647 w 294"/>
              <a:gd name="T103" fmla="*/ 2147483647 h 350"/>
              <a:gd name="T104" fmla="*/ 2147483647 w 294"/>
              <a:gd name="T105" fmla="*/ 2147483647 h 350"/>
              <a:gd name="T106" fmla="*/ 2147483647 w 294"/>
              <a:gd name="T107" fmla="*/ 2147483647 h 350"/>
              <a:gd name="T108" fmla="*/ 2147483647 w 294"/>
              <a:gd name="T109" fmla="*/ 2147483647 h 350"/>
              <a:gd name="T110" fmla="*/ 2147483647 w 294"/>
              <a:gd name="T111" fmla="*/ 2147483647 h 350"/>
              <a:gd name="T112" fmla="*/ 2147483647 w 294"/>
              <a:gd name="T113" fmla="*/ 2147483647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4" h="350">
                <a:moveTo>
                  <a:pt x="270" y="244"/>
                </a:moveTo>
                <a:cubicBezTo>
                  <a:pt x="152" y="244"/>
                  <a:pt x="152" y="244"/>
                  <a:pt x="152" y="244"/>
                </a:cubicBezTo>
                <a:cubicBezTo>
                  <a:pt x="141" y="244"/>
                  <a:pt x="132" y="252"/>
                  <a:pt x="129" y="262"/>
                </a:cubicBezTo>
                <a:cubicBezTo>
                  <a:pt x="115" y="257"/>
                  <a:pt x="103" y="249"/>
                  <a:pt x="92" y="239"/>
                </a:cubicBezTo>
                <a:cubicBezTo>
                  <a:pt x="74" y="220"/>
                  <a:pt x="63" y="195"/>
                  <a:pt x="63" y="168"/>
                </a:cubicBezTo>
                <a:cubicBezTo>
                  <a:pt x="63" y="157"/>
                  <a:pt x="65" y="146"/>
                  <a:pt x="67" y="138"/>
                </a:cubicBezTo>
                <a:cubicBezTo>
                  <a:pt x="69" y="134"/>
                  <a:pt x="70" y="131"/>
                  <a:pt x="71" y="129"/>
                </a:cubicBezTo>
                <a:cubicBezTo>
                  <a:pt x="71" y="127"/>
                  <a:pt x="72" y="126"/>
                  <a:pt x="72" y="126"/>
                </a:cubicBezTo>
                <a:cubicBezTo>
                  <a:pt x="74" y="122"/>
                  <a:pt x="72" y="117"/>
                  <a:pt x="68" y="115"/>
                </a:cubicBezTo>
                <a:cubicBezTo>
                  <a:pt x="64" y="113"/>
                  <a:pt x="59" y="115"/>
                  <a:pt x="57" y="119"/>
                </a:cubicBezTo>
                <a:cubicBezTo>
                  <a:pt x="57" y="120"/>
                  <a:pt x="47" y="141"/>
                  <a:pt x="47" y="168"/>
                </a:cubicBezTo>
                <a:cubicBezTo>
                  <a:pt x="47" y="219"/>
                  <a:pt x="81" y="264"/>
                  <a:pt x="129" y="279"/>
                </a:cubicBezTo>
                <a:cubicBezTo>
                  <a:pt x="129" y="311"/>
                  <a:pt x="129" y="311"/>
                  <a:pt x="129" y="311"/>
                </a:cubicBezTo>
                <a:cubicBezTo>
                  <a:pt x="67" y="296"/>
                  <a:pt x="20" y="244"/>
                  <a:pt x="17" y="178"/>
                </a:cubicBezTo>
                <a:cubicBezTo>
                  <a:pt x="17" y="178"/>
                  <a:pt x="17" y="178"/>
                  <a:pt x="17" y="178"/>
                </a:cubicBezTo>
                <a:cubicBezTo>
                  <a:pt x="16" y="170"/>
                  <a:pt x="16" y="170"/>
                  <a:pt x="16" y="170"/>
                </a:cubicBezTo>
                <a:cubicBezTo>
                  <a:pt x="16" y="170"/>
                  <a:pt x="16" y="170"/>
                  <a:pt x="16" y="170"/>
                </a:cubicBezTo>
                <a:cubicBezTo>
                  <a:pt x="16" y="167"/>
                  <a:pt x="17" y="126"/>
                  <a:pt x="30" y="102"/>
                </a:cubicBezTo>
                <a:cubicBezTo>
                  <a:pt x="32" y="98"/>
                  <a:pt x="31" y="94"/>
                  <a:pt x="27" y="91"/>
                </a:cubicBezTo>
                <a:cubicBezTo>
                  <a:pt x="23" y="89"/>
                  <a:pt x="18" y="91"/>
                  <a:pt x="16" y="95"/>
                </a:cubicBezTo>
                <a:cubicBezTo>
                  <a:pt x="0" y="124"/>
                  <a:pt x="1" y="166"/>
                  <a:pt x="0" y="170"/>
                </a:cubicBezTo>
                <a:cubicBezTo>
                  <a:pt x="0" y="171"/>
                  <a:pt x="0" y="171"/>
                  <a:pt x="0" y="171"/>
                </a:cubicBezTo>
                <a:cubicBezTo>
                  <a:pt x="0" y="215"/>
                  <a:pt x="19" y="256"/>
                  <a:pt x="48" y="284"/>
                </a:cubicBezTo>
                <a:cubicBezTo>
                  <a:pt x="70" y="306"/>
                  <a:pt x="98" y="321"/>
                  <a:pt x="129" y="327"/>
                </a:cubicBezTo>
                <a:cubicBezTo>
                  <a:pt x="129" y="340"/>
                  <a:pt x="140" y="350"/>
                  <a:pt x="152" y="350"/>
                </a:cubicBezTo>
                <a:cubicBezTo>
                  <a:pt x="215" y="350"/>
                  <a:pt x="215" y="350"/>
                  <a:pt x="215" y="350"/>
                </a:cubicBezTo>
                <a:cubicBezTo>
                  <a:pt x="220" y="350"/>
                  <a:pt x="223" y="346"/>
                  <a:pt x="223" y="342"/>
                </a:cubicBezTo>
                <a:cubicBezTo>
                  <a:pt x="223" y="337"/>
                  <a:pt x="220" y="334"/>
                  <a:pt x="215" y="334"/>
                </a:cubicBezTo>
                <a:cubicBezTo>
                  <a:pt x="152" y="334"/>
                  <a:pt x="152" y="334"/>
                  <a:pt x="152" y="334"/>
                </a:cubicBezTo>
                <a:cubicBezTo>
                  <a:pt x="148" y="334"/>
                  <a:pt x="145" y="330"/>
                  <a:pt x="145" y="326"/>
                </a:cubicBezTo>
                <a:cubicBezTo>
                  <a:pt x="145" y="324"/>
                  <a:pt x="145" y="324"/>
                  <a:pt x="145" y="324"/>
                </a:cubicBezTo>
                <a:cubicBezTo>
                  <a:pt x="178" y="324"/>
                  <a:pt x="178" y="324"/>
                  <a:pt x="178" y="324"/>
                </a:cubicBezTo>
                <a:cubicBezTo>
                  <a:pt x="183" y="324"/>
                  <a:pt x="186" y="321"/>
                  <a:pt x="186" y="316"/>
                </a:cubicBezTo>
                <a:cubicBezTo>
                  <a:pt x="186" y="278"/>
                  <a:pt x="186" y="278"/>
                  <a:pt x="186" y="278"/>
                </a:cubicBezTo>
                <a:cubicBezTo>
                  <a:pt x="186" y="273"/>
                  <a:pt x="183" y="270"/>
                  <a:pt x="178" y="270"/>
                </a:cubicBezTo>
                <a:cubicBezTo>
                  <a:pt x="145" y="270"/>
                  <a:pt x="145" y="270"/>
                  <a:pt x="145" y="270"/>
                </a:cubicBezTo>
                <a:cubicBezTo>
                  <a:pt x="145" y="267"/>
                  <a:pt x="145" y="267"/>
                  <a:pt x="145" y="267"/>
                </a:cubicBezTo>
                <a:cubicBezTo>
                  <a:pt x="145" y="263"/>
                  <a:pt x="148" y="260"/>
                  <a:pt x="152" y="260"/>
                </a:cubicBezTo>
                <a:cubicBezTo>
                  <a:pt x="270" y="260"/>
                  <a:pt x="270" y="260"/>
                  <a:pt x="270" y="260"/>
                </a:cubicBezTo>
                <a:cubicBezTo>
                  <a:pt x="275" y="260"/>
                  <a:pt x="278" y="263"/>
                  <a:pt x="278" y="267"/>
                </a:cubicBezTo>
                <a:cubicBezTo>
                  <a:pt x="278" y="274"/>
                  <a:pt x="278" y="274"/>
                  <a:pt x="278" y="274"/>
                </a:cubicBezTo>
                <a:cubicBezTo>
                  <a:pt x="247" y="274"/>
                  <a:pt x="247" y="274"/>
                  <a:pt x="247" y="274"/>
                </a:cubicBezTo>
                <a:cubicBezTo>
                  <a:pt x="242" y="274"/>
                  <a:pt x="239" y="278"/>
                  <a:pt x="239" y="282"/>
                </a:cubicBezTo>
                <a:cubicBezTo>
                  <a:pt x="239" y="287"/>
                  <a:pt x="242" y="290"/>
                  <a:pt x="247" y="290"/>
                </a:cubicBezTo>
                <a:cubicBezTo>
                  <a:pt x="278" y="290"/>
                  <a:pt x="278" y="290"/>
                  <a:pt x="278" y="290"/>
                </a:cubicBezTo>
                <a:cubicBezTo>
                  <a:pt x="278" y="304"/>
                  <a:pt x="278" y="304"/>
                  <a:pt x="278" y="304"/>
                </a:cubicBezTo>
                <a:cubicBezTo>
                  <a:pt x="247" y="304"/>
                  <a:pt x="247" y="304"/>
                  <a:pt x="247" y="304"/>
                </a:cubicBezTo>
                <a:cubicBezTo>
                  <a:pt x="242" y="304"/>
                  <a:pt x="239" y="307"/>
                  <a:pt x="239" y="312"/>
                </a:cubicBezTo>
                <a:cubicBezTo>
                  <a:pt x="239" y="316"/>
                  <a:pt x="242" y="320"/>
                  <a:pt x="247" y="320"/>
                </a:cubicBezTo>
                <a:cubicBezTo>
                  <a:pt x="278" y="320"/>
                  <a:pt x="278" y="320"/>
                  <a:pt x="278" y="320"/>
                </a:cubicBezTo>
                <a:cubicBezTo>
                  <a:pt x="278" y="326"/>
                  <a:pt x="278" y="326"/>
                  <a:pt x="278" y="326"/>
                </a:cubicBezTo>
                <a:cubicBezTo>
                  <a:pt x="278" y="330"/>
                  <a:pt x="275" y="334"/>
                  <a:pt x="270" y="334"/>
                </a:cubicBezTo>
                <a:cubicBezTo>
                  <a:pt x="247" y="334"/>
                  <a:pt x="247" y="334"/>
                  <a:pt x="247" y="334"/>
                </a:cubicBezTo>
                <a:cubicBezTo>
                  <a:pt x="242" y="334"/>
                  <a:pt x="239" y="337"/>
                  <a:pt x="239" y="342"/>
                </a:cubicBezTo>
                <a:cubicBezTo>
                  <a:pt x="239" y="346"/>
                  <a:pt x="242" y="350"/>
                  <a:pt x="247" y="350"/>
                </a:cubicBezTo>
                <a:cubicBezTo>
                  <a:pt x="270" y="350"/>
                  <a:pt x="270" y="350"/>
                  <a:pt x="270" y="350"/>
                </a:cubicBezTo>
                <a:cubicBezTo>
                  <a:pt x="283" y="350"/>
                  <a:pt x="294" y="339"/>
                  <a:pt x="294" y="326"/>
                </a:cubicBezTo>
                <a:cubicBezTo>
                  <a:pt x="294" y="267"/>
                  <a:pt x="294" y="267"/>
                  <a:pt x="294" y="267"/>
                </a:cubicBezTo>
                <a:cubicBezTo>
                  <a:pt x="294" y="254"/>
                  <a:pt x="283" y="244"/>
                  <a:pt x="270" y="244"/>
                </a:cubicBezTo>
                <a:close/>
                <a:moveTo>
                  <a:pt x="142" y="147"/>
                </a:moveTo>
                <a:cubicBezTo>
                  <a:pt x="131" y="158"/>
                  <a:pt x="131" y="176"/>
                  <a:pt x="142" y="186"/>
                </a:cubicBezTo>
                <a:cubicBezTo>
                  <a:pt x="147" y="192"/>
                  <a:pt x="154" y="194"/>
                  <a:pt x="161" y="194"/>
                </a:cubicBezTo>
                <a:cubicBezTo>
                  <a:pt x="169" y="194"/>
                  <a:pt x="176" y="192"/>
                  <a:pt x="181" y="186"/>
                </a:cubicBezTo>
                <a:cubicBezTo>
                  <a:pt x="192" y="176"/>
                  <a:pt x="192" y="158"/>
                  <a:pt x="181" y="147"/>
                </a:cubicBezTo>
                <a:cubicBezTo>
                  <a:pt x="176" y="142"/>
                  <a:pt x="169" y="139"/>
                  <a:pt x="161" y="139"/>
                </a:cubicBezTo>
                <a:cubicBezTo>
                  <a:pt x="154" y="139"/>
                  <a:pt x="147" y="142"/>
                  <a:pt x="142" y="147"/>
                </a:cubicBezTo>
                <a:close/>
                <a:moveTo>
                  <a:pt x="204" y="125"/>
                </a:moveTo>
                <a:cubicBezTo>
                  <a:pt x="206" y="125"/>
                  <a:pt x="208" y="124"/>
                  <a:pt x="210" y="122"/>
                </a:cubicBezTo>
                <a:cubicBezTo>
                  <a:pt x="212" y="121"/>
                  <a:pt x="212" y="119"/>
                  <a:pt x="212" y="116"/>
                </a:cubicBezTo>
                <a:cubicBezTo>
                  <a:pt x="212" y="114"/>
                  <a:pt x="212" y="112"/>
                  <a:pt x="210" y="110"/>
                </a:cubicBezTo>
                <a:cubicBezTo>
                  <a:pt x="197" y="98"/>
                  <a:pt x="180" y="90"/>
                  <a:pt x="161" y="90"/>
                </a:cubicBezTo>
                <a:cubicBezTo>
                  <a:pt x="143" y="90"/>
                  <a:pt x="126" y="98"/>
                  <a:pt x="113" y="110"/>
                </a:cubicBezTo>
                <a:cubicBezTo>
                  <a:pt x="110" y="114"/>
                  <a:pt x="110" y="119"/>
                  <a:pt x="113" y="122"/>
                </a:cubicBezTo>
                <a:cubicBezTo>
                  <a:pt x="114" y="124"/>
                  <a:pt x="117" y="125"/>
                  <a:pt x="119" y="125"/>
                </a:cubicBezTo>
                <a:cubicBezTo>
                  <a:pt x="121" y="125"/>
                  <a:pt x="123" y="124"/>
                  <a:pt x="125" y="122"/>
                </a:cubicBezTo>
                <a:cubicBezTo>
                  <a:pt x="135" y="113"/>
                  <a:pt x="148" y="107"/>
                  <a:pt x="161" y="107"/>
                </a:cubicBezTo>
                <a:cubicBezTo>
                  <a:pt x="175" y="107"/>
                  <a:pt x="188" y="113"/>
                  <a:pt x="198" y="122"/>
                </a:cubicBezTo>
                <a:cubicBezTo>
                  <a:pt x="200" y="124"/>
                  <a:pt x="202" y="125"/>
                  <a:pt x="204" y="125"/>
                </a:cubicBezTo>
                <a:close/>
                <a:moveTo>
                  <a:pt x="242" y="42"/>
                </a:moveTo>
                <a:cubicBezTo>
                  <a:pt x="244" y="43"/>
                  <a:pt x="246" y="44"/>
                  <a:pt x="248" y="45"/>
                </a:cubicBezTo>
                <a:cubicBezTo>
                  <a:pt x="253" y="49"/>
                  <a:pt x="258" y="54"/>
                  <a:pt x="262" y="58"/>
                </a:cubicBezTo>
                <a:cubicBezTo>
                  <a:pt x="264" y="60"/>
                  <a:pt x="266" y="61"/>
                  <a:pt x="268" y="61"/>
                </a:cubicBezTo>
                <a:cubicBezTo>
                  <a:pt x="270" y="61"/>
                  <a:pt x="273" y="60"/>
                  <a:pt x="274" y="58"/>
                </a:cubicBezTo>
                <a:cubicBezTo>
                  <a:pt x="276" y="57"/>
                  <a:pt x="277" y="55"/>
                  <a:pt x="277" y="52"/>
                </a:cubicBezTo>
                <a:cubicBezTo>
                  <a:pt x="277" y="50"/>
                  <a:pt x="276" y="48"/>
                  <a:pt x="274" y="46"/>
                </a:cubicBezTo>
                <a:cubicBezTo>
                  <a:pt x="269" y="41"/>
                  <a:pt x="263" y="36"/>
                  <a:pt x="258" y="32"/>
                </a:cubicBezTo>
                <a:cubicBezTo>
                  <a:pt x="256" y="31"/>
                  <a:pt x="254" y="29"/>
                  <a:pt x="252" y="28"/>
                </a:cubicBezTo>
                <a:cubicBezTo>
                  <a:pt x="250" y="27"/>
                  <a:pt x="249" y="26"/>
                  <a:pt x="247" y="26"/>
                </a:cubicBezTo>
                <a:cubicBezTo>
                  <a:pt x="244" y="26"/>
                  <a:pt x="242" y="28"/>
                  <a:pt x="240" y="30"/>
                </a:cubicBezTo>
                <a:cubicBezTo>
                  <a:pt x="237" y="34"/>
                  <a:pt x="238" y="39"/>
                  <a:pt x="242" y="42"/>
                </a:cubicBezTo>
                <a:close/>
                <a:moveTo>
                  <a:pt x="55" y="61"/>
                </a:moveTo>
                <a:cubicBezTo>
                  <a:pt x="57" y="61"/>
                  <a:pt x="59" y="60"/>
                  <a:pt x="61" y="58"/>
                </a:cubicBezTo>
                <a:cubicBezTo>
                  <a:pt x="88" y="31"/>
                  <a:pt x="123" y="16"/>
                  <a:pt x="161" y="16"/>
                </a:cubicBezTo>
                <a:cubicBezTo>
                  <a:pt x="179" y="16"/>
                  <a:pt x="197" y="20"/>
                  <a:pt x="213" y="26"/>
                </a:cubicBezTo>
                <a:cubicBezTo>
                  <a:pt x="214" y="26"/>
                  <a:pt x="215" y="27"/>
                  <a:pt x="216" y="27"/>
                </a:cubicBezTo>
                <a:cubicBezTo>
                  <a:pt x="220" y="27"/>
                  <a:pt x="223" y="25"/>
                  <a:pt x="224" y="21"/>
                </a:cubicBezTo>
                <a:cubicBezTo>
                  <a:pt x="226" y="17"/>
                  <a:pt x="223" y="12"/>
                  <a:pt x="219" y="10"/>
                </a:cubicBezTo>
                <a:cubicBezTo>
                  <a:pt x="201" y="3"/>
                  <a:pt x="181" y="0"/>
                  <a:pt x="161" y="0"/>
                </a:cubicBezTo>
                <a:cubicBezTo>
                  <a:pt x="119" y="0"/>
                  <a:pt x="79" y="16"/>
                  <a:pt x="49" y="46"/>
                </a:cubicBezTo>
                <a:cubicBezTo>
                  <a:pt x="47" y="48"/>
                  <a:pt x="46" y="50"/>
                  <a:pt x="46" y="52"/>
                </a:cubicBezTo>
                <a:cubicBezTo>
                  <a:pt x="46" y="55"/>
                  <a:pt x="47" y="57"/>
                  <a:pt x="49" y="58"/>
                </a:cubicBezTo>
                <a:cubicBezTo>
                  <a:pt x="50" y="60"/>
                  <a:pt x="52" y="61"/>
                  <a:pt x="55" y="61"/>
                </a:cubicBezTo>
                <a:close/>
                <a:moveTo>
                  <a:pt x="236" y="93"/>
                </a:moveTo>
                <a:cubicBezTo>
                  <a:pt x="238" y="93"/>
                  <a:pt x="240" y="92"/>
                  <a:pt x="242" y="91"/>
                </a:cubicBezTo>
                <a:cubicBezTo>
                  <a:pt x="245" y="87"/>
                  <a:pt x="245" y="82"/>
                  <a:pt x="242" y="79"/>
                </a:cubicBezTo>
                <a:cubicBezTo>
                  <a:pt x="220" y="57"/>
                  <a:pt x="192" y="45"/>
                  <a:pt x="161" y="45"/>
                </a:cubicBezTo>
                <a:cubicBezTo>
                  <a:pt x="131" y="45"/>
                  <a:pt x="103" y="57"/>
                  <a:pt x="81" y="79"/>
                </a:cubicBezTo>
                <a:cubicBezTo>
                  <a:pt x="79" y="80"/>
                  <a:pt x="79" y="82"/>
                  <a:pt x="79" y="85"/>
                </a:cubicBezTo>
                <a:cubicBezTo>
                  <a:pt x="79" y="87"/>
                  <a:pt x="79" y="89"/>
                  <a:pt x="81" y="90"/>
                </a:cubicBezTo>
                <a:cubicBezTo>
                  <a:pt x="83" y="92"/>
                  <a:pt x="85" y="93"/>
                  <a:pt x="87" y="93"/>
                </a:cubicBezTo>
                <a:cubicBezTo>
                  <a:pt x="89" y="93"/>
                  <a:pt x="91" y="92"/>
                  <a:pt x="93" y="91"/>
                </a:cubicBezTo>
                <a:cubicBezTo>
                  <a:pt x="93" y="90"/>
                  <a:pt x="93" y="90"/>
                  <a:pt x="93" y="90"/>
                </a:cubicBezTo>
                <a:cubicBezTo>
                  <a:pt x="111" y="72"/>
                  <a:pt x="136" y="62"/>
                  <a:pt x="161" y="62"/>
                </a:cubicBezTo>
                <a:cubicBezTo>
                  <a:pt x="187" y="62"/>
                  <a:pt x="212" y="72"/>
                  <a:pt x="230" y="90"/>
                </a:cubicBezTo>
                <a:cubicBezTo>
                  <a:pt x="232" y="92"/>
                  <a:pt x="234" y="93"/>
                  <a:pt x="236" y="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tIns="0" bIns="0" anchor="ctr"/>
          <a:lstStyle/>
          <a:p>
            <a:endParaRPr lang="en-US"/>
          </a:p>
        </p:txBody>
      </p:sp>
      <p:sp>
        <p:nvSpPr>
          <p:cNvPr id="29748" name="Rectangle 1"/>
          <p:cNvSpPr>
            <a:spLocks noChangeArrowheads="1"/>
          </p:cNvSpPr>
          <p:nvPr/>
        </p:nvSpPr>
        <p:spPr bwMode="auto">
          <a:xfrm>
            <a:off x="3071813" y="5857876"/>
            <a:ext cx="2897981"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itchFamily="34" charset="0"/>
              <a:buNone/>
            </a:pPr>
            <a:r>
              <a:rPr lang="en-US" altLang="fr-FR" sz="1400">
                <a:solidFill>
                  <a:srgbClr val="58585A"/>
                </a:solidFill>
              </a:rPr>
              <a:t>Operator Commercial Cloud </a:t>
            </a:r>
            <a:br>
              <a:rPr lang="en-US" altLang="fr-FR" sz="1400">
                <a:solidFill>
                  <a:srgbClr val="58585A"/>
                </a:solidFill>
              </a:rPr>
            </a:br>
            <a:r>
              <a:rPr lang="en-US" altLang="fr-FR" sz="1400">
                <a:solidFill>
                  <a:srgbClr val="58585A"/>
                </a:solidFill>
              </a:rPr>
              <a:t>Infrastructure</a:t>
            </a:r>
          </a:p>
        </p:txBody>
      </p:sp>
      <p:sp>
        <p:nvSpPr>
          <p:cNvPr id="29749" name="Oval 237"/>
          <p:cNvSpPr>
            <a:spLocks noChangeArrowheads="1"/>
          </p:cNvSpPr>
          <p:nvPr/>
        </p:nvSpPr>
        <p:spPr bwMode="auto">
          <a:xfrm>
            <a:off x="1876425" y="5654676"/>
            <a:ext cx="101204" cy="1682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sz="900"/>
          </a:p>
        </p:txBody>
      </p:sp>
      <p:sp>
        <p:nvSpPr>
          <p:cNvPr id="29750" name="Freeform 3"/>
          <p:cNvSpPr>
            <a:spLocks noChangeAspect="1" noEditPoints="1"/>
          </p:cNvSpPr>
          <p:nvPr/>
        </p:nvSpPr>
        <p:spPr bwMode="auto">
          <a:xfrm>
            <a:off x="1756172" y="5470525"/>
            <a:ext cx="294084" cy="368300"/>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29751" name="Straight Connector 64"/>
          <p:cNvCxnSpPr>
            <a:cxnSpLocks noChangeShapeType="1"/>
            <a:stCxn id="29745" idx="2"/>
          </p:cNvCxnSpPr>
          <p:nvPr/>
        </p:nvCxnSpPr>
        <p:spPr bwMode="auto">
          <a:xfrm rot="5400000">
            <a:off x="2167335" y="5449094"/>
            <a:ext cx="73025" cy="452438"/>
          </a:xfrm>
          <a:prstGeom prst="bentConnector2">
            <a:avLst/>
          </a:prstGeom>
          <a:noFill/>
          <a:ln w="12700" algn="ctr">
            <a:solidFill>
              <a:srgbClr val="00A9D4"/>
            </a:solidFill>
            <a:prstDash val="sysDash"/>
            <a:round/>
            <a:headEnd/>
            <a:tailEnd/>
          </a:ln>
          <a:extLst>
            <a:ext uri="{909E8E84-426E-40DD-AFC4-6F175D3DCCD1}">
              <a14:hiddenFill xmlns:a14="http://schemas.microsoft.com/office/drawing/2010/main">
                <a:noFill/>
              </a14:hiddenFill>
            </a:ext>
          </a:extLst>
        </p:spPr>
      </p:cxnSp>
      <p:sp>
        <p:nvSpPr>
          <p:cNvPr id="29752" name="Freeform 3"/>
          <p:cNvSpPr>
            <a:spLocks noChangeAspect="1" noEditPoints="1"/>
          </p:cNvSpPr>
          <p:nvPr/>
        </p:nvSpPr>
        <p:spPr bwMode="auto">
          <a:xfrm>
            <a:off x="1176337" y="5676901"/>
            <a:ext cx="301229" cy="442913"/>
          </a:xfrm>
          <a:custGeom>
            <a:avLst/>
            <a:gdLst>
              <a:gd name="T0" fmla="*/ 2147483647 w 324"/>
              <a:gd name="T1" fmla="*/ 2147483647 h 468"/>
              <a:gd name="T2" fmla="*/ 2147483647 w 324"/>
              <a:gd name="T3" fmla="*/ 2147483647 h 468"/>
              <a:gd name="T4" fmla="*/ 2147483647 w 324"/>
              <a:gd name="T5" fmla="*/ 2147483647 h 468"/>
              <a:gd name="T6" fmla="*/ 2147483647 w 324"/>
              <a:gd name="T7" fmla="*/ 2147483647 h 468"/>
              <a:gd name="T8" fmla="*/ 2147483647 w 324"/>
              <a:gd name="T9" fmla="*/ 2147483647 h 468"/>
              <a:gd name="T10" fmla="*/ 2147483647 w 324"/>
              <a:gd name="T11" fmla="*/ 2147483647 h 468"/>
              <a:gd name="T12" fmla="*/ 2147483647 w 324"/>
              <a:gd name="T13" fmla="*/ 2147483647 h 468"/>
              <a:gd name="T14" fmla="*/ 2147483647 w 324"/>
              <a:gd name="T15" fmla="*/ 2147483647 h 468"/>
              <a:gd name="T16" fmla="*/ 2147483647 w 324"/>
              <a:gd name="T17" fmla="*/ 2147483647 h 468"/>
              <a:gd name="T18" fmla="*/ 2147483647 w 324"/>
              <a:gd name="T19" fmla="*/ 2147483647 h 468"/>
              <a:gd name="T20" fmla="*/ 2147483647 w 324"/>
              <a:gd name="T21" fmla="*/ 2147483647 h 468"/>
              <a:gd name="T22" fmla="*/ 2147483647 w 324"/>
              <a:gd name="T23" fmla="*/ 2147483647 h 468"/>
              <a:gd name="T24" fmla="*/ 2147483647 w 324"/>
              <a:gd name="T25" fmla="*/ 2147483647 h 468"/>
              <a:gd name="T26" fmla="*/ 2147483647 w 324"/>
              <a:gd name="T27" fmla="*/ 2147483647 h 468"/>
              <a:gd name="T28" fmla="*/ 2147483647 w 324"/>
              <a:gd name="T29" fmla="*/ 2147483647 h 468"/>
              <a:gd name="T30" fmla="*/ 2147483647 w 324"/>
              <a:gd name="T31" fmla="*/ 2147483647 h 468"/>
              <a:gd name="T32" fmla="*/ 2147483647 w 324"/>
              <a:gd name="T33" fmla="*/ 2147483647 h 468"/>
              <a:gd name="T34" fmla="*/ 2147483647 w 324"/>
              <a:gd name="T35" fmla="*/ 0 h 468"/>
              <a:gd name="T36" fmla="*/ 0 w 324"/>
              <a:gd name="T37" fmla="*/ 2147483647 h 468"/>
              <a:gd name="T38" fmla="*/ 2147483647 w 324"/>
              <a:gd name="T39" fmla="*/ 2147483647 h 468"/>
              <a:gd name="T40" fmla="*/ 2147483647 w 324"/>
              <a:gd name="T41" fmla="*/ 2147483647 h 468"/>
              <a:gd name="T42" fmla="*/ 2147483647 w 324"/>
              <a:gd name="T43" fmla="*/ 2147483647 h 468"/>
              <a:gd name="T44" fmla="*/ 2147483647 w 324"/>
              <a:gd name="T45" fmla="*/ 2147483647 h 468"/>
              <a:gd name="T46" fmla="*/ 2147483647 w 324"/>
              <a:gd name="T47" fmla="*/ 2147483647 h 468"/>
              <a:gd name="T48" fmla="*/ 2147483647 w 324"/>
              <a:gd name="T49" fmla="*/ 2147483647 h 468"/>
              <a:gd name="T50" fmla="*/ 2147483647 w 324"/>
              <a:gd name="T51" fmla="*/ 2147483647 h 468"/>
              <a:gd name="T52" fmla="*/ 2147483647 w 324"/>
              <a:gd name="T53" fmla="*/ 2147483647 h 468"/>
              <a:gd name="T54" fmla="*/ 2147483647 w 324"/>
              <a:gd name="T55" fmla="*/ 2147483647 h 468"/>
              <a:gd name="T56" fmla="*/ 2147483647 w 324"/>
              <a:gd name="T57" fmla="*/ 2147483647 h 468"/>
              <a:gd name="T58" fmla="*/ 2147483647 w 324"/>
              <a:gd name="T59" fmla="*/ 2147483647 h 468"/>
              <a:gd name="T60" fmla="*/ 2147483647 w 324"/>
              <a:gd name="T61" fmla="*/ 2147483647 h 468"/>
              <a:gd name="T62" fmla="*/ 2147483647 w 324"/>
              <a:gd name="T63" fmla="*/ 2147483647 h 468"/>
              <a:gd name="T64" fmla="*/ 2147483647 w 324"/>
              <a:gd name="T65" fmla="*/ 2147483647 h 468"/>
              <a:gd name="T66" fmla="*/ 2147483647 w 324"/>
              <a:gd name="T67" fmla="*/ 2147483647 h 468"/>
              <a:gd name="T68" fmla="*/ 2147483647 w 324"/>
              <a:gd name="T69" fmla="*/ 2147483647 h 468"/>
              <a:gd name="T70" fmla="*/ 2147483647 w 324"/>
              <a:gd name="T71" fmla="*/ 2147483647 h 468"/>
              <a:gd name="T72" fmla="*/ 2147483647 w 324"/>
              <a:gd name="T73" fmla="*/ 2147483647 h 468"/>
              <a:gd name="T74" fmla="*/ 2147483647 w 324"/>
              <a:gd name="T75" fmla="*/ 2147483647 h 468"/>
              <a:gd name="T76" fmla="*/ 2147483647 w 324"/>
              <a:gd name="T77" fmla="*/ 2147483647 h 468"/>
              <a:gd name="T78" fmla="*/ 2147483647 w 324"/>
              <a:gd name="T79" fmla="*/ 2147483647 h 468"/>
              <a:gd name="T80" fmla="*/ 2147483647 w 324"/>
              <a:gd name="T81" fmla="*/ 2147483647 h 468"/>
              <a:gd name="T82" fmla="*/ 2147483647 w 324"/>
              <a:gd name="T83" fmla="*/ 2147483647 h 468"/>
              <a:gd name="T84" fmla="*/ 2147483647 w 324"/>
              <a:gd name="T85" fmla="*/ 2147483647 h 468"/>
              <a:gd name="T86" fmla="*/ 2147483647 w 324"/>
              <a:gd name="T87" fmla="*/ 2147483647 h 468"/>
              <a:gd name="T88" fmla="*/ 2147483647 w 324"/>
              <a:gd name="T89" fmla="*/ 2147483647 h 468"/>
              <a:gd name="T90" fmla="*/ 2147483647 w 324"/>
              <a:gd name="T91" fmla="*/ 2147483647 h 468"/>
              <a:gd name="T92" fmla="*/ 2147483647 w 324"/>
              <a:gd name="T93" fmla="*/ 2147483647 h 468"/>
              <a:gd name="T94" fmla="*/ 2147483647 w 324"/>
              <a:gd name="T95" fmla="*/ 2147483647 h 468"/>
              <a:gd name="T96" fmla="*/ 2147483647 w 324"/>
              <a:gd name="T97" fmla="*/ 2147483647 h 468"/>
              <a:gd name="T98" fmla="*/ 2147483647 w 324"/>
              <a:gd name="T99" fmla="*/ 2147483647 h 468"/>
              <a:gd name="T100" fmla="*/ 2147483647 w 324"/>
              <a:gd name="T101" fmla="*/ 214748364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468">
                <a:moveTo>
                  <a:pt x="88" y="379"/>
                </a:moveTo>
                <a:cubicBezTo>
                  <a:pt x="91" y="379"/>
                  <a:pt x="92" y="377"/>
                  <a:pt x="92" y="375"/>
                </a:cubicBezTo>
                <a:cubicBezTo>
                  <a:pt x="92" y="367"/>
                  <a:pt x="92" y="367"/>
                  <a:pt x="92" y="367"/>
                </a:cubicBezTo>
                <a:cubicBezTo>
                  <a:pt x="92" y="364"/>
                  <a:pt x="91" y="362"/>
                  <a:pt x="88" y="362"/>
                </a:cubicBezTo>
                <a:cubicBezTo>
                  <a:pt x="70" y="362"/>
                  <a:pt x="70" y="362"/>
                  <a:pt x="70" y="362"/>
                </a:cubicBezTo>
                <a:cubicBezTo>
                  <a:pt x="68" y="362"/>
                  <a:pt x="66" y="364"/>
                  <a:pt x="66" y="367"/>
                </a:cubicBezTo>
                <a:cubicBezTo>
                  <a:pt x="66" y="375"/>
                  <a:pt x="66" y="375"/>
                  <a:pt x="66" y="375"/>
                </a:cubicBezTo>
                <a:cubicBezTo>
                  <a:pt x="66" y="377"/>
                  <a:pt x="68" y="379"/>
                  <a:pt x="70" y="379"/>
                </a:cubicBezTo>
                <a:lnTo>
                  <a:pt x="88" y="379"/>
                </a:lnTo>
                <a:close/>
                <a:moveTo>
                  <a:pt x="304" y="256"/>
                </a:moveTo>
                <a:cubicBezTo>
                  <a:pt x="304" y="78"/>
                  <a:pt x="304" y="78"/>
                  <a:pt x="304" y="78"/>
                </a:cubicBezTo>
                <a:cubicBezTo>
                  <a:pt x="304" y="74"/>
                  <a:pt x="300" y="70"/>
                  <a:pt x="296" y="70"/>
                </a:cubicBezTo>
                <a:cubicBezTo>
                  <a:pt x="292" y="70"/>
                  <a:pt x="288" y="74"/>
                  <a:pt x="288" y="78"/>
                </a:cubicBezTo>
                <a:cubicBezTo>
                  <a:pt x="288" y="257"/>
                  <a:pt x="288" y="257"/>
                  <a:pt x="288" y="257"/>
                </a:cubicBezTo>
                <a:cubicBezTo>
                  <a:pt x="285" y="258"/>
                  <a:pt x="283" y="259"/>
                  <a:pt x="280" y="260"/>
                </a:cubicBezTo>
                <a:cubicBezTo>
                  <a:pt x="278" y="257"/>
                  <a:pt x="276" y="255"/>
                  <a:pt x="273" y="253"/>
                </a:cubicBezTo>
                <a:cubicBezTo>
                  <a:pt x="273" y="53"/>
                  <a:pt x="273" y="53"/>
                  <a:pt x="273" y="53"/>
                </a:cubicBezTo>
                <a:cubicBezTo>
                  <a:pt x="273" y="39"/>
                  <a:pt x="265" y="32"/>
                  <a:pt x="252" y="32"/>
                </a:cubicBezTo>
                <a:cubicBezTo>
                  <a:pt x="53" y="32"/>
                  <a:pt x="53" y="32"/>
                  <a:pt x="53" y="32"/>
                </a:cubicBezTo>
                <a:cubicBezTo>
                  <a:pt x="40" y="32"/>
                  <a:pt x="32" y="40"/>
                  <a:pt x="32" y="53"/>
                </a:cubicBezTo>
                <a:cubicBezTo>
                  <a:pt x="32" y="328"/>
                  <a:pt x="32" y="328"/>
                  <a:pt x="32" y="328"/>
                </a:cubicBezTo>
                <a:cubicBezTo>
                  <a:pt x="32" y="342"/>
                  <a:pt x="39" y="349"/>
                  <a:pt x="53" y="349"/>
                </a:cubicBezTo>
                <a:cubicBezTo>
                  <a:pt x="107" y="349"/>
                  <a:pt x="107" y="349"/>
                  <a:pt x="107" y="349"/>
                </a:cubicBezTo>
                <a:cubicBezTo>
                  <a:pt x="110" y="362"/>
                  <a:pt x="114" y="375"/>
                  <a:pt x="118" y="384"/>
                </a:cubicBezTo>
                <a:cubicBezTo>
                  <a:pt x="119" y="387"/>
                  <a:pt x="120" y="389"/>
                  <a:pt x="122" y="393"/>
                </a:cubicBezTo>
                <a:cubicBezTo>
                  <a:pt x="31" y="393"/>
                  <a:pt x="31" y="393"/>
                  <a:pt x="31" y="393"/>
                </a:cubicBezTo>
                <a:cubicBezTo>
                  <a:pt x="23" y="393"/>
                  <a:pt x="16" y="386"/>
                  <a:pt x="16" y="379"/>
                </a:cubicBezTo>
                <a:cubicBezTo>
                  <a:pt x="16" y="37"/>
                  <a:pt x="16" y="37"/>
                  <a:pt x="16" y="37"/>
                </a:cubicBezTo>
                <a:cubicBezTo>
                  <a:pt x="16" y="26"/>
                  <a:pt x="23" y="16"/>
                  <a:pt x="36" y="16"/>
                </a:cubicBezTo>
                <a:cubicBezTo>
                  <a:pt x="273" y="16"/>
                  <a:pt x="273" y="16"/>
                  <a:pt x="273" y="16"/>
                </a:cubicBezTo>
                <a:cubicBezTo>
                  <a:pt x="281" y="16"/>
                  <a:pt x="288" y="22"/>
                  <a:pt x="288" y="30"/>
                </a:cubicBezTo>
                <a:cubicBezTo>
                  <a:pt x="288" y="46"/>
                  <a:pt x="288" y="46"/>
                  <a:pt x="288" y="46"/>
                </a:cubicBezTo>
                <a:cubicBezTo>
                  <a:pt x="288" y="51"/>
                  <a:pt x="292" y="54"/>
                  <a:pt x="296" y="54"/>
                </a:cubicBezTo>
                <a:cubicBezTo>
                  <a:pt x="300" y="54"/>
                  <a:pt x="304" y="51"/>
                  <a:pt x="304" y="46"/>
                </a:cubicBezTo>
                <a:cubicBezTo>
                  <a:pt x="304" y="30"/>
                  <a:pt x="304" y="30"/>
                  <a:pt x="304" y="30"/>
                </a:cubicBezTo>
                <a:cubicBezTo>
                  <a:pt x="304" y="13"/>
                  <a:pt x="290" y="0"/>
                  <a:pt x="273" y="0"/>
                </a:cubicBezTo>
                <a:cubicBezTo>
                  <a:pt x="36" y="0"/>
                  <a:pt x="36" y="0"/>
                  <a:pt x="36" y="0"/>
                </a:cubicBezTo>
                <a:cubicBezTo>
                  <a:pt x="16" y="0"/>
                  <a:pt x="0" y="16"/>
                  <a:pt x="0" y="37"/>
                </a:cubicBezTo>
                <a:cubicBezTo>
                  <a:pt x="0" y="379"/>
                  <a:pt x="0" y="379"/>
                  <a:pt x="0" y="379"/>
                </a:cubicBezTo>
                <a:cubicBezTo>
                  <a:pt x="0" y="395"/>
                  <a:pt x="14" y="409"/>
                  <a:pt x="31" y="409"/>
                </a:cubicBezTo>
                <a:cubicBezTo>
                  <a:pt x="132" y="409"/>
                  <a:pt x="132" y="409"/>
                  <a:pt x="132" y="409"/>
                </a:cubicBezTo>
                <a:cubicBezTo>
                  <a:pt x="149" y="435"/>
                  <a:pt x="182" y="468"/>
                  <a:pt x="235" y="468"/>
                </a:cubicBezTo>
                <a:cubicBezTo>
                  <a:pt x="294" y="468"/>
                  <a:pt x="324" y="426"/>
                  <a:pt x="324" y="385"/>
                </a:cubicBezTo>
                <a:cubicBezTo>
                  <a:pt x="324" y="282"/>
                  <a:pt x="324" y="282"/>
                  <a:pt x="324" y="282"/>
                </a:cubicBezTo>
                <a:cubicBezTo>
                  <a:pt x="324" y="270"/>
                  <a:pt x="316" y="259"/>
                  <a:pt x="304" y="256"/>
                </a:cubicBezTo>
                <a:close/>
                <a:moveTo>
                  <a:pt x="93" y="271"/>
                </a:moveTo>
                <a:cubicBezTo>
                  <a:pt x="94" y="280"/>
                  <a:pt x="98" y="306"/>
                  <a:pt x="103" y="333"/>
                </a:cubicBezTo>
                <a:cubicBezTo>
                  <a:pt x="53" y="333"/>
                  <a:pt x="53" y="333"/>
                  <a:pt x="53" y="333"/>
                </a:cubicBezTo>
                <a:cubicBezTo>
                  <a:pt x="48" y="333"/>
                  <a:pt x="48" y="333"/>
                  <a:pt x="48" y="328"/>
                </a:cubicBezTo>
                <a:cubicBezTo>
                  <a:pt x="48" y="53"/>
                  <a:pt x="48" y="53"/>
                  <a:pt x="48" y="53"/>
                </a:cubicBezTo>
                <a:cubicBezTo>
                  <a:pt x="48" y="49"/>
                  <a:pt x="49" y="48"/>
                  <a:pt x="53" y="48"/>
                </a:cubicBezTo>
                <a:cubicBezTo>
                  <a:pt x="252" y="48"/>
                  <a:pt x="252" y="48"/>
                  <a:pt x="252" y="48"/>
                </a:cubicBezTo>
                <a:cubicBezTo>
                  <a:pt x="256" y="48"/>
                  <a:pt x="257" y="48"/>
                  <a:pt x="257" y="53"/>
                </a:cubicBezTo>
                <a:cubicBezTo>
                  <a:pt x="257" y="249"/>
                  <a:pt x="257" y="249"/>
                  <a:pt x="257" y="249"/>
                </a:cubicBezTo>
                <a:cubicBezTo>
                  <a:pt x="256" y="249"/>
                  <a:pt x="256" y="249"/>
                  <a:pt x="256" y="249"/>
                </a:cubicBezTo>
                <a:cubicBezTo>
                  <a:pt x="250" y="249"/>
                  <a:pt x="244" y="251"/>
                  <a:pt x="240" y="254"/>
                </a:cubicBezTo>
                <a:cubicBezTo>
                  <a:pt x="235" y="247"/>
                  <a:pt x="227" y="243"/>
                  <a:pt x="218" y="243"/>
                </a:cubicBezTo>
                <a:cubicBezTo>
                  <a:pt x="216" y="243"/>
                  <a:pt x="216" y="243"/>
                  <a:pt x="216" y="243"/>
                </a:cubicBezTo>
                <a:cubicBezTo>
                  <a:pt x="213" y="243"/>
                  <a:pt x="209" y="244"/>
                  <a:pt x="205" y="245"/>
                </a:cubicBezTo>
                <a:cubicBezTo>
                  <a:pt x="205" y="176"/>
                  <a:pt x="205" y="176"/>
                  <a:pt x="205" y="176"/>
                </a:cubicBezTo>
                <a:cubicBezTo>
                  <a:pt x="205" y="162"/>
                  <a:pt x="194" y="150"/>
                  <a:pt x="179" y="150"/>
                </a:cubicBezTo>
                <a:cubicBezTo>
                  <a:pt x="178" y="150"/>
                  <a:pt x="178" y="150"/>
                  <a:pt x="178" y="150"/>
                </a:cubicBezTo>
                <a:cubicBezTo>
                  <a:pt x="163" y="150"/>
                  <a:pt x="151" y="162"/>
                  <a:pt x="151" y="176"/>
                </a:cubicBezTo>
                <a:cubicBezTo>
                  <a:pt x="151" y="305"/>
                  <a:pt x="151" y="305"/>
                  <a:pt x="151" y="305"/>
                </a:cubicBezTo>
                <a:cubicBezTo>
                  <a:pt x="149" y="289"/>
                  <a:pt x="145" y="269"/>
                  <a:pt x="135" y="252"/>
                </a:cubicBezTo>
                <a:cubicBezTo>
                  <a:pt x="135" y="252"/>
                  <a:pt x="134" y="252"/>
                  <a:pt x="134" y="252"/>
                </a:cubicBezTo>
                <a:cubicBezTo>
                  <a:pt x="127" y="242"/>
                  <a:pt x="119" y="240"/>
                  <a:pt x="114" y="240"/>
                </a:cubicBezTo>
                <a:cubicBezTo>
                  <a:pt x="109" y="240"/>
                  <a:pt x="104" y="242"/>
                  <a:pt x="100" y="246"/>
                </a:cubicBezTo>
                <a:cubicBezTo>
                  <a:pt x="95" y="252"/>
                  <a:pt x="92" y="261"/>
                  <a:pt x="93" y="271"/>
                </a:cubicBezTo>
                <a:close/>
                <a:moveTo>
                  <a:pt x="308" y="385"/>
                </a:moveTo>
                <a:cubicBezTo>
                  <a:pt x="308" y="417"/>
                  <a:pt x="285" y="452"/>
                  <a:pt x="235" y="452"/>
                </a:cubicBezTo>
                <a:cubicBezTo>
                  <a:pt x="173" y="452"/>
                  <a:pt x="143" y="400"/>
                  <a:pt x="132" y="378"/>
                </a:cubicBezTo>
                <a:cubicBezTo>
                  <a:pt x="120" y="351"/>
                  <a:pt x="111" y="292"/>
                  <a:pt x="109" y="269"/>
                </a:cubicBezTo>
                <a:cubicBezTo>
                  <a:pt x="109" y="263"/>
                  <a:pt x="111" y="259"/>
                  <a:pt x="112" y="257"/>
                </a:cubicBezTo>
                <a:cubicBezTo>
                  <a:pt x="113" y="256"/>
                  <a:pt x="114" y="256"/>
                  <a:pt x="114" y="256"/>
                </a:cubicBezTo>
                <a:cubicBezTo>
                  <a:pt x="116" y="256"/>
                  <a:pt x="118" y="257"/>
                  <a:pt x="121" y="261"/>
                </a:cubicBezTo>
                <a:cubicBezTo>
                  <a:pt x="130" y="275"/>
                  <a:pt x="133" y="293"/>
                  <a:pt x="136" y="308"/>
                </a:cubicBezTo>
                <a:cubicBezTo>
                  <a:pt x="139" y="327"/>
                  <a:pt x="142" y="344"/>
                  <a:pt x="157" y="344"/>
                </a:cubicBezTo>
                <a:cubicBezTo>
                  <a:pt x="158" y="344"/>
                  <a:pt x="160" y="344"/>
                  <a:pt x="161" y="344"/>
                </a:cubicBezTo>
                <a:cubicBezTo>
                  <a:pt x="165" y="343"/>
                  <a:pt x="167" y="340"/>
                  <a:pt x="167" y="336"/>
                </a:cubicBezTo>
                <a:cubicBezTo>
                  <a:pt x="167" y="176"/>
                  <a:pt x="167" y="176"/>
                  <a:pt x="167" y="176"/>
                </a:cubicBezTo>
                <a:cubicBezTo>
                  <a:pt x="167" y="171"/>
                  <a:pt x="172" y="166"/>
                  <a:pt x="178" y="166"/>
                </a:cubicBezTo>
                <a:cubicBezTo>
                  <a:pt x="179" y="166"/>
                  <a:pt x="179" y="166"/>
                  <a:pt x="179" y="166"/>
                </a:cubicBezTo>
                <a:cubicBezTo>
                  <a:pt x="185" y="166"/>
                  <a:pt x="189" y="171"/>
                  <a:pt x="189" y="176"/>
                </a:cubicBezTo>
                <a:cubicBezTo>
                  <a:pt x="189" y="269"/>
                  <a:pt x="189" y="269"/>
                  <a:pt x="189" y="269"/>
                </a:cubicBezTo>
                <a:cubicBezTo>
                  <a:pt x="189" y="274"/>
                  <a:pt x="193" y="277"/>
                  <a:pt x="197" y="277"/>
                </a:cubicBezTo>
                <a:cubicBezTo>
                  <a:pt x="202" y="277"/>
                  <a:pt x="205" y="274"/>
                  <a:pt x="205" y="269"/>
                </a:cubicBezTo>
                <a:cubicBezTo>
                  <a:pt x="205" y="264"/>
                  <a:pt x="210" y="259"/>
                  <a:pt x="216" y="259"/>
                </a:cubicBezTo>
                <a:cubicBezTo>
                  <a:pt x="218" y="259"/>
                  <a:pt x="218" y="259"/>
                  <a:pt x="218" y="259"/>
                </a:cubicBezTo>
                <a:cubicBezTo>
                  <a:pt x="224" y="259"/>
                  <a:pt x="229" y="264"/>
                  <a:pt x="229" y="269"/>
                </a:cubicBezTo>
                <a:cubicBezTo>
                  <a:pt x="229" y="275"/>
                  <a:pt x="229" y="275"/>
                  <a:pt x="229" y="275"/>
                </a:cubicBezTo>
                <a:cubicBezTo>
                  <a:pt x="229" y="279"/>
                  <a:pt x="233" y="283"/>
                  <a:pt x="237" y="283"/>
                </a:cubicBezTo>
                <a:cubicBezTo>
                  <a:pt x="242" y="283"/>
                  <a:pt x="245" y="279"/>
                  <a:pt x="245" y="275"/>
                </a:cubicBezTo>
                <a:cubicBezTo>
                  <a:pt x="245" y="269"/>
                  <a:pt x="250" y="265"/>
                  <a:pt x="256" y="265"/>
                </a:cubicBezTo>
                <a:cubicBezTo>
                  <a:pt x="258" y="265"/>
                  <a:pt x="258" y="265"/>
                  <a:pt x="258" y="265"/>
                </a:cubicBezTo>
                <a:cubicBezTo>
                  <a:pt x="264" y="265"/>
                  <a:pt x="269" y="269"/>
                  <a:pt x="269" y="275"/>
                </a:cubicBezTo>
                <a:cubicBezTo>
                  <a:pt x="269" y="282"/>
                  <a:pt x="269" y="282"/>
                  <a:pt x="269" y="282"/>
                </a:cubicBezTo>
                <a:cubicBezTo>
                  <a:pt x="269" y="286"/>
                  <a:pt x="272" y="290"/>
                  <a:pt x="277" y="290"/>
                </a:cubicBezTo>
                <a:cubicBezTo>
                  <a:pt x="281" y="290"/>
                  <a:pt x="285" y="286"/>
                  <a:pt x="285" y="282"/>
                </a:cubicBezTo>
                <a:cubicBezTo>
                  <a:pt x="285" y="276"/>
                  <a:pt x="290" y="272"/>
                  <a:pt x="296" y="272"/>
                </a:cubicBezTo>
                <a:cubicBezTo>
                  <a:pt x="297" y="272"/>
                  <a:pt x="297" y="272"/>
                  <a:pt x="297" y="272"/>
                </a:cubicBezTo>
                <a:cubicBezTo>
                  <a:pt x="303" y="272"/>
                  <a:pt x="308" y="276"/>
                  <a:pt x="308" y="282"/>
                </a:cubicBezTo>
                <a:lnTo>
                  <a:pt x="308" y="385"/>
                </a:ln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3" name="Freeform 11"/>
          <p:cNvSpPr>
            <a:spLocks noChangeAspect="1"/>
          </p:cNvSpPr>
          <p:nvPr/>
        </p:nvSpPr>
        <p:spPr bwMode="auto">
          <a:xfrm>
            <a:off x="6509147" y="3787776"/>
            <a:ext cx="1227534" cy="969963"/>
          </a:xfrm>
          <a:custGeom>
            <a:avLst/>
            <a:gdLst>
              <a:gd name="T0" fmla="*/ 2147483647 w 777"/>
              <a:gd name="T1" fmla="*/ 2147483647 h 480"/>
              <a:gd name="T2" fmla="*/ 2147483647 w 777"/>
              <a:gd name="T3" fmla="*/ 2147483647 h 480"/>
              <a:gd name="T4" fmla="*/ 2147483647 w 777"/>
              <a:gd name="T5" fmla="*/ 2147483647 h 480"/>
              <a:gd name="T6" fmla="*/ 2147483647 w 777"/>
              <a:gd name="T7" fmla="*/ 2147483647 h 480"/>
              <a:gd name="T8" fmla="*/ 2147483647 w 777"/>
              <a:gd name="T9" fmla="*/ 2147483647 h 480"/>
              <a:gd name="T10" fmla="*/ 2147483647 w 777"/>
              <a:gd name="T11" fmla="*/ 2147483647 h 480"/>
              <a:gd name="T12" fmla="*/ 2147483647 w 777"/>
              <a:gd name="T13" fmla="*/ 2147483647 h 480"/>
              <a:gd name="T14" fmla="*/ 2147483647 w 777"/>
              <a:gd name="T15" fmla="*/ 2147483647 h 480"/>
              <a:gd name="T16" fmla="*/ 2147483647 w 777"/>
              <a:gd name="T17" fmla="*/ 2147483647 h 480"/>
              <a:gd name="T18" fmla="*/ 2147483647 w 777"/>
              <a:gd name="T19" fmla="*/ 2147483647 h 480"/>
              <a:gd name="T20" fmla="*/ 2147483647 w 777"/>
              <a:gd name="T21" fmla="*/ 2147483647 h 480"/>
              <a:gd name="T22" fmla="*/ 2147483647 w 777"/>
              <a:gd name="T23" fmla="*/ 2147483647 h 480"/>
              <a:gd name="T24" fmla="*/ 2147483647 w 777"/>
              <a:gd name="T25" fmla="*/ 2147483647 h 480"/>
              <a:gd name="T26" fmla="*/ 2147483647 w 777"/>
              <a:gd name="T27" fmla="*/ 2147483647 h 480"/>
              <a:gd name="T28" fmla="*/ 2147483647 w 777"/>
              <a:gd name="T29" fmla="*/ 2147483647 h 480"/>
              <a:gd name="T30" fmla="*/ 2147483647 w 777"/>
              <a:gd name="T31" fmla="*/ 2147483647 h 480"/>
              <a:gd name="T32" fmla="*/ 2147483647 w 777"/>
              <a:gd name="T33" fmla="*/ 2147483647 h 480"/>
              <a:gd name="T34" fmla="*/ 2147483647 w 777"/>
              <a:gd name="T35" fmla="*/ 2147483647 h 480"/>
              <a:gd name="T36" fmla="*/ 2147483647 w 777"/>
              <a:gd name="T37" fmla="*/ 2147483647 h 480"/>
              <a:gd name="T38" fmla="*/ 2147483647 w 777"/>
              <a:gd name="T39" fmla="*/ 2147483647 h 480"/>
              <a:gd name="T40" fmla="*/ 2147483647 w 777"/>
              <a:gd name="T41" fmla="*/ 2147483647 h 480"/>
              <a:gd name="T42" fmla="*/ 2147483647 w 777"/>
              <a:gd name="T43" fmla="*/ 2147483647 h 480"/>
              <a:gd name="T44" fmla="*/ 0 w 777"/>
              <a:gd name="T45" fmla="*/ 2147483647 h 480"/>
              <a:gd name="T46" fmla="*/ 2147483647 w 777"/>
              <a:gd name="T47" fmla="*/ 2147483647 h 480"/>
              <a:gd name="T48" fmla="*/ 2147483647 w 777"/>
              <a:gd name="T49" fmla="*/ 0 h 480"/>
              <a:gd name="T50" fmla="*/ 2147483647 w 777"/>
              <a:gd name="T51" fmla="*/ 2147483647 h 480"/>
              <a:gd name="T52" fmla="*/ 2147483647 w 777"/>
              <a:gd name="T53" fmla="*/ 2147483647 h 480"/>
              <a:gd name="T54" fmla="*/ 2147483647 w 777"/>
              <a:gd name="T55" fmla="*/ 2147483647 h 480"/>
              <a:gd name="T56" fmla="*/ 2147483647 w 777"/>
              <a:gd name="T57" fmla="*/ 2147483647 h 480"/>
              <a:gd name="T58" fmla="*/ 2147483647 w 777"/>
              <a:gd name="T59" fmla="*/ 2147483647 h 480"/>
              <a:gd name="T60" fmla="*/ 2147483647 w 777"/>
              <a:gd name="T61" fmla="*/ 2147483647 h 480"/>
              <a:gd name="T62" fmla="*/ 2147483647 w 777"/>
              <a:gd name="T63" fmla="*/ 2147483647 h 480"/>
              <a:gd name="T64" fmla="*/ 2147483647 w 777"/>
              <a:gd name="T65" fmla="*/ 2147483647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7"/>
              <a:gd name="T100" fmla="*/ 0 h 480"/>
              <a:gd name="T101" fmla="*/ 777 w 777"/>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7" h="480">
                <a:moveTo>
                  <a:pt x="675" y="480"/>
                </a:moveTo>
                <a:cubicBezTo>
                  <a:pt x="622" y="480"/>
                  <a:pt x="622" y="480"/>
                  <a:pt x="622" y="480"/>
                </a:cubicBezTo>
                <a:cubicBezTo>
                  <a:pt x="617" y="480"/>
                  <a:pt x="614" y="476"/>
                  <a:pt x="614" y="472"/>
                </a:cubicBezTo>
                <a:cubicBezTo>
                  <a:pt x="614" y="472"/>
                  <a:pt x="614" y="472"/>
                  <a:pt x="614" y="472"/>
                </a:cubicBezTo>
                <a:cubicBezTo>
                  <a:pt x="614" y="467"/>
                  <a:pt x="617" y="464"/>
                  <a:pt x="622" y="464"/>
                </a:cubicBezTo>
                <a:cubicBezTo>
                  <a:pt x="622" y="464"/>
                  <a:pt x="622" y="464"/>
                  <a:pt x="622" y="464"/>
                </a:cubicBezTo>
                <a:cubicBezTo>
                  <a:pt x="675" y="464"/>
                  <a:pt x="675" y="464"/>
                  <a:pt x="675" y="464"/>
                </a:cubicBezTo>
                <a:cubicBezTo>
                  <a:pt x="702" y="464"/>
                  <a:pt x="723" y="451"/>
                  <a:pt x="738" y="434"/>
                </a:cubicBezTo>
                <a:cubicBezTo>
                  <a:pt x="738" y="434"/>
                  <a:pt x="738" y="434"/>
                  <a:pt x="738" y="434"/>
                </a:cubicBezTo>
                <a:cubicBezTo>
                  <a:pt x="752" y="417"/>
                  <a:pt x="761" y="394"/>
                  <a:pt x="761" y="376"/>
                </a:cubicBezTo>
                <a:cubicBezTo>
                  <a:pt x="761" y="376"/>
                  <a:pt x="761" y="376"/>
                  <a:pt x="761" y="376"/>
                </a:cubicBezTo>
                <a:cubicBezTo>
                  <a:pt x="760" y="348"/>
                  <a:pt x="747" y="323"/>
                  <a:pt x="728" y="305"/>
                </a:cubicBezTo>
                <a:cubicBezTo>
                  <a:pt x="728" y="305"/>
                  <a:pt x="728" y="305"/>
                  <a:pt x="728" y="305"/>
                </a:cubicBezTo>
                <a:cubicBezTo>
                  <a:pt x="725" y="303"/>
                  <a:pt x="724" y="299"/>
                  <a:pt x="726" y="295"/>
                </a:cubicBezTo>
                <a:cubicBezTo>
                  <a:pt x="726" y="295"/>
                  <a:pt x="726" y="295"/>
                  <a:pt x="726" y="295"/>
                </a:cubicBezTo>
                <a:cubicBezTo>
                  <a:pt x="739" y="273"/>
                  <a:pt x="747" y="248"/>
                  <a:pt x="747" y="221"/>
                </a:cubicBezTo>
                <a:cubicBezTo>
                  <a:pt x="747" y="221"/>
                  <a:pt x="747" y="221"/>
                  <a:pt x="747" y="221"/>
                </a:cubicBezTo>
                <a:cubicBezTo>
                  <a:pt x="747" y="181"/>
                  <a:pt x="731" y="145"/>
                  <a:pt x="704" y="118"/>
                </a:cubicBezTo>
                <a:cubicBezTo>
                  <a:pt x="704" y="118"/>
                  <a:pt x="704" y="118"/>
                  <a:pt x="704" y="118"/>
                </a:cubicBezTo>
                <a:cubicBezTo>
                  <a:pt x="678" y="92"/>
                  <a:pt x="642" y="76"/>
                  <a:pt x="602" y="76"/>
                </a:cubicBezTo>
                <a:cubicBezTo>
                  <a:pt x="602" y="76"/>
                  <a:pt x="602" y="76"/>
                  <a:pt x="602" y="76"/>
                </a:cubicBezTo>
                <a:cubicBezTo>
                  <a:pt x="570" y="76"/>
                  <a:pt x="541" y="86"/>
                  <a:pt x="517" y="103"/>
                </a:cubicBezTo>
                <a:cubicBezTo>
                  <a:pt x="517" y="103"/>
                  <a:pt x="517" y="103"/>
                  <a:pt x="517" y="103"/>
                </a:cubicBezTo>
                <a:cubicBezTo>
                  <a:pt x="513" y="106"/>
                  <a:pt x="509" y="105"/>
                  <a:pt x="506" y="101"/>
                </a:cubicBezTo>
                <a:cubicBezTo>
                  <a:pt x="506" y="101"/>
                  <a:pt x="506" y="101"/>
                  <a:pt x="506" y="101"/>
                </a:cubicBezTo>
                <a:cubicBezTo>
                  <a:pt x="468" y="50"/>
                  <a:pt x="407" y="16"/>
                  <a:pt x="338" y="16"/>
                </a:cubicBezTo>
                <a:cubicBezTo>
                  <a:pt x="338" y="16"/>
                  <a:pt x="338" y="16"/>
                  <a:pt x="338" y="16"/>
                </a:cubicBezTo>
                <a:cubicBezTo>
                  <a:pt x="229" y="16"/>
                  <a:pt x="139" y="99"/>
                  <a:pt x="129" y="205"/>
                </a:cubicBezTo>
                <a:cubicBezTo>
                  <a:pt x="129" y="205"/>
                  <a:pt x="129" y="205"/>
                  <a:pt x="129" y="205"/>
                </a:cubicBezTo>
                <a:cubicBezTo>
                  <a:pt x="129" y="209"/>
                  <a:pt x="126" y="212"/>
                  <a:pt x="123" y="212"/>
                </a:cubicBezTo>
                <a:cubicBezTo>
                  <a:pt x="123" y="212"/>
                  <a:pt x="123" y="212"/>
                  <a:pt x="123" y="212"/>
                </a:cubicBezTo>
                <a:cubicBezTo>
                  <a:pt x="62" y="224"/>
                  <a:pt x="16" y="278"/>
                  <a:pt x="16" y="342"/>
                </a:cubicBezTo>
                <a:cubicBezTo>
                  <a:pt x="16" y="342"/>
                  <a:pt x="16" y="342"/>
                  <a:pt x="16" y="342"/>
                </a:cubicBezTo>
                <a:cubicBezTo>
                  <a:pt x="16" y="369"/>
                  <a:pt x="27" y="400"/>
                  <a:pt x="46" y="424"/>
                </a:cubicBezTo>
                <a:cubicBezTo>
                  <a:pt x="46" y="424"/>
                  <a:pt x="46" y="424"/>
                  <a:pt x="46" y="424"/>
                </a:cubicBezTo>
                <a:cubicBezTo>
                  <a:pt x="64" y="448"/>
                  <a:pt x="90" y="464"/>
                  <a:pt x="119" y="464"/>
                </a:cubicBezTo>
                <a:cubicBezTo>
                  <a:pt x="119" y="464"/>
                  <a:pt x="119" y="464"/>
                  <a:pt x="119" y="464"/>
                </a:cubicBezTo>
                <a:cubicBezTo>
                  <a:pt x="589" y="464"/>
                  <a:pt x="589" y="464"/>
                  <a:pt x="589" y="464"/>
                </a:cubicBezTo>
                <a:cubicBezTo>
                  <a:pt x="594" y="464"/>
                  <a:pt x="597" y="467"/>
                  <a:pt x="597" y="472"/>
                </a:cubicBezTo>
                <a:cubicBezTo>
                  <a:pt x="597" y="472"/>
                  <a:pt x="597" y="472"/>
                  <a:pt x="597" y="472"/>
                </a:cubicBezTo>
                <a:cubicBezTo>
                  <a:pt x="597" y="476"/>
                  <a:pt x="594" y="480"/>
                  <a:pt x="589" y="480"/>
                </a:cubicBezTo>
                <a:cubicBezTo>
                  <a:pt x="589" y="480"/>
                  <a:pt x="589" y="480"/>
                  <a:pt x="589" y="480"/>
                </a:cubicBezTo>
                <a:cubicBezTo>
                  <a:pt x="119" y="480"/>
                  <a:pt x="119" y="480"/>
                  <a:pt x="119" y="480"/>
                </a:cubicBezTo>
                <a:cubicBezTo>
                  <a:pt x="84" y="480"/>
                  <a:pt x="54" y="460"/>
                  <a:pt x="33" y="434"/>
                </a:cubicBezTo>
                <a:cubicBezTo>
                  <a:pt x="33" y="434"/>
                  <a:pt x="33" y="434"/>
                  <a:pt x="33" y="434"/>
                </a:cubicBezTo>
                <a:cubicBezTo>
                  <a:pt x="12" y="407"/>
                  <a:pt x="0" y="373"/>
                  <a:pt x="0" y="342"/>
                </a:cubicBezTo>
                <a:cubicBezTo>
                  <a:pt x="0" y="342"/>
                  <a:pt x="0" y="342"/>
                  <a:pt x="0" y="342"/>
                </a:cubicBezTo>
                <a:cubicBezTo>
                  <a:pt x="0" y="272"/>
                  <a:pt x="49" y="214"/>
                  <a:pt x="114" y="198"/>
                </a:cubicBezTo>
                <a:cubicBezTo>
                  <a:pt x="114" y="198"/>
                  <a:pt x="114" y="198"/>
                  <a:pt x="114" y="198"/>
                </a:cubicBezTo>
                <a:cubicBezTo>
                  <a:pt x="127" y="86"/>
                  <a:pt x="223" y="0"/>
                  <a:pt x="338" y="0"/>
                </a:cubicBezTo>
                <a:cubicBezTo>
                  <a:pt x="338" y="0"/>
                  <a:pt x="338" y="0"/>
                  <a:pt x="338" y="0"/>
                </a:cubicBezTo>
                <a:cubicBezTo>
                  <a:pt x="409" y="0"/>
                  <a:pt x="473" y="34"/>
                  <a:pt x="514" y="86"/>
                </a:cubicBezTo>
                <a:cubicBezTo>
                  <a:pt x="514" y="86"/>
                  <a:pt x="514" y="86"/>
                  <a:pt x="514" y="86"/>
                </a:cubicBezTo>
                <a:cubicBezTo>
                  <a:pt x="539" y="69"/>
                  <a:pt x="569" y="60"/>
                  <a:pt x="602" y="60"/>
                </a:cubicBezTo>
                <a:cubicBezTo>
                  <a:pt x="602" y="60"/>
                  <a:pt x="602" y="60"/>
                  <a:pt x="602" y="60"/>
                </a:cubicBezTo>
                <a:cubicBezTo>
                  <a:pt x="691" y="60"/>
                  <a:pt x="763" y="132"/>
                  <a:pt x="763" y="221"/>
                </a:cubicBezTo>
                <a:cubicBezTo>
                  <a:pt x="763" y="221"/>
                  <a:pt x="763" y="221"/>
                  <a:pt x="763" y="221"/>
                </a:cubicBezTo>
                <a:cubicBezTo>
                  <a:pt x="763" y="249"/>
                  <a:pt x="755" y="275"/>
                  <a:pt x="743" y="298"/>
                </a:cubicBezTo>
                <a:cubicBezTo>
                  <a:pt x="743" y="298"/>
                  <a:pt x="743" y="298"/>
                  <a:pt x="743" y="298"/>
                </a:cubicBezTo>
                <a:cubicBezTo>
                  <a:pt x="763" y="318"/>
                  <a:pt x="777" y="345"/>
                  <a:pt x="777" y="376"/>
                </a:cubicBezTo>
                <a:cubicBezTo>
                  <a:pt x="777" y="376"/>
                  <a:pt x="777" y="376"/>
                  <a:pt x="777" y="376"/>
                </a:cubicBezTo>
                <a:cubicBezTo>
                  <a:pt x="776" y="399"/>
                  <a:pt x="767" y="424"/>
                  <a:pt x="750" y="444"/>
                </a:cubicBezTo>
                <a:cubicBezTo>
                  <a:pt x="750" y="444"/>
                  <a:pt x="750" y="444"/>
                  <a:pt x="750" y="444"/>
                </a:cubicBezTo>
                <a:cubicBezTo>
                  <a:pt x="732" y="465"/>
                  <a:pt x="707" y="480"/>
                  <a:pt x="676" y="480"/>
                </a:cubicBezTo>
                <a:cubicBezTo>
                  <a:pt x="676" y="480"/>
                  <a:pt x="676" y="480"/>
                  <a:pt x="676" y="480"/>
                </a:cubicBezTo>
                <a:cubicBezTo>
                  <a:pt x="676" y="480"/>
                  <a:pt x="675" y="480"/>
                  <a:pt x="675" y="480"/>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54" name="Freeform 11"/>
          <p:cNvSpPr>
            <a:spLocks noChangeAspect="1"/>
          </p:cNvSpPr>
          <p:nvPr/>
        </p:nvSpPr>
        <p:spPr bwMode="auto">
          <a:xfrm>
            <a:off x="6524625" y="4886326"/>
            <a:ext cx="1227535" cy="969963"/>
          </a:xfrm>
          <a:custGeom>
            <a:avLst/>
            <a:gdLst>
              <a:gd name="T0" fmla="*/ 2147483647 w 777"/>
              <a:gd name="T1" fmla="*/ 2147483647 h 480"/>
              <a:gd name="T2" fmla="*/ 2147483647 w 777"/>
              <a:gd name="T3" fmla="*/ 2147483647 h 480"/>
              <a:gd name="T4" fmla="*/ 2147483647 w 777"/>
              <a:gd name="T5" fmla="*/ 2147483647 h 480"/>
              <a:gd name="T6" fmla="*/ 2147483647 w 777"/>
              <a:gd name="T7" fmla="*/ 2147483647 h 480"/>
              <a:gd name="T8" fmla="*/ 2147483647 w 777"/>
              <a:gd name="T9" fmla="*/ 2147483647 h 480"/>
              <a:gd name="T10" fmla="*/ 2147483647 w 777"/>
              <a:gd name="T11" fmla="*/ 2147483647 h 480"/>
              <a:gd name="T12" fmla="*/ 2147483647 w 777"/>
              <a:gd name="T13" fmla="*/ 2147483647 h 480"/>
              <a:gd name="T14" fmla="*/ 2147483647 w 777"/>
              <a:gd name="T15" fmla="*/ 2147483647 h 480"/>
              <a:gd name="T16" fmla="*/ 2147483647 w 777"/>
              <a:gd name="T17" fmla="*/ 2147483647 h 480"/>
              <a:gd name="T18" fmla="*/ 2147483647 w 777"/>
              <a:gd name="T19" fmla="*/ 2147483647 h 480"/>
              <a:gd name="T20" fmla="*/ 2147483647 w 777"/>
              <a:gd name="T21" fmla="*/ 2147483647 h 480"/>
              <a:gd name="T22" fmla="*/ 2147483647 w 777"/>
              <a:gd name="T23" fmla="*/ 2147483647 h 480"/>
              <a:gd name="T24" fmla="*/ 2147483647 w 777"/>
              <a:gd name="T25" fmla="*/ 2147483647 h 480"/>
              <a:gd name="T26" fmla="*/ 2147483647 w 777"/>
              <a:gd name="T27" fmla="*/ 2147483647 h 480"/>
              <a:gd name="T28" fmla="*/ 2147483647 w 777"/>
              <a:gd name="T29" fmla="*/ 2147483647 h 480"/>
              <a:gd name="T30" fmla="*/ 2147483647 w 777"/>
              <a:gd name="T31" fmla="*/ 2147483647 h 480"/>
              <a:gd name="T32" fmla="*/ 2147483647 w 777"/>
              <a:gd name="T33" fmla="*/ 2147483647 h 480"/>
              <a:gd name="T34" fmla="*/ 2147483647 w 777"/>
              <a:gd name="T35" fmla="*/ 2147483647 h 480"/>
              <a:gd name="T36" fmla="*/ 2147483647 w 777"/>
              <a:gd name="T37" fmla="*/ 2147483647 h 480"/>
              <a:gd name="T38" fmla="*/ 2147483647 w 777"/>
              <a:gd name="T39" fmla="*/ 2147483647 h 480"/>
              <a:gd name="T40" fmla="*/ 2147483647 w 777"/>
              <a:gd name="T41" fmla="*/ 2147483647 h 480"/>
              <a:gd name="T42" fmla="*/ 2147483647 w 777"/>
              <a:gd name="T43" fmla="*/ 2147483647 h 480"/>
              <a:gd name="T44" fmla="*/ 0 w 777"/>
              <a:gd name="T45" fmla="*/ 2147483647 h 480"/>
              <a:gd name="T46" fmla="*/ 2147483647 w 777"/>
              <a:gd name="T47" fmla="*/ 2147483647 h 480"/>
              <a:gd name="T48" fmla="*/ 2147483647 w 777"/>
              <a:gd name="T49" fmla="*/ 0 h 480"/>
              <a:gd name="T50" fmla="*/ 2147483647 w 777"/>
              <a:gd name="T51" fmla="*/ 2147483647 h 480"/>
              <a:gd name="T52" fmla="*/ 2147483647 w 777"/>
              <a:gd name="T53" fmla="*/ 2147483647 h 480"/>
              <a:gd name="T54" fmla="*/ 2147483647 w 777"/>
              <a:gd name="T55" fmla="*/ 2147483647 h 480"/>
              <a:gd name="T56" fmla="*/ 2147483647 w 777"/>
              <a:gd name="T57" fmla="*/ 2147483647 h 480"/>
              <a:gd name="T58" fmla="*/ 2147483647 w 777"/>
              <a:gd name="T59" fmla="*/ 2147483647 h 480"/>
              <a:gd name="T60" fmla="*/ 2147483647 w 777"/>
              <a:gd name="T61" fmla="*/ 2147483647 h 480"/>
              <a:gd name="T62" fmla="*/ 2147483647 w 777"/>
              <a:gd name="T63" fmla="*/ 2147483647 h 480"/>
              <a:gd name="T64" fmla="*/ 2147483647 w 777"/>
              <a:gd name="T65" fmla="*/ 2147483647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7"/>
              <a:gd name="T100" fmla="*/ 0 h 480"/>
              <a:gd name="T101" fmla="*/ 777 w 777"/>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7" h="480">
                <a:moveTo>
                  <a:pt x="675" y="480"/>
                </a:moveTo>
                <a:cubicBezTo>
                  <a:pt x="622" y="480"/>
                  <a:pt x="622" y="480"/>
                  <a:pt x="622" y="480"/>
                </a:cubicBezTo>
                <a:cubicBezTo>
                  <a:pt x="617" y="480"/>
                  <a:pt x="614" y="476"/>
                  <a:pt x="614" y="472"/>
                </a:cubicBezTo>
                <a:cubicBezTo>
                  <a:pt x="614" y="472"/>
                  <a:pt x="614" y="472"/>
                  <a:pt x="614" y="472"/>
                </a:cubicBezTo>
                <a:cubicBezTo>
                  <a:pt x="614" y="467"/>
                  <a:pt x="617" y="464"/>
                  <a:pt x="622" y="464"/>
                </a:cubicBezTo>
                <a:cubicBezTo>
                  <a:pt x="622" y="464"/>
                  <a:pt x="622" y="464"/>
                  <a:pt x="622" y="464"/>
                </a:cubicBezTo>
                <a:cubicBezTo>
                  <a:pt x="675" y="464"/>
                  <a:pt x="675" y="464"/>
                  <a:pt x="675" y="464"/>
                </a:cubicBezTo>
                <a:cubicBezTo>
                  <a:pt x="702" y="464"/>
                  <a:pt x="723" y="451"/>
                  <a:pt x="738" y="434"/>
                </a:cubicBezTo>
                <a:cubicBezTo>
                  <a:pt x="738" y="434"/>
                  <a:pt x="738" y="434"/>
                  <a:pt x="738" y="434"/>
                </a:cubicBezTo>
                <a:cubicBezTo>
                  <a:pt x="752" y="417"/>
                  <a:pt x="761" y="394"/>
                  <a:pt x="761" y="376"/>
                </a:cubicBezTo>
                <a:cubicBezTo>
                  <a:pt x="761" y="376"/>
                  <a:pt x="761" y="376"/>
                  <a:pt x="761" y="376"/>
                </a:cubicBezTo>
                <a:cubicBezTo>
                  <a:pt x="760" y="348"/>
                  <a:pt x="747" y="323"/>
                  <a:pt x="728" y="305"/>
                </a:cubicBezTo>
                <a:cubicBezTo>
                  <a:pt x="728" y="305"/>
                  <a:pt x="728" y="305"/>
                  <a:pt x="728" y="305"/>
                </a:cubicBezTo>
                <a:cubicBezTo>
                  <a:pt x="725" y="303"/>
                  <a:pt x="724" y="299"/>
                  <a:pt x="726" y="295"/>
                </a:cubicBezTo>
                <a:cubicBezTo>
                  <a:pt x="726" y="295"/>
                  <a:pt x="726" y="295"/>
                  <a:pt x="726" y="295"/>
                </a:cubicBezTo>
                <a:cubicBezTo>
                  <a:pt x="739" y="273"/>
                  <a:pt x="747" y="248"/>
                  <a:pt x="747" y="221"/>
                </a:cubicBezTo>
                <a:cubicBezTo>
                  <a:pt x="747" y="221"/>
                  <a:pt x="747" y="221"/>
                  <a:pt x="747" y="221"/>
                </a:cubicBezTo>
                <a:cubicBezTo>
                  <a:pt x="747" y="181"/>
                  <a:pt x="731" y="145"/>
                  <a:pt x="704" y="118"/>
                </a:cubicBezTo>
                <a:cubicBezTo>
                  <a:pt x="704" y="118"/>
                  <a:pt x="704" y="118"/>
                  <a:pt x="704" y="118"/>
                </a:cubicBezTo>
                <a:cubicBezTo>
                  <a:pt x="678" y="92"/>
                  <a:pt x="642" y="76"/>
                  <a:pt x="602" y="76"/>
                </a:cubicBezTo>
                <a:cubicBezTo>
                  <a:pt x="602" y="76"/>
                  <a:pt x="602" y="76"/>
                  <a:pt x="602" y="76"/>
                </a:cubicBezTo>
                <a:cubicBezTo>
                  <a:pt x="570" y="76"/>
                  <a:pt x="541" y="86"/>
                  <a:pt x="517" y="103"/>
                </a:cubicBezTo>
                <a:cubicBezTo>
                  <a:pt x="517" y="103"/>
                  <a:pt x="517" y="103"/>
                  <a:pt x="517" y="103"/>
                </a:cubicBezTo>
                <a:cubicBezTo>
                  <a:pt x="513" y="106"/>
                  <a:pt x="509" y="105"/>
                  <a:pt x="506" y="101"/>
                </a:cubicBezTo>
                <a:cubicBezTo>
                  <a:pt x="506" y="101"/>
                  <a:pt x="506" y="101"/>
                  <a:pt x="506" y="101"/>
                </a:cubicBezTo>
                <a:cubicBezTo>
                  <a:pt x="468" y="50"/>
                  <a:pt x="407" y="16"/>
                  <a:pt x="338" y="16"/>
                </a:cubicBezTo>
                <a:cubicBezTo>
                  <a:pt x="338" y="16"/>
                  <a:pt x="338" y="16"/>
                  <a:pt x="338" y="16"/>
                </a:cubicBezTo>
                <a:cubicBezTo>
                  <a:pt x="229" y="16"/>
                  <a:pt x="139" y="99"/>
                  <a:pt x="129" y="205"/>
                </a:cubicBezTo>
                <a:cubicBezTo>
                  <a:pt x="129" y="205"/>
                  <a:pt x="129" y="205"/>
                  <a:pt x="129" y="205"/>
                </a:cubicBezTo>
                <a:cubicBezTo>
                  <a:pt x="129" y="209"/>
                  <a:pt x="126" y="212"/>
                  <a:pt x="123" y="212"/>
                </a:cubicBezTo>
                <a:cubicBezTo>
                  <a:pt x="123" y="212"/>
                  <a:pt x="123" y="212"/>
                  <a:pt x="123" y="212"/>
                </a:cubicBezTo>
                <a:cubicBezTo>
                  <a:pt x="62" y="224"/>
                  <a:pt x="16" y="278"/>
                  <a:pt x="16" y="342"/>
                </a:cubicBezTo>
                <a:cubicBezTo>
                  <a:pt x="16" y="342"/>
                  <a:pt x="16" y="342"/>
                  <a:pt x="16" y="342"/>
                </a:cubicBezTo>
                <a:cubicBezTo>
                  <a:pt x="16" y="369"/>
                  <a:pt x="27" y="400"/>
                  <a:pt x="46" y="424"/>
                </a:cubicBezTo>
                <a:cubicBezTo>
                  <a:pt x="46" y="424"/>
                  <a:pt x="46" y="424"/>
                  <a:pt x="46" y="424"/>
                </a:cubicBezTo>
                <a:cubicBezTo>
                  <a:pt x="64" y="448"/>
                  <a:pt x="90" y="464"/>
                  <a:pt x="119" y="464"/>
                </a:cubicBezTo>
                <a:cubicBezTo>
                  <a:pt x="119" y="464"/>
                  <a:pt x="119" y="464"/>
                  <a:pt x="119" y="464"/>
                </a:cubicBezTo>
                <a:cubicBezTo>
                  <a:pt x="589" y="464"/>
                  <a:pt x="589" y="464"/>
                  <a:pt x="589" y="464"/>
                </a:cubicBezTo>
                <a:cubicBezTo>
                  <a:pt x="594" y="464"/>
                  <a:pt x="597" y="467"/>
                  <a:pt x="597" y="472"/>
                </a:cubicBezTo>
                <a:cubicBezTo>
                  <a:pt x="597" y="472"/>
                  <a:pt x="597" y="472"/>
                  <a:pt x="597" y="472"/>
                </a:cubicBezTo>
                <a:cubicBezTo>
                  <a:pt x="597" y="476"/>
                  <a:pt x="594" y="480"/>
                  <a:pt x="589" y="480"/>
                </a:cubicBezTo>
                <a:cubicBezTo>
                  <a:pt x="589" y="480"/>
                  <a:pt x="589" y="480"/>
                  <a:pt x="589" y="480"/>
                </a:cubicBezTo>
                <a:cubicBezTo>
                  <a:pt x="119" y="480"/>
                  <a:pt x="119" y="480"/>
                  <a:pt x="119" y="480"/>
                </a:cubicBezTo>
                <a:cubicBezTo>
                  <a:pt x="84" y="480"/>
                  <a:pt x="54" y="460"/>
                  <a:pt x="33" y="434"/>
                </a:cubicBezTo>
                <a:cubicBezTo>
                  <a:pt x="33" y="434"/>
                  <a:pt x="33" y="434"/>
                  <a:pt x="33" y="434"/>
                </a:cubicBezTo>
                <a:cubicBezTo>
                  <a:pt x="12" y="407"/>
                  <a:pt x="0" y="373"/>
                  <a:pt x="0" y="342"/>
                </a:cubicBezTo>
                <a:cubicBezTo>
                  <a:pt x="0" y="342"/>
                  <a:pt x="0" y="342"/>
                  <a:pt x="0" y="342"/>
                </a:cubicBezTo>
                <a:cubicBezTo>
                  <a:pt x="0" y="272"/>
                  <a:pt x="49" y="214"/>
                  <a:pt x="114" y="198"/>
                </a:cubicBezTo>
                <a:cubicBezTo>
                  <a:pt x="114" y="198"/>
                  <a:pt x="114" y="198"/>
                  <a:pt x="114" y="198"/>
                </a:cubicBezTo>
                <a:cubicBezTo>
                  <a:pt x="127" y="86"/>
                  <a:pt x="223" y="0"/>
                  <a:pt x="338" y="0"/>
                </a:cubicBezTo>
                <a:cubicBezTo>
                  <a:pt x="338" y="0"/>
                  <a:pt x="338" y="0"/>
                  <a:pt x="338" y="0"/>
                </a:cubicBezTo>
                <a:cubicBezTo>
                  <a:pt x="409" y="0"/>
                  <a:pt x="473" y="34"/>
                  <a:pt x="514" y="86"/>
                </a:cubicBezTo>
                <a:cubicBezTo>
                  <a:pt x="514" y="86"/>
                  <a:pt x="514" y="86"/>
                  <a:pt x="514" y="86"/>
                </a:cubicBezTo>
                <a:cubicBezTo>
                  <a:pt x="539" y="69"/>
                  <a:pt x="569" y="60"/>
                  <a:pt x="602" y="60"/>
                </a:cubicBezTo>
                <a:cubicBezTo>
                  <a:pt x="602" y="60"/>
                  <a:pt x="602" y="60"/>
                  <a:pt x="602" y="60"/>
                </a:cubicBezTo>
                <a:cubicBezTo>
                  <a:pt x="691" y="60"/>
                  <a:pt x="763" y="132"/>
                  <a:pt x="763" y="221"/>
                </a:cubicBezTo>
                <a:cubicBezTo>
                  <a:pt x="763" y="221"/>
                  <a:pt x="763" y="221"/>
                  <a:pt x="763" y="221"/>
                </a:cubicBezTo>
                <a:cubicBezTo>
                  <a:pt x="763" y="249"/>
                  <a:pt x="755" y="275"/>
                  <a:pt x="743" y="298"/>
                </a:cubicBezTo>
                <a:cubicBezTo>
                  <a:pt x="743" y="298"/>
                  <a:pt x="743" y="298"/>
                  <a:pt x="743" y="298"/>
                </a:cubicBezTo>
                <a:cubicBezTo>
                  <a:pt x="763" y="318"/>
                  <a:pt x="777" y="345"/>
                  <a:pt x="777" y="376"/>
                </a:cubicBezTo>
                <a:cubicBezTo>
                  <a:pt x="777" y="376"/>
                  <a:pt x="777" y="376"/>
                  <a:pt x="777" y="376"/>
                </a:cubicBezTo>
                <a:cubicBezTo>
                  <a:pt x="776" y="399"/>
                  <a:pt x="767" y="424"/>
                  <a:pt x="750" y="444"/>
                </a:cubicBezTo>
                <a:cubicBezTo>
                  <a:pt x="750" y="444"/>
                  <a:pt x="750" y="444"/>
                  <a:pt x="750" y="444"/>
                </a:cubicBezTo>
                <a:cubicBezTo>
                  <a:pt x="732" y="465"/>
                  <a:pt x="707" y="480"/>
                  <a:pt x="676" y="480"/>
                </a:cubicBezTo>
                <a:cubicBezTo>
                  <a:pt x="676" y="480"/>
                  <a:pt x="676" y="480"/>
                  <a:pt x="676" y="480"/>
                </a:cubicBezTo>
                <a:cubicBezTo>
                  <a:pt x="676" y="480"/>
                  <a:pt x="675" y="480"/>
                  <a:pt x="675" y="480"/>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55" name="Left-Right Arrow 101"/>
          <p:cNvSpPr>
            <a:spLocks noChangeArrowheads="1"/>
          </p:cNvSpPr>
          <p:nvPr/>
        </p:nvSpPr>
        <p:spPr bwMode="auto">
          <a:xfrm>
            <a:off x="6032897" y="4808538"/>
            <a:ext cx="608409" cy="425450"/>
          </a:xfrm>
          <a:prstGeom prst="leftRightArrow">
            <a:avLst>
              <a:gd name="adj1" fmla="val 50000"/>
              <a:gd name="adj2" fmla="val 49998"/>
            </a:avLst>
          </a:prstGeom>
          <a:solidFill>
            <a:srgbClr val="00A9D4"/>
          </a:solidFill>
          <a:ln w="12700" algn="ctr">
            <a:solidFill>
              <a:srgbClr val="FFFFFF"/>
            </a:solidFill>
            <a:round/>
            <a:headEnd/>
            <a:tailEnd/>
          </a:ln>
        </p:spPr>
        <p:txBody>
          <a:bodyPr wrap="none" lIns="72000" rIns="72000"/>
          <a:lstStyle/>
          <a:p>
            <a:pPr>
              <a:spcBef>
                <a:spcPct val="50000"/>
              </a:spcBef>
            </a:pPr>
            <a:endParaRPr lang="en-US" altLang="fr-FR" sz="1800"/>
          </a:p>
        </p:txBody>
      </p:sp>
      <p:sp>
        <p:nvSpPr>
          <p:cNvPr id="29756" name="Freeform 19"/>
          <p:cNvSpPr>
            <a:spLocks/>
          </p:cNvSpPr>
          <p:nvPr/>
        </p:nvSpPr>
        <p:spPr bwMode="auto">
          <a:xfrm>
            <a:off x="3644504" y="4322764"/>
            <a:ext cx="1876425" cy="515937"/>
          </a:xfrm>
          <a:custGeom>
            <a:avLst/>
            <a:gdLst>
              <a:gd name="T0" fmla="*/ 1 w 1793979"/>
              <a:gd name="T1" fmla="*/ 29 h 701771"/>
              <a:gd name="T2" fmla="*/ 222 w 1793979"/>
              <a:gd name="T3" fmla="*/ 2 h 701771"/>
              <a:gd name="T4" fmla="*/ 1485 w 1793979"/>
              <a:gd name="T5" fmla="*/ 29 h 701771"/>
              <a:gd name="T6" fmla="*/ 2731 w 1793979"/>
              <a:gd name="T7" fmla="*/ 2 h 701771"/>
              <a:gd name="T8" fmla="*/ 2964 w 1793979"/>
              <a:gd name="T9" fmla="*/ 26 h 701771"/>
              <a:gd name="T10" fmla="*/ 4145 w 1793979"/>
              <a:gd name="T11" fmla="*/ 0 h 701771"/>
              <a:gd name="T12" fmla="*/ 3933 w 1793979"/>
              <a:gd name="T13" fmla="*/ 28 h 701771"/>
              <a:gd name="T14" fmla="*/ 4975 w 1793979"/>
              <a:gd name="T15" fmla="*/ 28 h 7017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3979" h="701771">
                <a:moveTo>
                  <a:pt x="3279" y="663040"/>
                </a:moveTo>
                <a:cubicBezTo>
                  <a:pt x="-3071" y="358240"/>
                  <a:pt x="-9421" y="53440"/>
                  <a:pt x="79479" y="53440"/>
                </a:cubicBezTo>
                <a:cubicBezTo>
                  <a:pt x="168379" y="53440"/>
                  <a:pt x="385549" y="663040"/>
                  <a:pt x="536679" y="663040"/>
                </a:cubicBezTo>
                <a:cubicBezTo>
                  <a:pt x="687809" y="663040"/>
                  <a:pt x="897359" y="66140"/>
                  <a:pt x="986259" y="53440"/>
                </a:cubicBezTo>
                <a:cubicBezTo>
                  <a:pt x="1075159" y="40740"/>
                  <a:pt x="984989" y="595730"/>
                  <a:pt x="1070079" y="586840"/>
                </a:cubicBezTo>
                <a:cubicBezTo>
                  <a:pt x="1155169" y="577950"/>
                  <a:pt x="1438379" y="-8790"/>
                  <a:pt x="1496799" y="100"/>
                </a:cubicBezTo>
                <a:cubicBezTo>
                  <a:pt x="1555219" y="8990"/>
                  <a:pt x="1371069" y="533500"/>
                  <a:pt x="1420599" y="640180"/>
                </a:cubicBezTo>
                <a:cubicBezTo>
                  <a:pt x="1470129" y="746860"/>
                  <a:pt x="1632054" y="693520"/>
                  <a:pt x="1793979" y="640180"/>
                </a:cubicBezTo>
              </a:path>
            </a:pathLst>
          </a:custGeom>
          <a:noFill/>
          <a:ln w="38100" cap="flat" cmpd="sng" algn="ctr">
            <a:solidFill>
              <a:srgbClr val="00A9D4"/>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lIns="71998" tIns="45719" rIns="71998" bIns="45719"/>
          <a:lstStyle/>
          <a:p>
            <a:endParaRPr lang="en-US"/>
          </a:p>
        </p:txBody>
      </p:sp>
      <p:sp>
        <p:nvSpPr>
          <p:cNvPr id="29757" name="Rounded Rectangle 2"/>
          <p:cNvSpPr>
            <a:spLocks noChangeArrowheads="1"/>
          </p:cNvSpPr>
          <p:nvPr/>
        </p:nvSpPr>
        <p:spPr bwMode="auto">
          <a:xfrm>
            <a:off x="547688" y="3157538"/>
            <a:ext cx="769144" cy="550862"/>
          </a:xfrm>
          <a:prstGeom prst="roundRect">
            <a:avLst>
              <a:gd name="adj" fmla="val 16667"/>
            </a:avLst>
          </a:prstGeom>
          <a:solidFill>
            <a:srgbClr val="00A9D4"/>
          </a:solidFill>
          <a:ln>
            <a:noFill/>
          </a:ln>
          <a:extLst>
            <a:ext uri="{91240B29-F687-4F45-9708-019B960494DF}">
              <a14:hiddenLine xmlns:a14="http://schemas.microsoft.com/office/drawing/2010/main" w="38100" algn="ctr">
                <a:solidFill>
                  <a:schemeClr val="tx2"/>
                </a:solidFill>
                <a:round/>
                <a:headEnd/>
                <a:tailEnd/>
              </a14:hiddenLine>
            </a:ext>
          </a:extLst>
        </p:spPr>
        <p:txBody>
          <a:bodyPr wrap="none" lIns="91438" tIns="45719" rIns="91438" bIns="45719" anchor="ctr"/>
          <a:lstStyle/>
          <a:p>
            <a:pPr algn="ctr">
              <a:spcBef>
                <a:spcPct val="50000"/>
              </a:spcBef>
            </a:pPr>
            <a:r>
              <a:rPr lang="en-US" altLang="fr-FR" sz="1200" b="1">
                <a:solidFill>
                  <a:srgbClr val="FFFFFF"/>
                </a:solidFill>
                <a:ea typeface="MS PGothic" pitchFamily="34" charset="-128"/>
                <a:cs typeface="MS PGothic" pitchFamily="34" charset="-128"/>
              </a:rPr>
              <a:t>PCRF</a:t>
            </a:r>
          </a:p>
        </p:txBody>
      </p:sp>
      <p:sp>
        <p:nvSpPr>
          <p:cNvPr id="29758" name="Rounded Rectangle 104"/>
          <p:cNvSpPr>
            <a:spLocks noChangeArrowheads="1"/>
          </p:cNvSpPr>
          <p:nvPr/>
        </p:nvSpPr>
        <p:spPr bwMode="auto">
          <a:xfrm>
            <a:off x="2834879" y="3157539"/>
            <a:ext cx="3114675" cy="581025"/>
          </a:xfrm>
          <a:prstGeom prst="roundRect">
            <a:avLst>
              <a:gd name="adj" fmla="val 16667"/>
            </a:avLst>
          </a:prstGeom>
          <a:solidFill>
            <a:srgbClr val="00A9D4"/>
          </a:solidFill>
          <a:ln w="12700" algn="ctr">
            <a:solidFill>
              <a:srgbClr val="D1D2D4"/>
            </a:solidFill>
            <a:round/>
            <a:headEnd/>
            <a:tailEnd/>
          </a:ln>
        </p:spPr>
        <p:txBody>
          <a:bodyPr wrap="none" lIns="72000" rIns="72000"/>
          <a:lstStyle/>
          <a:p>
            <a:pPr>
              <a:spcBef>
                <a:spcPct val="50000"/>
              </a:spcBef>
            </a:pPr>
            <a:endParaRPr lang="en-US" altLang="fr-FR" sz="1800">
              <a:solidFill>
                <a:srgbClr val="00A9D4"/>
              </a:solidFill>
              <a:ea typeface="MS PGothic" pitchFamily="34" charset="-128"/>
              <a:cs typeface="MS PGothic" pitchFamily="34" charset="-128"/>
            </a:endParaRPr>
          </a:p>
        </p:txBody>
      </p:sp>
      <p:sp>
        <p:nvSpPr>
          <p:cNvPr id="29759" name="Rounded Rectangle 2"/>
          <p:cNvSpPr>
            <a:spLocks noChangeArrowheads="1"/>
          </p:cNvSpPr>
          <p:nvPr/>
        </p:nvSpPr>
        <p:spPr bwMode="auto">
          <a:xfrm>
            <a:off x="3508772" y="2922588"/>
            <a:ext cx="722709" cy="430212"/>
          </a:xfrm>
          <a:prstGeom prst="roundRect">
            <a:avLst>
              <a:gd name="adj" fmla="val 16667"/>
            </a:avLst>
          </a:prstGeom>
          <a:solidFill>
            <a:srgbClr val="00A9D4"/>
          </a:solidFill>
          <a:ln w="19050">
            <a:solidFill>
              <a:schemeClr val="bg1"/>
            </a:solidFill>
            <a:round/>
            <a:headEnd/>
            <a:tailEnd/>
          </a:ln>
        </p:spPr>
        <p:txBody>
          <a:bodyPr wrap="none" lIns="68580" tIns="34290" rIns="68580" bIns="34290" anchor="ctr"/>
          <a:lstStyle/>
          <a:p>
            <a:r>
              <a:rPr lang="en-US" altLang="fr-FR" sz="900">
                <a:solidFill>
                  <a:srgbClr val="FFFFFF"/>
                </a:solidFill>
              </a:rPr>
              <a:t>Cloud</a:t>
            </a:r>
          </a:p>
          <a:p>
            <a:r>
              <a:rPr lang="en-US" altLang="fr-FR" sz="900">
                <a:solidFill>
                  <a:srgbClr val="FFFFFF"/>
                </a:solidFill>
              </a:rPr>
              <a:t>Network</a:t>
            </a:r>
          </a:p>
          <a:p>
            <a:r>
              <a:rPr lang="en-US" altLang="fr-FR" sz="900">
                <a:solidFill>
                  <a:srgbClr val="FFFFFF"/>
                </a:solidFill>
              </a:rPr>
              <a:t>Controller</a:t>
            </a:r>
          </a:p>
        </p:txBody>
      </p:sp>
      <p:sp>
        <p:nvSpPr>
          <p:cNvPr id="29760" name="Rounded Rectangle 2"/>
          <p:cNvSpPr>
            <a:spLocks noChangeArrowheads="1"/>
          </p:cNvSpPr>
          <p:nvPr/>
        </p:nvSpPr>
        <p:spPr bwMode="auto">
          <a:xfrm>
            <a:off x="4389835" y="2922588"/>
            <a:ext cx="723900" cy="430212"/>
          </a:xfrm>
          <a:prstGeom prst="roundRect">
            <a:avLst>
              <a:gd name="adj" fmla="val 16667"/>
            </a:avLst>
          </a:prstGeom>
          <a:solidFill>
            <a:srgbClr val="00A9D4"/>
          </a:solidFill>
          <a:ln w="19050">
            <a:solidFill>
              <a:schemeClr val="bg1"/>
            </a:solidFill>
            <a:round/>
            <a:headEnd/>
            <a:tailEnd/>
          </a:ln>
        </p:spPr>
        <p:txBody>
          <a:bodyPr wrap="none" lIns="68580" tIns="34290" rIns="68580" bIns="34290" anchor="ctr"/>
          <a:lstStyle/>
          <a:p>
            <a:r>
              <a:rPr lang="en-US" altLang="fr-FR" sz="900">
                <a:solidFill>
                  <a:srgbClr val="FFFFFF"/>
                </a:solidFill>
              </a:rPr>
              <a:t>Broadband</a:t>
            </a:r>
          </a:p>
          <a:p>
            <a:r>
              <a:rPr lang="en-US" altLang="fr-FR" sz="900">
                <a:solidFill>
                  <a:srgbClr val="FFFFFF"/>
                </a:solidFill>
              </a:rPr>
              <a:t>Services</a:t>
            </a:r>
          </a:p>
          <a:p>
            <a:r>
              <a:rPr lang="en-US" altLang="fr-FR" sz="900">
                <a:solidFill>
                  <a:srgbClr val="FFFFFF"/>
                </a:solidFill>
              </a:rPr>
              <a:t>Controller</a:t>
            </a:r>
          </a:p>
        </p:txBody>
      </p:sp>
      <p:sp>
        <p:nvSpPr>
          <p:cNvPr id="29761" name="TextBox 204"/>
          <p:cNvSpPr txBox="1">
            <a:spLocks noChangeArrowheads="1"/>
          </p:cNvSpPr>
          <p:nvPr/>
        </p:nvSpPr>
        <p:spPr bwMode="auto">
          <a:xfrm>
            <a:off x="2914651" y="3368675"/>
            <a:ext cx="2678906"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800" dirty="0" smtClean="0">
                <a:solidFill>
                  <a:srgbClr val="FFFFFF"/>
                </a:solidFill>
              </a:rPr>
              <a:t>SDN  </a:t>
            </a:r>
            <a:r>
              <a:rPr lang="en-US" altLang="fr-FR" sz="1800" dirty="0">
                <a:solidFill>
                  <a:srgbClr val="FFFFFF"/>
                </a:solidFill>
              </a:rPr>
              <a:t>Controller</a:t>
            </a:r>
          </a:p>
        </p:txBody>
      </p:sp>
      <p:pic>
        <p:nvPicPr>
          <p:cNvPr id="29762" name="Picture 2" descr="C:\Users\esumswa\Desktop\logo_openday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035" y="3276601"/>
            <a:ext cx="585788" cy="258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63" name="Freeform 17"/>
          <p:cNvSpPr>
            <a:spLocks noChangeAspect="1"/>
          </p:cNvSpPr>
          <p:nvPr/>
        </p:nvSpPr>
        <p:spPr bwMode="auto">
          <a:xfrm>
            <a:off x="3014663" y="2055814"/>
            <a:ext cx="189310" cy="238125"/>
          </a:xfrm>
          <a:custGeom>
            <a:avLst/>
            <a:gdLst>
              <a:gd name="T0" fmla="*/ 2147483647 w 321"/>
              <a:gd name="T1" fmla="*/ 2147483647 h 267"/>
              <a:gd name="T2" fmla="*/ 2147483647 w 321"/>
              <a:gd name="T3" fmla="*/ 2147483647 h 267"/>
              <a:gd name="T4" fmla="*/ 2147483647 w 321"/>
              <a:gd name="T5" fmla="*/ 2147483647 h 267"/>
              <a:gd name="T6" fmla="*/ 2147483647 w 321"/>
              <a:gd name="T7" fmla="*/ 2147483647 h 267"/>
              <a:gd name="T8" fmla="*/ 2147483647 w 321"/>
              <a:gd name="T9" fmla="*/ 2147483647 h 267"/>
              <a:gd name="T10" fmla="*/ 2147483647 w 321"/>
              <a:gd name="T11" fmla="*/ 2147483647 h 267"/>
              <a:gd name="T12" fmla="*/ 2147483647 w 321"/>
              <a:gd name="T13" fmla="*/ 2147483647 h 267"/>
              <a:gd name="T14" fmla="*/ 2147483647 w 321"/>
              <a:gd name="T15" fmla="*/ 2147483647 h 267"/>
              <a:gd name="T16" fmla="*/ 2147483647 w 321"/>
              <a:gd name="T17" fmla="*/ 2147483647 h 267"/>
              <a:gd name="T18" fmla="*/ 2147483647 w 321"/>
              <a:gd name="T19" fmla="*/ 2147483647 h 267"/>
              <a:gd name="T20" fmla="*/ 2147483647 w 321"/>
              <a:gd name="T21" fmla="*/ 2147483647 h 267"/>
              <a:gd name="T22" fmla="*/ 2147483647 w 321"/>
              <a:gd name="T23" fmla="*/ 2147483647 h 267"/>
              <a:gd name="T24" fmla="*/ 2147483647 w 321"/>
              <a:gd name="T25" fmla="*/ 2147483647 h 267"/>
              <a:gd name="T26" fmla="*/ 2147483647 w 321"/>
              <a:gd name="T27" fmla="*/ 2147483647 h 267"/>
              <a:gd name="T28" fmla="*/ 2147483647 w 321"/>
              <a:gd name="T29" fmla="*/ 2147483647 h 267"/>
              <a:gd name="T30" fmla="*/ 2147483647 w 321"/>
              <a:gd name="T31" fmla="*/ 2147483647 h 267"/>
              <a:gd name="T32" fmla="*/ 2147483647 w 321"/>
              <a:gd name="T33" fmla="*/ 2147483647 h 267"/>
              <a:gd name="T34" fmla="*/ 2147483647 w 321"/>
              <a:gd name="T35" fmla="*/ 2147483647 h 267"/>
              <a:gd name="T36" fmla="*/ 2147483647 w 321"/>
              <a:gd name="T37" fmla="*/ 2147483647 h 267"/>
              <a:gd name="T38" fmla="*/ 2147483647 w 321"/>
              <a:gd name="T39" fmla="*/ 2147483647 h 267"/>
              <a:gd name="T40" fmla="*/ 2147483647 w 321"/>
              <a:gd name="T41" fmla="*/ 2147483647 h 267"/>
              <a:gd name="T42" fmla="*/ 2147483647 w 321"/>
              <a:gd name="T43" fmla="*/ 2147483647 h 267"/>
              <a:gd name="T44" fmla="*/ 2147483647 w 321"/>
              <a:gd name="T45" fmla="*/ 2147483647 h 267"/>
              <a:gd name="T46" fmla="*/ 2147483647 w 321"/>
              <a:gd name="T47" fmla="*/ 2147483647 h 267"/>
              <a:gd name="T48" fmla="*/ 2147483647 w 321"/>
              <a:gd name="T49" fmla="*/ 2147483647 h 267"/>
              <a:gd name="T50" fmla="*/ 2147483647 w 321"/>
              <a:gd name="T51" fmla="*/ 2147483647 h 267"/>
              <a:gd name="T52" fmla="*/ 2147483647 w 321"/>
              <a:gd name="T53" fmla="*/ 2147483647 h 267"/>
              <a:gd name="T54" fmla="*/ 2147483647 w 321"/>
              <a:gd name="T55" fmla="*/ 2147483647 h 267"/>
              <a:gd name="T56" fmla="*/ 2147483647 w 321"/>
              <a:gd name="T57" fmla="*/ 2147483647 h 267"/>
              <a:gd name="T58" fmla="*/ 2147483647 w 321"/>
              <a:gd name="T59" fmla="*/ 2147483647 h 267"/>
              <a:gd name="T60" fmla="*/ 2147483647 w 321"/>
              <a:gd name="T61" fmla="*/ 2147483647 h 267"/>
              <a:gd name="T62" fmla="*/ 2147483647 w 321"/>
              <a:gd name="T63" fmla="*/ 2147483647 h 267"/>
              <a:gd name="T64" fmla="*/ 2147483647 w 321"/>
              <a:gd name="T65" fmla="*/ 2147483647 h 267"/>
              <a:gd name="T66" fmla="*/ 2147483647 w 321"/>
              <a:gd name="T67" fmla="*/ 2147483647 h 267"/>
              <a:gd name="T68" fmla="*/ 2147483647 w 321"/>
              <a:gd name="T69" fmla="*/ 2147483647 h 267"/>
              <a:gd name="T70" fmla="*/ 2147483647 w 321"/>
              <a:gd name="T71" fmla="*/ 2147483647 h 267"/>
              <a:gd name="T72" fmla="*/ 2147483647 w 321"/>
              <a:gd name="T73" fmla="*/ 2147483647 h 267"/>
              <a:gd name="T74" fmla="*/ 2147483647 w 321"/>
              <a:gd name="T75" fmla="*/ 2147483647 h 267"/>
              <a:gd name="T76" fmla="*/ 2147483647 w 321"/>
              <a:gd name="T77" fmla="*/ 2147483647 h 267"/>
              <a:gd name="T78" fmla="*/ 2147483647 w 321"/>
              <a:gd name="T79" fmla="*/ 2147483647 h 267"/>
              <a:gd name="T80" fmla="*/ 2147483647 w 321"/>
              <a:gd name="T81" fmla="*/ 2147483647 h 267"/>
              <a:gd name="T82" fmla="*/ 2147483647 w 321"/>
              <a:gd name="T83" fmla="*/ 0 h 267"/>
              <a:gd name="T84" fmla="*/ 2147483647 w 321"/>
              <a:gd name="T85" fmla="*/ 2147483647 h 267"/>
              <a:gd name="T86" fmla="*/ 2147483647 w 321"/>
              <a:gd name="T87" fmla="*/ 2147483647 h 267"/>
              <a:gd name="T88" fmla="*/ 2147483647 w 321"/>
              <a:gd name="T89" fmla="*/ 2147483647 h 267"/>
              <a:gd name="T90" fmla="*/ 2147483647 w 321"/>
              <a:gd name="T91" fmla="*/ 2147483647 h 267"/>
              <a:gd name="T92" fmla="*/ 2147483647 w 321"/>
              <a:gd name="T93" fmla="*/ 0 h 267"/>
              <a:gd name="T94" fmla="*/ 2147483647 w 321"/>
              <a:gd name="T95" fmla="*/ 2147483647 h 267"/>
              <a:gd name="T96" fmla="*/ 2147483647 w 321"/>
              <a:gd name="T97" fmla="*/ 2147483647 h 267"/>
              <a:gd name="T98" fmla="*/ 2147483647 w 321"/>
              <a:gd name="T99" fmla="*/ 2147483647 h 267"/>
              <a:gd name="T100" fmla="*/ 2147483647 w 321"/>
              <a:gd name="T101" fmla="*/ 2147483647 h 267"/>
              <a:gd name="T102" fmla="*/ 2147483647 w 321"/>
              <a:gd name="T103" fmla="*/ 2147483647 h 267"/>
              <a:gd name="T104" fmla="*/ 2147483647 w 321"/>
              <a:gd name="T105" fmla="*/ 2147483647 h 267"/>
              <a:gd name="T106" fmla="*/ 2147483647 w 321"/>
              <a:gd name="T107" fmla="*/ 2147483647 h 267"/>
              <a:gd name="T108" fmla="*/ 2147483647 w 321"/>
              <a:gd name="T109" fmla="*/ 2147483647 h 267"/>
              <a:gd name="T110" fmla="*/ 2147483647 w 321"/>
              <a:gd name="T111" fmla="*/ 2147483647 h 267"/>
              <a:gd name="T112" fmla="*/ 2147483647 w 321"/>
              <a:gd name="T113" fmla="*/ 2147483647 h 267"/>
              <a:gd name="T114" fmla="*/ 2147483647 w 321"/>
              <a:gd name="T115" fmla="*/ 2147483647 h 267"/>
              <a:gd name="T116" fmla="*/ 2147483647 w 321"/>
              <a:gd name="T117" fmla="*/ 2147483647 h 267"/>
              <a:gd name="T118" fmla="*/ 2147483647 w 321"/>
              <a:gd name="T119" fmla="*/ 2147483647 h 267"/>
              <a:gd name="T120" fmla="*/ 2147483647 w 321"/>
              <a:gd name="T121" fmla="*/ 2147483647 h 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1" h="267">
                <a:moveTo>
                  <a:pt x="313" y="75"/>
                </a:moveTo>
                <a:cubicBezTo>
                  <a:pt x="309" y="75"/>
                  <a:pt x="305" y="79"/>
                  <a:pt x="305" y="83"/>
                </a:cubicBezTo>
                <a:cubicBezTo>
                  <a:pt x="305" y="125"/>
                  <a:pt x="305" y="180"/>
                  <a:pt x="305" y="189"/>
                </a:cubicBezTo>
                <a:cubicBezTo>
                  <a:pt x="305" y="193"/>
                  <a:pt x="304" y="196"/>
                  <a:pt x="300" y="199"/>
                </a:cubicBezTo>
                <a:cubicBezTo>
                  <a:pt x="297" y="202"/>
                  <a:pt x="291" y="205"/>
                  <a:pt x="285" y="206"/>
                </a:cubicBezTo>
                <a:cubicBezTo>
                  <a:pt x="278" y="208"/>
                  <a:pt x="263" y="210"/>
                  <a:pt x="248" y="214"/>
                </a:cubicBezTo>
                <a:cubicBezTo>
                  <a:pt x="232" y="217"/>
                  <a:pt x="216" y="222"/>
                  <a:pt x="203" y="229"/>
                </a:cubicBezTo>
                <a:cubicBezTo>
                  <a:pt x="193" y="235"/>
                  <a:pt x="187" y="241"/>
                  <a:pt x="181" y="245"/>
                </a:cubicBezTo>
                <a:cubicBezTo>
                  <a:pt x="176" y="249"/>
                  <a:pt x="171" y="251"/>
                  <a:pt x="161" y="251"/>
                </a:cubicBezTo>
                <a:cubicBezTo>
                  <a:pt x="161" y="251"/>
                  <a:pt x="161" y="251"/>
                  <a:pt x="161" y="251"/>
                </a:cubicBezTo>
                <a:cubicBezTo>
                  <a:pt x="161" y="251"/>
                  <a:pt x="160" y="251"/>
                  <a:pt x="160" y="251"/>
                </a:cubicBezTo>
                <a:cubicBezTo>
                  <a:pt x="160" y="251"/>
                  <a:pt x="160" y="251"/>
                  <a:pt x="160" y="251"/>
                </a:cubicBezTo>
                <a:cubicBezTo>
                  <a:pt x="150" y="251"/>
                  <a:pt x="146" y="249"/>
                  <a:pt x="140" y="245"/>
                </a:cubicBezTo>
                <a:cubicBezTo>
                  <a:pt x="135" y="241"/>
                  <a:pt x="129" y="235"/>
                  <a:pt x="118" y="229"/>
                </a:cubicBezTo>
                <a:cubicBezTo>
                  <a:pt x="106" y="222"/>
                  <a:pt x="89" y="217"/>
                  <a:pt x="74" y="214"/>
                </a:cubicBezTo>
                <a:cubicBezTo>
                  <a:pt x="58" y="210"/>
                  <a:pt x="43" y="208"/>
                  <a:pt x="37" y="206"/>
                </a:cubicBezTo>
                <a:cubicBezTo>
                  <a:pt x="30" y="205"/>
                  <a:pt x="25" y="202"/>
                  <a:pt x="22" y="199"/>
                </a:cubicBezTo>
                <a:cubicBezTo>
                  <a:pt x="18" y="196"/>
                  <a:pt x="17" y="193"/>
                  <a:pt x="17" y="189"/>
                </a:cubicBezTo>
                <a:cubicBezTo>
                  <a:pt x="17" y="175"/>
                  <a:pt x="17" y="46"/>
                  <a:pt x="17" y="34"/>
                </a:cubicBezTo>
                <a:cubicBezTo>
                  <a:pt x="17" y="28"/>
                  <a:pt x="17" y="24"/>
                  <a:pt x="20" y="22"/>
                </a:cubicBezTo>
                <a:cubicBezTo>
                  <a:pt x="22" y="19"/>
                  <a:pt x="30" y="16"/>
                  <a:pt x="47" y="16"/>
                </a:cubicBezTo>
                <a:cubicBezTo>
                  <a:pt x="72" y="16"/>
                  <a:pt x="99" y="20"/>
                  <a:pt x="121" y="27"/>
                </a:cubicBezTo>
                <a:cubicBezTo>
                  <a:pt x="131" y="31"/>
                  <a:pt x="140" y="35"/>
                  <a:pt x="146" y="38"/>
                </a:cubicBezTo>
                <a:cubicBezTo>
                  <a:pt x="149" y="40"/>
                  <a:pt x="151" y="42"/>
                  <a:pt x="152" y="44"/>
                </a:cubicBezTo>
                <a:cubicBezTo>
                  <a:pt x="153" y="45"/>
                  <a:pt x="153" y="46"/>
                  <a:pt x="153" y="46"/>
                </a:cubicBezTo>
                <a:cubicBezTo>
                  <a:pt x="153" y="46"/>
                  <a:pt x="153" y="46"/>
                  <a:pt x="153" y="46"/>
                </a:cubicBezTo>
                <a:cubicBezTo>
                  <a:pt x="153" y="202"/>
                  <a:pt x="153" y="202"/>
                  <a:pt x="153" y="202"/>
                </a:cubicBezTo>
                <a:cubicBezTo>
                  <a:pt x="153" y="206"/>
                  <a:pt x="156" y="210"/>
                  <a:pt x="161" y="210"/>
                </a:cubicBezTo>
                <a:cubicBezTo>
                  <a:pt x="165" y="210"/>
                  <a:pt x="169" y="206"/>
                  <a:pt x="169" y="202"/>
                </a:cubicBezTo>
                <a:cubicBezTo>
                  <a:pt x="169" y="46"/>
                  <a:pt x="169" y="46"/>
                  <a:pt x="169" y="46"/>
                </a:cubicBezTo>
                <a:cubicBezTo>
                  <a:pt x="169" y="46"/>
                  <a:pt x="169" y="45"/>
                  <a:pt x="170" y="44"/>
                </a:cubicBezTo>
                <a:cubicBezTo>
                  <a:pt x="174" y="38"/>
                  <a:pt x="189" y="30"/>
                  <a:pt x="209" y="25"/>
                </a:cubicBezTo>
                <a:cubicBezTo>
                  <a:pt x="229" y="19"/>
                  <a:pt x="253" y="16"/>
                  <a:pt x="274" y="16"/>
                </a:cubicBezTo>
                <a:cubicBezTo>
                  <a:pt x="292" y="16"/>
                  <a:pt x="299" y="19"/>
                  <a:pt x="302" y="22"/>
                </a:cubicBezTo>
                <a:cubicBezTo>
                  <a:pt x="304" y="24"/>
                  <a:pt x="305" y="28"/>
                  <a:pt x="305" y="34"/>
                </a:cubicBezTo>
                <a:cubicBezTo>
                  <a:pt x="305" y="36"/>
                  <a:pt x="305" y="41"/>
                  <a:pt x="305" y="49"/>
                </a:cubicBezTo>
                <a:cubicBezTo>
                  <a:pt x="305" y="53"/>
                  <a:pt x="309" y="57"/>
                  <a:pt x="313" y="57"/>
                </a:cubicBezTo>
                <a:cubicBezTo>
                  <a:pt x="317" y="57"/>
                  <a:pt x="321" y="53"/>
                  <a:pt x="321" y="49"/>
                </a:cubicBezTo>
                <a:cubicBezTo>
                  <a:pt x="321" y="49"/>
                  <a:pt x="321" y="49"/>
                  <a:pt x="321" y="49"/>
                </a:cubicBezTo>
                <a:cubicBezTo>
                  <a:pt x="321" y="41"/>
                  <a:pt x="321" y="36"/>
                  <a:pt x="321" y="34"/>
                </a:cubicBezTo>
                <a:cubicBezTo>
                  <a:pt x="321" y="28"/>
                  <a:pt x="321" y="18"/>
                  <a:pt x="313" y="10"/>
                </a:cubicBezTo>
                <a:cubicBezTo>
                  <a:pt x="306" y="3"/>
                  <a:pt x="294" y="0"/>
                  <a:pt x="274" y="0"/>
                </a:cubicBezTo>
                <a:cubicBezTo>
                  <a:pt x="248" y="0"/>
                  <a:pt x="219" y="4"/>
                  <a:pt x="196" y="12"/>
                </a:cubicBezTo>
                <a:cubicBezTo>
                  <a:pt x="185" y="16"/>
                  <a:pt x="175" y="20"/>
                  <a:pt x="167" y="25"/>
                </a:cubicBezTo>
                <a:cubicBezTo>
                  <a:pt x="165" y="27"/>
                  <a:pt x="163" y="28"/>
                  <a:pt x="161" y="30"/>
                </a:cubicBezTo>
                <a:cubicBezTo>
                  <a:pt x="159" y="28"/>
                  <a:pt x="157" y="27"/>
                  <a:pt x="155" y="25"/>
                </a:cubicBezTo>
                <a:cubicBezTo>
                  <a:pt x="132" y="10"/>
                  <a:pt x="87" y="0"/>
                  <a:pt x="47" y="0"/>
                </a:cubicBezTo>
                <a:cubicBezTo>
                  <a:pt x="28" y="0"/>
                  <a:pt x="16" y="3"/>
                  <a:pt x="8" y="10"/>
                </a:cubicBezTo>
                <a:cubicBezTo>
                  <a:pt x="1" y="18"/>
                  <a:pt x="1" y="28"/>
                  <a:pt x="1" y="34"/>
                </a:cubicBezTo>
                <a:cubicBezTo>
                  <a:pt x="1" y="46"/>
                  <a:pt x="1" y="175"/>
                  <a:pt x="1" y="189"/>
                </a:cubicBezTo>
                <a:cubicBezTo>
                  <a:pt x="0" y="198"/>
                  <a:pt x="5" y="206"/>
                  <a:pt x="11" y="211"/>
                </a:cubicBezTo>
                <a:cubicBezTo>
                  <a:pt x="15" y="215"/>
                  <a:pt x="20" y="217"/>
                  <a:pt x="25" y="220"/>
                </a:cubicBezTo>
                <a:cubicBezTo>
                  <a:pt x="25" y="252"/>
                  <a:pt x="25" y="252"/>
                  <a:pt x="25" y="252"/>
                </a:cubicBezTo>
                <a:cubicBezTo>
                  <a:pt x="25" y="260"/>
                  <a:pt x="32" y="267"/>
                  <a:pt x="41" y="267"/>
                </a:cubicBezTo>
                <a:cubicBezTo>
                  <a:pt x="285" y="267"/>
                  <a:pt x="285" y="267"/>
                  <a:pt x="285" y="267"/>
                </a:cubicBezTo>
                <a:cubicBezTo>
                  <a:pt x="294" y="267"/>
                  <a:pt x="301" y="260"/>
                  <a:pt x="301" y="252"/>
                </a:cubicBezTo>
                <a:cubicBezTo>
                  <a:pt x="301" y="218"/>
                  <a:pt x="301" y="218"/>
                  <a:pt x="301" y="218"/>
                </a:cubicBezTo>
                <a:cubicBezTo>
                  <a:pt x="305" y="216"/>
                  <a:pt x="308" y="214"/>
                  <a:pt x="311" y="211"/>
                </a:cubicBezTo>
                <a:cubicBezTo>
                  <a:pt x="317" y="206"/>
                  <a:pt x="321" y="198"/>
                  <a:pt x="321" y="189"/>
                </a:cubicBezTo>
                <a:cubicBezTo>
                  <a:pt x="321" y="180"/>
                  <a:pt x="321" y="125"/>
                  <a:pt x="321" y="83"/>
                </a:cubicBezTo>
                <a:cubicBezTo>
                  <a:pt x="321" y="79"/>
                  <a:pt x="317" y="75"/>
                  <a:pt x="313"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64" name="TextBox 30"/>
          <p:cNvSpPr txBox="1">
            <a:spLocks noChangeArrowheads="1"/>
          </p:cNvSpPr>
          <p:nvPr/>
        </p:nvSpPr>
        <p:spPr bwMode="auto">
          <a:xfrm flipH="1">
            <a:off x="2351485" y="2347913"/>
            <a:ext cx="117038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spcBef>
                <a:spcPct val="50000"/>
              </a:spcBef>
            </a:pPr>
            <a:r>
              <a:rPr lang="en-US" altLang="fr-FR" sz="900">
                <a:solidFill>
                  <a:schemeClr val="bg1"/>
                </a:solidFill>
                <a:ea typeface="MS PGothic" pitchFamily="34" charset="-128"/>
                <a:cs typeface="MS PGothic" pitchFamily="34" charset="-128"/>
              </a:rPr>
              <a:t>VNF/Network Service Catalog</a:t>
            </a:r>
          </a:p>
        </p:txBody>
      </p:sp>
      <p:sp>
        <p:nvSpPr>
          <p:cNvPr id="29765" name="Freeform 3"/>
          <p:cNvSpPr>
            <a:spLocks noChangeAspect="1" noEditPoints="1"/>
          </p:cNvSpPr>
          <p:nvPr/>
        </p:nvSpPr>
        <p:spPr bwMode="auto">
          <a:xfrm>
            <a:off x="5274469" y="2176464"/>
            <a:ext cx="154781" cy="257175"/>
          </a:xfrm>
          <a:custGeom>
            <a:avLst/>
            <a:gdLst>
              <a:gd name="T0" fmla="*/ 2147483647 w 296"/>
              <a:gd name="T1" fmla="*/ 2147483647 h 349"/>
              <a:gd name="T2" fmla="*/ 2147483647 w 296"/>
              <a:gd name="T3" fmla="*/ 2147483647 h 349"/>
              <a:gd name="T4" fmla="*/ 2147483647 w 296"/>
              <a:gd name="T5" fmla="*/ 2147483647 h 349"/>
              <a:gd name="T6" fmla="*/ 2147483647 w 296"/>
              <a:gd name="T7" fmla="*/ 0 h 349"/>
              <a:gd name="T8" fmla="*/ 0 w 296"/>
              <a:gd name="T9" fmla="*/ 2147483647 h 349"/>
              <a:gd name="T10" fmla="*/ 0 w 296"/>
              <a:gd name="T11" fmla="*/ 2147483647 h 349"/>
              <a:gd name="T12" fmla="*/ 0 w 296"/>
              <a:gd name="T13" fmla="*/ 2147483647 h 349"/>
              <a:gd name="T14" fmla="*/ 0 w 296"/>
              <a:gd name="T15" fmla="*/ 2147483647 h 349"/>
              <a:gd name="T16" fmla="*/ 2147483647 w 296"/>
              <a:gd name="T17" fmla="*/ 2147483647 h 349"/>
              <a:gd name="T18" fmla="*/ 2147483647 w 296"/>
              <a:gd name="T19" fmla="*/ 2147483647 h 349"/>
              <a:gd name="T20" fmla="*/ 2147483647 w 296"/>
              <a:gd name="T21" fmla="*/ 2147483647 h 349"/>
              <a:gd name="T22" fmla="*/ 2147483647 w 296"/>
              <a:gd name="T23" fmla="*/ 2147483647 h 349"/>
              <a:gd name="T24" fmla="*/ 2147483647 w 296"/>
              <a:gd name="T25" fmla="*/ 2147483647 h 349"/>
              <a:gd name="T26" fmla="*/ 2147483647 w 296"/>
              <a:gd name="T27" fmla="*/ 2147483647 h 349"/>
              <a:gd name="T28" fmla="*/ 2147483647 w 296"/>
              <a:gd name="T29" fmla="*/ 2147483647 h 349"/>
              <a:gd name="T30" fmla="*/ 2147483647 w 296"/>
              <a:gd name="T31" fmla="*/ 2147483647 h 349"/>
              <a:gd name="T32" fmla="*/ 2147483647 w 296"/>
              <a:gd name="T33" fmla="*/ 2147483647 h 349"/>
              <a:gd name="T34" fmla="*/ 2147483647 w 296"/>
              <a:gd name="T35" fmla="*/ 2147483647 h 349"/>
              <a:gd name="T36" fmla="*/ 2147483647 w 296"/>
              <a:gd name="T37" fmla="*/ 2147483647 h 349"/>
              <a:gd name="T38" fmla="*/ 2147483647 w 296"/>
              <a:gd name="T39" fmla="*/ 2147483647 h 349"/>
              <a:gd name="T40" fmla="*/ 2147483647 w 296"/>
              <a:gd name="T41" fmla="*/ 2147483647 h 349"/>
              <a:gd name="T42" fmla="*/ 2147483647 w 296"/>
              <a:gd name="T43" fmla="*/ 2147483647 h 349"/>
              <a:gd name="T44" fmla="*/ 2147483647 w 296"/>
              <a:gd name="T45" fmla="*/ 2147483647 h 349"/>
              <a:gd name="T46" fmla="*/ 2147483647 w 296"/>
              <a:gd name="T47" fmla="*/ 2147483647 h 349"/>
              <a:gd name="T48" fmla="*/ 2147483647 w 296"/>
              <a:gd name="T49" fmla="*/ 2147483647 h 349"/>
              <a:gd name="T50" fmla="*/ 2147483647 w 296"/>
              <a:gd name="T51" fmla="*/ 2147483647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6"/>
              <a:gd name="T79" fmla="*/ 0 h 349"/>
              <a:gd name="T80" fmla="*/ 296 w 296"/>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6" h="349">
                <a:moveTo>
                  <a:pt x="288" y="106"/>
                </a:moveTo>
                <a:cubicBezTo>
                  <a:pt x="293" y="106"/>
                  <a:pt x="296" y="103"/>
                  <a:pt x="296" y="98"/>
                </a:cubicBezTo>
                <a:cubicBezTo>
                  <a:pt x="296" y="53"/>
                  <a:pt x="296" y="53"/>
                  <a:pt x="296" y="53"/>
                </a:cubicBezTo>
                <a:cubicBezTo>
                  <a:pt x="296" y="18"/>
                  <a:pt x="248" y="0"/>
                  <a:pt x="148" y="0"/>
                </a:cubicBezTo>
                <a:cubicBezTo>
                  <a:pt x="48" y="0"/>
                  <a:pt x="0" y="18"/>
                  <a:pt x="0" y="53"/>
                </a:cubicBezTo>
                <a:cubicBezTo>
                  <a:pt x="0" y="54"/>
                  <a:pt x="0" y="55"/>
                  <a:pt x="0" y="55"/>
                </a:cubicBezTo>
                <a:cubicBezTo>
                  <a:pt x="0" y="55"/>
                  <a:pt x="0" y="56"/>
                  <a:pt x="0" y="56"/>
                </a:cubicBezTo>
                <a:cubicBezTo>
                  <a:pt x="0" y="286"/>
                  <a:pt x="0" y="286"/>
                  <a:pt x="0" y="286"/>
                </a:cubicBezTo>
                <a:cubicBezTo>
                  <a:pt x="0" y="327"/>
                  <a:pt x="50" y="349"/>
                  <a:pt x="148" y="349"/>
                </a:cubicBezTo>
                <a:cubicBezTo>
                  <a:pt x="242" y="349"/>
                  <a:pt x="296" y="326"/>
                  <a:pt x="296" y="286"/>
                </a:cubicBezTo>
                <a:cubicBezTo>
                  <a:pt x="296" y="130"/>
                  <a:pt x="296" y="130"/>
                  <a:pt x="296" y="130"/>
                </a:cubicBezTo>
                <a:cubicBezTo>
                  <a:pt x="296" y="126"/>
                  <a:pt x="293" y="122"/>
                  <a:pt x="288" y="122"/>
                </a:cubicBezTo>
                <a:cubicBezTo>
                  <a:pt x="284" y="122"/>
                  <a:pt x="280" y="126"/>
                  <a:pt x="280" y="130"/>
                </a:cubicBezTo>
                <a:cubicBezTo>
                  <a:pt x="280" y="286"/>
                  <a:pt x="280" y="286"/>
                  <a:pt x="280" y="286"/>
                </a:cubicBezTo>
                <a:cubicBezTo>
                  <a:pt x="280" y="315"/>
                  <a:pt x="230" y="333"/>
                  <a:pt x="148" y="333"/>
                </a:cubicBezTo>
                <a:cubicBezTo>
                  <a:pt x="88" y="333"/>
                  <a:pt x="16" y="325"/>
                  <a:pt x="16" y="286"/>
                </a:cubicBezTo>
                <a:cubicBezTo>
                  <a:pt x="16" y="83"/>
                  <a:pt x="16" y="83"/>
                  <a:pt x="16" y="83"/>
                </a:cubicBezTo>
                <a:cubicBezTo>
                  <a:pt x="37" y="99"/>
                  <a:pt x="81" y="106"/>
                  <a:pt x="148" y="106"/>
                </a:cubicBezTo>
                <a:cubicBezTo>
                  <a:pt x="215" y="106"/>
                  <a:pt x="259" y="99"/>
                  <a:pt x="280" y="83"/>
                </a:cubicBezTo>
                <a:cubicBezTo>
                  <a:pt x="280" y="98"/>
                  <a:pt x="280" y="98"/>
                  <a:pt x="280" y="98"/>
                </a:cubicBezTo>
                <a:cubicBezTo>
                  <a:pt x="280" y="103"/>
                  <a:pt x="284" y="106"/>
                  <a:pt x="288" y="106"/>
                </a:cubicBezTo>
                <a:close/>
                <a:moveTo>
                  <a:pt x="148" y="90"/>
                </a:moveTo>
                <a:cubicBezTo>
                  <a:pt x="63" y="90"/>
                  <a:pt x="16" y="77"/>
                  <a:pt x="16" y="53"/>
                </a:cubicBezTo>
                <a:cubicBezTo>
                  <a:pt x="16" y="30"/>
                  <a:pt x="63" y="16"/>
                  <a:pt x="148" y="16"/>
                </a:cubicBezTo>
                <a:cubicBezTo>
                  <a:pt x="232" y="16"/>
                  <a:pt x="280" y="30"/>
                  <a:pt x="280" y="53"/>
                </a:cubicBezTo>
                <a:cubicBezTo>
                  <a:pt x="280" y="77"/>
                  <a:pt x="233" y="90"/>
                  <a:pt x="148" y="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6" name="TextBox 30"/>
          <p:cNvSpPr txBox="1">
            <a:spLocks noChangeArrowheads="1"/>
          </p:cNvSpPr>
          <p:nvPr/>
        </p:nvSpPr>
        <p:spPr bwMode="auto">
          <a:xfrm flipH="1">
            <a:off x="4950619" y="2393950"/>
            <a:ext cx="816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spcBef>
                <a:spcPct val="50000"/>
              </a:spcBef>
            </a:pPr>
            <a:r>
              <a:rPr lang="en-US" altLang="fr-FR" sz="900">
                <a:solidFill>
                  <a:schemeClr val="bg1"/>
                </a:solidFill>
              </a:rPr>
              <a:t>Config  Mgmt DB</a:t>
            </a:r>
            <a:endParaRPr lang="en-US" altLang="fr-FR" sz="900">
              <a:solidFill>
                <a:schemeClr val="bg1"/>
              </a:solidFill>
              <a:ea typeface="MS PGothic" pitchFamily="34" charset="-128"/>
              <a:cs typeface="MS PGothic" pitchFamily="34" charset="-128"/>
            </a:endParaRPr>
          </a:p>
        </p:txBody>
      </p:sp>
      <p:sp>
        <p:nvSpPr>
          <p:cNvPr id="29767" name="TextBox 32"/>
          <p:cNvSpPr txBox="1">
            <a:spLocks noChangeArrowheads="1"/>
          </p:cNvSpPr>
          <p:nvPr/>
        </p:nvSpPr>
        <p:spPr bwMode="auto">
          <a:xfrm flipH="1">
            <a:off x="3052763" y="1506539"/>
            <a:ext cx="1800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spcBef>
                <a:spcPct val="50000"/>
              </a:spcBef>
            </a:pPr>
            <a:r>
              <a:rPr lang="en-US" altLang="fr-FR" sz="1100">
                <a:ea typeface="MS PGothic" pitchFamily="34" charset="-128"/>
                <a:cs typeface="MS PGothic" pitchFamily="34" charset="-128"/>
              </a:rPr>
              <a:t>Cloud/VNF Orchestration</a:t>
            </a:r>
          </a:p>
        </p:txBody>
      </p:sp>
      <p:sp>
        <p:nvSpPr>
          <p:cNvPr id="29768" name="Freeform 3"/>
          <p:cNvSpPr>
            <a:spLocks noChangeAspect="1" noEditPoints="1"/>
          </p:cNvSpPr>
          <p:nvPr/>
        </p:nvSpPr>
        <p:spPr bwMode="auto">
          <a:xfrm>
            <a:off x="4129087" y="2109789"/>
            <a:ext cx="161925" cy="263525"/>
          </a:xfrm>
          <a:custGeom>
            <a:avLst/>
            <a:gdLst>
              <a:gd name="T0" fmla="*/ 2147483647 w 328"/>
              <a:gd name="T1" fmla="*/ 2147483647 h 349"/>
              <a:gd name="T2" fmla="*/ 2147483647 w 328"/>
              <a:gd name="T3" fmla="*/ 2147483647 h 349"/>
              <a:gd name="T4" fmla="*/ 2147483647 w 328"/>
              <a:gd name="T5" fmla="*/ 2147483647 h 349"/>
              <a:gd name="T6" fmla="*/ 2147483647 w 328"/>
              <a:gd name="T7" fmla="*/ 2147483647 h 349"/>
              <a:gd name="T8" fmla="*/ 2147483647 w 328"/>
              <a:gd name="T9" fmla="*/ 2147483647 h 349"/>
              <a:gd name="T10" fmla="*/ 2147483647 w 328"/>
              <a:gd name="T11" fmla="*/ 2147483647 h 349"/>
              <a:gd name="T12" fmla="*/ 2147483647 w 328"/>
              <a:gd name="T13" fmla="*/ 2147483647 h 349"/>
              <a:gd name="T14" fmla="*/ 2147483647 w 328"/>
              <a:gd name="T15" fmla="*/ 2147483647 h 349"/>
              <a:gd name="T16" fmla="*/ 2147483647 w 328"/>
              <a:gd name="T17" fmla="*/ 2147483647 h 349"/>
              <a:gd name="T18" fmla="*/ 2147483647 w 328"/>
              <a:gd name="T19" fmla="*/ 2147483647 h 349"/>
              <a:gd name="T20" fmla="*/ 2147483647 w 328"/>
              <a:gd name="T21" fmla="*/ 2147483647 h 349"/>
              <a:gd name="T22" fmla="*/ 2147483647 w 328"/>
              <a:gd name="T23" fmla="*/ 2147483647 h 349"/>
              <a:gd name="T24" fmla="*/ 2147483647 w 328"/>
              <a:gd name="T25" fmla="*/ 2147483647 h 349"/>
              <a:gd name="T26" fmla="*/ 2147483647 w 328"/>
              <a:gd name="T27" fmla="*/ 2147483647 h 349"/>
              <a:gd name="T28" fmla="*/ 2147483647 w 328"/>
              <a:gd name="T29" fmla="*/ 2147483647 h 349"/>
              <a:gd name="T30" fmla="*/ 2147483647 w 328"/>
              <a:gd name="T31" fmla="*/ 2147483647 h 349"/>
              <a:gd name="T32" fmla="*/ 2147483647 w 328"/>
              <a:gd name="T33" fmla="*/ 2147483647 h 349"/>
              <a:gd name="T34" fmla="*/ 2147483647 w 328"/>
              <a:gd name="T35" fmla="*/ 2147483647 h 349"/>
              <a:gd name="T36" fmla="*/ 2147483647 w 328"/>
              <a:gd name="T37" fmla="*/ 0 h 349"/>
              <a:gd name="T38" fmla="*/ 2147483647 w 328"/>
              <a:gd name="T39" fmla="*/ 2147483647 h 349"/>
              <a:gd name="T40" fmla="*/ 2147483647 w 328"/>
              <a:gd name="T41" fmla="*/ 2147483647 h 349"/>
              <a:gd name="T42" fmla="*/ 2147483647 w 328"/>
              <a:gd name="T43" fmla="*/ 2147483647 h 349"/>
              <a:gd name="T44" fmla="*/ 2147483647 w 328"/>
              <a:gd name="T45" fmla="*/ 2147483647 h 349"/>
              <a:gd name="T46" fmla="*/ 0 w 328"/>
              <a:gd name="T47" fmla="*/ 2147483647 h 349"/>
              <a:gd name="T48" fmla="*/ 2147483647 w 328"/>
              <a:gd name="T49" fmla="*/ 2147483647 h 349"/>
              <a:gd name="T50" fmla="*/ 2147483647 w 328"/>
              <a:gd name="T51" fmla="*/ 2147483647 h 349"/>
              <a:gd name="T52" fmla="*/ 2147483647 w 328"/>
              <a:gd name="T53" fmla="*/ 2147483647 h 349"/>
              <a:gd name="T54" fmla="*/ 2147483647 w 328"/>
              <a:gd name="T55" fmla="*/ 2147483647 h 349"/>
              <a:gd name="T56" fmla="*/ 2147483647 w 328"/>
              <a:gd name="T57" fmla="*/ 2147483647 h 349"/>
              <a:gd name="T58" fmla="*/ 2147483647 w 328"/>
              <a:gd name="T59" fmla="*/ 2147483647 h 349"/>
              <a:gd name="T60" fmla="*/ 2147483647 w 328"/>
              <a:gd name="T61" fmla="*/ 2147483647 h 349"/>
              <a:gd name="T62" fmla="*/ 2147483647 w 328"/>
              <a:gd name="T63" fmla="*/ 2147483647 h 349"/>
              <a:gd name="T64" fmla="*/ 2147483647 w 328"/>
              <a:gd name="T65" fmla="*/ 2147483647 h 349"/>
              <a:gd name="T66" fmla="*/ 2147483647 w 328"/>
              <a:gd name="T67" fmla="*/ 2147483647 h 349"/>
              <a:gd name="T68" fmla="*/ 2147483647 w 328"/>
              <a:gd name="T69" fmla="*/ 2147483647 h 349"/>
              <a:gd name="T70" fmla="*/ 2147483647 w 328"/>
              <a:gd name="T71" fmla="*/ 2147483647 h 349"/>
              <a:gd name="T72" fmla="*/ 2147483647 w 328"/>
              <a:gd name="T73" fmla="*/ 2147483647 h 349"/>
              <a:gd name="T74" fmla="*/ 2147483647 w 328"/>
              <a:gd name="T75" fmla="*/ 2147483647 h 349"/>
              <a:gd name="T76" fmla="*/ 2147483647 w 328"/>
              <a:gd name="T77" fmla="*/ 2147483647 h 349"/>
              <a:gd name="T78" fmla="*/ 2147483647 w 328"/>
              <a:gd name="T79" fmla="*/ 2147483647 h 349"/>
              <a:gd name="T80" fmla="*/ 2147483647 w 328"/>
              <a:gd name="T81" fmla="*/ 2147483647 h 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8" h="349">
                <a:moveTo>
                  <a:pt x="259" y="211"/>
                </a:moveTo>
                <a:cubicBezTo>
                  <a:pt x="236" y="211"/>
                  <a:pt x="215" y="222"/>
                  <a:pt x="203" y="240"/>
                </a:cubicBezTo>
                <a:cubicBezTo>
                  <a:pt x="133" y="201"/>
                  <a:pt x="133" y="201"/>
                  <a:pt x="133" y="201"/>
                </a:cubicBezTo>
                <a:cubicBezTo>
                  <a:pt x="137" y="193"/>
                  <a:pt x="139" y="184"/>
                  <a:pt x="139" y="175"/>
                </a:cubicBezTo>
                <a:cubicBezTo>
                  <a:pt x="139" y="166"/>
                  <a:pt x="137" y="157"/>
                  <a:pt x="134" y="149"/>
                </a:cubicBezTo>
                <a:cubicBezTo>
                  <a:pt x="204" y="111"/>
                  <a:pt x="204" y="111"/>
                  <a:pt x="204" y="111"/>
                </a:cubicBezTo>
                <a:cubicBezTo>
                  <a:pt x="217" y="127"/>
                  <a:pt x="237" y="138"/>
                  <a:pt x="259" y="138"/>
                </a:cubicBezTo>
                <a:cubicBezTo>
                  <a:pt x="297" y="138"/>
                  <a:pt x="328" y="107"/>
                  <a:pt x="328" y="69"/>
                </a:cubicBezTo>
                <a:cubicBezTo>
                  <a:pt x="328" y="57"/>
                  <a:pt x="325" y="45"/>
                  <a:pt x="319" y="34"/>
                </a:cubicBezTo>
                <a:cubicBezTo>
                  <a:pt x="317" y="31"/>
                  <a:pt x="312" y="29"/>
                  <a:pt x="308" y="31"/>
                </a:cubicBezTo>
                <a:cubicBezTo>
                  <a:pt x="304" y="34"/>
                  <a:pt x="303" y="39"/>
                  <a:pt x="305" y="42"/>
                </a:cubicBezTo>
                <a:cubicBezTo>
                  <a:pt x="310" y="50"/>
                  <a:pt x="312" y="60"/>
                  <a:pt x="312" y="69"/>
                </a:cubicBezTo>
                <a:cubicBezTo>
                  <a:pt x="312" y="98"/>
                  <a:pt x="288" y="122"/>
                  <a:pt x="259" y="122"/>
                </a:cubicBezTo>
                <a:cubicBezTo>
                  <a:pt x="230" y="122"/>
                  <a:pt x="206" y="98"/>
                  <a:pt x="206" y="69"/>
                </a:cubicBezTo>
                <a:cubicBezTo>
                  <a:pt x="206" y="40"/>
                  <a:pt x="230" y="16"/>
                  <a:pt x="259" y="16"/>
                </a:cubicBezTo>
                <a:cubicBezTo>
                  <a:pt x="268" y="16"/>
                  <a:pt x="278" y="18"/>
                  <a:pt x="286" y="23"/>
                </a:cubicBezTo>
                <a:cubicBezTo>
                  <a:pt x="289" y="25"/>
                  <a:pt x="294" y="24"/>
                  <a:pt x="296" y="20"/>
                </a:cubicBezTo>
                <a:cubicBezTo>
                  <a:pt x="299" y="16"/>
                  <a:pt x="297" y="11"/>
                  <a:pt x="294" y="9"/>
                </a:cubicBezTo>
                <a:cubicBezTo>
                  <a:pt x="283" y="3"/>
                  <a:pt x="271" y="0"/>
                  <a:pt x="259" y="0"/>
                </a:cubicBezTo>
                <a:cubicBezTo>
                  <a:pt x="221" y="0"/>
                  <a:pt x="190" y="31"/>
                  <a:pt x="190" y="69"/>
                </a:cubicBezTo>
                <a:cubicBezTo>
                  <a:pt x="190" y="79"/>
                  <a:pt x="192" y="89"/>
                  <a:pt x="196" y="97"/>
                </a:cubicBezTo>
                <a:cubicBezTo>
                  <a:pt x="126" y="135"/>
                  <a:pt x="126" y="135"/>
                  <a:pt x="126" y="135"/>
                </a:cubicBezTo>
                <a:cubicBezTo>
                  <a:pt x="113" y="117"/>
                  <a:pt x="93" y="105"/>
                  <a:pt x="69" y="105"/>
                </a:cubicBezTo>
                <a:cubicBezTo>
                  <a:pt x="31" y="105"/>
                  <a:pt x="0" y="136"/>
                  <a:pt x="0" y="175"/>
                </a:cubicBezTo>
                <a:cubicBezTo>
                  <a:pt x="0" y="213"/>
                  <a:pt x="31" y="244"/>
                  <a:pt x="69" y="244"/>
                </a:cubicBezTo>
                <a:cubicBezTo>
                  <a:pt x="92" y="244"/>
                  <a:pt x="113" y="232"/>
                  <a:pt x="125" y="215"/>
                </a:cubicBezTo>
                <a:cubicBezTo>
                  <a:pt x="195" y="254"/>
                  <a:pt x="195" y="254"/>
                  <a:pt x="195" y="254"/>
                </a:cubicBezTo>
                <a:cubicBezTo>
                  <a:pt x="192" y="262"/>
                  <a:pt x="190" y="271"/>
                  <a:pt x="190" y="280"/>
                </a:cubicBezTo>
                <a:cubicBezTo>
                  <a:pt x="190" y="318"/>
                  <a:pt x="221" y="349"/>
                  <a:pt x="259" y="349"/>
                </a:cubicBezTo>
                <a:cubicBezTo>
                  <a:pt x="297" y="349"/>
                  <a:pt x="328" y="318"/>
                  <a:pt x="328" y="280"/>
                </a:cubicBezTo>
                <a:cubicBezTo>
                  <a:pt x="328" y="242"/>
                  <a:pt x="297" y="211"/>
                  <a:pt x="259" y="211"/>
                </a:cubicBezTo>
                <a:close/>
                <a:moveTo>
                  <a:pt x="69" y="228"/>
                </a:moveTo>
                <a:cubicBezTo>
                  <a:pt x="40" y="228"/>
                  <a:pt x="16" y="204"/>
                  <a:pt x="16" y="175"/>
                </a:cubicBezTo>
                <a:cubicBezTo>
                  <a:pt x="16" y="145"/>
                  <a:pt x="40" y="121"/>
                  <a:pt x="69" y="121"/>
                </a:cubicBezTo>
                <a:cubicBezTo>
                  <a:pt x="99" y="121"/>
                  <a:pt x="123" y="145"/>
                  <a:pt x="123" y="175"/>
                </a:cubicBezTo>
                <a:cubicBezTo>
                  <a:pt x="123" y="204"/>
                  <a:pt x="99" y="228"/>
                  <a:pt x="69" y="228"/>
                </a:cubicBezTo>
                <a:close/>
                <a:moveTo>
                  <a:pt x="259" y="333"/>
                </a:moveTo>
                <a:cubicBezTo>
                  <a:pt x="230" y="333"/>
                  <a:pt x="206" y="310"/>
                  <a:pt x="206" y="280"/>
                </a:cubicBezTo>
                <a:cubicBezTo>
                  <a:pt x="206" y="251"/>
                  <a:pt x="230" y="227"/>
                  <a:pt x="259" y="227"/>
                </a:cubicBezTo>
                <a:cubicBezTo>
                  <a:pt x="288" y="227"/>
                  <a:pt x="312" y="251"/>
                  <a:pt x="312" y="280"/>
                </a:cubicBezTo>
                <a:cubicBezTo>
                  <a:pt x="312" y="310"/>
                  <a:pt x="288" y="333"/>
                  <a:pt x="259" y="3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69" name="TextBox 32"/>
          <p:cNvSpPr txBox="1">
            <a:spLocks noChangeArrowheads="1"/>
          </p:cNvSpPr>
          <p:nvPr/>
        </p:nvSpPr>
        <p:spPr bwMode="auto">
          <a:xfrm flipH="1">
            <a:off x="3832623" y="2344739"/>
            <a:ext cx="117276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spcBef>
                <a:spcPct val="50000"/>
              </a:spcBef>
            </a:pPr>
            <a:r>
              <a:rPr lang="en-US" altLang="fr-FR" sz="900">
                <a:solidFill>
                  <a:schemeClr val="bg1"/>
                </a:solidFill>
                <a:ea typeface="MS PGothic" pitchFamily="34" charset="-128"/>
                <a:cs typeface="MS PGothic" pitchFamily="34" charset="-128"/>
              </a:rPr>
              <a:t>VNF/Infrastructure Activation</a:t>
            </a:r>
          </a:p>
        </p:txBody>
      </p:sp>
      <p:grpSp>
        <p:nvGrpSpPr>
          <p:cNvPr id="122" name="Group 3"/>
          <p:cNvGrpSpPr>
            <a:grpSpLocks noChangeAspect="1"/>
          </p:cNvGrpSpPr>
          <p:nvPr/>
        </p:nvGrpSpPr>
        <p:grpSpPr bwMode="auto">
          <a:xfrm>
            <a:off x="1217694" y="2034642"/>
            <a:ext cx="308296" cy="281205"/>
            <a:chOff x="2347" y="867"/>
            <a:chExt cx="1066" cy="699"/>
          </a:xfrm>
          <a:solidFill>
            <a:srgbClr val="00B0F0"/>
          </a:solidFill>
        </p:grpSpPr>
        <p:sp>
          <p:nvSpPr>
            <p:cNvPr id="123" name="Freeform 4"/>
            <p:cNvSpPr>
              <a:spLocks noChangeAspect="1"/>
            </p:cNvSpPr>
            <p:nvPr/>
          </p:nvSpPr>
          <p:spPr bwMode="auto">
            <a:xfrm>
              <a:off x="2418" y="867"/>
              <a:ext cx="924" cy="626"/>
            </a:xfrm>
            <a:custGeom>
              <a:avLst/>
              <a:gdLst>
                <a:gd name="T0" fmla="*/ 0 w 391"/>
                <a:gd name="T1" fmla="*/ 18900 h 265"/>
                <a:gd name="T2" fmla="*/ 0 w 391"/>
                <a:gd name="T3" fmla="*/ 16848 h 265"/>
                <a:gd name="T4" fmla="*/ 0 w 391"/>
                <a:gd name="T5" fmla="*/ 15501 h 265"/>
                <a:gd name="T6" fmla="*/ 0 w 391"/>
                <a:gd name="T7" fmla="*/ 1028 h 265"/>
                <a:gd name="T8" fmla="*/ 1028 w 391"/>
                <a:gd name="T9" fmla="*/ 0 h 265"/>
                <a:gd name="T10" fmla="*/ 1028 w 391"/>
                <a:gd name="T11" fmla="*/ 0 h 265"/>
                <a:gd name="T12" fmla="*/ 27796 w 391"/>
                <a:gd name="T13" fmla="*/ 0 h 265"/>
                <a:gd name="T14" fmla="*/ 28821 w 391"/>
                <a:gd name="T15" fmla="*/ 1028 h 265"/>
                <a:gd name="T16" fmla="*/ 28821 w 391"/>
                <a:gd name="T17" fmla="*/ 1028 h 265"/>
                <a:gd name="T18" fmla="*/ 28821 w 391"/>
                <a:gd name="T19" fmla="*/ 2806 h 265"/>
                <a:gd name="T20" fmla="*/ 28230 w 391"/>
                <a:gd name="T21" fmla="*/ 3387 h 265"/>
                <a:gd name="T22" fmla="*/ 28230 w 391"/>
                <a:gd name="T23" fmla="*/ 3387 h 265"/>
                <a:gd name="T24" fmla="*/ 27633 w 391"/>
                <a:gd name="T25" fmla="*/ 2806 h 265"/>
                <a:gd name="T26" fmla="*/ 27633 w 391"/>
                <a:gd name="T27" fmla="*/ 2806 h 265"/>
                <a:gd name="T28" fmla="*/ 27633 w 391"/>
                <a:gd name="T29" fmla="*/ 1188 h 265"/>
                <a:gd name="T30" fmla="*/ 1189 w 391"/>
                <a:gd name="T31" fmla="*/ 1188 h 265"/>
                <a:gd name="T32" fmla="*/ 1189 w 391"/>
                <a:gd name="T33" fmla="*/ 15501 h 265"/>
                <a:gd name="T34" fmla="*/ 1189 w 391"/>
                <a:gd name="T35" fmla="*/ 16848 h 265"/>
                <a:gd name="T36" fmla="*/ 1189 w 391"/>
                <a:gd name="T37" fmla="*/ 18900 h 265"/>
                <a:gd name="T38" fmla="*/ 1189 w 391"/>
                <a:gd name="T39" fmla="*/ 18900 h 265"/>
                <a:gd name="T40" fmla="*/ 591 w 391"/>
                <a:gd name="T41" fmla="*/ 19498 h 265"/>
                <a:gd name="T42" fmla="*/ 591 w 391"/>
                <a:gd name="T43" fmla="*/ 19498 h 265"/>
                <a:gd name="T44" fmla="*/ 0 w 391"/>
                <a:gd name="T45" fmla="*/ 1890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1"/>
                <a:gd name="T70" fmla="*/ 0 h 265"/>
                <a:gd name="T71" fmla="*/ 391 w 39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1" h="265">
                  <a:moveTo>
                    <a:pt x="0" y="257"/>
                  </a:moveTo>
                  <a:cubicBezTo>
                    <a:pt x="0" y="229"/>
                    <a:pt x="0" y="229"/>
                    <a:pt x="0" y="229"/>
                  </a:cubicBezTo>
                  <a:cubicBezTo>
                    <a:pt x="0" y="211"/>
                    <a:pt x="0" y="211"/>
                    <a:pt x="0" y="211"/>
                  </a:cubicBezTo>
                  <a:cubicBezTo>
                    <a:pt x="0" y="14"/>
                    <a:pt x="0" y="14"/>
                    <a:pt x="0" y="14"/>
                  </a:cubicBezTo>
                  <a:cubicBezTo>
                    <a:pt x="0" y="7"/>
                    <a:pt x="7" y="0"/>
                    <a:pt x="14" y="0"/>
                  </a:cubicBezTo>
                  <a:cubicBezTo>
                    <a:pt x="14" y="0"/>
                    <a:pt x="14" y="0"/>
                    <a:pt x="14" y="0"/>
                  </a:cubicBezTo>
                  <a:cubicBezTo>
                    <a:pt x="377" y="0"/>
                    <a:pt x="377" y="0"/>
                    <a:pt x="377" y="0"/>
                  </a:cubicBezTo>
                  <a:cubicBezTo>
                    <a:pt x="385" y="0"/>
                    <a:pt x="391" y="7"/>
                    <a:pt x="391" y="14"/>
                  </a:cubicBezTo>
                  <a:cubicBezTo>
                    <a:pt x="391" y="14"/>
                    <a:pt x="391" y="14"/>
                    <a:pt x="391" y="14"/>
                  </a:cubicBezTo>
                  <a:cubicBezTo>
                    <a:pt x="391" y="38"/>
                    <a:pt x="391" y="38"/>
                    <a:pt x="391" y="38"/>
                  </a:cubicBezTo>
                  <a:cubicBezTo>
                    <a:pt x="391" y="42"/>
                    <a:pt x="387" y="46"/>
                    <a:pt x="383" y="46"/>
                  </a:cubicBezTo>
                  <a:cubicBezTo>
                    <a:pt x="383" y="46"/>
                    <a:pt x="383" y="46"/>
                    <a:pt x="383" y="46"/>
                  </a:cubicBezTo>
                  <a:cubicBezTo>
                    <a:pt x="378" y="46"/>
                    <a:pt x="375" y="42"/>
                    <a:pt x="375" y="38"/>
                  </a:cubicBezTo>
                  <a:cubicBezTo>
                    <a:pt x="375" y="38"/>
                    <a:pt x="375" y="38"/>
                    <a:pt x="375" y="38"/>
                  </a:cubicBezTo>
                  <a:cubicBezTo>
                    <a:pt x="375" y="16"/>
                    <a:pt x="375" y="16"/>
                    <a:pt x="375" y="16"/>
                  </a:cubicBezTo>
                  <a:cubicBezTo>
                    <a:pt x="16" y="16"/>
                    <a:pt x="16" y="16"/>
                    <a:pt x="16" y="16"/>
                  </a:cubicBezTo>
                  <a:cubicBezTo>
                    <a:pt x="16" y="211"/>
                    <a:pt x="16" y="211"/>
                    <a:pt x="16" y="211"/>
                  </a:cubicBezTo>
                  <a:cubicBezTo>
                    <a:pt x="16" y="229"/>
                    <a:pt x="16" y="229"/>
                    <a:pt x="16" y="229"/>
                  </a:cubicBezTo>
                  <a:cubicBezTo>
                    <a:pt x="16" y="257"/>
                    <a:pt x="16" y="257"/>
                    <a:pt x="16" y="257"/>
                  </a:cubicBezTo>
                  <a:cubicBezTo>
                    <a:pt x="16" y="257"/>
                    <a:pt x="16" y="257"/>
                    <a:pt x="16" y="257"/>
                  </a:cubicBezTo>
                  <a:cubicBezTo>
                    <a:pt x="16" y="261"/>
                    <a:pt x="13" y="265"/>
                    <a:pt x="8" y="265"/>
                  </a:cubicBezTo>
                  <a:cubicBezTo>
                    <a:pt x="8" y="265"/>
                    <a:pt x="8" y="265"/>
                    <a:pt x="8" y="265"/>
                  </a:cubicBezTo>
                  <a:cubicBezTo>
                    <a:pt x="4" y="265"/>
                    <a:pt x="0" y="261"/>
                    <a:pt x="0" y="257"/>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89BA17"/>
                  </a:solidFill>
                  <a:prstDash val="solid"/>
                  <a:round/>
                  <a:headEnd type="none" w="med" len="med"/>
                  <a:tailEnd type="none" w="med" len="med"/>
                </a14:hiddenLine>
              </a:ext>
            </a:extLst>
          </p:spPr>
          <p:txBody>
            <a:bodyPr/>
            <a:lstStyle/>
            <a:p>
              <a:pPr>
                <a:defRPr/>
              </a:pPr>
              <a:endParaRPr lang="en-US" dirty="0">
                <a:solidFill>
                  <a:srgbClr val="58585A"/>
                </a:solidFill>
                <a:ea typeface="MS PGothic" pitchFamily="34" charset="-128"/>
              </a:endParaRPr>
            </a:p>
          </p:txBody>
        </p:sp>
        <p:sp>
          <p:nvSpPr>
            <p:cNvPr id="124" name="Freeform 5"/>
            <p:cNvSpPr>
              <a:spLocks noChangeAspect="1" noEditPoints="1"/>
            </p:cNvSpPr>
            <p:nvPr/>
          </p:nvSpPr>
          <p:spPr bwMode="auto">
            <a:xfrm>
              <a:off x="2347" y="1013"/>
              <a:ext cx="1066" cy="553"/>
            </a:xfrm>
            <a:custGeom>
              <a:avLst/>
              <a:gdLst>
                <a:gd name="T0" fmla="*/ 32297 w 451"/>
                <a:gd name="T1" fmla="*/ 13794 h 234"/>
                <a:gd name="T2" fmla="*/ 31056 w 451"/>
                <a:gd name="T3" fmla="*/ 13794 h 234"/>
                <a:gd name="T4" fmla="*/ 31056 w 451"/>
                <a:gd name="T5" fmla="*/ 13728 h 234"/>
                <a:gd name="T6" fmla="*/ 31056 w 451"/>
                <a:gd name="T7" fmla="*/ 593 h 234"/>
                <a:gd name="T8" fmla="*/ 30465 w 451"/>
                <a:gd name="T9" fmla="*/ 0 h 234"/>
                <a:gd name="T10" fmla="*/ 29872 w 451"/>
                <a:gd name="T11" fmla="*/ 593 h 234"/>
                <a:gd name="T12" fmla="*/ 29872 w 451"/>
                <a:gd name="T13" fmla="*/ 13728 h 234"/>
                <a:gd name="T14" fmla="*/ 29872 w 451"/>
                <a:gd name="T15" fmla="*/ 13794 h 234"/>
                <a:gd name="T16" fmla="*/ 1028 w 451"/>
                <a:gd name="T17" fmla="*/ 13794 h 234"/>
                <a:gd name="T18" fmla="*/ 0 w 451"/>
                <a:gd name="T19" fmla="*/ 14822 h 234"/>
                <a:gd name="T20" fmla="*/ 0 w 451"/>
                <a:gd name="T21" fmla="*/ 16219 h 234"/>
                <a:gd name="T22" fmla="*/ 1028 w 451"/>
                <a:gd name="T23" fmla="*/ 17252 h 234"/>
                <a:gd name="T24" fmla="*/ 32297 w 451"/>
                <a:gd name="T25" fmla="*/ 17252 h 234"/>
                <a:gd name="T26" fmla="*/ 33275 w 451"/>
                <a:gd name="T27" fmla="*/ 16219 h 234"/>
                <a:gd name="T28" fmla="*/ 33275 w 451"/>
                <a:gd name="T29" fmla="*/ 14822 h 234"/>
                <a:gd name="T30" fmla="*/ 32297 w 451"/>
                <a:gd name="T31" fmla="*/ 13794 h 234"/>
                <a:gd name="T32" fmla="*/ 32091 w 451"/>
                <a:gd name="T33" fmla="*/ 16063 h 234"/>
                <a:gd name="T34" fmla="*/ 1189 w 451"/>
                <a:gd name="T35" fmla="*/ 16063 h 234"/>
                <a:gd name="T36" fmla="*/ 1189 w 451"/>
                <a:gd name="T37" fmla="*/ 14969 h 234"/>
                <a:gd name="T38" fmla="*/ 13508 w 451"/>
                <a:gd name="T39" fmla="*/ 14969 h 234"/>
                <a:gd name="T40" fmla="*/ 14078 w 451"/>
                <a:gd name="T41" fmla="*/ 15404 h 234"/>
                <a:gd name="T42" fmla="*/ 19202 w 451"/>
                <a:gd name="T43" fmla="*/ 15404 h 234"/>
                <a:gd name="T44" fmla="*/ 19687 w 451"/>
                <a:gd name="T45" fmla="*/ 14969 h 234"/>
                <a:gd name="T46" fmla="*/ 32091 w 451"/>
                <a:gd name="T47" fmla="*/ 14969 h 234"/>
                <a:gd name="T48" fmla="*/ 32091 w 451"/>
                <a:gd name="T49" fmla="*/ 16063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1"/>
                <a:gd name="T76" fmla="*/ 0 h 234"/>
                <a:gd name="T77" fmla="*/ 451 w 451"/>
                <a:gd name="T78" fmla="*/ 234 h 2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1" h="234">
                  <a:moveTo>
                    <a:pt x="438" y="187"/>
                  </a:moveTo>
                  <a:cubicBezTo>
                    <a:pt x="421" y="187"/>
                    <a:pt x="421" y="187"/>
                    <a:pt x="421" y="187"/>
                  </a:cubicBezTo>
                  <a:cubicBezTo>
                    <a:pt x="421" y="187"/>
                    <a:pt x="421" y="187"/>
                    <a:pt x="421" y="186"/>
                  </a:cubicBezTo>
                  <a:cubicBezTo>
                    <a:pt x="421" y="8"/>
                    <a:pt x="421" y="8"/>
                    <a:pt x="421" y="8"/>
                  </a:cubicBezTo>
                  <a:cubicBezTo>
                    <a:pt x="421" y="3"/>
                    <a:pt x="417" y="0"/>
                    <a:pt x="413" y="0"/>
                  </a:cubicBezTo>
                  <a:cubicBezTo>
                    <a:pt x="408" y="0"/>
                    <a:pt x="405" y="3"/>
                    <a:pt x="405" y="8"/>
                  </a:cubicBezTo>
                  <a:cubicBezTo>
                    <a:pt x="405" y="186"/>
                    <a:pt x="405" y="186"/>
                    <a:pt x="405" y="186"/>
                  </a:cubicBezTo>
                  <a:cubicBezTo>
                    <a:pt x="405" y="187"/>
                    <a:pt x="405" y="187"/>
                    <a:pt x="405" y="187"/>
                  </a:cubicBezTo>
                  <a:cubicBezTo>
                    <a:pt x="14" y="187"/>
                    <a:pt x="14" y="187"/>
                    <a:pt x="14" y="187"/>
                  </a:cubicBezTo>
                  <a:cubicBezTo>
                    <a:pt x="6" y="187"/>
                    <a:pt x="0" y="194"/>
                    <a:pt x="0" y="201"/>
                  </a:cubicBezTo>
                  <a:cubicBezTo>
                    <a:pt x="0" y="220"/>
                    <a:pt x="0" y="220"/>
                    <a:pt x="0" y="220"/>
                  </a:cubicBezTo>
                  <a:cubicBezTo>
                    <a:pt x="0" y="228"/>
                    <a:pt x="6" y="234"/>
                    <a:pt x="14" y="234"/>
                  </a:cubicBezTo>
                  <a:cubicBezTo>
                    <a:pt x="438" y="234"/>
                    <a:pt x="438" y="234"/>
                    <a:pt x="438" y="234"/>
                  </a:cubicBezTo>
                  <a:cubicBezTo>
                    <a:pt x="445" y="234"/>
                    <a:pt x="451" y="228"/>
                    <a:pt x="451" y="220"/>
                  </a:cubicBezTo>
                  <a:cubicBezTo>
                    <a:pt x="451" y="201"/>
                    <a:pt x="451" y="201"/>
                    <a:pt x="451" y="201"/>
                  </a:cubicBezTo>
                  <a:cubicBezTo>
                    <a:pt x="451" y="194"/>
                    <a:pt x="445" y="187"/>
                    <a:pt x="438" y="187"/>
                  </a:cubicBezTo>
                  <a:close/>
                  <a:moveTo>
                    <a:pt x="435" y="218"/>
                  </a:moveTo>
                  <a:cubicBezTo>
                    <a:pt x="16" y="218"/>
                    <a:pt x="16" y="218"/>
                    <a:pt x="16" y="218"/>
                  </a:cubicBezTo>
                  <a:cubicBezTo>
                    <a:pt x="16" y="203"/>
                    <a:pt x="16" y="203"/>
                    <a:pt x="16" y="203"/>
                  </a:cubicBezTo>
                  <a:cubicBezTo>
                    <a:pt x="183" y="203"/>
                    <a:pt x="183" y="203"/>
                    <a:pt x="183" y="203"/>
                  </a:cubicBezTo>
                  <a:cubicBezTo>
                    <a:pt x="184" y="207"/>
                    <a:pt x="187" y="209"/>
                    <a:pt x="191" y="209"/>
                  </a:cubicBezTo>
                  <a:cubicBezTo>
                    <a:pt x="260" y="209"/>
                    <a:pt x="260" y="209"/>
                    <a:pt x="260" y="209"/>
                  </a:cubicBezTo>
                  <a:cubicBezTo>
                    <a:pt x="263" y="209"/>
                    <a:pt x="266" y="207"/>
                    <a:pt x="267" y="203"/>
                  </a:cubicBezTo>
                  <a:cubicBezTo>
                    <a:pt x="435" y="203"/>
                    <a:pt x="435" y="203"/>
                    <a:pt x="435" y="203"/>
                  </a:cubicBezTo>
                  <a:lnTo>
                    <a:pt x="435" y="218"/>
                  </a:ln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89BA17"/>
                  </a:solidFill>
                  <a:prstDash val="solid"/>
                  <a:round/>
                  <a:headEnd type="none" w="med" len="med"/>
                  <a:tailEnd type="none" w="med" len="med"/>
                </a14:hiddenLine>
              </a:ext>
            </a:extLst>
          </p:spPr>
          <p:txBody>
            <a:bodyPr/>
            <a:lstStyle/>
            <a:p>
              <a:pPr>
                <a:defRPr/>
              </a:pPr>
              <a:endParaRPr lang="en-US" dirty="0">
                <a:solidFill>
                  <a:srgbClr val="58585A"/>
                </a:solidFill>
                <a:ea typeface="MS PGothic" pitchFamily="34" charset="-128"/>
              </a:endParaRPr>
            </a:p>
          </p:txBody>
        </p:sp>
        <p:sp>
          <p:nvSpPr>
            <p:cNvPr id="125" name="Freeform 6"/>
            <p:cNvSpPr>
              <a:spLocks noChangeAspect="1" noEditPoints="1"/>
            </p:cNvSpPr>
            <p:nvPr/>
          </p:nvSpPr>
          <p:spPr bwMode="auto">
            <a:xfrm>
              <a:off x="2494" y="942"/>
              <a:ext cx="774" cy="475"/>
            </a:xfrm>
            <a:custGeom>
              <a:avLst/>
              <a:gdLst>
                <a:gd name="T0" fmla="*/ 868 w 328"/>
                <a:gd name="T1" fmla="*/ 0 h 201"/>
                <a:gd name="T2" fmla="*/ 23994 w 328"/>
                <a:gd name="T3" fmla="*/ 803 h 201"/>
                <a:gd name="T4" fmla="*/ 23126 w 328"/>
                <a:gd name="T5" fmla="*/ 14822 h 201"/>
                <a:gd name="T6" fmla="*/ 0 w 328"/>
                <a:gd name="T7" fmla="*/ 14002 h 201"/>
                <a:gd name="T8" fmla="*/ 4309 w 328"/>
                <a:gd name="T9" fmla="*/ 8103 h 201"/>
                <a:gd name="T10" fmla="*/ 11789 w 328"/>
                <a:gd name="T11" fmla="*/ 8103 h 201"/>
                <a:gd name="T12" fmla="*/ 12379 w 328"/>
                <a:gd name="T13" fmla="*/ 7522 h 201"/>
                <a:gd name="T14" fmla="*/ 4309 w 328"/>
                <a:gd name="T15" fmla="*/ 6931 h 201"/>
                <a:gd name="T16" fmla="*/ 3719 w 328"/>
                <a:gd name="T17" fmla="*/ 7522 h 201"/>
                <a:gd name="T18" fmla="*/ 4309 w 328"/>
                <a:gd name="T19" fmla="*/ 8103 h 201"/>
                <a:gd name="T20" fmla="*/ 2416 w 328"/>
                <a:gd name="T21" fmla="*/ 6931 h 201"/>
                <a:gd name="T22" fmla="*/ 2416 w 328"/>
                <a:gd name="T23" fmla="*/ 7959 h 201"/>
                <a:gd name="T24" fmla="*/ 4309 w 328"/>
                <a:gd name="T25" fmla="*/ 5305 h 201"/>
                <a:gd name="T26" fmla="*/ 11789 w 328"/>
                <a:gd name="T27" fmla="*/ 5305 h 201"/>
                <a:gd name="T28" fmla="*/ 12379 w 328"/>
                <a:gd name="T29" fmla="*/ 4715 h 201"/>
                <a:gd name="T30" fmla="*/ 4309 w 328"/>
                <a:gd name="T31" fmla="*/ 4117 h 201"/>
                <a:gd name="T32" fmla="*/ 3719 w 328"/>
                <a:gd name="T33" fmla="*/ 4715 h 201"/>
                <a:gd name="T34" fmla="*/ 4309 w 328"/>
                <a:gd name="T35" fmla="*/ 5305 h 201"/>
                <a:gd name="T36" fmla="*/ 2416 w 328"/>
                <a:gd name="T37" fmla="*/ 4117 h 201"/>
                <a:gd name="T38" fmla="*/ 2416 w 328"/>
                <a:gd name="T39" fmla="*/ 5149 h 201"/>
                <a:gd name="T40" fmla="*/ 4309 w 328"/>
                <a:gd name="T41" fmla="*/ 10823 h 201"/>
                <a:gd name="T42" fmla="*/ 11789 w 328"/>
                <a:gd name="T43" fmla="*/ 10823 h 201"/>
                <a:gd name="T44" fmla="*/ 12379 w 328"/>
                <a:gd name="T45" fmla="*/ 10225 h 201"/>
                <a:gd name="T46" fmla="*/ 4309 w 328"/>
                <a:gd name="T47" fmla="*/ 9673 h 201"/>
                <a:gd name="T48" fmla="*/ 3719 w 328"/>
                <a:gd name="T49" fmla="*/ 10225 h 201"/>
                <a:gd name="T50" fmla="*/ 4309 w 328"/>
                <a:gd name="T51" fmla="*/ 10823 h 201"/>
                <a:gd name="T52" fmla="*/ 2416 w 328"/>
                <a:gd name="T53" fmla="*/ 9673 h 201"/>
                <a:gd name="T54" fmla="*/ 2416 w 328"/>
                <a:gd name="T55" fmla="*/ 10705 h 201"/>
                <a:gd name="T56" fmla="*/ 22113 w 328"/>
                <a:gd name="T57" fmla="*/ 7572 h 201"/>
                <a:gd name="T58" fmla="*/ 18788 w 328"/>
                <a:gd name="T59" fmla="*/ 7735 h 201"/>
                <a:gd name="T60" fmla="*/ 15598 w 328"/>
                <a:gd name="T61" fmla="*/ 7572 h 201"/>
                <a:gd name="T62" fmla="*/ 15008 w 328"/>
                <a:gd name="T63" fmla="*/ 12605 h 201"/>
                <a:gd name="T64" fmla="*/ 21889 w 328"/>
                <a:gd name="T65" fmla="*/ 13475 h 201"/>
                <a:gd name="T66" fmla="*/ 22691 w 328"/>
                <a:gd name="T67" fmla="*/ 9198 h 201"/>
                <a:gd name="T68" fmla="*/ 17056 w 328"/>
                <a:gd name="T69" fmla="*/ 12220 h 201"/>
                <a:gd name="T70" fmla="*/ 16188 w 328"/>
                <a:gd name="T71" fmla="*/ 12220 h 201"/>
                <a:gd name="T72" fmla="*/ 16622 w 328"/>
                <a:gd name="T73" fmla="*/ 8763 h 201"/>
                <a:gd name="T74" fmla="*/ 17056 w 328"/>
                <a:gd name="T75" fmla="*/ 12220 h 201"/>
                <a:gd name="T76" fmla="*/ 21087 w 328"/>
                <a:gd name="T77" fmla="*/ 12655 h 201"/>
                <a:gd name="T78" fmla="*/ 20615 w 328"/>
                <a:gd name="T79" fmla="*/ 9198 h 201"/>
                <a:gd name="T80" fmla="*/ 21521 w 328"/>
                <a:gd name="T81" fmla="*/ 9198 h 201"/>
                <a:gd name="T82" fmla="*/ 18788 w 328"/>
                <a:gd name="T83" fmla="*/ 6863 h 201"/>
                <a:gd name="T84" fmla="*/ 21299 w 328"/>
                <a:gd name="T85" fmla="*/ 2971 h 201"/>
                <a:gd name="T86" fmla="*/ 18788 w 328"/>
                <a:gd name="T87" fmla="*/ 1347 h 201"/>
                <a:gd name="T88" fmla="*/ 18788 w 328"/>
                <a:gd name="T89" fmla="*/ 6863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8"/>
                <a:gd name="T136" fmla="*/ 0 h 201"/>
                <a:gd name="T137" fmla="*/ 328 w 328"/>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8" h="201">
                  <a:moveTo>
                    <a:pt x="0" y="11"/>
                  </a:moveTo>
                  <a:cubicBezTo>
                    <a:pt x="0" y="5"/>
                    <a:pt x="5" y="0"/>
                    <a:pt x="12" y="0"/>
                  </a:cubicBezTo>
                  <a:cubicBezTo>
                    <a:pt x="316" y="0"/>
                    <a:pt x="316" y="0"/>
                    <a:pt x="316" y="0"/>
                  </a:cubicBezTo>
                  <a:cubicBezTo>
                    <a:pt x="322" y="0"/>
                    <a:pt x="328" y="5"/>
                    <a:pt x="328" y="11"/>
                  </a:cubicBezTo>
                  <a:cubicBezTo>
                    <a:pt x="328" y="190"/>
                    <a:pt x="328" y="190"/>
                    <a:pt x="328" y="190"/>
                  </a:cubicBezTo>
                  <a:cubicBezTo>
                    <a:pt x="328" y="196"/>
                    <a:pt x="322" y="201"/>
                    <a:pt x="316" y="201"/>
                  </a:cubicBezTo>
                  <a:cubicBezTo>
                    <a:pt x="12" y="201"/>
                    <a:pt x="12" y="201"/>
                    <a:pt x="12" y="201"/>
                  </a:cubicBezTo>
                  <a:cubicBezTo>
                    <a:pt x="5" y="201"/>
                    <a:pt x="0" y="196"/>
                    <a:pt x="0" y="190"/>
                  </a:cubicBezTo>
                  <a:lnTo>
                    <a:pt x="0" y="11"/>
                  </a:lnTo>
                  <a:close/>
                  <a:moveTo>
                    <a:pt x="59" y="110"/>
                  </a:moveTo>
                  <a:cubicBezTo>
                    <a:pt x="161" y="110"/>
                    <a:pt x="161" y="110"/>
                    <a:pt x="161" y="110"/>
                  </a:cubicBezTo>
                  <a:cubicBezTo>
                    <a:pt x="161" y="110"/>
                    <a:pt x="161" y="110"/>
                    <a:pt x="161" y="110"/>
                  </a:cubicBezTo>
                  <a:cubicBezTo>
                    <a:pt x="165" y="110"/>
                    <a:pt x="169" y="106"/>
                    <a:pt x="169" y="102"/>
                  </a:cubicBezTo>
                  <a:cubicBezTo>
                    <a:pt x="169" y="102"/>
                    <a:pt x="169" y="102"/>
                    <a:pt x="169" y="102"/>
                  </a:cubicBezTo>
                  <a:cubicBezTo>
                    <a:pt x="169" y="97"/>
                    <a:pt x="165" y="94"/>
                    <a:pt x="161" y="94"/>
                  </a:cubicBezTo>
                  <a:cubicBezTo>
                    <a:pt x="59" y="94"/>
                    <a:pt x="59" y="94"/>
                    <a:pt x="59" y="94"/>
                  </a:cubicBezTo>
                  <a:cubicBezTo>
                    <a:pt x="59" y="94"/>
                    <a:pt x="59" y="94"/>
                    <a:pt x="59" y="94"/>
                  </a:cubicBezTo>
                  <a:cubicBezTo>
                    <a:pt x="55" y="94"/>
                    <a:pt x="51" y="97"/>
                    <a:pt x="51" y="102"/>
                  </a:cubicBezTo>
                  <a:cubicBezTo>
                    <a:pt x="51" y="102"/>
                    <a:pt x="51" y="102"/>
                    <a:pt x="51" y="102"/>
                  </a:cubicBezTo>
                  <a:cubicBezTo>
                    <a:pt x="51" y="106"/>
                    <a:pt x="55" y="110"/>
                    <a:pt x="59" y="110"/>
                  </a:cubicBezTo>
                  <a:close/>
                  <a:moveTo>
                    <a:pt x="40" y="101"/>
                  </a:moveTo>
                  <a:cubicBezTo>
                    <a:pt x="40" y="97"/>
                    <a:pt x="37" y="94"/>
                    <a:pt x="33" y="94"/>
                  </a:cubicBezTo>
                  <a:cubicBezTo>
                    <a:pt x="29" y="94"/>
                    <a:pt x="26" y="97"/>
                    <a:pt x="26" y="101"/>
                  </a:cubicBezTo>
                  <a:cubicBezTo>
                    <a:pt x="26" y="104"/>
                    <a:pt x="29" y="108"/>
                    <a:pt x="33" y="108"/>
                  </a:cubicBezTo>
                  <a:cubicBezTo>
                    <a:pt x="37" y="108"/>
                    <a:pt x="40" y="104"/>
                    <a:pt x="40" y="101"/>
                  </a:cubicBezTo>
                  <a:close/>
                  <a:moveTo>
                    <a:pt x="59" y="72"/>
                  </a:moveTo>
                  <a:cubicBezTo>
                    <a:pt x="161" y="72"/>
                    <a:pt x="161" y="72"/>
                    <a:pt x="161" y="72"/>
                  </a:cubicBezTo>
                  <a:cubicBezTo>
                    <a:pt x="161" y="72"/>
                    <a:pt x="161" y="72"/>
                    <a:pt x="161" y="72"/>
                  </a:cubicBezTo>
                  <a:cubicBezTo>
                    <a:pt x="165" y="72"/>
                    <a:pt x="169" y="69"/>
                    <a:pt x="169" y="64"/>
                  </a:cubicBezTo>
                  <a:cubicBezTo>
                    <a:pt x="169" y="64"/>
                    <a:pt x="169" y="64"/>
                    <a:pt x="169" y="64"/>
                  </a:cubicBezTo>
                  <a:cubicBezTo>
                    <a:pt x="169" y="60"/>
                    <a:pt x="165" y="56"/>
                    <a:pt x="161" y="56"/>
                  </a:cubicBezTo>
                  <a:cubicBezTo>
                    <a:pt x="59" y="56"/>
                    <a:pt x="59" y="56"/>
                    <a:pt x="59" y="56"/>
                  </a:cubicBezTo>
                  <a:cubicBezTo>
                    <a:pt x="59" y="56"/>
                    <a:pt x="59" y="56"/>
                    <a:pt x="59" y="56"/>
                  </a:cubicBezTo>
                  <a:cubicBezTo>
                    <a:pt x="55" y="56"/>
                    <a:pt x="51" y="60"/>
                    <a:pt x="51" y="64"/>
                  </a:cubicBezTo>
                  <a:cubicBezTo>
                    <a:pt x="51" y="64"/>
                    <a:pt x="51" y="64"/>
                    <a:pt x="51" y="64"/>
                  </a:cubicBezTo>
                  <a:cubicBezTo>
                    <a:pt x="51" y="69"/>
                    <a:pt x="55" y="72"/>
                    <a:pt x="59" y="72"/>
                  </a:cubicBezTo>
                  <a:close/>
                  <a:moveTo>
                    <a:pt x="40" y="63"/>
                  </a:moveTo>
                  <a:cubicBezTo>
                    <a:pt x="40" y="59"/>
                    <a:pt x="37" y="56"/>
                    <a:pt x="33" y="56"/>
                  </a:cubicBezTo>
                  <a:cubicBezTo>
                    <a:pt x="29" y="56"/>
                    <a:pt x="26" y="59"/>
                    <a:pt x="26" y="63"/>
                  </a:cubicBezTo>
                  <a:cubicBezTo>
                    <a:pt x="26" y="67"/>
                    <a:pt x="29" y="70"/>
                    <a:pt x="33" y="70"/>
                  </a:cubicBezTo>
                  <a:cubicBezTo>
                    <a:pt x="37" y="70"/>
                    <a:pt x="40" y="67"/>
                    <a:pt x="40" y="63"/>
                  </a:cubicBezTo>
                  <a:close/>
                  <a:moveTo>
                    <a:pt x="59" y="147"/>
                  </a:moveTo>
                  <a:cubicBezTo>
                    <a:pt x="161" y="147"/>
                    <a:pt x="161" y="147"/>
                    <a:pt x="161" y="147"/>
                  </a:cubicBezTo>
                  <a:cubicBezTo>
                    <a:pt x="161" y="147"/>
                    <a:pt x="161" y="147"/>
                    <a:pt x="161" y="147"/>
                  </a:cubicBezTo>
                  <a:cubicBezTo>
                    <a:pt x="165" y="147"/>
                    <a:pt x="169" y="144"/>
                    <a:pt x="169" y="139"/>
                  </a:cubicBezTo>
                  <a:cubicBezTo>
                    <a:pt x="169" y="139"/>
                    <a:pt x="169" y="139"/>
                    <a:pt x="169" y="139"/>
                  </a:cubicBezTo>
                  <a:cubicBezTo>
                    <a:pt x="169" y="135"/>
                    <a:pt x="165" y="131"/>
                    <a:pt x="161" y="131"/>
                  </a:cubicBezTo>
                  <a:cubicBezTo>
                    <a:pt x="59" y="131"/>
                    <a:pt x="59" y="131"/>
                    <a:pt x="59" y="131"/>
                  </a:cubicBezTo>
                  <a:cubicBezTo>
                    <a:pt x="59" y="131"/>
                    <a:pt x="59" y="131"/>
                    <a:pt x="59" y="131"/>
                  </a:cubicBezTo>
                  <a:cubicBezTo>
                    <a:pt x="55" y="131"/>
                    <a:pt x="51" y="135"/>
                    <a:pt x="51" y="139"/>
                  </a:cubicBezTo>
                  <a:cubicBezTo>
                    <a:pt x="51" y="139"/>
                    <a:pt x="51" y="139"/>
                    <a:pt x="51" y="139"/>
                  </a:cubicBezTo>
                  <a:cubicBezTo>
                    <a:pt x="51" y="144"/>
                    <a:pt x="55" y="147"/>
                    <a:pt x="59" y="147"/>
                  </a:cubicBezTo>
                  <a:close/>
                  <a:moveTo>
                    <a:pt x="40" y="138"/>
                  </a:moveTo>
                  <a:cubicBezTo>
                    <a:pt x="40" y="134"/>
                    <a:pt x="37" y="131"/>
                    <a:pt x="33" y="131"/>
                  </a:cubicBezTo>
                  <a:cubicBezTo>
                    <a:pt x="29" y="131"/>
                    <a:pt x="26" y="134"/>
                    <a:pt x="26" y="138"/>
                  </a:cubicBezTo>
                  <a:cubicBezTo>
                    <a:pt x="26" y="142"/>
                    <a:pt x="29" y="145"/>
                    <a:pt x="33" y="145"/>
                  </a:cubicBezTo>
                  <a:cubicBezTo>
                    <a:pt x="37" y="145"/>
                    <a:pt x="40" y="142"/>
                    <a:pt x="40" y="138"/>
                  </a:cubicBezTo>
                  <a:close/>
                  <a:moveTo>
                    <a:pt x="302" y="103"/>
                  </a:moveTo>
                  <a:cubicBezTo>
                    <a:pt x="299" y="98"/>
                    <a:pt x="294" y="95"/>
                    <a:pt x="290" y="92"/>
                  </a:cubicBezTo>
                  <a:cubicBezTo>
                    <a:pt x="282" y="101"/>
                    <a:pt x="271" y="105"/>
                    <a:pt x="257" y="105"/>
                  </a:cubicBezTo>
                  <a:cubicBezTo>
                    <a:pt x="244" y="105"/>
                    <a:pt x="233" y="101"/>
                    <a:pt x="225" y="92"/>
                  </a:cubicBezTo>
                  <a:cubicBezTo>
                    <a:pt x="220" y="95"/>
                    <a:pt x="216" y="98"/>
                    <a:pt x="213" y="103"/>
                  </a:cubicBezTo>
                  <a:cubicBezTo>
                    <a:pt x="208" y="109"/>
                    <a:pt x="205" y="117"/>
                    <a:pt x="205" y="125"/>
                  </a:cubicBezTo>
                  <a:cubicBezTo>
                    <a:pt x="205" y="139"/>
                    <a:pt x="205" y="171"/>
                    <a:pt x="205" y="171"/>
                  </a:cubicBezTo>
                  <a:cubicBezTo>
                    <a:pt x="205" y="177"/>
                    <a:pt x="209" y="183"/>
                    <a:pt x="216" y="183"/>
                  </a:cubicBezTo>
                  <a:cubicBezTo>
                    <a:pt x="299" y="183"/>
                    <a:pt x="299" y="183"/>
                    <a:pt x="299" y="183"/>
                  </a:cubicBezTo>
                  <a:cubicBezTo>
                    <a:pt x="306" y="183"/>
                    <a:pt x="310" y="177"/>
                    <a:pt x="310" y="171"/>
                  </a:cubicBezTo>
                  <a:cubicBezTo>
                    <a:pt x="310" y="171"/>
                    <a:pt x="310" y="139"/>
                    <a:pt x="310" y="125"/>
                  </a:cubicBezTo>
                  <a:cubicBezTo>
                    <a:pt x="310" y="117"/>
                    <a:pt x="307" y="109"/>
                    <a:pt x="302" y="103"/>
                  </a:cubicBezTo>
                  <a:close/>
                  <a:moveTo>
                    <a:pt x="233" y="166"/>
                  </a:moveTo>
                  <a:cubicBezTo>
                    <a:pt x="233" y="169"/>
                    <a:pt x="230" y="172"/>
                    <a:pt x="227" y="172"/>
                  </a:cubicBezTo>
                  <a:cubicBezTo>
                    <a:pt x="224" y="172"/>
                    <a:pt x="221" y="169"/>
                    <a:pt x="221" y="166"/>
                  </a:cubicBezTo>
                  <a:cubicBezTo>
                    <a:pt x="221" y="125"/>
                    <a:pt x="221" y="125"/>
                    <a:pt x="221" y="125"/>
                  </a:cubicBezTo>
                  <a:cubicBezTo>
                    <a:pt x="221" y="121"/>
                    <a:pt x="224" y="119"/>
                    <a:pt x="227" y="119"/>
                  </a:cubicBezTo>
                  <a:cubicBezTo>
                    <a:pt x="230" y="119"/>
                    <a:pt x="233" y="121"/>
                    <a:pt x="233" y="125"/>
                  </a:cubicBezTo>
                  <a:lnTo>
                    <a:pt x="233" y="166"/>
                  </a:lnTo>
                  <a:close/>
                  <a:moveTo>
                    <a:pt x="294" y="166"/>
                  </a:moveTo>
                  <a:cubicBezTo>
                    <a:pt x="294" y="169"/>
                    <a:pt x="291" y="172"/>
                    <a:pt x="288" y="172"/>
                  </a:cubicBezTo>
                  <a:cubicBezTo>
                    <a:pt x="284" y="172"/>
                    <a:pt x="282" y="169"/>
                    <a:pt x="282" y="166"/>
                  </a:cubicBezTo>
                  <a:cubicBezTo>
                    <a:pt x="282" y="125"/>
                    <a:pt x="282" y="125"/>
                    <a:pt x="282" y="125"/>
                  </a:cubicBezTo>
                  <a:cubicBezTo>
                    <a:pt x="282" y="121"/>
                    <a:pt x="284" y="119"/>
                    <a:pt x="288" y="119"/>
                  </a:cubicBezTo>
                  <a:cubicBezTo>
                    <a:pt x="291" y="119"/>
                    <a:pt x="294" y="121"/>
                    <a:pt x="294" y="125"/>
                  </a:cubicBezTo>
                  <a:lnTo>
                    <a:pt x="294" y="166"/>
                  </a:lnTo>
                  <a:close/>
                  <a:moveTo>
                    <a:pt x="257" y="93"/>
                  </a:moveTo>
                  <a:cubicBezTo>
                    <a:pt x="278" y="93"/>
                    <a:pt x="294" y="76"/>
                    <a:pt x="295" y="56"/>
                  </a:cubicBezTo>
                  <a:cubicBezTo>
                    <a:pt x="295" y="50"/>
                    <a:pt x="293" y="45"/>
                    <a:pt x="291" y="40"/>
                  </a:cubicBezTo>
                  <a:cubicBezTo>
                    <a:pt x="287" y="32"/>
                    <a:pt x="281" y="26"/>
                    <a:pt x="273" y="22"/>
                  </a:cubicBezTo>
                  <a:cubicBezTo>
                    <a:pt x="268" y="20"/>
                    <a:pt x="263" y="18"/>
                    <a:pt x="257" y="18"/>
                  </a:cubicBezTo>
                  <a:cubicBezTo>
                    <a:pt x="237" y="18"/>
                    <a:pt x="220" y="35"/>
                    <a:pt x="220" y="56"/>
                  </a:cubicBezTo>
                  <a:cubicBezTo>
                    <a:pt x="220" y="76"/>
                    <a:pt x="237" y="93"/>
                    <a:pt x="257" y="93"/>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89BA17"/>
                  </a:solidFill>
                  <a:prstDash val="solid"/>
                  <a:round/>
                  <a:headEnd type="none" w="med" len="med"/>
                  <a:tailEnd type="none" w="med" len="med"/>
                </a14:hiddenLine>
              </a:ext>
            </a:extLst>
          </p:spPr>
          <p:txBody>
            <a:bodyPr/>
            <a:lstStyle/>
            <a:p>
              <a:pPr>
                <a:defRPr/>
              </a:pPr>
              <a:endParaRPr lang="en-US" dirty="0">
                <a:solidFill>
                  <a:srgbClr val="58585A"/>
                </a:solidFill>
                <a:ea typeface="MS PGothic" pitchFamily="34" charset="-128"/>
              </a:endParaRPr>
            </a:p>
          </p:txBody>
        </p:sp>
      </p:grpSp>
      <p:grpSp>
        <p:nvGrpSpPr>
          <p:cNvPr id="31" name="Group 30"/>
          <p:cNvGrpSpPr>
            <a:grpSpLocks noChangeAspect="1"/>
          </p:cNvGrpSpPr>
          <p:nvPr/>
        </p:nvGrpSpPr>
        <p:grpSpPr bwMode="auto">
          <a:xfrm>
            <a:off x="6816175" y="4114800"/>
            <a:ext cx="307382" cy="213248"/>
            <a:chOff x="2958271" y="2455271"/>
            <a:chExt cx="2770499" cy="1447797"/>
          </a:xfrm>
          <a:solidFill>
            <a:schemeClr val="bg1"/>
          </a:solidFill>
        </p:grpSpPr>
        <p:sp>
          <p:nvSpPr>
            <p:cNvPr id="32" name="Freeform 3"/>
            <p:cNvSpPr>
              <a:spLocks noChangeAspect="1" noEditPoints="1"/>
            </p:cNvSpPr>
            <p:nvPr/>
          </p:nvSpPr>
          <p:spPr bwMode="auto">
            <a:xfrm>
              <a:off x="2958271" y="2455271"/>
              <a:ext cx="1762122" cy="1447797"/>
            </a:xfrm>
            <a:custGeom>
              <a:avLst/>
              <a:gdLst>
                <a:gd name="T0" fmla="*/ 2147483647 w 470"/>
                <a:gd name="T1" fmla="*/ 2147483647 h 386"/>
                <a:gd name="T2" fmla="*/ 2147483647 w 470"/>
                <a:gd name="T3" fmla="*/ 2147483647 h 386"/>
                <a:gd name="T4" fmla="*/ 2147483647 w 470"/>
                <a:gd name="T5" fmla="*/ 2147483647 h 386"/>
                <a:gd name="T6" fmla="*/ 2147483647 w 470"/>
                <a:gd name="T7" fmla="*/ 2147483647 h 386"/>
                <a:gd name="T8" fmla="*/ 2147483647 w 470"/>
                <a:gd name="T9" fmla="*/ 2147483647 h 386"/>
                <a:gd name="T10" fmla="*/ 2147483647 w 470"/>
                <a:gd name="T11" fmla="*/ 2147483647 h 386"/>
                <a:gd name="T12" fmla="*/ 2147483647 w 470"/>
                <a:gd name="T13" fmla="*/ 2147483647 h 386"/>
                <a:gd name="T14" fmla="*/ 2147483647 w 470"/>
                <a:gd name="T15" fmla="*/ 2147483647 h 386"/>
                <a:gd name="T16" fmla="*/ 2147483647 w 470"/>
                <a:gd name="T17" fmla="*/ 2147483647 h 386"/>
                <a:gd name="T18" fmla="*/ 2147483647 w 470"/>
                <a:gd name="T19" fmla="*/ 2147483647 h 386"/>
                <a:gd name="T20" fmla="*/ 2147483647 w 470"/>
                <a:gd name="T21" fmla="*/ 2147483647 h 386"/>
                <a:gd name="T22" fmla="*/ 0 w 470"/>
                <a:gd name="T23" fmla="*/ 2147483647 h 386"/>
                <a:gd name="T24" fmla="*/ 2147483647 w 470"/>
                <a:gd name="T25" fmla="*/ 2147483647 h 386"/>
                <a:gd name="T26" fmla="*/ 2147483647 w 470"/>
                <a:gd name="T27" fmla="*/ 2147483647 h 386"/>
                <a:gd name="T28" fmla="*/ 2147483647 w 470"/>
                <a:gd name="T29" fmla="*/ 2147483647 h 386"/>
                <a:gd name="T30" fmla="*/ 2147483647 w 470"/>
                <a:gd name="T31" fmla="*/ 2147483647 h 386"/>
                <a:gd name="T32" fmla="*/ 2147483647 w 470"/>
                <a:gd name="T33" fmla="*/ 2147483647 h 386"/>
                <a:gd name="T34" fmla="*/ 2147483647 w 470"/>
                <a:gd name="T35" fmla="*/ 2147483647 h 386"/>
                <a:gd name="T36" fmla="*/ 2147483647 w 470"/>
                <a:gd name="T37" fmla="*/ 2147483647 h 386"/>
                <a:gd name="T38" fmla="*/ 2147483647 w 470"/>
                <a:gd name="T39" fmla="*/ 2147483647 h 386"/>
                <a:gd name="T40" fmla="*/ 2147483647 w 470"/>
                <a:gd name="T41" fmla="*/ 2147483647 h 386"/>
                <a:gd name="T42" fmla="*/ 2147483647 w 470"/>
                <a:gd name="T43" fmla="*/ 2147483647 h 386"/>
                <a:gd name="T44" fmla="*/ 2147483647 w 470"/>
                <a:gd name="T45" fmla="*/ 2147483647 h 386"/>
                <a:gd name="T46" fmla="*/ 2147483647 w 470"/>
                <a:gd name="T47" fmla="*/ 2147483647 h 386"/>
                <a:gd name="T48" fmla="*/ 2147483647 w 470"/>
                <a:gd name="T49" fmla="*/ 2147483647 h 386"/>
                <a:gd name="T50" fmla="*/ 2147483647 w 470"/>
                <a:gd name="T51" fmla="*/ 2147483647 h 386"/>
                <a:gd name="T52" fmla="*/ 2147483647 w 470"/>
                <a:gd name="T53" fmla="*/ 2147483647 h 386"/>
                <a:gd name="T54" fmla="*/ 2147483647 w 470"/>
                <a:gd name="T55" fmla="*/ 2147483647 h 386"/>
                <a:gd name="T56" fmla="*/ 2147483647 w 470"/>
                <a:gd name="T57" fmla="*/ 2147483647 h 386"/>
                <a:gd name="T58" fmla="*/ 2147483647 w 470"/>
                <a:gd name="T59" fmla="*/ 2147483647 h 386"/>
                <a:gd name="T60" fmla="*/ 2147483647 w 470"/>
                <a:gd name="T61" fmla="*/ 2147483647 h 386"/>
                <a:gd name="T62" fmla="*/ 2147483647 w 470"/>
                <a:gd name="T63" fmla="*/ 2147483647 h 386"/>
                <a:gd name="T64" fmla="*/ 2147483647 w 470"/>
                <a:gd name="T65" fmla="*/ 2147483647 h 386"/>
                <a:gd name="T66" fmla="*/ 2147483647 w 470"/>
                <a:gd name="T67" fmla="*/ 2147483647 h 386"/>
                <a:gd name="T68" fmla="*/ 2147483647 w 470"/>
                <a:gd name="T69" fmla="*/ 2147483647 h 386"/>
                <a:gd name="T70" fmla="*/ 2147483647 w 470"/>
                <a:gd name="T71" fmla="*/ 2147483647 h 386"/>
                <a:gd name="T72" fmla="*/ 2147483647 w 470"/>
                <a:gd name="T73" fmla="*/ 2147483647 h 386"/>
                <a:gd name="T74" fmla="*/ 2147483647 w 470"/>
                <a:gd name="T75" fmla="*/ 2147483647 h 386"/>
                <a:gd name="T76" fmla="*/ 2147483647 w 470"/>
                <a:gd name="T77" fmla="*/ 2147483647 h 386"/>
                <a:gd name="T78" fmla="*/ 2147483647 w 470"/>
                <a:gd name="T79" fmla="*/ 2147483647 h 386"/>
                <a:gd name="T80" fmla="*/ 2147483647 w 470"/>
                <a:gd name="T81" fmla="*/ 2147483647 h 386"/>
                <a:gd name="T82" fmla="*/ 2147483647 w 470"/>
                <a:gd name="T83" fmla="*/ 2147483647 h 386"/>
                <a:gd name="T84" fmla="*/ 2147483647 w 470"/>
                <a:gd name="T85" fmla="*/ 2147483647 h 386"/>
                <a:gd name="T86" fmla="*/ 2147483647 w 470"/>
                <a:gd name="T87" fmla="*/ 2147483647 h 386"/>
                <a:gd name="T88" fmla="*/ 2147483647 w 470"/>
                <a:gd name="T89" fmla="*/ 2147483647 h 386"/>
                <a:gd name="T90" fmla="*/ 2147483647 w 470"/>
                <a:gd name="T91" fmla="*/ 2147483647 h 386"/>
                <a:gd name="T92" fmla="*/ 2147483647 w 470"/>
                <a:gd name="T93" fmla="*/ 2147483647 h 386"/>
                <a:gd name="T94" fmla="*/ 2147483647 w 470"/>
                <a:gd name="T95" fmla="*/ 2147483647 h 386"/>
                <a:gd name="T96" fmla="*/ 2147483647 w 470"/>
                <a:gd name="T97" fmla="*/ 2147483647 h 386"/>
                <a:gd name="T98" fmla="*/ 2147483647 w 470"/>
                <a:gd name="T99" fmla="*/ 2147483647 h 386"/>
                <a:gd name="T100" fmla="*/ 2147483647 w 470"/>
                <a:gd name="T101" fmla="*/ 2147483647 h 386"/>
                <a:gd name="T102" fmla="*/ 2147483647 w 470"/>
                <a:gd name="T103" fmla="*/ 2147483647 h 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386">
                  <a:moveTo>
                    <a:pt x="462" y="185"/>
                  </a:moveTo>
                  <a:cubicBezTo>
                    <a:pt x="435" y="185"/>
                    <a:pt x="435" y="185"/>
                    <a:pt x="435" y="185"/>
                  </a:cubicBezTo>
                  <a:cubicBezTo>
                    <a:pt x="435" y="99"/>
                    <a:pt x="435" y="99"/>
                    <a:pt x="435" y="99"/>
                  </a:cubicBezTo>
                  <a:cubicBezTo>
                    <a:pt x="435" y="94"/>
                    <a:pt x="431" y="91"/>
                    <a:pt x="427" y="91"/>
                  </a:cubicBezTo>
                  <a:cubicBezTo>
                    <a:pt x="423" y="91"/>
                    <a:pt x="419" y="94"/>
                    <a:pt x="419" y="99"/>
                  </a:cubicBezTo>
                  <a:cubicBezTo>
                    <a:pt x="419" y="335"/>
                    <a:pt x="419" y="335"/>
                    <a:pt x="419" y="335"/>
                  </a:cubicBezTo>
                  <a:cubicBezTo>
                    <a:pt x="51" y="335"/>
                    <a:pt x="51" y="335"/>
                    <a:pt x="51" y="335"/>
                  </a:cubicBezTo>
                  <a:cubicBezTo>
                    <a:pt x="51" y="51"/>
                    <a:pt x="51" y="51"/>
                    <a:pt x="51" y="51"/>
                  </a:cubicBezTo>
                  <a:cubicBezTo>
                    <a:pt x="419" y="51"/>
                    <a:pt x="419" y="51"/>
                    <a:pt x="419" y="51"/>
                  </a:cubicBezTo>
                  <a:cubicBezTo>
                    <a:pt x="419" y="67"/>
                    <a:pt x="419" y="67"/>
                    <a:pt x="419" y="67"/>
                  </a:cubicBezTo>
                  <a:cubicBezTo>
                    <a:pt x="419" y="71"/>
                    <a:pt x="423" y="75"/>
                    <a:pt x="427" y="75"/>
                  </a:cubicBezTo>
                  <a:cubicBezTo>
                    <a:pt x="431" y="75"/>
                    <a:pt x="435" y="71"/>
                    <a:pt x="435" y="67"/>
                  </a:cubicBezTo>
                  <a:cubicBezTo>
                    <a:pt x="435" y="50"/>
                    <a:pt x="435" y="50"/>
                    <a:pt x="435" y="50"/>
                  </a:cubicBezTo>
                  <a:cubicBezTo>
                    <a:pt x="435" y="42"/>
                    <a:pt x="428" y="35"/>
                    <a:pt x="420" y="35"/>
                  </a:cubicBezTo>
                  <a:cubicBezTo>
                    <a:pt x="243" y="35"/>
                    <a:pt x="243" y="35"/>
                    <a:pt x="243" y="35"/>
                  </a:cubicBezTo>
                  <a:cubicBezTo>
                    <a:pt x="243" y="8"/>
                    <a:pt x="243" y="8"/>
                    <a:pt x="243" y="8"/>
                  </a:cubicBezTo>
                  <a:cubicBezTo>
                    <a:pt x="243" y="3"/>
                    <a:pt x="239" y="0"/>
                    <a:pt x="235" y="0"/>
                  </a:cubicBezTo>
                  <a:cubicBezTo>
                    <a:pt x="231" y="0"/>
                    <a:pt x="227" y="3"/>
                    <a:pt x="227" y="8"/>
                  </a:cubicBezTo>
                  <a:cubicBezTo>
                    <a:pt x="227" y="35"/>
                    <a:pt x="227" y="35"/>
                    <a:pt x="227" y="35"/>
                  </a:cubicBezTo>
                  <a:cubicBezTo>
                    <a:pt x="50" y="35"/>
                    <a:pt x="50" y="35"/>
                    <a:pt x="50" y="35"/>
                  </a:cubicBezTo>
                  <a:cubicBezTo>
                    <a:pt x="42" y="35"/>
                    <a:pt x="35" y="42"/>
                    <a:pt x="35" y="50"/>
                  </a:cubicBezTo>
                  <a:cubicBezTo>
                    <a:pt x="35" y="185"/>
                    <a:pt x="35" y="185"/>
                    <a:pt x="35" y="185"/>
                  </a:cubicBezTo>
                  <a:cubicBezTo>
                    <a:pt x="8" y="185"/>
                    <a:pt x="8" y="185"/>
                    <a:pt x="8" y="185"/>
                  </a:cubicBezTo>
                  <a:cubicBezTo>
                    <a:pt x="4" y="185"/>
                    <a:pt x="0" y="188"/>
                    <a:pt x="0" y="193"/>
                  </a:cubicBezTo>
                  <a:cubicBezTo>
                    <a:pt x="0" y="197"/>
                    <a:pt x="4" y="201"/>
                    <a:pt x="8" y="201"/>
                  </a:cubicBezTo>
                  <a:cubicBezTo>
                    <a:pt x="35" y="201"/>
                    <a:pt x="35" y="201"/>
                    <a:pt x="35" y="201"/>
                  </a:cubicBezTo>
                  <a:cubicBezTo>
                    <a:pt x="35" y="335"/>
                    <a:pt x="35" y="335"/>
                    <a:pt x="35" y="335"/>
                  </a:cubicBezTo>
                  <a:cubicBezTo>
                    <a:pt x="35" y="344"/>
                    <a:pt x="42" y="351"/>
                    <a:pt x="50" y="351"/>
                  </a:cubicBezTo>
                  <a:cubicBezTo>
                    <a:pt x="227" y="351"/>
                    <a:pt x="227" y="351"/>
                    <a:pt x="227" y="351"/>
                  </a:cubicBezTo>
                  <a:cubicBezTo>
                    <a:pt x="227" y="378"/>
                    <a:pt x="227" y="378"/>
                    <a:pt x="227" y="378"/>
                  </a:cubicBezTo>
                  <a:cubicBezTo>
                    <a:pt x="227" y="382"/>
                    <a:pt x="231" y="386"/>
                    <a:pt x="235" y="386"/>
                  </a:cubicBezTo>
                  <a:cubicBezTo>
                    <a:pt x="239" y="386"/>
                    <a:pt x="243" y="382"/>
                    <a:pt x="243" y="378"/>
                  </a:cubicBezTo>
                  <a:cubicBezTo>
                    <a:pt x="243" y="351"/>
                    <a:pt x="243" y="351"/>
                    <a:pt x="243" y="351"/>
                  </a:cubicBezTo>
                  <a:cubicBezTo>
                    <a:pt x="420" y="351"/>
                    <a:pt x="420" y="351"/>
                    <a:pt x="420" y="351"/>
                  </a:cubicBezTo>
                  <a:cubicBezTo>
                    <a:pt x="428" y="351"/>
                    <a:pt x="435" y="344"/>
                    <a:pt x="435" y="335"/>
                  </a:cubicBezTo>
                  <a:cubicBezTo>
                    <a:pt x="435" y="201"/>
                    <a:pt x="435" y="201"/>
                    <a:pt x="435" y="201"/>
                  </a:cubicBezTo>
                  <a:cubicBezTo>
                    <a:pt x="462" y="201"/>
                    <a:pt x="462" y="201"/>
                    <a:pt x="462" y="201"/>
                  </a:cubicBezTo>
                  <a:cubicBezTo>
                    <a:pt x="466" y="201"/>
                    <a:pt x="470" y="197"/>
                    <a:pt x="470" y="193"/>
                  </a:cubicBezTo>
                  <a:cubicBezTo>
                    <a:pt x="470" y="188"/>
                    <a:pt x="466" y="185"/>
                    <a:pt x="462" y="185"/>
                  </a:cubicBezTo>
                  <a:close/>
                  <a:moveTo>
                    <a:pt x="286" y="177"/>
                  </a:moveTo>
                  <a:cubicBezTo>
                    <a:pt x="375" y="177"/>
                    <a:pt x="375" y="177"/>
                    <a:pt x="375" y="177"/>
                  </a:cubicBezTo>
                  <a:cubicBezTo>
                    <a:pt x="386" y="177"/>
                    <a:pt x="394" y="168"/>
                    <a:pt x="394" y="157"/>
                  </a:cubicBezTo>
                  <a:cubicBezTo>
                    <a:pt x="394" y="122"/>
                    <a:pt x="394" y="122"/>
                    <a:pt x="394" y="122"/>
                  </a:cubicBezTo>
                  <a:cubicBezTo>
                    <a:pt x="394" y="112"/>
                    <a:pt x="386" y="103"/>
                    <a:pt x="375" y="103"/>
                  </a:cubicBezTo>
                  <a:cubicBezTo>
                    <a:pt x="286" y="103"/>
                    <a:pt x="286" y="103"/>
                    <a:pt x="286" y="103"/>
                  </a:cubicBezTo>
                  <a:cubicBezTo>
                    <a:pt x="275" y="103"/>
                    <a:pt x="267" y="112"/>
                    <a:pt x="267" y="122"/>
                  </a:cubicBezTo>
                  <a:cubicBezTo>
                    <a:pt x="267" y="132"/>
                    <a:pt x="267" y="132"/>
                    <a:pt x="267" y="132"/>
                  </a:cubicBezTo>
                  <a:cubicBezTo>
                    <a:pt x="235" y="132"/>
                    <a:pt x="235" y="132"/>
                    <a:pt x="235" y="132"/>
                  </a:cubicBezTo>
                  <a:cubicBezTo>
                    <a:pt x="230" y="132"/>
                    <a:pt x="227" y="136"/>
                    <a:pt x="227" y="140"/>
                  </a:cubicBezTo>
                  <a:cubicBezTo>
                    <a:pt x="227" y="185"/>
                    <a:pt x="227" y="185"/>
                    <a:pt x="227" y="185"/>
                  </a:cubicBezTo>
                  <a:cubicBezTo>
                    <a:pt x="191" y="185"/>
                    <a:pt x="191" y="185"/>
                    <a:pt x="191" y="185"/>
                  </a:cubicBezTo>
                  <a:cubicBezTo>
                    <a:pt x="191" y="153"/>
                    <a:pt x="191" y="153"/>
                    <a:pt x="191" y="153"/>
                  </a:cubicBezTo>
                  <a:cubicBezTo>
                    <a:pt x="191" y="143"/>
                    <a:pt x="183" y="134"/>
                    <a:pt x="172" y="134"/>
                  </a:cubicBezTo>
                  <a:cubicBezTo>
                    <a:pt x="95" y="134"/>
                    <a:pt x="95" y="134"/>
                    <a:pt x="95" y="134"/>
                  </a:cubicBezTo>
                  <a:cubicBezTo>
                    <a:pt x="84" y="134"/>
                    <a:pt x="76" y="143"/>
                    <a:pt x="76" y="153"/>
                  </a:cubicBezTo>
                  <a:cubicBezTo>
                    <a:pt x="76" y="232"/>
                    <a:pt x="76" y="232"/>
                    <a:pt x="76" y="232"/>
                  </a:cubicBezTo>
                  <a:cubicBezTo>
                    <a:pt x="76" y="243"/>
                    <a:pt x="84" y="252"/>
                    <a:pt x="95" y="252"/>
                  </a:cubicBezTo>
                  <a:cubicBezTo>
                    <a:pt x="172" y="252"/>
                    <a:pt x="172" y="252"/>
                    <a:pt x="172" y="252"/>
                  </a:cubicBezTo>
                  <a:cubicBezTo>
                    <a:pt x="183" y="252"/>
                    <a:pt x="191" y="243"/>
                    <a:pt x="191" y="232"/>
                  </a:cubicBezTo>
                  <a:cubicBezTo>
                    <a:pt x="191" y="201"/>
                    <a:pt x="191" y="201"/>
                    <a:pt x="191" y="201"/>
                  </a:cubicBezTo>
                  <a:cubicBezTo>
                    <a:pt x="227" y="201"/>
                    <a:pt x="227" y="201"/>
                    <a:pt x="227" y="201"/>
                  </a:cubicBezTo>
                  <a:cubicBezTo>
                    <a:pt x="227" y="246"/>
                    <a:pt x="227" y="246"/>
                    <a:pt x="227" y="246"/>
                  </a:cubicBezTo>
                  <a:cubicBezTo>
                    <a:pt x="227" y="250"/>
                    <a:pt x="230" y="254"/>
                    <a:pt x="235" y="254"/>
                  </a:cubicBezTo>
                  <a:cubicBezTo>
                    <a:pt x="267" y="254"/>
                    <a:pt x="267" y="254"/>
                    <a:pt x="267" y="254"/>
                  </a:cubicBezTo>
                  <a:cubicBezTo>
                    <a:pt x="267" y="263"/>
                    <a:pt x="267" y="263"/>
                    <a:pt x="267" y="263"/>
                  </a:cubicBezTo>
                  <a:cubicBezTo>
                    <a:pt x="267" y="274"/>
                    <a:pt x="275" y="283"/>
                    <a:pt x="286" y="283"/>
                  </a:cubicBezTo>
                  <a:cubicBezTo>
                    <a:pt x="375" y="283"/>
                    <a:pt x="375" y="283"/>
                    <a:pt x="375" y="283"/>
                  </a:cubicBezTo>
                  <a:cubicBezTo>
                    <a:pt x="386" y="283"/>
                    <a:pt x="394" y="274"/>
                    <a:pt x="394" y="263"/>
                  </a:cubicBezTo>
                  <a:cubicBezTo>
                    <a:pt x="394" y="228"/>
                    <a:pt x="394" y="228"/>
                    <a:pt x="394" y="228"/>
                  </a:cubicBezTo>
                  <a:cubicBezTo>
                    <a:pt x="394" y="217"/>
                    <a:pt x="386" y="209"/>
                    <a:pt x="375" y="209"/>
                  </a:cubicBezTo>
                  <a:cubicBezTo>
                    <a:pt x="286" y="209"/>
                    <a:pt x="286" y="209"/>
                    <a:pt x="286" y="209"/>
                  </a:cubicBezTo>
                  <a:cubicBezTo>
                    <a:pt x="275" y="209"/>
                    <a:pt x="267" y="217"/>
                    <a:pt x="267" y="228"/>
                  </a:cubicBezTo>
                  <a:cubicBezTo>
                    <a:pt x="267" y="238"/>
                    <a:pt x="267" y="238"/>
                    <a:pt x="267" y="238"/>
                  </a:cubicBezTo>
                  <a:cubicBezTo>
                    <a:pt x="243" y="238"/>
                    <a:pt x="243" y="238"/>
                    <a:pt x="243" y="238"/>
                  </a:cubicBezTo>
                  <a:cubicBezTo>
                    <a:pt x="243" y="148"/>
                    <a:pt x="243" y="148"/>
                    <a:pt x="243" y="148"/>
                  </a:cubicBezTo>
                  <a:cubicBezTo>
                    <a:pt x="267" y="148"/>
                    <a:pt x="267" y="148"/>
                    <a:pt x="267" y="148"/>
                  </a:cubicBezTo>
                  <a:cubicBezTo>
                    <a:pt x="267" y="157"/>
                    <a:pt x="267" y="157"/>
                    <a:pt x="267" y="157"/>
                  </a:cubicBezTo>
                  <a:cubicBezTo>
                    <a:pt x="267" y="168"/>
                    <a:pt x="275" y="177"/>
                    <a:pt x="286" y="177"/>
                  </a:cubicBezTo>
                  <a:close/>
                  <a:moveTo>
                    <a:pt x="282" y="122"/>
                  </a:moveTo>
                  <a:cubicBezTo>
                    <a:pt x="282" y="120"/>
                    <a:pt x="284" y="119"/>
                    <a:pt x="286" y="119"/>
                  </a:cubicBezTo>
                  <a:cubicBezTo>
                    <a:pt x="375" y="119"/>
                    <a:pt x="375" y="119"/>
                    <a:pt x="375" y="119"/>
                  </a:cubicBezTo>
                  <a:cubicBezTo>
                    <a:pt x="377" y="119"/>
                    <a:pt x="379" y="120"/>
                    <a:pt x="379" y="122"/>
                  </a:cubicBezTo>
                  <a:cubicBezTo>
                    <a:pt x="379" y="157"/>
                    <a:pt x="379" y="157"/>
                    <a:pt x="379" y="157"/>
                  </a:cubicBezTo>
                  <a:cubicBezTo>
                    <a:pt x="379" y="160"/>
                    <a:pt x="377" y="161"/>
                    <a:pt x="375" y="161"/>
                  </a:cubicBezTo>
                  <a:cubicBezTo>
                    <a:pt x="286" y="161"/>
                    <a:pt x="286" y="161"/>
                    <a:pt x="286" y="161"/>
                  </a:cubicBezTo>
                  <a:cubicBezTo>
                    <a:pt x="284" y="161"/>
                    <a:pt x="282" y="160"/>
                    <a:pt x="282" y="157"/>
                  </a:cubicBezTo>
                  <a:lnTo>
                    <a:pt x="282" y="122"/>
                  </a:lnTo>
                  <a:close/>
                  <a:moveTo>
                    <a:pt x="176" y="232"/>
                  </a:moveTo>
                  <a:cubicBezTo>
                    <a:pt x="176" y="234"/>
                    <a:pt x="174" y="236"/>
                    <a:pt x="172" y="236"/>
                  </a:cubicBezTo>
                  <a:cubicBezTo>
                    <a:pt x="95" y="236"/>
                    <a:pt x="95" y="236"/>
                    <a:pt x="95" y="236"/>
                  </a:cubicBezTo>
                  <a:cubicBezTo>
                    <a:pt x="93" y="236"/>
                    <a:pt x="91" y="234"/>
                    <a:pt x="91" y="232"/>
                  </a:cubicBezTo>
                  <a:cubicBezTo>
                    <a:pt x="91" y="153"/>
                    <a:pt x="91" y="153"/>
                    <a:pt x="91" y="153"/>
                  </a:cubicBezTo>
                  <a:cubicBezTo>
                    <a:pt x="91" y="151"/>
                    <a:pt x="93" y="149"/>
                    <a:pt x="95" y="149"/>
                  </a:cubicBezTo>
                  <a:cubicBezTo>
                    <a:pt x="172" y="149"/>
                    <a:pt x="172" y="149"/>
                    <a:pt x="172" y="149"/>
                  </a:cubicBezTo>
                  <a:cubicBezTo>
                    <a:pt x="174" y="149"/>
                    <a:pt x="176" y="151"/>
                    <a:pt x="176" y="153"/>
                  </a:cubicBezTo>
                  <a:lnTo>
                    <a:pt x="176" y="232"/>
                  </a:lnTo>
                  <a:close/>
                  <a:moveTo>
                    <a:pt x="282" y="228"/>
                  </a:moveTo>
                  <a:cubicBezTo>
                    <a:pt x="282" y="226"/>
                    <a:pt x="284" y="224"/>
                    <a:pt x="286" y="224"/>
                  </a:cubicBezTo>
                  <a:cubicBezTo>
                    <a:pt x="375" y="224"/>
                    <a:pt x="375" y="224"/>
                    <a:pt x="375" y="224"/>
                  </a:cubicBezTo>
                  <a:cubicBezTo>
                    <a:pt x="377" y="224"/>
                    <a:pt x="379" y="226"/>
                    <a:pt x="379" y="228"/>
                  </a:cubicBezTo>
                  <a:cubicBezTo>
                    <a:pt x="379" y="263"/>
                    <a:pt x="379" y="263"/>
                    <a:pt x="379" y="263"/>
                  </a:cubicBezTo>
                  <a:cubicBezTo>
                    <a:pt x="379" y="265"/>
                    <a:pt x="377" y="267"/>
                    <a:pt x="375" y="267"/>
                  </a:cubicBezTo>
                  <a:cubicBezTo>
                    <a:pt x="286" y="267"/>
                    <a:pt x="286" y="267"/>
                    <a:pt x="286" y="267"/>
                  </a:cubicBezTo>
                  <a:cubicBezTo>
                    <a:pt x="284" y="267"/>
                    <a:pt x="282" y="265"/>
                    <a:pt x="282" y="263"/>
                  </a:cubicBezTo>
                  <a:lnTo>
                    <a:pt x="282" y="228"/>
                  </a:lnTo>
                  <a:close/>
                </a:path>
              </a:pathLst>
            </a:custGeom>
            <a:noFill/>
            <a:ln w="9525" cap="flat"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08A00"/>
                  </a:solidFill>
                </a14:hiddenFill>
              </a:ext>
            </a:extLst>
          </p:spPr>
          <p:txBody>
            <a:bodyPr/>
            <a:lstStyle/>
            <a:p>
              <a:pPr>
                <a:defRPr/>
              </a:pPr>
              <a:endParaRPr lang="en-US" sz="800"/>
            </a:p>
          </p:txBody>
        </p:sp>
        <p:sp>
          <p:nvSpPr>
            <p:cNvPr id="35" name="Freeform 3"/>
            <p:cNvSpPr>
              <a:spLocks noChangeAspect="1" noEditPoints="1"/>
            </p:cNvSpPr>
            <p:nvPr/>
          </p:nvSpPr>
          <p:spPr bwMode="auto">
            <a:xfrm>
              <a:off x="4847709" y="2649885"/>
              <a:ext cx="881061" cy="1192215"/>
            </a:xfrm>
            <a:custGeom>
              <a:avLst/>
              <a:gdLst>
                <a:gd name="T0" fmla="*/ 2147483647 w 235"/>
                <a:gd name="T1" fmla="*/ 2147483647 h 318"/>
                <a:gd name="T2" fmla="*/ 2147483647 w 235"/>
                <a:gd name="T3" fmla="*/ 2147483647 h 318"/>
                <a:gd name="T4" fmla="*/ 2147483647 w 235"/>
                <a:gd name="T5" fmla="*/ 2147483647 h 318"/>
                <a:gd name="T6" fmla="*/ 2147483647 w 235"/>
                <a:gd name="T7" fmla="*/ 2147483647 h 318"/>
                <a:gd name="T8" fmla="*/ 2147483647 w 235"/>
                <a:gd name="T9" fmla="*/ 2147483647 h 318"/>
                <a:gd name="T10" fmla="*/ 2147483647 w 235"/>
                <a:gd name="T11" fmla="*/ 2147483647 h 318"/>
                <a:gd name="T12" fmla="*/ 2147483647 w 235"/>
                <a:gd name="T13" fmla="*/ 2147483647 h 318"/>
                <a:gd name="T14" fmla="*/ 2147483647 w 235"/>
                <a:gd name="T15" fmla="*/ 2147483647 h 318"/>
                <a:gd name="T16" fmla="*/ 2147483647 w 235"/>
                <a:gd name="T17" fmla="*/ 2147483647 h 318"/>
                <a:gd name="T18" fmla="*/ 2147483647 w 235"/>
                <a:gd name="T19" fmla="*/ 2147483647 h 318"/>
                <a:gd name="T20" fmla="*/ 2147483647 w 235"/>
                <a:gd name="T21" fmla="*/ 2147483647 h 318"/>
                <a:gd name="T22" fmla="*/ 2147483647 w 235"/>
                <a:gd name="T23" fmla="*/ 2147483647 h 318"/>
                <a:gd name="T24" fmla="*/ 2147483647 w 235"/>
                <a:gd name="T25" fmla="*/ 2147483647 h 318"/>
                <a:gd name="T26" fmla="*/ 2147483647 w 235"/>
                <a:gd name="T27" fmla="*/ 2147483647 h 318"/>
                <a:gd name="T28" fmla="*/ 2147483647 w 235"/>
                <a:gd name="T29" fmla="*/ 2147483647 h 318"/>
                <a:gd name="T30" fmla="*/ 2147483647 w 235"/>
                <a:gd name="T31" fmla="*/ 2147483647 h 318"/>
                <a:gd name="T32" fmla="*/ 2147483647 w 235"/>
                <a:gd name="T33" fmla="*/ 2147483647 h 318"/>
                <a:gd name="T34" fmla="*/ 2147483647 w 235"/>
                <a:gd name="T35" fmla="*/ 2147483647 h 318"/>
                <a:gd name="T36" fmla="*/ 2147483647 w 235"/>
                <a:gd name="T37" fmla="*/ 2147483647 h 318"/>
                <a:gd name="T38" fmla="*/ 2147483647 w 235"/>
                <a:gd name="T39" fmla="*/ 2147483647 h 318"/>
                <a:gd name="T40" fmla="*/ 2147483647 w 235"/>
                <a:gd name="T41" fmla="*/ 2147483647 h 318"/>
                <a:gd name="T42" fmla="*/ 2147483647 w 235"/>
                <a:gd name="T43" fmla="*/ 2147483647 h 318"/>
                <a:gd name="T44" fmla="*/ 2147483647 w 235"/>
                <a:gd name="T45" fmla="*/ 2147483647 h 318"/>
                <a:gd name="T46" fmla="*/ 2147483647 w 235"/>
                <a:gd name="T47" fmla="*/ 0 h 318"/>
                <a:gd name="T48" fmla="*/ 2147483647 w 235"/>
                <a:gd name="T49" fmla="*/ 0 h 318"/>
                <a:gd name="T50" fmla="*/ 0 w 235"/>
                <a:gd name="T51" fmla="*/ 2147483647 h 318"/>
                <a:gd name="T52" fmla="*/ 0 w 235"/>
                <a:gd name="T53" fmla="*/ 2147483647 h 318"/>
                <a:gd name="T54" fmla="*/ 2147483647 w 235"/>
                <a:gd name="T55" fmla="*/ 2147483647 h 318"/>
                <a:gd name="T56" fmla="*/ 2147483647 w 235"/>
                <a:gd name="T57" fmla="*/ 2147483647 h 318"/>
                <a:gd name="T58" fmla="*/ 2147483647 w 235"/>
                <a:gd name="T59" fmla="*/ 2147483647 h 318"/>
                <a:gd name="T60" fmla="*/ 2147483647 w 235"/>
                <a:gd name="T61" fmla="*/ 2147483647 h 318"/>
                <a:gd name="T62" fmla="*/ 2147483647 w 235"/>
                <a:gd name="T63" fmla="*/ 2147483647 h 318"/>
                <a:gd name="T64" fmla="*/ 2147483647 w 235"/>
                <a:gd name="T65" fmla="*/ 2147483647 h 318"/>
                <a:gd name="T66" fmla="*/ 2147483647 w 235"/>
                <a:gd name="T67" fmla="*/ 2147483647 h 318"/>
                <a:gd name="T68" fmla="*/ 2147483647 w 235"/>
                <a:gd name="T69" fmla="*/ 2147483647 h 318"/>
                <a:gd name="T70" fmla="*/ 2147483647 w 235"/>
                <a:gd name="T71" fmla="*/ 2147483647 h 318"/>
                <a:gd name="T72" fmla="*/ 2147483647 w 235"/>
                <a:gd name="T73" fmla="*/ 2147483647 h 318"/>
                <a:gd name="T74" fmla="*/ 2147483647 w 235"/>
                <a:gd name="T75" fmla="*/ 2147483647 h 318"/>
                <a:gd name="T76" fmla="*/ 2147483647 w 235"/>
                <a:gd name="T77" fmla="*/ 2147483647 h 318"/>
                <a:gd name="T78" fmla="*/ 2147483647 w 235"/>
                <a:gd name="T79" fmla="*/ 2147483647 h 318"/>
                <a:gd name="T80" fmla="*/ 2147483647 w 235"/>
                <a:gd name="T81" fmla="*/ 2147483647 h 318"/>
                <a:gd name="T82" fmla="*/ 2147483647 w 235"/>
                <a:gd name="T83" fmla="*/ 2147483647 h 318"/>
                <a:gd name="T84" fmla="*/ 2147483647 w 235"/>
                <a:gd name="T85" fmla="*/ 2147483647 h 318"/>
                <a:gd name="T86" fmla="*/ 2147483647 w 235"/>
                <a:gd name="T87" fmla="*/ 2147483647 h 318"/>
                <a:gd name="T88" fmla="*/ 2147483647 w 235"/>
                <a:gd name="T89" fmla="*/ 2147483647 h 318"/>
                <a:gd name="T90" fmla="*/ 2147483647 w 235"/>
                <a:gd name="T91" fmla="*/ 2147483647 h 318"/>
                <a:gd name="T92" fmla="*/ 2147483647 w 235"/>
                <a:gd name="T93" fmla="*/ 2147483647 h 318"/>
                <a:gd name="T94" fmla="*/ 2147483647 w 235"/>
                <a:gd name="T95" fmla="*/ 2147483647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5" h="318">
                  <a:moveTo>
                    <a:pt x="54" y="206"/>
                  </a:moveTo>
                  <a:cubicBezTo>
                    <a:pt x="180" y="206"/>
                    <a:pt x="180" y="206"/>
                    <a:pt x="180" y="206"/>
                  </a:cubicBezTo>
                  <a:cubicBezTo>
                    <a:pt x="185" y="206"/>
                    <a:pt x="188" y="202"/>
                    <a:pt x="188" y="198"/>
                  </a:cubicBezTo>
                  <a:cubicBezTo>
                    <a:pt x="188" y="193"/>
                    <a:pt x="185" y="190"/>
                    <a:pt x="180" y="190"/>
                  </a:cubicBezTo>
                  <a:cubicBezTo>
                    <a:pt x="54" y="190"/>
                    <a:pt x="54" y="190"/>
                    <a:pt x="54" y="190"/>
                  </a:cubicBezTo>
                  <a:cubicBezTo>
                    <a:pt x="50" y="190"/>
                    <a:pt x="46" y="193"/>
                    <a:pt x="46" y="198"/>
                  </a:cubicBezTo>
                  <a:cubicBezTo>
                    <a:pt x="46" y="202"/>
                    <a:pt x="50" y="206"/>
                    <a:pt x="54" y="206"/>
                  </a:cubicBezTo>
                  <a:close/>
                  <a:moveTo>
                    <a:pt x="180" y="236"/>
                  </a:moveTo>
                  <a:cubicBezTo>
                    <a:pt x="54" y="236"/>
                    <a:pt x="54" y="236"/>
                    <a:pt x="54" y="236"/>
                  </a:cubicBezTo>
                  <a:cubicBezTo>
                    <a:pt x="50" y="236"/>
                    <a:pt x="46" y="240"/>
                    <a:pt x="46" y="244"/>
                  </a:cubicBezTo>
                  <a:cubicBezTo>
                    <a:pt x="46" y="249"/>
                    <a:pt x="50" y="252"/>
                    <a:pt x="54" y="252"/>
                  </a:cubicBezTo>
                  <a:cubicBezTo>
                    <a:pt x="180" y="252"/>
                    <a:pt x="180" y="252"/>
                    <a:pt x="180" y="252"/>
                  </a:cubicBezTo>
                  <a:cubicBezTo>
                    <a:pt x="185" y="252"/>
                    <a:pt x="188" y="249"/>
                    <a:pt x="188" y="244"/>
                  </a:cubicBezTo>
                  <a:cubicBezTo>
                    <a:pt x="188" y="240"/>
                    <a:pt x="185" y="236"/>
                    <a:pt x="180" y="236"/>
                  </a:cubicBezTo>
                  <a:close/>
                  <a:moveTo>
                    <a:pt x="54" y="159"/>
                  </a:moveTo>
                  <a:cubicBezTo>
                    <a:pt x="180" y="159"/>
                    <a:pt x="180" y="159"/>
                    <a:pt x="180" y="159"/>
                  </a:cubicBezTo>
                  <a:cubicBezTo>
                    <a:pt x="185" y="159"/>
                    <a:pt x="188" y="155"/>
                    <a:pt x="188" y="151"/>
                  </a:cubicBezTo>
                  <a:cubicBezTo>
                    <a:pt x="188" y="146"/>
                    <a:pt x="185" y="143"/>
                    <a:pt x="180" y="143"/>
                  </a:cubicBezTo>
                  <a:cubicBezTo>
                    <a:pt x="54" y="143"/>
                    <a:pt x="54" y="143"/>
                    <a:pt x="54" y="143"/>
                  </a:cubicBezTo>
                  <a:cubicBezTo>
                    <a:pt x="50" y="143"/>
                    <a:pt x="46" y="146"/>
                    <a:pt x="46" y="151"/>
                  </a:cubicBezTo>
                  <a:cubicBezTo>
                    <a:pt x="46" y="155"/>
                    <a:pt x="50" y="159"/>
                    <a:pt x="54" y="159"/>
                  </a:cubicBezTo>
                  <a:close/>
                  <a:moveTo>
                    <a:pt x="232" y="92"/>
                  </a:moveTo>
                  <a:cubicBezTo>
                    <a:pt x="136" y="2"/>
                    <a:pt x="136" y="2"/>
                    <a:pt x="136" y="2"/>
                  </a:cubicBezTo>
                  <a:cubicBezTo>
                    <a:pt x="134" y="1"/>
                    <a:pt x="133" y="0"/>
                    <a:pt x="131" y="0"/>
                  </a:cubicBezTo>
                  <a:cubicBezTo>
                    <a:pt x="25" y="0"/>
                    <a:pt x="25" y="0"/>
                    <a:pt x="25" y="0"/>
                  </a:cubicBezTo>
                  <a:cubicBezTo>
                    <a:pt x="11" y="0"/>
                    <a:pt x="0" y="11"/>
                    <a:pt x="0" y="25"/>
                  </a:cubicBezTo>
                  <a:cubicBezTo>
                    <a:pt x="0" y="293"/>
                    <a:pt x="0" y="293"/>
                    <a:pt x="0" y="293"/>
                  </a:cubicBezTo>
                  <a:cubicBezTo>
                    <a:pt x="0" y="306"/>
                    <a:pt x="11" y="318"/>
                    <a:pt x="25" y="318"/>
                  </a:cubicBezTo>
                  <a:cubicBezTo>
                    <a:pt x="163" y="318"/>
                    <a:pt x="163" y="318"/>
                    <a:pt x="163" y="318"/>
                  </a:cubicBezTo>
                  <a:cubicBezTo>
                    <a:pt x="168" y="318"/>
                    <a:pt x="171" y="314"/>
                    <a:pt x="171" y="310"/>
                  </a:cubicBezTo>
                  <a:cubicBezTo>
                    <a:pt x="171" y="305"/>
                    <a:pt x="168" y="302"/>
                    <a:pt x="163" y="302"/>
                  </a:cubicBezTo>
                  <a:cubicBezTo>
                    <a:pt x="25" y="302"/>
                    <a:pt x="25" y="302"/>
                    <a:pt x="25" y="302"/>
                  </a:cubicBezTo>
                  <a:cubicBezTo>
                    <a:pt x="20" y="302"/>
                    <a:pt x="16" y="298"/>
                    <a:pt x="16" y="293"/>
                  </a:cubicBezTo>
                  <a:cubicBezTo>
                    <a:pt x="16" y="25"/>
                    <a:pt x="16" y="25"/>
                    <a:pt x="16" y="25"/>
                  </a:cubicBezTo>
                  <a:cubicBezTo>
                    <a:pt x="16" y="20"/>
                    <a:pt x="20" y="16"/>
                    <a:pt x="25" y="16"/>
                  </a:cubicBezTo>
                  <a:cubicBezTo>
                    <a:pt x="123" y="16"/>
                    <a:pt x="123" y="16"/>
                    <a:pt x="123" y="16"/>
                  </a:cubicBezTo>
                  <a:cubicBezTo>
                    <a:pt x="123" y="81"/>
                    <a:pt x="123" y="81"/>
                    <a:pt x="123" y="81"/>
                  </a:cubicBezTo>
                  <a:cubicBezTo>
                    <a:pt x="123" y="95"/>
                    <a:pt x="134" y="106"/>
                    <a:pt x="148" y="106"/>
                  </a:cubicBezTo>
                  <a:cubicBezTo>
                    <a:pt x="219" y="106"/>
                    <a:pt x="219" y="106"/>
                    <a:pt x="219" y="106"/>
                  </a:cubicBezTo>
                  <a:cubicBezTo>
                    <a:pt x="219" y="293"/>
                    <a:pt x="219" y="293"/>
                    <a:pt x="219" y="293"/>
                  </a:cubicBezTo>
                  <a:cubicBezTo>
                    <a:pt x="219" y="298"/>
                    <a:pt x="215" y="302"/>
                    <a:pt x="210" y="302"/>
                  </a:cubicBezTo>
                  <a:cubicBezTo>
                    <a:pt x="195" y="302"/>
                    <a:pt x="195" y="302"/>
                    <a:pt x="195" y="302"/>
                  </a:cubicBezTo>
                  <a:cubicBezTo>
                    <a:pt x="191" y="302"/>
                    <a:pt x="187" y="305"/>
                    <a:pt x="187" y="310"/>
                  </a:cubicBezTo>
                  <a:cubicBezTo>
                    <a:pt x="187" y="314"/>
                    <a:pt x="191" y="318"/>
                    <a:pt x="195" y="318"/>
                  </a:cubicBezTo>
                  <a:cubicBezTo>
                    <a:pt x="210" y="318"/>
                    <a:pt x="210" y="318"/>
                    <a:pt x="210" y="318"/>
                  </a:cubicBezTo>
                  <a:cubicBezTo>
                    <a:pt x="223" y="318"/>
                    <a:pt x="235" y="306"/>
                    <a:pt x="235" y="293"/>
                  </a:cubicBezTo>
                  <a:cubicBezTo>
                    <a:pt x="235" y="98"/>
                    <a:pt x="235" y="98"/>
                    <a:pt x="235" y="98"/>
                  </a:cubicBezTo>
                  <a:cubicBezTo>
                    <a:pt x="235" y="96"/>
                    <a:pt x="234" y="94"/>
                    <a:pt x="232" y="92"/>
                  </a:cubicBezTo>
                  <a:close/>
                </a:path>
              </a:pathLst>
            </a:custGeom>
            <a:noFill/>
            <a:ln w="9525" cap="flat"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08A00"/>
                  </a:solidFill>
                </a14:hiddenFill>
              </a:ext>
            </a:extLst>
          </p:spPr>
          <p:txBody>
            <a:bodyPr/>
            <a:lstStyle/>
            <a:p>
              <a:pPr>
                <a:defRPr/>
              </a:pPr>
              <a:endParaRPr lang="en-US" sz="800"/>
            </a:p>
          </p:txBody>
        </p:sp>
      </p:grpSp>
      <p:sp>
        <p:nvSpPr>
          <p:cNvPr id="29772" name="TextBox 32"/>
          <p:cNvSpPr txBox="1">
            <a:spLocks noChangeArrowheads="1"/>
          </p:cNvSpPr>
          <p:nvPr/>
        </p:nvSpPr>
        <p:spPr bwMode="auto">
          <a:xfrm flipH="1">
            <a:off x="483394" y="1490664"/>
            <a:ext cx="179903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spcBef>
                <a:spcPct val="50000"/>
              </a:spcBef>
            </a:pPr>
            <a:r>
              <a:rPr lang="en-US" altLang="fr-FR" sz="1100">
                <a:ea typeface="MS PGothic" pitchFamily="34" charset="-128"/>
                <a:cs typeface="MS PGothic" pitchFamily="34" charset="-128"/>
              </a:rPr>
              <a:t>Portal</a:t>
            </a:r>
          </a:p>
        </p:txBody>
      </p:sp>
      <p:sp>
        <p:nvSpPr>
          <p:cNvPr id="29773" name="Left-Right Arrow 128"/>
          <p:cNvSpPr>
            <a:spLocks noChangeArrowheads="1"/>
          </p:cNvSpPr>
          <p:nvPr/>
        </p:nvSpPr>
        <p:spPr bwMode="auto">
          <a:xfrm rot="-5400000">
            <a:off x="3812977" y="4135240"/>
            <a:ext cx="809625" cy="317897"/>
          </a:xfrm>
          <a:prstGeom prst="leftRightArrow">
            <a:avLst>
              <a:gd name="adj1" fmla="val 50000"/>
              <a:gd name="adj2" fmla="val 50087"/>
            </a:avLst>
          </a:prstGeom>
          <a:solidFill>
            <a:srgbClr val="00A9D4"/>
          </a:solidFill>
          <a:ln w="12700" algn="ctr">
            <a:solidFill>
              <a:srgbClr val="FFFFFF"/>
            </a:solidFill>
            <a:round/>
            <a:headEnd/>
            <a:tailEnd/>
          </a:ln>
        </p:spPr>
        <p:txBody>
          <a:bodyPr wrap="none" lIns="72000" rIns="72000"/>
          <a:lstStyle/>
          <a:p>
            <a:pPr>
              <a:spcBef>
                <a:spcPct val="50000"/>
              </a:spcBef>
            </a:pPr>
            <a:endParaRPr lang="en-US" altLang="fr-FR" sz="1800"/>
          </a:p>
        </p:txBody>
      </p:sp>
      <p:sp>
        <p:nvSpPr>
          <p:cNvPr id="29774" name="TextBox 14"/>
          <p:cNvSpPr txBox="1">
            <a:spLocks noChangeArrowheads="1"/>
          </p:cNvSpPr>
          <p:nvPr/>
        </p:nvSpPr>
        <p:spPr bwMode="auto">
          <a:xfrm>
            <a:off x="114300" y="4675188"/>
            <a:ext cx="11272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buFont typeface="Arial" pitchFamily="34" charset="0"/>
              <a:buChar char="•"/>
            </a:pPr>
            <a:r>
              <a:rPr lang="en-US" altLang="fr-FR" sz="1200"/>
              <a:t>L3VPN</a:t>
            </a:r>
          </a:p>
          <a:p>
            <a:pPr>
              <a:buFont typeface="Arial" pitchFamily="34" charset="0"/>
              <a:buChar char="•"/>
            </a:pPr>
            <a:r>
              <a:rPr lang="en-US" altLang="fr-FR" sz="1200"/>
              <a:t>Mobile</a:t>
            </a:r>
          </a:p>
          <a:p>
            <a:pPr>
              <a:buFont typeface="Arial" pitchFamily="34" charset="0"/>
              <a:buChar char="•"/>
            </a:pPr>
            <a:r>
              <a:rPr lang="en-US" altLang="fr-FR" sz="1200"/>
              <a:t>Leaseline</a:t>
            </a:r>
          </a:p>
          <a:p>
            <a:pPr>
              <a:buFont typeface="Arial" pitchFamily="34" charset="0"/>
              <a:buChar char="•"/>
            </a:pPr>
            <a:r>
              <a:rPr lang="en-US" altLang="fr-FR" sz="1200"/>
              <a:t>SoHo</a:t>
            </a:r>
          </a:p>
          <a:p>
            <a:pPr>
              <a:buFont typeface="Arial" pitchFamily="34" charset="0"/>
              <a:buChar char="•"/>
            </a:pPr>
            <a:r>
              <a:rPr lang="en-US" altLang="fr-FR" sz="1200"/>
              <a:t>Etc...</a:t>
            </a:r>
          </a:p>
          <a:p>
            <a:pPr>
              <a:buFont typeface="Arial" pitchFamily="34" charset="0"/>
              <a:buChar char="•"/>
            </a:pPr>
            <a:endParaRPr lang="sv-SE" altLang="fr-FR" sz="1200"/>
          </a:p>
        </p:txBody>
      </p:sp>
      <p:grpSp>
        <p:nvGrpSpPr>
          <p:cNvPr id="29775" name="Group 15"/>
          <p:cNvGrpSpPr>
            <a:grpSpLocks/>
          </p:cNvGrpSpPr>
          <p:nvPr/>
        </p:nvGrpSpPr>
        <p:grpSpPr bwMode="auto">
          <a:xfrm>
            <a:off x="1382316" y="3157539"/>
            <a:ext cx="1378744" cy="1490842"/>
            <a:chOff x="-890042" y="3466634"/>
            <a:chExt cx="3378488" cy="2518088"/>
          </a:xfrm>
        </p:grpSpPr>
        <p:sp>
          <p:nvSpPr>
            <p:cNvPr id="29776" name="Freeform 17"/>
            <p:cNvSpPr>
              <a:spLocks noChangeAspect="1"/>
            </p:cNvSpPr>
            <p:nvPr/>
          </p:nvSpPr>
          <p:spPr bwMode="auto">
            <a:xfrm>
              <a:off x="-594045" y="3600375"/>
              <a:ext cx="436725" cy="308964"/>
            </a:xfrm>
            <a:custGeom>
              <a:avLst/>
              <a:gdLst>
                <a:gd name="T0" fmla="*/ 2147483647 w 321"/>
                <a:gd name="T1" fmla="*/ 2147483647 h 267"/>
                <a:gd name="T2" fmla="*/ 2147483647 w 321"/>
                <a:gd name="T3" fmla="*/ 2147483647 h 267"/>
                <a:gd name="T4" fmla="*/ 2147483647 w 321"/>
                <a:gd name="T5" fmla="*/ 2147483647 h 267"/>
                <a:gd name="T6" fmla="*/ 2147483647 w 321"/>
                <a:gd name="T7" fmla="*/ 2147483647 h 267"/>
                <a:gd name="T8" fmla="*/ 2147483647 w 321"/>
                <a:gd name="T9" fmla="*/ 2147483647 h 267"/>
                <a:gd name="T10" fmla="*/ 2147483647 w 321"/>
                <a:gd name="T11" fmla="*/ 2147483647 h 267"/>
                <a:gd name="T12" fmla="*/ 2147483647 w 321"/>
                <a:gd name="T13" fmla="*/ 2147483647 h 267"/>
                <a:gd name="T14" fmla="*/ 2147483647 w 321"/>
                <a:gd name="T15" fmla="*/ 2147483647 h 267"/>
                <a:gd name="T16" fmla="*/ 2147483647 w 321"/>
                <a:gd name="T17" fmla="*/ 2147483647 h 267"/>
                <a:gd name="T18" fmla="*/ 2147483647 w 321"/>
                <a:gd name="T19" fmla="*/ 2147483647 h 267"/>
                <a:gd name="T20" fmla="*/ 2147483647 w 321"/>
                <a:gd name="T21" fmla="*/ 2147483647 h 267"/>
                <a:gd name="T22" fmla="*/ 2147483647 w 321"/>
                <a:gd name="T23" fmla="*/ 2147483647 h 267"/>
                <a:gd name="T24" fmla="*/ 2147483647 w 321"/>
                <a:gd name="T25" fmla="*/ 2147483647 h 267"/>
                <a:gd name="T26" fmla="*/ 2147483647 w 321"/>
                <a:gd name="T27" fmla="*/ 2147483647 h 267"/>
                <a:gd name="T28" fmla="*/ 2147483647 w 321"/>
                <a:gd name="T29" fmla="*/ 2147483647 h 267"/>
                <a:gd name="T30" fmla="*/ 2147483647 w 321"/>
                <a:gd name="T31" fmla="*/ 2147483647 h 267"/>
                <a:gd name="T32" fmla="*/ 2147483647 w 321"/>
                <a:gd name="T33" fmla="*/ 2147483647 h 267"/>
                <a:gd name="T34" fmla="*/ 2147483647 w 321"/>
                <a:gd name="T35" fmla="*/ 2147483647 h 267"/>
                <a:gd name="T36" fmla="*/ 2147483647 w 321"/>
                <a:gd name="T37" fmla="*/ 2147483647 h 267"/>
                <a:gd name="T38" fmla="*/ 2147483647 w 321"/>
                <a:gd name="T39" fmla="*/ 2147483647 h 267"/>
                <a:gd name="T40" fmla="*/ 2147483647 w 321"/>
                <a:gd name="T41" fmla="*/ 2147483647 h 267"/>
                <a:gd name="T42" fmla="*/ 2147483647 w 321"/>
                <a:gd name="T43" fmla="*/ 2147483647 h 267"/>
                <a:gd name="T44" fmla="*/ 2147483647 w 321"/>
                <a:gd name="T45" fmla="*/ 2147483647 h 267"/>
                <a:gd name="T46" fmla="*/ 2147483647 w 321"/>
                <a:gd name="T47" fmla="*/ 2147483647 h 267"/>
                <a:gd name="T48" fmla="*/ 2147483647 w 321"/>
                <a:gd name="T49" fmla="*/ 2147483647 h 267"/>
                <a:gd name="T50" fmla="*/ 2147483647 w 321"/>
                <a:gd name="T51" fmla="*/ 2147483647 h 267"/>
                <a:gd name="T52" fmla="*/ 2147483647 w 321"/>
                <a:gd name="T53" fmla="*/ 2147483647 h 267"/>
                <a:gd name="T54" fmla="*/ 2147483647 w 321"/>
                <a:gd name="T55" fmla="*/ 2147483647 h 267"/>
                <a:gd name="T56" fmla="*/ 2147483647 w 321"/>
                <a:gd name="T57" fmla="*/ 2147483647 h 267"/>
                <a:gd name="T58" fmla="*/ 2147483647 w 321"/>
                <a:gd name="T59" fmla="*/ 2147483647 h 267"/>
                <a:gd name="T60" fmla="*/ 2147483647 w 321"/>
                <a:gd name="T61" fmla="*/ 2147483647 h 267"/>
                <a:gd name="T62" fmla="*/ 2147483647 w 321"/>
                <a:gd name="T63" fmla="*/ 2147483647 h 267"/>
                <a:gd name="T64" fmla="*/ 2147483647 w 321"/>
                <a:gd name="T65" fmla="*/ 2147483647 h 267"/>
                <a:gd name="T66" fmla="*/ 2147483647 w 321"/>
                <a:gd name="T67" fmla="*/ 2147483647 h 267"/>
                <a:gd name="T68" fmla="*/ 2147483647 w 321"/>
                <a:gd name="T69" fmla="*/ 2147483647 h 267"/>
                <a:gd name="T70" fmla="*/ 2147483647 w 321"/>
                <a:gd name="T71" fmla="*/ 2147483647 h 267"/>
                <a:gd name="T72" fmla="*/ 2147483647 w 321"/>
                <a:gd name="T73" fmla="*/ 2147483647 h 267"/>
                <a:gd name="T74" fmla="*/ 2147483647 w 321"/>
                <a:gd name="T75" fmla="*/ 2147483647 h 267"/>
                <a:gd name="T76" fmla="*/ 2147483647 w 321"/>
                <a:gd name="T77" fmla="*/ 2147483647 h 267"/>
                <a:gd name="T78" fmla="*/ 2147483647 w 321"/>
                <a:gd name="T79" fmla="*/ 2147483647 h 267"/>
                <a:gd name="T80" fmla="*/ 2147483647 w 321"/>
                <a:gd name="T81" fmla="*/ 2147483647 h 267"/>
                <a:gd name="T82" fmla="*/ 2147483647 w 321"/>
                <a:gd name="T83" fmla="*/ 0 h 267"/>
                <a:gd name="T84" fmla="*/ 2147483647 w 321"/>
                <a:gd name="T85" fmla="*/ 2147483647 h 267"/>
                <a:gd name="T86" fmla="*/ 2147483647 w 321"/>
                <a:gd name="T87" fmla="*/ 2147483647 h 267"/>
                <a:gd name="T88" fmla="*/ 2147483647 w 321"/>
                <a:gd name="T89" fmla="*/ 2147483647 h 267"/>
                <a:gd name="T90" fmla="*/ 2147483647 w 321"/>
                <a:gd name="T91" fmla="*/ 2147483647 h 267"/>
                <a:gd name="T92" fmla="*/ 2147483647 w 321"/>
                <a:gd name="T93" fmla="*/ 0 h 267"/>
                <a:gd name="T94" fmla="*/ 2147483647 w 321"/>
                <a:gd name="T95" fmla="*/ 2147483647 h 267"/>
                <a:gd name="T96" fmla="*/ 2147483647 w 321"/>
                <a:gd name="T97" fmla="*/ 2147483647 h 267"/>
                <a:gd name="T98" fmla="*/ 2147483647 w 321"/>
                <a:gd name="T99" fmla="*/ 2147483647 h 267"/>
                <a:gd name="T100" fmla="*/ 2147483647 w 321"/>
                <a:gd name="T101" fmla="*/ 2147483647 h 267"/>
                <a:gd name="T102" fmla="*/ 2147483647 w 321"/>
                <a:gd name="T103" fmla="*/ 2147483647 h 267"/>
                <a:gd name="T104" fmla="*/ 2147483647 w 321"/>
                <a:gd name="T105" fmla="*/ 2147483647 h 267"/>
                <a:gd name="T106" fmla="*/ 2147483647 w 321"/>
                <a:gd name="T107" fmla="*/ 2147483647 h 267"/>
                <a:gd name="T108" fmla="*/ 2147483647 w 321"/>
                <a:gd name="T109" fmla="*/ 2147483647 h 267"/>
                <a:gd name="T110" fmla="*/ 2147483647 w 321"/>
                <a:gd name="T111" fmla="*/ 2147483647 h 267"/>
                <a:gd name="T112" fmla="*/ 2147483647 w 321"/>
                <a:gd name="T113" fmla="*/ 2147483647 h 267"/>
                <a:gd name="T114" fmla="*/ 2147483647 w 321"/>
                <a:gd name="T115" fmla="*/ 2147483647 h 267"/>
                <a:gd name="T116" fmla="*/ 2147483647 w 321"/>
                <a:gd name="T117" fmla="*/ 2147483647 h 267"/>
                <a:gd name="T118" fmla="*/ 2147483647 w 321"/>
                <a:gd name="T119" fmla="*/ 2147483647 h 267"/>
                <a:gd name="T120" fmla="*/ 2147483647 w 321"/>
                <a:gd name="T121" fmla="*/ 2147483647 h 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1" h="267">
                  <a:moveTo>
                    <a:pt x="313" y="75"/>
                  </a:moveTo>
                  <a:cubicBezTo>
                    <a:pt x="309" y="75"/>
                    <a:pt x="305" y="79"/>
                    <a:pt x="305" y="83"/>
                  </a:cubicBezTo>
                  <a:cubicBezTo>
                    <a:pt x="305" y="125"/>
                    <a:pt x="305" y="180"/>
                    <a:pt x="305" y="189"/>
                  </a:cubicBezTo>
                  <a:cubicBezTo>
                    <a:pt x="305" y="193"/>
                    <a:pt x="304" y="196"/>
                    <a:pt x="300" y="199"/>
                  </a:cubicBezTo>
                  <a:cubicBezTo>
                    <a:pt x="297" y="202"/>
                    <a:pt x="291" y="205"/>
                    <a:pt x="285" y="206"/>
                  </a:cubicBezTo>
                  <a:cubicBezTo>
                    <a:pt x="278" y="208"/>
                    <a:pt x="263" y="210"/>
                    <a:pt x="248" y="214"/>
                  </a:cubicBezTo>
                  <a:cubicBezTo>
                    <a:pt x="232" y="217"/>
                    <a:pt x="216" y="222"/>
                    <a:pt x="203" y="229"/>
                  </a:cubicBezTo>
                  <a:cubicBezTo>
                    <a:pt x="193" y="235"/>
                    <a:pt x="187" y="241"/>
                    <a:pt x="181" y="245"/>
                  </a:cubicBezTo>
                  <a:cubicBezTo>
                    <a:pt x="176" y="249"/>
                    <a:pt x="171" y="251"/>
                    <a:pt x="161" y="251"/>
                  </a:cubicBezTo>
                  <a:cubicBezTo>
                    <a:pt x="161" y="251"/>
                    <a:pt x="161" y="251"/>
                    <a:pt x="161" y="251"/>
                  </a:cubicBezTo>
                  <a:cubicBezTo>
                    <a:pt x="161" y="251"/>
                    <a:pt x="160" y="251"/>
                    <a:pt x="160" y="251"/>
                  </a:cubicBezTo>
                  <a:cubicBezTo>
                    <a:pt x="160" y="251"/>
                    <a:pt x="160" y="251"/>
                    <a:pt x="160" y="251"/>
                  </a:cubicBezTo>
                  <a:cubicBezTo>
                    <a:pt x="150" y="251"/>
                    <a:pt x="146" y="249"/>
                    <a:pt x="140" y="245"/>
                  </a:cubicBezTo>
                  <a:cubicBezTo>
                    <a:pt x="135" y="241"/>
                    <a:pt x="129" y="235"/>
                    <a:pt x="118" y="229"/>
                  </a:cubicBezTo>
                  <a:cubicBezTo>
                    <a:pt x="106" y="222"/>
                    <a:pt x="89" y="217"/>
                    <a:pt x="74" y="214"/>
                  </a:cubicBezTo>
                  <a:cubicBezTo>
                    <a:pt x="58" y="210"/>
                    <a:pt x="43" y="208"/>
                    <a:pt x="37" y="206"/>
                  </a:cubicBezTo>
                  <a:cubicBezTo>
                    <a:pt x="30" y="205"/>
                    <a:pt x="25" y="202"/>
                    <a:pt x="22" y="199"/>
                  </a:cubicBezTo>
                  <a:cubicBezTo>
                    <a:pt x="18" y="196"/>
                    <a:pt x="17" y="193"/>
                    <a:pt x="17" y="189"/>
                  </a:cubicBezTo>
                  <a:cubicBezTo>
                    <a:pt x="17" y="175"/>
                    <a:pt x="17" y="46"/>
                    <a:pt x="17" y="34"/>
                  </a:cubicBezTo>
                  <a:cubicBezTo>
                    <a:pt x="17" y="28"/>
                    <a:pt x="17" y="24"/>
                    <a:pt x="20" y="22"/>
                  </a:cubicBezTo>
                  <a:cubicBezTo>
                    <a:pt x="22" y="19"/>
                    <a:pt x="30" y="16"/>
                    <a:pt x="47" y="16"/>
                  </a:cubicBezTo>
                  <a:cubicBezTo>
                    <a:pt x="72" y="16"/>
                    <a:pt x="99" y="20"/>
                    <a:pt x="121" y="27"/>
                  </a:cubicBezTo>
                  <a:cubicBezTo>
                    <a:pt x="131" y="31"/>
                    <a:pt x="140" y="35"/>
                    <a:pt x="146" y="38"/>
                  </a:cubicBezTo>
                  <a:cubicBezTo>
                    <a:pt x="149" y="40"/>
                    <a:pt x="151" y="42"/>
                    <a:pt x="152" y="44"/>
                  </a:cubicBezTo>
                  <a:cubicBezTo>
                    <a:pt x="153" y="45"/>
                    <a:pt x="153" y="46"/>
                    <a:pt x="153" y="46"/>
                  </a:cubicBezTo>
                  <a:cubicBezTo>
                    <a:pt x="153" y="46"/>
                    <a:pt x="153" y="46"/>
                    <a:pt x="153" y="46"/>
                  </a:cubicBezTo>
                  <a:cubicBezTo>
                    <a:pt x="153" y="202"/>
                    <a:pt x="153" y="202"/>
                    <a:pt x="153" y="202"/>
                  </a:cubicBezTo>
                  <a:cubicBezTo>
                    <a:pt x="153" y="206"/>
                    <a:pt x="156" y="210"/>
                    <a:pt x="161" y="210"/>
                  </a:cubicBezTo>
                  <a:cubicBezTo>
                    <a:pt x="165" y="210"/>
                    <a:pt x="169" y="206"/>
                    <a:pt x="169" y="202"/>
                  </a:cubicBezTo>
                  <a:cubicBezTo>
                    <a:pt x="169" y="46"/>
                    <a:pt x="169" y="46"/>
                    <a:pt x="169" y="46"/>
                  </a:cubicBezTo>
                  <a:cubicBezTo>
                    <a:pt x="169" y="46"/>
                    <a:pt x="169" y="45"/>
                    <a:pt x="170" y="44"/>
                  </a:cubicBezTo>
                  <a:cubicBezTo>
                    <a:pt x="174" y="38"/>
                    <a:pt x="189" y="30"/>
                    <a:pt x="209" y="25"/>
                  </a:cubicBezTo>
                  <a:cubicBezTo>
                    <a:pt x="229" y="19"/>
                    <a:pt x="253" y="16"/>
                    <a:pt x="274" y="16"/>
                  </a:cubicBezTo>
                  <a:cubicBezTo>
                    <a:pt x="292" y="16"/>
                    <a:pt x="299" y="19"/>
                    <a:pt x="302" y="22"/>
                  </a:cubicBezTo>
                  <a:cubicBezTo>
                    <a:pt x="304" y="24"/>
                    <a:pt x="305" y="28"/>
                    <a:pt x="305" y="34"/>
                  </a:cubicBezTo>
                  <a:cubicBezTo>
                    <a:pt x="305" y="36"/>
                    <a:pt x="305" y="41"/>
                    <a:pt x="305" y="49"/>
                  </a:cubicBezTo>
                  <a:cubicBezTo>
                    <a:pt x="305" y="53"/>
                    <a:pt x="309" y="57"/>
                    <a:pt x="313" y="57"/>
                  </a:cubicBezTo>
                  <a:cubicBezTo>
                    <a:pt x="317" y="57"/>
                    <a:pt x="321" y="53"/>
                    <a:pt x="321" y="49"/>
                  </a:cubicBezTo>
                  <a:cubicBezTo>
                    <a:pt x="321" y="49"/>
                    <a:pt x="321" y="49"/>
                    <a:pt x="321" y="49"/>
                  </a:cubicBezTo>
                  <a:cubicBezTo>
                    <a:pt x="321" y="41"/>
                    <a:pt x="321" y="36"/>
                    <a:pt x="321" y="34"/>
                  </a:cubicBezTo>
                  <a:cubicBezTo>
                    <a:pt x="321" y="28"/>
                    <a:pt x="321" y="18"/>
                    <a:pt x="313" y="10"/>
                  </a:cubicBezTo>
                  <a:cubicBezTo>
                    <a:pt x="306" y="3"/>
                    <a:pt x="294" y="0"/>
                    <a:pt x="274" y="0"/>
                  </a:cubicBezTo>
                  <a:cubicBezTo>
                    <a:pt x="248" y="0"/>
                    <a:pt x="219" y="4"/>
                    <a:pt x="196" y="12"/>
                  </a:cubicBezTo>
                  <a:cubicBezTo>
                    <a:pt x="185" y="16"/>
                    <a:pt x="175" y="20"/>
                    <a:pt x="167" y="25"/>
                  </a:cubicBezTo>
                  <a:cubicBezTo>
                    <a:pt x="165" y="27"/>
                    <a:pt x="163" y="28"/>
                    <a:pt x="161" y="30"/>
                  </a:cubicBezTo>
                  <a:cubicBezTo>
                    <a:pt x="159" y="28"/>
                    <a:pt x="157" y="27"/>
                    <a:pt x="155" y="25"/>
                  </a:cubicBezTo>
                  <a:cubicBezTo>
                    <a:pt x="132" y="10"/>
                    <a:pt x="87" y="0"/>
                    <a:pt x="47" y="0"/>
                  </a:cubicBezTo>
                  <a:cubicBezTo>
                    <a:pt x="28" y="0"/>
                    <a:pt x="16" y="3"/>
                    <a:pt x="8" y="10"/>
                  </a:cubicBezTo>
                  <a:cubicBezTo>
                    <a:pt x="1" y="18"/>
                    <a:pt x="1" y="28"/>
                    <a:pt x="1" y="34"/>
                  </a:cubicBezTo>
                  <a:cubicBezTo>
                    <a:pt x="1" y="46"/>
                    <a:pt x="1" y="175"/>
                    <a:pt x="1" y="189"/>
                  </a:cubicBezTo>
                  <a:cubicBezTo>
                    <a:pt x="0" y="198"/>
                    <a:pt x="5" y="206"/>
                    <a:pt x="11" y="211"/>
                  </a:cubicBezTo>
                  <a:cubicBezTo>
                    <a:pt x="15" y="215"/>
                    <a:pt x="20" y="217"/>
                    <a:pt x="25" y="220"/>
                  </a:cubicBezTo>
                  <a:cubicBezTo>
                    <a:pt x="25" y="252"/>
                    <a:pt x="25" y="252"/>
                    <a:pt x="25" y="252"/>
                  </a:cubicBezTo>
                  <a:cubicBezTo>
                    <a:pt x="25" y="260"/>
                    <a:pt x="32" y="267"/>
                    <a:pt x="41" y="267"/>
                  </a:cubicBezTo>
                  <a:cubicBezTo>
                    <a:pt x="285" y="267"/>
                    <a:pt x="285" y="267"/>
                    <a:pt x="285" y="267"/>
                  </a:cubicBezTo>
                  <a:cubicBezTo>
                    <a:pt x="294" y="267"/>
                    <a:pt x="301" y="260"/>
                    <a:pt x="301" y="252"/>
                  </a:cubicBezTo>
                  <a:cubicBezTo>
                    <a:pt x="301" y="218"/>
                    <a:pt x="301" y="218"/>
                    <a:pt x="301" y="218"/>
                  </a:cubicBezTo>
                  <a:cubicBezTo>
                    <a:pt x="305" y="216"/>
                    <a:pt x="308" y="214"/>
                    <a:pt x="311" y="211"/>
                  </a:cubicBezTo>
                  <a:cubicBezTo>
                    <a:pt x="317" y="206"/>
                    <a:pt x="321" y="198"/>
                    <a:pt x="321" y="189"/>
                  </a:cubicBezTo>
                  <a:cubicBezTo>
                    <a:pt x="321" y="180"/>
                    <a:pt x="321" y="125"/>
                    <a:pt x="321" y="83"/>
                  </a:cubicBezTo>
                  <a:cubicBezTo>
                    <a:pt x="321" y="79"/>
                    <a:pt x="317" y="75"/>
                    <a:pt x="313"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9777" name="TextBox 30"/>
            <p:cNvSpPr txBox="1">
              <a:spLocks noChangeArrowheads="1"/>
            </p:cNvSpPr>
            <p:nvPr/>
          </p:nvSpPr>
          <p:spPr bwMode="auto">
            <a:xfrm flipH="1">
              <a:off x="-777884" y="3957321"/>
              <a:ext cx="1026366" cy="202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spcBef>
                  <a:spcPct val="50000"/>
                </a:spcBef>
              </a:pPr>
              <a:r>
                <a:rPr lang="en-US" altLang="fr-FR" sz="900">
                  <a:solidFill>
                    <a:schemeClr val="bg1"/>
                  </a:solidFill>
                  <a:ea typeface="MS PGothic" pitchFamily="34" charset="-128"/>
                  <a:cs typeface="MS PGothic" pitchFamily="34" charset="-128"/>
                </a:rPr>
                <a:t>VNF/Network Service Catalog</a:t>
              </a:r>
            </a:p>
          </p:txBody>
        </p:sp>
        <p:sp>
          <p:nvSpPr>
            <p:cNvPr id="29778" name="Freeform 15"/>
            <p:cNvSpPr>
              <a:spLocks noChangeAspect="1" noEditPoints="1"/>
            </p:cNvSpPr>
            <p:nvPr/>
          </p:nvSpPr>
          <p:spPr bwMode="auto">
            <a:xfrm>
              <a:off x="552958" y="3597633"/>
              <a:ext cx="407929" cy="355241"/>
            </a:xfrm>
            <a:custGeom>
              <a:avLst/>
              <a:gdLst>
                <a:gd name="T0" fmla="*/ 2147483647 w 462"/>
                <a:gd name="T1" fmla="*/ 2147483647 h 472"/>
                <a:gd name="T2" fmla="*/ 2147483647 w 462"/>
                <a:gd name="T3" fmla="*/ 2147483647 h 472"/>
                <a:gd name="T4" fmla="*/ 2147483647 w 462"/>
                <a:gd name="T5" fmla="*/ 2147483647 h 472"/>
                <a:gd name="T6" fmla="*/ 2147483647 w 462"/>
                <a:gd name="T7" fmla="*/ 2147483647 h 472"/>
                <a:gd name="T8" fmla="*/ 2147483647 w 462"/>
                <a:gd name="T9" fmla="*/ 2147483647 h 472"/>
                <a:gd name="T10" fmla="*/ 2147483647 w 462"/>
                <a:gd name="T11" fmla="*/ 2147483647 h 472"/>
                <a:gd name="T12" fmla="*/ 2147483647 w 462"/>
                <a:gd name="T13" fmla="*/ 2147483647 h 472"/>
                <a:gd name="T14" fmla="*/ 2147483647 w 462"/>
                <a:gd name="T15" fmla="*/ 2147483647 h 472"/>
                <a:gd name="T16" fmla="*/ 2147483647 w 462"/>
                <a:gd name="T17" fmla="*/ 2147483647 h 472"/>
                <a:gd name="T18" fmla="*/ 2147483647 w 462"/>
                <a:gd name="T19" fmla="*/ 2147483647 h 472"/>
                <a:gd name="T20" fmla="*/ 2147483647 w 462"/>
                <a:gd name="T21" fmla="*/ 2147483647 h 472"/>
                <a:gd name="T22" fmla="*/ 2147483647 w 462"/>
                <a:gd name="T23" fmla="*/ 2147483647 h 472"/>
                <a:gd name="T24" fmla="*/ 2147483647 w 462"/>
                <a:gd name="T25" fmla="*/ 2147483647 h 472"/>
                <a:gd name="T26" fmla="*/ 2147483647 w 462"/>
                <a:gd name="T27" fmla="*/ 2147483647 h 472"/>
                <a:gd name="T28" fmla="*/ 2147483647 w 462"/>
                <a:gd name="T29" fmla="*/ 2147483647 h 472"/>
                <a:gd name="T30" fmla="*/ 2147483647 w 462"/>
                <a:gd name="T31" fmla="*/ 2147483647 h 472"/>
                <a:gd name="T32" fmla="*/ 2147483647 w 462"/>
                <a:gd name="T33" fmla="*/ 2147483647 h 472"/>
                <a:gd name="T34" fmla="*/ 2147483647 w 462"/>
                <a:gd name="T35" fmla="*/ 2147483647 h 472"/>
                <a:gd name="T36" fmla="*/ 2147483647 w 462"/>
                <a:gd name="T37" fmla="*/ 2147483647 h 472"/>
                <a:gd name="T38" fmla="*/ 2147483647 w 462"/>
                <a:gd name="T39" fmla="*/ 2147483647 h 472"/>
                <a:gd name="T40" fmla="*/ 2147483647 w 462"/>
                <a:gd name="T41" fmla="*/ 2147483647 h 472"/>
                <a:gd name="T42" fmla="*/ 2147483647 w 462"/>
                <a:gd name="T43" fmla="*/ 2147483647 h 472"/>
                <a:gd name="T44" fmla="*/ 2147483647 w 462"/>
                <a:gd name="T45" fmla="*/ 2147483647 h 472"/>
                <a:gd name="T46" fmla="*/ 2147483647 w 462"/>
                <a:gd name="T47" fmla="*/ 2147483647 h 472"/>
                <a:gd name="T48" fmla="*/ 2147483647 w 462"/>
                <a:gd name="T49" fmla="*/ 2147483647 h 472"/>
                <a:gd name="T50" fmla="*/ 2147483647 w 462"/>
                <a:gd name="T51" fmla="*/ 2147483647 h 472"/>
                <a:gd name="T52" fmla="*/ 2147483647 w 462"/>
                <a:gd name="T53" fmla="*/ 2147483647 h 472"/>
                <a:gd name="T54" fmla="*/ 2147483647 w 462"/>
                <a:gd name="T55" fmla="*/ 2147483647 h 472"/>
                <a:gd name="T56" fmla="*/ 2147483647 w 462"/>
                <a:gd name="T57" fmla="*/ 2147483647 h 472"/>
                <a:gd name="T58" fmla="*/ 2147483647 w 462"/>
                <a:gd name="T59" fmla="*/ 2147483647 h 472"/>
                <a:gd name="T60" fmla="*/ 2147483647 w 462"/>
                <a:gd name="T61" fmla="*/ 2147483647 h 472"/>
                <a:gd name="T62" fmla="*/ 2147483647 w 462"/>
                <a:gd name="T63" fmla="*/ 2147483647 h 472"/>
                <a:gd name="T64" fmla="*/ 2147483647 w 462"/>
                <a:gd name="T65" fmla="*/ 2147483647 h 472"/>
                <a:gd name="T66" fmla="*/ 2147483647 w 462"/>
                <a:gd name="T67" fmla="*/ 2147483647 h 472"/>
                <a:gd name="T68" fmla="*/ 2147483647 w 462"/>
                <a:gd name="T69" fmla="*/ 2147483647 h 472"/>
                <a:gd name="T70" fmla="*/ 2147483647 w 462"/>
                <a:gd name="T71" fmla="*/ 2147483647 h 472"/>
                <a:gd name="T72" fmla="*/ 2147483647 w 462"/>
                <a:gd name="T73" fmla="*/ 2147483647 h 472"/>
                <a:gd name="T74" fmla="*/ 2147483647 w 462"/>
                <a:gd name="T75" fmla="*/ 2147483647 h 472"/>
                <a:gd name="T76" fmla="*/ 2147483647 w 462"/>
                <a:gd name="T77" fmla="*/ 2147483647 h 472"/>
                <a:gd name="T78" fmla="*/ 2147483647 w 462"/>
                <a:gd name="T79" fmla="*/ 2147483647 h 472"/>
                <a:gd name="T80" fmla="*/ 2147483647 w 462"/>
                <a:gd name="T81" fmla="*/ 2147483647 h 472"/>
                <a:gd name="T82" fmla="*/ 2147483647 w 462"/>
                <a:gd name="T83" fmla="*/ 2147483647 h 472"/>
                <a:gd name="T84" fmla="*/ 2147483647 w 462"/>
                <a:gd name="T85" fmla="*/ 2147483647 h 472"/>
                <a:gd name="T86" fmla="*/ 2147483647 w 462"/>
                <a:gd name="T87" fmla="*/ 2147483647 h 472"/>
                <a:gd name="T88" fmla="*/ 2147483647 w 462"/>
                <a:gd name="T89" fmla="*/ 2147483647 h 472"/>
                <a:gd name="T90" fmla="*/ 2147483647 w 462"/>
                <a:gd name="T91" fmla="*/ 2147483647 h 472"/>
                <a:gd name="T92" fmla="*/ 2147483647 w 462"/>
                <a:gd name="T93" fmla="*/ 2147483647 h 472"/>
                <a:gd name="T94" fmla="*/ 2147483647 w 462"/>
                <a:gd name="T95" fmla="*/ 2147483647 h 472"/>
                <a:gd name="T96" fmla="*/ 2147483647 w 462"/>
                <a:gd name="T97" fmla="*/ 2147483647 h 472"/>
                <a:gd name="T98" fmla="*/ 2147483647 w 462"/>
                <a:gd name="T99" fmla="*/ 2147483647 h 472"/>
                <a:gd name="T100" fmla="*/ 2147483647 w 462"/>
                <a:gd name="T101" fmla="*/ 2147483647 h 472"/>
                <a:gd name="T102" fmla="*/ 2147483647 w 462"/>
                <a:gd name="T103" fmla="*/ 2147483647 h 472"/>
                <a:gd name="T104" fmla="*/ 2147483647 w 462"/>
                <a:gd name="T105" fmla="*/ 2147483647 h 4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472"/>
                <a:gd name="T161" fmla="*/ 462 w 462"/>
                <a:gd name="T162" fmla="*/ 472 h 4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472">
                  <a:moveTo>
                    <a:pt x="453" y="375"/>
                  </a:moveTo>
                  <a:cubicBezTo>
                    <a:pt x="457" y="363"/>
                    <a:pt x="462" y="345"/>
                    <a:pt x="462" y="323"/>
                  </a:cubicBezTo>
                  <a:cubicBezTo>
                    <a:pt x="462" y="318"/>
                    <a:pt x="462" y="313"/>
                    <a:pt x="461" y="309"/>
                  </a:cubicBezTo>
                  <a:cubicBezTo>
                    <a:pt x="452" y="208"/>
                    <a:pt x="396" y="152"/>
                    <a:pt x="363" y="125"/>
                  </a:cubicBezTo>
                  <a:cubicBezTo>
                    <a:pt x="363" y="125"/>
                    <a:pt x="363" y="125"/>
                    <a:pt x="363" y="124"/>
                  </a:cubicBezTo>
                  <a:cubicBezTo>
                    <a:pt x="363" y="124"/>
                    <a:pt x="362" y="124"/>
                    <a:pt x="362" y="124"/>
                  </a:cubicBezTo>
                  <a:cubicBezTo>
                    <a:pt x="362" y="124"/>
                    <a:pt x="362" y="124"/>
                    <a:pt x="362" y="124"/>
                  </a:cubicBezTo>
                  <a:cubicBezTo>
                    <a:pt x="361" y="124"/>
                    <a:pt x="361" y="123"/>
                    <a:pt x="361" y="123"/>
                  </a:cubicBezTo>
                  <a:cubicBezTo>
                    <a:pt x="361" y="123"/>
                    <a:pt x="360" y="123"/>
                    <a:pt x="360" y="123"/>
                  </a:cubicBezTo>
                  <a:cubicBezTo>
                    <a:pt x="360" y="123"/>
                    <a:pt x="360" y="123"/>
                    <a:pt x="359" y="123"/>
                  </a:cubicBezTo>
                  <a:cubicBezTo>
                    <a:pt x="359" y="123"/>
                    <a:pt x="359" y="123"/>
                    <a:pt x="359" y="123"/>
                  </a:cubicBezTo>
                  <a:cubicBezTo>
                    <a:pt x="358" y="123"/>
                    <a:pt x="358" y="123"/>
                    <a:pt x="358" y="123"/>
                  </a:cubicBezTo>
                  <a:cubicBezTo>
                    <a:pt x="358" y="123"/>
                    <a:pt x="357" y="123"/>
                    <a:pt x="357" y="123"/>
                  </a:cubicBezTo>
                  <a:cubicBezTo>
                    <a:pt x="357" y="123"/>
                    <a:pt x="357" y="123"/>
                    <a:pt x="356" y="123"/>
                  </a:cubicBezTo>
                  <a:cubicBezTo>
                    <a:pt x="356" y="123"/>
                    <a:pt x="356" y="123"/>
                    <a:pt x="356" y="123"/>
                  </a:cubicBezTo>
                  <a:cubicBezTo>
                    <a:pt x="355" y="123"/>
                    <a:pt x="355" y="123"/>
                    <a:pt x="355" y="124"/>
                  </a:cubicBezTo>
                  <a:cubicBezTo>
                    <a:pt x="355" y="124"/>
                    <a:pt x="354" y="124"/>
                    <a:pt x="354" y="124"/>
                  </a:cubicBezTo>
                  <a:cubicBezTo>
                    <a:pt x="354" y="124"/>
                    <a:pt x="354" y="124"/>
                    <a:pt x="354" y="124"/>
                  </a:cubicBezTo>
                  <a:cubicBezTo>
                    <a:pt x="353" y="124"/>
                    <a:pt x="353" y="125"/>
                    <a:pt x="353" y="125"/>
                  </a:cubicBezTo>
                  <a:cubicBezTo>
                    <a:pt x="353" y="125"/>
                    <a:pt x="353" y="125"/>
                    <a:pt x="353" y="125"/>
                  </a:cubicBezTo>
                  <a:cubicBezTo>
                    <a:pt x="352" y="125"/>
                    <a:pt x="352" y="125"/>
                    <a:pt x="352" y="125"/>
                  </a:cubicBezTo>
                  <a:cubicBezTo>
                    <a:pt x="352" y="125"/>
                    <a:pt x="352" y="125"/>
                    <a:pt x="352" y="126"/>
                  </a:cubicBezTo>
                  <a:cubicBezTo>
                    <a:pt x="352" y="126"/>
                    <a:pt x="352" y="126"/>
                    <a:pt x="352" y="126"/>
                  </a:cubicBezTo>
                  <a:cubicBezTo>
                    <a:pt x="352" y="126"/>
                    <a:pt x="352" y="126"/>
                    <a:pt x="351" y="127"/>
                  </a:cubicBezTo>
                  <a:cubicBezTo>
                    <a:pt x="351" y="127"/>
                    <a:pt x="351" y="127"/>
                    <a:pt x="351" y="127"/>
                  </a:cubicBezTo>
                  <a:cubicBezTo>
                    <a:pt x="351" y="128"/>
                    <a:pt x="351" y="128"/>
                    <a:pt x="351" y="128"/>
                  </a:cubicBezTo>
                  <a:cubicBezTo>
                    <a:pt x="351" y="128"/>
                    <a:pt x="351" y="129"/>
                    <a:pt x="350" y="129"/>
                  </a:cubicBezTo>
                  <a:cubicBezTo>
                    <a:pt x="350" y="129"/>
                    <a:pt x="350" y="129"/>
                    <a:pt x="350" y="129"/>
                  </a:cubicBezTo>
                  <a:cubicBezTo>
                    <a:pt x="350" y="130"/>
                    <a:pt x="350" y="130"/>
                    <a:pt x="350" y="130"/>
                  </a:cubicBezTo>
                  <a:cubicBezTo>
                    <a:pt x="350" y="131"/>
                    <a:pt x="350" y="131"/>
                    <a:pt x="350" y="131"/>
                  </a:cubicBezTo>
                  <a:cubicBezTo>
                    <a:pt x="350" y="131"/>
                    <a:pt x="350" y="132"/>
                    <a:pt x="350" y="132"/>
                  </a:cubicBezTo>
                  <a:cubicBezTo>
                    <a:pt x="350" y="132"/>
                    <a:pt x="350" y="132"/>
                    <a:pt x="350" y="132"/>
                  </a:cubicBezTo>
                  <a:cubicBezTo>
                    <a:pt x="350" y="133"/>
                    <a:pt x="350" y="133"/>
                    <a:pt x="351" y="133"/>
                  </a:cubicBezTo>
                  <a:cubicBezTo>
                    <a:pt x="351" y="134"/>
                    <a:pt x="351" y="134"/>
                    <a:pt x="351" y="134"/>
                  </a:cubicBezTo>
                  <a:cubicBezTo>
                    <a:pt x="351" y="135"/>
                    <a:pt x="352" y="136"/>
                    <a:pt x="352" y="137"/>
                  </a:cubicBezTo>
                  <a:cubicBezTo>
                    <a:pt x="357" y="141"/>
                    <a:pt x="361" y="146"/>
                    <a:pt x="366" y="152"/>
                  </a:cubicBezTo>
                  <a:cubicBezTo>
                    <a:pt x="366" y="152"/>
                    <a:pt x="367" y="153"/>
                    <a:pt x="368" y="154"/>
                  </a:cubicBezTo>
                  <a:cubicBezTo>
                    <a:pt x="368" y="155"/>
                    <a:pt x="369" y="155"/>
                    <a:pt x="369" y="156"/>
                  </a:cubicBezTo>
                  <a:cubicBezTo>
                    <a:pt x="370" y="157"/>
                    <a:pt x="371" y="159"/>
                    <a:pt x="372" y="160"/>
                  </a:cubicBezTo>
                  <a:cubicBezTo>
                    <a:pt x="372" y="160"/>
                    <a:pt x="373" y="161"/>
                    <a:pt x="373" y="161"/>
                  </a:cubicBezTo>
                  <a:cubicBezTo>
                    <a:pt x="383" y="176"/>
                    <a:pt x="393" y="194"/>
                    <a:pt x="400" y="218"/>
                  </a:cubicBezTo>
                  <a:cubicBezTo>
                    <a:pt x="400" y="218"/>
                    <a:pt x="400" y="218"/>
                    <a:pt x="400" y="218"/>
                  </a:cubicBezTo>
                  <a:cubicBezTo>
                    <a:pt x="401" y="220"/>
                    <a:pt x="401" y="223"/>
                    <a:pt x="402" y="225"/>
                  </a:cubicBezTo>
                  <a:cubicBezTo>
                    <a:pt x="402" y="225"/>
                    <a:pt x="402" y="225"/>
                    <a:pt x="402" y="225"/>
                  </a:cubicBezTo>
                  <a:cubicBezTo>
                    <a:pt x="405" y="238"/>
                    <a:pt x="407" y="252"/>
                    <a:pt x="407" y="265"/>
                  </a:cubicBezTo>
                  <a:cubicBezTo>
                    <a:pt x="407" y="265"/>
                    <a:pt x="407" y="265"/>
                    <a:pt x="407" y="265"/>
                  </a:cubicBezTo>
                  <a:cubicBezTo>
                    <a:pt x="406" y="280"/>
                    <a:pt x="404" y="293"/>
                    <a:pt x="402" y="306"/>
                  </a:cubicBezTo>
                  <a:cubicBezTo>
                    <a:pt x="402" y="306"/>
                    <a:pt x="402" y="306"/>
                    <a:pt x="402" y="306"/>
                  </a:cubicBezTo>
                  <a:cubicBezTo>
                    <a:pt x="400" y="313"/>
                    <a:pt x="398" y="320"/>
                    <a:pt x="396" y="326"/>
                  </a:cubicBezTo>
                  <a:cubicBezTo>
                    <a:pt x="394" y="332"/>
                    <a:pt x="391" y="338"/>
                    <a:pt x="389" y="343"/>
                  </a:cubicBezTo>
                  <a:cubicBezTo>
                    <a:pt x="388" y="343"/>
                    <a:pt x="388" y="343"/>
                    <a:pt x="388" y="343"/>
                  </a:cubicBezTo>
                  <a:cubicBezTo>
                    <a:pt x="387" y="343"/>
                    <a:pt x="386" y="343"/>
                    <a:pt x="385" y="342"/>
                  </a:cubicBezTo>
                  <a:cubicBezTo>
                    <a:pt x="385" y="342"/>
                    <a:pt x="385" y="342"/>
                    <a:pt x="385" y="342"/>
                  </a:cubicBezTo>
                  <a:cubicBezTo>
                    <a:pt x="384" y="342"/>
                    <a:pt x="383" y="342"/>
                    <a:pt x="382" y="342"/>
                  </a:cubicBezTo>
                  <a:cubicBezTo>
                    <a:pt x="382" y="342"/>
                    <a:pt x="382" y="342"/>
                    <a:pt x="382" y="342"/>
                  </a:cubicBezTo>
                  <a:cubicBezTo>
                    <a:pt x="382" y="342"/>
                    <a:pt x="382" y="342"/>
                    <a:pt x="382" y="342"/>
                  </a:cubicBezTo>
                  <a:cubicBezTo>
                    <a:pt x="382" y="342"/>
                    <a:pt x="381" y="342"/>
                    <a:pt x="381" y="342"/>
                  </a:cubicBezTo>
                  <a:cubicBezTo>
                    <a:pt x="379" y="342"/>
                    <a:pt x="377" y="343"/>
                    <a:pt x="376" y="344"/>
                  </a:cubicBezTo>
                  <a:cubicBezTo>
                    <a:pt x="375" y="344"/>
                    <a:pt x="375" y="344"/>
                    <a:pt x="374" y="344"/>
                  </a:cubicBezTo>
                  <a:cubicBezTo>
                    <a:pt x="374" y="345"/>
                    <a:pt x="374" y="345"/>
                    <a:pt x="373" y="345"/>
                  </a:cubicBezTo>
                  <a:cubicBezTo>
                    <a:pt x="373" y="346"/>
                    <a:pt x="373" y="346"/>
                    <a:pt x="372" y="346"/>
                  </a:cubicBezTo>
                  <a:cubicBezTo>
                    <a:pt x="372" y="346"/>
                    <a:pt x="372" y="346"/>
                    <a:pt x="372" y="346"/>
                  </a:cubicBezTo>
                  <a:cubicBezTo>
                    <a:pt x="372" y="346"/>
                    <a:pt x="372" y="346"/>
                    <a:pt x="372" y="346"/>
                  </a:cubicBezTo>
                  <a:cubicBezTo>
                    <a:pt x="370" y="349"/>
                    <a:pt x="369" y="352"/>
                    <a:pt x="369" y="355"/>
                  </a:cubicBezTo>
                  <a:cubicBezTo>
                    <a:pt x="369" y="355"/>
                    <a:pt x="369" y="355"/>
                    <a:pt x="369" y="355"/>
                  </a:cubicBezTo>
                  <a:cubicBezTo>
                    <a:pt x="369" y="357"/>
                    <a:pt x="369" y="358"/>
                    <a:pt x="370" y="360"/>
                  </a:cubicBezTo>
                  <a:cubicBezTo>
                    <a:pt x="370" y="360"/>
                    <a:pt x="370" y="360"/>
                    <a:pt x="370" y="360"/>
                  </a:cubicBezTo>
                  <a:cubicBezTo>
                    <a:pt x="370" y="360"/>
                    <a:pt x="370" y="361"/>
                    <a:pt x="370" y="361"/>
                  </a:cubicBezTo>
                  <a:cubicBezTo>
                    <a:pt x="370" y="361"/>
                    <a:pt x="370" y="362"/>
                    <a:pt x="370" y="362"/>
                  </a:cubicBezTo>
                  <a:cubicBezTo>
                    <a:pt x="370" y="362"/>
                    <a:pt x="370" y="362"/>
                    <a:pt x="370" y="363"/>
                  </a:cubicBezTo>
                  <a:cubicBezTo>
                    <a:pt x="370" y="364"/>
                    <a:pt x="371" y="365"/>
                    <a:pt x="371" y="366"/>
                  </a:cubicBezTo>
                  <a:cubicBezTo>
                    <a:pt x="371" y="368"/>
                    <a:pt x="371" y="369"/>
                    <a:pt x="372" y="371"/>
                  </a:cubicBezTo>
                  <a:cubicBezTo>
                    <a:pt x="370" y="374"/>
                    <a:pt x="367" y="377"/>
                    <a:pt x="365" y="380"/>
                  </a:cubicBezTo>
                  <a:cubicBezTo>
                    <a:pt x="329" y="422"/>
                    <a:pt x="278" y="444"/>
                    <a:pt x="227" y="444"/>
                  </a:cubicBezTo>
                  <a:cubicBezTo>
                    <a:pt x="202" y="444"/>
                    <a:pt x="177" y="439"/>
                    <a:pt x="153" y="429"/>
                  </a:cubicBezTo>
                  <a:cubicBezTo>
                    <a:pt x="143" y="424"/>
                    <a:pt x="133" y="417"/>
                    <a:pt x="124" y="411"/>
                  </a:cubicBezTo>
                  <a:cubicBezTo>
                    <a:pt x="124" y="411"/>
                    <a:pt x="124" y="410"/>
                    <a:pt x="124" y="410"/>
                  </a:cubicBezTo>
                  <a:cubicBezTo>
                    <a:pt x="122" y="409"/>
                    <a:pt x="121" y="408"/>
                    <a:pt x="120" y="407"/>
                  </a:cubicBezTo>
                  <a:cubicBezTo>
                    <a:pt x="119" y="407"/>
                    <a:pt x="118" y="406"/>
                    <a:pt x="118" y="406"/>
                  </a:cubicBezTo>
                  <a:cubicBezTo>
                    <a:pt x="117" y="405"/>
                    <a:pt x="115" y="404"/>
                    <a:pt x="114" y="403"/>
                  </a:cubicBezTo>
                  <a:cubicBezTo>
                    <a:pt x="114" y="402"/>
                    <a:pt x="113" y="402"/>
                    <a:pt x="113" y="401"/>
                  </a:cubicBezTo>
                  <a:cubicBezTo>
                    <a:pt x="111" y="400"/>
                    <a:pt x="110" y="399"/>
                    <a:pt x="109" y="398"/>
                  </a:cubicBezTo>
                  <a:cubicBezTo>
                    <a:pt x="108" y="397"/>
                    <a:pt x="108" y="397"/>
                    <a:pt x="108" y="397"/>
                  </a:cubicBezTo>
                  <a:cubicBezTo>
                    <a:pt x="96" y="386"/>
                    <a:pt x="86" y="374"/>
                    <a:pt x="80" y="366"/>
                  </a:cubicBezTo>
                  <a:cubicBezTo>
                    <a:pt x="83" y="364"/>
                    <a:pt x="85" y="362"/>
                    <a:pt x="86" y="359"/>
                  </a:cubicBezTo>
                  <a:cubicBezTo>
                    <a:pt x="87" y="358"/>
                    <a:pt x="87" y="356"/>
                    <a:pt x="87" y="354"/>
                  </a:cubicBezTo>
                  <a:cubicBezTo>
                    <a:pt x="87" y="350"/>
                    <a:pt x="85" y="347"/>
                    <a:pt x="83" y="345"/>
                  </a:cubicBezTo>
                  <a:cubicBezTo>
                    <a:pt x="83" y="344"/>
                    <a:pt x="82" y="344"/>
                    <a:pt x="81" y="343"/>
                  </a:cubicBezTo>
                  <a:cubicBezTo>
                    <a:pt x="79" y="342"/>
                    <a:pt x="78" y="341"/>
                    <a:pt x="76" y="341"/>
                  </a:cubicBezTo>
                  <a:cubicBezTo>
                    <a:pt x="76" y="341"/>
                    <a:pt x="75" y="341"/>
                    <a:pt x="75" y="340"/>
                  </a:cubicBezTo>
                  <a:cubicBezTo>
                    <a:pt x="75" y="340"/>
                    <a:pt x="75" y="340"/>
                    <a:pt x="75" y="340"/>
                  </a:cubicBezTo>
                  <a:cubicBezTo>
                    <a:pt x="74" y="340"/>
                    <a:pt x="72" y="339"/>
                    <a:pt x="70" y="339"/>
                  </a:cubicBezTo>
                  <a:cubicBezTo>
                    <a:pt x="70" y="339"/>
                    <a:pt x="70" y="339"/>
                    <a:pt x="70" y="339"/>
                  </a:cubicBezTo>
                  <a:cubicBezTo>
                    <a:pt x="70" y="338"/>
                    <a:pt x="69" y="338"/>
                    <a:pt x="68" y="338"/>
                  </a:cubicBezTo>
                  <a:cubicBezTo>
                    <a:pt x="67" y="338"/>
                    <a:pt x="67" y="338"/>
                    <a:pt x="67" y="338"/>
                  </a:cubicBezTo>
                  <a:cubicBezTo>
                    <a:pt x="67" y="337"/>
                    <a:pt x="66" y="337"/>
                    <a:pt x="65" y="337"/>
                  </a:cubicBezTo>
                  <a:cubicBezTo>
                    <a:pt x="64" y="336"/>
                    <a:pt x="63" y="336"/>
                    <a:pt x="62" y="335"/>
                  </a:cubicBezTo>
                  <a:cubicBezTo>
                    <a:pt x="52" y="313"/>
                    <a:pt x="48" y="289"/>
                    <a:pt x="48" y="265"/>
                  </a:cubicBezTo>
                  <a:cubicBezTo>
                    <a:pt x="48" y="245"/>
                    <a:pt x="51" y="225"/>
                    <a:pt x="57" y="206"/>
                  </a:cubicBezTo>
                  <a:cubicBezTo>
                    <a:pt x="58" y="206"/>
                    <a:pt x="58" y="206"/>
                    <a:pt x="58" y="205"/>
                  </a:cubicBezTo>
                  <a:cubicBezTo>
                    <a:pt x="58" y="204"/>
                    <a:pt x="58" y="203"/>
                    <a:pt x="59" y="202"/>
                  </a:cubicBezTo>
                  <a:cubicBezTo>
                    <a:pt x="59" y="202"/>
                    <a:pt x="59" y="202"/>
                    <a:pt x="59" y="201"/>
                  </a:cubicBezTo>
                  <a:cubicBezTo>
                    <a:pt x="60" y="200"/>
                    <a:pt x="60" y="199"/>
                    <a:pt x="61" y="197"/>
                  </a:cubicBezTo>
                  <a:cubicBezTo>
                    <a:pt x="61" y="197"/>
                    <a:pt x="61" y="197"/>
                    <a:pt x="61" y="196"/>
                  </a:cubicBezTo>
                  <a:cubicBezTo>
                    <a:pt x="62" y="195"/>
                    <a:pt x="62" y="194"/>
                    <a:pt x="63" y="193"/>
                  </a:cubicBezTo>
                  <a:cubicBezTo>
                    <a:pt x="63" y="193"/>
                    <a:pt x="63" y="192"/>
                    <a:pt x="63" y="191"/>
                  </a:cubicBezTo>
                  <a:cubicBezTo>
                    <a:pt x="64" y="191"/>
                    <a:pt x="64" y="190"/>
                    <a:pt x="65" y="189"/>
                  </a:cubicBezTo>
                  <a:cubicBezTo>
                    <a:pt x="65" y="188"/>
                    <a:pt x="65" y="188"/>
                    <a:pt x="66" y="187"/>
                  </a:cubicBezTo>
                  <a:cubicBezTo>
                    <a:pt x="66" y="186"/>
                    <a:pt x="66" y="185"/>
                    <a:pt x="67" y="184"/>
                  </a:cubicBezTo>
                  <a:cubicBezTo>
                    <a:pt x="67" y="184"/>
                    <a:pt x="68" y="183"/>
                    <a:pt x="68" y="182"/>
                  </a:cubicBezTo>
                  <a:cubicBezTo>
                    <a:pt x="68" y="182"/>
                    <a:pt x="69" y="181"/>
                    <a:pt x="69" y="180"/>
                  </a:cubicBezTo>
                  <a:cubicBezTo>
                    <a:pt x="70" y="179"/>
                    <a:pt x="70" y="179"/>
                    <a:pt x="70" y="178"/>
                  </a:cubicBezTo>
                  <a:cubicBezTo>
                    <a:pt x="71" y="177"/>
                    <a:pt x="71" y="176"/>
                    <a:pt x="72" y="175"/>
                  </a:cubicBezTo>
                  <a:cubicBezTo>
                    <a:pt x="72" y="175"/>
                    <a:pt x="73" y="174"/>
                    <a:pt x="73" y="173"/>
                  </a:cubicBezTo>
                  <a:cubicBezTo>
                    <a:pt x="74" y="172"/>
                    <a:pt x="74" y="171"/>
                    <a:pt x="75" y="170"/>
                  </a:cubicBezTo>
                  <a:cubicBezTo>
                    <a:pt x="75" y="170"/>
                    <a:pt x="76" y="169"/>
                    <a:pt x="76" y="169"/>
                  </a:cubicBezTo>
                  <a:cubicBezTo>
                    <a:pt x="79" y="164"/>
                    <a:pt x="82" y="159"/>
                    <a:pt x="86" y="154"/>
                  </a:cubicBezTo>
                  <a:cubicBezTo>
                    <a:pt x="86" y="154"/>
                    <a:pt x="86" y="154"/>
                    <a:pt x="87" y="154"/>
                  </a:cubicBezTo>
                  <a:cubicBezTo>
                    <a:pt x="88" y="152"/>
                    <a:pt x="89" y="151"/>
                    <a:pt x="90" y="149"/>
                  </a:cubicBezTo>
                  <a:cubicBezTo>
                    <a:pt x="90" y="149"/>
                    <a:pt x="91" y="149"/>
                    <a:pt x="91" y="149"/>
                  </a:cubicBezTo>
                  <a:cubicBezTo>
                    <a:pt x="92" y="147"/>
                    <a:pt x="93" y="146"/>
                    <a:pt x="94" y="144"/>
                  </a:cubicBezTo>
                  <a:cubicBezTo>
                    <a:pt x="95" y="144"/>
                    <a:pt x="95" y="144"/>
                    <a:pt x="95" y="144"/>
                  </a:cubicBezTo>
                  <a:cubicBezTo>
                    <a:pt x="96" y="142"/>
                    <a:pt x="98" y="141"/>
                    <a:pt x="99" y="139"/>
                  </a:cubicBezTo>
                  <a:cubicBezTo>
                    <a:pt x="99" y="139"/>
                    <a:pt x="99" y="139"/>
                    <a:pt x="100" y="139"/>
                  </a:cubicBezTo>
                  <a:cubicBezTo>
                    <a:pt x="101" y="137"/>
                    <a:pt x="103" y="136"/>
                    <a:pt x="104" y="134"/>
                  </a:cubicBezTo>
                  <a:cubicBezTo>
                    <a:pt x="104" y="134"/>
                    <a:pt x="104" y="134"/>
                    <a:pt x="104" y="134"/>
                  </a:cubicBezTo>
                  <a:cubicBezTo>
                    <a:pt x="106" y="132"/>
                    <a:pt x="108" y="131"/>
                    <a:pt x="110" y="129"/>
                  </a:cubicBezTo>
                  <a:cubicBezTo>
                    <a:pt x="116" y="124"/>
                    <a:pt x="123" y="118"/>
                    <a:pt x="130" y="114"/>
                  </a:cubicBezTo>
                  <a:cubicBezTo>
                    <a:pt x="131" y="113"/>
                    <a:pt x="132" y="112"/>
                    <a:pt x="134" y="111"/>
                  </a:cubicBezTo>
                  <a:cubicBezTo>
                    <a:pt x="135" y="111"/>
                    <a:pt x="136" y="110"/>
                    <a:pt x="136" y="110"/>
                  </a:cubicBezTo>
                  <a:cubicBezTo>
                    <a:pt x="137" y="109"/>
                    <a:pt x="139" y="109"/>
                    <a:pt x="140" y="108"/>
                  </a:cubicBezTo>
                  <a:cubicBezTo>
                    <a:pt x="141" y="107"/>
                    <a:pt x="143" y="107"/>
                    <a:pt x="144" y="106"/>
                  </a:cubicBezTo>
                  <a:cubicBezTo>
                    <a:pt x="145" y="106"/>
                    <a:pt x="145" y="105"/>
                    <a:pt x="146" y="105"/>
                  </a:cubicBezTo>
                  <a:cubicBezTo>
                    <a:pt x="148" y="104"/>
                    <a:pt x="151" y="103"/>
                    <a:pt x="153" y="102"/>
                  </a:cubicBezTo>
                  <a:cubicBezTo>
                    <a:pt x="153" y="102"/>
                    <a:pt x="153" y="102"/>
                    <a:pt x="153" y="102"/>
                  </a:cubicBezTo>
                  <a:cubicBezTo>
                    <a:pt x="158" y="100"/>
                    <a:pt x="163" y="98"/>
                    <a:pt x="168" y="96"/>
                  </a:cubicBezTo>
                  <a:cubicBezTo>
                    <a:pt x="168" y="96"/>
                    <a:pt x="168" y="96"/>
                    <a:pt x="168" y="96"/>
                  </a:cubicBezTo>
                  <a:cubicBezTo>
                    <a:pt x="171" y="95"/>
                    <a:pt x="173" y="95"/>
                    <a:pt x="175" y="94"/>
                  </a:cubicBezTo>
                  <a:cubicBezTo>
                    <a:pt x="176" y="94"/>
                    <a:pt x="176" y="94"/>
                    <a:pt x="176" y="93"/>
                  </a:cubicBezTo>
                  <a:cubicBezTo>
                    <a:pt x="178" y="93"/>
                    <a:pt x="180" y="92"/>
                    <a:pt x="182" y="92"/>
                  </a:cubicBezTo>
                  <a:cubicBezTo>
                    <a:pt x="183" y="92"/>
                    <a:pt x="183" y="92"/>
                    <a:pt x="184" y="91"/>
                  </a:cubicBezTo>
                  <a:cubicBezTo>
                    <a:pt x="185" y="91"/>
                    <a:pt x="187" y="91"/>
                    <a:pt x="189" y="90"/>
                  </a:cubicBezTo>
                  <a:cubicBezTo>
                    <a:pt x="189" y="90"/>
                    <a:pt x="190" y="90"/>
                    <a:pt x="190" y="90"/>
                  </a:cubicBezTo>
                  <a:cubicBezTo>
                    <a:pt x="192" y="89"/>
                    <a:pt x="194" y="89"/>
                    <a:pt x="196" y="89"/>
                  </a:cubicBezTo>
                  <a:cubicBezTo>
                    <a:pt x="198" y="88"/>
                    <a:pt x="199" y="88"/>
                    <a:pt x="200" y="88"/>
                  </a:cubicBezTo>
                  <a:cubicBezTo>
                    <a:pt x="201" y="88"/>
                    <a:pt x="201" y="88"/>
                    <a:pt x="202" y="88"/>
                  </a:cubicBezTo>
                  <a:cubicBezTo>
                    <a:pt x="203" y="87"/>
                    <a:pt x="205" y="87"/>
                    <a:pt x="206" y="87"/>
                  </a:cubicBezTo>
                  <a:cubicBezTo>
                    <a:pt x="206" y="87"/>
                    <a:pt x="207" y="87"/>
                    <a:pt x="207" y="87"/>
                  </a:cubicBezTo>
                  <a:cubicBezTo>
                    <a:pt x="209" y="87"/>
                    <a:pt x="210" y="87"/>
                    <a:pt x="211" y="86"/>
                  </a:cubicBezTo>
                  <a:cubicBezTo>
                    <a:pt x="212" y="86"/>
                    <a:pt x="212" y="86"/>
                    <a:pt x="212" y="86"/>
                  </a:cubicBezTo>
                  <a:cubicBezTo>
                    <a:pt x="215" y="86"/>
                    <a:pt x="218" y="86"/>
                    <a:pt x="220" y="86"/>
                  </a:cubicBezTo>
                  <a:cubicBezTo>
                    <a:pt x="220" y="86"/>
                    <a:pt x="220" y="87"/>
                    <a:pt x="220" y="88"/>
                  </a:cubicBezTo>
                  <a:cubicBezTo>
                    <a:pt x="221" y="90"/>
                    <a:pt x="222" y="92"/>
                    <a:pt x="223" y="95"/>
                  </a:cubicBezTo>
                  <a:cubicBezTo>
                    <a:pt x="225" y="98"/>
                    <a:pt x="229" y="100"/>
                    <a:pt x="233" y="99"/>
                  </a:cubicBezTo>
                  <a:cubicBezTo>
                    <a:pt x="237" y="99"/>
                    <a:pt x="241" y="97"/>
                    <a:pt x="243" y="95"/>
                  </a:cubicBezTo>
                  <a:cubicBezTo>
                    <a:pt x="243" y="95"/>
                    <a:pt x="244" y="95"/>
                    <a:pt x="244" y="95"/>
                  </a:cubicBezTo>
                  <a:cubicBezTo>
                    <a:pt x="244" y="95"/>
                    <a:pt x="244" y="95"/>
                    <a:pt x="244" y="95"/>
                  </a:cubicBezTo>
                  <a:cubicBezTo>
                    <a:pt x="244" y="94"/>
                    <a:pt x="245" y="94"/>
                    <a:pt x="245" y="93"/>
                  </a:cubicBezTo>
                  <a:cubicBezTo>
                    <a:pt x="246" y="93"/>
                    <a:pt x="246" y="93"/>
                    <a:pt x="246" y="93"/>
                  </a:cubicBezTo>
                  <a:cubicBezTo>
                    <a:pt x="246" y="93"/>
                    <a:pt x="246" y="93"/>
                    <a:pt x="246" y="93"/>
                  </a:cubicBezTo>
                  <a:cubicBezTo>
                    <a:pt x="248" y="91"/>
                    <a:pt x="251" y="89"/>
                    <a:pt x="253" y="87"/>
                  </a:cubicBezTo>
                  <a:cubicBezTo>
                    <a:pt x="278" y="91"/>
                    <a:pt x="303" y="100"/>
                    <a:pt x="325" y="114"/>
                  </a:cubicBezTo>
                  <a:cubicBezTo>
                    <a:pt x="329" y="117"/>
                    <a:pt x="334" y="116"/>
                    <a:pt x="336" y="112"/>
                  </a:cubicBezTo>
                  <a:cubicBezTo>
                    <a:pt x="339" y="108"/>
                    <a:pt x="338" y="103"/>
                    <a:pt x="334" y="101"/>
                  </a:cubicBezTo>
                  <a:cubicBezTo>
                    <a:pt x="314" y="88"/>
                    <a:pt x="293" y="79"/>
                    <a:pt x="271" y="74"/>
                  </a:cubicBezTo>
                  <a:cubicBezTo>
                    <a:pt x="277" y="70"/>
                    <a:pt x="282" y="66"/>
                    <a:pt x="284" y="64"/>
                  </a:cubicBezTo>
                  <a:cubicBezTo>
                    <a:pt x="287" y="61"/>
                    <a:pt x="290" y="57"/>
                    <a:pt x="290" y="52"/>
                  </a:cubicBezTo>
                  <a:cubicBezTo>
                    <a:pt x="290" y="51"/>
                    <a:pt x="290" y="51"/>
                    <a:pt x="290" y="51"/>
                  </a:cubicBezTo>
                  <a:cubicBezTo>
                    <a:pt x="290" y="46"/>
                    <a:pt x="286" y="41"/>
                    <a:pt x="283" y="38"/>
                  </a:cubicBezTo>
                  <a:cubicBezTo>
                    <a:pt x="278" y="35"/>
                    <a:pt x="243" y="6"/>
                    <a:pt x="240" y="4"/>
                  </a:cubicBezTo>
                  <a:cubicBezTo>
                    <a:pt x="238" y="2"/>
                    <a:pt x="234" y="0"/>
                    <a:pt x="230" y="0"/>
                  </a:cubicBezTo>
                  <a:cubicBezTo>
                    <a:pt x="227" y="0"/>
                    <a:pt x="222" y="2"/>
                    <a:pt x="220" y="5"/>
                  </a:cubicBezTo>
                  <a:cubicBezTo>
                    <a:pt x="218" y="8"/>
                    <a:pt x="218" y="11"/>
                    <a:pt x="218" y="15"/>
                  </a:cubicBezTo>
                  <a:cubicBezTo>
                    <a:pt x="203" y="17"/>
                    <a:pt x="179" y="22"/>
                    <a:pt x="155" y="38"/>
                  </a:cubicBezTo>
                  <a:cubicBezTo>
                    <a:pt x="34" y="118"/>
                    <a:pt x="33" y="239"/>
                    <a:pt x="33" y="242"/>
                  </a:cubicBezTo>
                  <a:cubicBezTo>
                    <a:pt x="33" y="242"/>
                    <a:pt x="33" y="243"/>
                    <a:pt x="33" y="243"/>
                  </a:cubicBezTo>
                  <a:cubicBezTo>
                    <a:pt x="32" y="250"/>
                    <a:pt x="32" y="257"/>
                    <a:pt x="32" y="265"/>
                  </a:cubicBezTo>
                  <a:cubicBezTo>
                    <a:pt x="32" y="286"/>
                    <a:pt x="35" y="307"/>
                    <a:pt x="42" y="328"/>
                  </a:cubicBezTo>
                  <a:cubicBezTo>
                    <a:pt x="36" y="325"/>
                    <a:pt x="31" y="323"/>
                    <a:pt x="28" y="323"/>
                  </a:cubicBezTo>
                  <a:cubicBezTo>
                    <a:pt x="27" y="322"/>
                    <a:pt x="25" y="322"/>
                    <a:pt x="23" y="322"/>
                  </a:cubicBezTo>
                  <a:cubicBezTo>
                    <a:pt x="20" y="322"/>
                    <a:pt x="17" y="323"/>
                    <a:pt x="14" y="324"/>
                  </a:cubicBezTo>
                  <a:cubicBezTo>
                    <a:pt x="10" y="327"/>
                    <a:pt x="7" y="333"/>
                    <a:pt x="7" y="337"/>
                  </a:cubicBezTo>
                  <a:cubicBezTo>
                    <a:pt x="7" y="342"/>
                    <a:pt x="0" y="388"/>
                    <a:pt x="0" y="391"/>
                  </a:cubicBezTo>
                  <a:cubicBezTo>
                    <a:pt x="0" y="392"/>
                    <a:pt x="0" y="393"/>
                    <a:pt x="0" y="394"/>
                  </a:cubicBezTo>
                  <a:cubicBezTo>
                    <a:pt x="0" y="397"/>
                    <a:pt x="1" y="400"/>
                    <a:pt x="3" y="403"/>
                  </a:cubicBezTo>
                  <a:cubicBezTo>
                    <a:pt x="5" y="406"/>
                    <a:pt x="9" y="408"/>
                    <a:pt x="12" y="407"/>
                  </a:cubicBezTo>
                  <a:cubicBezTo>
                    <a:pt x="16" y="407"/>
                    <a:pt x="18" y="406"/>
                    <a:pt x="21" y="405"/>
                  </a:cubicBezTo>
                  <a:cubicBezTo>
                    <a:pt x="30" y="416"/>
                    <a:pt x="48" y="434"/>
                    <a:pt x="74" y="446"/>
                  </a:cubicBezTo>
                  <a:cubicBezTo>
                    <a:pt x="116" y="465"/>
                    <a:pt x="155" y="472"/>
                    <a:pt x="190" y="472"/>
                  </a:cubicBezTo>
                  <a:cubicBezTo>
                    <a:pt x="260" y="472"/>
                    <a:pt x="308" y="444"/>
                    <a:pt x="312" y="441"/>
                  </a:cubicBezTo>
                  <a:cubicBezTo>
                    <a:pt x="312" y="441"/>
                    <a:pt x="312" y="441"/>
                    <a:pt x="312" y="441"/>
                  </a:cubicBezTo>
                  <a:cubicBezTo>
                    <a:pt x="312" y="441"/>
                    <a:pt x="312" y="441"/>
                    <a:pt x="313" y="441"/>
                  </a:cubicBezTo>
                  <a:cubicBezTo>
                    <a:pt x="336" y="429"/>
                    <a:pt x="357" y="413"/>
                    <a:pt x="375" y="392"/>
                  </a:cubicBezTo>
                  <a:cubicBezTo>
                    <a:pt x="377" y="400"/>
                    <a:pt x="378" y="407"/>
                    <a:pt x="378" y="410"/>
                  </a:cubicBezTo>
                  <a:cubicBezTo>
                    <a:pt x="379" y="414"/>
                    <a:pt x="382" y="419"/>
                    <a:pt x="387" y="421"/>
                  </a:cubicBezTo>
                  <a:cubicBezTo>
                    <a:pt x="389" y="422"/>
                    <a:pt x="391" y="423"/>
                    <a:pt x="394" y="423"/>
                  </a:cubicBezTo>
                  <a:cubicBezTo>
                    <a:pt x="394" y="423"/>
                    <a:pt x="394" y="423"/>
                    <a:pt x="394" y="423"/>
                  </a:cubicBezTo>
                  <a:cubicBezTo>
                    <a:pt x="397" y="423"/>
                    <a:pt x="399" y="422"/>
                    <a:pt x="401" y="421"/>
                  </a:cubicBezTo>
                  <a:cubicBezTo>
                    <a:pt x="406" y="419"/>
                    <a:pt x="449" y="401"/>
                    <a:pt x="452" y="400"/>
                  </a:cubicBezTo>
                  <a:cubicBezTo>
                    <a:pt x="454" y="399"/>
                    <a:pt x="456" y="397"/>
                    <a:pt x="458" y="395"/>
                  </a:cubicBezTo>
                  <a:cubicBezTo>
                    <a:pt x="460" y="393"/>
                    <a:pt x="461" y="390"/>
                    <a:pt x="461" y="387"/>
                  </a:cubicBezTo>
                  <a:cubicBezTo>
                    <a:pt x="461" y="381"/>
                    <a:pt x="457" y="377"/>
                    <a:pt x="453" y="375"/>
                  </a:cubicBezTo>
                  <a:close/>
                  <a:moveTo>
                    <a:pt x="164" y="51"/>
                  </a:moveTo>
                  <a:cubicBezTo>
                    <a:pt x="189" y="35"/>
                    <a:pt x="216" y="31"/>
                    <a:pt x="227" y="29"/>
                  </a:cubicBezTo>
                  <a:cubicBezTo>
                    <a:pt x="231" y="29"/>
                    <a:pt x="234" y="25"/>
                    <a:pt x="234" y="21"/>
                  </a:cubicBezTo>
                  <a:cubicBezTo>
                    <a:pt x="234" y="21"/>
                    <a:pt x="234" y="20"/>
                    <a:pt x="234" y="19"/>
                  </a:cubicBezTo>
                  <a:cubicBezTo>
                    <a:pt x="243" y="27"/>
                    <a:pt x="269" y="48"/>
                    <a:pt x="273" y="51"/>
                  </a:cubicBezTo>
                  <a:cubicBezTo>
                    <a:pt x="273" y="51"/>
                    <a:pt x="274" y="51"/>
                    <a:pt x="274" y="52"/>
                  </a:cubicBezTo>
                  <a:cubicBezTo>
                    <a:pt x="274" y="52"/>
                    <a:pt x="273" y="52"/>
                    <a:pt x="273" y="52"/>
                  </a:cubicBezTo>
                  <a:cubicBezTo>
                    <a:pt x="272" y="53"/>
                    <a:pt x="262" y="60"/>
                    <a:pt x="254" y="67"/>
                  </a:cubicBezTo>
                  <a:cubicBezTo>
                    <a:pt x="247" y="72"/>
                    <a:pt x="240" y="77"/>
                    <a:pt x="236" y="81"/>
                  </a:cubicBezTo>
                  <a:cubicBezTo>
                    <a:pt x="236" y="80"/>
                    <a:pt x="236" y="79"/>
                    <a:pt x="236" y="77"/>
                  </a:cubicBezTo>
                  <a:cubicBezTo>
                    <a:pt x="236" y="74"/>
                    <a:pt x="234" y="72"/>
                    <a:pt x="231" y="70"/>
                  </a:cubicBezTo>
                  <a:cubicBezTo>
                    <a:pt x="231" y="70"/>
                    <a:pt x="231" y="70"/>
                    <a:pt x="231" y="70"/>
                  </a:cubicBezTo>
                  <a:cubicBezTo>
                    <a:pt x="231" y="70"/>
                    <a:pt x="231" y="70"/>
                    <a:pt x="231" y="70"/>
                  </a:cubicBezTo>
                  <a:cubicBezTo>
                    <a:pt x="230" y="70"/>
                    <a:pt x="229" y="70"/>
                    <a:pt x="228" y="70"/>
                  </a:cubicBezTo>
                  <a:cubicBezTo>
                    <a:pt x="228" y="70"/>
                    <a:pt x="227" y="70"/>
                    <a:pt x="227" y="70"/>
                  </a:cubicBezTo>
                  <a:cubicBezTo>
                    <a:pt x="226" y="70"/>
                    <a:pt x="225" y="70"/>
                    <a:pt x="224" y="70"/>
                  </a:cubicBezTo>
                  <a:cubicBezTo>
                    <a:pt x="224" y="70"/>
                    <a:pt x="223" y="70"/>
                    <a:pt x="223" y="70"/>
                  </a:cubicBezTo>
                  <a:cubicBezTo>
                    <a:pt x="222" y="70"/>
                    <a:pt x="220" y="70"/>
                    <a:pt x="219" y="70"/>
                  </a:cubicBezTo>
                  <a:cubicBezTo>
                    <a:pt x="219" y="70"/>
                    <a:pt x="218" y="70"/>
                    <a:pt x="218" y="70"/>
                  </a:cubicBezTo>
                  <a:cubicBezTo>
                    <a:pt x="216" y="70"/>
                    <a:pt x="215" y="70"/>
                    <a:pt x="213" y="70"/>
                  </a:cubicBezTo>
                  <a:cubicBezTo>
                    <a:pt x="213" y="70"/>
                    <a:pt x="212" y="70"/>
                    <a:pt x="212" y="70"/>
                  </a:cubicBezTo>
                  <a:cubicBezTo>
                    <a:pt x="210" y="70"/>
                    <a:pt x="209" y="71"/>
                    <a:pt x="207" y="71"/>
                  </a:cubicBezTo>
                  <a:cubicBezTo>
                    <a:pt x="206" y="71"/>
                    <a:pt x="206" y="71"/>
                    <a:pt x="205" y="71"/>
                  </a:cubicBezTo>
                  <a:cubicBezTo>
                    <a:pt x="204" y="71"/>
                    <a:pt x="202" y="71"/>
                    <a:pt x="200" y="72"/>
                  </a:cubicBezTo>
                  <a:cubicBezTo>
                    <a:pt x="199" y="72"/>
                    <a:pt x="199" y="72"/>
                    <a:pt x="198" y="72"/>
                  </a:cubicBezTo>
                  <a:cubicBezTo>
                    <a:pt x="196" y="72"/>
                    <a:pt x="194" y="73"/>
                    <a:pt x="192" y="73"/>
                  </a:cubicBezTo>
                  <a:cubicBezTo>
                    <a:pt x="191" y="73"/>
                    <a:pt x="190" y="74"/>
                    <a:pt x="189" y="74"/>
                  </a:cubicBezTo>
                  <a:cubicBezTo>
                    <a:pt x="188" y="74"/>
                    <a:pt x="186" y="74"/>
                    <a:pt x="184" y="75"/>
                  </a:cubicBezTo>
                  <a:cubicBezTo>
                    <a:pt x="183" y="75"/>
                    <a:pt x="182" y="76"/>
                    <a:pt x="180" y="76"/>
                  </a:cubicBezTo>
                  <a:cubicBezTo>
                    <a:pt x="179" y="76"/>
                    <a:pt x="178" y="76"/>
                    <a:pt x="177" y="77"/>
                  </a:cubicBezTo>
                  <a:cubicBezTo>
                    <a:pt x="176" y="77"/>
                    <a:pt x="174" y="78"/>
                    <a:pt x="172" y="78"/>
                  </a:cubicBezTo>
                  <a:cubicBezTo>
                    <a:pt x="172" y="78"/>
                    <a:pt x="171" y="78"/>
                    <a:pt x="170" y="79"/>
                  </a:cubicBezTo>
                  <a:cubicBezTo>
                    <a:pt x="168" y="79"/>
                    <a:pt x="166" y="80"/>
                    <a:pt x="164" y="80"/>
                  </a:cubicBezTo>
                  <a:cubicBezTo>
                    <a:pt x="164" y="81"/>
                    <a:pt x="164" y="81"/>
                    <a:pt x="164" y="81"/>
                  </a:cubicBezTo>
                  <a:cubicBezTo>
                    <a:pt x="157" y="83"/>
                    <a:pt x="150" y="86"/>
                    <a:pt x="143" y="89"/>
                  </a:cubicBezTo>
                  <a:cubicBezTo>
                    <a:pt x="143" y="89"/>
                    <a:pt x="143" y="89"/>
                    <a:pt x="142" y="89"/>
                  </a:cubicBezTo>
                  <a:cubicBezTo>
                    <a:pt x="141" y="90"/>
                    <a:pt x="139" y="91"/>
                    <a:pt x="137" y="92"/>
                  </a:cubicBezTo>
                  <a:cubicBezTo>
                    <a:pt x="136" y="92"/>
                    <a:pt x="135" y="93"/>
                    <a:pt x="134" y="93"/>
                  </a:cubicBezTo>
                  <a:cubicBezTo>
                    <a:pt x="133" y="94"/>
                    <a:pt x="131" y="95"/>
                    <a:pt x="130" y="95"/>
                  </a:cubicBezTo>
                  <a:cubicBezTo>
                    <a:pt x="128" y="96"/>
                    <a:pt x="127" y="97"/>
                    <a:pt x="125" y="98"/>
                  </a:cubicBezTo>
                  <a:cubicBezTo>
                    <a:pt x="124" y="98"/>
                    <a:pt x="124" y="99"/>
                    <a:pt x="123" y="99"/>
                  </a:cubicBezTo>
                  <a:cubicBezTo>
                    <a:pt x="122" y="100"/>
                    <a:pt x="122" y="100"/>
                    <a:pt x="121" y="100"/>
                  </a:cubicBezTo>
                  <a:cubicBezTo>
                    <a:pt x="121" y="101"/>
                    <a:pt x="120" y="101"/>
                    <a:pt x="119" y="102"/>
                  </a:cubicBezTo>
                  <a:cubicBezTo>
                    <a:pt x="112" y="106"/>
                    <a:pt x="106" y="111"/>
                    <a:pt x="99" y="117"/>
                  </a:cubicBezTo>
                  <a:cubicBezTo>
                    <a:pt x="99" y="117"/>
                    <a:pt x="98" y="118"/>
                    <a:pt x="97" y="118"/>
                  </a:cubicBezTo>
                  <a:cubicBezTo>
                    <a:pt x="96" y="120"/>
                    <a:pt x="94" y="121"/>
                    <a:pt x="93" y="123"/>
                  </a:cubicBezTo>
                  <a:cubicBezTo>
                    <a:pt x="92" y="124"/>
                    <a:pt x="91" y="125"/>
                    <a:pt x="90" y="126"/>
                  </a:cubicBezTo>
                  <a:cubicBezTo>
                    <a:pt x="89" y="127"/>
                    <a:pt x="88" y="128"/>
                    <a:pt x="87" y="129"/>
                  </a:cubicBezTo>
                  <a:cubicBezTo>
                    <a:pt x="86" y="130"/>
                    <a:pt x="86" y="130"/>
                    <a:pt x="85" y="131"/>
                  </a:cubicBezTo>
                  <a:cubicBezTo>
                    <a:pt x="102" y="104"/>
                    <a:pt x="127" y="76"/>
                    <a:pt x="164" y="51"/>
                  </a:cubicBezTo>
                  <a:close/>
                  <a:moveTo>
                    <a:pt x="80" y="431"/>
                  </a:moveTo>
                  <a:cubicBezTo>
                    <a:pt x="80" y="431"/>
                    <a:pt x="80" y="431"/>
                    <a:pt x="80" y="431"/>
                  </a:cubicBezTo>
                  <a:cubicBezTo>
                    <a:pt x="53" y="418"/>
                    <a:pt x="36" y="398"/>
                    <a:pt x="29" y="389"/>
                  </a:cubicBezTo>
                  <a:cubicBezTo>
                    <a:pt x="26" y="386"/>
                    <a:pt x="22" y="385"/>
                    <a:pt x="18" y="388"/>
                  </a:cubicBezTo>
                  <a:cubicBezTo>
                    <a:pt x="18" y="388"/>
                    <a:pt x="17" y="388"/>
                    <a:pt x="17" y="389"/>
                  </a:cubicBezTo>
                  <a:cubicBezTo>
                    <a:pt x="18" y="377"/>
                    <a:pt x="23" y="344"/>
                    <a:pt x="23" y="338"/>
                  </a:cubicBezTo>
                  <a:cubicBezTo>
                    <a:pt x="23" y="338"/>
                    <a:pt x="23" y="338"/>
                    <a:pt x="23" y="338"/>
                  </a:cubicBezTo>
                  <a:cubicBezTo>
                    <a:pt x="23" y="338"/>
                    <a:pt x="23" y="338"/>
                    <a:pt x="24" y="338"/>
                  </a:cubicBezTo>
                  <a:cubicBezTo>
                    <a:pt x="26" y="339"/>
                    <a:pt x="37" y="343"/>
                    <a:pt x="47" y="347"/>
                  </a:cubicBezTo>
                  <a:cubicBezTo>
                    <a:pt x="49" y="348"/>
                    <a:pt x="51" y="348"/>
                    <a:pt x="53" y="349"/>
                  </a:cubicBezTo>
                  <a:cubicBezTo>
                    <a:pt x="53" y="349"/>
                    <a:pt x="53" y="349"/>
                    <a:pt x="53" y="349"/>
                  </a:cubicBezTo>
                  <a:cubicBezTo>
                    <a:pt x="54" y="349"/>
                    <a:pt x="54" y="350"/>
                    <a:pt x="55" y="350"/>
                  </a:cubicBezTo>
                  <a:cubicBezTo>
                    <a:pt x="55" y="350"/>
                    <a:pt x="56" y="350"/>
                    <a:pt x="56" y="350"/>
                  </a:cubicBezTo>
                  <a:cubicBezTo>
                    <a:pt x="57" y="351"/>
                    <a:pt x="57" y="351"/>
                    <a:pt x="58" y="351"/>
                  </a:cubicBezTo>
                  <a:cubicBezTo>
                    <a:pt x="59" y="351"/>
                    <a:pt x="60" y="352"/>
                    <a:pt x="61" y="352"/>
                  </a:cubicBezTo>
                  <a:cubicBezTo>
                    <a:pt x="61" y="352"/>
                    <a:pt x="61" y="352"/>
                    <a:pt x="62" y="353"/>
                  </a:cubicBezTo>
                  <a:cubicBezTo>
                    <a:pt x="63" y="353"/>
                    <a:pt x="63" y="353"/>
                    <a:pt x="64" y="353"/>
                  </a:cubicBezTo>
                  <a:cubicBezTo>
                    <a:pt x="65" y="354"/>
                    <a:pt x="65" y="354"/>
                    <a:pt x="65" y="354"/>
                  </a:cubicBezTo>
                  <a:cubicBezTo>
                    <a:pt x="66" y="354"/>
                    <a:pt x="67" y="355"/>
                    <a:pt x="68" y="355"/>
                  </a:cubicBezTo>
                  <a:cubicBezTo>
                    <a:pt x="68" y="355"/>
                    <a:pt x="67" y="355"/>
                    <a:pt x="67" y="355"/>
                  </a:cubicBezTo>
                  <a:cubicBezTo>
                    <a:pt x="67" y="356"/>
                    <a:pt x="66" y="356"/>
                    <a:pt x="65" y="357"/>
                  </a:cubicBezTo>
                  <a:cubicBezTo>
                    <a:pt x="62" y="359"/>
                    <a:pt x="60" y="363"/>
                    <a:pt x="62" y="367"/>
                  </a:cubicBezTo>
                  <a:cubicBezTo>
                    <a:pt x="63" y="368"/>
                    <a:pt x="64" y="370"/>
                    <a:pt x="65" y="371"/>
                  </a:cubicBezTo>
                  <a:cubicBezTo>
                    <a:pt x="65" y="372"/>
                    <a:pt x="65" y="372"/>
                    <a:pt x="65" y="372"/>
                  </a:cubicBezTo>
                  <a:cubicBezTo>
                    <a:pt x="66" y="373"/>
                    <a:pt x="67" y="375"/>
                    <a:pt x="68" y="376"/>
                  </a:cubicBezTo>
                  <a:cubicBezTo>
                    <a:pt x="68" y="376"/>
                    <a:pt x="69" y="377"/>
                    <a:pt x="69" y="377"/>
                  </a:cubicBezTo>
                  <a:cubicBezTo>
                    <a:pt x="70" y="378"/>
                    <a:pt x="71" y="380"/>
                    <a:pt x="72" y="381"/>
                  </a:cubicBezTo>
                  <a:cubicBezTo>
                    <a:pt x="72" y="382"/>
                    <a:pt x="72" y="382"/>
                    <a:pt x="73" y="382"/>
                  </a:cubicBezTo>
                  <a:cubicBezTo>
                    <a:pt x="74" y="384"/>
                    <a:pt x="75" y="385"/>
                    <a:pt x="76" y="386"/>
                  </a:cubicBezTo>
                  <a:cubicBezTo>
                    <a:pt x="76" y="387"/>
                    <a:pt x="77" y="387"/>
                    <a:pt x="77" y="388"/>
                  </a:cubicBezTo>
                  <a:cubicBezTo>
                    <a:pt x="78" y="389"/>
                    <a:pt x="79" y="390"/>
                    <a:pt x="80" y="391"/>
                  </a:cubicBezTo>
                  <a:cubicBezTo>
                    <a:pt x="95" y="408"/>
                    <a:pt x="117" y="429"/>
                    <a:pt x="145" y="442"/>
                  </a:cubicBezTo>
                  <a:cubicBezTo>
                    <a:pt x="145" y="442"/>
                    <a:pt x="146" y="443"/>
                    <a:pt x="147" y="443"/>
                  </a:cubicBezTo>
                  <a:cubicBezTo>
                    <a:pt x="147" y="443"/>
                    <a:pt x="147" y="443"/>
                    <a:pt x="147" y="443"/>
                  </a:cubicBezTo>
                  <a:cubicBezTo>
                    <a:pt x="155" y="447"/>
                    <a:pt x="162" y="450"/>
                    <a:pt x="170" y="452"/>
                  </a:cubicBezTo>
                  <a:cubicBezTo>
                    <a:pt x="176" y="454"/>
                    <a:pt x="181" y="455"/>
                    <a:pt x="186" y="456"/>
                  </a:cubicBezTo>
                  <a:cubicBezTo>
                    <a:pt x="155" y="456"/>
                    <a:pt x="119" y="449"/>
                    <a:pt x="80" y="431"/>
                  </a:cubicBezTo>
                  <a:close/>
                  <a:moveTo>
                    <a:pt x="440" y="386"/>
                  </a:moveTo>
                  <a:cubicBezTo>
                    <a:pt x="440" y="386"/>
                    <a:pt x="441" y="387"/>
                    <a:pt x="441" y="387"/>
                  </a:cubicBezTo>
                  <a:cubicBezTo>
                    <a:pt x="430" y="391"/>
                    <a:pt x="399" y="405"/>
                    <a:pt x="395" y="407"/>
                  </a:cubicBezTo>
                  <a:cubicBezTo>
                    <a:pt x="394" y="407"/>
                    <a:pt x="394" y="407"/>
                    <a:pt x="394" y="407"/>
                  </a:cubicBezTo>
                  <a:cubicBezTo>
                    <a:pt x="394" y="407"/>
                    <a:pt x="394" y="407"/>
                    <a:pt x="394" y="406"/>
                  </a:cubicBezTo>
                  <a:cubicBezTo>
                    <a:pt x="393" y="404"/>
                    <a:pt x="392" y="393"/>
                    <a:pt x="390" y="382"/>
                  </a:cubicBezTo>
                  <a:cubicBezTo>
                    <a:pt x="389" y="378"/>
                    <a:pt x="389" y="375"/>
                    <a:pt x="388" y="372"/>
                  </a:cubicBezTo>
                  <a:cubicBezTo>
                    <a:pt x="388" y="372"/>
                    <a:pt x="388" y="372"/>
                    <a:pt x="388" y="372"/>
                  </a:cubicBezTo>
                  <a:cubicBezTo>
                    <a:pt x="388" y="370"/>
                    <a:pt x="388" y="369"/>
                    <a:pt x="387" y="368"/>
                  </a:cubicBezTo>
                  <a:cubicBezTo>
                    <a:pt x="387" y="366"/>
                    <a:pt x="387" y="364"/>
                    <a:pt x="387" y="363"/>
                  </a:cubicBezTo>
                  <a:cubicBezTo>
                    <a:pt x="387" y="363"/>
                    <a:pt x="386" y="362"/>
                    <a:pt x="386" y="362"/>
                  </a:cubicBezTo>
                  <a:cubicBezTo>
                    <a:pt x="386" y="362"/>
                    <a:pt x="386" y="362"/>
                    <a:pt x="386" y="362"/>
                  </a:cubicBezTo>
                  <a:cubicBezTo>
                    <a:pt x="386" y="361"/>
                    <a:pt x="386" y="360"/>
                    <a:pt x="386" y="360"/>
                  </a:cubicBezTo>
                  <a:cubicBezTo>
                    <a:pt x="387" y="360"/>
                    <a:pt x="388" y="361"/>
                    <a:pt x="389" y="361"/>
                  </a:cubicBezTo>
                  <a:cubicBezTo>
                    <a:pt x="393" y="363"/>
                    <a:pt x="397" y="362"/>
                    <a:pt x="399" y="358"/>
                  </a:cubicBezTo>
                  <a:cubicBezTo>
                    <a:pt x="407" y="345"/>
                    <a:pt x="418" y="317"/>
                    <a:pt x="421" y="284"/>
                  </a:cubicBezTo>
                  <a:cubicBezTo>
                    <a:pt x="421" y="284"/>
                    <a:pt x="422" y="283"/>
                    <a:pt x="422" y="282"/>
                  </a:cubicBezTo>
                  <a:cubicBezTo>
                    <a:pt x="422" y="280"/>
                    <a:pt x="422" y="278"/>
                    <a:pt x="422" y="276"/>
                  </a:cubicBezTo>
                  <a:cubicBezTo>
                    <a:pt x="422" y="275"/>
                    <a:pt x="422" y="274"/>
                    <a:pt x="422" y="273"/>
                  </a:cubicBezTo>
                  <a:cubicBezTo>
                    <a:pt x="422" y="271"/>
                    <a:pt x="423" y="269"/>
                    <a:pt x="423" y="267"/>
                  </a:cubicBezTo>
                  <a:cubicBezTo>
                    <a:pt x="423" y="267"/>
                    <a:pt x="423" y="266"/>
                    <a:pt x="423" y="266"/>
                  </a:cubicBezTo>
                  <a:cubicBezTo>
                    <a:pt x="423" y="265"/>
                    <a:pt x="423" y="265"/>
                    <a:pt x="423" y="265"/>
                  </a:cubicBezTo>
                  <a:cubicBezTo>
                    <a:pt x="423" y="265"/>
                    <a:pt x="423" y="265"/>
                    <a:pt x="423" y="265"/>
                  </a:cubicBezTo>
                  <a:cubicBezTo>
                    <a:pt x="423" y="264"/>
                    <a:pt x="423" y="263"/>
                    <a:pt x="423" y="262"/>
                  </a:cubicBezTo>
                  <a:cubicBezTo>
                    <a:pt x="423" y="249"/>
                    <a:pt x="421" y="236"/>
                    <a:pt x="418" y="222"/>
                  </a:cubicBezTo>
                  <a:cubicBezTo>
                    <a:pt x="417" y="219"/>
                    <a:pt x="416" y="216"/>
                    <a:pt x="416" y="213"/>
                  </a:cubicBezTo>
                  <a:cubicBezTo>
                    <a:pt x="415" y="213"/>
                    <a:pt x="415" y="213"/>
                    <a:pt x="415" y="212"/>
                  </a:cubicBezTo>
                  <a:cubicBezTo>
                    <a:pt x="415" y="211"/>
                    <a:pt x="414" y="209"/>
                    <a:pt x="414" y="208"/>
                  </a:cubicBezTo>
                  <a:cubicBezTo>
                    <a:pt x="429" y="235"/>
                    <a:pt x="441" y="268"/>
                    <a:pt x="445" y="310"/>
                  </a:cubicBezTo>
                  <a:cubicBezTo>
                    <a:pt x="446" y="314"/>
                    <a:pt x="446" y="319"/>
                    <a:pt x="446" y="323"/>
                  </a:cubicBezTo>
                  <a:cubicBezTo>
                    <a:pt x="446" y="347"/>
                    <a:pt x="439" y="367"/>
                    <a:pt x="436" y="376"/>
                  </a:cubicBezTo>
                  <a:cubicBezTo>
                    <a:pt x="434" y="380"/>
                    <a:pt x="436" y="384"/>
                    <a:pt x="440" y="3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AutoShape 76" descr="bpct-blend4"/>
            <p:cNvSpPr>
              <a:spLocks noChangeArrowheads="1"/>
            </p:cNvSpPr>
            <p:nvPr/>
          </p:nvSpPr>
          <p:spPr bwMode="auto">
            <a:xfrm>
              <a:off x="-890042" y="3466634"/>
              <a:ext cx="3368550" cy="981373"/>
            </a:xfrm>
            <a:prstGeom prst="roundRect">
              <a:avLst>
                <a:gd name="adj" fmla="val 16667"/>
              </a:avLst>
            </a:prstGeom>
            <a:solidFill>
              <a:srgbClr val="00A9D4"/>
            </a:solidFill>
            <a:ln>
              <a:noFill/>
            </a:ln>
            <a:extLst>
              <a:ext uri="{91240B29-F687-4F45-9708-019B960494DF}">
                <a14:hiddenLine xmlns:a14="http://schemas.microsoft.com/office/drawing/2010/main" w="9525" algn="ctr">
                  <a:solidFill>
                    <a:schemeClr val="tx2"/>
                  </a:solidFill>
                  <a:round/>
                  <a:headEnd/>
                  <a:tailEnd/>
                </a14:hiddenLine>
              </a:ext>
            </a:extLst>
          </p:spPr>
          <p:txBody>
            <a:bodyPr wrap="none"/>
            <a:lstStyle/>
            <a:p>
              <a:pPr algn="ctr">
                <a:spcBef>
                  <a:spcPct val="50000"/>
                </a:spcBef>
              </a:pPr>
              <a:r>
                <a:rPr lang="en-US" altLang="fr-FR" sz="1600">
                  <a:solidFill>
                    <a:schemeClr val="bg1"/>
                  </a:solidFill>
                </a:rPr>
                <a:t>VNF Manager</a:t>
              </a:r>
            </a:p>
          </p:txBody>
        </p:sp>
        <p:sp>
          <p:nvSpPr>
            <p:cNvPr id="29780" name="Rounded Rectangle 1"/>
            <p:cNvSpPr>
              <a:spLocks noChangeArrowheads="1"/>
            </p:cNvSpPr>
            <p:nvPr/>
          </p:nvSpPr>
          <p:spPr bwMode="auto">
            <a:xfrm>
              <a:off x="-878642" y="3875161"/>
              <a:ext cx="3367088" cy="482600"/>
            </a:xfrm>
            <a:prstGeom prst="roundRect">
              <a:avLst>
                <a:gd name="adj" fmla="val 789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71998" tIns="45719" rIns="71998" bIns="45719"/>
            <a:lstStyle/>
            <a:p>
              <a:pPr algn="ctr"/>
              <a:r>
                <a:rPr lang="en-US" altLang="fr-FR" sz="1100" b="1">
                  <a:solidFill>
                    <a:srgbClr val="FFFFFF"/>
                  </a:solidFill>
                </a:rPr>
                <a:t>ENM</a:t>
              </a:r>
            </a:p>
          </p:txBody>
        </p:sp>
      </p:grpSp>
    </p:spTree>
    <p:extLst>
      <p:ext uri="{BB962C8B-B14F-4D97-AF65-F5344CB8AC3E}">
        <p14:creationId xmlns:p14="http://schemas.microsoft.com/office/powerpoint/2010/main" val="374923312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0" y="0"/>
            <a:ext cx="9172575" cy="6878638"/>
          </a:xfrm>
          <a:prstGeom prst="rect">
            <a:avLst/>
          </a:prstGeom>
          <a:gradFill rotWithShape="1">
            <a:gsLst>
              <a:gs pos="0">
                <a:srgbClr val="021C4A">
                  <a:alpha val="39998"/>
                </a:srgbClr>
              </a:gs>
              <a:gs pos="100000">
                <a:srgbClr val="021C4A">
                  <a:alpha val="12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rIns="72000"/>
          <a:lstStyle/>
          <a:p>
            <a:pPr>
              <a:spcBef>
                <a:spcPct val="50000"/>
              </a:spcBef>
            </a:pPr>
            <a:endParaRPr lang="en-US">
              <a:solidFill>
                <a:srgbClr val="58585A"/>
              </a:solidFill>
            </a:endParaRPr>
          </a:p>
        </p:txBody>
      </p:sp>
      <p:pic>
        <p:nvPicPr>
          <p:cNvPr id="17411" name="Picture 1" descr="9A_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2"/>
          <p:cNvSpPr>
            <a:spLocks noGrp="1"/>
          </p:cNvSpPr>
          <p:nvPr>
            <p:ph type="title"/>
          </p:nvPr>
        </p:nvSpPr>
        <p:spPr>
          <a:xfrm>
            <a:off x="285750" y="18996"/>
            <a:ext cx="7625954" cy="1085850"/>
          </a:xfrm>
        </p:spPr>
        <p:txBody>
          <a:bodyPr>
            <a:normAutofit/>
          </a:bodyPr>
          <a:lstStyle/>
          <a:p>
            <a:r>
              <a:rPr lang="en-US" sz="3600" dirty="0" smtClean="0">
                <a:solidFill>
                  <a:schemeClr val="bg1"/>
                </a:solidFill>
                <a:latin typeface="Ericsson Capital TT" pitchFamily="2" charset="0"/>
              </a:rPr>
              <a:t>Learning from ref cases</a:t>
            </a:r>
          </a:p>
        </p:txBody>
      </p:sp>
      <p:sp>
        <p:nvSpPr>
          <p:cNvPr id="17413" name="Rounded Rectangle 4"/>
          <p:cNvSpPr>
            <a:spLocks noChangeArrowheads="1"/>
          </p:cNvSpPr>
          <p:nvPr/>
        </p:nvSpPr>
        <p:spPr bwMode="auto">
          <a:xfrm>
            <a:off x="285750" y="1784350"/>
            <a:ext cx="3907631" cy="914400"/>
          </a:xfrm>
          <a:prstGeom prst="roundRect">
            <a:avLst>
              <a:gd name="adj" fmla="val 16667"/>
            </a:avLst>
          </a:prstGeom>
          <a:solidFill>
            <a:srgbClr val="640A50">
              <a:alpha val="50980"/>
            </a:srgbClr>
          </a:solidFill>
          <a:ln w="19050">
            <a:solidFill>
              <a:schemeClr val="bg1"/>
            </a:solidFill>
            <a:round/>
            <a:headEnd/>
            <a:tailEnd/>
          </a:ln>
        </p:spPr>
        <p:txBody>
          <a:bodyPr lIns="72000" rIns="72000" anchor="ctr" anchorCtr="1"/>
          <a:lstStyle/>
          <a:p>
            <a:pPr algn="ctr">
              <a:spcBef>
                <a:spcPct val="50000"/>
              </a:spcBef>
            </a:pPr>
            <a:r>
              <a:rPr lang="en-US" sz="2400" dirty="0" err="1">
                <a:solidFill>
                  <a:srgbClr val="FFFFFF"/>
                </a:solidFill>
                <a:ea typeface="MS PGothic" pitchFamily="34" charset="-128"/>
              </a:rPr>
              <a:t>CapEx</a:t>
            </a:r>
            <a:r>
              <a:rPr lang="en-US" sz="2400" dirty="0">
                <a:solidFill>
                  <a:srgbClr val="FFFFFF"/>
                </a:solidFill>
                <a:ea typeface="MS PGothic" pitchFamily="34" charset="-128"/>
              </a:rPr>
              <a:t> </a:t>
            </a:r>
            <a:r>
              <a:rPr lang="en-US" sz="2400" dirty="0" smtClean="0">
                <a:solidFill>
                  <a:srgbClr val="FFFFFF"/>
                </a:solidFill>
                <a:ea typeface="MS PGothic" pitchFamily="34" charset="-128"/>
              </a:rPr>
              <a:t>Reduction</a:t>
            </a:r>
            <a:endParaRPr lang="en-US" sz="2400" dirty="0">
              <a:solidFill>
                <a:srgbClr val="FFFFFF"/>
              </a:solidFill>
              <a:ea typeface="MS PGothic" pitchFamily="34" charset="-128"/>
            </a:endParaRPr>
          </a:p>
        </p:txBody>
      </p:sp>
      <p:sp>
        <p:nvSpPr>
          <p:cNvPr id="17414" name="Rounded Rectangle 5"/>
          <p:cNvSpPr>
            <a:spLocks noChangeArrowheads="1"/>
          </p:cNvSpPr>
          <p:nvPr/>
        </p:nvSpPr>
        <p:spPr bwMode="auto">
          <a:xfrm>
            <a:off x="285750" y="2997200"/>
            <a:ext cx="3907631" cy="914400"/>
          </a:xfrm>
          <a:prstGeom prst="roundRect">
            <a:avLst>
              <a:gd name="adj" fmla="val 16667"/>
            </a:avLst>
          </a:prstGeom>
          <a:solidFill>
            <a:srgbClr val="640A50">
              <a:alpha val="50980"/>
            </a:srgbClr>
          </a:solidFill>
          <a:ln w="19050">
            <a:solidFill>
              <a:schemeClr val="bg1"/>
            </a:solidFill>
            <a:round/>
            <a:headEnd/>
            <a:tailEnd/>
          </a:ln>
        </p:spPr>
        <p:txBody>
          <a:bodyPr lIns="72000" rIns="72000" anchor="ctr" anchorCtr="1"/>
          <a:lstStyle/>
          <a:p>
            <a:pPr algn="ctr">
              <a:spcBef>
                <a:spcPct val="50000"/>
              </a:spcBef>
            </a:pPr>
            <a:r>
              <a:rPr lang="en-US" sz="2400" dirty="0" smtClean="0">
                <a:solidFill>
                  <a:srgbClr val="FFFFFF"/>
                </a:solidFill>
                <a:ea typeface="MS PGothic" pitchFamily="34" charset="-128"/>
              </a:rPr>
              <a:t>Important </a:t>
            </a:r>
            <a:r>
              <a:rPr lang="en-US" sz="2400" dirty="0">
                <a:solidFill>
                  <a:srgbClr val="FFFFFF"/>
                </a:solidFill>
                <a:ea typeface="MS PGothic" pitchFamily="34" charset="-128"/>
              </a:rPr>
              <a:t>benefits </a:t>
            </a:r>
            <a:r>
              <a:rPr lang="en-US" sz="2400" dirty="0" smtClean="0">
                <a:solidFill>
                  <a:srgbClr val="FFFFFF"/>
                </a:solidFill>
                <a:ea typeface="MS PGothic" pitchFamily="34" charset="-128"/>
              </a:rPr>
              <a:t> </a:t>
            </a:r>
            <a:r>
              <a:rPr lang="en-US" sz="2400" dirty="0">
                <a:solidFill>
                  <a:srgbClr val="FFFFFF"/>
                </a:solidFill>
                <a:ea typeface="MS PGothic" pitchFamily="34" charset="-128"/>
              </a:rPr>
              <a:t>in </a:t>
            </a:r>
            <a:r>
              <a:rPr lang="en-US" sz="2400" dirty="0" err="1">
                <a:solidFill>
                  <a:srgbClr val="FFFFFF"/>
                </a:solidFill>
                <a:ea typeface="MS PGothic" pitchFamily="34" charset="-128"/>
              </a:rPr>
              <a:t>OpEx</a:t>
            </a:r>
            <a:endParaRPr lang="en-US" sz="2400" dirty="0">
              <a:solidFill>
                <a:srgbClr val="FFFFFF"/>
              </a:solidFill>
              <a:ea typeface="MS PGothic" pitchFamily="34" charset="-128"/>
            </a:endParaRPr>
          </a:p>
        </p:txBody>
      </p:sp>
      <p:sp>
        <p:nvSpPr>
          <p:cNvPr id="17415" name="Rounded Rectangle 10"/>
          <p:cNvSpPr>
            <a:spLocks noChangeArrowheads="1"/>
          </p:cNvSpPr>
          <p:nvPr/>
        </p:nvSpPr>
        <p:spPr bwMode="auto">
          <a:xfrm>
            <a:off x="4457701" y="2997200"/>
            <a:ext cx="3907631" cy="914400"/>
          </a:xfrm>
          <a:prstGeom prst="roundRect">
            <a:avLst>
              <a:gd name="adj" fmla="val 16667"/>
            </a:avLst>
          </a:prstGeom>
          <a:solidFill>
            <a:srgbClr val="640A50">
              <a:alpha val="50980"/>
            </a:srgbClr>
          </a:solidFill>
          <a:ln w="19050">
            <a:solidFill>
              <a:schemeClr val="bg1"/>
            </a:solidFill>
            <a:round/>
            <a:headEnd/>
            <a:tailEnd/>
          </a:ln>
        </p:spPr>
        <p:txBody>
          <a:bodyPr lIns="72000" rIns="72000" anchor="ctr" anchorCtr="1"/>
          <a:lstStyle/>
          <a:p>
            <a:pPr algn="ctr">
              <a:spcBef>
                <a:spcPct val="50000"/>
              </a:spcBef>
            </a:pPr>
            <a:r>
              <a:rPr lang="en-US" sz="2400">
                <a:solidFill>
                  <a:srgbClr val="FFFFFF"/>
                </a:solidFill>
                <a:ea typeface="MS PGothic" pitchFamily="34" charset="-128"/>
              </a:rPr>
              <a:t>Scale of TCO impact very dependent on the situation</a:t>
            </a:r>
          </a:p>
        </p:txBody>
      </p:sp>
      <p:sp>
        <p:nvSpPr>
          <p:cNvPr id="17416" name="Rounded Rectangle 14"/>
          <p:cNvSpPr>
            <a:spLocks noChangeArrowheads="1"/>
          </p:cNvSpPr>
          <p:nvPr/>
        </p:nvSpPr>
        <p:spPr bwMode="auto">
          <a:xfrm>
            <a:off x="4457701" y="1784350"/>
            <a:ext cx="3907631" cy="914400"/>
          </a:xfrm>
          <a:prstGeom prst="roundRect">
            <a:avLst>
              <a:gd name="adj" fmla="val 16667"/>
            </a:avLst>
          </a:prstGeom>
          <a:solidFill>
            <a:srgbClr val="640A50">
              <a:alpha val="50980"/>
            </a:srgbClr>
          </a:solidFill>
          <a:ln w="19050">
            <a:solidFill>
              <a:schemeClr val="bg1"/>
            </a:solidFill>
            <a:round/>
            <a:headEnd/>
            <a:tailEnd/>
          </a:ln>
        </p:spPr>
        <p:txBody>
          <a:bodyPr lIns="72000" rIns="72000" anchor="ctr" anchorCtr="1"/>
          <a:lstStyle/>
          <a:p>
            <a:pPr algn="ctr">
              <a:spcBef>
                <a:spcPct val="50000"/>
              </a:spcBef>
            </a:pPr>
            <a:r>
              <a:rPr lang="en-US" sz="2400">
                <a:solidFill>
                  <a:srgbClr val="FFFFFF"/>
                </a:solidFill>
                <a:ea typeface="MS PGothic" pitchFamily="34" charset="-128"/>
              </a:rPr>
              <a:t>Synergies from virtualizing more network functions</a:t>
            </a:r>
          </a:p>
        </p:txBody>
      </p:sp>
      <p:sp>
        <p:nvSpPr>
          <p:cNvPr id="17417" name="Rounded Rectangle 15"/>
          <p:cNvSpPr>
            <a:spLocks noChangeArrowheads="1"/>
          </p:cNvSpPr>
          <p:nvPr/>
        </p:nvSpPr>
        <p:spPr bwMode="auto">
          <a:xfrm>
            <a:off x="289322" y="977462"/>
            <a:ext cx="8076009" cy="657663"/>
          </a:xfrm>
          <a:prstGeom prst="roundRect">
            <a:avLst>
              <a:gd name="adj" fmla="val 16667"/>
            </a:avLst>
          </a:prstGeom>
          <a:solidFill>
            <a:srgbClr val="1D99C8">
              <a:alpha val="50980"/>
            </a:srgbClr>
          </a:solidFill>
          <a:ln w="19050">
            <a:solidFill>
              <a:schemeClr val="bg1"/>
            </a:solidFill>
            <a:round/>
            <a:headEnd/>
            <a:tailEnd/>
          </a:ln>
        </p:spPr>
        <p:txBody>
          <a:bodyPr lIns="72000" rIns="72000" anchor="ctr" anchorCtr="1"/>
          <a:lstStyle/>
          <a:p>
            <a:pPr algn="ctr">
              <a:spcBef>
                <a:spcPct val="50000"/>
              </a:spcBef>
            </a:pPr>
            <a:r>
              <a:rPr lang="en-US" sz="2400" dirty="0">
                <a:solidFill>
                  <a:srgbClr val="FFFFFF"/>
                </a:solidFill>
                <a:ea typeface="MS PGothic" pitchFamily="34" charset="-128"/>
              </a:rPr>
              <a:t>Realizing TCO gains result from operators willingness to </a:t>
            </a:r>
            <a:r>
              <a:rPr lang="en-US" sz="2400" dirty="0" smtClean="0">
                <a:solidFill>
                  <a:srgbClr val="FFFFFF"/>
                </a:solidFill>
                <a:ea typeface="MS PGothic" pitchFamily="34" charset="-128"/>
              </a:rPr>
              <a:t>transform  </a:t>
            </a:r>
            <a:r>
              <a:rPr lang="en-US" sz="2400" dirty="0" err="1" smtClean="0">
                <a:solidFill>
                  <a:srgbClr val="FFFFFF"/>
                </a:solidFill>
                <a:ea typeface="MS PGothic" pitchFamily="34" charset="-128"/>
              </a:rPr>
              <a:t>toCloud</a:t>
            </a:r>
            <a:endParaRPr lang="en-US" sz="2400" dirty="0">
              <a:solidFill>
                <a:srgbClr val="FFFFFF"/>
              </a:solidFill>
              <a:ea typeface="MS PGothic" pitchFamily="34" charset="-128"/>
            </a:endParaRPr>
          </a:p>
        </p:txBody>
      </p:sp>
      <p:sp>
        <p:nvSpPr>
          <p:cNvPr id="17418" name="Rounded Rectangle 9"/>
          <p:cNvSpPr>
            <a:spLocks noChangeArrowheads="1"/>
          </p:cNvSpPr>
          <p:nvPr/>
        </p:nvSpPr>
        <p:spPr bwMode="auto">
          <a:xfrm>
            <a:off x="289323" y="4198938"/>
            <a:ext cx="3907631" cy="914400"/>
          </a:xfrm>
          <a:prstGeom prst="roundRect">
            <a:avLst>
              <a:gd name="adj" fmla="val 16667"/>
            </a:avLst>
          </a:prstGeom>
          <a:solidFill>
            <a:srgbClr val="640A50">
              <a:alpha val="50980"/>
            </a:srgbClr>
          </a:solidFill>
          <a:ln w="19050">
            <a:solidFill>
              <a:schemeClr val="bg1"/>
            </a:solidFill>
            <a:round/>
            <a:headEnd/>
            <a:tailEnd/>
          </a:ln>
        </p:spPr>
        <p:txBody>
          <a:bodyPr lIns="72000" rIns="72000" anchor="ctr" anchorCtr="1"/>
          <a:lstStyle/>
          <a:p>
            <a:pPr algn="ctr">
              <a:spcBef>
                <a:spcPct val="50000"/>
              </a:spcBef>
            </a:pPr>
            <a:r>
              <a:rPr lang="en-US" sz="2400">
                <a:solidFill>
                  <a:srgbClr val="FFFFFF"/>
                </a:solidFill>
                <a:ea typeface="MS PGothic" pitchFamily="34" charset="-128"/>
              </a:rPr>
              <a:t>Additional benefits in Agility</a:t>
            </a:r>
          </a:p>
        </p:txBody>
      </p:sp>
      <p:sp>
        <p:nvSpPr>
          <p:cNvPr id="17419" name="Rounded Rectangle 11"/>
          <p:cNvSpPr>
            <a:spLocks noChangeArrowheads="1"/>
          </p:cNvSpPr>
          <p:nvPr/>
        </p:nvSpPr>
        <p:spPr bwMode="auto">
          <a:xfrm>
            <a:off x="4461273" y="4198938"/>
            <a:ext cx="3907631" cy="914400"/>
          </a:xfrm>
          <a:prstGeom prst="roundRect">
            <a:avLst>
              <a:gd name="adj" fmla="val 16667"/>
            </a:avLst>
          </a:prstGeom>
          <a:solidFill>
            <a:srgbClr val="640A50">
              <a:alpha val="50980"/>
            </a:srgbClr>
          </a:solidFill>
          <a:ln w="19050">
            <a:solidFill>
              <a:schemeClr val="bg1"/>
            </a:solidFill>
            <a:round/>
            <a:headEnd/>
            <a:tailEnd/>
          </a:ln>
        </p:spPr>
        <p:txBody>
          <a:bodyPr lIns="72000" rIns="72000" anchor="ctr" anchorCtr="1"/>
          <a:lstStyle/>
          <a:p>
            <a:pPr algn="ctr">
              <a:spcBef>
                <a:spcPct val="50000"/>
              </a:spcBef>
            </a:pPr>
            <a:r>
              <a:rPr lang="en-US" sz="2400">
                <a:solidFill>
                  <a:srgbClr val="FFFFFF"/>
                </a:solidFill>
                <a:ea typeface="MS PGothic" pitchFamily="34" charset="-128"/>
              </a:rPr>
              <a:t>Additional benefits in TTM</a:t>
            </a:r>
          </a:p>
        </p:txBody>
      </p:sp>
    </p:spTree>
    <p:extLst>
      <p:ext uri="{BB962C8B-B14F-4D97-AF65-F5344CB8AC3E}">
        <p14:creationId xmlns:p14="http://schemas.microsoft.com/office/powerpoint/2010/main" val="38005058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Abdallah.ajlani@ericsson.com</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82359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88913"/>
            <a:ext cx="8077200" cy="863600"/>
          </a:xfrm>
        </p:spPr>
        <p:txBody>
          <a:bodyPr>
            <a:normAutofit fontScale="90000"/>
          </a:bodyPr>
          <a:lstStyle/>
          <a:p>
            <a:r>
              <a:rPr lang="sv-SE" altLang="fr-FR" smtClean="0">
                <a:latin typeface="Ericsson Capital TT" pitchFamily="2" charset="0"/>
              </a:rPr>
              <a:t>Cloud Computing</a:t>
            </a:r>
            <a:br>
              <a:rPr lang="sv-SE" altLang="fr-FR" smtClean="0">
                <a:latin typeface="Ericsson Capital TT" pitchFamily="2" charset="0"/>
              </a:rPr>
            </a:br>
            <a:r>
              <a:rPr lang="sv-SE" altLang="fr-FR" sz="2000" smtClean="0">
                <a:solidFill>
                  <a:schemeClr val="hlink"/>
                </a:solidFill>
                <a:latin typeface="Ericsson Capital TT" pitchFamily="2" charset="0"/>
              </a:rPr>
              <a:t>Definition</a:t>
            </a:r>
            <a:endParaRPr lang="en-US" altLang="fr-FR" sz="2000" smtClean="0">
              <a:solidFill>
                <a:schemeClr val="hlink"/>
              </a:solidFill>
              <a:latin typeface="Ericsson Capital TT" pitchFamily="2" charset="0"/>
            </a:endParaRPr>
          </a:p>
        </p:txBody>
      </p:sp>
      <p:sp>
        <p:nvSpPr>
          <p:cNvPr id="8195" name="Freeform 4" descr="bpct-blend3"/>
          <p:cNvSpPr>
            <a:spLocks noChangeAspect="1" noEditPoints="1"/>
          </p:cNvSpPr>
          <p:nvPr/>
        </p:nvSpPr>
        <p:spPr bwMode="auto">
          <a:xfrm>
            <a:off x="323850" y="2046288"/>
            <a:ext cx="1114425" cy="654050"/>
          </a:xfrm>
          <a:custGeom>
            <a:avLst/>
            <a:gdLst>
              <a:gd name="T0" fmla="*/ 2147483647 w 388"/>
              <a:gd name="T1" fmla="*/ 2147483647 h 228"/>
              <a:gd name="T2" fmla="*/ 2147483647 w 388"/>
              <a:gd name="T3" fmla="*/ 2147483647 h 228"/>
              <a:gd name="T4" fmla="*/ 2147483647 w 388"/>
              <a:gd name="T5" fmla="*/ 2147483647 h 228"/>
              <a:gd name="T6" fmla="*/ 2147483647 w 388"/>
              <a:gd name="T7" fmla="*/ 2147483647 h 228"/>
              <a:gd name="T8" fmla="*/ 2147483647 w 388"/>
              <a:gd name="T9" fmla="*/ 2147483647 h 228"/>
              <a:gd name="T10" fmla="*/ 2147483647 w 388"/>
              <a:gd name="T11" fmla="*/ 2147483647 h 228"/>
              <a:gd name="T12" fmla="*/ 2147483647 w 388"/>
              <a:gd name="T13" fmla="*/ 2147483647 h 228"/>
              <a:gd name="T14" fmla="*/ 2147483647 w 388"/>
              <a:gd name="T15" fmla="*/ 2147483647 h 228"/>
              <a:gd name="T16" fmla="*/ 2147483647 w 388"/>
              <a:gd name="T17" fmla="*/ 2147483647 h 228"/>
              <a:gd name="T18" fmla="*/ 2147483647 w 388"/>
              <a:gd name="T19" fmla="*/ 2147483647 h 228"/>
              <a:gd name="T20" fmla="*/ 2147483647 w 388"/>
              <a:gd name="T21" fmla="*/ 2147483647 h 228"/>
              <a:gd name="T22" fmla="*/ 2147483647 w 388"/>
              <a:gd name="T23" fmla="*/ 2147483647 h 228"/>
              <a:gd name="T24" fmla="*/ 2147483647 w 388"/>
              <a:gd name="T25" fmla="*/ 2147483647 h 228"/>
              <a:gd name="T26" fmla="*/ 2147483647 w 388"/>
              <a:gd name="T27" fmla="*/ 2147483647 h 228"/>
              <a:gd name="T28" fmla="*/ 2147483647 w 388"/>
              <a:gd name="T29" fmla="*/ 2147483647 h 228"/>
              <a:gd name="T30" fmla="*/ 2147483647 w 388"/>
              <a:gd name="T31" fmla="*/ 2147483647 h 228"/>
              <a:gd name="T32" fmla="*/ 2147483647 w 388"/>
              <a:gd name="T33" fmla="*/ 2147483647 h 228"/>
              <a:gd name="T34" fmla="*/ 2147483647 w 388"/>
              <a:gd name="T35" fmla="*/ 2147483647 h 228"/>
              <a:gd name="T36" fmla="*/ 2147483647 w 388"/>
              <a:gd name="T37" fmla="*/ 2147483647 h 228"/>
              <a:gd name="T38" fmla="*/ 2147483647 w 388"/>
              <a:gd name="T39" fmla="*/ 2147483647 h 228"/>
              <a:gd name="T40" fmla="*/ 2147483647 w 388"/>
              <a:gd name="T41" fmla="*/ 2147483647 h 228"/>
              <a:gd name="T42" fmla="*/ 2147483647 w 388"/>
              <a:gd name="T43" fmla="*/ 2147483647 h 228"/>
              <a:gd name="T44" fmla="*/ 2147483647 w 388"/>
              <a:gd name="T45" fmla="*/ 2147483647 h 228"/>
              <a:gd name="T46" fmla="*/ 2147483647 w 388"/>
              <a:gd name="T47" fmla="*/ 2147483647 h 228"/>
              <a:gd name="T48" fmla="*/ 2147483647 w 388"/>
              <a:gd name="T49" fmla="*/ 2147483647 h 228"/>
              <a:gd name="T50" fmla="*/ 2147483647 w 388"/>
              <a:gd name="T51" fmla="*/ 2147483647 h 228"/>
              <a:gd name="T52" fmla="*/ 2147483647 w 388"/>
              <a:gd name="T53" fmla="*/ 2147483647 h 228"/>
              <a:gd name="T54" fmla="*/ 2147483647 w 388"/>
              <a:gd name="T55" fmla="*/ 2147483647 h 228"/>
              <a:gd name="T56" fmla="*/ 2147483647 w 388"/>
              <a:gd name="T57" fmla="*/ 2147483647 h 228"/>
              <a:gd name="T58" fmla="*/ 2147483647 w 388"/>
              <a:gd name="T59" fmla="*/ 2147483647 h 228"/>
              <a:gd name="T60" fmla="*/ 2147483647 w 388"/>
              <a:gd name="T61" fmla="*/ 2147483647 h 228"/>
              <a:gd name="T62" fmla="*/ 0 w 388"/>
              <a:gd name="T63" fmla="*/ 2147483647 h 228"/>
              <a:gd name="T64" fmla="*/ 2147483647 w 388"/>
              <a:gd name="T65" fmla="*/ 2147483647 h 228"/>
              <a:gd name="T66" fmla="*/ 2147483647 w 388"/>
              <a:gd name="T67" fmla="*/ 2147483647 h 228"/>
              <a:gd name="T68" fmla="*/ 2147483647 w 388"/>
              <a:gd name="T69" fmla="*/ 2147483647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8" h="228">
                <a:moveTo>
                  <a:pt x="388" y="136"/>
                </a:moveTo>
                <a:cubicBezTo>
                  <a:pt x="388" y="98"/>
                  <a:pt x="364" y="65"/>
                  <a:pt x="330" y="51"/>
                </a:cubicBezTo>
                <a:cubicBezTo>
                  <a:pt x="322" y="48"/>
                  <a:pt x="313" y="46"/>
                  <a:pt x="303" y="45"/>
                </a:cubicBezTo>
                <a:cubicBezTo>
                  <a:pt x="303" y="39"/>
                  <a:pt x="309" y="31"/>
                  <a:pt x="317" y="25"/>
                </a:cubicBezTo>
                <a:cubicBezTo>
                  <a:pt x="320" y="22"/>
                  <a:pt x="324" y="20"/>
                  <a:pt x="327" y="18"/>
                </a:cubicBezTo>
                <a:cubicBezTo>
                  <a:pt x="328" y="17"/>
                  <a:pt x="330" y="16"/>
                  <a:pt x="330" y="16"/>
                </a:cubicBezTo>
                <a:cubicBezTo>
                  <a:pt x="331" y="16"/>
                  <a:pt x="332" y="15"/>
                  <a:pt x="332" y="15"/>
                </a:cubicBezTo>
                <a:cubicBezTo>
                  <a:pt x="335" y="14"/>
                  <a:pt x="337" y="10"/>
                  <a:pt x="336" y="6"/>
                </a:cubicBezTo>
                <a:cubicBezTo>
                  <a:pt x="335" y="3"/>
                  <a:pt x="332" y="0"/>
                  <a:pt x="328" y="0"/>
                </a:cubicBezTo>
                <a:cubicBezTo>
                  <a:pt x="327" y="0"/>
                  <a:pt x="301" y="1"/>
                  <a:pt x="273" y="14"/>
                </a:cubicBezTo>
                <a:cubicBezTo>
                  <a:pt x="244" y="26"/>
                  <a:pt x="212" y="51"/>
                  <a:pt x="204" y="99"/>
                </a:cubicBezTo>
                <a:cubicBezTo>
                  <a:pt x="202" y="108"/>
                  <a:pt x="201" y="117"/>
                  <a:pt x="201" y="125"/>
                </a:cubicBezTo>
                <a:cubicBezTo>
                  <a:pt x="201" y="162"/>
                  <a:pt x="217" y="188"/>
                  <a:pt x="236" y="204"/>
                </a:cubicBezTo>
                <a:cubicBezTo>
                  <a:pt x="255" y="220"/>
                  <a:pt x="277" y="227"/>
                  <a:pt x="294" y="228"/>
                </a:cubicBezTo>
                <a:cubicBezTo>
                  <a:pt x="294" y="228"/>
                  <a:pt x="294" y="228"/>
                  <a:pt x="294" y="228"/>
                </a:cubicBezTo>
                <a:cubicBezTo>
                  <a:pt x="298" y="228"/>
                  <a:pt x="302" y="224"/>
                  <a:pt x="302" y="220"/>
                </a:cubicBezTo>
                <a:cubicBezTo>
                  <a:pt x="302" y="215"/>
                  <a:pt x="298" y="212"/>
                  <a:pt x="294" y="212"/>
                </a:cubicBezTo>
                <a:cubicBezTo>
                  <a:pt x="282" y="211"/>
                  <a:pt x="262" y="206"/>
                  <a:pt x="246" y="192"/>
                </a:cubicBezTo>
                <a:cubicBezTo>
                  <a:pt x="230" y="178"/>
                  <a:pt x="217" y="158"/>
                  <a:pt x="217" y="125"/>
                </a:cubicBezTo>
                <a:cubicBezTo>
                  <a:pt x="217" y="118"/>
                  <a:pt x="218" y="110"/>
                  <a:pt x="220" y="101"/>
                </a:cubicBezTo>
                <a:cubicBezTo>
                  <a:pt x="227" y="60"/>
                  <a:pt x="253" y="40"/>
                  <a:pt x="279" y="28"/>
                </a:cubicBezTo>
                <a:cubicBezTo>
                  <a:pt x="285" y="25"/>
                  <a:pt x="291" y="23"/>
                  <a:pt x="297" y="22"/>
                </a:cubicBezTo>
                <a:cubicBezTo>
                  <a:pt x="292" y="28"/>
                  <a:pt x="287" y="36"/>
                  <a:pt x="287" y="46"/>
                </a:cubicBezTo>
                <a:cubicBezTo>
                  <a:pt x="287" y="47"/>
                  <a:pt x="287" y="49"/>
                  <a:pt x="288" y="51"/>
                </a:cubicBezTo>
                <a:cubicBezTo>
                  <a:pt x="288" y="51"/>
                  <a:pt x="288" y="54"/>
                  <a:pt x="290" y="57"/>
                </a:cubicBezTo>
                <a:cubicBezTo>
                  <a:pt x="293" y="59"/>
                  <a:pt x="296" y="61"/>
                  <a:pt x="300" y="61"/>
                </a:cubicBezTo>
                <a:cubicBezTo>
                  <a:pt x="308" y="61"/>
                  <a:pt x="317" y="63"/>
                  <a:pt x="324" y="66"/>
                </a:cubicBezTo>
                <a:cubicBezTo>
                  <a:pt x="352" y="77"/>
                  <a:pt x="372" y="104"/>
                  <a:pt x="372" y="136"/>
                </a:cubicBezTo>
                <a:cubicBezTo>
                  <a:pt x="372" y="142"/>
                  <a:pt x="371" y="147"/>
                  <a:pt x="370" y="152"/>
                </a:cubicBezTo>
                <a:cubicBezTo>
                  <a:pt x="369" y="157"/>
                  <a:pt x="372" y="161"/>
                  <a:pt x="376" y="162"/>
                </a:cubicBezTo>
                <a:cubicBezTo>
                  <a:pt x="380" y="163"/>
                  <a:pt x="385" y="160"/>
                  <a:pt x="386" y="156"/>
                </a:cubicBezTo>
                <a:cubicBezTo>
                  <a:pt x="386" y="156"/>
                  <a:pt x="386" y="156"/>
                  <a:pt x="386" y="156"/>
                </a:cubicBezTo>
                <a:cubicBezTo>
                  <a:pt x="387" y="149"/>
                  <a:pt x="388" y="143"/>
                  <a:pt x="388" y="136"/>
                </a:cubicBezTo>
                <a:close/>
                <a:moveTo>
                  <a:pt x="158" y="70"/>
                </a:moveTo>
                <a:cubicBezTo>
                  <a:pt x="155" y="67"/>
                  <a:pt x="150" y="67"/>
                  <a:pt x="147" y="70"/>
                </a:cubicBezTo>
                <a:cubicBezTo>
                  <a:pt x="144" y="73"/>
                  <a:pt x="144" y="78"/>
                  <a:pt x="147" y="81"/>
                </a:cubicBezTo>
                <a:cubicBezTo>
                  <a:pt x="162" y="95"/>
                  <a:pt x="171" y="115"/>
                  <a:pt x="171" y="136"/>
                </a:cubicBezTo>
                <a:cubicBezTo>
                  <a:pt x="171" y="178"/>
                  <a:pt x="137" y="212"/>
                  <a:pt x="95" y="212"/>
                </a:cubicBezTo>
                <a:cubicBezTo>
                  <a:pt x="93" y="212"/>
                  <a:pt x="93" y="212"/>
                  <a:pt x="93" y="212"/>
                </a:cubicBezTo>
                <a:cubicBezTo>
                  <a:pt x="81" y="211"/>
                  <a:pt x="61" y="206"/>
                  <a:pt x="45" y="192"/>
                </a:cubicBezTo>
                <a:cubicBezTo>
                  <a:pt x="29" y="178"/>
                  <a:pt x="16" y="158"/>
                  <a:pt x="16" y="125"/>
                </a:cubicBezTo>
                <a:cubicBezTo>
                  <a:pt x="16" y="118"/>
                  <a:pt x="17" y="110"/>
                  <a:pt x="19" y="101"/>
                </a:cubicBezTo>
                <a:cubicBezTo>
                  <a:pt x="26" y="60"/>
                  <a:pt x="52" y="40"/>
                  <a:pt x="78" y="28"/>
                </a:cubicBezTo>
                <a:cubicBezTo>
                  <a:pt x="84" y="25"/>
                  <a:pt x="90" y="23"/>
                  <a:pt x="96" y="22"/>
                </a:cubicBezTo>
                <a:cubicBezTo>
                  <a:pt x="91" y="28"/>
                  <a:pt x="86" y="36"/>
                  <a:pt x="86" y="46"/>
                </a:cubicBezTo>
                <a:cubicBezTo>
                  <a:pt x="86" y="47"/>
                  <a:pt x="86" y="49"/>
                  <a:pt x="86" y="51"/>
                </a:cubicBezTo>
                <a:cubicBezTo>
                  <a:pt x="87" y="51"/>
                  <a:pt x="87" y="51"/>
                  <a:pt x="87" y="51"/>
                </a:cubicBezTo>
                <a:cubicBezTo>
                  <a:pt x="87" y="52"/>
                  <a:pt x="87" y="52"/>
                  <a:pt x="87" y="52"/>
                </a:cubicBezTo>
                <a:cubicBezTo>
                  <a:pt x="87" y="52"/>
                  <a:pt x="87" y="55"/>
                  <a:pt x="90" y="58"/>
                </a:cubicBezTo>
                <a:cubicBezTo>
                  <a:pt x="93" y="60"/>
                  <a:pt x="96" y="61"/>
                  <a:pt x="98" y="61"/>
                </a:cubicBezTo>
                <a:cubicBezTo>
                  <a:pt x="98" y="61"/>
                  <a:pt x="98" y="61"/>
                  <a:pt x="98" y="61"/>
                </a:cubicBezTo>
                <a:cubicBezTo>
                  <a:pt x="107" y="61"/>
                  <a:pt x="115" y="63"/>
                  <a:pt x="123" y="66"/>
                </a:cubicBezTo>
                <a:cubicBezTo>
                  <a:pt x="127" y="68"/>
                  <a:pt x="132" y="66"/>
                  <a:pt x="133" y="61"/>
                </a:cubicBezTo>
                <a:cubicBezTo>
                  <a:pt x="135" y="57"/>
                  <a:pt x="133" y="53"/>
                  <a:pt x="129" y="51"/>
                </a:cubicBezTo>
                <a:cubicBezTo>
                  <a:pt x="121" y="48"/>
                  <a:pt x="111" y="46"/>
                  <a:pt x="102" y="45"/>
                </a:cubicBezTo>
                <a:cubicBezTo>
                  <a:pt x="102" y="39"/>
                  <a:pt x="108" y="31"/>
                  <a:pt x="116" y="25"/>
                </a:cubicBezTo>
                <a:cubicBezTo>
                  <a:pt x="119" y="22"/>
                  <a:pt x="123" y="20"/>
                  <a:pt x="126" y="18"/>
                </a:cubicBezTo>
                <a:cubicBezTo>
                  <a:pt x="127" y="17"/>
                  <a:pt x="129" y="16"/>
                  <a:pt x="129" y="16"/>
                </a:cubicBezTo>
                <a:cubicBezTo>
                  <a:pt x="130" y="16"/>
                  <a:pt x="131" y="15"/>
                  <a:pt x="131" y="15"/>
                </a:cubicBezTo>
                <a:cubicBezTo>
                  <a:pt x="134" y="14"/>
                  <a:pt x="136" y="10"/>
                  <a:pt x="135" y="6"/>
                </a:cubicBezTo>
                <a:cubicBezTo>
                  <a:pt x="134" y="3"/>
                  <a:pt x="131" y="0"/>
                  <a:pt x="127" y="0"/>
                </a:cubicBezTo>
                <a:cubicBezTo>
                  <a:pt x="126" y="0"/>
                  <a:pt x="100" y="1"/>
                  <a:pt x="71" y="14"/>
                </a:cubicBezTo>
                <a:cubicBezTo>
                  <a:pt x="43" y="26"/>
                  <a:pt x="11" y="51"/>
                  <a:pt x="3" y="99"/>
                </a:cubicBezTo>
                <a:cubicBezTo>
                  <a:pt x="1" y="108"/>
                  <a:pt x="0" y="117"/>
                  <a:pt x="0" y="125"/>
                </a:cubicBezTo>
                <a:cubicBezTo>
                  <a:pt x="0" y="162"/>
                  <a:pt x="16" y="188"/>
                  <a:pt x="35" y="204"/>
                </a:cubicBezTo>
                <a:cubicBezTo>
                  <a:pt x="54" y="220"/>
                  <a:pt x="76" y="227"/>
                  <a:pt x="93" y="228"/>
                </a:cubicBezTo>
                <a:cubicBezTo>
                  <a:pt x="95" y="228"/>
                  <a:pt x="95" y="228"/>
                  <a:pt x="95" y="228"/>
                </a:cubicBezTo>
                <a:cubicBezTo>
                  <a:pt x="95" y="228"/>
                  <a:pt x="95" y="228"/>
                  <a:pt x="95" y="228"/>
                </a:cubicBezTo>
                <a:cubicBezTo>
                  <a:pt x="146" y="228"/>
                  <a:pt x="187" y="187"/>
                  <a:pt x="187" y="136"/>
                </a:cubicBezTo>
                <a:cubicBezTo>
                  <a:pt x="187" y="110"/>
                  <a:pt x="176" y="86"/>
                  <a:pt x="158" y="70"/>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 name="Freeform 5" descr="bpct-blend3"/>
          <p:cNvSpPr>
            <a:spLocks noChangeAspect="1" noEditPoints="1"/>
          </p:cNvSpPr>
          <p:nvPr/>
        </p:nvSpPr>
        <p:spPr bwMode="auto">
          <a:xfrm>
            <a:off x="7659291" y="3959225"/>
            <a:ext cx="1113234" cy="654050"/>
          </a:xfrm>
          <a:custGeom>
            <a:avLst/>
            <a:gdLst>
              <a:gd name="T0" fmla="*/ 2147483647 w 388"/>
              <a:gd name="T1" fmla="*/ 0 h 228"/>
              <a:gd name="T2" fmla="*/ 2147483647 w 388"/>
              <a:gd name="T3" fmla="*/ 2147483647 h 228"/>
              <a:gd name="T4" fmla="*/ 2147483647 w 388"/>
              <a:gd name="T5" fmla="*/ 2147483647 h 228"/>
              <a:gd name="T6" fmla="*/ 2147483647 w 388"/>
              <a:gd name="T7" fmla="*/ 2147483647 h 228"/>
              <a:gd name="T8" fmla="*/ 2147483647 w 388"/>
              <a:gd name="T9" fmla="*/ 2147483647 h 228"/>
              <a:gd name="T10" fmla="*/ 2147483647 w 388"/>
              <a:gd name="T11" fmla="*/ 2147483647 h 228"/>
              <a:gd name="T12" fmla="*/ 2147483647 w 388"/>
              <a:gd name="T13" fmla="*/ 2147483647 h 228"/>
              <a:gd name="T14" fmla="*/ 2147483647 w 388"/>
              <a:gd name="T15" fmla="*/ 2147483647 h 228"/>
              <a:gd name="T16" fmla="*/ 2147483647 w 388"/>
              <a:gd name="T17" fmla="*/ 2147483647 h 228"/>
              <a:gd name="T18" fmla="*/ 2147483647 w 388"/>
              <a:gd name="T19" fmla="*/ 2147483647 h 228"/>
              <a:gd name="T20" fmla="*/ 2147483647 w 388"/>
              <a:gd name="T21" fmla="*/ 2147483647 h 228"/>
              <a:gd name="T22" fmla="*/ 2147483647 w 388"/>
              <a:gd name="T23" fmla="*/ 2147483647 h 228"/>
              <a:gd name="T24" fmla="*/ 2147483647 w 388"/>
              <a:gd name="T25" fmla="*/ 2147483647 h 228"/>
              <a:gd name="T26" fmla="*/ 2147483647 w 388"/>
              <a:gd name="T27" fmla="*/ 2147483647 h 228"/>
              <a:gd name="T28" fmla="*/ 2147483647 w 388"/>
              <a:gd name="T29" fmla="*/ 2147483647 h 228"/>
              <a:gd name="T30" fmla="*/ 2147483647 w 388"/>
              <a:gd name="T31" fmla="*/ 2147483647 h 228"/>
              <a:gd name="T32" fmla="*/ 2147483647 w 388"/>
              <a:gd name="T33" fmla="*/ 0 h 228"/>
              <a:gd name="T34" fmla="*/ 2147483647 w 388"/>
              <a:gd name="T35" fmla="*/ 0 h 228"/>
              <a:gd name="T36" fmla="*/ 2147483647 w 388"/>
              <a:gd name="T37" fmla="*/ 2147483647 h 228"/>
              <a:gd name="T38" fmla="*/ 2147483647 w 388"/>
              <a:gd name="T39" fmla="*/ 2147483647 h 228"/>
              <a:gd name="T40" fmla="*/ 2147483647 w 388"/>
              <a:gd name="T41" fmla="*/ 2147483647 h 228"/>
              <a:gd name="T42" fmla="*/ 2147483647 w 388"/>
              <a:gd name="T43" fmla="*/ 2147483647 h 228"/>
              <a:gd name="T44" fmla="*/ 2147483647 w 388"/>
              <a:gd name="T45" fmla="*/ 2147483647 h 228"/>
              <a:gd name="T46" fmla="*/ 2147483647 w 388"/>
              <a:gd name="T47" fmla="*/ 2147483647 h 228"/>
              <a:gd name="T48" fmla="*/ 2147483647 w 388"/>
              <a:gd name="T49" fmla="*/ 2147483647 h 228"/>
              <a:gd name="T50" fmla="*/ 2147483647 w 388"/>
              <a:gd name="T51" fmla="*/ 2147483647 h 228"/>
              <a:gd name="T52" fmla="*/ 2147483647 w 388"/>
              <a:gd name="T53" fmla="*/ 2147483647 h 228"/>
              <a:gd name="T54" fmla="*/ 2147483647 w 388"/>
              <a:gd name="T55" fmla="*/ 2147483647 h 228"/>
              <a:gd name="T56" fmla="*/ 2147483647 w 388"/>
              <a:gd name="T57" fmla="*/ 2147483647 h 228"/>
              <a:gd name="T58" fmla="*/ 2147483647 w 388"/>
              <a:gd name="T59" fmla="*/ 2147483647 h 228"/>
              <a:gd name="T60" fmla="*/ 2147483647 w 388"/>
              <a:gd name="T61" fmla="*/ 2147483647 h 228"/>
              <a:gd name="T62" fmla="*/ 2147483647 w 388"/>
              <a:gd name="T63" fmla="*/ 2147483647 h 228"/>
              <a:gd name="T64" fmla="*/ 2147483647 w 388"/>
              <a:gd name="T65" fmla="*/ 2147483647 h 228"/>
              <a:gd name="T66" fmla="*/ 2147483647 w 388"/>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228">
                <a:moveTo>
                  <a:pt x="152" y="24"/>
                </a:moveTo>
                <a:cubicBezTo>
                  <a:pt x="133" y="8"/>
                  <a:pt x="111" y="1"/>
                  <a:pt x="94" y="0"/>
                </a:cubicBezTo>
                <a:cubicBezTo>
                  <a:pt x="90" y="0"/>
                  <a:pt x="86" y="4"/>
                  <a:pt x="86" y="8"/>
                </a:cubicBezTo>
                <a:cubicBezTo>
                  <a:pt x="86" y="13"/>
                  <a:pt x="89" y="16"/>
                  <a:pt x="94" y="16"/>
                </a:cubicBezTo>
                <a:cubicBezTo>
                  <a:pt x="106" y="17"/>
                  <a:pt x="126" y="23"/>
                  <a:pt x="142" y="36"/>
                </a:cubicBezTo>
                <a:cubicBezTo>
                  <a:pt x="158" y="50"/>
                  <a:pt x="170" y="71"/>
                  <a:pt x="170" y="103"/>
                </a:cubicBezTo>
                <a:cubicBezTo>
                  <a:pt x="170" y="110"/>
                  <a:pt x="170" y="118"/>
                  <a:pt x="168" y="127"/>
                </a:cubicBezTo>
                <a:cubicBezTo>
                  <a:pt x="161" y="168"/>
                  <a:pt x="135" y="188"/>
                  <a:pt x="109" y="200"/>
                </a:cubicBezTo>
                <a:cubicBezTo>
                  <a:pt x="103" y="203"/>
                  <a:pt x="97" y="205"/>
                  <a:pt x="91" y="206"/>
                </a:cubicBezTo>
                <a:cubicBezTo>
                  <a:pt x="96" y="200"/>
                  <a:pt x="101" y="192"/>
                  <a:pt x="101" y="182"/>
                </a:cubicBezTo>
                <a:cubicBezTo>
                  <a:pt x="101" y="181"/>
                  <a:pt x="101" y="179"/>
                  <a:pt x="100" y="177"/>
                </a:cubicBezTo>
                <a:cubicBezTo>
                  <a:pt x="100" y="177"/>
                  <a:pt x="100" y="174"/>
                  <a:pt x="98" y="171"/>
                </a:cubicBezTo>
                <a:cubicBezTo>
                  <a:pt x="95" y="169"/>
                  <a:pt x="92" y="167"/>
                  <a:pt x="88" y="167"/>
                </a:cubicBezTo>
                <a:cubicBezTo>
                  <a:pt x="80" y="167"/>
                  <a:pt x="71" y="165"/>
                  <a:pt x="64" y="162"/>
                </a:cubicBezTo>
                <a:cubicBezTo>
                  <a:pt x="36" y="151"/>
                  <a:pt x="16" y="124"/>
                  <a:pt x="16" y="92"/>
                </a:cubicBezTo>
                <a:cubicBezTo>
                  <a:pt x="16" y="86"/>
                  <a:pt x="17" y="81"/>
                  <a:pt x="18" y="76"/>
                </a:cubicBezTo>
                <a:cubicBezTo>
                  <a:pt x="19" y="71"/>
                  <a:pt x="16" y="67"/>
                  <a:pt x="12" y="66"/>
                </a:cubicBezTo>
                <a:cubicBezTo>
                  <a:pt x="7" y="65"/>
                  <a:pt x="3" y="68"/>
                  <a:pt x="2" y="72"/>
                </a:cubicBezTo>
                <a:cubicBezTo>
                  <a:pt x="1" y="79"/>
                  <a:pt x="0" y="85"/>
                  <a:pt x="0" y="92"/>
                </a:cubicBezTo>
                <a:cubicBezTo>
                  <a:pt x="0" y="131"/>
                  <a:pt x="24" y="164"/>
                  <a:pt x="58" y="177"/>
                </a:cubicBezTo>
                <a:cubicBezTo>
                  <a:pt x="66" y="180"/>
                  <a:pt x="75" y="183"/>
                  <a:pt x="85" y="183"/>
                </a:cubicBezTo>
                <a:cubicBezTo>
                  <a:pt x="85" y="190"/>
                  <a:pt x="79" y="197"/>
                  <a:pt x="71" y="203"/>
                </a:cubicBezTo>
                <a:cubicBezTo>
                  <a:pt x="68" y="206"/>
                  <a:pt x="64" y="209"/>
                  <a:pt x="61" y="210"/>
                </a:cubicBezTo>
                <a:cubicBezTo>
                  <a:pt x="59" y="211"/>
                  <a:pt x="58" y="212"/>
                  <a:pt x="57" y="212"/>
                </a:cubicBezTo>
                <a:cubicBezTo>
                  <a:pt x="57" y="213"/>
                  <a:pt x="56" y="213"/>
                  <a:pt x="56" y="213"/>
                </a:cubicBezTo>
                <a:cubicBezTo>
                  <a:pt x="53" y="214"/>
                  <a:pt x="51" y="218"/>
                  <a:pt x="52" y="222"/>
                </a:cubicBezTo>
                <a:cubicBezTo>
                  <a:pt x="53" y="225"/>
                  <a:pt x="56" y="228"/>
                  <a:pt x="60" y="228"/>
                </a:cubicBezTo>
                <a:cubicBezTo>
                  <a:pt x="60" y="228"/>
                  <a:pt x="60" y="228"/>
                  <a:pt x="60" y="228"/>
                </a:cubicBezTo>
                <a:cubicBezTo>
                  <a:pt x="61" y="228"/>
                  <a:pt x="87" y="227"/>
                  <a:pt x="115" y="215"/>
                </a:cubicBezTo>
                <a:cubicBezTo>
                  <a:pt x="144" y="202"/>
                  <a:pt x="176" y="177"/>
                  <a:pt x="184" y="130"/>
                </a:cubicBezTo>
                <a:cubicBezTo>
                  <a:pt x="186" y="120"/>
                  <a:pt x="186" y="111"/>
                  <a:pt x="186" y="103"/>
                </a:cubicBezTo>
                <a:cubicBezTo>
                  <a:pt x="187" y="66"/>
                  <a:pt x="171" y="40"/>
                  <a:pt x="152" y="24"/>
                </a:cubicBezTo>
                <a:close/>
                <a:moveTo>
                  <a:pt x="353" y="24"/>
                </a:moveTo>
                <a:cubicBezTo>
                  <a:pt x="334" y="8"/>
                  <a:pt x="312" y="1"/>
                  <a:pt x="295" y="0"/>
                </a:cubicBezTo>
                <a:cubicBezTo>
                  <a:pt x="293" y="0"/>
                  <a:pt x="293" y="0"/>
                  <a:pt x="293" y="0"/>
                </a:cubicBezTo>
                <a:cubicBezTo>
                  <a:pt x="293" y="0"/>
                  <a:pt x="293" y="0"/>
                  <a:pt x="293" y="0"/>
                </a:cubicBezTo>
                <a:cubicBezTo>
                  <a:pt x="242" y="0"/>
                  <a:pt x="201" y="41"/>
                  <a:pt x="201" y="92"/>
                </a:cubicBezTo>
                <a:cubicBezTo>
                  <a:pt x="201" y="118"/>
                  <a:pt x="212" y="142"/>
                  <a:pt x="230" y="158"/>
                </a:cubicBezTo>
                <a:cubicBezTo>
                  <a:pt x="233" y="161"/>
                  <a:pt x="238" y="161"/>
                  <a:pt x="241" y="158"/>
                </a:cubicBezTo>
                <a:cubicBezTo>
                  <a:pt x="244" y="155"/>
                  <a:pt x="244" y="150"/>
                  <a:pt x="241" y="147"/>
                </a:cubicBezTo>
                <a:cubicBezTo>
                  <a:pt x="226" y="133"/>
                  <a:pt x="217" y="114"/>
                  <a:pt x="217" y="92"/>
                </a:cubicBezTo>
                <a:cubicBezTo>
                  <a:pt x="217" y="50"/>
                  <a:pt x="251" y="16"/>
                  <a:pt x="293" y="16"/>
                </a:cubicBezTo>
                <a:cubicBezTo>
                  <a:pt x="295" y="16"/>
                  <a:pt x="295" y="16"/>
                  <a:pt x="295" y="16"/>
                </a:cubicBezTo>
                <a:cubicBezTo>
                  <a:pt x="307" y="17"/>
                  <a:pt x="327" y="23"/>
                  <a:pt x="343" y="36"/>
                </a:cubicBezTo>
                <a:cubicBezTo>
                  <a:pt x="359" y="50"/>
                  <a:pt x="371" y="71"/>
                  <a:pt x="372" y="103"/>
                </a:cubicBezTo>
                <a:cubicBezTo>
                  <a:pt x="372" y="110"/>
                  <a:pt x="371" y="118"/>
                  <a:pt x="369" y="127"/>
                </a:cubicBezTo>
                <a:cubicBezTo>
                  <a:pt x="362" y="168"/>
                  <a:pt x="336" y="188"/>
                  <a:pt x="310" y="200"/>
                </a:cubicBezTo>
                <a:cubicBezTo>
                  <a:pt x="304" y="203"/>
                  <a:pt x="298" y="205"/>
                  <a:pt x="292" y="206"/>
                </a:cubicBezTo>
                <a:cubicBezTo>
                  <a:pt x="297" y="200"/>
                  <a:pt x="302" y="192"/>
                  <a:pt x="302" y="182"/>
                </a:cubicBezTo>
                <a:cubicBezTo>
                  <a:pt x="302" y="181"/>
                  <a:pt x="302" y="179"/>
                  <a:pt x="301" y="177"/>
                </a:cubicBezTo>
                <a:cubicBezTo>
                  <a:pt x="301" y="177"/>
                  <a:pt x="301" y="177"/>
                  <a:pt x="301" y="177"/>
                </a:cubicBezTo>
                <a:cubicBezTo>
                  <a:pt x="301" y="176"/>
                  <a:pt x="301" y="176"/>
                  <a:pt x="301" y="176"/>
                </a:cubicBezTo>
                <a:cubicBezTo>
                  <a:pt x="301" y="176"/>
                  <a:pt x="301" y="173"/>
                  <a:pt x="298" y="170"/>
                </a:cubicBezTo>
                <a:cubicBezTo>
                  <a:pt x="295" y="168"/>
                  <a:pt x="292" y="167"/>
                  <a:pt x="289" y="167"/>
                </a:cubicBezTo>
                <a:cubicBezTo>
                  <a:pt x="281" y="167"/>
                  <a:pt x="272" y="165"/>
                  <a:pt x="265" y="162"/>
                </a:cubicBezTo>
                <a:cubicBezTo>
                  <a:pt x="261" y="161"/>
                  <a:pt x="256" y="163"/>
                  <a:pt x="254" y="167"/>
                </a:cubicBezTo>
                <a:cubicBezTo>
                  <a:pt x="253" y="171"/>
                  <a:pt x="255" y="175"/>
                  <a:pt x="259" y="177"/>
                </a:cubicBezTo>
                <a:cubicBezTo>
                  <a:pt x="267" y="180"/>
                  <a:pt x="276" y="183"/>
                  <a:pt x="286" y="183"/>
                </a:cubicBezTo>
                <a:cubicBezTo>
                  <a:pt x="286" y="190"/>
                  <a:pt x="280" y="197"/>
                  <a:pt x="272" y="203"/>
                </a:cubicBezTo>
                <a:cubicBezTo>
                  <a:pt x="269" y="206"/>
                  <a:pt x="265" y="209"/>
                  <a:pt x="262" y="210"/>
                </a:cubicBezTo>
                <a:cubicBezTo>
                  <a:pt x="261" y="211"/>
                  <a:pt x="259" y="212"/>
                  <a:pt x="259" y="212"/>
                </a:cubicBezTo>
                <a:cubicBezTo>
                  <a:pt x="258" y="213"/>
                  <a:pt x="257" y="213"/>
                  <a:pt x="257" y="213"/>
                </a:cubicBezTo>
                <a:cubicBezTo>
                  <a:pt x="254" y="214"/>
                  <a:pt x="252" y="218"/>
                  <a:pt x="253" y="222"/>
                </a:cubicBezTo>
                <a:cubicBezTo>
                  <a:pt x="254" y="225"/>
                  <a:pt x="257" y="228"/>
                  <a:pt x="261" y="228"/>
                </a:cubicBezTo>
                <a:cubicBezTo>
                  <a:pt x="261" y="228"/>
                  <a:pt x="261" y="228"/>
                  <a:pt x="261" y="228"/>
                </a:cubicBezTo>
                <a:cubicBezTo>
                  <a:pt x="262" y="228"/>
                  <a:pt x="288" y="227"/>
                  <a:pt x="316" y="215"/>
                </a:cubicBezTo>
                <a:cubicBezTo>
                  <a:pt x="345" y="202"/>
                  <a:pt x="377" y="177"/>
                  <a:pt x="385" y="130"/>
                </a:cubicBezTo>
                <a:cubicBezTo>
                  <a:pt x="387" y="120"/>
                  <a:pt x="388" y="111"/>
                  <a:pt x="388" y="103"/>
                </a:cubicBezTo>
                <a:cubicBezTo>
                  <a:pt x="388" y="66"/>
                  <a:pt x="372" y="40"/>
                  <a:pt x="353" y="24"/>
                </a:cubicBez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Rectangle 6"/>
          <p:cNvSpPr>
            <a:spLocks noChangeArrowheads="1"/>
          </p:cNvSpPr>
          <p:nvPr/>
        </p:nvSpPr>
        <p:spPr bwMode="auto">
          <a:xfrm>
            <a:off x="1402556" y="2625726"/>
            <a:ext cx="63912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72000">
            <a:spAutoFit/>
          </a:bodyPr>
          <a:lstStyle/>
          <a:p>
            <a:r>
              <a:rPr lang="en-US" altLang="fr-FR" dirty="0"/>
              <a:t>Cloud computing is </a:t>
            </a:r>
            <a:r>
              <a:rPr lang="en-US" dirty="0"/>
              <a:t>Paradigm for enabling network access to a scalable and elastic pool of shareable physical or virtual resources with self-service provisioning and administration on-demand.</a:t>
            </a:r>
          </a:p>
          <a:p>
            <a:r>
              <a:rPr lang="en-US" dirty="0"/>
              <a:t> </a:t>
            </a:r>
          </a:p>
          <a:p>
            <a:r>
              <a:rPr lang="en-US" dirty="0"/>
              <a:t>Source:</a:t>
            </a:r>
            <a:r>
              <a:rPr lang="en-US" b="1" i="1" dirty="0"/>
              <a:t> </a:t>
            </a:r>
            <a:r>
              <a:rPr lang="en-US" u="sng" dirty="0">
                <a:hlinkClick r:id="rId4"/>
              </a:rPr>
              <a:t>ISO/IEC 17788 | Recommendation ITU-T Y.3500 “Information technology - Cloud computing - Overview and vocabulary”</a:t>
            </a:r>
            <a:endParaRPr lang="en-US" dirty="0"/>
          </a:p>
        </p:txBody>
      </p:sp>
    </p:spTree>
    <p:extLst>
      <p:ext uri="{BB962C8B-B14F-4D97-AF65-F5344CB8AC3E}">
        <p14:creationId xmlns:p14="http://schemas.microsoft.com/office/powerpoint/2010/main" val="4707464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78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bpct-blend4"/>
          <p:cNvSpPr>
            <a:spLocks noChangeArrowheads="1"/>
          </p:cNvSpPr>
          <p:nvPr/>
        </p:nvSpPr>
        <p:spPr bwMode="auto">
          <a:xfrm>
            <a:off x="0" y="0"/>
            <a:ext cx="9144000" cy="6859588"/>
          </a:xfrm>
          <a:prstGeom prst="rect">
            <a:avLst/>
          </a:prstGeom>
          <a:solidFill>
            <a:srgbClr val="0028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50000"/>
              </a:spcBef>
              <a:defRPr/>
            </a:pPr>
            <a:endParaRPr lang="sv-SE" sz="8000" dirty="0">
              <a:solidFill>
                <a:schemeClr val="accent5"/>
              </a:solidFill>
              <a:cs typeface="+mn-cs"/>
            </a:endParaRPr>
          </a:p>
        </p:txBody>
      </p:sp>
      <p:grpSp>
        <p:nvGrpSpPr>
          <p:cNvPr id="9219" name="Group 2"/>
          <p:cNvGrpSpPr>
            <a:grpSpLocks/>
          </p:cNvGrpSpPr>
          <p:nvPr/>
        </p:nvGrpSpPr>
        <p:grpSpPr bwMode="auto">
          <a:xfrm>
            <a:off x="498872" y="3086100"/>
            <a:ext cx="2238375" cy="3333750"/>
            <a:chOff x="1314450" y="2062163"/>
            <a:chExt cx="2926513" cy="3332928"/>
          </a:xfrm>
        </p:grpSpPr>
        <p:sp>
          <p:nvSpPr>
            <p:cNvPr id="9237" name="Freeform 4"/>
            <p:cNvSpPr>
              <a:spLocks noChangeAspect="1"/>
            </p:cNvSpPr>
            <p:nvPr/>
          </p:nvSpPr>
          <p:spPr bwMode="auto">
            <a:xfrm>
              <a:off x="1529448" y="4450001"/>
              <a:ext cx="2498124" cy="945090"/>
            </a:xfrm>
            <a:custGeom>
              <a:avLst/>
              <a:gdLst>
                <a:gd name="T0" fmla="*/ 2147483647 w 871"/>
                <a:gd name="T1" fmla="*/ 2147483647 h 376"/>
                <a:gd name="T2" fmla="*/ 2147483647 w 871"/>
                <a:gd name="T3" fmla="*/ 2147483647 h 376"/>
                <a:gd name="T4" fmla="*/ 2147483647 w 871"/>
                <a:gd name="T5" fmla="*/ 2147483647 h 376"/>
                <a:gd name="T6" fmla="*/ 2147483647 w 871"/>
                <a:gd name="T7" fmla="*/ 2147483647 h 376"/>
                <a:gd name="T8" fmla="*/ 2147483647 w 871"/>
                <a:gd name="T9" fmla="*/ 2147483647 h 376"/>
                <a:gd name="T10" fmla="*/ 2147483647 w 871"/>
                <a:gd name="T11" fmla="*/ 2147483647 h 376"/>
                <a:gd name="T12" fmla="*/ 2147483647 w 871"/>
                <a:gd name="T13" fmla="*/ 2147483647 h 376"/>
                <a:gd name="T14" fmla="*/ 2147483647 w 871"/>
                <a:gd name="T15" fmla="*/ 2147483647 h 376"/>
                <a:gd name="T16" fmla="*/ 0 w 871"/>
                <a:gd name="T17" fmla="*/ 2147483647 h 376"/>
                <a:gd name="T18" fmla="*/ 2147483647 w 871"/>
                <a:gd name="T19" fmla="*/ 2147483647 h 376"/>
                <a:gd name="T20" fmla="*/ 2147483647 w 871"/>
                <a:gd name="T21" fmla="*/ 2147483647 h 376"/>
                <a:gd name="T22" fmla="*/ 2147483647 w 871"/>
                <a:gd name="T23" fmla="*/ 2147483647 h 376"/>
                <a:gd name="T24" fmla="*/ 2147483647 w 871"/>
                <a:gd name="T25" fmla="*/ 2147483647 h 376"/>
                <a:gd name="T26" fmla="*/ 2147483647 w 871"/>
                <a:gd name="T27" fmla="*/ 2147483647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1"/>
                <a:gd name="T43" fmla="*/ 0 h 376"/>
                <a:gd name="T44" fmla="*/ 871 w 871"/>
                <a:gd name="T45" fmla="*/ 376 h 3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1" h="376">
                  <a:moveTo>
                    <a:pt x="748" y="164"/>
                  </a:moveTo>
                  <a:cubicBezTo>
                    <a:pt x="737" y="158"/>
                    <a:pt x="730" y="147"/>
                    <a:pt x="728" y="134"/>
                  </a:cubicBezTo>
                  <a:cubicBezTo>
                    <a:pt x="727" y="126"/>
                    <a:pt x="723" y="98"/>
                    <a:pt x="718" y="67"/>
                  </a:cubicBezTo>
                  <a:cubicBezTo>
                    <a:pt x="655" y="156"/>
                    <a:pt x="552" y="213"/>
                    <a:pt x="435" y="213"/>
                  </a:cubicBezTo>
                  <a:cubicBezTo>
                    <a:pt x="305" y="213"/>
                    <a:pt x="191" y="141"/>
                    <a:pt x="132" y="35"/>
                  </a:cubicBezTo>
                  <a:cubicBezTo>
                    <a:pt x="97" y="21"/>
                    <a:pt x="59" y="7"/>
                    <a:pt x="50" y="3"/>
                  </a:cubicBezTo>
                  <a:cubicBezTo>
                    <a:pt x="42" y="0"/>
                    <a:pt x="35" y="0"/>
                    <a:pt x="28" y="4"/>
                  </a:cubicBezTo>
                  <a:cubicBezTo>
                    <a:pt x="21" y="8"/>
                    <a:pt x="18" y="14"/>
                    <a:pt x="16" y="23"/>
                  </a:cubicBezTo>
                  <a:cubicBezTo>
                    <a:pt x="15" y="34"/>
                    <a:pt x="6" y="91"/>
                    <a:pt x="0" y="133"/>
                  </a:cubicBezTo>
                  <a:cubicBezTo>
                    <a:pt x="89" y="278"/>
                    <a:pt x="251" y="376"/>
                    <a:pt x="435" y="376"/>
                  </a:cubicBezTo>
                  <a:cubicBezTo>
                    <a:pt x="614" y="376"/>
                    <a:pt x="771" y="284"/>
                    <a:pt x="862" y="145"/>
                  </a:cubicBezTo>
                  <a:cubicBezTo>
                    <a:pt x="865" y="141"/>
                    <a:pt x="868" y="136"/>
                    <a:pt x="871" y="132"/>
                  </a:cubicBezTo>
                  <a:cubicBezTo>
                    <a:pt x="834" y="146"/>
                    <a:pt x="792" y="163"/>
                    <a:pt x="783" y="166"/>
                  </a:cubicBezTo>
                  <a:cubicBezTo>
                    <a:pt x="770" y="171"/>
                    <a:pt x="758" y="170"/>
                    <a:pt x="748"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5"/>
            <p:cNvSpPr>
              <a:spLocks noChangeAspect="1"/>
            </p:cNvSpPr>
            <p:nvPr/>
          </p:nvSpPr>
          <p:spPr bwMode="auto">
            <a:xfrm>
              <a:off x="2813005" y="2835477"/>
              <a:ext cx="1427958" cy="2001285"/>
            </a:xfrm>
            <a:custGeom>
              <a:avLst/>
              <a:gdLst>
                <a:gd name="T0" fmla="*/ 2147483647 w 498"/>
                <a:gd name="T1" fmla="*/ 2147483647 h 796"/>
                <a:gd name="T2" fmla="*/ 2147483647 w 498"/>
                <a:gd name="T3" fmla="*/ 2147483647 h 796"/>
                <a:gd name="T4" fmla="*/ 0 w 498"/>
                <a:gd name="T5" fmla="*/ 0 h 796"/>
                <a:gd name="T6" fmla="*/ 2147483647 w 498"/>
                <a:gd name="T7" fmla="*/ 2147483647 h 796"/>
                <a:gd name="T8" fmla="*/ 2147483647 w 498"/>
                <a:gd name="T9" fmla="*/ 2147483647 h 796"/>
                <a:gd name="T10" fmla="*/ 2147483647 w 498"/>
                <a:gd name="T11" fmla="*/ 2147483647 h 796"/>
                <a:gd name="T12" fmla="*/ 2147483647 w 498"/>
                <a:gd name="T13" fmla="*/ 2147483647 h 796"/>
                <a:gd name="T14" fmla="*/ 2147483647 w 498"/>
                <a:gd name="T15" fmla="*/ 2147483647 h 796"/>
                <a:gd name="T16" fmla="*/ 2147483647 w 498"/>
                <a:gd name="T17" fmla="*/ 2147483647 h 796"/>
                <a:gd name="T18" fmla="*/ 2147483647 w 498"/>
                <a:gd name="T19" fmla="*/ 2147483647 h 796"/>
                <a:gd name="T20" fmla="*/ 2147483647 w 498"/>
                <a:gd name="T21" fmla="*/ 2147483647 h 796"/>
                <a:gd name="T22" fmla="*/ 2147483647 w 498"/>
                <a:gd name="T23" fmla="*/ 2147483647 h 796"/>
                <a:gd name="T24" fmla="*/ 2147483647 w 498"/>
                <a:gd name="T25" fmla="*/ 2147483647 h 796"/>
                <a:gd name="T26" fmla="*/ 2147483647 w 498"/>
                <a:gd name="T27" fmla="*/ 2147483647 h 796"/>
                <a:gd name="T28" fmla="*/ 2147483647 w 498"/>
                <a:gd name="T29" fmla="*/ 2147483647 h 796"/>
                <a:gd name="T30" fmla="*/ 2147483647 w 498"/>
                <a:gd name="T31" fmla="*/ 2147483647 h 796"/>
                <a:gd name="T32" fmla="*/ 2147483647 w 498"/>
                <a:gd name="T33" fmla="*/ 2147483647 h 796"/>
                <a:gd name="T34" fmla="*/ 2147483647 w 498"/>
                <a:gd name="T35" fmla="*/ 2147483647 h 796"/>
                <a:gd name="T36" fmla="*/ 2147483647 w 498"/>
                <a:gd name="T37" fmla="*/ 2147483647 h 796"/>
                <a:gd name="T38" fmla="*/ 2147483647 w 498"/>
                <a:gd name="T39" fmla="*/ 2147483647 h 796"/>
                <a:gd name="T40" fmla="*/ 2147483647 w 498"/>
                <a:gd name="T41" fmla="*/ 2147483647 h 7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8"/>
                <a:gd name="T64" fmla="*/ 0 h 796"/>
                <a:gd name="T65" fmla="*/ 498 w 498"/>
                <a:gd name="T66" fmla="*/ 796 h 7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8" h="796">
                  <a:moveTo>
                    <a:pt x="498" y="509"/>
                  </a:moveTo>
                  <a:cubicBezTo>
                    <a:pt x="498" y="411"/>
                    <a:pt x="470" y="319"/>
                    <a:pt x="422" y="241"/>
                  </a:cubicBezTo>
                  <a:cubicBezTo>
                    <a:pt x="333" y="100"/>
                    <a:pt x="178" y="5"/>
                    <a:pt x="0" y="0"/>
                  </a:cubicBezTo>
                  <a:cubicBezTo>
                    <a:pt x="31" y="25"/>
                    <a:pt x="64" y="52"/>
                    <a:pt x="71" y="57"/>
                  </a:cubicBezTo>
                  <a:cubicBezTo>
                    <a:pt x="82" y="66"/>
                    <a:pt x="87" y="77"/>
                    <a:pt x="87" y="89"/>
                  </a:cubicBezTo>
                  <a:cubicBezTo>
                    <a:pt x="87" y="102"/>
                    <a:pt x="82" y="112"/>
                    <a:pt x="71" y="121"/>
                  </a:cubicBezTo>
                  <a:cubicBezTo>
                    <a:pt x="65" y="126"/>
                    <a:pt x="42" y="144"/>
                    <a:pt x="17" y="164"/>
                  </a:cubicBezTo>
                  <a:cubicBezTo>
                    <a:pt x="195" y="179"/>
                    <a:pt x="335" y="327"/>
                    <a:pt x="335" y="509"/>
                  </a:cubicBezTo>
                  <a:cubicBezTo>
                    <a:pt x="335" y="575"/>
                    <a:pt x="317" y="637"/>
                    <a:pt x="284" y="689"/>
                  </a:cubicBezTo>
                  <a:cubicBezTo>
                    <a:pt x="290" y="726"/>
                    <a:pt x="295" y="764"/>
                    <a:pt x="297" y="773"/>
                  </a:cubicBezTo>
                  <a:cubicBezTo>
                    <a:pt x="298" y="782"/>
                    <a:pt x="302" y="788"/>
                    <a:pt x="309" y="792"/>
                  </a:cubicBezTo>
                  <a:cubicBezTo>
                    <a:pt x="315" y="796"/>
                    <a:pt x="323" y="796"/>
                    <a:pt x="331" y="793"/>
                  </a:cubicBezTo>
                  <a:cubicBezTo>
                    <a:pt x="341" y="789"/>
                    <a:pt x="397" y="767"/>
                    <a:pt x="437" y="751"/>
                  </a:cubicBezTo>
                  <a:cubicBezTo>
                    <a:pt x="447" y="733"/>
                    <a:pt x="456" y="713"/>
                    <a:pt x="464" y="693"/>
                  </a:cubicBezTo>
                  <a:cubicBezTo>
                    <a:pt x="464" y="693"/>
                    <a:pt x="464" y="693"/>
                    <a:pt x="464" y="693"/>
                  </a:cubicBezTo>
                  <a:cubicBezTo>
                    <a:pt x="471" y="673"/>
                    <a:pt x="477" y="654"/>
                    <a:pt x="482" y="634"/>
                  </a:cubicBezTo>
                  <a:cubicBezTo>
                    <a:pt x="482" y="634"/>
                    <a:pt x="482" y="634"/>
                    <a:pt x="482" y="634"/>
                  </a:cubicBezTo>
                  <a:cubicBezTo>
                    <a:pt x="482" y="633"/>
                    <a:pt x="483" y="632"/>
                    <a:pt x="483" y="631"/>
                  </a:cubicBezTo>
                  <a:cubicBezTo>
                    <a:pt x="483" y="630"/>
                    <a:pt x="484" y="629"/>
                    <a:pt x="484" y="627"/>
                  </a:cubicBezTo>
                  <a:cubicBezTo>
                    <a:pt x="484" y="627"/>
                    <a:pt x="484" y="627"/>
                    <a:pt x="484" y="627"/>
                  </a:cubicBezTo>
                  <a:cubicBezTo>
                    <a:pt x="493" y="589"/>
                    <a:pt x="498" y="550"/>
                    <a:pt x="498" y="5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6"/>
            <p:cNvSpPr>
              <a:spLocks noChangeAspect="1"/>
            </p:cNvSpPr>
            <p:nvPr/>
          </p:nvSpPr>
          <p:spPr bwMode="auto">
            <a:xfrm>
              <a:off x="1314450" y="2835472"/>
              <a:ext cx="1702318" cy="1890180"/>
            </a:xfrm>
            <a:custGeom>
              <a:avLst/>
              <a:gdLst>
                <a:gd name="T0" fmla="*/ 2147483647 w 593"/>
                <a:gd name="T1" fmla="*/ 2147483647 h 752"/>
                <a:gd name="T2" fmla="*/ 2147483647 w 593"/>
                <a:gd name="T3" fmla="*/ 2147483647 h 752"/>
                <a:gd name="T4" fmla="*/ 2147483647 w 593"/>
                <a:gd name="T5" fmla="*/ 2147483647 h 752"/>
                <a:gd name="T6" fmla="*/ 2147483647 w 593"/>
                <a:gd name="T7" fmla="*/ 2147483647 h 752"/>
                <a:gd name="T8" fmla="*/ 2147483647 w 593"/>
                <a:gd name="T9" fmla="*/ 2147483647 h 752"/>
                <a:gd name="T10" fmla="*/ 2147483647 w 593"/>
                <a:gd name="T11" fmla="*/ 2147483647 h 752"/>
                <a:gd name="T12" fmla="*/ 2147483647 w 593"/>
                <a:gd name="T13" fmla="*/ 2147483647 h 752"/>
                <a:gd name="T14" fmla="*/ 2147483647 w 593"/>
                <a:gd name="T15" fmla="*/ 2147483647 h 752"/>
                <a:gd name="T16" fmla="*/ 2147483647 w 593"/>
                <a:gd name="T17" fmla="*/ 2147483647 h 752"/>
                <a:gd name="T18" fmla="*/ 2147483647 w 593"/>
                <a:gd name="T19" fmla="*/ 0 h 752"/>
                <a:gd name="T20" fmla="*/ 0 w 593"/>
                <a:gd name="T21" fmla="*/ 2147483647 h 752"/>
                <a:gd name="T22" fmla="*/ 2147483647 w 593"/>
                <a:gd name="T23" fmla="*/ 2147483647 h 752"/>
                <a:gd name="T24" fmla="*/ 2147483647 w 593"/>
                <a:gd name="T25" fmla="*/ 2147483647 h 752"/>
                <a:gd name="T26" fmla="*/ 2147483647 w 593"/>
                <a:gd name="T27" fmla="*/ 2147483647 h 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3"/>
                <a:gd name="T43" fmla="*/ 0 h 752"/>
                <a:gd name="T44" fmla="*/ 593 w 593"/>
                <a:gd name="T45" fmla="*/ 752 h 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3" h="752">
                  <a:moveTo>
                    <a:pt x="95" y="632"/>
                  </a:moveTo>
                  <a:cubicBezTo>
                    <a:pt x="106" y="626"/>
                    <a:pt x="118" y="625"/>
                    <a:pt x="131" y="630"/>
                  </a:cubicBezTo>
                  <a:cubicBezTo>
                    <a:pt x="139" y="633"/>
                    <a:pt x="166" y="644"/>
                    <a:pt x="195" y="656"/>
                  </a:cubicBezTo>
                  <a:cubicBezTo>
                    <a:pt x="174" y="611"/>
                    <a:pt x="163" y="561"/>
                    <a:pt x="163" y="509"/>
                  </a:cubicBezTo>
                  <a:cubicBezTo>
                    <a:pt x="163" y="318"/>
                    <a:pt x="318" y="163"/>
                    <a:pt x="510" y="163"/>
                  </a:cubicBezTo>
                  <a:cubicBezTo>
                    <a:pt x="511" y="163"/>
                    <a:pt x="513" y="163"/>
                    <a:pt x="514" y="163"/>
                  </a:cubicBezTo>
                  <a:cubicBezTo>
                    <a:pt x="544" y="140"/>
                    <a:pt x="576" y="115"/>
                    <a:pt x="583" y="109"/>
                  </a:cubicBezTo>
                  <a:cubicBezTo>
                    <a:pt x="590" y="103"/>
                    <a:pt x="593" y="97"/>
                    <a:pt x="593" y="89"/>
                  </a:cubicBezTo>
                  <a:cubicBezTo>
                    <a:pt x="593" y="81"/>
                    <a:pt x="590" y="75"/>
                    <a:pt x="583" y="70"/>
                  </a:cubicBezTo>
                  <a:cubicBezTo>
                    <a:pt x="574" y="62"/>
                    <a:pt x="530" y="27"/>
                    <a:pt x="497" y="0"/>
                  </a:cubicBezTo>
                  <a:cubicBezTo>
                    <a:pt x="221" y="8"/>
                    <a:pt x="0" y="233"/>
                    <a:pt x="0" y="509"/>
                  </a:cubicBezTo>
                  <a:cubicBezTo>
                    <a:pt x="0" y="597"/>
                    <a:pt x="22" y="680"/>
                    <a:pt x="62" y="752"/>
                  </a:cubicBezTo>
                  <a:cubicBezTo>
                    <a:pt x="68" y="714"/>
                    <a:pt x="74" y="671"/>
                    <a:pt x="76" y="662"/>
                  </a:cubicBezTo>
                  <a:cubicBezTo>
                    <a:pt x="78" y="649"/>
                    <a:pt x="84" y="638"/>
                    <a:pt x="95" y="632"/>
                  </a:cubicBez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Rectangle 19"/>
            <p:cNvSpPr>
              <a:spLocks noChangeArrowheads="1"/>
            </p:cNvSpPr>
            <p:nvPr/>
          </p:nvSpPr>
          <p:spPr bwMode="auto">
            <a:xfrm>
              <a:off x="1654595" y="2062163"/>
              <a:ext cx="2247830" cy="584652"/>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sz="3200">
                  <a:solidFill>
                    <a:schemeClr val="bg1"/>
                  </a:solidFill>
                </a:rPr>
                <a:t>NFV</a:t>
              </a:r>
            </a:p>
          </p:txBody>
        </p:sp>
        <p:sp>
          <p:nvSpPr>
            <p:cNvPr id="9241" name="Rectangle 19"/>
            <p:cNvSpPr>
              <a:spLocks noChangeArrowheads="1"/>
            </p:cNvSpPr>
            <p:nvPr/>
          </p:nvSpPr>
          <p:spPr bwMode="auto">
            <a:xfrm>
              <a:off x="1688284" y="3791855"/>
              <a:ext cx="2247831" cy="523091"/>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sz="2800" dirty="0">
                  <a:solidFill>
                    <a:schemeClr val="bg1"/>
                  </a:solidFill>
                </a:rPr>
                <a:t>Virtualize</a:t>
              </a:r>
            </a:p>
          </p:txBody>
        </p:sp>
      </p:grpSp>
      <p:grpSp>
        <p:nvGrpSpPr>
          <p:cNvPr id="9220" name="Group 8"/>
          <p:cNvGrpSpPr>
            <a:grpSpLocks/>
          </p:cNvGrpSpPr>
          <p:nvPr/>
        </p:nvGrpSpPr>
        <p:grpSpPr bwMode="auto">
          <a:xfrm>
            <a:off x="3417094" y="3067050"/>
            <a:ext cx="2234804" cy="3371850"/>
            <a:chOff x="4515323" y="2076227"/>
            <a:chExt cx="2924905" cy="3370900"/>
          </a:xfrm>
        </p:grpSpPr>
        <p:sp>
          <p:nvSpPr>
            <p:cNvPr id="9232" name="Freeform 4"/>
            <p:cNvSpPr>
              <a:spLocks noChangeAspect="1"/>
            </p:cNvSpPr>
            <p:nvPr/>
          </p:nvSpPr>
          <p:spPr bwMode="auto">
            <a:xfrm>
              <a:off x="4730317" y="4502037"/>
              <a:ext cx="2498126" cy="945090"/>
            </a:xfrm>
            <a:custGeom>
              <a:avLst/>
              <a:gdLst>
                <a:gd name="T0" fmla="*/ 2147483647 w 871"/>
                <a:gd name="T1" fmla="*/ 2147483647 h 376"/>
                <a:gd name="T2" fmla="*/ 2147483647 w 871"/>
                <a:gd name="T3" fmla="*/ 2147483647 h 376"/>
                <a:gd name="T4" fmla="*/ 2147483647 w 871"/>
                <a:gd name="T5" fmla="*/ 2147483647 h 376"/>
                <a:gd name="T6" fmla="*/ 2147483647 w 871"/>
                <a:gd name="T7" fmla="*/ 2147483647 h 376"/>
                <a:gd name="T8" fmla="*/ 2147483647 w 871"/>
                <a:gd name="T9" fmla="*/ 2147483647 h 376"/>
                <a:gd name="T10" fmla="*/ 2147483647 w 871"/>
                <a:gd name="T11" fmla="*/ 2147483647 h 376"/>
                <a:gd name="T12" fmla="*/ 2147483647 w 871"/>
                <a:gd name="T13" fmla="*/ 2147483647 h 376"/>
                <a:gd name="T14" fmla="*/ 2147483647 w 871"/>
                <a:gd name="T15" fmla="*/ 2147483647 h 376"/>
                <a:gd name="T16" fmla="*/ 0 w 871"/>
                <a:gd name="T17" fmla="*/ 2147483647 h 376"/>
                <a:gd name="T18" fmla="*/ 2147483647 w 871"/>
                <a:gd name="T19" fmla="*/ 2147483647 h 376"/>
                <a:gd name="T20" fmla="*/ 2147483647 w 871"/>
                <a:gd name="T21" fmla="*/ 2147483647 h 376"/>
                <a:gd name="T22" fmla="*/ 2147483647 w 871"/>
                <a:gd name="T23" fmla="*/ 2147483647 h 376"/>
                <a:gd name="T24" fmla="*/ 2147483647 w 871"/>
                <a:gd name="T25" fmla="*/ 2147483647 h 376"/>
                <a:gd name="T26" fmla="*/ 2147483647 w 871"/>
                <a:gd name="T27" fmla="*/ 2147483647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1"/>
                <a:gd name="T43" fmla="*/ 0 h 376"/>
                <a:gd name="T44" fmla="*/ 871 w 871"/>
                <a:gd name="T45" fmla="*/ 376 h 3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1" h="376">
                  <a:moveTo>
                    <a:pt x="748" y="164"/>
                  </a:moveTo>
                  <a:cubicBezTo>
                    <a:pt x="737" y="158"/>
                    <a:pt x="730" y="147"/>
                    <a:pt x="728" y="134"/>
                  </a:cubicBezTo>
                  <a:cubicBezTo>
                    <a:pt x="727" y="126"/>
                    <a:pt x="723" y="98"/>
                    <a:pt x="718" y="67"/>
                  </a:cubicBezTo>
                  <a:cubicBezTo>
                    <a:pt x="655" y="156"/>
                    <a:pt x="552" y="213"/>
                    <a:pt x="435" y="213"/>
                  </a:cubicBezTo>
                  <a:cubicBezTo>
                    <a:pt x="305" y="213"/>
                    <a:pt x="191" y="141"/>
                    <a:pt x="132" y="35"/>
                  </a:cubicBezTo>
                  <a:cubicBezTo>
                    <a:pt x="97" y="21"/>
                    <a:pt x="59" y="7"/>
                    <a:pt x="50" y="3"/>
                  </a:cubicBezTo>
                  <a:cubicBezTo>
                    <a:pt x="42" y="0"/>
                    <a:pt x="35" y="0"/>
                    <a:pt x="28" y="4"/>
                  </a:cubicBezTo>
                  <a:cubicBezTo>
                    <a:pt x="21" y="8"/>
                    <a:pt x="18" y="14"/>
                    <a:pt x="16" y="23"/>
                  </a:cubicBezTo>
                  <a:cubicBezTo>
                    <a:pt x="15" y="34"/>
                    <a:pt x="6" y="91"/>
                    <a:pt x="0" y="133"/>
                  </a:cubicBezTo>
                  <a:cubicBezTo>
                    <a:pt x="89" y="278"/>
                    <a:pt x="251" y="376"/>
                    <a:pt x="435" y="376"/>
                  </a:cubicBezTo>
                  <a:cubicBezTo>
                    <a:pt x="614" y="376"/>
                    <a:pt x="771" y="284"/>
                    <a:pt x="862" y="145"/>
                  </a:cubicBezTo>
                  <a:cubicBezTo>
                    <a:pt x="865" y="141"/>
                    <a:pt x="868" y="136"/>
                    <a:pt x="871" y="132"/>
                  </a:cubicBezTo>
                  <a:cubicBezTo>
                    <a:pt x="834" y="146"/>
                    <a:pt x="792" y="163"/>
                    <a:pt x="783" y="166"/>
                  </a:cubicBezTo>
                  <a:cubicBezTo>
                    <a:pt x="770" y="171"/>
                    <a:pt x="758" y="170"/>
                    <a:pt x="748"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5"/>
            <p:cNvSpPr>
              <a:spLocks noChangeAspect="1"/>
            </p:cNvSpPr>
            <p:nvPr/>
          </p:nvSpPr>
          <p:spPr bwMode="auto">
            <a:xfrm>
              <a:off x="6012270" y="2887509"/>
              <a:ext cx="1427958" cy="2001284"/>
            </a:xfrm>
            <a:custGeom>
              <a:avLst/>
              <a:gdLst>
                <a:gd name="T0" fmla="*/ 2147483647 w 498"/>
                <a:gd name="T1" fmla="*/ 2147483647 h 796"/>
                <a:gd name="T2" fmla="*/ 2147483647 w 498"/>
                <a:gd name="T3" fmla="*/ 2147483647 h 796"/>
                <a:gd name="T4" fmla="*/ 0 w 498"/>
                <a:gd name="T5" fmla="*/ 0 h 796"/>
                <a:gd name="T6" fmla="*/ 2147483647 w 498"/>
                <a:gd name="T7" fmla="*/ 2147483647 h 796"/>
                <a:gd name="T8" fmla="*/ 2147483647 w 498"/>
                <a:gd name="T9" fmla="*/ 2147483647 h 796"/>
                <a:gd name="T10" fmla="*/ 2147483647 w 498"/>
                <a:gd name="T11" fmla="*/ 2147483647 h 796"/>
                <a:gd name="T12" fmla="*/ 2147483647 w 498"/>
                <a:gd name="T13" fmla="*/ 2147483647 h 796"/>
                <a:gd name="T14" fmla="*/ 2147483647 w 498"/>
                <a:gd name="T15" fmla="*/ 2147483647 h 796"/>
                <a:gd name="T16" fmla="*/ 2147483647 w 498"/>
                <a:gd name="T17" fmla="*/ 2147483647 h 796"/>
                <a:gd name="T18" fmla="*/ 2147483647 w 498"/>
                <a:gd name="T19" fmla="*/ 2147483647 h 796"/>
                <a:gd name="T20" fmla="*/ 2147483647 w 498"/>
                <a:gd name="T21" fmla="*/ 2147483647 h 796"/>
                <a:gd name="T22" fmla="*/ 2147483647 w 498"/>
                <a:gd name="T23" fmla="*/ 2147483647 h 796"/>
                <a:gd name="T24" fmla="*/ 2147483647 w 498"/>
                <a:gd name="T25" fmla="*/ 2147483647 h 796"/>
                <a:gd name="T26" fmla="*/ 2147483647 w 498"/>
                <a:gd name="T27" fmla="*/ 2147483647 h 796"/>
                <a:gd name="T28" fmla="*/ 2147483647 w 498"/>
                <a:gd name="T29" fmla="*/ 2147483647 h 796"/>
                <a:gd name="T30" fmla="*/ 2147483647 w 498"/>
                <a:gd name="T31" fmla="*/ 2147483647 h 796"/>
                <a:gd name="T32" fmla="*/ 2147483647 w 498"/>
                <a:gd name="T33" fmla="*/ 2147483647 h 796"/>
                <a:gd name="T34" fmla="*/ 2147483647 w 498"/>
                <a:gd name="T35" fmla="*/ 2147483647 h 796"/>
                <a:gd name="T36" fmla="*/ 2147483647 w 498"/>
                <a:gd name="T37" fmla="*/ 2147483647 h 796"/>
                <a:gd name="T38" fmla="*/ 2147483647 w 498"/>
                <a:gd name="T39" fmla="*/ 2147483647 h 796"/>
                <a:gd name="T40" fmla="*/ 2147483647 w 498"/>
                <a:gd name="T41" fmla="*/ 2147483647 h 7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8"/>
                <a:gd name="T64" fmla="*/ 0 h 796"/>
                <a:gd name="T65" fmla="*/ 498 w 498"/>
                <a:gd name="T66" fmla="*/ 796 h 7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8" h="796">
                  <a:moveTo>
                    <a:pt x="498" y="509"/>
                  </a:moveTo>
                  <a:cubicBezTo>
                    <a:pt x="498" y="411"/>
                    <a:pt x="470" y="319"/>
                    <a:pt x="422" y="241"/>
                  </a:cubicBezTo>
                  <a:cubicBezTo>
                    <a:pt x="333" y="100"/>
                    <a:pt x="178" y="5"/>
                    <a:pt x="0" y="0"/>
                  </a:cubicBezTo>
                  <a:cubicBezTo>
                    <a:pt x="31" y="25"/>
                    <a:pt x="64" y="52"/>
                    <a:pt x="71" y="57"/>
                  </a:cubicBezTo>
                  <a:cubicBezTo>
                    <a:pt x="82" y="66"/>
                    <a:pt x="87" y="77"/>
                    <a:pt x="87" y="89"/>
                  </a:cubicBezTo>
                  <a:cubicBezTo>
                    <a:pt x="87" y="102"/>
                    <a:pt x="82" y="112"/>
                    <a:pt x="71" y="121"/>
                  </a:cubicBezTo>
                  <a:cubicBezTo>
                    <a:pt x="65" y="126"/>
                    <a:pt x="42" y="144"/>
                    <a:pt x="17" y="164"/>
                  </a:cubicBezTo>
                  <a:cubicBezTo>
                    <a:pt x="195" y="179"/>
                    <a:pt x="335" y="327"/>
                    <a:pt x="335" y="509"/>
                  </a:cubicBezTo>
                  <a:cubicBezTo>
                    <a:pt x="335" y="575"/>
                    <a:pt x="317" y="637"/>
                    <a:pt x="284" y="689"/>
                  </a:cubicBezTo>
                  <a:cubicBezTo>
                    <a:pt x="290" y="726"/>
                    <a:pt x="295" y="764"/>
                    <a:pt x="297" y="773"/>
                  </a:cubicBezTo>
                  <a:cubicBezTo>
                    <a:pt x="298" y="782"/>
                    <a:pt x="302" y="788"/>
                    <a:pt x="309" y="792"/>
                  </a:cubicBezTo>
                  <a:cubicBezTo>
                    <a:pt x="315" y="796"/>
                    <a:pt x="323" y="796"/>
                    <a:pt x="331" y="793"/>
                  </a:cubicBezTo>
                  <a:cubicBezTo>
                    <a:pt x="341" y="789"/>
                    <a:pt x="397" y="767"/>
                    <a:pt x="437" y="751"/>
                  </a:cubicBezTo>
                  <a:cubicBezTo>
                    <a:pt x="447" y="733"/>
                    <a:pt x="456" y="713"/>
                    <a:pt x="464" y="693"/>
                  </a:cubicBezTo>
                  <a:cubicBezTo>
                    <a:pt x="464" y="693"/>
                    <a:pt x="464" y="693"/>
                    <a:pt x="464" y="693"/>
                  </a:cubicBezTo>
                  <a:cubicBezTo>
                    <a:pt x="471" y="673"/>
                    <a:pt x="477" y="654"/>
                    <a:pt x="482" y="634"/>
                  </a:cubicBezTo>
                  <a:cubicBezTo>
                    <a:pt x="482" y="634"/>
                    <a:pt x="482" y="634"/>
                    <a:pt x="482" y="634"/>
                  </a:cubicBezTo>
                  <a:cubicBezTo>
                    <a:pt x="482" y="633"/>
                    <a:pt x="483" y="632"/>
                    <a:pt x="483" y="631"/>
                  </a:cubicBezTo>
                  <a:cubicBezTo>
                    <a:pt x="483" y="630"/>
                    <a:pt x="484" y="629"/>
                    <a:pt x="484" y="627"/>
                  </a:cubicBezTo>
                  <a:cubicBezTo>
                    <a:pt x="484" y="627"/>
                    <a:pt x="484" y="627"/>
                    <a:pt x="484" y="627"/>
                  </a:cubicBezTo>
                  <a:cubicBezTo>
                    <a:pt x="493" y="589"/>
                    <a:pt x="498" y="550"/>
                    <a:pt x="498" y="50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6"/>
            <p:cNvSpPr>
              <a:spLocks noChangeAspect="1"/>
            </p:cNvSpPr>
            <p:nvPr/>
          </p:nvSpPr>
          <p:spPr bwMode="auto">
            <a:xfrm>
              <a:off x="4515323" y="2887512"/>
              <a:ext cx="1700715" cy="1891586"/>
            </a:xfrm>
            <a:custGeom>
              <a:avLst/>
              <a:gdLst>
                <a:gd name="T0" fmla="*/ 2147483647 w 593"/>
                <a:gd name="T1" fmla="*/ 2147483647 h 752"/>
                <a:gd name="T2" fmla="*/ 2147483647 w 593"/>
                <a:gd name="T3" fmla="*/ 2147483647 h 752"/>
                <a:gd name="T4" fmla="*/ 2147483647 w 593"/>
                <a:gd name="T5" fmla="*/ 2147483647 h 752"/>
                <a:gd name="T6" fmla="*/ 2147483647 w 593"/>
                <a:gd name="T7" fmla="*/ 2147483647 h 752"/>
                <a:gd name="T8" fmla="*/ 2147483647 w 593"/>
                <a:gd name="T9" fmla="*/ 2147483647 h 752"/>
                <a:gd name="T10" fmla="*/ 2147483647 w 593"/>
                <a:gd name="T11" fmla="*/ 2147483647 h 752"/>
                <a:gd name="T12" fmla="*/ 2147483647 w 593"/>
                <a:gd name="T13" fmla="*/ 2147483647 h 752"/>
                <a:gd name="T14" fmla="*/ 2147483647 w 593"/>
                <a:gd name="T15" fmla="*/ 2147483647 h 752"/>
                <a:gd name="T16" fmla="*/ 2147483647 w 593"/>
                <a:gd name="T17" fmla="*/ 2147483647 h 752"/>
                <a:gd name="T18" fmla="*/ 2147483647 w 593"/>
                <a:gd name="T19" fmla="*/ 0 h 752"/>
                <a:gd name="T20" fmla="*/ 0 w 593"/>
                <a:gd name="T21" fmla="*/ 2147483647 h 752"/>
                <a:gd name="T22" fmla="*/ 2147483647 w 593"/>
                <a:gd name="T23" fmla="*/ 2147483647 h 752"/>
                <a:gd name="T24" fmla="*/ 2147483647 w 593"/>
                <a:gd name="T25" fmla="*/ 2147483647 h 752"/>
                <a:gd name="T26" fmla="*/ 2147483647 w 593"/>
                <a:gd name="T27" fmla="*/ 2147483647 h 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3"/>
                <a:gd name="T43" fmla="*/ 0 h 752"/>
                <a:gd name="T44" fmla="*/ 593 w 593"/>
                <a:gd name="T45" fmla="*/ 752 h 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3" h="752">
                  <a:moveTo>
                    <a:pt x="95" y="632"/>
                  </a:moveTo>
                  <a:cubicBezTo>
                    <a:pt x="106" y="626"/>
                    <a:pt x="118" y="625"/>
                    <a:pt x="131" y="630"/>
                  </a:cubicBezTo>
                  <a:cubicBezTo>
                    <a:pt x="139" y="633"/>
                    <a:pt x="166" y="644"/>
                    <a:pt x="195" y="656"/>
                  </a:cubicBezTo>
                  <a:cubicBezTo>
                    <a:pt x="174" y="611"/>
                    <a:pt x="163" y="561"/>
                    <a:pt x="163" y="509"/>
                  </a:cubicBezTo>
                  <a:cubicBezTo>
                    <a:pt x="163" y="318"/>
                    <a:pt x="318" y="163"/>
                    <a:pt x="510" y="163"/>
                  </a:cubicBezTo>
                  <a:cubicBezTo>
                    <a:pt x="511" y="163"/>
                    <a:pt x="513" y="163"/>
                    <a:pt x="514" y="163"/>
                  </a:cubicBezTo>
                  <a:cubicBezTo>
                    <a:pt x="544" y="140"/>
                    <a:pt x="576" y="115"/>
                    <a:pt x="583" y="109"/>
                  </a:cubicBezTo>
                  <a:cubicBezTo>
                    <a:pt x="590" y="103"/>
                    <a:pt x="593" y="97"/>
                    <a:pt x="593" y="89"/>
                  </a:cubicBezTo>
                  <a:cubicBezTo>
                    <a:pt x="593" y="81"/>
                    <a:pt x="590" y="75"/>
                    <a:pt x="583" y="70"/>
                  </a:cubicBezTo>
                  <a:cubicBezTo>
                    <a:pt x="574" y="62"/>
                    <a:pt x="530" y="27"/>
                    <a:pt x="497" y="0"/>
                  </a:cubicBezTo>
                  <a:cubicBezTo>
                    <a:pt x="221" y="8"/>
                    <a:pt x="0" y="233"/>
                    <a:pt x="0" y="509"/>
                  </a:cubicBezTo>
                  <a:cubicBezTo>
                    <a:pt x="0" y="597"/>
                    <a:pt x="22" y="680"/>
                    <a:pt x="62" y="752"/>
                  </a:cubicBezTo>
                  <a:cubicBezTo>
                    <a:pt x="68" y="714"/>
                    <a:pt x="74" y="671"/>
                    <a:pt x="76" y="662"/>
                  </a:cubicBezTo>
                  <a:cubicBezTo>
                    <a:pt x="78" y="649"/>
                    <a:pt x="84" y="638"/>
                    <a:pt x="95" y="6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Rectangle 19"/>
            <p:cNvSpPr>
              <a:spLocks noChangeArrowheads="1"/>
            </p:cNvSpPr>
            <p:nvPr/>
          </p:nvSpPr>
          <p:spPr bwMode="auto">
            <a:xfrm>
              <a:off x="4855463" y="2076227"/>
              <a:ext cx="2247831" cy="584652"/>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sz="3200">
                  <a:solidFill>
                    <a:schemeClr val="bg1"/>
                  </a:solidFill>
                </a:rPr>
                <a:t>CLOUD</a:t>
              </a:r>
            </a:p>
          </p:txBody>
        </p:sp>
        <p:sp>
          <p:nvSpPr>
            <p:cNvPr id="9236" name="Rectangle 19"/>
            <p:cNvSpPr>
              <a:spLocks noChangeArrowheads="1"/>
            </p:cNvSpPr>
            <p:nvPr/>
          </p:nvSpPr>
          <p:spPr bwMode="auto">
            <a:xfrm>
              <a:off x="4889161" y="3828581"/>
              <a:ext cx="2247830" cy="584652"/>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sz="3200">
                  <a:solidFill>
                    <a:schemeClr val="bg1"/>
                  </a:solidFill>
                </a:rPr>
                <a:t>Scale</a:t>
              </a:r>
            </a:p>
          </p:txBody>
        </p:sp>
      </p:grpSp>
      <p:grpSp>
        <p:nvGrpSpPr>
          <p:cNvPr id="9221" name="Group 4"/>
          <p:cNvGrpSpPr>
            <a:grpSpLocks/>
          </p:cNvGrpSpPr>
          <p:nvPr/>
        </p:nvGrpSpPr>
        <p:grpSpPr bwMode="auto">
          <a:xfrm>
            <a:off x="6331744" y="3060700"/>
            <a:ext cx="2238375" cy="3386138"/>
            <a:chOff x="7867013" y="2062163"/>
            <a:chExt cx="2924906" cy="3384964"/>
          </a:xfrm>
        </p:grpSpPr>
        <p:sp>
          <p:nvSpPr>
            <p:cNvPr id="9227" name="Freeform 4"/>
            <p:cNvSpPr>
              <a:spLocks noChangeAspect="1"/>
            </p:cNvSpPr>
            <p:nvPr/>
          </p:nvSpPr>
          <p:spPr bwMode="auto">
            <a:xfrm>
              <a:off x="8082010" y="4502037"/>
              <a:ext cx="2498124" cy="945090"/>
            </a:xfrm>
            <a:custGeom>
              <a:avLst/>
              <a:gdLst>
                <a:gd name="T0" fmla="*/ 2147483647 w 871"/>
                <a:gd name="T1" fmla="*/ 2147483647 h 376"/>
                <a:gd name="T2" fmla="*/ 2147483647 w 871"/>
                <a:gd name="T3" fmla="*/ 2147483647 h 376"/>
                <a:gd name="T4" fmla="*/ 2147483647 w 871"/>
                <a:gd name="T5" fmla="*/ 2147483647 h 376"/>
                <a:gd name="T6" fmla="*/ 2147483647 w 871"/>
                <a:gd name="T7" fmla="*/ 2147483647 h 376"/>
                <a:gd name="T8" fmla="*/ 2147483647 w 871"/>
                <a:gd name="T9" fmla="*/ 2147483647 h 376"/>
                <a:gd name="T10" fmla="*/ 2147483647 w 871"/>
                <a:gd name="T11" fmla="*/ 2147483647 h 376"/>
                <a:gd name="T12" fmla="*/ 2147483647 w 871"/>
                <a:gd name="T13" fmla="*/ 2147483647 h 376"/>
                <a:gd name="T14" fmla="*/ 2147483647 w 871"/>
                <a:gd name="T15" fmla="*/ 2147483647 h 376"/>
                <a:gd name="T16" fmla="*/ 0 w 871"/>
                <a:gd name="T17" fmla="*/ 2147483647 h 376"/>
                <a:gd name="T18" fmla="*/ 2147483647 w 871"/>
                <a:gd name="T19" fmla="*/ 2147483647 h 376"/>
                <a:gd name="T20" fmla="*/ 2147483647 w 871"/>
                <a:gd name="T21" fmla="*/ 2147483647 h 376"/>
                <a:gd name="T22" fmla="*/ 2147483647 w 871"/>
                <a:gd name="T23" fmla="*/ 2147483647 h 376"/>
                <a:gd name="T24" fmla="*/ 2147483647 w 871"/>
                <a:gd name="T25" fmla="*/ 2147483647 h 376"/>
                <a:gd name="T26" fmla="*/ 2147483647 w 871"/>
                <a:gd name="T27" fmla="*/ 2147483647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1"/>
                <a:gd name="T43" fmla="*/ 0 h 376"/>
                <a:gd name="T44" fmla="*/ 871 w 871"/>
                <a:gd name="T45" fmla="*/ 376 h 3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1" h="376">
                  <a:moveTo>
                    <a:pt x="748" y="164"/>
                  </a:moveTo>
                  <a:cubicBezTo>
                    <a:pt x="737" y="158"/>
                    <a:pt x="730" y="147"/>
                    <a:pt x="728" y="134"/>
                  </a:cubicBezTo>
                  <a:cubicBezTo>
                    <a:pt x="727" y="126"/>
                    <a:pt x="723" y="98"/>
                    <a:pt x="718" y="67"/>
                  </a:cubicBezTo>
                  <a:cubicBezTo>
                    <a:pt x="655" y="156"/>
                    <a:pt x="552" y="213"/>
                    <a:pt x="435" y="213"/>
                  </a:cubicBezTo>
                  <a:cubicBezTo>
                    <a:pt x="305" y="213"/>
                    <a:pt x="191" y="141"/>
                    <a:pt x="132" y="35"/>
                  </a:cubicBezTo>
                  <a:cubicBezTo>
                    <a:pt x="97" y="21"/>
                    <a:pt x="59" y="7"/>
                    <a:pt x="50" y="3"/>
                  </a:cubicBezTo>
                  <a:cubicBezTo>
                    <a:pt x="42" y="0"/>
                    <a:pt x="35" y="0"/>
                    <a:pt x="28" y="4"/>
                  </a:cubicBezTo>
                  <a:cubicBezTo>
                    <a:pt x="21" y="8"/>
                    <a:pt x="18" y="14"/>
                    <a:pt x="16" y="23"/>
                  </a:cubicBezTo>
                  <a:cubicBezTo>
                    <a:pt x="15" y="34"/>
                    <a:pt x="6" y="91"/>
                    <a:pt x="0" y="133"/>
                  </a:cubicBezTo>
                  <a:cubicBezTo>
                    <a:pt x="89" y="278"/>
                    <a:pt x="251" y="376"/>
                    <a:pt x="435" y="376"/>
                  </a:cubicBezTo>
                  <a:cubicBezTo>
                    <a:pt x="614" y="376"/>
                    <a:pt x="771" y="284"/>
                    <a:pt x="862" y="145"/>
                  </a:cubicBezTo>
                  <a:cubicBezTo>
                    <a:pt x="865" y="141"/>
                    <a:pt x="868" y="136"/>
                    <a:pt x="871" y="132"/>
                  </a:cubicBezTo>
                  <a:cubicBezTo>
                    <a:pt x="834" y="146"/>
                    <a:pt x="792" y="163"/>
                    <a:pt x="783" y="166"/>
                  </a:cubicBezTo>
                  <a:cubicBezTo>
                    <a:pt x="770" y="171"/>
                    <a:pt x="758" y="170"/>
                    <a:pt x="74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5"/>
            <p:cNvSpPr>
              <a:spLocks noChangeAspect="1"/>
            </p:cNvSpPr>
            <p:nvPr/>
          </p:nvSpPr>
          <p:spPr bwMode="auto">
            <a:xfrm>
              <a:off x="9363961" y="2887509"/>
              <a:ext cx="1427958" cy="2001284"/>
            </a:xfrm>
            <a:custGeom>
              <a:avLst/>
              <a:gdLst>
                <a:gd name="T0" fmla="*/ 2147483647 w 498"/>
                <a:gd name="T1" fmla="*/ 2147483647 h 796"/>
                <a:gd name="T2" fmla="*/ 2147483647 w 498"/>
                <a:gd name="T3" fmla="*/ 2147483647 h 796"/>
                <a:gd name="T4" fmla="*/ 0 w 498"/>
                <a:gd name="T5" fmla="*/ 0 h 796"/>
                <a:gd name="T6" fmla="*/ 2147483647 w 498"/>
                <a:gd name="T7" fmla="*/ 2147483647 h 796"/>
                <a:gd name="T8" fmla="*/ 2147483647 w 498"/>
                <a:gd name="T9" fmla="*/ 2147483647 h 796"/>
                <a:gd name="T10" fmla="*/ 2147483647 w 498"/>
                <a:gd name="T11" fmla="*/ 2147483647 h 796"/>
                <a:gd name="T12" fmla="*/ 2147483647 w 498"/>
                <a:gd name="T13" fmla="*/ 2147483647 h 796"/>
                <a:gd name="T14" fmla="*/ 2147483647 w 498"/>
                <a:gd name="T15" fmla="*/ 2147483647 h 796"/>
                <a:gd name="T16" fmla="*/ 2147483647 w 498"/>
                <a:gd name="T17" fmla="*/ 2147483647 h 796"/>
                <a:gd name="T18" fmla="*/ 2147483647 w 498"/>
                <a:gd name="T19" fmla="*/ 2147483647 h 796"/>
                <a:gd name="T20" fmla="*/ 2147483647 w 498"/>
                <a:gd name="T21" fmla="*/ 2147483647 h 796"/>
                <a:gd name="T22" fmla="*/ 2147483647 w 498"/>
                <a:gd name="T23" fmla="*/ 2147483647 h 796"/>
                <a:gd name="T24" fmla="*/ 2147483647 w 498"/>
                <a:gd name="T25" fmla="*/ 2147483647 h 796"/>
                <a:gd name="T26" fmla="*/ 2147483647 w 498"/>
                <a:gd name="T27" fmla="*/ 2147483647 h 796"/>
                <a:gd name="T28" fmla="*/ 2147483647 w 498"/>
                <a:gd name="T29" fmla="*/ 2147483647 h 796"/>
                <a:gd name="T30" fmla="*/ 2147483647 w 498"/>
                <a:gd name="T31" fmla="*/ 2147483647 h 796"/>
                <a:gd name="T32" fmla="*/ 2147483647 w 498"/>
                <a:gd name="T33" fmla="*/ 2147483647 h 796"/>
                <a:gd name="T34" fmla="*/ 2147483647 w 498"/>
                <a:gd name="T35" fmla="*/ 2147483647 h 796"/>
                <a:gd name="T36" fmla="*/ 2147483647 w 498"/>
                <a:gd name="T37" fmla="*/ 2147483647 h 796"/>
                <a:gd name="T38" fmla="*/ 2147483647 w 498"/>
                <a:gd name="T39" fmla="*/ 2147483647 h 796"/>
                <a:gd name="T40" fmla="*/ 2147483647 w 498"/>
                <a:gd name="T41" fmla="*/ 2147483647 h 7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8"/>
                <a:gd name="T64" fmla="*/ 0 h 796"/>
                <a:gd name="T65" fmla="*/ 498 w 498"/>
                <a:gd name="T66" fmla="*/ 796 h 7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8" h="796">
                  <a:moveTo>
                    <a:pt x="498" y="509"/>
                  </a:moveTo>
                  <a:cubicBezTo>
                    <a:pt x="498" y="411"/>
                    <a:pt x="470" y="319"/>
                    <a:pt x="422" y="241"/>
                  </a:cubicBezTo>
                  <a:cubicBezTo>
                    <a:pt x="333" y="100"/>
                    <a:pt x="178" y="5"/>
                    <a:pt x="0" y="0"/>
                  </a:cubicBezTo>
                  <a:cubicBezTo>
                    <a:pt x="31" y="25"/>
                    <a:pt x="64" y="52"/>
                    <a:pt x="71" y="57"/>
                  </a:cubicBezTo>
                  <a:cubicBezTo>
                    <a:pt x="82" y="66"/>
                    <a:pt x="87" y="77"/>
                    <a:pt x="87" y="89"/>
                  </a:cubicBezTo>
                  <a:cubicBezTo>
                    <a:pt x="87" y="102"/>
                    <a:pt x="82" y="112"/>
                    <a:pt x="71" y="121"/>
                  </a:cubicBezTo>
                  <a:cubicBezTo>
                    <a:pt x="65" y="126"/>
                    <a:pt x="42" y="144"/>
                    <a:pt x="17" y="164"/>
                  </a:cubicBezTo>
                  <a:cubicBezTo>
                    <a:pt x="195" y="179"/>
                    <a:pt x="335" y="327"/>
                    <a:pt x="335" y="509"/>
                  </a:cubicBezTo>
                  <a:cubicBezTo>
                    <a:pt x="335" y="575"/>
                    <a:pt x="317" y="637"/>
                    <a:pt x="284" y="689"/>
                  </a:cubicBezTo>
                  <a:cubicBezTo>
                    <a:pt x="290" y="726"/>
                    <a:pt x="295" y="764"/>
                    <a:pt x="297" y="773"/>
                  </a:cubicBezTo>
                  <a:cubicBezTo>
                    <a:pt x="298" y="782"/>
                    <a:pt x="302" y="788"/>
                    <a:pt x="309" y="792"/>
                  </a:cubicBezTo>
                  <a:cubicBezTo>
                    <a:pt x="315" y="796"/>
                    <a:pt x="323" y="796"/>
                    <a:pt x="331" y="793"/>
                  </a:cubicBezTo>
                  <a:cubicBezTo>
                    <a:pt x="341" y="789"/>
                    <a:pt x="397" y="767"/>
                    <a:pt x="437" y="751"/>
                  </a:cubicBezTo>
                  <a:cubicBezTo>
                    <a:pt x="447" y="733"/>
                    <a:pt x="456" y="713"/>
                    <a:pt x="464" y="693"/>
                  </a:cubicBezTo>
                  <a:cubicBezTo>
                    <a:pt x="464" y="693"/>
                    <a:pt x="464" y="693"/>
                    <a:pt x="464" y="693"/>
                  </a:cubicBezTo>
                  <a:cubicBezTo>
                    <a:pt x="471" y="673"/>
                    <a:pt x="477" y="654"/>
                    <a:pt x="482" y="634"/>
                  </a:cubicBezTo>
                  <a:cubicBezTo>
                    <a:pt x="482" y="634"/>
                    <a:pt x="482" y="634"/>
                    <a:pt x="482" y="634"/>
                  </a:cubicBezTo>
                  <a:cubicBezTo>
                    <a:pt x="482" y="633"/>
                    <a:pt x="483" y="632"/>
                    <a:pt x="483" y="631"/>
                  </a:cubicBezTo>
                  <a:cubicBezTo>
                    <a:pt x="483" y="630"/>
                    <a:pt x="484" y="629"/>
                    <a:pt x="484" y="627"/>
                  </a:cubicBezTo>
                  <a:cubicBezTo>
                    <a:pt x="484" y="627"/>
                    <a:pt x="484" y="627"/>
                    <a:pt x="484" y="627"/>
                  </a:cubicBezTo>
                  <a:cubicBezTo>
                    <a:pt x="493" y="589"/>
                    <a:pt x="498" y="550"/>
                    <a:pt x="498" y="5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6"/>
            <p:cNvSpPr>
              <a:spLocks noChangeAspect="1"/>
            </p:cNvSpPr>
            <p:nvPr/>
          </p:nvSpPr>
          <p:spPr bwMode="auto">
            <a:xfrm>
              <a:off x="7867013" y="2887512"/>
              <a:ext cx="1700715" cy="1891586"/>
            </a:xfrm>
            <a:custGeom>
              <a:avLst/>
              <a:gdLst>
                <a:gd name="T0" fmla="*/ 2147483647 w 593"/>
                <a:gd name="T1" fmla="*/ 2147483647 h 752"/>
                <a:gd name="T2" fmla="*/ 2147483647 w 593"/>
                <a:gd name="T3" fmla="*/ 2147483647 h 752"/>
                <a:gd name="T4" fmla="*/ 2147483647 w 593"/>
                <a:gd name="T5" fmla="*/ 2147483647 h 752"/>
                <a:gd name="T6" fmla="*/ 2147483647 w 593"/>
                <a:gd name="T7" fmla="*/ 2147483647 h 752"/>
                <a:gd name="T8" fmla="*/ 2147483647 w 593"/>
                <a:gd name="T9" fmla="*/ 2147483647 h 752"/>
                <a:gd name="T10" fmla="*/ 2147483647 w 593"/>
                <a:gd name="T11" fmla="*/ 2147483647 h 752"/>
                <a:gd name="T12" fmla="*/ 2147483647 w 593"/>
                <a:gd name="T13" fmla="*/ 2147483647 h 752"/>
                <a:gd name="T14" fmla="*/ 2147483647 w 593"/>
                <a:gd name="T15" fmla="*/ 2147483647 h 752"/>
                <a:gd name="T16" fmla="*/ 2147483647 w 593"/>
                <a:gd name="T17" fmla="*/ 2147483647 h 752"/>
                <a:gd name="T18" fmla="*/ 2147483647 w 593"/>
                <a:gd name="T19" fmla="*/ 0 h 752"/>
                <a:gd name="T20" fmla="*/ 0 w 593"/>
                <a:gd name="T21" fmla="*/ 2147483647 h 752"/>
                <a:gd name="T22" fmla="*/ 2147483647 w 593"/>
                <a:gd name="T23" fmla="*/ 2147483647 h 752"/>
                <a:gd name="T24" fmla="*/ 2147483647 w 593"/>
                <a:gd name="T25" fmla="*/ 2147483647 h 752"/>
                <a:gd name="T26" fmla="*/ 2147483647 w 593"/>
                <a:gd name="T27" fmla="*/ 2147483647 h 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3"/>
                <a:gd name="T43" fmla="*/ 0 h 752"/>
                <a:gd name="T44" fmla="*/ 593 w 593"/>
                <a:gd name="T45" fmla="*/ 752 h 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3" h="752">
                  <a:moveTo>
                    <a:pt x="95" y="632"/>
                  </a:moveTo>
                  <a:cubicBezTo>
                    <a:pt x="106" y="626"/>
                    <a:pt x="118" y="625"/>
                    <a:pt x="131" y="630"/>
                  </a:cubicBezTo>
                  <a:cubicBezTo>
                    <a:pt x="139" y="633"/>
                    <a:pt x="166" y="644"/>
                    <a:pt x="195" y="656"/>
                  </a:cubicBezTo>
                  <a:cubicBezTo>
                    <a:pt x="174" y="611"/>
                    <a:pt x="163" y="561"/>
                    <a:pt x="163" y="509"/>
                  </a:cubicBezTo>
                  <a:cubicBezTo>
                    <a:pt x="163" y="318"/>
                    <a:pt x="318" y="163"/>
                    <a:pt x="510" y="163"/>
                  </a:cubicBezTo>
                  <a:cubicBezTo>
                    <a:pt x="511" y="163"/>
                    <a:pt x="513" y="163"/>
                    <a:pt x="514" y="163"/>
                  </a:cubicBezTo>
                  <a:cubicBezTo>
                    <a:pt x="544" y="140"/>
                    <a:pt x="576" y="115"/>
                    <a:pt x="583" y="109"/>
                  </a:cubicBezTo>
                  <a:cubicBezTo>
                    <a:pt x="590" y="103"/>
                    <a:pt x="593" y="97"/>
                    <a:pt x="593" y="89"/>
                  </a:cubicBezTo>
                  <a:cubicBezTo>
                    <a:pt x="593" y="81"/>
                    <a:pt x="590" y="75"/>
                    <a:pt x="583" y="70"/>
                  </a:cubicBezTo>
                  <a:cubicBezTo>
                    <a:pt x="574" y="62"/>
                    <a:pt x="530" y="27"/>
                    <a:pt x="497" y="0"/>
                  </a:cubicBezTo>
                  <a:cubicBezTo>
                    <a:pt x="221" y="8"/>
                    <a:pt x="0" y="233"/>
                    <a:pt x="0" y="509"/>
                  </a:cubicBezTo>
                  <a:cubicBezTo>
                    <a:pt x="0" y="597"/>
                    <a:pt x="22" y="680"/>
                    <a:pt x="62" y="752"/>
                  </a:cubicBezTo>
                  <a:cubicBezTo>
                    <a:pt x="68" y="714"/>
                    <a:pt x="74" y="671"/>
                    <a:pt x="76" y="662"/>
                  </a:cubicBezTo>
                  <a:cubicBezTo>
                    <a:pt x="78" y="649"/>
                    <a:pt x="84" y="638"/>
                    <a:pt x="95" y="6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Rectangle 19"/>
            <p:cNvSpPr>
              <a:spLocks noChangeArrowheads="1"/>
            </p:cNvSpPr>
            <p:nvPr/>
          </p:nvSpPr>
          <p:spPr bwMode="auto">
            <a:xfrm>
              <a:off x="8207157" y="2062163"/>
              <a:ext cx="2247830" cy="584652"/>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sz="3200">
                  <a:solidFill>
                    <a:schemeClr val="bg1"/>
                  </a:solidFill>
                </a:rPr>
                <a:t>SDN</a:t>
              </a:r>
            </a:p>
          </p:txBody>
        </p:sp>
        <p:sp>
          <p:nvSpPr>
            <p:cNvPr id="9231" name="Rectangle 19"/>
            <p:cNvSpPr>
              <a:spLocks noChangeArrowheads="1"/>
            </p:cNvSpPr>
            <p:nvPr/>
          </p:nvSpPr>
          <p:spPr bwMode="auto">
            <a:xfrm>
              <a:off x="8240847" y="3828581"/>
              <a:ext cx="2247831" cy="584652"/>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sz="3200">
                  <a:solidFill>
                    <a:schemeClr val="bg1"/>
                  </a:solidFill>
                </a:rPr>
                <a:t>Control</a:t>
              </a:r>
            </a:p>
          </p:txBody>
        </p:sp>
      </p:grpSp>
      <p:grpSp>
        <p:nvGrpSpPr>
          <p:cNvPr id="9222" name="Group 20"/>
          <p:cNvGrpSpPr>
            <a:grpSpLocks/>
          </p:cNvGrpSpPr>
          <p:nvPr/>
        </p:nvGrpSpPr>
        <p:grpSpPr bwMode="auto">
          <a:xfrm>
            <a:off x="288131" y="1584325"/>
            <a:ext cx="8639175" cy="1038472"/>
            <a:chOff x="1814286" y="1324822"/>
            <a:chExt cx="8432800" cy="1036158"/>
          </a:xfrm>
        </p:grpSpPr>
        <p:sp>
          <p:nvSpPr>
            <p:cNvPr id="22" name="Left-Right Arrow 21"/>
            <p:cNvSpPr>
              <a:spLocks noChangeArrowheads="1"/>
            </p:cNvSpPr>
            <p:nvPr/>
          </p:nvSpPr>
          <p:spPr bwMode="auto">
            <a:xfrm>
              <a:off x="1814286" y="1324822"/>
              <a:ext cx="8432800" cy="898107"/>
            </a:xfrm>
            <a:prstGeom prst="leftRightArrow">
              <a:avLst>
                <a:gd name="adj1" fmla="val 50000"/>
                <a:gd name="adj2" fmla="val 50014"/>
              </a:avLst>
            </a:prstGeom>
            <a:blipFill dpi="0" rotWithShape="1">
              <a:blip r:embed="rId4"/>
              <a:srcRect/>
              <a:stretch>
                <a:fillRect/>
              </a:stretch>
            </a:blipFill>
            <a:ln w="38100">
              <a:solidFill>
                <a:schemeClr val="accent3"/>
              </a:solidFill>
              <a:round/>
              <a:headEnd/>
              <a:tailEnd/>
            </a:ln>
            <a:effectLst>
              <a:outerShdw blurRad="50800" dist="38100" dir="2700000" algn="tl" rotWithShape="0">
                <a:srgbClr val="000000">
                  <a:alpha val="39999"/>
                </a:srgbClr>
              </a:outerShdw>
            </a:effectLst>
            <a:extLst/>
          </p:spPr>
          <p:txBody>
            <a:bodyPr wrap="none" lIns="54000" rIns="54000" anchor="ctr"/>
            <a:lstStyle/>
            <a:p>
              <a:pPr algn="ctr">
                <a:spcBef>
                  <a:spcPct val="50000"/>
                </a:spcBef>
                <a:defRPr/>
              </a:pPr>
              <a:r>
                <a:rPr lang="en-US" dirty="0">
                  <a:solidFill>
                    <a:schemeClr val="bg1"/>
                  </a:solidFill>
                  <a:cs typeface="+mn-cs"/>
                </a:rPr>
                <a:t>Management &amp; Orchestration </a:t>
              </a:r>
            </a:p>
          </p:txBody>
        </p:sp>
        <p:sp>
          <p:nvSpPr>
            <p:cNvPr id="9226" name="Rectangle 19"/>
            <p:cNvSpPr>
              <a:spLocks noChangeArrowheads="1"/>
            </p:cNvSpPr>
            <p:nvPr/>
          </p:nvSpPr>
          <p:spPr bwMode="auto">
            <a:xfrm>
              <a:off x="2215341" y="1992471"/>
              <a:ext cx="7774972" cy="368509"/>
            </a:xfrm>
            <a:prstGeom prst="rect">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50000"/>
                </a:spcBef>
              </a:pPr>
              <a:r>
                <a:rPr lang="en-US" altLang="fr-FR">
                  <a:solidFill>
                    <a:schemeClr val="bg1"/>
                  </a:solidFill>
                </a:rPr>
                <a:t>Cross Domain Control, Orchestration &amp;  Management </a:t>
              </a:r>
            </a:p>
          </p:txBody>
        </p:sp>
      </p:grpSp>
      <p:sp>
        <p:nvSpPr>
          <p:cNvPr id="9223" name="Rectangle 2"/>
          <p:cNvSpPr txBox="1">
            <a:spLocks noChangeArrowheads="1"/>
          </p:cNvSpPr>
          <p:nvPr/>
        </p:nvSpPr>
        <p:spPr bwMode="auto">
          <a:xfrm>
            <a:off x="396478" y="481013"/>
            <a:ext cx="7494984"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974" tIns="0" rIns="71974" bIns="0" anchor="ct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nSpc>
                <a:spcPct val="75000"/>
              </a:lnSpc>
            </a:pPr>
            <a:r>
              <a:rPr lang="en-GB" altLang="fr-FR" sz="4000">
                <a:solidFill>
                  <a:schemeClr val="bg1"/>
                </a:solidFill>
                <a:latin typeface="Ericsson Capital TT" pitchFamily="2" charset="0"/>
                <a:ea typeface="MS PGothic" pitchFamily="34" charset="-128"/>
                <a:cs typeface="MS PGothic" pitchFamily="34" charset="-128"/>
              </a:rPr>
              <a:t>SDN, Cloud and NFV</a:t>
            </a:r>
            <a:br>
              <a:rPr lang="en-GB" altLang="fr-FR" sz="4000">
                <a:solidFill>
                  <a:schemeClr val="bg1"/>
                </a:solidFill>
                <a:latin typeface="Ericsson Capital TT" pitchFamily="2" charset="0"/>
                <a:ea typeface="MS PGothic" pitchFamily="34" charset="-128"/>
                <a:cs typeface="MS PGothic" pitchFamily="34" charset="-128"/>
              </a:rPr>
            </a:br>
            <a:endParaRPr lang="en-US" altLang="fr-FR" sz="4000">
              <a:solidFill>
                <a:schemeClr val="bg1"/>
              </a:solidFill>
              <a:latin typeface="Ericsson Capital TT" pitchFamily="2" charset="0"/>
              <a:ea typeface="MS PGothic" pitchFamily="34" charset="-128"/>
              <a:cs typeface="MS PGothic" pitchFamily="34" charset="-128"/>
            </a:endParaRPr>
          </a:p>
        </p:txBody>
      </p:sp>
      <p:pic>
        <p:nvPicPr>
          <p:cNvPr id="9224" name="Econ20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07004" y="360364"/>
            <a:ext cx="333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88594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1311276"/>
            <a:ext cx="9144000" cy="5559425"/>
          </a:xfrm>
          <a:prstGeom prst="rect">
            <a:avLst/>
          </a:prstGeom>
          <a:solidFill>
            <a:srgbClr val="0028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260" tIns="45718" rIns="91260" bIns="45718" anchor="ctr"/>
          <a:lstStyle/>
          <a:p>
            <a:pPr>
              <a:defRPr/>
            </a:pPr>
            <a:endParaRPr lang="en-US" dirty="0">
              <a:solidFill>
                <a:srgbClr val="FABB00"/>
              </a:solidFill>
              <a:latin typeface="Arial" charset="0"/>
              <a:ea typeface="MS PGothic" charset="0"/>
              <a:cs typeface="MS PGothic" charset="0"/>
            </a:endParaRPr>
          </a:p>
        </p:txBody>
      </p:sp>
      <p:sp>
        <p:nvSpPr>
          <p:cNvPr id="7171" name="Rounded Rectangle 14"/>
          <p:cNvSpPr>
            <a:spLocks noChangeArrowheads="1"/>
          </p:cNvSpPr>
          <p:nvPr/>
        </p:nvSpPr>
        <p:spPr bwMode="auto">
          <a:xfrm>
            <a:off x="486966" y="1570038"/>
            <a:ext cx="8166497" cy="1528762"/>
          </a:xfrm>
          <a:prstGeom prst="roundRect">
            <a:avLst>
              <a:gd name="adj" fmla="val 9810"/>
            </a:avLst>
          </a:prstGeom>
          <a:solidFill>
            <a:srgbClr val="89BA17"/>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fr-FR"/>
          </a:p>
        </p:txBody>
      </p:sp>
      <p:sp>
        <p:nvSpPr>
          <p:cNvPr id="7172" name="Freeform 23"/>
          <p:cNvSpPr>
            <a:spLocks noChangeAspect="1" noEditPoints="1"/>
          </p:cNvSpPr>
          <p:nvPr/>
        </p:nvSpPr>
        <p:spPr bwMode="auto">
          <a:xfrm>
            <a:off x="889397" y="1784350"/>
            <a:ext cx="795338" cy="1055688"/>
          </a:xfrm>
          <a:custGeom>
            <a:avLst/>
            <a:gdLst>
              <a:gd name="T0" fmla="*/ 2147483647 w 335"/>
              <a:gd name="T1" fmla="*/ 2147483647 h 389"/>
              <a:gd name="T2" fmla="*/ 2147483647 w 335"/>
              <a:gd name="T3" fmla="*/ 2147483647 h 389"/>
              <a:gd name="T4" fmla="*/ 2147483647 w 335"/>
              <a:gd name="T5" fmla="*/ 2147483647 h 389"/>
              <a:gd name="T6" fmla="*/ 2147483647 w 335"/>
              <a:gd name="T7" fmla="*/ 2147483647 h 389"/>
              <a:gd name="T8" fmla="*/ 2147483647 w 335"/>
              <a:gd name="T9" fmla="*/ 2147483647 h 389"/>
              <a:gd name="T10" fmla="*/ 2147483647 w 335"/>
              <a:gd name="T11" fmla="*/ 2147483647 h 389"/>
              <a:gd name="T12" fmla="*/ 2147483647 w 335"/>
              <a:gd name="T13" fmla="*/ 2147483647 h 389"/>
              <a:gd name="T14" fmla="*/ 2147483647 w 335"/>
              <a:gd name="T15" fmla="*/ 2147483647 h 389"/>
              <a:gd name="T16" fmla="*/ 2147483647 w 335"/>
              <a:gd name="T17" fmla="*/ 2147483647 h 389"/>
              <a:gd name="T18" fmla="*/ 2147483647 w 335"/>
              <a:gd name="T19" fmla="*/ 2147483647 h 389"/>
              <a:gd name="T20" fmla="*/ 2147483647 w 335"/>
              <a:gd name="T21" fmla="*/ 2147483647 h 389"/>
              <a:gd name="T22" fmla="*/ 2147483647 w 335"/>
              <a:gd name="T23" fmla="*/ 2147483647 h 389"/>
              <a:gd name="T24" fmla="*/ 2147483647 w 335"/>
              <a:gd name="T25" fmla="*/ 2147483647 h 389"/>
              <a:gd name="T26" fmla="*/ 2147483647 w 335"/>
              <a:gd name="T27" fmla="*/ 2147483647 h 389"/>
              <a:gd name="T28" fmla="*/ 2147483647 w 335"/>
              <a:gd name="T29" fmla="*/ 2147483647 h 389"/>
              <a:gd name="T30" fmla="*/ 2147483647 w 335"/>
              <a:gd name="T31" fmla="*/ 2147483647 h 389"/>
              <a:gd name="T32" fmla="*/ 2147483647 w 335"/>
              <a:gd name="T33" fmla="*/ 2147483647 h 389"/>
              <a:gd name="T34" fmla="*/ 2147483647 w 335"/>
              <a:gd name="T35" fmla="*/ 2147483647 h 389"/>
              <a:gd name="T36" fmla="*/ 2147483647 w 335"/>
              <a:gd name="T37" fmla="*/ 2147483647 h 389"/>
              <a:gd name="T38" fmla="*/ 2147483647 w 335"/>
              <a:gd name="T39" fmla="*/ 2147483647 h 389"/>
              <a:gd name="T40" fmla="*/ 2147483647 w 335"/>
              <a:gd name="T41" fmla="*/ 2147483647 h 389"/>
              <a:gd name="T42" fmla="*/ 2147483647 w 335"/>
              <a:gd name="T43" fmla="*/ 2147483647 h 389"/>
              <a:gd name="T44" fmla="*/ 2147483647 w 335"/>
              <a:gd name="T45" fmla="*/ 2147483647 h 389"/>
              <a:gd name="T46" fmla="*/ 2147483647 w 335"/>
              <a:gd name="T47" fmla="*/ 2147483647 h 389"/>
              <a:gd name="T48" fmla="*/ 2147483647 w 335"/>
              <a:gd name="T49" fmla="*/ 2147483647 h 389"/>
              <a:gd name="T50" fmla="*/ 2147483647 w 335"/>
              <a:gd name="T51" fmla="*/ 2147483647 h 389"/>
              <a:gd name="T52" fmla="*/ 2147483647 w 335"/>
              <a:gd name="T53" fmla="*/ 2147483647 h 389"/>
              <a:gd name="T54" fmla="*/ 2147483647 w 335"/>
              <a:gd name="T55" fmla="*/ 2147483647 h 389"/>
              <a:gd name="T56" fmla="*/ 2147483647 w 335"/>
              <a:gd name="T57" fmla="*/ 2147483647 h 389"/>
              <a:gd name="T58" fmla="*/ 2147483647 w 335"/>
              <a:gd name="T59" fmla="*/ 2147483647 h 389"/>
              <a:gd name="T60" fmla="*/ 2147483647 w 335"/>
              <a:gd name="T61" fmla="*/ 2147483647 h 389"/>
              <a:gd name="T62" fmla="*/ 2147483647 w 335"/>
              <a:gd name="T63" fmla="*/ 2147483647 h 389"/>
              <a:gd name="T64" fmla="*/ 2147483647 w 335"/>
              <a:gd name="T65" fmla="*/ 2147483647 h 389"/>
              <a:gd name="T66" fmla="*/ 2147483647 w 335"/>
              <a:gd name="T67" fmla="*/ 2147483647 h 389"/>
              <a:gd name="T68" fmla="*/ 2147483647 w 335"/>
              <a:gd name="T69" fmla="*/ 2147483647 h 389"/>
              <a:gd name="T70" fmla="*/ 2147483647 w 335"/>
              <a:gd name="T71" fmla="*/ 2147483647 h 389"/>
              <a:gd name="T72" fmla="*/ 2147483647 w 335"/>
              <a:gd name="T73" fmla="*/ 2147483647 h 389"/>
              <a:gd name="T74" fmla="*/ 2147483647 w 335"/>
              <a:gd name="T75" fmla="*/ 2147483647 h 389"/>
              <a:gd name="T76" fmla="*/ 2147483647 w 335"/>
              <a:gd name="T77" fmla="*/ 2147483647 h 389"/>
              <a:gd name="T78" fmla="*/ 2147483647 w 335"/>
              <a:gd name="T79" fmla="*/ 2147483647 h 389"/>
              <a:gd name="T80" fmla="*/ 2147483647 w 335"/>
              <a:gd name="T81" fmla="*/ 2147483647 h 389"/>
              <a:gd name="T82" fmla="*/ 2147483647 w 335"/>
              <a:gd name="T83" fmla="*/ 2147483647 h 389"/>
              <a:gd name="T84" fmla="*/ 2147483647 w 335"/>
              <a:gd name="T85" fmla="*/ 2147483647 h 389"/>
              <a:gd name="T86" fmla="*/ 2147483647 w 335"/>
              <a:gd name="T87" fmla="*/ 2147483647 h 389"/>
              <a:gd name="T88" fmla="*/ 2147483647 w 335"/>
              <a:gd name="T89" fmla="*/ 2147483647 h 389"/>
              <a:gd name="T90" fmla="*/ 2147483647 w 335"/>
              <a:gd name="T91" fmla="*/ 2147483647 h 389"/>
              <a:gd name="T92" fmla="*/ 2147483647 w 335"/>
              <a:gd name="T93" fmla="*/ 2147483647 h 389"/>
              <a:gd name="T94" fmla="*/ 2147483647 w 335"/>
              <a:gd name="T95" fmla="*/ 2147483647 h 389"/>
              <a:gd name="T96" fmla="*/ 2147483647 w 335"/>
              <a:gd name="T97" fmla="*/ 2147483647 h 389"/>
              <a:gd name="T98" fmla="*/ 2147483647 w 335"/>
              <a:gd name="T99" fmla="*/ 2147483647 h 389"/>
              <a:gd name="T100" fmla="*/ 2147483647 w 335"/>
              <a:gd name="T101" fmla="*/ 2147483647 h 389"/>
              <a:gd name="T102" fmla="*/ 2147483647 w 335"/>
              <a:gd name="T103" fmla="*/ 2147483647 h 389"/>
              <a:gd name="T104" fmla="*/ 2147483647 w 335"/>
              <a:gd name="T105" fmla="*/ 2147483647 h 389"/>
              <a:gd name="T106" fmla="*/ 2147483647 w 335"/>
              <a:gd name="T107" fmla="*/ 2147483647 h 389"/>
              <a:gd name="T108" fmla="*/ 2147483647 w 335"/>
              <a:gd name="T109" fmla="*/ 2147483647 h 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5" h="389">
                <a:moveTo>
                  <a:pt x="112" y="55"/>
                </a:moveTo>
                <a:cubicBezTo>
                  <a:pt x="114" y="58"/>
                  <a:pt x="117" y="60"/>
                  <a:pt x="120" y="60"/>
                </a:cubicBezTo>
                <a:cubicBezTo>
                  <a:pt x="121" y="60"/>
                  <a:pt x="122" y="60"/>
                  <a:pt x="123" y="59"/>
                </a:cubicBezTo>
                <a:cubicBezTo>
                  <a:pt x="127" y="58"/>
                  <a:pt x="129" y="53"/>
                  <a:pt x="127" y="49"/>
                </a:cubicBezTo>
                <a:cubicBezTo>
                  <a:pt x="114" y="17"/>
                  <a:pt x="114" y="17"/>
                  <a:pt x="114" y="17"/>
                </a:cubicBezTo>
                <a:cubicBezTo>
                  <a:pt x="112" y="13"/>
                  <a:pt x="108" y="11"/>
                  <a:pt x="104" y="13"/>
                </a:cubicBezTo>
                <a:cubicBezTo>
                  <a:pt x="100" y="15"/>
                  <a:pt x="98" y="19"/>
                  <a:pt x="99" y="23"/>
                </a:cubicBezTo>
                <a:lnTo>
                  <a:pt x="112" y="55"/>
                </a:lnTo>
                <a:close/>
                <a:moveTo>
                  <a:pt x="275" y="123"/>
                </a:moveTo>
                <a:cubicBezTo>
                  <a:pt x="276" y="126"/>
                  <a:pt x="279" y="128"/>
                  <a:pt x="282" y="128"/>
                </a:cubicBezTo>
                <a:cubicBezTo>
                  <a:pt x="283" y="128"/>
                  <a:pt x="284" y="128"/>
                  <a:pt x="285" y="128"/>
                </a:cubicBezTo>
                <a:cubicBezTo>
                  <a:pt x="318" y="114"/>
                  <a:pt x="318" y="114"/>
                  <a:pt x="318" y="114"/>
                </a:cubicBezTo>
                <a:cubicBezTo>
                  <a:pt x="322" y="112"/>
                  <a:pt x="324" y="108"/>
                  <a:pt x="323" y="104"/>
                </a:cubicBezTo>
                <a:cubicBezTo>
                  <a:pt x="321" y="100"/>
                  <a:pt x="316" y="98"/>
                  <a:pt x="312" y="99"/>
                </a:cubicBezTo>
                <a:cubicBezTo>
                  <a:pt x="279" y="113"/>
                  <a:pt x="279" y="113"/>
                  <a:pt x="279" y="113"/>
                </a:cubicBezTo>
                <a:cubicBezTo>
                  <a:pt x="275" y="115"/>
                  <a:pt x="273" y="119"/>
                  <a:pt x="275" y="123"/>
                </a:cubicBezTo>
                <a:close/>
                <a:moveTo>
                  <a:pt x="168" y="50"/>
                </a:moveTo>
                <a:cubicBezTo>
                  <a:pt x="172" y="50"/>
                  <a:pt x="176" y="47"/>
                  <a:pt x="176" y="42"/>
                </a:cubicBezTo>
                <a:cubicBezTo>
                  <a:pt x="176" y="8"/>
                  <a:pt x="176" y="8"/>
                  <a:pt x="176" y="8"/>
                </a:cubicBezTo>
                <a:cubicBezTo>
                  <a:pt x="176" y="4"/>
                  <a:pt x="172" y="0"/>
                  <a:pt x="168" y="0"/>
                </a:cubicBezTo>
                <a:cubicBezTo>
                  <a:pt x="163" y="0"/>
                  <a:pt x="160" y="4"/>
                  <a:pt x="160" y="8"/>
                </a:cubicBezTo>
                <a:cubicBezTo>
                  <a:pt x="160" y="42"/>
                  <a:pt x="160" y="42"/>
                  <a:pt x="160" y="42"/>
                </a:cubicBezTo>
                <a:cubicBezTo>
                  <a:pt x="160" y="47"/>
                  <a:pt x="163" y="50"/>
                  <a:pt x="168" y="50"/>
                </a:cubicBezTo>
                <a:close/>
                <a:moveTo>
                  <a:pt x="74" y="85"/>
                </a:moveTo>
                <a:cubicBezTo>
                  <a:pt x="75" y="87"/>
                  <a:pt x="77" y="88"/>
                  <a:pt x="80" y="88"/>
                </a:cubicBezTo>
                <a:cubicBezTo>
                  <a:pt x="82" y="88"/>
                  <a:pt x="84" y="87"/>
                  <a:pt x="85" y="85"/>
                </a:cubicBezTo>
                <a:cubicBezTo>
                  <a:pt x="88" y="82"/>
                  <a:pt x="88" y="77"/>
                  <a:pt x="85" y="74"/>
                </a:cubicBezTo>
                <a:cubicBezTo>
                  <a:pt x="61" y="49"/>
                  <a:pt x="61" y="49"/>
                  <a:pt x="61" y="49"/>
                </a:cubicBezTo>
                <a:cubicBezTo>
                  <a:pt x="57" y="46"/>
                  <a:pt x="52" y="46"/>
                  <a:pt x="49" y="49"/>
                </a:cubicBezTo>
                <a:cubicBezTo>
                  <a:pt x="46" y="52"/>
                  <a:pt x="46" y="57"/>
                  <a:pt x="49" y="61"/>
                </a:cubicBezTo>
                <a:lnTo>
                  <a:pt x="74" y="85"/>
                </a:lnTo>
                <a:close/>
                <a:moveTo>
                  <a:pt x="256" y="88"/>
                </a:moveTo>
                <a:cubicBezTo>
                  <a:pt x="258" y="88"/>
                  <a:pt x="260" y="87"/>
                  <a:pt x="262" y="85"/>
                </a:cubicBezTo>
                <a:cubicBezTo>
                  <a:pt x="286" y="61"/>
                  <a:pt x="286" y="61"/>
                  <a:pt x="286" y="61"/>
                </a:cubicBezTo>
                <a:cubicBezTo>
                  <a:pt x="289" y="57"/>
                  <a:pt x="289" y="52"/>
                  <a:pt x="286" y="49"/>
                </a:cubicBezTo>
                <a:cubicBezTo>
                  <a:pt x="283" y="46"/>
                  <a:pt x="278" y="46"/>
                  <a:pt x="275" y="49"/>
                </a:cubicBezTo>
                <a:cubicBezTo>
                  <a:pt x="250" y="74"/>
                  <a:pt x="250" y="74"/>
                  <a:pt x="250" y="74"/>
                </a:cubicBezTo>
                <a:cubicBezTo>
                  <a:pt x="247" y="77"/>
                  <a:pt x="247" y="82"/>
                  <a:pt x="250" y="85"/>
                </a:cubicBezTo>
                <a:cubicBezTo>
                  <a:pt x="252" y="87"/>
                  <a:pt x="254" y="88"/>
                  <a:pt x="256" y="88"/>
                </a:cubicBezTo>
                <a:close/>
                <a:moveTo>
                  <a:pt x="213" y="59"/>
                </a:moveTo>
                <a:cubicBezTo>
                  <a:pt x="214" y="60"/>
                  <a:pt x="215" y="60"/>
                  <a:pt x="216" y="60"/>
                </a:cubicBezTo>
                <a:cubicBezTo>
                  <a:pt x="219" y="60"/>
                  <a:pt x="222" y="58"/>
                  <a:pt x="223" y="55"/>
                </a:cubicBezTo>
                <a:cubicBezTo>
                  <a:pt x="236" y="23"/>
                  <a:pt x="236" y="23"/>
                  <a:pt x="236" y="23"/>
                </a:cubicBezTo>
                <a:cubicBezTo>
                  <a:pt x="238" y="19"/>
                  <a:pt x="236" y="15"/>
                  <a:pt x="232" y="13"/>
                </a:cubicBezTo>
                <a:cubicBezTo>
                  <a:pt x="228" y="11"/>
                  <a:pt x="223" y="13"/>
                  <a:pt x="221" y="17"/>
                </a:cubicBezTo>
                <a:cubicBezTo>
                  <a:pt x="208" y="49"/>
                  <a:pt x="208" y="49"/>
                  <a:pt x="208" y="49"/>
                </a:cubicBezTo>
                <a:cubicBezTo>
                  <a:pt x="207" y="53"/>
                  <a:pt x="209" y="58"/>
                  <a:pt x="213" y="59"/>
                </a:cubicBezTo>
                <a:close/>
                <a:moveTo>
                  <a:pt x="17" y="114"/>
                </a:moveTo>
                <a:cubicBezTo>
                  <a:pt x="50" y="128"/>
                  <a:pt x="50" y="128"/>
                  <a:pt x="50" y="128"/>
                </a:cubicBezTo>
                <a:cubicBezTo>
                  <a:pt x="51" y="128"/>
                  <a:pt x="52" y="128"/>
                  <a:pt x="53" y="128"/>
                </a:cubicBezTo>
                <a:cubicBezTo>
                  <a:pt x="56" y="128"/>
                  <a:pt x="59" y="126"/>
                  <a:pt x="61" y="123"/>
                </a:cubicBezTo>
                <a:cubicBezTo>
                  <a:pt x="62" y="119"/>
                  <a:pt x="60" y="115"/>
                  <a:pt x="56" y="113"/>
                </a:cubicBezTo>
                <a:cubicBezTo>
                  <a:pt x="23" y="99"/>
                  <a:pt x="23" y="99"/>
                  <a:pt x="23" y="99"/>
                </a:cubicBezTo>
                <a:cubicBezTo>
                  <a:pt x="19" y="98"/>
                  <a:pt x="15" y="100"/>
                  <a:pt x="13" y="104"/>
                </a:cubicBezTo>
                <a:cubicBezTo>
                  <a:pt x="11" y="108"/>
                  <a:pt x="13" y="112"/>
                  <a:pt x="17" y="114"/>
                </a:cubicBezTo>
                <a:close/>
                <a:moveTo>
                  <a:pt x="318" y="221"/>
                </a:moveTo>
                <a:cubicBezTo>
                  <a:pt x="285" y="208"/>
                  <a:pt x="285" y="208"/>
                  <a:pt x="285" y="208"/>
                </a:cubicBezTo>
                <a:cubicBezTo>
                  <a:pt x="281" y="206"/>
                  <a:pt x="277" y="208"/>
                  <a:pt x="275" y="212"/>
                </a:cubicBezTo>
                <a:cubicBezTo>
                  <a:pt x="273" y="216"/>
                  <a:pt x="275" y="221"/>
                  <a:pt x="279" y="223"/>
                </a:cubicBezTo>
                <a:cubicBezTo>
                  <a:pt x="312" y="236"/>
                  <a:pt x="312" y="236"/>
                  <a:pt x="312" y="236"/>
                </a:cubicBezTo>
                <a:cubicBezTo>
                  <a:pt x="313" y="237"/>
                  <a:pt x="314" y="237"/>
                  <a:pt x="315" y="237"/>
                </a:cubicBezTo>
                <a:cubicBezTo>
                  <a:pt x="318" y="237"/>
                  <a:pt x="321" y="235"/>
                  <a:pt x="323" y="232"/>
                </a:cubicBezTo>
                <a:cubicBezTo>
                  <a:pt x="324" y="228"/>
                  <a:pt x="322" y="223"/>
                  <a:pt x="318" y="221"/>
                </a:cubicBezTo>
                <a:close/>
                <a:moveTo>
                  <a:pt x="327" y="160"/>
                </a:moveTo>
                <a:cubicBezTo>
                  <a:pt x="291" y="160"/>
                  <a:pt x="291" y="160"/>
                  <a:pt x="291" y="160"/>
                </a:cubicBezTo>
                <a:cubicBezTo>
                  <a:pt x="286" y="160"/>
                  <a:pt x="283" y="163"/>
                  <a:pt x="283" y="168"/>
                </a:cubicBezTo>
                <a:cubicBezTo>
                  <a:pt x="283" y="172"/>
                  <a:pt x="286" y="176"/>
                  <a:pt x="291" y="176"/>
                </a:cubicBezTo>
                <a:cubicBezTo>
                  <a:pt x="327" y="176"/>
                  <a:pt x="327" y="176"/>
                  <a:pt x="327" y="176"/>
                </a:cubicBezTo>
                <a:cubicBezTo>
                  <a:pt x="332" y="176"/>
                  <a:pt x="335" y="172"/>
                  <a:pt x="335" y="168"/>
                </a:cubicBezTo>
                <a:cubicBezTo>
                  <a:pt x="335" y="163"/>
                  <a:pt x="332" y="160"/>
                  <a:pt x="327" y="160"/>
                </a:cubicBezTo>
                <a:close/>
                <a:moveTo>
                  <a:pt x="53" y="168"/>
                </a:moveTo>
                <a:cubicBezTo>
                  <a:pt x="53" y="163"/>
                  <a:pt x="49" y="160"/>
                  <a:pt x="45" y="160"/>
                </a:cubicBezTo>
                <a:cubicBezTo>
                  <a:pt x="8" y="160"/>
                  <a:pt x="8" y="160"/>
                  <a:pt x="8" y="160"/>
                </a:cubicBezTo>
                <a:cubicBezTo>
                  <a:pt x="4" y="160"/>
                  <a:pt x="0" y="163"/>
                  <a:pt x="0" y="168"/>
                </a:cubicBezTo>
                <a:cubicBezTo>
                  <a:pt x="0" y="172"/>
                  <a:pt x="4" y="176"/>
                  <a:pt x="8" y="176"/>
                </a:cubicBezTo>
                <a:cubicBezTo>
                  <a:pt x="45" y="176"/>
                  <a:pt x="45" y="176"/>
                  <a:pt x="45" y="176"/>
                </a:cubicBezTo>
                <a:cubicBezTo>
                  <a:pt x="49" y="176"/>
                  <a:pt x="53" y="172"/>
                  <a:pt x="53" y="168"/>
                </a:cubicBezTo>
                <a:close/>
                <a:moveTo>
                  <a:pt x="244" y="103"/>
                </a:moveTo>
                <a:cubicBezTo>
                  <a:pt x="240" y="105"/>
                  <a:pt x="239" y="110"/>
                  <a:pt x="242" y="114"/>
                </a:cubicBezTo>
                <a:cubicBezTo>
                  <a:pt x="242" y="114"/>
                  <a:pt x="242" y="114"/>
                  <a:pt x="242" y="114"/>
                </a:cubicBezTo>
                <a:cubicBezTo>
                  <a:pt x="252" y="129"/>
                  <a:pt x="258" y="147"/>
                  <a:pt x="258" y="166"/>
                </a:cubicBezTo>
                <a:cubicBezTo>
                  <a:pt x="258" y="191"/>
                  <a:pt x="248" y="208"/>
                  <a:pt x="237" y="223"/>
                </a:cubicBezTo>
                <a:cubicBezTo>
                  <a:pt x="227" y="238"/>
                  <a:pt x="215" y="249"/>
                  <a:pt x="214" y="266"/>
                </a:cubicBezTo>
                <a:cubicBezTo>
                  <a:pt x="214" y="284"/>
                  <a:pt x="214" y="284"/>
                  <a:pt x="214" y="287"/>
                </a:cubicBezTo>
                <a:cubicBezTo>
                  <a:pt x="206" y="287"/>
                  <a:pt x="190" y="287"/>
                  <a:pt x="168" y="287"/>
                </a:cubicBezTo>
                <a:cubicBezTo>
                  <a:pt x="145" y="287"/>
                  <a:pt x="129" y="287"/>
                  <a:pt x="120" y="287"/>
                </a:cubicBezTo>
                <a:cubicBezTo>
                  <a:pt x="120" y="266"/>
                  <a:pt x="120" y="266"/>
                  <a:pt x="120" y="266"/>
                </a:cubicBezTo>
                <a:cubicBezTo>
                  <a:pt x="120" y="249"/>
                  <a:pt x="107" y="238"/>
                  <a:pt x="97" y="223"/>
                </a:cubicBezTo>
                <a:cubicBezTo>
                  <a:pt x="86" y="208"/>
                  <a:pt x="76" y="191"/>
                  <a:pt x="76" y="166"/>
                </a:cubicBezTo>
                <a:cubicBezTo>
                  <a:pt x="76" y="118"/>
                  <a:pt x="115" y="75"/>
                  <a:pt x="167" y="75"/>
                </a:cubicBezTo>
                <a:cubicBezTo>
                  <a:pt x="188" y="75"/>
                  <a:pt x="206" y="82"/>
                  <a:pt x="221" y="93"/>
                </a:cubicBezTo>
                <a:cubicBezTo>
                  <a:pt x="221" y="93"/>
                  <a:pt x="221" y="93"/>
                  <a:pt x="221" y="93"/>
                </a:cubicBezTo>
                <a:cubicBezTo>
                  <a:pt x="223" y="94"/>
                  <a:pt x="224" y="95"/>
                  <a:pt x="226" y="95"/>
                </a:cubicBezTo>
                <a:cubicBezTo>
                  <a:pt x="228" y="95"/>
                  <a:pt x="231" y="93"/>
                  <a:pt x="232" y="91"/>
                </a:cubicBezTo>
                <a:cubicBezTo>
                  <a:pt x="235" y="88"/>
                  <a:pt x="234" y="83"/>
                  <a:pt x="231" y="80"/>
                </a:cubicBezTo>
                <a:cubicBezTo>
                  <a:pt x="213" y="67"/>
                  <a:pt x="192" y="59"/>
                  <a:pt x="167" y="59"/>
                </a:cubicBezTo>
                <a:cubicBezTo>
                  <a:pt x="106" y="59"/>
                  <a:pt x="61" y="109"/>
                  <a:pt x="60" y="166"/>
                </a:cubicBezTo>
                <a:cubicBezTo>
                  <a:pt x="60" y="195"/>
                  <a:pt x="73" y="216"/>
                  <a:pt x="84" y="232"/>
                </a:cubicBezTo>
                <a:cubicBezTo>
                  <a:pt x="96" y="248"/>
                  <a:pt x="105" y="260"/>
                  <a:pt x="104" y="266"/>
                </a:cubicBezTo>
                <a:cubicBezTo>
                  <a:pt x="104" y="290"/>
                  <a:pt x="104" y="284"/>
                  <a:pt x="104" y="291"/>
                </a:cubicBezTo>
                <a:cubicBezTo>
                  <a:pt x="105" y="298"/>
                  <a:pt x="108" y="302"/>
                  <a:pt x="110" y="305"/>
                </a:cubicBezTo>
                <a:cubicBezTo>
                  <a:pt x="111" y="306"/>
                  <a:pt x="112" y="307"/>
                  <a:pt x="113" y="308"/>
                </a:cubicBezTo>
                <a:cubicBezTo>
                  <a:pt x="113" y="315"/>
                  <a:pt x="113" y="315"/>
                  <a:pt x="113" y="315"/>
                </a:cubicBezTo>
                <a:cubicBezTo>
                  <a:pt x="113" y="320"/>
                  <a:pt x="114" y="323"/>
                  <a:pt x="115" y="325"/>
                </a:cubicBezTo>
                <a:cubicBezTo>
                  <a:pt x="116" y="327"/>
                  <a:pt x="116" y="329"/>
                  <a:pt x="116" y="329"/>
                </a:cubicBezTo>
                <a:cubicBezTo>
                  <a:pt x="109" y="329"/>
                  <a:pt x="109" y="329"/>
                  <a:pt x="109" y="329"/>
                </a:cubicBezTo>
                <a:cubicBezTo>
                  <a:pt x="105" y="329"/>
                  <a:pt x="101" y="333"/>
                  <a:pt x="101" y="337"/>
                </a:cubicBezTo>
                <a:cubicBezTo>
                  <a:pt x="101" y="342"/>
                  <a:pt x="105" y="345"/>
                  <a:pt x="109" y="345"/>
                </a:cubicBezTo>
                <a:cubicBezTo>
                  <a:pt x="116" y="345"/>
                  <a:pt x="116" y="345"/>
                  <a:pt x="116" y="345"/>
                </a:cubicBezTo>
                <a:cubicBezTo>
                  <a:pt x="116" y="348"/>
                  <a:pt x="116" y="348"/>
                  <a:pt x="116" y="348"/>
                </a:cubicBezTo>
                <a:cubicBezTo>
                  <a:pt x="117" y="354"/>
                  <a:pt x="119" y="357"/>
                  <a:pt x="121" y="361"/>
                </a:cubicBezTo>
                <a:cubicBezTo>
                  <a:pt x="125" y="366"/>
                  <a:pt x="130" y="373"/>
                  <a:pt x="135" y="378"/>
                </a:cubicBezTo>
                <a:cubicBezTo>
                  <a:pt x="137" y="381"/>
                  <a:pt x="139" y="383"/>
                  <a:pt x="141" y="385"/>
                </a:cubicBezTo>
                <a:cubicBezTo>
                  <a:pt x="142" y="386"/>
                  <a:pt x="143" y="386"/>
                  <a:pt x="145" y="387"/>
                </a:cubicBezTo>
                <a:cubicBezTo>
                  <a:pt x="146" y="388"/>
                  <a:pt x="147" y="389"/>
                  <a:pt x="150" y="389"/>
                </a:cubicBezTo>
                <a:cubicBezTo>
                  <a:pt x="184" y="389"/>
                  <a:pt x="184" y="389"/>
                  <a:pt x="184" y="389"/>
                </a:cubicBezTo>
                <a:cubicBezTo>
                  <a:pt x="188" y="389"/>
                  <a:pt x="189" y="388"/>
                  <a:pt x="191" y="387"/>
                </a:cubicBezTo>
                <a:cubicBezTo>
                  <a:pt x="197" y="383"/>
                  <a:pt x="202" y="376"/>
                  <a:pt x="208" y="369"/>
                </a:cubicBezTo>
                <a:cubicBezTo>
                  <a:pt x="210" y="366"/>
                  <a:pt x="213" y="362"/>
                  <a:pt x="215" y="359"/>
                </a:cubicBezTo>
                <a:cubicBezTo>
                  <a:pt x="216" y="355"/>
                  <a:pt x="218" y="353"/>
                  <a:pt x="218" y="348"/>
                </a:cubicBezTo>
                <a:cubicBezTo>
                  <a:pt x="218" y="345"/>
                  <a:pt x="218" y="345"/>
                  <a:pt x="218" y="345"/>
                </a:cubicBezTo>
                <a:cubicBezTo>
                  <a:pt x="225" y="345"/>
                  <a:pt x="225" y="345"/>
                  <a:pt x="225" y="345"/>
                </a:cubicBezTo>
                <a:cubicBezTo>
                  <a:pt x="229" y="345"/>
                  <a:pt x="233" y="342"/>
                  <a:pt x="233" y="337"/>
                </a:cubicBezTo>
                <a:cubicBezTo>
                  <a:pt x="233" y="333"/>
                  <a:pt x="229" y="329"/>
                  <a:pt x="225" y="329"/>
                </a:cubicBezTo>
                <a:cubicBezTo>
                  <a:pt x="218" y="329"/>
                  <a:pt x="218" y="329"/>
                  <a:pt x="218" y="329"/>
                </a:cubicBezTo>
                <a:cubicBezTo>
                  <a:pt x="218" y="329"/>
                  <a:pt x="219" y="327"/>
                  <a:pt x="220" y="325"/>
                </a:cubicBezTo>
                <a:cubicBezTo>
                  <a:pt x="220" y="323"/>
                  <a:pt x="222" y="320"/>
                  <a:pt x="222" y="315"/>
                </a:cubicBezTo>
                <a:cubicBezTo>
                  <a:pt x="222" y="308"/>
                  <a:pt x="222" y="308"/>
                  <a:pt x="222" y="308"/>
                </a:cubicBezTo>
                <a:cubicBezTo>
                  <a:pt x="222" y="308"/>
                  <a:pt x="222" y="308"/>
                  <a:pt x="222" y="307"/>
                </a:cubicBezTo>
                <a:cubicBezTo>
                  <a:pt x="225" y="305"/>
                  <a:pt x="230" y="299"/>
                  <a:pt x="230" y="291"/>
                </a:cubicBezTo>
                <a:cubicBezTo>
                  <a:pt x="230" y="282"/>
                  <a:pt x="230" y="290"/>
                  <a:pt x="230" y="266"/>
                </a:cubicBezTo>
                <a:cubicBezTo>
                  <a:pt x="229" y="260"/>
                  <a:pt x="239" y="248"/>
                  <a:pt x="250" y="232"/>
                </a:cubicBezTo>
                <a:cubicBezTo>
                  <a:pt x="262" y="216"/>
                  <a:pt x="274" y="195"/>
                  <a:pt x="274" y="166"/>
                </a:cubicBezTo>
                <a:cubicBezTo>
                  <a:pt x="274" y="144"/>
                  <a:pt x="267" y="122"/>
                  <a:pt x="254" y="105"/>
                </a:cubicBezTo>
                <a:cubicBezTo>
                  <a:pt x="252" y="101"/>
                  <a:pt x="247" y="100"/>
                  <a:pt x="244" y="103"/>
                </a:cubicBezTo>
                <a:close/>
                <a:moveTo>
                  <a:pt x="206" y="306"/>
                </a:moveTo>
                <a:cubicBezTo>
                  <a:pt x="206" y="315"/>
                  <a:pt x="206" y="315"/>
                  <a:pt x="206" y="315"/>
                </a:cubicBezTo>
                <a:cubicBezTo>
                  <a:pt x="206" y="316"/>
                  <a:pt x="206" y="317"/>
                  <a:pt x="205" y="320"/>
                </a:cubicBezTo>
                <a:cubicBezTo>
                  <a:pt x="204" y="322"/>
                  <a:pt x="202" y="325"/>
                  <a:pt x="202" y="330"/>
                </a:cubicBezTo>
                <a:cubicBezTo>
                  <a:pt x="202" y="348"/>
                  <a:pt x="202" y="348"/>
                  <a:pt x="202" y="348"/>
                </a:cubicBezTo>
                <a:cubicBezTo>
                  <a:pt x="202" y="350"/>
                  <a:pt x="197" y="358"/>
                  <a:pt x="192" y="363"/>
                </a:cubicBezTo>
                <a:cubicBezTo>
                  <a:pt x="189" y="367"/>
                  <a:pt x="187" y="370"/>
                  <a:pt x="185" y="371"/>
                </a:cubicBezTo>
                <a:cubicBezTo>
                  <a:pt x="184" y="372"/>
                  <a:pt x="183" y="373"/>
                  <a:pt x="183" y="373"/>
                </a:cubicBezTo>
                <a:cubicBezTo>
                  <a:pt x="152" y="373"/>
                  <a:pt x="152" y="373"/>
                  <a:pt x="152" y="373"/>
                </a:cubicBezTo>
                <a:cubicBezTo>
                  <a:pt x="150" y="371"/>
                  <a:pt x="145" y="366"/>
                  <a:pt x="140" y="360"/>
                </a:cubicBezTo>
                <a:cubicBezTo>
                  <a:pt x="138" y="357"/>
                  <a:pt x="136" y="354"/>
                  <a:pt x="134" y="351"/>
                </a:cubicBezTo>
                <a:cubicBezTo>
                  <a:pt x="133" y="350"/>
                  <a:pt x="133" y="349"/>
                  <a:pt x="132" y="348"/>
                </a:cubicBezTo>
                <a:cubicBezTo>
                  <a:pt x="132" y="348"/>
                  <a:pt x="132" y="348"/>
                  <a:pt x="132" y="348"/>
                </a:cubicBezTo>
                <a:cubicBezTo>
                  <a:pt x="132" y="330"/>
                  <a:pt x="132" y="330"/>
                  <a:pt x="132" y="330"/>
                </a:cubicBezTo>
                <a:cubicBezTo>
                  <a:pt x="132" y="325"/>
                  <a:pt x="131" y="322"/>
                  <a:pt x="130" y="319"/>
                </a:cubicBezTo>
                <a:cubicBezTo>
                  <a:pt x="129" y="318"/>
                  <a:pt x="129" y="317"/>
                  <a:pt x="129" y="316"/>
                </a:cubicBezTo>
                <a:cubicBezTo>
                  <a:pt x="129" y="316"/>
                  <a:pt x="129" y="316"/>
                  <a:pt x="129" y="316"/>
                </a:cubicBezTo>
                <a:cubicBezTo>
                  <a:pt x="129" y="315"/>
                  <a:pt x="129" y="315"/>
                  <a:pt x="129" y="315"/>
                </a:cubicBezTo>
                <a:cubicBezTo>
                  <a:pt x="129" y="306"/>
                  <a:pt x="129" y="306"/>
                  <a:pt x="129" y="306"/>
                </a:cubicBezTo>
                <a:cubicBezTo>
                  <a:pt x="129" y="305"/>
                  <a:pt x="128" y="304"/>
                  <a:pt x="128" y="303"/>
                </a:cubicBezTo>
                <a:cubicBezTo>
                  <a:pt x="137" y="303"/>
                  <a:pt x="151" y="303"/>
                  <a:pt x="168" y="303"/>
                </a:cubicBezTo>
                <a:cubicBezTo>
                  <a:pt x="185" y="303"/>
                  <a:pt x="198" y="303"/>
                  <a:pt x="207" y="303"/>
                </a:cubicBezTo>
                <a:cubicBezTo>
                  <a:pt x="206" y="304"/>
                  <a:pt x="206" y="305"/>
                  <a:pt x="206" y="306"/>
                </a:cubicBezTo>
                <a:close/>
                <a:moveTo>
                  <a:pt x="50" y="208"/>
                </a:moveTo>
                <a:cubicBezTo>
                  <a:pt x="17" y="221"/>
                  <a:pt x="17" y="221"/>
                  <a:pt x="17" y="221"/>
                </a:cubicBezTo>
                <a:cubicBezTo>
                  <a:pt x="13" y="223"/>
                  <a:pt x="11" y="228"/>
                  <a:pt x="13" y="232"/>
                </a:cubicBezTo>
                <a:cubicBezTo>
                  <a:pt x="14" y="235"/>
                  <a:pt x="17" y="237"/>
                  <a:pt x="20" y="237"/>
                </a:cubicBezTo>
                <a:cubicBezTo>
                  <a:pt x="21" y="237"/>
                  <a:pt x="22" y="237"/>
                  <a:pt x="23" y="236"/>
                </a:cubicBezTo>
                <a:cubicBezTo>
                  <a:pt x="56" y="223"/>
                  <a:pt x="56" y="223"/>
                  <a:pt x="56" y="223"/>
                </a:cubicBezTo>
                <a:cubicBezTo>
                  <a:pt x="60" y="221"/>
                  <a:pt x="62" y="216"/>
                  <a:pt x="61" y="212"/>
                </a:cubicBezTo>
                <a:cubicBezTo>
                  <a:pt x="59" y="208"/>
                  <a:pt x="54" y="206"/>
                  <a:pt x="50" y="2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 name="Rounded Rectangle 20"/>
          <p:cNvSpPr>
            <a:spLocks noChangeArrowheads="1"/>
          </p:cNvSpPr>
          <p:nvPr/>
        </p:nvSpPr>
        <p:spPr bwMode="auto">
          <a:xfrm>
            <a:off x="490538" y="4876800"/>
            <a:ext cx="8176022" cy="1524000"/>
          </a:xfrm>
          <a:prstGeom prst="roundRect">
            <a:avLst>
              <a:gd name="adj" fmla="val 9810"/>
            </a:avLst>
          </a:prstGeom>
          <a:solidFill>
            <a:srgbClr val="7B0663"/>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fr-FR"/>
          </a:p>
        </p:txBody>
      </p:sp>
      <p:sp>
        <p:nvSpPr>
          <p:cNvPr id="7174" name="Rounded Rectangle 26"/>
          <p:cNvSpPr>
            <a:spLocks noChangeArrowheads="1"/>
          </p:cNvSpPr>
          <p:nvPr/>
        </p:nvSpPr>
        <p:spPr bwMode="auto">
          <a:xfrm>
            <a:off x="503635" y="3219451"/>
            <a:ext cx="8149828" cy="1527175"/>
          </a:xfrm>
          <a:prstGeom prst="roundRect">
            <a:avLst>
              <a:gd name="adj" fmla="val 9810"/>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fr-FR"/>
          </a:p>
        </p:txBody>
      </p:sp>
      <p:sp>
        <p:nvSpPr>
          <p:cNvPr id="7175" name="Freeform 3"/>
          <p:cNvSpPr>
            <a:spLocks noChangeAspect="1" noEditPoints="1"/>
          </p:cNvSpPr>
          <p:nvPr/>
        </p:nvSpPr>
        <p:spPr bwMode="auto">
          <a:xfrm>
            <a:off x="670323" y="3643313"/>
            <a:ext cx="1115615" cy="723900"/>
          </a:xfrm>
          <a:custGeom>
            <a:avLst/>
            <a:gdLst>
              <a:gd name="T0" fmla="*/ 2147483647 w 477"/>
              <a:gd name="T1" fmla="*/ 2147483647 h 269"/>
              <a:gd name="T2" fmla="*/ 2147483647 w 477"/>
              <a:gd name="T3" fmla="*/ 2147483647 h 269"/>
              <a:gd name="T4" fmla="*/ 2147483647 w 477"/>
              <a:gd name="T5" fmla="*/ 2147483647 h 269"/>
              <a:gd name="T6" fmla="*/ 2147483647 w 477"/>
              <a:gd name="T7" fmla="*/ 2147483647 h 269"/>
              <a:gd name="T8" fmla="*/ 2147483647 w 477"/>
              <a:gd name="T9" fmla="*/ 2147483647 h 269"/>
              <a:gd name="T10" fmla="*/ 2147483647 w 477"/>
              <a:gd name="T11" fmla="*/ 2147483647 h 269"/>
              <a:gd name="T12" fmla="*/ 2147483647 w 477"/>
              <a:gd name="T13" fmla="*/ 2147483647 h 269"/>
              <a:gd name="T14" fmla="*/ 2147483647 w 477"/>
              <a:gd name="T15" fmla="*/ 2147483647 h 269"/>
              <a:gd name="T16" fmla="*/ 2147483647 w 477"/>
              <a:gd name="T17" fmla="*/ 2147483647 h 269"/>
              <a:gd name="T18" fmla="*/ 2147483647 w 477"/>
              <a:gd name="T19" fmla="*/ 2147483647 h 269"/>
              <a:gd name="T20" fmla="*/ 2147483647 w 477"/>
              <a:gd name="T21" fmla="*/ 2147483647 h 269"/>
              <a:gd name="T22" fmla="*/ 2147483647 w 477"/>
              <a:gd name="T23" fmla="*/ 2147483647 h 269"/>
              <a:gd name="T24" fmla="*/ 2147483647 w 477"/>
              <a:gd name="T25" fmla="*/ 2147483647 h 269"/>
              <a:gd name="T26" fmla="*/ 2147483647 w 477"/>
              <a:gd name="T27" fmla="*/ 2147483647 h 269"/>
              <a:gd name="T28" fmla="*/ 2147483647 w 477"/>
              <a:gd name="T29" fmla="*/ 2147483647 h 269"/>
              <a:gd name="T30" fmla="*/ 2147483647 w 477"/>
              <a:gd name="T31" fmla="*/ 2147483647 h 269"/>
              <a:gd name="T32" fmla="*/ 2147483647 w 477"/>
              <a:gd name="T33" fmla="*/ 2147483647 h 269"/>
              <a:gd name="T34" fmla="*/ 2147483647 w 477"/>
              <a:gd name="T35" fmla="*/ 2147483647 h 269"/>
              <a:gd name="T36" fmla="*/ 2147483647 w 477"/>
              <a:gd name="T37" fmla="*/ 2147483647 h 269"/>
              <a:gd name="T38" fmla="*/ 2147483647 w 477"/>
              <a:gd name="T39" fmla="*/ 2147483647 h 269"/>
              <a:gd name="T40" fmla="*/ 2147483647 w 477"/>
              <a:gd name="T41" fmla="*/ 2147483647 h 269"/>
              <a:gd name="T42" fmla="*/ 2147483647 w 477"/>
              <a:gd name="T43" fmla="*/ 2147483647 h 269"/>
              <a:gd name="T44" fmla="*/ 2147483647 w 477"/>
              <a:gd name="T45" fmla="*/ 2147483647 h 269"/>
              <a:gd name="T46" fmla="*/ 2147483647 w 477"/>
              <a:gd name="T47" fmla="*/ 2147483647 h 269"/>
              <a:gd name="T48" fmla="*/ 2147483647 w 477"/>
              <a:gd name="T49" fmla="*/ 2147483647 h 269"/>
              <a:gd name="T50" fmla="*/ 2147483647 w 477"/>
              <a:gd name="T51" fmla="*/ 2147483647 h 269"/>
              <a:gd name="T52" fmla="*/ 2147483647 w 477"/>
              <a:gd name="T53" fmla="*/ 2147483647 h 269"/>
              <a:gd name="T54" fmla="*/ 2147483647 w 477"/>
              <a:gd name="T55" fmla="*/ 2147483647 h 269"/>
              <a:gd name="T56" fmla="*/ 2147483647 w 477"/>
              <a:gd name="T57" fmla="*/ 2147483647 h 269"/>
              <a:gd name="T58" fmla="*/ 2147483647 w 477"/>
              <a:gd name="T59" fmla="*/ 2147483647 h 269"/>
              <a:gd name="T60" fmla="*/ 2147483647 w 477"/>
              <a:gd name="T61" fmla="*/ 2147483647 h 269"/>
              <a:gd name="T62" fmla="*/ 2147483647 w 477"/>
              <a:gd name="T63" fmla="*/ 2147483647 h 269"/>
              <a:gd name="T64" fmla="*/ 2147483647 w 477"/>
              <a:gd name="T65" fmla="*/ 2147483647 h 269"/>
              <a:gd name="T66" fmla="*/ 2147483647 w 477"/>
              <a:gd name="T67" fmla="*/ 2147483647 h 269"/>
              <a:gd name="T68" fmla="*/ 2147483647 w 477"/>
              <a:gd name="T69" fmla="*/ 2147483647 h 269"/>
              <a:gd name="T70" fmla="*/ 2147483647 w 477"/>
              <a:gd name="T71" fmla="*/ 2147483647 h 269"/>
              <a:gd name="T72" fmla="*/ 2147483647 w 477"/>
              <a:gd name="T73" fmla="*/ 2147483647 h 269"/>
              <a:gd name="T74" fmla="*/ 2147483647 w 477"/>
              <a:gd name="T75" fmla="*/ 2147483647 h 269"/>
              <a:gd name="T76" fmla="*/ 2147483647 w 477"/>
              <a:gd name="T77" fmla="*/ 2147483647 h 269"/>
              <a:gd name="T78" fmla="*/ 2147483647 w 477"/>
              <a:gd name="T79" fmla="*/ 2147483647 h 269"/>
              <a:gd name="T80" fmla="*/ 2147483647 w 477"/>
              <a:gd name="T81" fmla="*/ 2147483647 h 269"/>
              <a:gd name="T82" fmla="*/ 2147483647 w 477"/>
              <a:gd name="T83" fmla="*/ 2147483647 h 269"/>
              <a:gd name="T84" fmla="*/ 2147483647 w 477"/>
              <a:gd name="T85" fmla="*/ 2147483647 h 269"/>
              <a:gd name="T86" fmla="*/ 2147483647 w 477"/>
              <a:gd name="T87" fmla="*/ 2147483647 h 269"/>
              <a:gd name="T88" fmla="*/ 0 w 477"/>
              <a:gd name="T89" fmla="*/ 2147483647 h 269"/>
              <a:gd name="T90" fmla="*/ 2147483647 w 477"/>
              <a:gd name="T91" fmla="*/ 2147483647 h 269"/>
              <a:gd name="T92" fmla="*/ 2147483647 w 477"/>
              <a:gd name="T93" fmla="*/ 2147483647 h 269"/>
              <a:gd name="T94" fmla="*/ 2147483647 w 477"/>
              <a:gd name="T95" fmla="*/ 2147483647 h 269"/>
              <a:gd name="T96" fmla="*/ 2147483647 w 477"/>
              <a:gd name="T97" fmla="*/ 2147483647 h 269"/>
              <a:gd name="T98" fmla="*/ 2147483647 w 477"/>
              <a:gd name="T99" fmla="*/ 2147483647 h 269"/>
              <a:gd name="T100" fmla="*/ 2147483647 w 477"/>
              <a:gd name="T101" fmla="*/ 2147483647 h 269"/>
              <a:gd name="T102" fmla="*/ 2147483647 w 477"/>
              <a:gd name="T103" fmla="*/ 2147483647 h 269"/>
              <a:gd name="T104" fmla="*/ 2147483647 w 477"/>
              <a:gd name="T105" fmla="*/ 2147483647 h 269"/>
              <a:gd name="T106" fmla="*/ 2147483647 w 477"/>
              <a:gd name="T107" fmla="*/ 2147483647 h 269"/>
              <a:gd name="T108" fmla="*/ 2147483647 w 477"/>
              <a:gd name="T109" fmla="*/ 2147483647 h 269"/>
              <a:gd name="T110" fmla="*/ 2147483647 w 477"/>
              <a:gd name="T111" fmla="*/ 2147483647 h 269"/>
              <a:gd name="T112" fmla="*/ 2147483647 w 477"/>
              <a:gd name="T113" fmla="*/ 2147483647 h 269"/>
              <a:gd name="T114" fmla="*/ 2147483647 w 477"/>
              <a:gd name="T115" fmla="*/ 2147483647 h 269"/>
              <a:gd name="T116" fmla="*/ 2147483647 w 477"/>
              <a:gd name="T117" fmla="*/ 2147483647 h 269"/>
              <a:gd name="T118" fmla="*/ 2147483647 w 477"/>
              <a:gd name="T119" fmla="*/ 2147483647 h 269"/>
              <a:gd name="T120" fmla="*/ 2147483647 w 477"/>
              <a:gd name="T121" fmla="*/ 2147483647 h 269"/>
              <a:gd name="T122" fmla="*/ 2147483647 w 477"/>
              <a:gd name="T123" fmla="*/ 2147483647 h 2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7"/>
              <a:gd name="T187" fmla="*/ 0 h 269"/>
              <a:gd name="T188" fmla="*/ 477 w 477"/>
              <a:gd name="T189" fmla="*/ 269 h 2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7" h="269">
                <a:moveTo>
                  <a:pt x="464" y="108"/>
                </a:moveTo>
                <a:cubicBezTo>
                  <a:pt x="450" y="97"/>
                  <a:pt x="398" y="57"/>
                  <a:pt x="398" y="57"/>
                </a:cubicBezTo>
                <a:cubicBezTo>
                  <a:pt x="398" y="57"/>
                  <a:pt x="394" y="53"/>
                  <a:pt x="387" y="48"/>
                </a:cubicBezTo>
                <a:cubicBezTo>
                  <a:pt x="383" y="45"/>
                  <a:pt x="378" y="45"/>
                  <a:pt x="376" y="49"/>
                </a:cubicBezTo>
                <a:cubicBezTo>
                  <a:pt x="373" y="52"/>
                  <a:pt x="374" y="57"/>
                  <a:pt x="377" y="60"/>
                </a:cubicBezTo>
                <a:cubicBezTo>
                  <a:pt x="377" y="60"/>
                  <a:pt x="377" y="60"/>
                  <a:pt x="377" y="60"/>
                </a:cubicBezTo>
                <a:cubicBezTo>
                  <a:pt x="384" y="66"/>
                  <a:pt x="388" y="69"/>
                  <a:pt x="389" y="69"/>
                </a:cubicBezTo>
                <a:cubicBezTo>
                  <a:pt x="389" y="69"/>
                  <a:pt x="440" y="110"/>
                  <a:pt x="453" y="121"/>
                </a:cubicBezTo>
                <a:cubicBezTo>
                  <a:pt x="459" y="126"/>
                  <a:pt x="461" y="129"/>
                  <a:pt x="461" y="134"/>
                </a:cubicBezTo>
                <a:cubicBezTo>
                  <a:pt x="461" y="140"/>
                  <a:pt x="459" y="143"/>
                  <a:pt x="453" y="148"/>
                </a:cubicBezTo>
                <a:cubicBezTo>
                  <a:pt x="440" y="159"/>
                  <a:pt x="389" y="200"/>
                  <a:pt x="388" y="200"/>
                </a:cubicBezTo>
                <a:cubicBezTo>
                  <a:pt x="388" y="200"/>
                  <a:pt x="344" y="235"/>
                  <a:pt x="328" y="248"/>
                </a:cubicBezTo>
                <a:cubicBezTo>
                  <a:pt x="324" y="251"/>
                  <a:pt x="320" y="253"/>
                  <a:pt x="318" y="253"/>
                </a:cubicBezTo>
                <a:cubicBezTo>
                  <a:pt x="316" y="253"/>
                  <a:pt x="315" y="252"/>
                  <a:pt x="314" y="251"/>
                </a:cubicBezTo>
                <a:cubicBezTo>
                  <a:pt x="313" y="249"/>
                  <a:pt x="311" y="245"/>
                  <a:pt x="311" y="238"/>
                </a:cubicBezTo>
                <a:cubicBezTo>
                  <a:pt x="311" y="233"/>
                  <a:pt x="311" y="226"/>
                  <a:pt x="311" y="218"/>
                </a:cubicBezTo>
                <a:cubicBezTo>
                  <a:pt x="311" y="214"/>
                  <a:pt x="307" y="210"/>
                  <a:pt x="303" y="210"/>
                </a:cubicBezTo>
                <a:cubicBezTo>
                  <a:pt x="175" y="210"/>
                  <a:pt x="175" y="210"/>
                  <a:pt x="175" y="210"/>
                </a:cubicBezTo>
                <a:cubicBezTo>
                  <a:pt x="171" y="210"/>
                  <a:pt x="167" y="214"/>
                  <a:pt x="167" y="218"/>
                </a:cubicBezTo>
                <a:cubicBezTo>
                  <a:pt x="167" y="223"/>
                  <a:pt x="171" y="226"/>
                  <a:pt x="175" y="226"/>
                </a:cubicBezTo>
                <a:cubicBezTo>
                  <a:pt x="295" y="226"/>
                  <a:pt x="295" y="226"/>
                  <a:pt x="295" y="226"/>
                </a:cubicBezTo>
                <a:cubicBezTo>
                  <a:pt x="295" y="231"/>
                  <a:pt x="295" y="235"/>
                  <a:pt x="295" y="238"/>
                </a:cubicBezTo>
                <a:cubicBezTo>
                  <a:pt x="295" y="247"/>
                  <a:pt x="297" y="254"/>
                  <a:pt x="301" y="260"/>
                </a:cubicBezTo>
                <a:cubicBezTo>
                  <a:pt x="304" y="265"/>
                  <a:pt x="311" y="269"/>
                  <a:pt x="317" y="269"/>
                </a:cubicBezTo>
                <a:cubicBezTo>
                  <a:pt x="317" y="269"/>
                  <a:pt x="317" y="269"/>
                  <a:pt x="318" y="269"/>
                </a:cubicBezTo>
                <a:cubicBezTo>
                  <a:pt x="325" y="269"/>
                  <a:pt x="332" y="265"/>
                  <a:pt x="338" y="260"/>
                </a:cubicBezTo>
                <a:cubicBezTo>
                  <a:pt x="353" y="247"/>
                  <a:pt x="398" y="212"/>
                  <a:pt x="398" y="212"/>
                </a:cubicBezTo>
                <a:cubicBezTo>
                  <a:pt x="398" y="212"/>
                  <a:pt x="450" y="172"/>
                  <a:pt x="464" y="161"/>
                </a:cubicBezTo>
                <a:cubicBezTo>
                  <a:pt x="472" y="154"/>
                  <a:pt x="477" y="145"/>
                  <a:pt x="477" y="134"/>
                </a:cubicBezTo>
                <a:cubicBezTo>
                  <a:pt x="477" y="124"/>
                  <a:pt x="472" y="115"/>
                  <a:pt x="464" y="108"/>
                </a:cubicBezTo>
                <a:close/>
                <a:moveTo>
                  <a:pt x="311" y="51"/>
                </a:moveTo>
                <a:cubicBezTo>
                  <a:pt x="311" y="43"/>
                  <a:pt x="311" y="36"/>
                  <a:pt x="311" y="31"/>
                </a:cubicBezTo>
                <a:cubicBezTo>
                  <a:pt x="311" y="24"/>
                  <a:pt x="313" y="20"/>
                  <a:pt x="314" y="19"/>
                </a:cubicBezTo>
                <a:cubicBezTo>
                  <a:pt x="315" y="17"/>
                  <a:pt x="316" y="17"/>
                  <a:pt x="318" y="17"/>
                </a:cubicBezTo>
                <a:cubicBezTo>
                  <a:pt x="320" y="17"/>
                  <a:pt x="324" y="18"/>
                  <a:pt x="328" y="21"/>
                </a:cubicBezTo>
                <a:cubicBezTo>
                  <a:pt x="333" y="26"/>
                  <a:pt x="342" y="33"/>
                  <a:pt x="352" y="40"/>
                </a:cubicBezTo>
                <a:cubicBezTo>
                  <a:pt x="355" y="43"/>
                  <a:pt x="360" y="42"/>
                  <a:pt x="363" y="39"/>
                </a:cubicBezTo>
                <a:cubicBezTo>
                  <a:pt x="366" y="35"/>
                  <a:pt x="365" y="30"/>
                  <a:pt x="361" y="28"/>
                </a:cubicBezTo>
                <a:cubicBezTo>
                  <a:pt x="352" y="20"/>
                  <a:pt x="343" y="13"/>
                  <a:pt x="338" y="9"/>
                </a:cubicBezTo>
                <a:cubicBezTo>
                  <a:pt x="332" y="4"/>
                  <a:pt x="325" y="1"/>
                  <a:pt x="318" y="1"/>
                </a:cubicBezTo>
                <a:cubicBezTo>
                  <a:pt x="311" y="0"/>
                  <a:pt x="305" y="4"/>
                  <a:pt x="301" y="9"/>
                </a:cubicBezTo>
                <a:cubicBezTo>
                  <a:pt x="297" y="15"/>
                  <a:pt x="295" y="22"/>
                  <a:pt x="295" y="31"/>
                </a:cubicBezTo>
                <a:cubicBezTo>
                  <a:pt x="295" y="34"/>
                  <a:pt x="295" y="38"/>
                  <a:pt x="295" y="43"/>
                </a:cubicBezTo>
                <a:cubicBezTo>
                  <a:pt x="8" y="43"/>
                  <a:pt x="8" y="43"/>
                  <a:pt x="8" y="43"/>
                </a:cubicBezTo>
                <a:cubicBezTo>
                  <a:pt x="3" y="43"/>
                  <a:pt x="0" y="46"/>
                  <a:pt x="0" y="51"/>
                </a:cubicBezTo>
                <a:cubicBezTo>
                  <a:pt x="0" y="55"/>
                  <a:pt x="3" y="59"/>
                  <a:pt x="8" y="59"/>
                </a:cubicBezTo>
                <a:cubicBezTo>
                  <a:pt x="303" y="59"/>
                  <a:pt x="303" y="59"/>
                  <a:pt x="303" y="59"/>
                </a:cubicBezTo>
                <a:cubicBezTo>
                  <a:pt x="307" y="59"/>
                  <a:pt x="311" y="55"/>
                  <a:pt x="311" y="51"/>
                </a:cubicBezTo>
                <a:close/>
                <a:moveTo>
                  <a:pt x="311" y="163"/>
                </a:moveTo>
                <a:cubicBezTo>
                  <a:pt x="311" y="158"/>
                  <a:pt x="307" y="155"/>
                  <a:pt x="303" y="155"/>
                </a:cubicBezTo>
                <a:cubicBezTo>
                  <a:pt x="129" y="155"/>
                  <a:pt x="129" y="155"/>
                  <a:pt x="129" y="155"/>
                </a:cubicBezTo>
                <a:cubicBezTo>
                  <a:pt x="125" y="155"/>
                  <a:pt x="121" y="158"/>
                  <a:pt x="121" y="163"/>
                </a:cubicBezTo>
                <a:cubicBezTo>
                  <a:pt x="121" y="167"/>
                  <a:pt x="125" y="171"/>
                  <a:pt x="129" y="171"/>
                </a:cubicBezTo>
                <a:cubicBezTo>
                  <a:pt x="303" y="171"/>
                  <a:pt x="303" y="171"/>
                  <a:pt x="303" y="171"/>
                </a:cubicBezTo>
                <a:cubicBezTo>
                  <a:pt x="307" y="171"/>
                  <a:pt x="311" y="167"/>
                  <a:pt x="311" y="163"/>
                </a:cubicBezTo>
                <a:close/>
                <a:moveTo>
                  <a:pt x="311" y="107"/>
                </a:moveTo>
                <a:cubicBezTo>
                  <a:pt x="311" y="102"/>
                  <a:pt x="307" y="99"/>
                  <a:pt x="303" y="99"/>
                </a:cubicBezTo>
                <a:cubicBezTo>
                  <a:pt x="67" y="99"/>
                  <a:pt x="67" y="99"/>
                  <a:pt x="67" y="99"/>
                </a:cubicBezTo>
                <a:cubicBezTo>
                  <a:pt x="63" y="99"/>
                  <a:pt x="59" y="102"/>
                  <a:pt x="59" y="107"/>
                </a:cubicBezTo>
                <a:cubicBezTo>
                  <a:pt x="59" y="111"/>
                  <a:pt x="63" y="115"/>
                  <a:pt x="67" y="115"/>
                </a:cubicBezTo>
                <a:cubicBezTo>
                  <a:pt x="303" y="115"/>
                  <a:pt x="303" y="115"/>
                  <a:pt x="303" y="115"/>
                </a:cubicBezTo>
                <a:cubicBezTo>
                  <a:pt x="307" y="115"/>
                  <a:pt x="311" y="111"/>
                  <a:pt x="311"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Freeform 3"/>
          <p:cNvSpPr>
            <a:spLocks noChangeAspect="1" noEditPoints="1"/>
          </p:cNvSpPr>
          <p:nvPr/>
        </p:nvSpPr>
        <p:spPr bwMode="auto">
          <a:xfrm>
            <a:off x="682229" y="5116513"/>
            <a:ext cx="1173956" cy="1028700"/>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2"/>
              <a:gd name="T160" fmla="*/ 0 h 399"/>
              <a:gd name="T161" fmla="*/ 522 w 522"/>
              <a:gd name="T162" fmla="*/ 399 h 3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2" h="399">
                <a:moveTo>
                  <a:pt x="388" y="161"/>
                </a:moveTo>
                <a:cubicBezTo>
                  <a:pt x="388" y="147"/>
                  <a:pt x="376" y="135"/>
                  <a:pt x="362" y="135"/>
                </a:cubicBezTo>
                <a:cubicBezTo>
                  <a:pt x="356" y="135"/>
                  <a:pt x="351" y="137"/>
                  <a:pt x="347" y="140"/>
                </a:cubicBezTo>
                <a:cubicBezTo>
                  <a:pt x="307" y="111"/>
                  <a:pt x="307" y="111"/>
                  <a:pt x="307" y="111"/>
                </a:cubicBezTo>
                <a:cubicBezTo>
                  <a:pt x="308" y="109"/>
                  <a:pt x="309" y="106"/>
                  <a:pt x="309" y="103"/>
                </a:cubicBezTo>
                <a:cubicBezTo>
                  <a:pt x="309" y="89"/>
                  <a:pt x="297" y="78"/>
                  <a:pt x="283" y="78"/>
                </a:cubicBezTo>
                <a:cubicBezTo>
                  <a:pt x="269" y="78"/>
                  <a:pt x="258" y="88"/>
                  <a:pt x="257" y="101"/>
                </a:cubicBezTo>
                <a:cubicBezTo>
                  <a:pt x="187" y="115"/>
                  <a:pt x="187" y="115"/>
                  <a:pt x="187" y="115"/>
                </a:cubicBezTo>
                <a:cubicBezTo>
                  <a:pt x="182" y="108"/>
                  <a:pt x="174" y="103"/>
                  <a:pt x="164" y="103"/>
                </a:cubicBezTo>
                <a:cubicBezTo>
                  <a:pt x="150" y="103"/>
                  <a:pt x="138" y="114"/>
                  <a:pt x="138" y="128"/>
                </a:cubicBezTo>
                <a:cubicBezTo>
                  <a:pt x="138" y="140"/>
                  <a:pt x="146" y="150"/>
                  <a:pt x="157" y="153"/>
                </a:cubicBezTo>
                <a:cubicBezTo>
                  <a:pt x="158" y="226"/>
                  <a:pt x="158" y="226"/>
                  <a:pt x="158" y="226"/>
                </a:cubicBezTo>
                <a:cubicBezTo>
                  <a:pt x="148" y="230"/>
                  <a:pt x="141" y="239"/>
                  <a:pt x="141" y="251"/>
                </a:cubicBezTo>
                <a:cubicBezTo>
                  <a:pt x="141" y="265"/>
                  <a:pt x="152" y="277"/>
                  <a:pt x="166" y="277"/>
                </a:cubicBezTo>
                <a:cubicBezTo>
                  <a:pt x="170" y="277"/>
                  <a:pt x="173" y="276"/>
                  <a:pt x="175" y="275"/>
                </a:cubicBezTo>
                <a:cubicBezTo>
                  <a:pt x="195" y="300"/>
                  <a:pt x="195" y="300"/>
                  <a:pt x="195" y="300"/>
                </a:cubicBezTo>
                <a:cubicBezTo>
                  <a:pt x="192" y="304"/>
                  <a:pt x="191" y="309"/>
                  <a:pt x="191" y="314"/>
                </a:cubicBezTo>
                <a:cubicBezTo>
                  <a:pt x="191" y="329"/>
                  <a:pt x="202" y="340"/>
                  <a:pt x="216" y="340"/>
                </a:cubicBezTo>
                <a:cubicBezTo>
                  <a:pt x="230" y="340"/>
                  <a:pt x="241" y="329"/>
                  <a:pt x="242" y="316"/>
                </a:cubicBezTo>
                <a:cubicBezTo>
                  <a:pt x="328" y="293"/>
                  <a:pt x="328" y="293"/>
                  <a:pt x="328" y="293"/>
                </a:cubicBezTo>
                <a:cubicBezTo>
                  <a:pt x="333" y="300"/>
                  <a:pt x="341" y="305"/>
                  <a:pt x="350" y="305"/>
                </a:cubicBezTo>
                <a:cubicBezTo>
                  <a:pt x="364" y="305"/>
                  <a:pt x="376" y="293"/>
                  <a:pt x="376" y="279"/>
                </a:cubicBezTo>
                <a:cubicBezTo>
                  <a:pt x="376" y="268"/>
                  <a:pt x="370" y="259"/>
                  <a:pt x="361" y="255"/>
                </a:cubicBezTo>
                <a:cubicBezTo>
                  <a:pt x="368" y="186"/>
                  <a:pt x="368" y="186"/>
                  <a:pt x="368" y="186"/>
                </a:cubicBezTo>
                <a:cubicBezTo>
                  <a:pt x="379" y="184"/>
                  <a:pt x="388" y="173"/>
                  <a:pt x="388" y="161"/>
                </a:cubicBezTo>
                <a:close/>
                <a:moveTo>
                  <a:pt x="291" y="193"/>
                </a:moveTo>
                <a:cubicBezTo>
                  <a:pt x="283" y="193"/>
                  <a:pt x="276" y="197"/>
                  <a:pt x="271" y="203"/>
                </a:cubicBezTo>
                <a:cubicBezTo>
                  <a:pt x="245" y="193"/>
                  <a:pt x="245" y="193"/>
                  <a:pt x="245" y="193"/>
                </a:cubicBezTo>
                <a:cubicBezTo>
                  <a:pt x="330" y="173"/>
                  <a:pt x="330" y="173"/>
                  <a:pt x="330" y="173"/>
                </a:cubicBezTo>
                <a:cubicBezTo>
                  <a:pt x="304" y="196"/>
                  <a:pt x="304" y="196"/>
                  <a:pt x="304" y="196"/>
                </a:cubicBezTo>
                <a:cubicBezTo>
                  <a:pt x="300" y="194"/>
                  <a:pt x="296" y="193"/>
                  <a:pt x="291" y="193"/>
                </a:cubicBezTo>
                <a:close/>
                <a:moveTo>
                  <a:pt x="301" y="219"/>
                </a:moveTo>
                <a:cubicBezTo>
                  <a:pt x="301" y="224"/>
                  <a:pt x="296" y="229"/>
                  <a:pt x="291" y="229"/>
                </a:cubicBezTo>
                <a:cubicBezTo>
                  <a:pt x="286" y="229"/>
                  <a:pt x="281" y="224"/>
                  <a:pt x="281" y="219"/>
                </a:cubicBezTo>
                <a:cubicBezTo>
                  <a:pt x="281" y="213"/>
                  <a:pt x="286" y="209"/>
                  <a:pt x="291" y="209"/>
                </a:cubicBezTo>
                <a:cubicBezTo>
                  <a:pt x="296" y="209"/>
                  <a:pt x="301" y="213"/>
                  <a:pt x="301" y="219"/>
                </a:cubicBezTo>
                <a:close/>
                <a:moveTo>
                  <a:pt x="208" y="192"/>
                </a:moveTo>
                <a:cubicBezTo>
                  <a:pt x="208" y="186"/>
                  <a:pt x="212" y="182"/>
                  <a:pt x="218" y="182"/>
                </a:cubicBezTo>
                <a:cubicBezTo>
                  <a:pt x="223" y="182"/>
                  <a:pt x="228" y="186"/>
                  <a:pt x="228" y="192"/>
                </a:cubicBezTo>
                <a:cubicBezTo>
                  <a:pt x="228" y="192"/>
                  <a:pt x="228" y="192"/>
                  <a:pt x="228" y="192"/>
                </a:cubicBezTo>
                <a:cubicBezTo>
                  <a:pt x="228" y="197"/>
                  <a:pt x="223" y="202"/>
                  <a:pt x="218" y="202"/>
                </a:cubicBezTo>
                <a:cubicBezTo>
                  <a:pt x="212" y="202"/>
                  <a:pt x="208" y="197"/>
                  <a:pt x="208" y="192"/>
                </a:cubicBezTo>
                <a:close/>
                <a:moveTo>
                  <a:pt x="209" y="216"/>
                </a:moveTo>
                <a:cubicBezTo>
                  <a:pt x="209" y="249"/>
                  <a:pt x="209" y="249"/>
                  <a:pt x="209" y="249"/>
                </a:cubicBezTo>
                <a:cubicBezTo>
                  <a:pt x="192" y="247"/>
                  <a:pt x="192" y="247"/>
                  <a:pt x="192" y="247"/>
                </a:cubicBezTo>
                <a:cubicBezTo>
                  <a:pt x="191" y="243"/>
                  <a:pt x="190" y="240"/>
                  <a:pt x="189" y="237"/>
                </a:cubicBezTo>
                <a:cubicBezTo>
                  <a:pt x="208" y="216"/>
                  <a:pt x="208" y="216"/>
                  <a:pt x="208" y="216"/>
                </a:cubicBezTo>
                <a:cubicBezTo>
                  <a:pt x="208" y="216"/>
                  <a:pt x="209" y="216"/>
                  <a:pt x="209" y="216"/>
                </a:cubicBezTo>
                <a:close/>
                <a:moveTo>
                  <a:pt x="225" y="216"/>
                </a:moveTo>
                <a:cubicBezTo>
                  <a:pt x="230" y="215"/>
                  <a:pt x="235" y="212"/>
                  <a:pt x="238" y="208"/>
                </a:cubicBezTo>
                <a:cubicBezTo>
                  <a:pt x="265" y="218"/>
                  <a:pt x="265" y="218"/>
                  <a:pt x="265" y="218"/>
                </a:cubicBezTo>
                <a:cubicBezTo>
                  <a:pt x="265" y="218"/>
                  <a:pt x="265" y="218"/>
                  <a:pt x="265" y="219"/>
                </a:cubicBezTo>
                <a:cubicBezTo>
                  <a:pt x="265" y="224"/>
                  <a:pt x="267" y="229"/>
                  <a:pt x="270" y="233"/>
                </a:cubicBezTo>
                <a:cubicBezTo>
                  <a:pt x="252" y="256"/>
                  <a:pt x="252" y="256"/>
                  <a:pt x="252" y="256"/>
                </a:cubicBezTo>
                <a:cubicBezTo>
                  <a:pt x="225" y="252"/>
                  <a:pt x="225" y="252"/>
                  <a:pt x="225" y="252"/>
                </a:cubicBezTo>
                <a:lnTo>
                  <a:pt x="225" y="216"/>
                </a:lnTo>
                <a:close/>
                <a:moveTo>
                  <a:pt x="283" y="94"/>
                </a:moveTo>
                <a:cubicBezTo>
                  <a:pt x="288" y="94"/>
                  <a:pt x="293" y="98"/>
                  <a:pt x="293" y="103"/>
                </a:cubicBezTo>
                <a:cubicBezTo>
                  <a:pt x="293" y="109"/>
                  <a:pt x="288" y="113"/>
                  <a:pt x="283" y="113"/>
                </a:cubicBezTo>
                <a:cubicBezTo>
                  <a:pt x="277" y="113"/>
                  <a:pt x="273" y="109"/>
                  <a:pt x="273" y="103"/>
                </a:cubicBezTo>
                <a:cubicBezTo>
                  <a:pt x="273" y="98"/>
                  <a:pt x="277" y="94"/>
                  <a:pt x="283" y="94"/>
                </a:cubicBezTo>
                <a:close/>
                <a:moveTo>
                  <a:pt x="275" y="128"/>
                </a:moveTo>
                <a:cubicBezTo>
                  <a:pt x="277" y="129"/>
                  <a:pt x="280" y="129"/>
                  <a:pt x="283" y="129"/>
                </a:cubicBezTo>
                <a:cubicBezTo>
                  <a:pt x="288" y="129"/>
                  <a:pt x="294" y="127"/>
                  <a:pt x="298" y="124"/>
                </a:cubicBezTo>
                <a:cubicBezTo>
                  <a:pt x="326" y="145"/>
                  <a:pt x="326" y="145"/>
                  <a:pt x="326" y="145"/>
                </a:cubicBezTo>
                <a:cubicBezTo>
                  <a:pt x="269" y="136"/>
                  <a:pt x="269" y="136"/>
                  <a:pt x="269" y="136"/>
                </a:cubicBezTo>
                <a:lnTo>
                  <a:pt x="275" y="128"/>
                </a:lnTo>
                <a:close/>
                <a:moveTo>
                  <a:pt x="318" y="160"/>
                </a:moveTo>
                <a:cubicBezTo>
                  <a:pt x="240" y="178"/>
                  <a:pt x="240" y="178"/>
                  <a:pt x="240" y="178"/>
                </a:cubicBezTo>
                <a:cubicBezTo>
                  <a:pt x="239" y="178"/>
                  <a:pt x="239" y="177"/>
                  <a:pt x="239" y="177"/>
                </a:cubicBezTo>
                <a:cubicBezTo>
                  <a:pt x="258" y="151"/>
                  <a:pt x="258" y="151"/>
                  <a:pt x="258" y="151"/>
                </a:cubicBezTo>
                <a:lnTo>
                  <a:pt x="318" y="160"/>
                </a:lnTo>
                <a:close/>
                <a:moveTo>
                  <a:pt x="260" y="116"/>
                </a:moveTo>
                <a:cubicBezTo>
                  <a:pt x="261" y="117"/>
                  <a:pt x="261" y="118"/>
                  <a:pt x="262" y="118"/>
                </a:cubicBezTo>
                <a:cubicBezTo>
                  <a:pt x="251" y="133"/>
                  <a:pt x="251" y="133"/>
                  <a:pt x="251" y="133"/>
                </a:cubicBezTo>
                <a:cubicBezTo>
                  <a:pt x="209" y="127"/>
                  <a:pt x="209" y="127"/>
                  <a:pt x="209" y="127"/>
                </a:cubicBezTo>
                <a:lnTo>
                  <a:pt x="260" y="116"/>
                </a:lnTo>
                <a:close/>
                <a:moveTo>
                  <a:pt x="187" y="140"/>
                </a:moveTo>
                <a:cubicBezTo>
                  <a:pt x="240" y="148"/>
                  <a:pt x="240" y="148"/>
                  <a:pt x="240" y="148"/>
                </a:cubicBezTo>
                <a:cubicBezTo>
                  <a:pt x="226" y="167"/>
                  <a:pt x="226" y="167"/>
                  <a:pt x="226" y="167"/>
                </a:cubicBezTo>
                <a:cubicBezTo>
                  <a:pt x="223" y="166"/>
                  <a:pt x="221" y="166"/>
                  <a:pt x="218" y="166"/>
                </a:cubicBezTo>
                <a:cubicBezTo>
                  <a:pt x="214" y="166"/>
                  <a:pt x="211" y="167"/>
                  <a:pt x="208" y="168"/>
                </a:cubicBezTo>
                <a:cubicBezTo>
                  <a:pt x="186" y="142"/>
                  <a:pt x="186" y="142"/>
                  <a:pt x="186" y="142"/>
                </a:cubicBezTo>
                <a:cubicBezTo>
                  <a:pt x="187" y="141"/>
                  <a:pt x="187" y="141"/>
                  <a:pt x="187" y="140"/>
                </a:cubicBezTo>
                <a:close/>
                <a:moveTo>
                  <a:pt x="154" y="128"/>
                </a:moveTo>
                <a:cubicBezTo>
                  <a:pt x="154" y="123"/>
                  <a:pt x="159" y="119"/>
                  <a:pt x="164" y="119"/>
                </a:cubicBezTo>
                <a:cubicBezTo>
                  <a:pt x="170" y="119"/>
                  <a:pt x="174" y="123"/>
                  <a:pt x="174" y="128"/>
                </a:cubicBezTo>
                <a:cubicBezTo>
                  <a:pt x="174" y="134"/>
                  <a:pt x="170" y="138"/>
                  <a:pt x="164" y="138"/>
                </a:cubicBezTo>
                <a:cubicBezTo>
                  <a:pt x="159" y="138"/>
                  <a:pt x="154" y="134"/>
                  <a:pt x="154" y="128"/>
                </a:cubicBezTo>
                <a:close/>
                <a:moveTo>
                  <a:pt x="166" y="261"/>
                </a:moveTo>
                <a:cubicBezTo>
                  <a:pt x="161" y="261"/>
                  <a:pt x="157" y="256"/>
                  <a:pt x="157" y="251"/>
                </a:cubicBezTo>
                <a:cubicBezTo>
                  <a:pt x="157" y="245"/>
                  <a:pt x="161" y="241"/>
                  <a:pt x="166" y="241"/>
                </a:cubicBezTo>
                <a:cubicBezTo>
                  <a:pt x="172" y="241"/>
                  <a:pt x="176" y="245"/>
                  <a:pt x="176" y="251"/>
                </a:cubicBezTo>
                <a:cubicBezTo>
                  <a:pt x="176" y="256"/>
                  <a:pt x="172" y="261"/>
                  <a:pt x="166" y="261"/>
                </a:cubicBezTo>
                <a:close/>
                <a:moveTo>
                  <a:pt x="174" y="226"/>
                </a:moveTo>
                <a:cubicBezTo>
                  <a:pt x="173" y="153"/>
                  <a:pt x="173" y="153"/>
                  <a:pt x="173" y="153"/>
                </a:cubicBezTo>
                <a:cubicBezTo>
                  <a:pt x="173" y="153"/>
                  <a:pt x="173" y="152"/>
                  <a:pt x="174" y="152"/>
                </a:cubicBezTo>
                <a:cubicBezTo>
                  <a:pt x="196" y="178"/>
                  <a:pt x="196" y="178"/>
                  <a:pt x="196" y="178"/>
                </a:cubicBezTo>
                <a:cubicBezTo>
                  <a:pt x="193" y="182"/>
                  <a:pt x="192" y="187"/>
                  <a:pt x="192" y="192"/>
                </a:cubicBezTo>
                <a:cubicBezTo>
                  <a:pt x="192" y="197"/>
                  <a:pt x="193" y="201"/>
                  <a:pt x="196" y="205"/>
                </a:cubicBezTo>
                <a:cubicBezTo>
                  <a:pt x="176" y="227"/>
                  <a:pt x="176" y="227"/>
                  <a:pt x="176" y="227"/>
                </a:cubicBezTo>
                <a:cubicBezTo>
                  <a:pt x="176" y="227"/>
                  <a:pt x="175" y="226"/>
                  <a:pt x="174" y="226"/>
                </a:cubicBezTo>
                <a:close/>
                <a:moveTo>
                  <a:pt x="188" y="265"/>
                </a:moveTo>
                <a:cubicBezTo>
                  <a:pt x="188" y="264"/>
                  <a:pt x="189" y="263"/>
                  <a:pt x="189" y="262"/>
                </a:cubicBezTo>
                <a:cubicBezTo>
                  <a:pt x="209" y="265"/>
                  <a:pt x="209" y="265"/>
                  <a:pt x="209" y="265"/>
                </a:cubicBezTo>
                <a:cubicBezTo>
                  <a:pt x="209" y="290"/>
                  <a:pt x="209" y="290"/>
                  <a:pt x="209" y="290"/>
                </a:cubicBezTo>
                <a:cubicBezTo>
                  <a:pt x="208" y="290"/>
                  <a:pt x="208" y="290"/>
                  <a:pt x="208" y="290"/>
                </a:cubicBezTo>
                <a:lnTo>
                  <a:pt x="188" y="265"/>
                </a:lnTo>
                <a:close/>
                <a:moveTo>
                  <a:pt x="216" y="324"/>
                </a:moveTo>
                <a:cubicBezTo>
                  <a:pt x="211" y="324"/>
                  <a:pt x="207" y="320"/>
                  <a:pt x="207" y="314"/>
                </a:cubicBezTo>
                <a:cubicBezTo>
                  <a:pt x="207" y="309"/>
                  <a:pt x="211" y="304"/>
                  <a:pt x="216" y="304"/>
                </a:cubicBezTo>
                <a:cubicBezTo>
                  <a:pt x="222" y="304"/>
                  <a:pt x="226" y="309"/>
                  <a:pt x="226" y="314"/>
                </a:cubicBezTo>
                <a:cubicBezTo>
                  <a:pt x="226" y="320"/>
                  <a:pt x="222" y="324"/>
                  <a:pt x="216" y="324"/>
                </a:cubicBezTo>
                <a:close/>
                <a:moveTo>
                  <a:pt x="225" y="290"/>
                </a:moveTo>
                <a:cubicBezTo>
                  <a:pt x="225" y="290"/>
                  <a:pt x="225" y="290"/>
                  <a:pt x="225" y="290"/>
                </a:cubicBezTo>
                <a:cubicBezTo>
                  <a:pt x="225" y="268"/>
                  <a:pt x="225" y="268"/>
                  <a:pt x="225" y="268"/>
                </a:cubicBezTo>
                <a:cubicBezTo>
                  <a:pt x="241" y="270"/>
                  <a:pt x="241" y="270"/>
                  <a:pt x="241" y="270"/>
                </a:cubicBezTo>
                <a:lnTo>
                  <a:pt x="225" y="290"/>
                </a:lnTo>
                <a:close/>
                <a:moveTo>
                  <a:pt x="238" y="300"/>
                </a:moveTo>
                <a:cubicBezTo>
                  <a:pt x="238" y="300"/>
                  <a:pt x="238" y="300"/>
                  <a:pt x="238" y="300"/>
                </a:cubicBezTo>
                <a:cubicBezTo>
                  <a:pt x="259" y="273"/>
                  <a:pt x="259" y="273"/>
                  <a:pt x="259" y="273"/>
                </a:cubicBezTo>
                <a:cubicBezTo>
                  <a:pt x="311" y="281"/>
                  <a:pt x="311" y="281"/>
                  <a:pt x="311" y="281"/>
                </a:cubicBezTo>
                <a:lnTo>
                  <a:pt x="238" y="300"/>
                </a:lnTo>
                <a:close/>
                <a:moveTo>
                  <a:pt x="327" y="267"/>
                </a:moveTo>
                <a:cubicBezTo>
                  <a:pt x="270" y="259"/>
                  <a:pt x="270" y="259"/>
                  <a:pt x="270" y="259"/>
                </a:cubicBezTo>
                <a:cubicBezTo>
                  <a:pt x="282" y="243"/>
                  <a:pt x="282" y="243"/>
                  <a:pt x="282" y="243"/>
                </a:cubicBezTo>
                <a:cubicBezTo>
                  <a:pt x="285" y="244"/>
                  <a:pt x="288" y="245"/>
                  <a:pt x="291" y="245"/>
                </a:cubicBezTo>
                <a:cubicBezTo>
                  <a:pt x="295" y="245"/>
                  <a:pt x="299" y="244"/>
                  <a:pt x="303" y="242"/>
                </a:cubicBezTo>
                <a:cubicBezTo>
                  <a:pt x="327" y="267"/>
                  <a:pt x="327" y="267"/>
                  <a:pt x="327" y="267"/>
                </a:cubicBezTo>
                <a:cubicBezTo>
                  <a:pt x="327" y="267"/>
                  <a:pt x="327" y="267"/>
                  <a:pt x="327" y="267"/>
                </a:cubicBezTo>
                <a:close/>
                <a:moveTo>
                  <a:pt x="314" y="231"/>
                </a:moveTo>
                <a:cubicBezTo>
                  <a:pt x="316" y="227"/>
                  <a:pt x="317" y="223"/>
                  <a:pt x="317" y="219"/>
                </a:cubicBezTo>
                <a:cubicBezTo>
                  <a:pt x="317" y="215"/>
                  <a:pt x="316" y="211"/>
                  <a:pt x="315" y="208"/>
                </a:cubicBezTo>
                <a:cubicBezTo>
                  <a:pt x="345" y="181"/>
                  <a:pt x="345" y="181"/>
                  <a:pt x="345" y="181"/>
                </a:cubicBezTo>
                <a:cubicBezTo>
                  <a:pt x="347" y="182"/>
                  <a:pt x="349" y="184"/>
                  <a:pt x="352" y="185"/>
                </a:cubicBezTo>
                <a:cubicBezTo>
                  <a:pt x="345" y="254"/>
                  <a:pt x="345" y="254"/>
                  <a:pt x="345" y="254"/>
                </a:cubicBezTo>
                <a:cubicBezTo>
                  <a:pt x="343" y="254"/>
                  <a:pt x="341" y="255"/>
                  <a:pt x="339" y="256"/>
                </a:cubicBezTo>
                <a:lnTo>
                  <a:pt x="314" y="231"/>
                </a:lnTo>
                <a:close/>
                <a:moveTo>
                  <a:pt x="350" y="289"/>
                </a:moveTo>
                <a:cubicBezTo>
                  <a:pt x="345" y="289"/>
                  <a:pt x="340" y="284"/>
                  <a:pt x="340" y="279"/>
                </a:cubicBezTo>
                <a:cubicBezTo>
                  <a:pt x="340" y="274"/>
                  <a:pt x="345" y="269"/>
                  <a:pt x="350" y="269"/>
                </a:cubicBezTo>
                <a:cubicBezTo>
                  <a:pt x="356" y="269"/>
                  <a:pt x="360" y="274"/>
                  <a:pt x="360" y="279"/>
                </a:cubicBezTo>
                <a:cubicBezTo>
                  <a:pt x="360" y="284"/>
                  <a:pt x="356" y="289"/>
                  <a:pt x="350" y="289"/>
                </a:cubicBezTo>
                <a:close/>
                <a:moveTo>
                  <a:pt x="352" y="161"/>
                </a:moveTo>
                <a:cubicBezTo>
                  <a:pt x="352" y="155"/>
                  <a:pt x="357" y="151"/>
                  <a:pt x="362" y="151"/>
                </a:cubicBezTo>
                <a:cubicBezTo>
                  <a:pt x="367" y="151"/>
                  <a:pt x="372" y="155"/>
                  <a:pt x="372" y="161"/>
                </a:cubicBezTo>
                <a:cubicBezTo>
                  <a:pt x="372" y="166"/>
                  <a:pt x="367" y="171"/>
                  <a:pt x="362" y="171"/>
                </a:cubicBezTo>
                <a:cubicBezTo>
                  <a:pt x="357" y="171"/>
                  <a:pt x="352" y="166"/>
                  <a:pt x="352" y="161"/>
                </a:cubicBezTo>
                <a:close/>
                <a:moveTo>
                  <a:pt x="469" y="164"/>
                </a:moveTo>
                <a:cubicBezTo>
                  <a:pt x="469" y="162"/>
                  <a:pt x="469" y="160"/>
                  <a:pt x="469" y="158"/>
                </a:cubicBezTo>
                <a:cubicBezTo>
                  <a:pt x="469" y="140"/>
                  <a:pt x="464" y="123"/>
                  <a:pt x="454" y="109"/>
                </a:cubicBezTo>
                <a:cubicBezTo>
                  <a:pt x="452" y="105"/>
                  <a:pt x="447" y="104"/>
                  <a:pt x="443" y="107"/>
                </a:cubicBezTo>
                <a:cubicBezTo>
                  <a:pt x="439" y="109"/>
                  <a:pt x="438" y="114"/>
                  <a:pt x="441" y="118"/>
                </a:cubicBezTo>
                <a:cubicBezTo>
                  <a:pt x="449" y="129"/>
                  <a:pt x="453" y="143"/>
                  <a:pt x="453" y="158"/>
                </a:cubicBezTo>
                <a:cubicBezTo>
                  <a:pt x="453" y="162"/>
                  <a:pt x="453" y="165"/>
                  <a:pt x="453" y="169"/>
                </a:cubicBezTo>
                <a:cubicBezTo>
                  <a:pt x="452" y="171"/>
                  <a:pt x="453" y="173"/>
                  <a:pt x="454" y="175"/>
                </a:cubicBezTo>
                <a:cubicBezTo>
                  <a:pt x="456" y="177"/>
                  <a:pt x="457" y="178"/>
                  <a:pt x="460" y="178"/>
                </a:cubicBezTo>
                <a:cubicBezTo>
                  <a:pt x="485" y="181"/>
                  <a:pt x="506" y="203"/>
                  <a:pt x="506" y="229"/>
                </a:cubicBezTo>
                <a:cubicBezTo>
                  <a:pt x="506" y="255"/>
                  <a:pt x="487" y="276"/>
                  <a:pt x="462" y="280"/>
                </a:cubicBezTo>
                <a:cubicBezTo>
                  <a:pt x="458" y="281"/>
                  <a:pt x="455" y="284"/>
                  <a:pt x="455" y="288"/>
                </a:cubicBezTo>
                <a:cubicBezTo>
                  <a:pt x="455" y="288"/>
                  <a:pt x="455" y="289"/>
                  <a:pt x="455" y="289"/>
                </a:cubicBezTo>
                <a:cubicBezTo>
                  <a:pt x="455" y="289"/>
                  <a:pt x="455" y="289"/>
                  <a:pt x="455" y="289"/>
                </a:cubicBezTo>
                <a:cubicBezTo>
                  <a:pt x="455" y="322"/>
                  <a:pt x="428" y="349"/>
                  <a:pt x="394" y="349"/>
                </a:cubicBezTo>
                <a:cubicBezTo>
                  <a:pt x="380" y="349"/>
                  <a:pt x="366" y="344"/>
                  <a:pt x="356" y="336"/>
                </a:cubicBezTo>
                <a:cubicBezTo>
                  <a:pt x="354" y="334"/>
                  <a:pt x="352" y="334"/>
                  <a:pt x="349" y="334"/>
                </a:cubicBezTo>
                <a:cubicBezTo>
                  <a:pt x="347" y="334"/>
                  <a:pt x="345" y="336"/>
                  <a:pt x="344" y="338"/>
                </a:cubicBezTo>
                <a:cubicBezTo>
                  <a:pt x="332" y="357"/>
                  <a:pt x="312" y="369"/>
                  <a:pt x="288" y="369"/>
                </a:cubicBezTo>
                <a:cubicBezTo>
                  <a:pt x="273" y="369"/>
                  <a:pt x="259" y="364"/>
                  <a:pt x="248" y="355"/>
                </a:cubicBezTo>
                <a:cubicBezTo>
                  <a:pt x="246" y="354"/>
                  <a:pt x="244" y="353"/>
                  <a:pt x="242" y="353"/>
                </a:cubicBezTo>
                <a:cubicBezTo>
                  <a:pt x="240" y="354"/>
                  <a:pt x="238" y="355"/>
                  <a:pt x="236" y="357"/>
                </a:cubicBezTo>
                <a:cubicBezTo>
                  <a:pt x="224" y="373"/>
                  <a:pt x="205" y="383"/>
                  <a:pt x="184" y="383"/>
                </a:cubicBezTo>
                <a:cubicBezTo>
                  <a:pt x="156" y="383"/>
                  <a:pt x="132" y="366"/>
                  <a:pt x="122" y="341"/>
                </a:cubicBezTo>
                <a:cubicBezTo>
                  <a:pt x="122" y="339"/>
                  <a:pt x="120" y="338"/>
                  <a:pt x="118" y="337"/>
                </a:cubicBezTo>
                <a:cubicBezTo>
                  <a:pt x="116" y="336"/>
                  <a:pt x="114" y="336"/>
                  <a:pt x="112" y="337"/>
                </a:cubicBezTo>
                <a:cubicBezTo>
                  <a:pt x="105" y="340"/>
                  <a:pt x="98" y="341"/>
                  <a:pt x="91" y="341"/>
                </a:cubicBezTo>
                <a:cubicBezTo>
                  <a:pt x="62" y="341"/>
                  <a:pt x="38" y="318"/>
                  <a:pt x="38" y="289"/>
                </a:cubicBezTo>
                <a:cubicBezTo>
                  <a:pt x="38" y="282"/>
                  <a:pt x="39" y="275"/>
                  <a:pt x="42" y="269"/>
                </a:cubicBezTo>
                <a:cubicBezTo>
                  <a:pt x="43" y="266"/>
                  <a:pt x="42" y="263"/>
                  <a:pt x="40" y="260"/>
                </a:cubicBezTo>
                <a:cubicBezTo>
                  <a:pt x="25" y="247"/>
                  <a:pt x="16" y="227"/>
                  <a:pt x="16" y="205"/>
                </a:cubicBezTo>
                <a:cubicBezTo>
                  <a:pt x="16" y="165"/>
                  <a:pt x="49" y="131"/>
                  <a:pt x="89" y="130"/>
                </a:cubicBezTo>
                <a:cubicBezTo>
                  <a:pt x="92" y="130"/>
                  <a:pt x="94" y="129"/>
                  <a:pt x="95" y="128"/>
                </a:cubicBezTo>
                <a:cubicBezTo>
                  <a:pt x="97" y="126"/>
                  <a:pt x="97" y="123"/>
                  <a:pt x="97" y="121"/>
                </a:cubicBezTo>
                <a:cubicBezTo>
                  <a:pt x="96" y="118"/>
                  <a:pt x="96" y="114"/>
                  <a:pt x="96" y="111"/>
                </a:cubicBezTo>
                <a:cubicBezTo>
                  <a:pt x="96" y="81"/>
                  <a:pt x="120" y="58"/>
                  <a:pt x="149" y="58"/>
                </a:cubicBezTo>
                <a:cubicBezTo>
                  <a:pt x="163" y="58"/>
                  <a:pt x="176" y="63"/>
                  <a:pt x="185" y="72"/>
                </a:cubicBezTo>
                <a:cubicBezTo>
                  <a:pt x="187" y="73"/>
                  <a:pt x="190" y="74"/>
                  <a:pt x="192" y="74"/>
                </a:cubicBezTo>
                <a:cubicBezTo>
                  <a:pt x="195" y="73"/>
                  <a:pt x="197" y="71"/>
                  <a:pt x="198" y="69"/>
                </a:cubicBezTo>
                <a:cubicBezTo>
                  <a:pt x="211" y="38"/>
                  <a:pt x="242" y="16"/>
                  <a:pt x="278" y="16"/>
                </a:cubicBezTo>
                <a:cubicBezTo>
                  <a:pt x="319" y="16"/>
                  <a:pt x="353" y="44"/>
                  <a:pt x="362" y="82"/>
                </a:cubicBezTo>
                <a:cubicBezTo>
                  <a:pt x="363" y="87"/>
                  <a:pt x="367" y="89"/>
                  <a:pt x="371" y="89"/>
                </a:cubicBezTo>
                <a:cubicBezTo>
                  <a:pt x="375" y="88"/>
                  <a:pt x="379" y="88"/>
                  <a:pt x="383" y="88"/>
                </a:cubicBezTo>
                <a:cubicBezTo>
                  <a:pt x="395" y="88"/>
                  <a:pt x="406" y="91"/>
                  <a:pt x="416" y="96"/>
                </a:cubicBezTo>
                <a:cubicBezTo>
                  <a:pt x="420" y="98"/>
                  <a:pt x="425" y="97"/>
                  <a:pt x="427" y="93"/>
                </a:cubicBezTo>
                <a:cubicBezTo>
                  <a:pt x="429" y="89"/>
                  <a:pt x="428" y="84"/>
                  <a:pt x="424" y="82"/>
                </a:cubicBezTo>
                <a:cubicBezTo>
                  <a:pt x="424" y="82"/>
                  <a:pt x="424" y="82"/>
                  <a:pt x="424" y="82"/>
                </a:cubicBezTo>
                <a:cubicBezTo>
                  <a:pt x="412" y="75"/>
                  <a:pt x="398" y="72"/>
                  <a:pt x="383" y="72"/>
                </a:cubicBezTo>
                <a:cubicBezTo>
                  <a:pt x="381" y="72"/>
                  <a:pt x="378" y="72"/>
                  <a:pt x="376" y="72"/>
                </a:cubicBezTo>
                <a:cubicBezTo>
                  <a:pt x="363" y="30"/>
                  <a:pt x="324" y="0"/>
                  <a:pt x="278" y="0"/>
                </a:cubicBezTo>
                <a:cubicBezTo>
                  <a:pt x="239" y="0"/>
                  <a:pt x="205" y="21"/>
                  <a:pt x="188" y="53"/>
                </a:cubicBezTo>
                <a:cubicBezTo>
                  <a:pt x="177" y="46"/>
                  <a:pt x="164" y="41"/>
                  <a:pt x="149" y="42"/>
                </a:cubicBezTo>
                <a:cubicBezTo>
                  <a:pt x="111" y="42"/>
                  <a:pt x="80" y="73"/>
                  <a:pt x="80" y="111"/>
                </a:cubicBezTo>
                <a:cubicBezTo>
                  <a:pt x="80" y="112"/>
                  <a:pt x="80" y="114"/>
                  <a:pt x="80" y="115"/>
                </a:cubicBezTo>
                <a:cubicBezTo>
                  <a:pt x="35" y="120"/>
                  <a:pt x="0" y="159"/>
                  <a:pt x="0" y="205"/>
                </a:cubicBezTo>
                <a:cubicBezTo>
                  <a:pt x="0" y="230"/>
                  <a:pt x="9" y="252"/>
                  <a:pt x="25" y="268"/>
                </a:cubicBezTo>
                <a:cubicBezTo>
                  <a:pt x="23" y="275"/>
                  <a:pt x="22" y="282"/>
                  <a:pt x="22" y="289"/>
                </a:cubicBezTo>
                <a:cubicBezTo>
                  <a:pt x="22" y="326"/>
                  <a:pt x="53" y="357"/>
                  <a:pt x="91" y="357"/>
                </a:cubicBezTo>
                <a:cubicBezTo>
                  <a:pt x="98" y="357"/>
                  <a:pt x="104" y="356"/>
                  <a:pt x="111" y="354"/>
                </a:cubicBezTo>
                <a:cubicBezTo>
                  <a:pt x="124" y="381"/>
                  <a:pt x="152" y="399"/>
                  <a:pt x="184" y="399"/>
                </a:cubicBezTo>
                <a:cubicBezTo>
                  <a:pt x="208" y="399"/>
                  <a:pt x="229" y="389"/>
                  <a:pt x="244" y="372"/>
                </a:cubicBezTo>
                <a:cubicBezTo>
                  <a:pt x="257" y="380"/>
                  <a:pt x="272" y="385"/>
                  <a:pt x="288" y="385"/>
                </a:cubicBezTo>
                <a:cubicBezTo>
                  <a:pt x="314" y="385"/>
                  <a:pt x="338" y="373"/>
                  <a:pt x="353" y="353"/>
                </a:cubicBezTo>
                <a:cubicBezTo>
                  <a:pt x="365" y="361"/>
                  <a:pt x="379" y="365"/>
                  <a:pt x="394" y="365"/>
                </a:cubicBezTo>
                <a:cubicBezTo>
                  <a:pt x="435" y="365"/>
                  <a:pt x="468" y="334"/>
                  <a:pt x="471" y="294"/>
                </a:cubicBezTo>
                <a:cubicBezTo>
                  <a:pt x="500" y="287"/>
                  <a:pt x="521" y="261"/>
                  <a:pt x="522" y="229"/>
                </a:cubicBezTo>
                <a:cubicBezTo>
                  <a:pt x="522" y="197"/>
                  <a:pt x="499" y="170"/>
                  <a:pt x="469" y="1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Title 2"/>
          <p:cNvSpPr txBox="1">
            <a:spLocks/>
          </p:cNvSpPr>
          <p:nvPr/>
        </p:nvSpPr>
        <p:spPr bwMode="auto">
          <a:xfrm>
            <a:off x="394098" y="306388"/>
            <a:ext cx="812601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eaLnBrk="0" hangingPunct="0">
              <a:lnSpc>
                <a:spcPct val="75000"/>
              </a:lnSpc>
            </a:pPr>
            <a:r>
              <a:rPr lang="en-US" altLang="fr-FR" sz="4400">
                <a:solidFill>
                  <a:srgbClr val="00285F"/>
                </a:solidFill>
                <a:latin typeface="Ericsson Capital TT" pitchFamily="2" charset="0"/>
                <a:ea typeface="MS PGothic" pitchFamily="34" charset="-128"/>
                <a:cs typeface="MS PGothic" pitchFamily="34" charset="-128"/>
              </a:rPr>
              <a:t>Change Drivers</a:t>
            </a:r>
            <a:br>
              <a:rPr lang="en-US" altLang="fr-FR" sz="4400">
                <a:solidFill>
                  <a:srgbClr val="00285F"/>
                </a:solidFill>
                <a:latin typeface="Ericsson Capital TT" pitchFamily="2" charset="0"/>
                <a:ea typeface="MS PGothic" pitchFamily="34" charset="-128"/>
                <a:cs typeface="MS PGothic" pitchFamily="34" charset="-128"/>
              </a:rPr>
            </a:br>
            <a:r>
              <a:rPr lang="en-US" altLang="fr-FR" sz="2800">
                <a:solidFill>
                  <a:srgbClr val="00285F"/>
                </a:solidFill>
                <a:latin typeface="Ericsson Capital TT" pitchFamily="2" charset="0"/>
                <a:ea typeface="MS PGothic" pitchFamily="34" charset="-128"/>
                <a:cs typeface="MS PGothic" pitchFamily="34" charset="-128"/>
              </a:rPr>
              <a:t>voices from the industry</a:t>
            </a:r>
          </a:p>
        </p:txBody>
      </p:sp>
      <p:sp>
        <p:nvSpPr>
          <p:cNvPr id="7178" name="TextBox 7"/>
          <p:cNvSpPr txBox="1">
            <a:spLocks noChangeArrowheads="1"/>
          </p:cNvSpPr>
          <p:nvPr/>
        </p:nvSpPr>
        <p:spPr bwMode="auto">
          <a:xfrm>
            <a:off x="1928812" y="1601789"/>
            <a:ext cx="6635354"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3600">
                <a:solidFill>
                  <a:schemeClr val="bg1"/>
                </a:solidFill>
                <a:ea typeface="MS PGothic" pitchFamily="34" charset="-128"/>
                <a:cs typeface="MS PGothic" pitchFamily="34" charset="-128"/>
              </a:rPr>
              <a:t>Innovation</a:t>
            </a:r>
          </a:p>
          <a:p>
            <a:r>
              <a:rPr lang="en-US" altLang="en-US" sz="2800" i="1">
                <a:solidFill>
                  <a:schemeClr val="bg1"/>
                </a:solidFill>
                <a:ea typeface="MS PGothic" pitchFamily="34" charset="-128"/>
                <a:cs typeface="MS PGothic" pitchFamily="34" charset="-128"/>
              </a:rPr>
              <a:t>“</a:t>
            </a:r>
            <a:r>
              <a:rPr lang="en-US" altLang="fr-FR" sz="2800" i="1">
                <a:solidFill>
                  <a:schemeClr val="bg1"/>
                </a:solidFill>
                <a:ea typeface="MS PGothic" pitchFamily="34" charset="-128"/>
                <a:cs typeface="MS PGothic" pitchFamily="34" charset="-128"/>
              </a:rPr>
              <a:t>Providing cloud services to enterprise</a:t>
            </a:r>
            <a:r>
              <a:rPr lang="en-US" altLang="en-US" sz="2800" i="1">
                <a:solidFill>
                  <a:schemeClr val="bg1"/>
                </a:solidFill>
                <a:ea typeface="MS PGothic" pitchFamily="34" charset="-128"/>
                <a:cs typeface="MS PGothic" pitchFamily="34" charset="-128"/>
              </a:rPr>
              <a:t>”</a:t>
            </a:r>
            <a:endParaRPr lang="en-US" altLang="fr-FR" sz="2800" i="1">
              <a:solidFill>
                <a:schemeClr val="bg1"/>
              </a:solidFill>
              <a:ea typeface="MS PGothic" pitchFamily="34" charset="-128"/>
              <a:cs typeface="MS PGothic" pitchFamily="34" charset="-128"/>
            </a:endParaRPr>
          </a:p>
        </p:txBody>
      </p:sp>
      <p:sp>
        <p:nvSpPr>
          <p:cNvPr id="7179" name="TextBox 15"/>
          <p:cNvSpPr txBox="1">
            <a:spLocks noChangeArrowheads="1"/>
          </p:cNvSpPr>
          <p:nvPr/>
        </p:nvSpPr>
        <p:spPr bwMode="auto">
          <a:xfrm>
            <a:off x="1856185" y="3170239"/>
            <a:ext cx="6741319"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3600">
                <a:solidFill>
                  <a:schemeClr val="bg1"/>
                </a:solidFill>
                <a:ea typeface="MS PGothic" pitchFamily="34" charset="-128"/>
                <a:cs typeface="MS PGothic" pitchFamily="34" charset="-128"/>
              </a:rPr>
              <a:t>Speed</a:t>
            </a:r>
            <a:r>
              <a:rPr lang="en-US" altLang="fr-FR" sz="3200">
                <a:solidFill>
                  <a:schemeClr val="bg1"/>
                </a:solidFill>
                <a:ea typeface="MS PGothic" pitchFamily="34" charset="-128"/>
                <a:cs typeface="MS PGothic" pitchFamily="34" charset="-128"/>
              </a:rPr>
              <a:t/>
            </a:r>
            <a:br>
              <a:rPr lang="en-US" altLang="fr-FR" sz="3200">
                <a:solidFill>
                  <a:schemeClr val="bg1"/>
                </a:solidFill>
                <a:ea typeface="MS PGothic" pitchFamily="34" charset="-128"/>
                <a:cs typeface="MS PGothic" pitchFamily="34" charset="-128"/>
              </a:rPr>
            </a:br>
            <a:r>
              <a:rPr lang="en-US" altLang="fr-FR" sz="3200">
                <a:solidFill>
                  <a:schemeClr val="bg1"/>
                </a:solidFill>
                <a:ea typeface="MS PGothic" pitchFamily="34" charset="-128"/>
                <a:cs typeface="MS PGothic" pitchFamily="34" charset="-128"/>
              </a:rPr>
              <a:t> </a:t>
            </a:r>
            <a:r>
              <a:rPr lang="en-US" altLang="en-US" sz="3200" i="1">
                <a:solidFill>
                  <a:schemeClr val="bg1"/>
                </a:solidFill>
                <a:ea typeface="MS PGothic" pitchFamily="34" charset="-128"/>
                <a:cs typeface="MS PGothic" pitchFamily="34" charset="-128"/>
              </a:rPr>
              <a:t>“</a:t>
            </a:r>
            <a:r>
              <a:rPr lang="en-US" altLang="ja-JP" sz="2800" i="1">
                <a:solidFill>
                  <a:schemeClr val="bg1"/>
                </a:solidFill>
                <a:ea typeface="MS PGothic" pitchFamily="34" charset="-128"/>
              </a:rPr>
              <a:t>Bring products to market much quicker</a:t>
            </a:r>
            <a:r>
              <a:rPr lang="en-US" altLang="en-US" sz="2800" i="1">
                <a:solidFill>
                  <a:schemeClr val="bg1"/>
                </a:solidFill>
                <a:ea typeface="MS PGothic" pitchFamily="34" charset="-128"/>
                <a:cs typeface="MS PGothic" pitchFamily="34" charset="-128"/>
              </a:rPr>
              <a:t>”</a:t>
            </a:r>
            <a:endParaRPr lang="en-US" altLang="fr-FR" sz="2800" i="1">
              <a:solidFill>
                <a:schemeClr val="bg1"/>
              </a:solidFill>
              <a:ea typeface="MS PGothic" pitchFamily="34" charset="-128"/>
              <a:cs typeface="MS PGothic" pitchFamily="34" charset="-128"/>
            </a:endParaRPr>
          </a:p>
        </p:txBody>
      </p:sp>
      <p:sp>
        <p:nvSpPr>
          <p:cNvPr id="7180" name="TextBox 15"/>
          <p:cNvSpPr txBox="1">
            <a:spLocks noChangeArrowheads="1"/>
          </p:cNvSpPr>
          <p:nvPr/>
        </p:nvSpPr>
        <p:spPr bwMode="auto">
          <a:xfrm>
            <a:off x="2025254" y="4900614"/>
            <a:ext cx="653653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3600">
                <a:solidFill>
                  <a:schemeClr val="bg1"/>
                </a:solidFill>
                <a:ea typeface="MS PGothic" pitchFamily="34" charset="-128"/>
                <a:cs typeface="MS PGothic" pitchFamily="34" charset="-128"/>
              </a:rPr>
              <a:t>Efficiency</a:t>
            </a:r>
            <a:r>
              <a:rPr lang="en-US" altLang="fr-FR" sz="3200">
                <a:solidFill>
                  <a:schemeClr val="bg1"/>
                </a:solidFill>
                <a:ea typeface="MS PGothic" pitchFamily="34" charset="-128"/>
                <a:cs typeface="MS PGothic" pitchFamily="34" charset="-128"/>
              </a:rPr>
              <a:t/>
            </a:r>
            <a:br>
              <a:rPr lang="en-US" altLang="fr-FR" sz="3200">
                <a:solidFill>
                  <a:schemeClr val="bg1"/>
                </a:solidFill>
                <a:ea typeface="MS PGothic" pitchFamily="34" charset="-128"/>
                <a:cs typeface="MS PGothic" pitchFamily="34" charset="-128"/>
              </a:rPr>
            </a:br>
            <a:r>
              <a:rPr lang="en-US" altLang="en-US" sz="2800" i="1">
                <a:solidFill>
                  <a:schemeClr val="bg1"/>
                </a:solidFill>
                <a:ea typeface="MS PGothic" pitchFamily="34" charset="-128"/>
                <a:cs typeface="MS PGothic" pitchFamily="34" charset="-128"/>
              </a:rPr>
              <a:t>“</a:t>
            </a:r>
            <a:r>
              <a:rPr lang="en-US" altLang="fr-FR" sz="2800" i="1">
                <a:solidFill>
                  <a:schemeClr val="bg1"/>
                </a:solidFill>
                <a:ea typeface="MS PGothic" pitchFamily="34" charset="-128"/>
                <a:cs typeface="MS PGothic" pitchFamily="34" charset="-128"/>
              </a:rPr>
              <a:t>Radically simplified network</a:t>
            </a:r>
            <a:r>
              <a:rPr lang="en-US" altLang="en-US" sz="2800" i="1">
                <a:solidFill>
                  <a:schemeClr val="bg1"/>
                </a:solidFill>
                <a:ea typeface="MS PGothic" pitchFamily="34" charset="-128"/>
                <a:cs typeface="MS PGothic" pitchFamily="34" charset="-128"/>
              </a:rPr>
              <a:t>”</a:t>
            </a:r>
            <a:endParaRPr lang="en-US" altLang="fr-FR" sz="2800" i="1">
              <a:solidFill>
                <a:schemeClr val="bg1"/>
              </a:solidFill>
              <a:ea typeface="MS PGothic" pitchFamily="34" charset="-128"/>
              <a:cs typeface="MS PGothic" pitchFamily="34" charset="-128"/>
            </a:endParaRPr>
          </a:p>
        </p:txBody>
      </p:sp>
      <p:sp>
        <p:nvSpPr>
          <p:cNvPr id="7181" name="TextBox 13"/>
          <p:cNvSpPr txBox="1">
            <a:spLocks noChangeArrowheads="1"/>
          </p:cNvSpPr>
          <p:nvPr/>
        </p:nvSpPr>
        <p:spPr bwMode="auto">
          <a:xfrm>
            <a:off x="4291013" y="5943600"/>
            <a:ext cx="3088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600" i="1">
                <a:solidFill>
                  <a:schemeClr val="bg1"/>
                </a:solidFill>
                <a:ea typeface="MS PGothic" pitchFamily="34" charset="-128"/>
                <a:cs typeface="MS PGothic" pitchFamily="34" charset="-128"/>
              </a:rPr>
              <a:t>Bruno Jacobfeuerborn, CTO DT</a:t>
            </a:r>
          </a:p>
        </p:txBody>
      </p:sp>
      <p:sp>
        <p:nvSpPr>
          <p:cNvPr id="7182" name="TextBox 14"/>
          <p:cNvSpPr txBox="1">
            <a:spLocks noChangeArrowheads="1"/>
          </p:cNvSpPr>
          <p:nvPr/>
        </p:nvSpPr>
        <p:spPr bwMode="auto">
          <a:xfrm>
            <a:off x="3918347" y="4297364"/>
            <a:ext cx="3759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600" i="1">
                <a:solidFill>
                  <a:schemeClr val="bg1"/>
                </a:solidFill>
                <a:ea typeface="MS PGothic" pitchFamily="34" charset="-128"/>
                <a:cs typeface="MS PGothic" pitchFamily="34" charset="-128"/>
              </a:rPr>
              <a:t>Mike Wright, Executive Director, Telstra</a:t>
            </a:r>
          </a:p>
        </p:txBody>
      </p:sp>
      <p:sp>
        <p:nvSpPr>
          <p:cNvPr id="7183" name="TextBox 15"/>
          <p:cNvSpPr txBox="1">
            <a:spLocks noChangeArrowheads="1"/>
          </p:cNvSpPr>
          <p:nvPr/>
        </p:nvSpPr>
        <p:spPr bwMode="auto">
          <a:xfrm>
            <a:off x="3868341" y="2676525"/>
            <a:ext cx="4084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600" i="1">
                <a:solidFill>
                  <a:schemeClr val="bg1"/>
                </a:solidFill>
                <a:ea typeface="MS PGothic" pitchFamily="34" charset="-128"/>
                <a:cs typeface="MS PGothic" pitchFamily="34" charset="-128"/>
              </a:rPr>
              <a:t>Kris Rinne, Senior VP of Technology, AT&amp;T</a:t>
            </a:r>
          </a:p>
        </p:txBody>
      </p:sp>
    </p:spTree>
    <p:extLst>
      <p:ext uri="{BB962C8B-B14F-4D97-AF65-F5344CB8AC3E}">
        <p14:creationId xmlns:p14="http://schemas.microsoft.com/office/powerpoint/2010/main" val="127832890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8365"/>
            <a:ext cx="8229600" cy="1143000"/>
          </a:xfrm>
        </p:spPr>
        <p:txBody>
          <a:bodyPr>
            <a:normAutofit fontScale="90000"/>
          </a:bodyPr>
          <a:lstStyle/>
          <a:p>
            <a:pPr eaLnBrk="1" hangingPunct="1"/>
            <a:r>
              <a:rPr lang="en-US" dirty="0" smtClean="0">
                <a:latin typeface="Ericsson Capital TT" pitchFamily="2" charset="0"/>
              </a:rPr>
              <a:t>Operator drivers</a:t>
            </a:r>
            <a:br>
              <a:rPr lang="en-US" dirty="0" smtClean="0">
                <a:latin typeface="Ericsson Capital TT" pitchFamily="2" charset="0"/>
              </a:rPr>
            </a:br>
            <a:r>
              <a:rPr lang="en-US" sz="2700" dirty="0" smtClean="0">
                <a:latin typeface="Ericsson Capital TT" pitchFamily="2" charset="0"/>
              </a:rPr>
              <a:t>for cloud Transformation</a:t>
            </a:r>
            <a:endParaRPr lang="en-US" dirty="0" smtClean="0">
              <a:latin typeface="Ericsson Capital TT" pitchFamily="2" charset="0"/>
            </a:endParaRPr>
          </a:p>
        </p:txBody>
      </p:sp>
      <p:sp>
        <p:nvSpPr>
          <p:cNvPr id="4" name="Content Placeholder 1"/>
          <p:cNvSpPr txBox="1">
            <a:spLocks/>
          </p:cNvSpPr>
          <p:nvPr/>
        </p:nvSpPr>
        <p:spPr>
          <a:xfrm>
            <a:off x="528638" y="1681163"/>
            <a:ext cx="8615362" cy="41925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Ericsson Capital TT" pitchFamily="2" charset="0"/>
              <a:buAutoNum type="arabicPeriod"/>
            </a:pPr>
            <a:r>
              <a:rPr lang="en-US" sz="2000" smtClean="0"/>
              <a:t>Separation of SW/HW to avoid current vendor-lock in and increase flexibility</a:t>
            </a:r>
          </a:p>
          <a:p>
            <a:pPr marL="457200" indent="-457200">
              <a:buFont typeface="Ericsson Capital TT" pitchFamily="2" charset="0"/>
              <a:buAutoNum type="arabicPeriod"/>
            </a:pPr>
            <a:r>
              <a:rPr lang="en-US" sz="2000" smtClean="0"/>
              <a:t>To address new services with reduced TTM</a:t>
            </a:r>
          </a:p>
          <a:p>
            <a:pPr lvl="1"/>
            <a:r>
              <a:rPr lang="en-US" sz="1800" smtClean="0"/>
              <a:t>Easier to launch new services</a:t>
            </a:r>
          </a:p>
          <a:p>
            <a:pPr marL="457200" indent="-457200">
              <a:buFont typeface="Ericsson Capital TT" pitchFamily="2" charset="0"/>
              <a:buAutoNum type="arabicPeriod"/>
            </a:pPr>
            <a:r>
              <a:rPr lang="en-US" sz="2000" smtClean="0"/>
              <a:t> Expected OPEX reductions </a:t>
            </a:r>
          </a:p>
          <a:p>
            <a:pPr lvl="1"/>
            <a:r>
              <a:rPr lang="en-US" sz="1800" smtClean="0"/>
              <a:t>Automation of processes</a:t>
            </a:r>
          </a:p>
          <a:p>
            <a:pPr lvl="1"/>
            <a:r>
              <a:rPr lang="en-US" sz="1800" smtClean="0"/>
              <a:t>Improvements for SW validation and upgrade processes</a:t>
            </a:r>
          </a:p>
          <a:p>
            <a:pPr lvl="1"/>
            <a:r>
              <a:rPr lang="en-US" sz="1800" smtClean="0"/>
              <a:t>Pooling of HW, energy consumption, HW maintenance</a:t>
            </a:r>
          </a:p>
          <a:p>
            <a:pPr marL="457200" indent="-457200">
              <a:buFont typeface="Ericsson Capital TT" pitchFamily="2" charset="0"/>
              <a:buAutoNum type="arabicPeriod"/>
            </a:pPr>
            <a:r>
              <a:rPr lang="en-US" sz="2000" smtClean="0"/>
              <a:t>Expected CAPEX reductions</a:t>
            </a:r>
          </a:p>
          <a:p>
            <a:pPr lvl="1"/>
            <a:r>
              <a:rPr lang="en-US" sz="1800" smtClean="0"/>
              <a:t>Expectations in HW cost reductions</a:t>
            </a:r>
          </a:p>
          <a:p>
            <a:pPr lvl="1"/>
            <a:r>
              <a:rPr lang="en-US" sz="1800" smtClean="0"/>
              <a:t>Site strategy aspects, leveraging existing sites versus centralization </a:t>
            </a:r>
            <a:endParaRPr lang="en-US" sz="1800" dirty="0" smtClean="0"/>
          </a:p>
        </p:txBody>
      </p:sp>
    </p:spTree>
    <p:extLst>
      <p:ext uri="{BB962C8B-B14F-4D97-AF65-F5344CB8AC3E}">
        <p14:creationId xmlns:p14="http://schemas.microsoft.com/office/powerpoint/2010/main" val="2733472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394097" y="239713"/>
            <a:ext cx="7929563" cy="1085850"/>
          </a:xfrm>
        </p:spPr>
        <p:txBody>
          <a:bodyPr>
            <a:normAutofit fontScale="90000"/>
          </a:bodyPr>
          <a:lstStyle/>
          <a:p>
            <a:r>
              <a:rPr lang="en-US" altLang="sv-SE" smtClean="0">
                <a:latin typeface="Ericsson Capital TT" pitchFamily="2" charset="0"/>
              </a:rPr>
              <a:t>Operator cloud transformation tracks</a:t>
            </a:r>
            <a:endParaRPr lang="sv-SE" altLang="sv-SE" smtClean="0">
              <a:latin typeface="Ericsson Capital TT" pitchFamily="2" charset="0"/>
            </a:endParaRPr>
          </a:p>
        </p:txBody>
      </p:sp>
      <p:sp>
        <p:nvSpPr>
          <p:cNvPr id="10243" name="Rektangel 4"/>
          <p:cNvSpPr>
            <a:spLocks noChangeArrowheads="1"/>
          </p:cNvSpPr>
          <p:nvPr/>
        </p:nvSpPr>
        <p:spPr bwMode="auto">
          <a:xfrm>
            <a:off x="3370660" y="1720851"/>
            <a:ext cx="2278856" cy="595313"/>
          </a:xfrm>
          <a:prstGeom prst="rect">
            <a:avLst/>
          </a:prstGeom>
          <a:solidFill>
            <a:srgbClr val="7B0663"/>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98" tIns="45719" rIns="71998" bIns="45719"/>
          <a:lstStyle/>
          <a:p>
            <a:pPr algn="ctr">
              <a:spcBef>
                <a:spcPct val="50000"/>
              </a:spcBef>
            </a:pPr>
            <a:r>
              <a:rPr lang="sv-SE" altLang="sv-SE" sz="1600" b="1">
                <a:solidFill>
                  <a:srgbClr val="FFFFFF"/>
                </a:solidFill>
              </a:rPr>
              <a:t>Operator IT</a:t>
            </a:r>
            <a:br>
              <a:rPr lang="sv-SE" altLang="sv-SE" sz="1600" b="1">
                <a:solidFill>
                  <a:srgbClr val="FFFFFF"/>
                </a:solidFill>
              </a:rPr>
            </a:br>
            <a:r>
              <a:rPr lang="sv-SE" altLang="sv-SE" sz="1600" b="1">
                <a:solidFill>
                  <a:srgbClr val="FFFFFF"/>
                </a:solidFill>
              </a:rPr>
              <a:t>Cloud</a:t>
            </a:r>
            <a:br>
              <a:rPr lang="sv-SE" altLang="sv-SE" sz="1600" b="1">
                <a:solidFill>
                  <a:srgbClr val="FFFFFF"/>
                </a:solidFill>
              </a:rPr>
            </a:br>
            <a:endParaRPr lang="sv-SE" altLang="sv-SE" sz="1600">
              <a:solidFill>
                <a:srgbClr val="FFFFFF"/>
              </a:solidFill>
            </a:endParaRPr>
          </a:p>
        </p:txBody>
      </p:sp>
      <p:sp>
        <p:nvSpPr>
          <p:cNvPr id="10244" name="Rektangel 5"/>
          <p:cNvSpPr>
            <a:spLocks noChangeArrowheads="1"/>
          </p:cNvSpPr>
          <p:nvPr/>
        </p:nvSpPr>
        <p:spPr bwMode="auto">
          <a:xfrm>
            <a:off x="6029325" y="1720851"/>
            <a:ext cx="2294335" cy="595313"/>
          </a:xfrm>
          <a:prstGeom prst="rect">
            <a:avLst/>
          </a:prstGeom>
          <a:solidFill>
            <a:srgbClr val="7B0663"/>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98" tIns="45719" rIns="71998" bIns="45719"/>
          <a:lstStyle/>
          <a:p>
            <a:pPr algn="ctr">
              <a:spcBef>
                <a:spcPct val="50000"/>
              </a:spcBef>
            </a:pPr>
            <a:r>
              <a:rPr lang="sv-SE" altLang="sv-SE" sz="1600" b="1">
                <a:solidFill>
                  <a:srgbClr val="FFFFFF"/>
                </a:solidFill>
              </a:rPr>
              <a:t>Operator</a:t>
            </a:r>
            <a:br>
              <a:rPr lang="sv-SE" altLang="sv-SE" sz="1600" b="1">
                <a:solidFill>
                  <a:srgbClr val="FFFFFF"/>
                </a:solidFill>
              </a:rPr>
            </a:br>
            <a:r>
              <a:rPr lang="sv-SE" altLang="sv-SE" sz="1600" b="1">
                <a:solidFill>
                  <a:srgbClr val="FFFFFF"/>
                </a:solidFill>
              </a:rPr>
              <a:t>Commercial Cloud </a:t>
            </a:r>
            <a:endParaRPr lang="sv-SE" altLang="sv-SE" sz="1600">
              <a:solidFill>
                <a:srgbClr val="FFFFFF"/>
              </a:solidFill>
            </a:endParaRPr>
          </a:p>
        </p:txBody>
      </p:sp>
      <p:sp>
        <p:nvSpPr>
          <p:cNvPr id="10245" name="Rectangle 55"/>
          <p:cNvSpPr>
            <a:spLocks noChangeArrowheads="1"/>
          </p:cNvSpPr>
          <p:nvPr/>
        </p:nvSpPr>
        <p:spPr bwMode="auto">
          <a:xfrm rot="2472217">
            <a:off x="5130894" y="2442648"/>
            <a:ext cx="522896"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r>
              <a:rPr lang="en-US" altLang="sv-SE" b="1">
                <a:solidFill>
                  <a:srgbClr val="8F3F7B"/>
                </a:solidFill>
              </a:rPr>
              <a:t>CIO</a:t>
            </a:r>
          </a:p>
        </p:txBody>
      </p:sp>
      <p:sp>
        <p:nvSpPr>
          <p:cNvPr id="10246" name="Freeform 3"/>
          <p:cNvSpPr>
            <a:spLocks noChangeAspect="1" noEditPoints="1"/>
          </p:cNvSpPr>
          <p:nvPr/>
        </p:nvSpPr>
        <p:spPr bwMode="auto">
          <a:xfrm>
            <a:off x="3887392" y="2654300"/>
            <a:ext cx="1354931" cy="1455738"/>
          </a:xfrm>
          <a:custGeom>
            <a:avLst/>
            <a:gdLst>
              <a:gd name="T0" fmla="*/ 2147483647 w 524"/>
              <a:gd name="T1" fmla="*/ 2147483647 h 422"/>
              <a:gd name="T2" fmla="*/ 2147483647 w 524"/>
              <a:gd name="T3" fmla="*/ 2147483647 h 422"/>
              <a:gd name="T4" fmla="*/ 2147483647 w 524"/>
              <a:gd name="T5" fmla="*/ 2147483647 h 422"/>
              <a:gd name="T6" fmla="*/ 2147483647 w 524"/>
              <a:gd name="T7" fmla="*/ 2147483647 h 422"/>
              <a:gd name="T8" fmla="*/ 2147483647 w 524"/>
              <a:gd name="T9" fmla="*/ 2147483647 h 422"/>
              <a:gd name="T10" fmla="*/ 2147483647 w 524"/>
              <a:gd name="T11" fmla="*/ 2147483647 h 422"/>
              <a:gd name="T12" fmla="*/ 2147483647 w 524"/>
              <a:gd name="T13" fmla="*/ 2147483647 h 422"/>
              <a:gd name="T14" fmla="*/ 2147483647 w 524"/>
              <a:gd name="T15" fmla="*/ 2147483647 h 422"/>
              <a:gd name="T16" fmla="*/ 2147483647 w 524"/>
              <a:gd name="T17" fmla="*/ 2147483647 h 422"/>
              <a:gd name="T18" fmla="*/ 2147483647 w 524"/>
              <a:gd name="T19" fmla="*/ 2147483647 h 422"/>
              <a:gd name="T20" fmla="*/ 2147483647 w 524"/>
              <a:gd name="T21" fmla="*/ 2147483647 h 422"/>
              <a:gd name="T22" fmla="*/ 2147483647 w 524"/>
              <a:gd name="T23" fmla="*/ 2147483647 h 422"/>
              <a:gd name="T24" fmla="*/ 2147483647 w 524"/>
              <a:gd name="T25" fmla="*/ 2147483647 h 422"/>
              <a:gd name="T26" fmla="*/ 2147483647 w 524"/>
              <a:gd name="T27" fmla="*/ 2147483647 h 422"/>
              <a:gd name="T28" fmla="*/ 2147483647 w 524"/>
              <a:gd name="T29" fmla="*/ 2147483647 h 422"/>
              <a:gd name="T30" fmla="*/ 2147483647 w 524"/>
              <a:gd name="T31" fmla="*/ 2147483647 h 422"/>
              <a:gd name="T32" fmla="*/ 2147483647 w 524"/>
              <a:gd name="T33" fmla="*/ 2147483647 h 422"/>
              <a:gd name="T34" fmla="*/ 2147483647 w 524"/>
              <a:gd name="T35" fmla="*/ 2147483647 h 422"/>
              <a:gd name="T36" fmla="*/ 2147483647 w 524"/>
              <a:gd name="T37" fmla="*/ 2147483647 h 422"/>
              <a:gd name="T38" fmla="*/ 2147483647 w 524"/>
              <a:gd name="T39" fmla="*/ 2147483647 h 422"/>
              <a:gd name="T40" fmla="*/ 2147483647 w 524"/>
              <a:gd name="T41" fmla="*/ 2147483647 h 422"/>
              <a:gd name="T42" fmla="*/ 2147483647 w 524"/>
              <a:gd name="T43" fmla="*/ 2147483647 h 422"/>
              <a:gd name="T44" fmla="*/ 2147483647 w 524"/>
              <a:gd name="T45" fmla="*/ 2147483647 h 422"/>
              <a:gd name="T46" fmla="*/ 2147483647 w 524"/>
              <a:gd name="T47" fmla="*/ 2147483647 h 422"/>
              <a:gd name="T48" fmla="*/ 2147483647 w 524"/>
              <a:gd name="T49" fmla="*/ 2147483647 h 422"/>
              <a:gd name="T50" fmla="*/ 2147483647 w 524"/>
              <a:gd name="T51" fmla="*/ 2147483647 h 422"/>
              <a:gd name="T52" fmla="*/ 2147483647 w 524"/>
              <a:gd name="T53" fmla="*/ 2147483647 h 422"/>
              <a:gd name="T54" fmla="*/ 2147483647 w 524"/>
              <a:gd name="T55" fmla="*/ 2147483647 h 422"/>
              <a:gd name="T56" fmla="*/ 2147483647 w 524"/>
              <a:gd name="T57" fmla="*/ 2147483647 h 422"/>
              <a:gd name="T58" fmla="*/ 2147483647 w 524"/>
              <a:gd name="T59" fmla="*/ 2147483647 h 422"/>
              <a:gd name="T60" fmla="*/ 2147483647 w 524"/>
              <a:gd name="T61" fmla="*/ 2147483647 h 422"/>
              <a:gd name="T62" fmla="*/ 2147483647 w 524"/>
              <a:gd name="T63" fmla="*/ 2147483647 h 422"/>
              <a:gd name="T64" fmla="*/ 2147483647 w 524"/>
              <a:gd name="T65" fmla="*/ 2147483647 h 422"/>
              <a:gd name="T66" fmla="*/ 2147483647 w 524"/>
              <a:gd name="T67" fmla="*/ 2147483647 h 422"/>
              <a:gd name="T68" fmla="*/ 2147483647 w 524"/>
              <a:gd name="T69" fmla="*/ 2147483647 h 422"/>
              <a:gd name="T70" fmla="*/ 2147483647 w 524"/>
              <a:gd name="T71" fmla="*/ 2147483647 h 422"/>
              <a:gd name="T72" fmla="*/ 2147483647 w 524"/>
              <a:gd name="T73" fmla="*/ 2147483647 h 422"/>
              <a:gd name="T74" fmla="*/ 2147483647 w 524"/>
              <a:gd name="T75" fmla="*/ 2147483647 h 422"/>
              <a:gd name="T76" fmla="*/ 2147483647 w 524"/>
              <a:gd name="T77" fmla="*/ 2147483647 h 422"/>
              <a:gd name="T78" fmla="*/ 2147483647 w 524"/>
              <a:gd name="T79" fmla="*/ 2147483647 h 422"/>
              <a:gd name="T80" fmla="*/ 2147483647 w 524"/>
              <a:gd name="T81" fmla="*/ 2147483647 h 422"/>
              <a:gd name="T82" fmla="*/ 2147483647 w 524"/>
              <a:gd name="T83" fmla="*/ 2147483647 h 422"/>
              <a:gd name="T84" fmla="*/ 2147483647 w 524"/>
              <a:gd name="T85" fmla="*/ 2147483647 h 422"/>
              <a:gd name="T86" fmla="*/ 2147483647 w 524"/>
              <a:gd name="T87" fmla="*/ 2147483647 h 422"/>
              <a:gd name="T88" fmla="*/ 2147483647 w 524"/>
              <a:gd name="T89" fmla="*/ 2147483647 h 422"/>
              <a:gd name="T90" fmla="*/ 2147483647 w 524"/>
              <a:gd name="T91" fmla="*/ 2147483647 h 422"/>
              <a:gd name="T92" fmla="*/ 2147483647 w 524"/>
              <a:gd name="T93" fmla="*/ 2147483647 h 422"/>
              <a:gd name="T94" fmla="*/ 2147483647 w 524"/>
              <a:gd name="T95" fmla="*/ 2147483647 h 422"/>
              <a:gd name="T96" fmla="*/ 2147483647 w 524"/>
              <a:gd name="T97" fmla="*/ 2147483647 h 422"/>
              <a:gd name="T98" fmla="*/ 2147483647 w 524"/>
              <a:gd name="T99" fmla="*/ 2147483647 h 422"/>
              <a:gd name="T100" fmla="*/ 2147483647 w 524"/>
              <a:gd name="T101" fmla="*/ 2147483647 h 422"/>
              <a:gd name="T102" fmla="*/ 2147483647 w 524"/>
              <a:gd name="T103" fmla="*/ 2147483647 h 422"/>
              <a:gd name="T104" fmla="*/ 2147483647 w 524"/>
              <a:gd name="T105" fmla="*/ 2147483647 h 422"/>
              <a:gd name="T106" fmla="*/ 2147483647 w 524"/>
              <a:gd name="T107" fmla="*/ 2147483647 h 422"/>
              <a:gd name="T108" fmla="*/ 2147483647 w 524"/>
              <a:gd name="T109" fmla="*/ 2147483647 h 422"/>
              <a:gd name="T110" fmla="*/ 2147483647 w 524"/>
              <a:gd name="T111" fmla="*/ 2147483647 h 422"/>
              <a:gd name="T112" fmla="*/ 2147483647 w 524"/>
              <a:gd name="T113" fmla="*/ 2147483647 h 422"/>
              <a:gd name="T114" fmla="*/ 2147483647 w 524"/>
              <a:gd name="T115" fmla="*/ 2147483647 h 422"/>
              <a:gd name="T116" fmla="*/ 2147483647 w 524"/>
              <a:gd name="T117" fmla="*/ 2147483647 h 422"/>
              <a:gd name="T118" fmla="*/ 2147483647 w 524"/>
              <a:gd name="T119" fmla="*/ 2147483647 h 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4"/>
              <a:gd name="T181" fmla="*/ 0 h 422"/>
              <a:gd name="T182" fmla="*/ 524 w 524"/>
              <a:gd name="T183" fmla="*/ 422 h 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4" h="422">
                <a:moveTo>
                  <a:pt x="446" y="315"/>
                </a:moveTo>
                <a:cubicBezTo>
                  <a:pt x="447" y="313"/>
                  <a:pt x="449" y="310"/>
                  <a:pt x="449" y="306"/>
                </a:cubicBezTo>
                <a:cubicBezTo>
                  <a:pt x="449" y="302"/>
                  <a:pt x="445" y="297"/>
                  <a:pt x="441" y="296"/>
                </a:cubicBezTo>
                <a:cubicBezTo>
                  <a:pt x="435" y="292"/>
                  <a:pt x="435" y="292"/>
                  <a:pt x="435" y="292"/>
                </a:cubicBezTo>
                <a:cubicBezTo>
                  <a:pt x="446" y="280"/>
                  <a:pt x="446" y="280"/>
                  <a:pt x="446" y="280"/>
                </a:cubicBezTo>
                <a:cubicBezTo>
                  <a:pt x="447" y="277"/>
                  <a:pt x="449" y="275"/>
                  <a:pt x="449" y="271"/>
                </a:cubicBezTo>
                <a:cubicBezTo>
                  <a:pt x="449" y="266"/>
                  <a:pt x="445" y="262"/>
                  <a:pt x="441" y="260"/>
                </a:cubicBezTo>
                <a:cubicBezTo>
                  <a:pt x="435" y="257"/>
                  <a:pt x="435" y="257"/>
                  <a:pt x="435" y="257"/>
                </a:cubicBezTo>
                <a:cubicBezTo>
                  <a:pt x="446" y="244"/>
                  <a:pt x="446" y="244"/>
                  <a:pt x="446" y="244"/>
                </a:cubicBezTo>
                <a:cubicBezTo>
                  <a:pt x="447" y="242"/>
                  <a:pt x="449" y="239"/>
                  <a:pt x="449" y="236"/>
                </a:cubicBezTo>
                <a:cubicBezTo>
                  <a:pt x="449" y="231"/>
                  <a:pt x="445" y="227"/>
                  <a:pt x="441" y="225"/>
                </a:cubicBezTo>
                <a:cubicBezTo>
                  <a:pt x="435" y="222"/>
                  <a:pt x="435" y="222"/>
                  <a:pt x="435" y="222"/>
                </a:cubicBezTo>
                <a:cubicBezTo>
                  <a:pt x="446" y="209"/>
                  <a:pt x="446" y="209"/>
                  <a:pt x="446" y="209"/>
                </a:cubicBezTo>
                <a:cubicBezTo>
                  <a:pt x="447" y="207"/>
                  <a:pt x="449" y="204"/>
                  <a:pt x="449" y="201"/>
                </a:cubicBezTo>
                <a:cubicBezTo>
                  <a:pt x="449" y="196"/>
                  <a:pt x="445" y="191"/>
                  <a:pt x="441" y="190"/>
                </a:cubicBezTo>
                <a:cubicBezTo>
                  <a:pt x="340" y="152"/>
                  <a:pt x="340" y="152"/>
                  <a:pt x="340" y="152"/>
                </a:cubicBezTo>
                <a:cubicBezTo>
                  <a:pt x="338" y="151"/>
                  <a:pt x="336" y="151"/>
                  <a:pt x="334" y="151"/>
                </a:cubicBezTo>
                <a:cubicBezTo>
                  <a:pt x="329" y="151"/>
                  <a:pt x="325" y="152"/>
                  <a:pt x="321" y="156"/>
                </a:cubicBezTo>
                <a:cubicBezTo>
                  <a:pt x="290" y="193"/>
                  <a:pt x="290" y="193"/>
                  <a:pt x="290" y="193"/>
                </a:cubicBezTo>
                <a:cubicBezTo>
                  <a:pt x="288" y="195"/>
                  <a:pt x="287" y="198"/>
                  <a:pt x="287" y="201"/>
                </a:cubicBezTo>
                <a:cubicBezTo>
                  <a:pt x="287" y="206"/>
                  <a:pt x="290" y="211"/>
                  <a:pt x="295" y="212"/>
                </a:cubicBezTo>
                <a:cubicBezTo>
                  <a:pt x="302" y="215"/>
                  <a:pt x="302" y="215"/>
                  <a:pt x="302" y="215"/>
                </a:cubicBezTo>
                <a:cubicBezTo>
                  <a:pt x="290" y="228"/>
                  <a:pt x="290" y="228"/>
                  <a:pt x="290" y="228"/>
                </a:cubicBezTo>
                <a:cubicBezTo>
                  <a:pt x="290" y="228"/>
                  <a:pt x="290" y="228"/>
                  <a:pt x="290" y="228"/>
                </a:cubicBezTo>
                <a:cubicBezTo>
                  <a:pt x="288" y="230"/>
                  <a:pt x="287" y="233"/>
                  <a:pt x="287" y="237"/>
                </a:cubicBezTo>
                <a:cubicBezTo>
                  <a:pt x="287" y="242"/>
                  <a:pt x="290" y="246"/>
                  <a:pt x="295" y="248"/>
                </a:cubicBezTo>
                <a:cubicBezTo>
                  <a:pt x="302" y="250"/>
                  <a:pt x="302" y="250"/>
                  <a:pt x="302" y="250"/>
                </a:cubicBezTo>
                <a:cubicBezTo>
                  <a:pt x="290" y="263"/>
                  <a:pt x="290" y="263"/>
                  <a:pt x="290" y="263"/>
                </a:cubicBezTo>
                <a:cubicBezTo>
                  <a:pt x="290" y="263"/>
                  <a:pt x="290" y="263"/>
                  <a:pt x="290" y="263"/>
                </a:cubicBezTo>
                <a:cubicBezTo>
                  <a:pt x="288" y="266"/>
                  <a:pt x="287" y="269"/>
                  <a:pt x="287" y="272"/>
                </a:cubicBezTo>
                <a:cubicBezTo>
                  <a:pt x="287" y="277"/>
                  <a:pt x="290" y="281"/>
                  <a:pt x="295" y="283"/>
                </a:cubicBezTo>
                <a:cubicBezTo>
                  <a:pt x="302" y="286"/>
                  <a:pt x="302" y="286"/>
                  <a:pt x="302" y="286"/>
                </a:cubicBezTo>
                <a:cubicBezTo>
                  <a:pt x="290" y="298"/>
                  <a:pt x="290" y="298"/>
                  <a:pt x="290" y="298"/>
                </a:cubicBezTo>
                <a:cubicBezTo>
                  <a:pt x="290" y="299"/>
                  <a:pt x="290" y="299"/>
                  <a:pt x="290" y="299"/>
                </a:cubicBezTo>
                <a:cubicBezTo>
                  <a:pt x="288" y="301"/>
                  <a:pt x="287" y="304"/>
                  <a:pt x="287" y="307"/>
                </a:cubicBezTo>
                <a:cubicBezTo>
                  <a:pt x="287" y="312"/>
                  <a:pt x="290" y="317"/>
                  <a:pt x="295" y="318"/>
                </a:cubicBezTo>
                <a:cubicBezTo>
                  <a:pt x="396" y="356"/>
                  <a:pt x="396" y="356"/>
                  <a:pt x="396" y="356"/>
                </a:cubicBezTo>
                <a:cubicBezTo>
                  <a:pt x="398" y="357"/>
                  <a:pt x="400" y="357"/>
                  <a:pt x="401" y="357"/>
                </a:cubicBezTo>
                <a:cubicBezTo>
                  <a:pt x="406" y="357"/>
                  <a:pt x="410" y="355"/>
                  <a:pt x="414" y="351"/>
                </a:cubicBezTo>
                <a:lnTo>
                  <a:pt x="446" y="315"/>
                </a:lnTo>
                <a:close/>
                <a:moveTo>
                  <a:pt x="401" y="306"/>
                </a:moveTo>
                <a:cubicBezTo>
                  <a:pt x="306" y="270"/>
                  <a:pt x="306" y="270"/>
                  <a:pt x="306" y="270"/>
                </a:cubicBezTo>
                <a:cubicBezTo>
                  <a:pt x="319" y="257"/>
                  <a:pt x="319" y="257"/>
                  <a:pt x="319" y="257"/>
                </a:cubicBezTo>
                <a:cubicBezTo>
                  <a:pt x="396" y="286"/>
                  <a:pt x="396" y="286"/>
                  <a:pt x="396" y="286"/>
                </a:cubicBezTo>
                <a:cubicBezTo>
                  <a:pt x="398" y="286"/>
                  <a:pt x="400" y="287"/>
                  <a:pt x="401" y="287"/>
                </a:cubicBezTo>
                <a:cubicBezTo>
                  <a:pt x="406" y="287"/>
                  <a:pt x="410" y="285"/>
                  <a:pt x="414" y="281"/>
                </a:cubicBezTo>
                <a:cubicBezTo>
                  <a:pt x="424" y="270"/>
                  <a:pt x="424" y="270"/>
                  <a:pt x="424" y="270"/>
                </a:cubicBezTo>
                <a:cubicBezTo>
                  <a:pt x="430" y="273"/>
                  <a:pt x="430" y="273"/>
                  <a:pt x="430" y="273"/>
                </a:cubicBezTo>
                <a:cubicBezTo>
                  <a:pt x="402" y="306"/>
                  <a:pt x="402" y="306"/>
                  <a:pt x="402" y="306"/>
                </a:cubicBezTo>
                <a:cubicBezTo>
                  <a:pt x="402" y="306"/>
                  <a:pt x="402" y="306"/>
                  <a:pt x="402" y="306"/>
                </a:cubicBezTo>
                <a:cubicBezTo>
                  <a:pt x="402" y="306"/>
                  <a:pt x="402" y="306"/>
                  <a:pt x="401" y="306"/>
                </a:cubicBezTo>
                <a:close/>
                <a:moveTo>
                  <a:pt x="402" y="270"/>
                </a:moveTo>
                <a:cubicBezTo>
                  <a:pt x="402" y="271"/>
                  <a:pt x="402" y="271"/>
                  <a:pt x="401" y="271"/>
                </a:cubicBezTo>
                <a:cubicBezTo>
                  <a:pt x="306" y="235"/>
                  <a:pt x="306" y="235"/>
                  <a:pt x="306" y="235"/>
                </a:cubicBezTo>
                <a:cubicBezTo>
                  <a:pt x="319" y="221"/>
                  <a:pt x="319" y="221"/>
                  <a:pt x="319" y="221"/>
                </a:cubicBezTo>
                <a:cubicBezTo>
                  <a:pt x="396" y="251"/>
                  <a:pt x="396" y="251"/>
                  <a:pt x="396" y="251"/>
                </a:cubicBezTo>
                <a:cubicBezTo>
                  <a:pt x="398" y="251"/>
                  <a:pt x="400" y="251"/>
                  <a:pt x="401" y="251"/>
                </a:cubicBezTo>
                <a:cubicBezTo>
                  <a:pt x="406" y="251"/>
                  <a:pt x="411" y="250"/>
                  <a:pt x="414" y="246"/>
                </a:cubicBezTo>
                <a:cubicBezTo>
                  <a:pt x="408" y="240"/>
                  <a:pt x="408" y="240"/>
                  <a:pt x="408" y="240"/>
                </a:cubicBezTo>
                <a:cubicBezTo>
                  <a:pt x="414" y="246"/>
                  <a:pt x="414" y="246"/>
                  <a:pt x="414" y="246"/>
                </a:cubicBezTo>
                <a:cubicBezTo>
                  <a:pt x="424" y="234"/>
                  <a:pt x="424" y="234"/>
                  <a:pt x="424" y="234"/>
                </a:cubicBezTo>
                <a:cubicBezTo>
                  <a:pt x="430" y="238"/>
                  <a:pt x="430" y="238"/>
                  <a:pt x="430" y="238"/>
                </a:cubicBezTo>
                <a:lnTo>
                  <a:pt x="402" y="270"/>
                </a:lnTo>
                <a:close/>
                <a:moveTo>
                  <a:pt x="334" y="167"/>
                </a:moveTo>
                <a:cubicBezTo>
                  <a:pt x="334" y="167"/>
                  <a:pt x="334" y="167"/>
                  <a:pt x="334" y="167"/>
                </a:cubicBezTo>
                <a:cubicBezTo>
                  <a:pt x="430" y="203"/>
                  <a:pt x="430" y="203"/>
                  <a:pt x="430" y="203"/>
                </a:cubicBezTo>
                <a:cubicBezTo>
                  <a:pt x="402" y="235"/>
                  <a:pt x="402" y="235"/>
                  <a:pt x="402" y="235"/>
                </a:cubicBezTo>
                <a:cubicBezTo>
                  <a:pt x="402" y="235"/>
                  <a:pt x="402" y="235"/>
                  <a:pt x="402" y="235"/>
                </a:cubicBezTo>
                <a:cubicBezTo>
                  <a:pt x="402" y="235"/>
                  <a:pt x="402" y="235"/>
                  <a:pt x="401" y="235"/>
                </a:cubicBezTo>
                <a:cubicBezTo>
                  <a:pt x="306" y="199"/>
                  <a:pt x="306" y="199"/>
                  <a:pt x="306" y="199"/>
                </a:cubicBezTo>
                <a:lnTo>
                  <a:pt x="334" y="167"/>
                </a:lnTo>
                <a:close/>
                <a:moveTo>
                  <a:pt x="401" y="341"/>
                </a:moveTo>
                <a:cubicBezTo>
                  <a:pt x="306" y="305"/>
                  <a:pt x="306" y="305"/>
                  <a:pt x="306" y="305"/>
                </a:cubicBezTo>
                <a:cubicBezTo>
                  <a:pt x="319" y="292"/>
                  <a:pt x="319" y="292"/>
                  <a:pt x="319" y="292"/>
                </a:cubicBezTo>
                <a:cubicBezTo>
                  <a:pt x="396" y="321"/>
                  <a:pt x="396" y="321"/>
                  <a:pt x="396" y="321"/>
                </a:cubicBezTo>
                <a:cubicBezTo>
                  <a:pt x="398" y="322"/>
                  <a:pt x="400" y="322"/>
                  <a:pt x="401" y="322"/>
                </a:cubicBezTo>
                <a:cubicBezTo>
                  <a:pt x="406" y="322"/>
                  <a:pt x="410" y="320"/>
                  <a:pt x="414" y="316"/>
                </a:cubicBezTo>
                <a:cubicBezTo>
                  <a:pt x="424" y="305"/>
                  <a:pt x="424" y="305"/>
                  <a:pt x="424" y="305"/>
                </a:cubicBezTo>
                <a:cubicBezTo>
                  <a:pt x="430" y="308"/>
                  <a:pt x="430" y="308"/>
                  <a:pt x="430" y="308"/>
                </a:cubicBezTo>
                <a:cubicBezTo>
                  <a:pt x="402" y="341"/>
                  <a:pt x="402" y="341"/>
                  <a:pt x="402" y="341"/>
                </a:cubicBezTo>
                <a:cubicBezTo>
                  <a:pt x="402" y="341"/>
                  <a:pt x="402" y="341"/>
                  <a:pt x="401" y="341"/>
                </a:cubicBezTo>
                <a:close/>
                <a:moveTo>
                  <a:pt x="379" y="196"/>
                </a:moveTo>
                <a:cubicBezTo>
                  <a:pt x="379" y="196"/>
                  <a:pt x="378" y="195"/>
                  <a:pt x="377" y="194"/>
                </a:cubicBezTo>
                <a:cubicBezTo>
                  <a:pt x="378" y="193"/>
                  <a:pt x="378" y="191"/>
                  <a:pt x="377" y="190"/>
                </a:cubicBezTo>
                <a:cubicBezTo>
                  <a:pt x="376" y="189"/>
                  <a:pt x="374" y="189"/>
                  <a:pt x="373" y="190"/>
                </a:cubicBezTo>
                <a:cubicBezTo>
                  <a:pt x="373" y="192"/>
                  <a:pt x="373" y="192"/>
                  <a:pt x="373" y="192"/>
                </a:cubicBezTo>
                <a:cubicBezTo>
                  <a:pt x="372" y="191"/>
                  <a:pt x="371" y="191"/>
                  <a:pt x="370" y="191"/>
                </a:cubicBezTo>
                <a:cubicBezTo>
                  <a:pt x="368" y="191"/>
                  <a:pt x="366" y="192"/>
                  <a:pt x="364" y="194"/>
                </a:cubicBezTo>
                <a:cubicBezTo>
                  <a:pt x="363" y="195"/>
                  <a:pt x="362" y="196"/>
                  <a:pt x="362" y="198"/>
                </a:cubicBezTo>
                <a:cubicBezTo>
                  <a:pt x="362" y="199"/>
                  <a:pt x="364" y="201"/>
                  <a:pt x="364" y="201"/>
                </a:cubicBezTo>
                <a:cubicBezTo>
                  <a:pt x="365" y="202"/>
                  <a:pt x="366" y="203"/>
                  <a:pt x="367" y="203"/>
                </a:cubicBezTo>
                <a:cubicBezTo>
                  <a:pt x="367" y="203"/>
                  <a:pt x="368" y="204"/>
                  <a:pt x="368" y="204"/>
                </a:cubicBezTo>
                <a:cubicBezTo>
                  <a:pt x="368" y="204"/>
                  <a:pt x="368" y="204"/>
                  <a:pt x="368" y="204"/>
                </a:cubicBezTo>
                <a:cubicBezTo>
                  <a:pt x="368" y="204"/>
                  <a:pt x="368" y="204"/>
                  <a:pt x="368" y="204"/>
                </a:cubicBezTo>
                <a:cubicBezTo>
                  <a:pt x="368" y="204"/>
                  <a:pt x="368" y="204"/>
                  <a:pt x="368" y="204"/>
                </a:cubicBezTo>
                <a:cubicBezTo>
                  <a:pt x="368" y="205"/>
                  <a:pt x="368" y="205"/>
                  <a:pt x="368" y="205"/>
                </a:cubicBezTo>
                <a:cubicBezTo>
                  <a:pt x="367" y="206"/>
                  <a:pt x="367" y="206"/>
                  <a:pt x="365" y="206"/>
                </a:cubicBezTo>
                <a:cubicBezTo>
                  <a:pt x="365" y="206"/>
                  <a:pt x="364" y="206"/>
                  <a:pt x="364" y="206"/>
                </a:cubicBezTo>
                <a:cubicBezTo>
                  <a:pt x="363" y="206"/>
                  <a:pt x="363" y="206"/>
                  <a:pt x="363" y="206"/>
                </a:cubicBezTo>
                <a:cubicBezTo>
                  <a:pt x="363" y="206"/>
                  <a:pt x="363" y="206"/>
                  <a:pt x="363" y="206"/>
                </a:cubicBezTo>
                <a:cubicBezTo>
                  <a:pt x="363" y="206"/>
                  <a:pt x="363" y="206"/>
                  <a:pt x="363" y="206"/>
                </a:cubicBezTo>
                <a:cubicBezTo>
                  <a:pt x="362" y="205"/>
                  <a:pt x="361" y="205"/>
                  <a:pt x="361" y="204"/>
                </a:cubicBezTo>
                <a:cubicBezTo>
                  <a:pt x="361" y="204"/>
                  <a:pt x="361" y="204"/>
                  <a:pt x="360" y="203"/>
                </a:cubicBezTo>
                <a:cubicBezTo>
                  <a:pt x="360" y="203"/>
                  <a:pt x="360" y="203"/>
                  <a:pt x="360" y="203"/>
                </a:cubicBezTo>
                <a:cubicBezTo>
                  <a:pt x="360" y="203"/>
                  <a:pt x="360" y="203"/>
                  <a:pt x="360" y="203"/>
                </a:cubicBezTo>
                <a:cubicBezTo>
                  <a:pt x="360" y="202"/>
                  <a:pt x="359" y="201"/>
                  <a:pt x="357" y="202"/>
                </a:cubicBezTo>
                <a:cubicBezTo>
                  <a:pt x="356" y="202"/>
                  <a:pt x="355" y="204"/>
                  <a:pt x="356" y="205"/>
                </a:cubicBezTo>
                <a:cubicBezTo>
                  <a:pt x="356" y="205"/>
                  <a:pt x="357" y="207"/>
                  <a:pt x="358" y="208"/>
                </a:cubicBezTo>
                <a:cubicBezTo>
                  <a:pt x="358" y="208"/>
                  <a:pt x="358" y="208"/>
                  <a:pt x="358" y="208"/>
                </a:cubicBezTo>
                <a:cubicBezTo>
                  <a:pt x="357" y="209"/>
                  <a:pt x="357" y="211"/>
                  <a:pt x="358" y="212"/>
                </a:cubicBezTo>
                <a:cubicBezTo>
                  <a:pt x="359" y="212"/>
                  <a:pt x="359" y="212"/>
                  <a:pt x="360" y="212"/>
                </a:cubicBezTo>
                <a:cubicBezTo>
                  <a:pt x="361" y="212"/>
                  <a:pt x="361" y="212"/>
                  <a:pt x="362" y="212"/>
                </a:cubicBezTo>
                <a:cubicBezTo>
                  <a:pt x="363" y="211"/>
                  <a:pt x="363" y="211"/>
                  <a:pt x="363" y="211"/>
                </a:cubicBezTo>
                <a:cubicBezTo>
                  <a:pt x="363" y="211"/>
                  <a:pt x="364" y="211"/>
                  <a:pt x="365" y="211"/>
                </a:cubicBezTo>
                <a:cubicBezTo>
                  <a:pt x="366" y="211"/>
                  <a:pt x="366" y="211"/>
                  <a:pt x="366" y="211"/>
                </a:cubicBezTo>
                <a:cubicBezTo>
                  <a:pt x="367" y="211"/>
                  <a:pt x="370" y="210"/>
                  <a:pt x="372" y="208"/>
                </a:cubicBezTo>
                <a:cubicBezTo>
                  <a:pt x="372" y="208"/>
                  <a:pt x="373" y="207"/>
                  <a:pt x="373" y="206"/>
                </a:cubicBezTo>
                <a:cubicBezTo>
                  <a:pt x="373" y="206"/>
                  <a:pt x="373" y="205"/>
                  <a:pt x="373" y="204"/>
                </a:cubicBezTo>
                <a:cubicBezTo>
                  <a:pt x="373" y="203"/>
                  <a:pt x="372" y="201"/>
                  <a:pt x="372" y="201"/>
                </a:cubicBezTo>
                <a:cubicBezTo>
                  <a:pt x="371" y="200"/>
                  <a:pt x="370" y="199"/>
                  <a:pt x="369" y="199"/>
                </a:cubicBezTo>
                <a:cubicBezTo>
                  <a:pt x="369" y="198"/>
                  <a:pt x="368" y="198"/>
                  <a:pt x="368" y="198"/>
                </a:cubicBezTo>
                <a:cubicBezTo>
                  <a:pt x="368" y="198"/>
                  <a:pt x="367" y="198"/>
                  <a:pt x="367" y="197"/>
                </a:cubicBezTo>
                <a:cubicBezTo>
                  <a:pt x="367" y="197"/>
                  <a:pt x="368" y="197"/>
                  <a:pt x="368" y="197"/>
                </a:cubicBezTo>
                <a:cubicBezTo>
                  <a:pt x="368" y="196"/>
                  <a:pt x="369" y="196"/>
                  <a:pt x="370" y="196"/>
                </a:cubicBezTo>
                <a:cubicBezTo>
                  <a:pt x="371" y="196"/>
                  <a:pt x="371" y="196"/>
                  <a:pt x="372" y="196"/>
                </a:cubicBezTo>
                <a:cubicBezTo>
                  <a:pt x="372" y="196"/>
                  <a:pt x="372" y="196"/>
                  <a:pt x="372" y="197"/>
                </a:cubicBezTo>
                <a:cubicBezTo>
                  <a:pt x="372" y="197"/>
                  <a:pt x="372" y="197"/>
                  <a:pt x="373" y="197"/>
                </a:cubicBezTo>
                <a:cubicBezTo>
                  <a:pt x="373" y="197"/>
                  <a:pt x="373" y="197"/>
                  <a:pt x="373" y="197"/>
                </a:cubicBezTo>
                <a:cubicBezTo>
                  <a:pt x="374" y="197"/>
                  <a:pt x="374" y="197"/>
                  <a:pt x="374" y="198"/>
                </a:cubicBezTo>
                <a:cubicBezTo>
                  <a:pt x="374" y="198"/>
                  <a:pt x="374" y="198"/>
                  <a:pt x="374" y="198"/>
                </a:cubicBezTo>
                <a:cubicBezTo>
                  <a:pt x="375" y="199"/>
                  <a:pt x="376" y="200"/>
                  <a:pt x="377" y="199"/>
                </a:cubicBezTo>
                <a:cubicBezTo>
                  <a:pt x="379" y="199"/>
                  <a:pt x="379" y="197"/>
                  <a:pt x="379" y="196"/>
                </a:cubicBezTo>
                <a:close/>
                <a:moveTo>
                  <a:pt x="96" y="299"/>
                </a:moveTo>
                <a:cubicBezTo>
                  <a:pt x="94" y="301"/>
                  <a:pt x="92" y="304"/>
                  <a:pt x="92" y="307"/>
                </a:cubicBezTo>
                <a:cubicBezTo>
                  <a:pt x="92" y="312"/>
                  <a:pt x="96" y="317"/>
                  <a:pt x="100" y="318"/>
                </a:cubicBezTo>
                <a:cubicBezTo>
                  <a:pt x="202" y="356"/>
                  <a:pt x="202" y="356"/>
                  <a:pt x="202" y="356"/>
                </a:cubicBezTo>
                <a:cubicBezTo>
                  <a:pt x="204" y="357"/>
                  <a:pt x="205" y="357"/>
                  <a:pt x="207" y="357"/>
                </a:cubicBezTo>
                <a:cubicBezTo>
                  <a:pt x="212" y="357"/>
                  <a:pt x="216" y="355"/>
                  <a:pt x="220" y="351"/>
                </a:cubicBezTo>
                <a:cubicBezTo>
                  <a:pt x="251" y="315"/>
                  <a:pt x="251" y="315"/>
                  <a:pt x="251" y="315"/>
                </a:cubicBezTo>
                <a:cubicBezTo>
                  <a:pt x="253" y="313"/>
                  <a:pt x="255" y="310"/>
                  <a:pt x="255" y="307"/>
                </a:cubicBezTo>
                <a:cubicBezTo>
                  <a:pt x="255" y="302"/>
                  <a:pt x="251" y="297"/>
                  <a:pt x="247" y="296"/>
                </a:cubicBezTo>
                <a:cubicBezTo>
                  <a:pt x="240" y="292"/>
                  <a:pt x="240" y="292"/>
                  <a:pt x="240" y="292"/>
                </a:cubicBezTo>
                <a:cubicBezTo>
                  <a:pt x="251" y="280"/>
                  <a:pt x="251" y="280"/>
                  <a:pt x="251" y="280"/>
                </a:cubicBezTo>
                <a:cubicBezTo>
                  <a:pt x="253" y="277"/>
                  <a:pt x="255" y="275"/>
                  <a:pt x="255" y="271"/>
                </a:cubicBezTo>
                <a:cubicBezTo>
                  <a:pt x="255" y="266"/>
                  <a:pt x="251" y="262"/>
                  <a:pt x="247" y="260"/>
                </a:cubicBezTo>
                <a:cubicBezTo>
                  <a:pt x="240" y="257"/>
                  <a:pt x="240" y="257"/>
                  <a:pt x="240" y="257"/>
                </a:cubicBezTo>
                <a:cubicBezTo>
                  <a:pt x="251" y="244"/>
                  <a:pt x="251" y="244"/>
                  <a:pt x="251" y="244"/>
                </a:cubicBezTo>
                <a:cubicBezTo>
                  <a:pt x="253" y="242"/>
                  <a:pt x="255" y="239"/>
                  <a:pt x="255" y="236"/>
                </a:cubicBezTo>
                <a:cubicBezTo>
                  <a:pt x="255" y="231"/>
                  <a:pt x="251" y="227"/>
                  <a:pt x="247" y="225"/>
                </a:cubicBezTo>
                <a:cubicBezTo>
                  <a:pt x="240" y="222"/>
                  <a:pt x="240" y="222"/>
                  <a:pt x="240" y="222"/>
                </a:cubicBezTo>
                <a:cubicBezTo>
                  <a:pt x="251" y="209"/>
                  <a:pt x="251" y="209"/>
                  <a:pt x="251" y="209"/>
                </a:cubicBezTo>
                <a:cubicBezTo>
                  <a:pt x="253" y="207"/>
                  <a:pt x="255" y="204"/>
                  <a:pt x="255" y="201"/>
                </a:cubicBezTo>
                <a:cubicBezTo>
                  <a:pt x="255" y="196"/>
                  <a:pt x="251" y="191"/>
                  <a:pt x="247" y="190"/>
                </a:cubicBezTo>
                <a:cubicBezTo>
                  <a:pt x="240" y="187"/>
                  <a:pt x="240" y="187"/>
                  <a:pt x="240" y="187"/>
                </a:cubicBezTo>
                <a:cubicBezTo>
                  <a:pt x="251" y="174"/>
                  <a:pt x="251" y="174"/>
                  <a:pt x="251" y="174"/>
                </a:cubicBezTo>
                <a:cubicBezTo>
                  <a:pt x="253" y="172"/>
                  <a:pt x="255" y="169"/>
                  <a:pt x="255" y="165"/>
                </a:cubicBezTo>
                <a:cubicBezTo>
                  <a:pt x="255" y="161"/>
                  <a:pt x="251" y="156"/>
                  <a:pt x="247" y="155"/>
                </a:cubicBezTo>
                <a:cubicBezTo>
                  <a:pt x="240" y="151"/>
                  <a:pt x="240" y="151"/>
                  <a:pt x="240" y="151"/>
                </a:cubicBezTo>
                <a:cubicBezTo>
                  <a:pt x="251" y="139"/>
                  <a:pt x="251" y="139"/>
                  <a:pt x="251" y="139"/>
                </a:cubicBezTo>
                <a:cubicBezTo>
                  <a:pt x="253" y="136"/>
                  <a:pt x="255" y="134"/>
                  <a:pt x="255" y="130"/>
                </a:cubicBezTo>
                <a:cubicBezTo>
                  <a:pt x="255" y="125"/>
                  <a:pt x="251" y="121"/>
                  <a:pt x="247" y="119"/>
                </a:cubicBezTo>
                <a:cubicBezTo>
                  <a:pt x="145" y="81"/>
                  <a:pt x="145" y="81"/>
                  <a:pt x="145" y="81"/>
                </a:cubicBezTo>
                <a:cubicBezTo>
                  <a:pt x="143" y="80"/>
                  <a:pt x="142" y="80"/>
                  <a:pt x="140" y="80"/>
                </a:cubicBezTo>
                <a:cubicBezTo>
                  <a:pt x="135" y="80"/>
                  <a:pt x="131" y="82"/>
                  <a:pt x="127" y="86"/>
                </a:cubicBezTo>
                <a:cubicBezTo>
                  <a:pt x="96" y="123"/>
                  <a:pt x="96" y="123"/>
                  <a:pt x="96" y="123"/>
                </a:cubicBezTo>
                <a:cubicBezTo>
                  <a:pt x="94" y="125"/>
                  <a:pt x="92" y="128"/>
                  <a:pt x="92" y="131"/>
                </a:cubicBezTo>
                <a:cubicBezTo>
                  <a:pt x="92" y="136"/>
                  <a:pt x="96" y="140"/>
                  <a:pt x="100" y="142"/>
                </a:cubicBezTo>
                <a:cubicBezTo>
                  <a:pt x="108" y="145"/>
                  <a:pt x="108" y="145"/>
                  <a:pt x="108" y="145"/>
                </a:cubicBezTo>
                <a:cubicBezTo>
                  <a:pt x="96" y="157"/>
                  <a:pt x="96" y="157"/>
                  <a:pt x="96" y="157"/>
                </a:cubicBezTo>
                <a:cubicBezTo>
                  <a:pt x="96" y="158"/>
                  <a:pt x="96" y="158"/>
                  <a:pt x="96" y="158"/>
                </a:cubicBezTo>
                <a:cubicBezTo>
                  <a:pt x="94" y="160"/>
                  <a:pt x="92" y="163"/>
                  <a:pt x="92" y="166"/>
                </a:cubicBezTo>
                <a:cubicBezTo>
                  <a:pt x="92" y="171"/>
                  <a:pt x="96" y="176"/>
                  <a:pt x="100" y="177"/>
                </a:cubicBezTo>
                <a:cubicBezTo>
                  <a:pt x="108" y="180"/>
                  <a:pt x="108" y="180"/>
                  <a:pt x="108" y="180"/>
                </a:cubicBezTo>
                <a:cubicBezTo>
                  <a:pt x="96" y="193"/>
                  <a:pt x="96" y="193"/>
                  <a:pt x="96" y="193"/>
                </a:cubicBezTo>
                <a:cubicBezTo>
                  <a:pt x="96" y="193"/>
                  <a:pt x="96" y="193"/>
                  <a:pt x="96" y="193"/>
                </a:cubicBezTo>
                <a:cubicBezTo>
                  <a:pt x="94" y="195"/>
                  <a:pt x="92" y="198"/>
                  <a:pt x="92" y="201"/>
                </a:cubicBezTo>
                <a:cubicBezTo>
                  <a:pt x="92" y="206"/>
                  <a:pt x="96" y="211"/>
                  <a:pt x="100" y="212"/>
                </a:cubicBezTo>
                <a:cubicBezTo>
                  <a:pt x="108" y="215"/>
                  <a:pt x="108" y="215"/>
                  <a:pt x="108" y="215"/>
                </a:cubicBezTo>
                <a:cubicBezTo>
                  <a:pt x="96" y="228"/>
                  <a:pt x="96" y="228"/>
                  <a:pt x="96" y="228"/>
                </a:cubicBezTo>
                <a:cubicBezTo>
                  <a:pt x="96" y="228"/>
                  <a:pt x="96" y="228"/>
                  <a:pt x="96" y="228"/>
                </a:cubicBezTo>
                <a:cubicBezTo>
                  <a:pt x="94" y="230"/>
                  <a:pt x="92" y="233"/>
                  <a:pt x="92" y="237"/>
                </a:cubicBezTo>
                <a:cubicBezTo>
                  <a:pt x="92" y="242"/>
                  <a:pt x="96" y="246"/>
                  <a:pt x="100" y="248"/>
                </a:cubicBezTo>
                <a:cubicBezTo>
                  <a:pt x="108" y="250"/>
                  <a:pt x="108" y="250"/>
                  <a:pt x="108" y="250"/>
                </a:cubicBezTo>
                <a:cubicBezTo>
                  <a:pt x="96" y="263"/>
                  <a:pt x="96" y="263"/>
                  <a:pt x="96" y="263"/>
                </a:cubicBezTo>
                <a:cubicBezTo>
                  <a:pt x="96" y="263"/>
                  <a:pt x="96" y="263"/>
                  <a:pt x="96" y="263"/>
                </a:cubicBezTo>
                <a:cubicBezTo>
                  <a:pt x="94" y="266"/>
                  <a:pt x="92" y="269"/>
                  <a:pt x="92" y="272"/>
                </a:cubicBezTo>
                <a:cubicBezTo>
                  <a:pt x="92" y="277"/>
                  <a:pt x="96" y="281"/>
                  <a:pt x="100" y="283"/>
                </a:cubicBezTo>
                <a:cubicBezTo>
                  <a:pt x="108" y="286"/>
                  <a:pt x="108" y="286"/>
                  <a:pt x="108" y="286"/>
                </a:cubicBezTo>
                <a:cubicBezTo>
                  <a:pt x="96" y="298"/>
                  <a:pt x="96" y="298"/>
                  <a:pt x="96" y="298"/>
                </a:cubicBezTo>
                <a:lnTo>
                  <a:pt x="96" y="299"/>
                </a:lnTo>
                <a:close/>
                <a:moveTo>
                  <a:pt x="208" y="341"/>
                </a:moveTo>
                <a:cubicBezTo>
                  <a:pt x="208" y="341"/>
                  <a:pt x="208" y="341"/>
                  <a:pt x="208" y="341"/>
                </a:cubicBezTo>
                <a:cubicBezTo>
                  <a:pt x="208" y="341"/>
                  <a:pt x="208" y="341"/>
                  <a:pt x="208" y="341"/>
                </a:cubicBezTo>
                <a:cubicBezTo>
                  <a:pt x="208" y="341"/>
                  <a:pt x="207" y="341"/>
                  <a:pt x="207" y="341"/>
                </a:cubicBezTo>
                <a:cubicBezTo>
                  <a:pt x="112" y="305"/>
                  <a:pt x="112" y="305"/>
                  <a:pt x="112" y="305"/>
                </a:cubicBezTo>
                <a:cubicBezTo>
                  <a:pt x="124" y="292"/>
                  <a:pt x="124" y="292"/>
                  <a:pt x="124" y="292"/>
                </a:cubicBezTo>
                <a:cubicBezTo>
                  <a:pt x="202" y="321"/>
                  <a:pt x="202" y="321"/>
                  <a:pt x="202" y="321"/>
                </a:cubicBezTo>
                <a:cubicBezTo>
                  <a:pt x="204" y="322"/>
                  <a:pt x="205" y="322"/>
                  <a:pt x="207" y="322"/>
                </a:cubicBezTo>
                <a:cubicBezTo>
                  <a:pt x="212" y="322"/>
                  <a:pt x="216" y="320"/>
                  <a:pt x="220" y="316"/>
                </a:cubicBezTo>
                <a:cubicBezTo>
                  <a:pt x="230" y="305"/>
                  <a:pt x="230" y="305"/>
                  <a:pt x="230" y="305"/>
                </a:cubicBezTo>
                <a:cubicBezTo>
                  <a:pt x="236" y="308"/>
                  <a:pt x="236" y="308"/>
                  <a:pt x="236" y="308"/>
                </a:cubicBezTo>
                <a:lnTo>
                  <a:pt x="208" y="341"/>
                </a:lnTo>
                <a:close/>
                <a:moveTo>
                  <a:pt x="208" y="306"/>
                </a:moveTo>
                <a:cubicBezTo>
                  <a:pt x="208" y="306"/>
                  <a:pt x="208" y="306"/>
                  <a:pt x="208" y="306"/>
                </a:cubicBezTo>
                <a:cubicBezTo>
                  <a:pt x="208" y="306"/>
                  <a:pt x="208" y="306"/>
                  <a:pt x="208" y="306"/>
                </a:cubicBezTo>
                <a:cubicBezTo>
                  <a:pt x="208" y="306"/>
                  <a:pt x="207" y="306"/>
                  <a:pt x="207" y="306"/>
                </a:cubicBezTo>
                <a:cubicBezTo>
                  <a:pt x="112" y="270"/>
                  <a:pt x="112" y="270"/>
                  <a:pt x="112" y="270"/>
                </a:cubicBezTo>
                <a:cubicBezTo>
                  <a:pt x="124" y="257"/>
                  <a:pt x="124" y="257"/>
                  <a:pt x="124" y="257"/>
                </a:cubicBezTo>
                <a:cubicBezTo>
                  <a:pt x="202" y="286"/>
                  <a:pt x="202" y="286"/>
                  <a:pt x="202" y="286"/>
                </a:cubicBezTo>
                <a:cubicBezTo>
                  <a:pt x="204" y="286"/>
                  <a:pt x="205" y="287"/>
                  <a:pt x="207" y="287"/>
                </a:cubicBezTo>
                <a:cubicBezTo>
                  <a:pt x="212" y="287"/>
                  <a:pt x="216" y="285"/>
                  <a:pt x="220" y="281"/>
                </a:cubicBezTo>
                <a:cubicBezTo>
                  <a:pt x="230" y="270"/>
                  <a:pt x="230" y="270"/>
                  <a:pt x="230" y="270"/>
                </a:cubicBezTo>
                <a:cubicBezTo>
                  <a:pt x="236" y="273"/>
                  <a:pt x="236" y="273"/>
                  <a:pt x="236" y="273"/>
                </a:cubicBezTo>
                <a:lnTo>
                  <a:pt x="208" y="306"/>
                </a:lnTo>
                <a:close/>
                <a:moveTo>
                  <a:pt x="208" y="270"/>
                </a:moveTo>
                <a:cubicBezTo>
                  <a:pt x="208" y="270"/>
                  <a:pt x="208" y="270"/>
                  <a:pt x="208" y="270"/>
                </a:cubicBezTo>
                <a:cubicBezTo>
                  <a:pt x="208" y="270"/>
                  <a:pt x="208" y="270"/>
                  <a:pt x="208" y="270"/>
                </a:cubicBezTo>
                <a:cubicBezTo>
                  <a:pt x="208" y="271"/>
                  <a:pt x="207" y="271"/>
                  <a:pt x="207" y="271"/>
                </a:cubicBezTo>
                <a:cubicBezTo>
                  <a:pt x="112" y="235"/>
                  <a:pt x="112" y="235"/>
                  <a:pt x="112" y="235"/>
                </a:cubicBezTo>
                <a:cubicBezTo>
                  <a:pt x="124" y="221"/>
                  <a:pt x="124" y="221"/>
                  <a:pt x="124" y="221"/>
                </a:cubicBezTo>
                <a:cubicBezTo>
                  <a:pt x="202" y="251"/>
                  <a:pt x="202" y="251"/>
                  <a:pt x="202" y="251"/>
                </a:cubicBezTo>
                <a:cubicBezTo>
                  <a:pt x="204" y="251"/>
                  <a:pt x="205" y="251"/>
                  <a:pt x="207" y="251"/>
                </a:cubicBezTo>
                <a:cubicBezTo>
                  <a:pt x="212" y="251"/>
                  <a:pt x="216" y="250"/>
                  <a:pt x="220" y="246"/>
                </a:cubicBezTo>
                <a:cubicBezTo>
                  <a:pt x="230" y="234"/>
                  <a:pt x="230" y="234"/>
                  <a:pt x="230" y="234"/>
                </a:cubicBezTo>
                <a:cubicBezTo>
                  <a:pt x="236" y="238"/>
                  <a:pt x="236" y="238"/>
                  <a:pt x="236" y="238"/>
                </a:cubicBezTo>
                <a:lnTo>
                  <a:pt x="208" y="270"/>
                </a:lnTo>
                <a:close/>
                <a:moveTo>
                  <a:pt x="207" y="235"/>
                </a:moveTo>
                <a:cubicBezTo>
                  <a:pt x="112" y="199"/>
                  <a:pt x="112" y="199"/>
                  <a:pt x="112" y="199"/>
                </a:cubicBezTo>
                <a:cubicBezTo>
                  <a:pt x="124" y="186"/>
                  <a:pt x="124" y="186"/>
                  <a:pt x="124" y="186"/>
                </a:cubicBezTo>
                <a:cubicBezTo>
                  <a:pt x="202" y="215"/>
                  <a:pt x="202" y="215"/>
                  <a:pt x="202" y="215"/>
                </a:cubicBezTo>
                <a:cubicBezTo>
                  <a:pt x="204" y="216"/>
                  <a:pt x="205" y="216"/>
                  <a:pt x="207" y="216"/>
                </a:cubicBezTo>
                <a:cubicBezTo>
                  <a:pt x="212" y="216"/>
                  <a:pt x="216" y="214"/>
                  <a:pt x="220" y="210"/>
                </a:cubicBezTo>
                <a:cubicBezTo>
                  <a:pt x="230" y="199"/>
                  <a:pt x="230" y="199"/>
                  <a:pt x="230" y="199"/>
                </a:cubicBezTo>
                <a:cubicBezTo>
                  <a:pt x="236" y="202"/>
                  <a:pt x="236" y="202"/>
                  <a:pt x="236" y="202"/>
                </a:cubicBezTo>
                <a:cubicBezTo>
                  <a:pt x="208" y="235"/>
                  <a:pt x="208" y="235"/>
                  <a:pt x="208" y="235"/>
                </a:cubicBezTo>
                <a:cubicBezTo>
                  <a:pt x="208" y="235"/>
                  <a:pt x="208" y="235"/>
                  <a:pt x="208" y="235"/>
                </a:cubicBezTo>
                <a:cubicBezTo>
                  <a:pt x="208" y="235"/>
                  <a:pt x="208" y="235"/>
                  <a:pt x="208" y="235"/>
                </a:cubicBezTo>
                <a:cubicBezTo>
                  <a:pt x="208" y="235"/>
                  <a:pt x="207" y="235"/>
                  <a:pt x="207" y="235"/>
                </a:cubicBezTo>
                <a:close/>
                <a:moveTo>
                  <a:pt x="208" y="200"/>
                </a:moveTo>
                <a:cubicBezTo>
                  <a:pt x="208" y="200"/>
                  <a:pt x="208" y="200"/>
                  <a:pt x="208" y="200"/>
                </a:cubicBezTo>
                <a:cubicBezTo>
                  <a:pt x="208" y="200"/>
                  <a:pt x="208" y="200"/>
                  <a:pt x="208" y="200"/>
                </a:cubicBezTo>
                <a:cubicBezTo>
                  <a:pt x="208" y="200"/>
                  <a:pt x="207" y="200"/>
                  <a:pt x="207" y="200"/>
                </a:cubicBezTo>
                <a:cubicBezTo>
                  <a:pt x="112" y="164"/>
                  <a:pt x="112" y="164"/>
                  <a:pt x="112" y="164"/>
                </a:cubicBezTo>
                <a:cubicBezTo>
                  <a:pt x="124" y="151"/>
                  <a:pt x="124" y="151"/>
                  <a:pt x="124" y="151"/>
                </a:cubicBezTo>
                <a:cubicBezTo>
                  <a:pt x="202" y="180"/>
                  <a:pt x="202" y="180"/>
                  <a:pt x="202" y="180"/>
                </a:cubicBezTo>
                <a:cubicBezTo>
                  <a:pt x="204" y="181"/>
                  <a:pt x="205" y="181"/>
                  <a:pt x="207" y="181"/>
                </a:cubicBezTo>
                <a:cubicBezTo>
                  <a:pt x="212" y="181"/>
                  <a:pt x="216" y="179"/>
                  <a:pt x="220" y="175"/>
                </a:cubicBezTo>
                <a:cubicBezTo>
                  <a:pt x="230" y="164"/>
                  <a:pt x="230" y="164"/>
                  <a:pt x="230" y="164"/>
                </a:cubicBezTo>
                <a:cubicBezTo>
                  <a:pt x="236" y="167"/>
                  <a:pt x="236" y="167"/>
                  <a:pt x="236" y="167"/>
                </a:cubicBezTo>
                <a:lnTo>
                  <a:pt x="208" y="200"/>
                </a:lnTo>
                <a:close/>
                <a:moveTo>
                  <a:pt x="139" y="96"/>
                </a:moveTo>
                <a:cubicBezTo>
                  <a:pt x="139" y="96"/>
                  <a:pt x="140" y="96"/>
                  <a:pt x="140" y="96"/>
                </a:cubicBezTo>
                <a:cubicBezTo>
                  <a:pt x="236" y="132"/>
                  <a:pt x="236" y="132"/>
                  <a:pt x="236" y="132"/>
                </a:cubicBezTo>
                <a:cubicBezTo>
                  <a:pt x="208" y="165"/>
                  <a:pt x="208" y="165"/>
                  <a:pt x="208" y="165"/>
                </a:cubicBezTo>
                <a:cubicBezTo>
                  <a:pt x="208" y="165"/>
                  <a:pt x="208" y="165"/>
                  <a:pt x="208" y="165"/>
                </a:cubicBezTo>
                <a:cubicBezTo>
                  <a:pt x="208" y="165"/>
                  <a:pt x="207" y="165"/>
                  <a:pt x="207" y="165"/>
                </a:cubicBezTo>
                <a:cubicBezTo>
                  <a:pt x="111" y="129"/>
                  <a:pt x="111" y="129"/>
                  <a:pt x="111" y="129"/>
                </a:cubicBezTo>
                <a:lnTo>
                  <a:pt x="139" y="96"/>
                </a:lnTo>
                <a:close/>
                <a:moveTo>
                  <a:pt x="185" y="126"/>
                </a:moveTo>
                <a:cubicBezTo>
                  <a:pt x="185" y="125"/>
                  <a:pt x="184" y="124"/>
                  <a:pt x="183" y="123"/>
                </a:cubicBezTo>
                <a:cubicBezTo>
                  <a:pt x="184" y="122"/>
                  <a:pt x="184" y="121"/>
                  <a:pt x="183" y="120"/>
                </a:cubicBezTo>
                <a:cubicBezTo>
                  <a:pt x="182" y="119"/>
                  <a:pt x="180" y="119"/>
                  <a:pt x="179" y="120"/>
                </a:cubicBezTo>
                <a:cubicBezTo>
                  <a:pt x="178" y="121"/>
                  <a:pt x="178" y="121"/>
                  <a:pt x="178" y="121"/>
                </a:cubicBezTo>
                <a:cubicBezTo>
                  <a:pt x="178" y="121"/>
                  <a:pt x="177" y="121"/>
                  <a:pt x="176" y="121"/>
                </a:cubicBezTo>
                <a:cubicBezTo>
                  <a:pt x="174" y="121"/>
                  <a:pt x="172" y="121"/>
                  <a:pt x="170" y="123"/>
                </a:cubicBezTo>
                <a:cubicBezTo>
                  <a:pt x="169" y="124"/>
                  <a:pt x="168" y="126"/>
                  <a:pt x="168" y="127"/>
                </a:cubicBezTo>
                <a:cubicBezTo>
                  <a:pt x="168" y="129"/>
                  <a:pt x="169" y="130"/>
                  <a:pt x="170" y="131"/>
                </a:cubicBezTo>
                <a:cubicBezTo>
                  <a:pt x="171" y="132"/>
                  <a:pt x="172" y="132"/>
                  <a:pt x="172" y="132"/>
                </a:cubicBezTo>
                <a:cubicBezTo>
                  <a:pt x="173" y="133"/>
                  <a:pt x="174" y="133"/>
                  <a:pt x="174" y="134"/>
                </a:cubicBezTo>
                <a:cubicBezTo>
                  <a:pt x="174" y="134"/>
                  <a:pt x="174" y="134"/>
                  <a:pt x="174" y="134"/>
                </a:cubicBezTo>
                <a:cubicBezTo>
                  <a:pt x="174" y="134"/>
                  <a:pt x="174" y="134"/>
                  <a:pt x="174" y="134"/>
                </a:cubicBezTo>
                <a:cubicBezTo>
                  <a:pt x="174" y="134"/>
                  <a:pt x="174" y="134"/>
                  <a:pt x="174" y="134"/>
                </a:cubicBezTo>
                <a:cubicBezTo>
                  <a:pt x="174" y="134"/>
                  <a:pt x="174" y="134"/>
                  <a:pt x="174" y="134"/>
                </a:cubicBezTo>
                <a:cubicBezTo>
                  <a:pt x="173" y="135"/>
                  <a:pt x="172" y="135"/>
                  <a:pt x="171" y="135"/>
                </a:cubicBezTo>
                <a:cubicBezTo>
                  <a:pt x="171" y="135"/>
                  <a:pt x="170" y="135"/>
                  <a:pt x="169" y="135"/>
                </a:cubicBezTo>
                <a:cubicBezTo>
                  <a:pt x="169" y="135"/>
                  <a:pt x="169" y="135"/>
                  <a:pt x="169" y="135"/>
                </a:cubicBezTo>
                <a:cubicBezTo>
                  <a:pt x="169" y="135"/>
                  <a:pt x="169" y="135"/>
                  <a:pt x="169" y="135"/>
                </a:cubicBezTo>
                <a:cubicBezTo>
                  <a:pt x="169" y="135"/>
                  <a:pt x="169" y="135"/>
                  <a:pt x="169" y="135"/>
                </a:cubicBezTo>
                <a:cubicBezTo>
                  <a:pt x="168" y="135"/>
                  <a:pt x="167" y="134"/>
                  <a:pt x="167" y="134"/>
                </a:cubicBezTo>
                <a:cubicBezTo>
                  <a:pt x="166" y="133"/>
                  <a:pt x="166" y="133"/>
                  <a:pt x="166" y="133"/>
                </a:cubicBezTo>
                <a:cubicBezTo>
                  <a:pt x="166" y="133"/>
                  <a:pt x="166" y="133"/>
                  <a:pt x="166" y="133"/>
                </a:cubicBezTo>
                <a:cubicBezTo>
                  <a:pt x="166" y="133"/>
                  <a:pt x="166" y="133"/>
                  <a:pt x="166" y="133"/>
                </a:cubicBezTo>
                <a:cubicBezTo>
                  <a:pt x="166" y="131"/>
                  <a:pt x="164" y="131"/>
                  <a:pt x="163" y="131"/>
                </a:cubicBezTo>
                <a:cubicBezTo>
                  <a:pt x="162" y="132"/>
                  <a:pt x="161" y="133"/>
                  <a:pt x="162" y="134"/>
                </a:cubicBezTo>
                <a:cubicBezTo>
                  <a:pt x="162" y="135"/>
                  <a:pt x="162" y="136"/>
                  <a:pt x="164" y="138"/>
                </a:cubicBezTo>
                <a:cubicBezTo>
                  <a:pt x="164" y="138"/>
                  <a:pt x="164" y="138"/>
                  <a:pt x="164" y="138"/>
                </a:cubicBezTo>
                <a:cubicBezTo>
                  <a:pt x="163" y="139"/>
                  <a:pt x="163" y="140"/>
                  <a:pt x="164" y="141"/>
                </a:cubicBezTo>
                <a:cubicBezTo>
                  <a:pt x="165" y="142"/>
                  <a:pt x="165" y="142"/>
                  <a:pt x="166" y="142"/>
                </a:cubicBezTo>
                <a:cubicBezTo>
                  <a:pt x="166" y="142"/>
                  <a:pt x="167" y="142"/>
                  <a:pt x="168" y="141"/>
                </a:cubicBezTo>
                <a:cubicBezTo>
                  <a:pt x="168" y="140"/>
                  <a:pt x="168" y="140"/>
                  <a:pt x="168" y="140"/>
                </a:cubicBezTo>
                <a:cubicBezTo>
                  <a:pt x="169" y="140"/>
                  <a:pt x="170" y="140"/>
                  <a:pt x="171" y="140"/>
                </a:cubicBezTo>
                <a:cubicBezTo>
                  <a:pt x="171" y="140"/>
                  <a:pt x="171" y="140"/>
                  <a:pt x="171" y="140"/>
                </a:cubicBezTo>
                <a:cubicBezTo>
                  <a:pt x="173" y="140"/>
                  <a:pt x="176" y="140"/>
                  <a:pt x="178" y="138"/>
                </a:cubicBezTo>
                <a:cubicBezTo>
                  <a:pt x="178" y="137"/>
                  <a:pt x="179" y="136"/>
                  <a:pt x="179" y="136"/>
                </a:cubicBezTo>
                <a:cubicBezTo>
                  <a:pt x="179" y="135"/>
                  <a:pt x="179" y="134"/>
                  <a:pt x="179" y="134"/>
                </a:cubicBezTo>
                <a:cubicBezTo>
                  <a:pt x="179" y="132"/>
                  <a:pt x="178" y="131"/>
                  <a:pt x="177" y="130"/>
                </a:cubicBezTo>
                <a:cubicBezTo>
                  <a:pt x="176" y="129"/>
                  <a:pt x="176" y="129"/>
                  <a:pt x="175" y="128"/>
                </a:cubicBezTo>
                <a:cubicBezTo>
                  <a:pt x="174" y="128"/>
                  <a:pt x="174" y="128"/>
                  <a:pt x="173" y="127"/>
                </a:cubicBezTo>
                <a:cubicBezTo>
                  <a:pt x="173" y="127"/>
                  <a:pt x="173" y="127"/>
                  <a:pt x="173" y="127"/>
                </a:cubicBezTo>
                <a:cubicBezTo>
                  <a:pt x="173" y="127"/>
                  <a:pt x="173" y="127"/>
                  <a:pt x="174" y="127"/>
                </a:cubicBezTo>
                <a:cubicBezTo>
                  <a:pt x="174" y="126"/>
                  <a:pt x="175" y="126"/>
                  <a:pt x="176" y="126"/>
                </a:cubicBezTo>
                <a:cubicBezTo>
                  <a:pt x="177" y="126"/>
                  <a:pt x="177" y="126"/>
                  <a:pt x="178" y="126"/>
                </a:cubicBezTo>
                <a:cubicBezTo>
                  <a:pt x="178" y="126"/>
                  <a:pt x="178" y="126"/>
                  <a:pt x="178" y="126"/>
                </a:cubicBezTo>
                <a:cubicBezTo>
                  <a:pt x="178" y="126"/>
                  <a:pt x="178" y="126"/>
                  <a:pt x="178" y="126"/>
                </a:cubicBezTo>
                <a:cubicBezTo>
                  <a:pt x="178" y="126"/>
                  <a:pt x="178" y="126"/>
                  <a:pt x="178" y="126"/>
                </a:cubicBezTo>
                <a:cubicBezTo>
                  <a:pt x="179" y="126"/>
                  <a:pt x="180" y="127"/>
                  <a:pt x="180" y="127"/>
                </a:cubicBezTo>
                <a:cubicBezTo>
                  <a:pt x="180" y="127"/>
                  <a:pt x="180" y="127"/>
                  <a:pt x="180" y="127"/>
                </a:cubicBezTo>
                <a:cubicBezTo>
                  <a:pt x="181" y="128"/>
                  <a:pt x="182" y="129"/>
                  <a:pt x="183" y="129"/>
                </a:cubicBezTo>
                <a:cubicBezTo>
                  <a:pt x="184" y="128"/>
                  <a:pt x="185" y="127"/>
                  <a:pt x="185" y="126"/>
                </a:cubicBezTo>
                <a:close/>
                <a:moveTo>
                  <a:pt x="99" y="48"/>
                </a:moveTo>
                <a:cubicBezTo>
                  <a:pt x="410" y="122"/>
                  <a:pt x="410" y="122"/>
                  <a:pt x="410" y="122"/>
                </a:cubicBezTo>
                <a:cubicBezTo>
                  <a:pt x="408" y="131"/>
                  <a:pt x="408" y="131"/>
                  <a:pt x="408" y="131"/>
                </a:cubicBezTo>
                <a:cubicBezTo>
                  <a:pt x="407" y="134"/>
                  <a:pt x="408" y="136"/>
                  <a:pt x="410" y="138"/>
                </a:cubicBezTo>
                <a:cubicBezTo>
                  <a:pt x="411" y="140"/>
                  <a:pt x="413" y="141"/>
                  <a:pt x="416" y="141"/>
                </a:cubicBezTo>
                <a:cubicBezTo>
                  <a:pt x="416" y="141"/>
                  <a:pt x="416" y="141"/>
                  <a:pt x="416" y="141"/>
                </a:cubicBezTo>
                <a:cubicBezTo>
                  <a:pt x="469" y="136"/>
                  <a:pt x="469" y="136"/>
                  <a:pt x="469" y="136"/>
                </a:cubicBezTo>
                <a:cubicBezTo>
                  <a:pt x="472" y="135"/>
                  <a:pt x="475" y="133"/>
                  <a:pt x="476" y="130"/>
                </a:cubicBezTo>
                <a:cubicBezTo>
                  <a:pt x="476" y="126"/>
                  <a:pt x="475" y="123"/>
                  <a:pt x="472" y="121"/>
                </a:cubicBezTo>
                <a:cubicBezTo>
                  <a:pt x="428" y="93"/>
                  <a:pt x="428" y="93"/>
                  <a:pt x="428" y="93"/>
                </a:cubicBezTo>
                <a:cubicBezTo>
                  <a:pt x="426" y="91"/>
                  <a:pt x="423" y="91"/>
                  <a:pt x="421" y="92"/>
                </a:cubicBezTo>
                <a:cubicBezTo>
                  <a:pt x="419" y="93"/>
                  <a:pt x="417" y="95"/>
                  <a:pt x="416" y="97"/>
                </a:cubicBezTo>
                <a:cubicBezTo>
                  <a:pt x="414" y="107"/>
                  <a:pt x="414" y="107"/>
                  <a:pt x="414" y="107"/>
                </a:cubicBezTo>
                <a:cubicBezTo>
                  <a:pt x="102" y="33"/>
                  <a:pt x="102" y="33"/>
                  <a:pt x="102" y="33"/>
                </a:cubicBezTo>
                <a:cubicBezTo>
                  <a:pt x="98" y="32"/>
                  <a:pt x="94" y="34"/>
                  <a:pt x="93" y="38"/>
                </a:cubicBezTo>
                <a:cubicBezTo>
                  <a:pt x="92" y="43"/>
                  <a:pt x="94" y="47"/>
                  <a:pt x="99" y="48"/>
                </a:cubicBezTo>
                <a:close/>
                <a:moveTo>
                  <a:pt x="382" y="389"/>
                </a:moveTo>
                <a:cubicBezTo>
                  <a:pt x="37" y="389"/>
                  <a:pt x="37" y="389"/>
                  <a:pt x="37" y="389"/>
                </a:cubicBezTo>
                <a:cubicBezTo>
                  <a:pt x="37" y="389"/>
                  <a:pt x="37" y="389"/>
                  <a:pt x="37" y="389"/>
                </a:cubicBezTo>
                <a:cubicBezTo>
                  <a:pt x="35" y="389"/>
                  <a:pt x="33" y="387"/>
                  <a:pt x="33" y="386"/>
                </a:cubicBezTo>
                <a:cubicBezTo>
                  <a:pt x="33" y="66"/>
                  <a:pt x="33" y="66"/>
                  <a:pt x="33" y="66"/>
                </a:cubicBezTo>
                <a:cubicBezTo>
                  <a:pt x="43" y="66"/>
                  <a:pt x="43" y="66"/>
                  <a:pt x="43" y="66"/>
                </a:cubicBezTo>
                <a:cubicBezTo>
                  <a:pt x="46" y="66"/>
                  <a:pt x="48" y="64"/>
                  <a:pt x="50" y="62"/>
                </a:cubicBezTo>
                <a:cubicBezTo>
                  <a:pt x="51" y="60"/>
                  <a:pt x="51" y="57"/>
                  <a:pt x="51" y="55"/>
                </a:cubicBezTo>
                <a:cubicBezTo>
                  <a:pt x="33" y="6"/>
                  <a:pt x="33" y="6"/>
                  <a:pt x="33" y="6"/>
                </a:cubicBezTo>
                <a:cubicBezTo>
                  <a:pt x="32" y="2"/>
                  <a:pt x="29" y="0"/>
                  <a:pt x="25" y="0"/>
                </a:cubicBezTo>
                <a:cubicBezTo>
                  <a:pt x="22" y="0"/>
                  <a:pt x="19" y="2"/>
                  <a:pt x="18" y="6"/>
                </a:cubicBezTo>
                <a:cubicBezTo>
                  <a:pt x="1" y="55"/>
                  <a:pt x="1" y="55"/>
                  <a:pt x="1" y="55"/>
                </a:cubicBezTo>
                <a:cubicBezTo>
                  <a:pt x="0" y="58"/>
                  <a:pt x="0" y="60"/>
                  <a:pt x="2" y="63"/>
                </a:cubicBezTo>
                <a:cubicBezTo>
                  <a:pt x="3" y="65"/>
                  <a:pt x="6" y="66"/>
                  <a:pt x="8" y="66"/>
                </a:cubicBezTo>
                <a:cubicBezTo>
                  <a:pt x="8" y="66"/>
                  <a:pt x="8" y="66"/>
                  <a:pt x="8" y="66"/>
                </a:cubicBezTo>
                <a:cubicBezTo>
                  <a:pt x="17" y="66"/>
                  <a:pt x="17" y="66"/>
                  <a:pt x="17" y="66"/>
                </a:cubicBezTo>
                <a:cubicBezTo>
                  <a:pt x="17" y="386"/>
                  <a:pt x="17" y="386"/>
                  <a:pt x="17" y="386"/>
                </a:cubicBezTo>
                <a:cubicBezTo>
                  <a:pt x="17" y="397"/>
                  <a:pt x="26" y="405"/>
                  <a:pt x="37" y="405"/>
                </a:cubicBezTo>
                <a:cubicBezTo>
                  <a:pt x="37" y="405"/>
                  <a:pt x="37" y="405"/>
                  <a:pt x="37" y="405"/>
                </a:cubicBezTo>
                <a:cubicBezTo>
                  <a:pt x="382" y="405"/>
                  <a:pt x="382" y="405"/>
                  <a:pt x="382" y="405"/>
                </a:cubicBezTo>
                <a:cubicBezTo>
                  <a:pt x="387" y="405"/>
                  <a:pt x="390" y="401"/>
                  <a:pt x="390" y="397"/>
                </a:cubicBezTo>
                <a:cubicBezTo>
                  <a:pt x="390" y="392"/>
                  <a:pt x="387" y="389"/>
                  <a:pt x="382" y="389"/>
                </a:cubicBezTo>
                <a:close/>
                <a:moveTo>
                  <a:pt x="518" y="389"/>
                </a:moveTo>
                <a:cubicBezTo>
                  <a:pt x="469" y="372"/>
                  <a:pt x="469" y="372"/>
                  <a:pt x="469" y="372"/>
                </a:cubicBezTo>
                <a:cubicBezTo>
                  <a:pt x="466" y="371"/>
                  <a:pt x="464" y="372"/>
                  <a:pt x="462" y="373"/>
                </a:cubicBezTo>
                <a:cubicBezTo>
                  <a:pt x="459" y="375"/>
                  <a:pt x="458" y="377"/>
                  <a:pt x="458" y="380"/>
                </a:cubicBezTo>
                <a:cubicBezTo>
                  <a:pt x="458" y="389"/>
                  <a:pt x="458" y="389"/>
                  <a:pt x="458" y="389"/>
                </a:cubicBezTo>
                <a:cubicBezTo>
                  <a:pt x="419" y="389"/>
                  <a:pt x="419" y="389"/>
                  <a:pt x="419" y="389"/>
                </a:cubicBezTo>
                <a:cubicBezTo>
                  <a:pt x="414" y="389"/>
                  <a:pt x="411" y="392"/>
                  <a:pt x="411" y="397"/>
                </a:cubicBezTo>
                <a:cubicBezTo>
                  <a:pt x="411" y="401"/>
                  <a:pt x="414" y="405"/>
                  <a:pt x="419" y="405"/>
                </a:cubicBezTo>
                <a:cubicBezTo>
                  <a:pt x="458" y="405"/>
                  <a:pt x="458" y="405"/>
                  <a:pt x="458" y="405"/>
                </a:cubicBezTo>
                <a:cubicBezTo>
                  <a:pt x="458" y="415"/>
                  <a:pt x="458" y="415"/>
                  <a:pt x="458" y="415"/>
                </a:cubicBezTo>
                <a:cubicBezTo>
                  <a:pt x="458" y="417"/>
                  <a:pt x="460" y="420"/>
                  <a:pt x="462" y="421"/>
                </a:cubicBezTo>
                <a:cubicBezTo>
                  <a:pt x="463" y="422"/>
                  <a:pt x="465" y="422"/>
                  <a:pt x="466" y="422"/>
                </a:cubicBezTo>
                <a:cubicBezTo>
                  <a:pt x="467" y="422"/>
                  <a:pt x="468" y="422"/>
                  <a:pt x="469" y="422"/>
                </a:cubicBezTo>
                <a:cubicBezTo>
                  <a:pt x="518" y="404"/>
                  <a:pt x="518" y="404"/>
                  <a:pt x="518" y="404"/>
                </a:cubicBezTo>
                <a:cubicBezTo>
                  <a:pt x="522" y="403"/>
                  <a:pt x="524" y="400"/>
                  <a:pt x="524" y="397"/>
                </a:cubicBezTo>
                <a:cubicBezTo>
                  <a:pt x="524" y="393"/>
                  <a:pt x="522" y="390"/>
                  <a:pt x="518" y="389"/>
                </a:cubicBezTo>
                <a:close/>
              </a:path>
            </a:pathLst>
          </a:custGeom>
          <a:solidFill>
            <a:srgbClr val="F08A00"/>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en-US"/>
          </a:p>
        </p:txBody>
      </p:sp>
      <p:sp>
        <p:nvSpPr>
          <p:cNvPr id="10247" name="Freeform 3"/>
          <p:cNvSpPr>
            <a:spLocks noChangeAspect="1" noEditPoints="1"/>
          </p:cNvSpPr>
          <p:nvPr/>
        </p:nvSpPr>
        <p:spPr bwMode="auto">
          <a:xfrm>
            <a:off x="6547248" y="2659064"/>
            <a:ext cx="1477565" cy="1400175"/>
          </a:xfrm>
          <a:custGeom>
            <a:avLst/>
            <a:gdLst>
              <a:gd name="T0" fmla="*/ 2147483647 w 526"/>
              <a:gd name="T1" fmla="*/ 2147483647 h 374"/>
              <a:gd name="T2" fmla="*/ 2147483647 w 526"/>
              <a:gd name="T3" fmla="*/ 2147483647 h 374"/>
              <a:gd name="T4" fmla="*/ 2147483647 w 526"/>
              <a:gd name="T5" fmla="*/ 2147483647 h 374"/>
              <a:gd name="T6" fmla="*/ 2147483647 w 526"/>
              <a:gd name="T7" fmla="*/ 2147483647 h 374"/>
              <a:gd name="T8" fmla="*/ 2147483647 w 526"/>
              <a:gd name="T9" fmla="*/ 2147483647 h 374"/>
              <a:gd name="T10" fmla="*/ 2147483647 w 526"/>
              <a:gd name="T11" fmla="*/ 2147483647 h 374"/>
              <a:gd name="T12" fmla="*/ 2147483647 w 526"/>
              <a:gd name="T13" fmla="*/ 2147483647 h 374"/>
              <a:gd name="T14" fmla="*/ 2147483647 w 526"/>
              <a:gd name="T15" fmla="*/ 2147483647 h 374"/>
              <a:gd name="T16" fmla="*/ 2147483647 w 526"/>
              <a:gd name="T17" fmla="*/ 2147483647 h 374"/>
              <a:gd name="T18" fmla="*/ 2147483647 w 526"/>
              <a:gd name="T19" fmla="*/ 2147483647 h 374"/>
              <a:gd name="T20" fmla="*/ 2147483647 w 526"/>
              <a:gd name="T21" fmla="*/ 0 h 374"/>
              <a:gd name="T22" fmla="*/ 2147483647 w 526"/>
              <a:gd name="T23" fmla="*/ 2147483647 h 374"/>
              <a:gd name="T24" fmla="*/ 2147483647 w 526"/>
              <a:gd name="T25" fmla="*/ 2147483647 h 374"/>
              <a:gd name="T26" fmla="*/ 2147483647 w 526"/>
              <a:gd name="T27" fmla="*/ 2147483647 h 374"/>
              <a:gd name="T28" fmla="*/ 2147483647 w 526"/>
              <a:gd name="T29" fmla="*/ 2147483647 h 374"/>
              <a:gd name="T30" fmla="*/ 2147483647 w 526"/>
              <a:gd name="T31" fmla="*/ 2147483647 h 374"/>
              <a:gd name="T32" fmla="*/ 2147483647 w 526"/>
              <a:gd name="T33" fmla="*/ 2147483647 h 374"/>
              <a:gd name="T34" fmla="*/ 2147483647 w 526"/>
              <a:gd name="T35" fmla="*/ 2147483647 h 374"/>
              <a:gd name="T36" fmla="*/ 2147483647 w 526"/>
              <a:gd name="T37" fmla="*/ 2147483647 h 374"/>
              <a:gd name="T38" fmla="*/ 2147483647 w 526"/>
              <a:gd name="T39" fmla="*/ 2147483647 h 374"/>
              <a:gd name="T40" fmla="*/ 0 w 526"/>
              <a:gd name="T41" fmla="*/ 2147483647 h 374"/>
              <a:gd name="T42" fmla="*/ 2147483647 w 526"/>
              <a:gd name="T43" fmla="*/ 2147483647 h 374"/>
              <a:gd name="T44" fmla="*/ 2147483647 w 526"/>
              <a:gd name="T45" fmla="*/ 2147483647 h 374"/>
              <a:gd name="T46" fmla="*/ 2147483647 w 526"/>
              <a:gd name="T47" fmla="*/ 2147483647 h 374"/>
              <a:gd name="T48" fmla="*/ 2147483647 w 526"/>
              <a:gd name="T49" fmla="*/ 2147483647 h 374"/>
              <a:gd name="T50" fmla="*/ 2147483647 w 526"/>
              <a:gd name="T51" fmla="*/ 2147483647 h 374"/>
              <a:gd name="T52" fmla="*/ 2147483647 w 526"/>
              <a:gd name="T53" fmla="*/ 2147483647 h 374"/>
              <a:gd name="T54" fmla="*/ 2147483647 w 526"/>
              <a:gd name="T55" fmla="*/ 2147483647 h 374"/>
              <a:gd name="T56" fmla="*/ 2147483647 w 526"/>
              <a:gd name="T57" fmla="*/ 2147483647 h 374"/>
              <a:gd name="T58" fmla="*/ 2147483647 w 526"/>
              <a:gd name="T59" fmla="*/ 2147483647 h 374"/>
              <a:gd name="T60" fmla="*/ 2147483647 w 526"/>
              <a:gd name="T61" fmla="*/ 2147483647 h 374"/>
              <a:gd name="T62" fmla="*/ 2147483647 w 526"/>
              <a:gd name="T63" fmla="*/ 2147483647 h 374"/>
              <a:gd name="T64" fmla="*/ 2147483647 w 526"/>
              <a:gd name="T65" fmla="*/ 2147483647 h 374"/>
              <a:gd name="T66" fmla="*/ 2147483647 w 526"/>
              <a:gd name="T67" fmla="*/ 2147483647 h 374"/>
              <a:gd name="T68" fmla="*/ 2147483647 w 526"/>
              <a:gd name="T69" fmla="*/ 2147483647 h 374"/>
              <a:gd name="T70" fmla="*/ 2147483647 w 526"/>
              <a:gd name="T71" fmla="*/ 2147483647 h 374"/>
              <a:gd name="T72" fmla="*/ 2147483647 w 526"/>
              <a:gd name="T73" fmla="*/ 2147483647 h 374"/>
              <a:gd name="T74" fmla="*/ 2147483647 w 526"/>
              <a:gd name="T75" fmla="*/ 2147483647 h 374"/>
              <a:gd name="T76" fmla="*/ 2147483647 w 526"/>
              <a:gd name="T77" fmla="*/ 2147483647 h 374"/>
              <a:gd name="T78" fmla="*/ 2147483647 w 526"/>
              <a:gd name="T79" fmla="*/ 2147483647 h 374"/>
              <a:gd name="T80" fmla="*/ 2147483647 w 526"/>
              <a:gd name="T81" fmla="*/ 2147483647 h 374"/>
              <a:gd name="T82" fmla="*/ 2147483647 w 526"/>
              <a:gd name="T83" fmla="*/ 2147483647 h 374"/>
              <a:gd name="T84" fmla="*/ 2147483647 w 526"/>
              <a:gd name="T85" fmla="*/ 2147483647 h 374"/>
              <a:gd name="T86" fmla="*/ 2147483647 w 526"/>
              <a:gd name="T87" fmla="*/ 2147483647 h 374"/>
              <a:gd name="T88" fmla="*/ 2147483647 w 526"/>
              <a:gd name="T89" fmla="*/ 2147483647 h 374"/>
              <a:gd name="T90" fmla="*/ 2147483647 w 526"/>
              <a:gd name="T91" fmla="*/ 2147483647 h 374"/>
              <a:gd name="T92" fmla="*/ 2147483647 w 526"/>
              <a:gd name="T93" fmla="*/ 2147483647 h 374"/>
              <a:gd name="T94" fmla="*/ 2147483647 w 526"/>
              <a:gd name="T95" fmla="*/ 2147483647 h 374"/>
              <a:gd name="T96" fmla="*/ 2147483647 w 526"/>
              <a:gd name="T97" fmla="*/ 2147483647 h 374"/>
              <a:gd name="T98" fmla="*/ 2147483647 w 526"/>
              <a:gd name="T99" fmla="*/ 2147483647 h 374"/>
              <a:gd name="T100" fmla="*/ 2147483647 w 526"/>
              <a:gd name="T101" fmla="*/ 2147483647 h 374"/>
              <a:gd name="T102" fmla="*/ 2147483647 w 526"/>
              <a:gd name="T103" fmla="*/ 2147483647 h 374"/>
              <a:gd name="T104" fmla="*/ 2147483647 w 526"/>
              <a:gd name="T105" fmla="*/ 2147483647 h 374"/>
              <a:gd name="T106" fmla="*/ 2147483647 w 526"/>
              <a:gd name="T107" fmla="*/ 2147483647 h 374"/>
              <a:gd name="T108" fmla="*/ 2147483647 w 526"/>
              <a:gd name="T109" fmla="*/ 2147483647 h 374"/>
              <a:gd name="T110" fmla="*/ 2147483647 w 526"/>
              <a:gd name="T111" fmla="*/ 2147483647 h 374"/>
              <a:gd name="T112" fmla="*/ 2147483647 w 526"/>
              <a:gd name="T113" fmla="*/ 2147483647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en-US"/>
          </a:p>
        </p:txBody>
      </p:sp>
      <p:sp>
        <p:nvSpPr>
          <p:cNvPr id="10248" name="Rectangle 3"/>
          <p:cNvSpPr>
            <a:spLocks noChangeArrowheads="1"/>
          </p:cNvSpPr>
          <p:nvPr/>
        </p:nvSpPr>
        <p:spPr bwMode="auto">
          <a:xfrm>
            <a:off x="689373" y="1712914"/>
            <a:ext cx="2255044" cy="592137"/>
          </a:xfrm>
          <a:prstGeom prst="rect">
            <a:avLst/>
          </a:prstGeom>
          <a:solidFill>
            <a:srgbClr val="7B066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lstStyle/>
          <a:p>
            <a:pPr algn="ctr"/>
            <a:r>
              <a:rPr lang="en-US" altLang="sv-SE" sz="1600" b="1">
                <a:solidFill>
                  <a:srgbClr val="FFFFFF"/>
                </a:solidFill>
              </a:rPr>
              <a:t>Operator Telecom </a:t>
            </a:r>
          </a:p>
          <a:p>
            <a:pPr algn="ctr"/>
            <a:r>
              <a:rPr lang="en-US" altLang="sv-SE" sz="1600" b="1">
                <a:solidFill>
                  <a:srgbClr val="FFFFFF"/>
                </a:solidFill>
              </a:rPr>
              <a:t>Cloud</a:t>
            </a:r>
          </a:p>
        </p:txBody>
      </p:sp>
      <p:sp>
        <p:nvSpPr>
          <p:cNvPr id="10249" name="Rectangle 1"/>
          <p:cNvSpPr>
            <a:spLocks noChangeArrowheads="1"/>
          </p:cNvSpPr>
          <p:nvPr/>
        </p:nvSpPr>
        <p:spPr bwMode="auto">
          <a:xfrm>
            <a:off x="3565669" y="4471989"/>
            <a:ext cx="1700719"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pPr algn="ctr"/>
            <a:r>
              <a:rPr lang="en-US" altLang="sv-SE" b="1">
                <a:solidFill>
                  <a:srgbClr val="00A9D4"/>
                </a:solidFill>
              </a:rPr>
              <a:t>Execute IT </a:t>
            </a:r>
            <a:br>
              <a:rPr lang="en-US" altLang="sv-SE" b="1">
                <a:solidFill>
                  <a:srgbClr val="00A9D4"/>
                </a:solidFill>
              </a:rPr>
            </a:br>
            <a:r>
              <a:rPr lang="en-US" altLang="sv-SE" b="1">
                <a:solidFill>
                  <a:srgbClr val="00A9D4"/>
                </a:solidFill>
              </a:rPr>
              <a:t>Transformation </a:t>
            </a:r>
            <a:endParaRPr lang="en-US" altLang="sv-SE">
              <a:solidFill>
                <a:srgbClr val="58585A"/>
              </a:solidFill>
            </a:endParaRPr>
          </a:p>
        </p:txBody>
      </p:sp>
      <p:sp>
        <p:nvSpPr>
          <p:cNvPr id="10250" name="Rectangle 2"/>
          <p:cNvSpPr>
            <a:spLocks noChangeArrowheads="1"/>
          </p:cNvSpPr>
          <p:nvPr/>
        </p:nvSpPr>
        <p:spPr bwMode="auto">
          <a:xfrm>
            <a:off x="6115050" y="4425951"/>
            <a:ext cx="2208610"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a:r>
              <a:rPr lang="en-US" altLang="sv-SE" b="1">
                <a:solidFill>
                  <a:srgbClr val="00A9D4"/>
                </a:solidFill>
              </a:rPr>
              <a:t>Launch Enterprise Offerings</a:t>
            </a:r>
            <a:endParaRPr lang="en-US" altLang="sv-SE">
              <a:solidFill>
                <a:srgbClr val="58585A"/>
              </a:solidFill>
            </a:endParaRPr>
          </a:p>
        </p:txBody>
      </p:sp>
      <p:sp>
        <p:nvSpPr>
          <p:cNvPr id="10251" name="Rectangle 24"/>
          <p:cNvSpPr>
            <a:spLocks noChangeArrowheads="1"/>
          </p:cNvSpPr>
          <p:nvPr/>
        </p:nvSpPr>
        <p:spPr bwMode="auto">
          <a:xfrm>
            <a:off x="663178" y="4432301"/>
            <a:ext cx="2300288"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a:r>
              <a:rPr lang="en-US" altLang="sv-SE" b="1">
                <a:solidFill>
                  <a:srgbClr val="00A9D4"/>
                </a:solidFill>
              </a:rPr>
              <a:t>Telecom Network Transformation</a:t>
            </a:r>
            <a:endParaRPr lang="en-US" altLang="sv-SE">
              <a:solidFill>
                <a:srgbClr val="58585A"/>
              </a:solidFill>
            </a:endParaRPr>
          </a:p>
        </p:txBody>
      </p:sp>
      <p:sp>
        <p:nvSpPr>
          <p:cNvPr id="10252" name="Rectangle 55"/>
          <p:cNvSpPr>
            <a:spLocks noChangeArrowheads="1"/>
          </p:cNvSpPr>
          <p:nvPr/>
        </p:nvSpPr>
        <p:spPr bwMode="auto">
          <a:xfrm rot="2472217">
            <a:off x="7824397" y="2479160"/>
            <a:ext cx="66396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r>
              <a:rPr lang="en-US" altLang="sv-SE" b="1">
                <a:solidFill>
                  <a:srgbClr val="8F3F7B"/>
                </a:solidFill>
              </a:rPr>
              <a:t>CMO</a:t>
            </a:r>
          </a:p>
        </p:txBody>
      </p:sp>
      <p:sp>
        <p:nvSpPr>
          <p:cNvPr id="10253" name="Rectangle 55"/>
          <p:cNvSpPr>
            <a:spLocks noChangeArrowheads="1"/>
          </p:cNvSpPr>
          <p:nvPr/>
        </p:nvSpPr>
        <p:spPr bwMode="auto">
          <a:xfrm rot="2472217">
            <a:off x="2360205" y="2512498"/>
            <a:ext cx="57073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r>
              <a:rPr lang="en-US" altLang="sv-SE" b="1">
                <a:solidFill>
                  <a:srgbClr val="8F3F7B"/>
                </a:solidFill>
              </a:rPr>
              <a:t>CTO</a:t>
            </a:r>
          </a:p>
        </p:txBody>
      </p:sp>
      <p:sp>
        <p:nvSpPr>
          <p:cNvPr id="10254" name="Freeform 7"/>
          <p:cNvSpPr>
            <a:spLocks noChangeAspect="1" noEditPoints="1"/>
          </p:cNvSpPr>
          <p:nvPr/>
        </p:nvSpPr>
        <p:spPr bwMode="auto">
          <a:xfrm>
            <a:off x="1156097" y="2998788"/>
            <a:ext cx="1314450" cy="1090612"/>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0 h 295"/>
              <a:gd name="T30" fmla="*/ 0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2147483647 w 474"/>
              <a:gd name="T43" fmla="*/ 2147483647 h 295"/>
              <a:gd name="T44" fmla="*/ 2147483647 w 474"/>
              <a:gd name="T45" fmla="*/ 2147483647 h 295"/>
              <a:gd name="T46" fmla="*/ 2147483647 w 474"/>
              <a:gd name="T47" fmla="*/ 2147483647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2147483647 h 295"/>
              <a:gd name="T60" fmla="*/ 2147483647 w 474"/>
              <a:gd name="T61" fmla="*/ 2147483647 h 295"/>
              <a:gd name="T62" fmla="*/ 2147483647 w 474"/>
              <a:gd name="T63" fmla="*/ 2147483647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4" h="295">
                <a:moveTo>
                  <a:pt x="454" y="182"/>
                </a:moveTo>
                <a:cubicBezTo>
                  <a:pt x="461" y="168"/>
                  <a:pt x="466" y="153"/>
                  <a:pt x="466" y="136"/>
                </a:cubicBezTo>
                <a:cubicBezTo>
                  <a:pt x="466" y="106"/>
                  <a:pt x="452" y="80"/>
                  <a:pt x="432" y="61"/>
                </a:cubicBezTo>
                <a:cubicBezTo>
                  <a:pt x="428" y="58"/>
                  <a:pt x="423" y="59"/>
                  <a:pt x="420" y="63"/>
                </a:cubicBezTo>
                <a:cubicBezTo>
                  <a:pt x="418" y="66"/>
                  <a:pt x="418" y="71"/>
                  <a:pt x="422" y="74"/>
                </a:cubicBezTo>
                <a:cubicBezTo>
                  <a:pt x="422" y="74"/>
                  <a:pt x="422" y="74"/>
                  <a:pt x="422" y="74"/>
                </a:cubicBezTo>
                <a:cubicBezTo>
                  <a:pt x="439" y="90"/>
                  <a:pt x="450" y="112"/>
                  <a:pt x="450" y="136"/>
                </a:cubicBezTo>
                <a:cubicBezTo>
                  <a:pt x="450" y="152"/>
                  <a:pt x="445" y="167"/>
                  <a:pt x="437" y="179"/>
                </a:cubicBezTo>
                <a:cubicBezTo>
                  <a:pt x="435" y="183"/>
                  <a:pt x="436" y="187"/>
                  <a:pt x="439" y="189"/>
                </a:cubicBezTo>
                <a:cubicBezTo>
                  <a:pt x="450" y="200"/>
                  <a:pt x="458" y="214"/>
                  <a:pt x="458" y="230"/>
                </a:cubicBezTo>
                <a:cubicBezTo>
                  <a:pt x="458" y="240"/>
                  <a:pt x="453" y="253"/>
                  <a:pt x="445" y="262"/>
                </a:cubicBezTo>
                <a:cubicBezTo>
                  <a:pt x="436" y="272"/>
                  <a:pt x="424" y="279"/>
                  <a:pt x="410" y="279"/>
                </a:cubicBezTo>
                <a:cubicBezTo>
                  <a:pt x="350" y="279"/>
                  <a:pt x="350" y="279"/>
                  <a:pt x="350" y="279"/>
                </a:cubicBezTo>
                <a:cubicBezTo>
                  <a:pt x="74" y="279"/>
                  <a:pt x="74" y="279"/>
                  <a:pt x="74" y="279"/>
                </a:cubicBezTo>
                <a:cubicBezTo>
                  <a:pt x="58" y="279"/>
                  <a:pt x="44" y="270"/>
                  <a:pt x="33" y="256"/>
                </a:cubicBezTo>
                <a:cubicBezTo>
                  <a:pt x="22" y="243"/>
                  <a:pt x="16" y="225"/>
                  <a:pt x="16" y="209"/>
                </a:cubicBezTo>
                <a:cubicBezTo>
                  <a:pt x="16" y="172"/>
                  <a:pt x="42" y="141"/>
                  <a:pt x="77" y="134"/>
                </a:cubicBezTo>
                <a:cubicBezTo>
                  <a:pt x="81" y="133"/>
                  <a:pt x="83" y="130"/>
                  <a:pt x="84" y="127"/>
                </a:cubicBezTo>
                <a:cubicBezTo>
                  <a:pt x="90" y="65"/>
                  <a:pt x="142" y="16"/>
                  <a:pt x="206" y="16"/>
                </a:cubicBezTo>
                <a:cubicBezTo>
                  <a:pt x="247" y="16"/>
                  <a:pt x="282" y="36"/>
                  <a:pt x="305" y="66"/>
                </a:cubicBezTo>
                <a:cubicBezTo>
                  <a:pt x="308" y="70"/>
                  <a:pt x="313" y="70"/>
                  <a:pt x="316" y="68"/>
                </a:cubicBezTo>
                <a:cubicBezTo>
                  <a:pt x="330" y="58"/>
                  <a:pt x="347" y="52"/>
                  <a:pt x="365" y="52"/>
                </a:cubicBezTo>
                <a:cubicBezTo>
                  <a:pt x="376" y="52"/>
                  <a:pt x="386" y="54"/>
                  <a:pt x="395" y="57"/>
                </a:cubicBezTo>
                <a:cubicBezTo>
                  <a:pt x="395" y="57"/>
                  <a:pt x="396" y="58"/>
                  <a:pt x="396" y="58"/>
                </a:cubicBezTo>
                <a:cubicBezTo>
                  <a:pt x="400" y="59"/>
                  <a:pt x="405" y="58"/>
                  <a:pt x="406" y="54"/>
                </a:cubicBezTo>
                <a:cubicBezTo>
                  <a:pt x="407" y="52"/>
                  <a:pt x="407" y="51"/>
                  <a:pt x="407" y="49"/>
                </a:cubicBezTo>
                <a:cubicBezTo>
                  <a:pt x="407" y="47"/>
                  <a:pt x="405" y="44"/>
                  <a:pt x="403" y="43"/>
                </a:cubicBezTo>
                <a:cubicBezTo>
                  <a:pt x="391" y="38"/>
                  <a:pt x="378" y="36"/>
                  <a:pt x="365" y="36"/>
                </a:cubicBezTo>
                <a:cubicBezTo>
                  <a:pt x="346" y="36"/>
                  <a:pt x="328" y="41"/>
                  <a:pt x="313" y="51"/>
                </a:cubicBezTo>
                <a:cubicBezTo>
                  <a:pt x="288" y="20"/>
                  <a:pt x="249" y="0"/>
                  <a:pt x="206" y="0"/>
                </a:cubicBezTo>
                <a:cubicBezTo>
                  <a:pt x="136" y="0"/>
                  <a:pt x="78" y="52"/>
                  <a:pt x="68" y="120"/>
                </a:cubicBezTo>
                <a:cubicBezTo>
                  <a:pt x="29" y="130"/>
                  <a:pt x="0" y="166"/>
                  <a:pt x="0" y="209"/>
                </a:cubicBezTo>
                <a:cubicBezTo>
                  <a:pt x="0" y="229"/>
                  <a:pt x="7" y="250"/>
                  <a:pt x="20" y="266"/>
                </a:cubicBezTo>
                <a:cubicBezTo>
                  <a:pt x="33" y="283"/>
                  <a:pt x="52" y="295"/>
                  <a:pt x="74" y="295"/>
                </a:cubicBezTo>
                <a:cubicBezTo>
                  <a:pt x="350" y="295"/>
                  <a:pt x="350" y="295"/>
                  <a:pt x="350" y="295"/>
                </a:cubicBezTo>
                <a:cubicBezTo>
                  <a:pt x="350" y="295"/>
                  <a:pt x="351" y="295"/>
                  <a:pt x="351" y="295"/>
                </a:cubicBezTo>
                <a:cubicBezTo>
                  <a:pt x="382" y="295"/>
                  <a:pt x="382" y="295"/>
                  <a:pt x="382" y="295"/>
                </a:cubicBezTo>
                <a:cubicBezTo>
                  <a:pt x="382" y="295"/>
                  <a:pt x="382" y="295"/>
                  <a:pt x="382" y="295"/>
                </a:cubicBezTo>
                <a:cubicBezTo>
                  <a:pt x="382" y="295"/>
                  <a:pt x="382" y="295"/>
                  <a:pt x="382" y="295"/>
                </a:cubicBezTo>
                <a:cubicBezTo>
                  <a:pt x="410" y="295"/>
                  <a:pt x="410" y="295"/>
                  <a:pt x="410" y="295"/>
                </a:cubicBezTo>
                <a:cubicBezTo>
                  <a:pt x="430" y="295"/>
                  <a:pt x="446" y="286"/>
                  <a:pt x="457" y="273"/>
                </a:cubicBezTo>
                <a:cubicBezTo>
                  <a:pt x="468" y="260"/>
                  <a:pt x="474" y="244"/>
                  <a:pt x="474" y="230"/>
                </a:cubicBezTo>
                <a:cubicBezTo>
                  <a:pt x="474" y="211"/>
                  <a:pt x="466" y="194"/>
                  <a:pt x="454" y="182"/>
                </a:cubicBezTo>
                <a:close/>
                <a:moveTo>
                  <a:pt x="319" y="147"/>
                </a:moveTo>
                <a:cubicBezTo>
                  <a:pt x="318" y="144"/>
                  <a:pt x="315" y="141"/>
                  <a:pt x="311" y="141"/>
                </a:cubicBezTo>
                <a:cubicBezTo>
                  <a:pt x="266" y="140"/>
                  <a:pt x="266" y="140"/>
                  <a:pt x="266" y="140"/>
                </a:cubicBezTo>
                <a:cubicBezTo>
                  <a:pt x="251" y="97"/>
                  <a:pt x="251" y="97"/>
                  <a:pt x="251" y="97"/>
                </a:cubicBezTo>
                <a:cubicBezTo>
                  <a:pt x="250" y="94"/>
                  <a:pt x="246" y="92"/>
                  <a:pt x="243" y="92"/>
                </a:cubicBezTo>
                <a:cubicBezTo>
                  <a:pt x="239" y="92"/>
                  <a:pt x="236" y="94"/>
                  <a:pt x="235" y="97"/>
                </a:cubicBezTo>
                <a:cubicBezTo>
                  <a:pt x="220" y="140"/>
                  <a:pt x="220" y="140"/>
                  <a:pt x="220" y="140"/>
                </a:cubicBezTo>
                <a:cubicBezTo>
                  <a:pt x="174" y="141"/>
                  <a:pt x="174" y="141"/>
                  <a:pt x="174" y="141"/>
                </a:cubicBezTo>
                <a:cubicBezTo>
                  <a:pt x="171" y="141"/>
                  <a:pt x="168" y="144"/>
                  <a:pt x="166" y="147"/>
                </a:cubicBezTo>
                <a:cubicBezTo>
                  <a:pt x="165" y="151"/>
                  <a:pt x="167" y="154"/>
                  <a:pt x="169" y="156"/>
                </a:cubicBezTo>
                <a:cubicBezTo>
                  <a:pt x="206" y="184"/>
                  <a:pt x="206" y="184"/>
                  <a:pt x="206" y="184"/>
                </a:cubicBezTo>
                <a:cubicBezTo>
                  <a:pt x="192" y="228"/>
                  <a:pt x="192" y="228"/>
                  <a:pt x="192" y="228"/>
                </a:cubicBezTo>
                <a:cubicBezTo>
                  <a:pt x="191" y="231"/>
                  <a:pt x="193" y="235"/>
                  <a:pt x="196" y="237"/>
                </a:cubicBezTo>
                <a:cubicBezTo>
                  <a:pt x="199" y="239"/>
                  <a:pt x="203" y="239"/>
                  <a:pt x="206" y="237"/>
                </a:cubicBezTo>
                <a:cubicBezTo>
                  <a:pt x="243" y="211"/>
                  <a:pt x="243" y="211"/>
                  <a:pt x="243" y="211"/>
                </a:cubicBezTo>
                <a:cubicBezTo>
                  <a:pt x="280" y="237"/>
                  <a:pt x="280" y="237"/>
                  <a:pt x="280" y="237"/>
                </a:cubicBezTo>
                <a:cubicBezTo>
                  <a:pt x="282" y="238"/>
                  <a:pt x="283" y="239"/>
                  <a:pt x="285" y="239"/>
                </a:cubicBezTo>
                <a:cubicBezTo>
                  <a:pt x="287" y="239"/>
                  <a:pt x="289" y="238"/>
                  <a:pt x="290" y="237"/>
                </a:cubicBezTo>
                <a:cubicBezTo>
                  <a:pt x="293" y="235"/>
                  <a:pt x="294" y="231"/>
                  <a:pt x="293" y="228"/>
                </a:cubicBezTo>
                <a:cubicBezTo>
                  <a:pt x="280" y="184"/>
                  <a:pt x="280" y="184"/>
                  <a:pt x="280" y="184"/>
                </a:cubicBezTo>
                <a:cubicBezTo>
                  <a:pt x="316" y="156"/>
                  <a:pt x="316" y="156"/>
                  <a:pt x="316" y="156"/>
                </a:cubicBezTo>
                <a:cubicBezTo>
                  <a:pt x="319" y="154"/>
                  <a:pt x="320" y="151"/>
                  <a:pt x="319" y="147"/>
                </a:cubicBez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en-US"/>
          </a:p>
        </p:txBody>
      </p:sp>
    </p:spTree>
    <p:extLst>
      <p:ext uri="{BB962C8B-B14F-4D97-AF65-F5344CB8AC3E}">
        <p14:creationId xmlns:p14="http://schemas.microsoft.com/office/powerpoint/2010/main" val="31599338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96"/>
          <p:cNvSpPr>
            <a:spLocks noChangeArrowheads="1"/>
          </p:cNvSpPr>
          <p:nvPr/>
        </p:nvSpPr>
        <p:spPr bwMode="auto">
          <a:xfrm>
            <a:off x="1676400" y="1374775"/>
            <a:ext cx="1277541" cy="908050"/>
          </a:xfrm>
          <a:prstGeom prst="roundRect">
            <a:avLst>
              <a:gd name="adj" fmla="val 16667"/>
            </a:avLst>
          </a:prstGeom>
          <a:solidFill>
            <a:srgbClr val="00285F"/>
          </a:solidFill>
          <a:ln>
            <a:noFill/>
          </a:ln>
          <a:extLst>
            <a:ext uri="{91240B29-F687-4F45-9708-019B960494DF}">
              <a14:hiddenLine xmlns:a14="http://schemas.microsoft.com/office/drawing/2010/main" w="28575" algn="ctr">
                <a:solidFill>
                  <a:srgbClr val="007B78"/>
                </a:solidFill>
                <a:round/>
                <a:headEnd/>
                <a:tailEnd/>
              </a14:hiddenLine>
            </a:ext>
          </a:extLst>
        </p:spPr>
        <p:txBody>
          <a:bodyPr wrap="none" lIns="72000" rIns="72000"/>
          <a:lstStyle/>
          <a:p>
            <a:endParaRPr lang="en-US" altLang="fr-FR" sz="1200">
              <a:solidFill>
                <a:srgbClr val="58585A"/>
              </a:solidFill>
              <a:ea typeface="MS PGothic" pitchFamily="34" charset="-128"/>
              <a:cs typeface="MS PGothic" pitchFamily="34" charset="-128"/>
            </a:endParaRPr>
          </a:p>
        </p:txBody>
      </p:sp>
      <p:sp>
        <p:nvSpPr>
          <p:cNvPr id="11267" name="Rounded Rectangle 99"/>
          <p:cNvSpPr>
            <a:spLocks noChangeArrowheads="1"/>
          </p:cNvSpPr>
          <p:nvPr/>
        </p:nvSpPr>
        <p:spPr bwMode="auto">
          <a:xfrm>
            <a:off x="3034903" y="1374775"/>
            <a:ext cx="1166813" cy="908050"/>
          </a:xfrm>
          <a:prstGeom prst="roundRect">
            <a:avLst>
              <a:gd name="adj" fmla="val 16667"/>
            </a:avLst>
          </a:prstGeom>
          <a:solidFill>
            <a:srgbClr val="00285F"/>
          </a:solidFill>
          <a:ln>
            <a:noFill/>
          </a:ln>
          <a:extLst>
            <a:ext uri="{91240B29-F687-4F45-9708-019B960494DF}">
              <a14:hiddenLine xmlns:a14="http://schemas.microsoft.com/office/drawing/2010/main" w="28575" algn="ctr">
                <a:solidFill>
                  <a:srgbClr val="007B78"/>
                </a:solidFill>
                <a:round/>
                <a:headEnd/>
                <a:tailEnd/>
              </a14:hiddenLine>
            </a:ext>
          </a:extLst>
        </p:spPr>
        <p:txBody>
          <a:bodyPr wrap="none" lIns="72000" rIns="72000"/>
          <a:lstStyle/>
          <a:p>
            <a:endParaRPr lang="en-US" altLang="fr-FR" sz="1200">
              <a:solidFill>
                <a:srgbClr val="58585A"/>
              </a:solidFill>
              <a:ea typeface="MS PGothic" pitchFamily="34" charset="-128"/>
              <a:cs typeface="MS PGothic" pitchFamily="34" charset="-128"/>
            </a:endParaRPr>
          </a:p>
        </p:txBody>
      </p:sp>
      <p:sp>
        <p:nvSpPr>
          <p:cNvPr id="11268" name="Rounded Rectangle 100"/>
          <p:cNvSpPr>
            <a:spLocks noChangeArrowheads="1"/>
          </p:cNvSpPr>
          <p:nvPr/>
        </p:nvSpPr>
        <p:spPr bwMode="auto">
          <a:xfrm>
            <a:off x="4274344" y="1354139"/>
            <a:ext cx="1304925" cy="928687"/>
          </a:xfrm>
          <a:prstGeom prst="roundRect">
            <a:avLst>
              <a:gd name="adj" fmla="val 16667"/>
            </a:avLst>
          </a:prstGeom>
          <a:solidFill>
            <a:srgbClr val="00285F"/>
          </a:solidFill>
          <a:ln>
            <a:noFill/>
          </a:ln>
          <a:extLst>
            <a:ext uri="{91240B29-F687-4F45-9708-019B960494DF}">
              <a14:hiddenLine xmlns:a14="http://schemas.microsoft.com/office/drawing/2010/main" w="28575" algn="ctr">
                <a:solidFill>
                  <a:srgbClr val="007B78"/>
                </a:solidFill>
                <a:round/>
                <a:headEnd/>
                <a:tailEnd/>
              </a14:hiddenLine>
            </a:ext>
          </a:extLst>
        </p:spPr>
        <p:txBody>
          <a:bodyPr wrap="none" lIns="72000" rIns="72000"/>
          <a:lstStyle/>
          <a:p>
            <a:endParaRPr lang="en-US" altLang="fr-FR" sz="1200">
              <a:solidFill>
                <a:srgbClr val="58585A"/>
              </a:solidFill>
              <a:ea typeface="MS PGothic" pitchFamily="34" charset="-128"/>
              <a:cs typeface="MS PGothic" pitchFamily="34" charset="-128"/>
            </a:endParaRPr>
          </a:p>
        </p:txBody>
      </p:sp>
      <p:sp>
        <p:nvSpPr>
          <p:cNvPr id="11269" name="Rounded Rectangle 18"/>
          <p:cNvSpPr>
            <a:spLocks noChangeArrowheads="1"/>
          </p:cNvSpPr>
          <p:nvPr/>
        </p:nvSpPr>
        <p:spPr bwMode="auto">
          <a:xfrm>
            <a:off x="6181725" y="1362075"/>
            <a:ext cx="2713435" cy="1327150"/>
          </a:xfrm>
          <a:prstGeom prst="roundRect">
            <a:avLst>
              <a:gd name="adj" fmla="val 12671"/>
            </a:avLst>
          </a:prstGeom>
          <a:solidFill>
            <a:srgbClr val="E95C38"/>
          </a:solidFill>
          <a:ln>
            <a:noFill/>
          </a:ln>
          <a:extLst>
            <a:ext uri="{91240B29-F687-4F45-9708-019B960494DF}">
              <a14:hiddenLine xmlns:a14="http://schemas.microsoft.com/office/drawing/2010/main" w="28575" algn="ctr">
                <a:solidFill>
                  <a:srgbClr val="007B78"/>
                </a:solidFill>
                <a:round/>
                <a:headEnd/>
                <a:tailEnd/>
              </a14:hiddenLine>
            </a:ext>
          </a:extLst>
        </p:spPr>
        <p:txBody>
          <a:bodyPr wrap="none" lIns="72000" rIns="72000"/>
          <a:lstStyle/>
          <a:p>
            <a:endParaRPr lang="en-US" altLang="fr-FR" sz="1200">
              <a:solidFill>
                <a:srgbClr val="FFFFFF"/>
              </a:solidFill>
              <a:ea typeface="MS PGothic" pitchFamily="34" charset="-128"/>
              <a:cs typeface="MS PGothic" pitchFamily="34" charset="-128"/>
            </a:endParaRPr>
          </a:p>
        </p:txBody>
      </p:sp>
      <p:sp>
        <p:nvSpPr>
          <p:cNvPr id="11270" name="Rounded Rectangle 22"/>
          <p:cNvSpPr>
            <a:spLocks noChangeArrowheads="1"/>
          </p:cNvSpPr>
          <p:nvPr/>
        </p:nvSpPr>
        <p:spPr bwMode="auto">
          <a:xfrm>
            <a:off x="3288507" y="4941889"/>
            <a:ext cx="4469606" cy="928687"/>
          </a:xfrm>
          <a:prstGeom prst="roundRect">
            <a:avLst>
              <a:gd name="adj" fmla="val 16667"/>
            </a:avLst>
          </a:prstGeom>
          <a:solidFill>
            <a:srgbClr val="A66C99"/>
          </a:solidFill>
          <a:ln w="28575" algn="ctr">
            <a:solidFill>
              <a:srgbClr val="FFFFFF"/>
            </a:solidFill>
            <a:round/>
            <a:headEnd/>
            <a:tailEnd/>
          </a:ln>
        </p:spPr>
        <p:txBody>
          <a:bodyPr wrap="none" lIns="72000" rIns="72000"/>
          <a:lstStyle/>
          <a:p>
            <a:endParaRPr lang="en-US" altLang="fr-FR" sz="1400">
              <a:solidFill>
                <a:srgbClr val="58585A"/>
              </a:solidFill>
              <a:ea typeface="MS PGothic" pitchFamily="34" charset="-128"/>
              <a:cs typeface="MS PGothic" pitchFamily="34" charset="-128"/>
            </a:endParaRPr>
          </a:p>
        </p:txBody>
      </p:sp>
      <p:sp>
        <p:nvSpPr>
          <p:cNvPr id="11271" name="Rounded Rectangle 19"/>
          <p:cNvSpPr>
            <a:spLocks noChangeArrowheads="1"/>
          </p:cNvSpPr>
          <p:nvPr/>
        </p:nvSpPr>
        <p:spPr bwMode="auto">
          <a:xfrm>
            <a:off x="6394848" y="3552825"/>
            <a:ext cx="1383506" cy="1354138"/>
          </a:xfrm>
          <a:prstGeom prst="roundRect">
            <a:avLst>
              <a:gd name="adj" fmla="val 16667"/>
            </a:avLst>
          </a:prstGeom>
          <a:solidFill>
            <a:srgbClr val="92CCE5"/>
          </a:solidFill>
          <a:ln w="28575" algn="ctr">
            <a:solidFill>
              <a:srgbClr val="FFFFFF"/>
            </a:solidFill>
            <a:round/>
            <a:headEnd/>
            <a:tailEnd/>
          </a:ln>
        </p:spPr>
        <p:txBody>
          <a:bodyPr wrap="none" lIns="72000" rIns="72000"/>
          <a:lstStyle/>
          <a:p>
            <a:endParaRPr lang="en-US" altLang="fr-FR" sz="1400">
              <a:solidFill>
                <a:srgbClr val="FFFFFF"/>
              </a:solidFill>
              <a:ea typeface="MS PGothic" pitchFamily="34" charset="-128"/>
              <a:cs typeface="MS PGothic" pitchFamily="34" charset="-128"/>
            </a:endParaRPr>
          </a:p>
        </p:txBody>
      </p:sp>
      <p:sp>
        <p:nvSpPr>
          <p:cNvPr id="11272" name="Rounded Rectangle 21"/>
          <p:cNvSpPr>
            <a:spLocks noChangeArrowheads="1"/>
          </p:cNvSpPr>
          <p:nvPr/>
        </p:nvSpPr>
        <p:spPr bwMode="auto">
          <a:xfrm>
            <a:off x="4844654" y="3560763"/>
            <a:ext cx="1507331" cy="1339850"/>
          </a:xfrm>
          <a:prstGeom prst="roundRect">
            <a:avLst>
              <a:gd name="adj" fmla="val 16667"/>
            </a:avLst>
          </a:prstGeom>
          <a:solidFill>
            <a:srgbClr val="5FBADD"/>
          </a:solidFill>
          <a:ln w="28575" algn="ctr">
            <a:solidFill>
              <a:srgbClr val="FFFFFF"/>
            </a:solidFill>
            <a:round/>
            <a:headEnd/>
            <a:tailEnd/>
          </a:ln>
        </p:spPr>
        <p:txBody>
          <a:bodyPr wrap="none" lIns="72000" rIns="72000"/>
          <a:lstStyle/>
          <a:p>
            <a:endParaRPr lang="en-US" altLang="fr-FR" sz="1400">
              <a:solidFill>
                <a:srgbClr val="FFFFFF"/>
              </a:solidFill>
              <a:ea typeface="MS PGothic" pitchFamily="34" charset="-128"/>
              <a:cs typeface="MS PGothic" pitchFamily="34" charset="-128"/>
            </a:endParaRPr>
          </a:p>
        </p:txBody>
      </p:sp>
      <p:sp>
        <p:nvSpPr>
          <p:cNvPr id="11273" name="Rounded Rectangle 23"/>
          <p:cNvSpPr>
            <a:spLocks noChangeArrowheads="1"/>
          </p:cNvSpPr>
          <p:nvPr/>
        </p:nvSpPr>
        <p:spPr bwMode="auto">
          <a:xfrm>
            <a:off x="3288506" y="3557588"/>
            <a:ext cx="1514475" cy="1376362"/>
          </a:xfrm>
          <a:prstGeom prst="roundRect">
            <a:avLst>
              <a:gd name="adj" fmla="val 16667"/>
            </a:avLst>
          </a:prstGeom>
          <a:solidFill>
            <a:srgbClr val="00A9D4"/>
          </a:solidFill>
          <a:ln w="28575" algn="ctr">
            <a:solidFill>
              <a:srgbClr val="FFFFFF"/>
            </a:solidFill>
            <a:round/>
            <a:headEnd/>
            <a:tailEnd/>
          </a:ln>
        </p:spPr>
        <p:txBody>
          <a:bodyPr wrap="none" lIns="72000" rIns="72000"/>
          <a:lstStyle/>
          <a:p>
            <a:endParaRPr lang="en-US" altLang="fr-FR" sz="1400">
              <a:solidFill>
                <a:srgbClr val="FFFFFF"/>
              </a:solidFill>
              <a:ea typeface="MS PGothic" pitchFamily="34" charset="-128"/>
              <a:cs typeface="MS PGothic" pitchFamily="34" charset="-128"/>
            </a:endParaRPr>
          </a:p>
        </p:txBody>
      </p:sp>
      <p:sp>
        <p:nvSpPr>
          <p:cNvPr id="11274" name="Title 2"/>
          <p:cNvSpPr>
            <a:spLocks noGrp="1"/>
          </p:cNvSpPr>
          <p:nvPr>
            <p:ph type="title"/>
          </p:nvPr>
        </p:nvSpPr>
        <p:spPr>
          <a:xfrm>
            <a:off x="394098" y="239713"/>
            <a:ext cx="7493794" cy="1085850"/>
          </a:xfrm>
        </p:spPr>
        <p:txBody>
          <a:bodyPr>
            <a:normAutofit fontScale="90000"/>
          </a:bodyPr>
          <a:lstStyle/>
          <a:p>
            <a:r>
              <a:rPr lang="en-US" altLang="fr-FR" sz="4000" smtClean="0">
                <a:latin typeface="Ericsson Capital TT" pitchFamily="2" charset="0"/>
              </a:rPr>
              <a:t>Converged Cloud solutions</a:t>
            </a:r>
          </a:p>
        </p:txBody>
      </p:sp>
      <p:sp>
        <p:nvSpPr>
          <p:cNvPr id="11275" name="Rounded Rectangle 45"/>
          <p:cNvSpPr>
            <a:spLocks noChangeArrowheads="1"/>
          </p:cNvSpPr>
          <p:nvPr/>
        </p:nvSpPr>
        <p:spPr bwMode="auto">
          <a:xfrm>
            <a:off x="1812131" y="3448051"/>
            <a:ext cx="7062788" cy="3044825"/>
          </a:xfrm>
          <a:prstGeom prst="roundRect">
            <a:avLst>
              <a:gd name="adj" fmla="val 5958"/>
            </a:avLst>
          </a:prstGeom>
          <a:noFill/>
          <a:ln w="57150" algn="ctr">
            <a:solidFill>
              <a:srgbClr val="00285F"/>
            </a:solidFill>
            <a:round/>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wrap="none" lIns="72000" rIns="72000"/>
          <a:lstStyle/>
          <a:p>
            <a:endParaRPr lang="en-US" altLang="fr-FR" sz="1200">
              <a:solidFill>
                <a:srgbClr val="58585A"/>
              </a:solidFill>
              <a:ea typeface="MS PGothic" pitchFamily="34" charset="-128"/>
              <a:cs typeface="MS PGothic" pitchFamily="34" charset="-128"/>
            </a:endParaRPr>
          </a:p>
        </p:txBody>
      </p:sp>
      <p:sp>
        <p:nvSpPr>
          <p:cNvPr id="11276" name="TextBox 10"/>
          <p:cNvSpPr txBox="1">
            <a:spLocks noChangeArrowheads="1"/>
          </p:cNvSpPr>
          <p:nvPr/>
        </p:nvSpPr>
        <p:spPr bwMode="auto">
          <a:xfrm>
            <a:off x="6255544" y="1352550"/>
            <a:ext cx="137398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600" b="1">
                <a:solidFill>
                  <a:srgbClr val="FFFFFF"/>
                </a:solidFill>
                <a:ea typeface="MS PGothic" pitchFamily="34" charset="-128"/>
                <a:cs typeface="MS PGothic" pitchFamily="34" charset="-128"/>
              </a:rPr>
              <a:t>Cloud PaaS</a:t>
            </a:r>
          </a:p>
        </p:txBody>
      </p:sp>
      <p:sp>
        <p:nvSpPr>
          <p:cNvPr id="11277" name="TextBox 47"/>
          <p:cNvSpPr txBox="1">
            <a:spLocks noChangeArrowheads="1"/>
          </p:cNvSpPr>
          <p:nvPr/>
        </p:nvSpPr>
        <p:spPr bwMode="auto">
          <a:xfrm>
            <a:off x="1812131" y="3705225"/>
            <a:ext cx="1452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800" b="1">
                <a:solidFill>
                  <a:srgbClr val="00285E"/>
                </a:solidFill>
                <a:ea typeface="MS PGothic" pitchFamily="34" charset="-128"/>
                <a:cs typeface="MS PGothic" pitchFamily="34" charset="-128"/>
              </a:rPr>
              <a:t>Cloud IaaS</a:t>
            </a:r>
          </a:p>
        </p:txBody>
      </p:sp>
      <p:sp>
        <p:nvSpPr>
          <p:cNvPr id="8" name="TextBox 7"/>
          <p:cNvSpPr txBox="1"/>
          <p:nvPr/>
        </p:nvSpPr>
        <p:spPr>
          <a:xfrm>
            <a:off x="6271022" y="1677988"/>
            <a:ext cx="877163" cy="769441"/>
          </a:xfrm>
          <a:prstGeom prst="rect">
            <a:avLst/>
          </a:prstGeom>
          <a:noFill/>
        </p:spPr>
        <p:txBody>
          <a:bodyPr wrap="none">
            <a:spAutoFit/>
          </a:bodyPr>
          <a:lstStyle/>
          <a:p>
            <a:pPr>
              <a:defRPr/>
            </a:pPr>
            <a:r>
              <a:rPr lang="en-US" sz="1100" dirty="0">
                <a:solidFill>
                  <a:srgbClr val="FFFFFF"/>
                </a:solidFill>
                <a:ea typeface="MS PGothic" pitchFamily="34" charset="-128"/>
                <a:cs typeface="Arial" charset="0"/>
              </a:rPr>
              <a:t>Languages</a:t>
            </a:r>
          </a:p>
          <a:p>
            <a:pPr marL="285750" indent="-285750">
              <a:buFont typeface="Arial" panose="020B0604020202020204" pitchFamily="34" charset="0"/>
              <a:buChar char="•"/>
              <a:defRPr/>
            </a:pPr>
            <a:r>
              <a:rPr lang="en-US" sz="1100" dirty="0">
                <a:solidFill>
                  <a:srgbClr val="FFFFFF"/>
                </a:solidFill>
                <a:ea typeface="MS PGothic" pitchFamily="34" charset="-128"/>
                <a:cs typeface="Arial" charset="0"/>
              </a:rPr>
              <a:t>Perl</a:t>
            </a:r>
          </a:p>
          <a:p>
            <a:pPr marL="285750" indent="-285750">
              <a:buFont typeface="Arial" panose="020B0604020202020204" pitchFamily="34" charset="0"/>
              <a:buChar char="•"/>
              <a:defRPr/>
            </a:pPr>
            <a:r>
              <a:rPr lang="en-US" sz="1100" dirty="0">
                <a:solidFill>
                  <a:srgbClr val="FFFFFF"/>
                </a:solidFill>
                <a:ea typeface="MS PGothic" pitchFamily="34" charset="-128"/>
                <a:cs typeface="Arial" charset="0"/>
              </a:rPr>
              <a:t>Python</a:t>
            </a:r>
          </a:p>
          <a:p>
            <a:pPr marL="285750" indent="-285750">
              <a:buFont typeface="Arial" panose="020B0604020202020204" pitchFamily="34" charset="0"/>
              <a:buChar char="•"/>
              <a:defRPr/>
            </a:pPr>
            <a:r>
              <a:rPr lang="en-US" sz="1100" dirty="0">
                <a:solidFill>
                  <a:srgbClr val="FFFFFF"/>
                </a:solidFill>
                <a:ea typeface="MS PGothic" pitchFamily="34" charset="-128"/>
                <a:cs typeface="Arial" charset="0"/>
              </a:rPr>
              <a:t>Java,…</a:t>
            </a:r>
          </a:p>
        </p:txBody>
      </p:sp>
      <p:sp>
        <p:nvSpPr>
          <p:cNvPr id="9" name="TextBox 8"/>
          <p:cNvSpPr txBox="1"/>
          <p:nvPr/>
        </p:nvSpPr>
        <p:spPr>
          <a:xfrm>
            <a:off x="7227094" y="1682750"/>
            <a:ext cx="1043876" cy="769441"/>
          </a:xfrm>
          <a:prstGeom prst="rect">
            <a:avLst/>
          </a:prstGeom>
          <a:noFill/>
        </p:spPr>
        <p:txBody>
          <a:bodyPr wrap="none">
            <a:spAutoFit/>
          </a:bodyPr>
          <a:lstStyle/>
          <a:p>
            <a:pPr>
              <a:defRPr/>
            </a:pPr>
            <a:r>
              <a:rPr lang="en-US" sz="1100" dirty="0">
                <a:solidFill>
                  <a:srgbClr val="FFFFFF"/>
                </a:solidFill>
                <a:ea typeface="MS PGothic" pitchFamily="34" charset="-128"/>
                <a:cs typeface="Arial" charset="0"/>
              </a:rPr>
              <a:t>Databases</a:t>
            </a:r>
          </a:p>
          <a:p>
            <a:pPr marL="285750" indent="-285750">
              <a:buFont typeface="Arial" panose="020B0604020202020204" pitchFamily="34" charset="0"/>
              <a:buChar char="•"/>
              <a:defRPr/>
            </a:pPr>
            <a:r>
              <a:rPr lang="en-US" sz="1100" dirty="0">
                <a:solidFill>
                  <a:srgbClr val="FFFFFF"/>
                </a:solidFill>
                <a:ea typeface="MS PGothic" pitchFamily="34" charset="-128"/>
                <a:cs typeface="Arial" charset="0"/>
              </a:rPr>
              <a:t>MySQL</a:t>
            </a:r>
          </a:p>
          <a:p>
            <a:pPr marL="285750" indent="-285750">
              <a:buFont typeface="Arial" panose="020B0604020202020204" pitchFamily="34" charset="0"/>
              <a:buChar char="•"/>
              <a:defRPr/>
            </a:pPr>
            <a:r>
              <a:rPr lang="en-US" sz="1100" dirty="0" err="1">
                <a:solidFill>
                  <a:srgbClr val="FFFFFF"/>
                </a:solidFill>
                <a:ea typeface="MS PGothic" pitchFamily="34" charset="-128"/>
                <a:cs typeface="Arial" charset="0"/>
              </a:rPr>
              <a:t>MongoDB</a:t>
            </a:r>
            <a:endParaRPr lang="en-US" sz="1100" dirty="0">
              <a:solidFill>
                <a:srgbClr val="FFFFFF"/>
              </a:solidFill>
              <a:ea typeface="MS PGothic" pitchFamily="34" charset="-128"/>
              <a:cs typeface="Arial" charset="0"/>
            </a:endParaRPr>
          </a:p>
          <a:p>
            <a:pPr marL="285750" indent="-285750">
              <a:buFont typeface="Arial" panose="020B0604020202020204" pitchFamily="34" charset="0"/>
              <a:buChar char="•"/>
              <a:defRPr/>
            </a:pPr>
            <a:r>
              <a:rPr lang="en-US" sz="1100" dirty="0" err="1">
                <a:solidFill>
                  <a:srgbClr val="FFFFFF"/>
                </a:solidFill>
                <a:ea typeface="MS PGothic" pitchFamily="34" charset="-128"/>
                <a:cs typeface="Arial" charset="0"/>
              </a:rPr>
              <a:t>noSQL</a:t>
            </a:r>
            <a:r>
              <a:rPr lang="en-US" sz="1100" dirty="0">
                <a:solidFill>
                  <a:srgbClr val="FFFFFF"/>
                </a:solidFill>
                <a:ea typeface="MS PGothic" pitchFamily="34" charset="-128"/>
                <a:cs typeface="Arial" charset="0"/>
              </a:rPr>
              <a:t>,…</a:t>
            </a:r>
          </a:p>
        </p:txBody>
      </p:sp>
      <p:sp>
        <p:nvSpPr>
          <p:cNvPr id="10" name="TextBox 9"/>
          <p:cNvSpPr txBox="1"/>
          <p:nvPr/>
        </p:nvSpPr>
        <p:spPr>
          <a:xfrm>
            <a:off x="8197454" y="1695450"/>
            <a:ext cx="914400" cy="938213"/>
          </a:xfrm>
          <a:prstGeom prst="rect">
            <a:avLst/>
          </a:prstGeom>
          <a:noFill/>
        </p:spPr>
        <p:txBody>
          <a:bodyPr>
            <a:spAutoFit/>
          </a:bodyPr>
          <a:lstStyle/>
          <a:p>
            <a:pPr>
              <a:defRPr/>
            </a:pPr>
            <a:r>
              <a:rPr lang="en-US" sz="1100" dirty="0">
                <a:solidFill>
                  <a:srgbClr val="FFFFFF"/>
                </a:solidFill>
                <a:ea typeface="MS PGothic" pitchFamily="34" charset="-128"/>
                <a:cs typeface="Arial" charset="0"/>
              </a:rPr>
              <a:t>Big Data Analytics</a:t>
            </a:r>
          </a:p>
          <a:p>
            <a:pPr marL="285750" indent="-285750">
              <a:buFont typeface="Arial" panose="020B0604020202020204" pitchFamily="34" charset="0"/>
              <a:buChar char="•"/>
              <a:defRPr/>
            </a:pPr>
            <a:endParaRPr lang="en-US" sz="1100" dirty="0">
              <a:solidFill>
                <a:srgbClr val="FFFFFF"/>
              </a:solidFill>
              <a:ea typeface="MS PGothic" pitchFamily="34" charset="-128"/>
              <a:cs typeface="Arial" charset="0"/>
            </a:endParaRPr>
          </a:p>
          <a:p>
            <a:pPr marL="285750" indent="-285750">
              <a:buFont typeface="Arial" panose="020B0604020202020204" pitchFamily="34" charset="0"/>
              <a:buChar char="•"/>
              <a:defRPr/>
            </a:pPr>
            <a:endParaRPr lang="en-US" sz="1100" dirty="0">
              <a:solidFill>
                <a:srgbClr val="FFFFFF"/>
              </a:solidFill>
              <a:ea typeface="MS PGothic" pitchFamily="34" charset="-128"/>
              <a:cs typeface="Arial" charset="0"/>
            </a:endParaRPr>
          </a:p>
          <a:p>
            <a:pPr marL="285750" indent="-285750">
              <a:buFont typeface="Arial" panose="020B0604020202020204" pitchFamily="34" charset="0"/>
              <a:buChar char="•"/>
              <a:defRPr/>
            </a:pPr>
            <a:endParaRPr lang="en-US" sz="1100" dirty="0">
              <a:solidFill>
                <a:srgbClr val="FFFFFF"/>
              </a:solidFill>
              <a:ea typeface="MS PGothic" pitchFamily="34" charset="-128"/>
              <a:cs typeface="Arial" charset="0"/>
            </a:endParaRPr>
          </a:p>
        </p:txBody>
      </p:sp>
      <p:sp>
        <p:nvSpPr>
          <p:cNvPr id="11281" name="TextBox 4"/>
          <p:cNvSpPr txBox="1">
            <a:spLocks noChangeArrowheads="1"/>
          </p:cNvSpPr>
          <p:nvPr/>
        </p:nvSpPr>
        <p:spPr bwMode="auto">
          <a:xfrm>
            <a:off x="3408760" y="3816351"/>
            <a:ext cx="1394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buFont typeface="Arial" pitchFamily="34" charset="0"/>
              <a:buChar char="•"/>
            </a:pPr>
            <a:r>
              <a:rPr lang="en-US" altLang="fr-FR" sz="1100" b="1">
                <a:solidFill>
                  <a:srgbClr val="FFFFFF"/>
                </a:solidFill>
                <a:ea typeface="MS PGothic" pitchFamily="34" charset="-128"/>
                <a:cs typeface="MS PGothic" pitchFamily="34" charset="-128"/>
              </a:rPr>
              <a:t>Operating Systems</a:t>
            </a:r>
          </a:p>
          <a:p>
            <a:pPr>
              <a:buFont typeface="Arial" pitchFamily="34" charset="0"/>
              <a:buChar char="•"/>
            </a:pPr>
            <a:r>
              <a:rPr lang="en-US" altLang="fr-FR" sz="1100" b="1">
                <a:solidFill>
                  <a:srgbClr val="FFFFFF"/>
                </a:solidFill>
                <a:ea typeface="MS PGothic" pitchFamily="34" charset="-128"/>
                <a:cs typeface="MS PGothic" pitchFamily="34" charset="-128"/>
              </a:rPr>
              <a:t>Hypervisors</a:t>
            </a:r>
          </a:p>
          <a:p>
            <a:pPr>
              <a:buFont typeface="Arial" pitchFamily="34" charset="0"/>
              <a:buChar char="•"/>
            </a:pPr>
            <a:r>
              <a:rPr lang="en-US" altLang="fr-FR" sz="1100" b="1">
                <a:solidFill>
                  <a:srgbClr val="FFFFFF"/>
                </a:solidFill>
                <a:ea typeface="MS PGothic" pitchFamily="34" charset="-128"/>
                <a:cs typeface="MS PGothic" pitchFamily="34" charset="-128"/>
              </a:rPr>
              <a:t>vSwitch</a:t>
            </a:r>
          </a:p>
        </p:txBody>
      </p:sp>
      <p:sp>
        <p:nvSpPr>
          <p:cNvPr id="11282" name="TextBox 6"/>
          <p:cNvSpPr txBox="1">
            <a:spLocks noChangeArrowheads="1"/>
          </p:cNvSpPr>
          <p:nvPr/>
        </p:nvSpPr>
        <p:spPr bwMode="auto">
          <a:xfrm>
            <a:off x="3438525" y="3605214"/>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200" b="1">
                <a:solidFill>
                  <a:srgbClr val="FFFFFF"/>
                </a:solidFill>
                <a:ea typeface="MS PGothic" pitchFamily="34" charset="-128"/>
                <a:cs typeface="MS PGothic" pitchFamily="34" charset="-128"/>
              </a:rPr>
              <a:t>Cloud Compute</a:t>
            </a:r>
          </a:p>
        </p:txBody>
      </p:sp>
      <p:sp>
        <p:nvSpPr>
          <p:cNvPr id="11283" name="TextBox 8"/>
          <p:cNvSpPr txBox="1">
            <a:spLocks noChangeArrowheads="1"/>
          </p:cNvSpPr>
          <p:nvPr/>
        </p:nvSpPr>
        <p:spPr bwMode="auto">
          <a:xfrm>
            <a:off x="4943475" y="3603626"/>
            <a:ext cx="1237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200" b="1">
                <a:solidFill>
                  <a:srgbClr val="FFFFFF"/>
                </a:solidFill>
                <a:ea typeface="MS PGothic" pitchFamily="34" charset="-128"/>
                <a:cs typeface="MS PGothic" pitchFamily="34" charset="-128"/>
              </a:rPr>
              <a:t>Cloud Storage</a:t>
            </a:r>
          </a:p>
        </p:txBody>
      </p:sp>
      <p:sp>
        <p:nvSpPr>
          <p:cNvPr id="11284" name="TextBox 15"/>
          <p:cNvSpPr txBox="1">
            <a:spLocks noChangeArrowheads="1"/>
          </p:cNvSpPr>
          <p:nvPr/>
        </p:nvSpPr>
        <p:spPr bwMode="auto">
          <a:xfrm>
            <a:off x="3499248" y="4994276"/>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400" b="1">
                <a:solidFill>
                  <a:srgbClr val="FFFFFF"/>
                </a:solidFill>
                <a:ea typeface="MS PGothic" pitchFamily="34" charset="-128"/>
                <a:cs typeface="MS PGothic" pitchFamily="34" charset="-128"/>
              </a:rPr>
              <a:t>HW</a:t>
            </a:r>
          </a:p>
        </p:txBody>
      </p:sp>
      <p:sp>
        <p:nvSpPr>
          <p:cNvPr id="11285" name="TextBox 17"/>
          <p:cNvSpPr txBox="1">
            <a:spLocks noChangeArrowheads="1"/>
          </p:cNvSpPr>
          <p:nvPr/>
        </p:nvSpPr>
        <p:spPr bwMode="auto">
          <a:xfrm>
            <a:off x="6404372" y="3600450"/>
            <a:ext cx="155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200" b="1">
                <a:solidFill>
                  <a:srgbClr val="FFFFFF"/>
                </a:solidFill>
                <a:ea typeface="MS PGothic" pitchFamily="34" charset="-128"/>
                <a:cs typeface="MS PGothic" pitchFamily="34" charset="-128"/>
              </a:rPr>
              <a:t>Networking/SDN</a:t>
            </a:r>
          </a:p>
        </p:txBody>
      </p:sp>
      <p:sp>
        <p:nvSpPr>
          <p:cNvPr id="11286" name="TextBox 46"/>
          <p:cNvSpPr txBox="1">
            <a:spLocks noChangeArrowheads="1"/>
          </p:cNvSpPr>
          <p:nvPr/>
        </p:nvSpPr>
        <p:spPr bwMode="auto">
          <a:xfrm>
            <a:off x="4948238" y="3816351"/>
            <a:ext cx="14037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buFont typeface="Arial" pitchFamily="34" charset="0"/>
              <a:buChar char="•"/>
            </a:pPr>
            <a:r>
              <a:rPr lang="en-US" altLang="fr-FR" sz="1100" b="1">
                <a:solidFill>
                  <a:srgbClr val="FFFFFF"/>
                </a:solidFill>
                <a:ea typeface="MS PGothic" pitchFamily="34" charset="-128"/>
                <a:cs typeface="MS PGothic" pitchFamily="34" charset="-128"/>
              </a:rPr>
              <a:t>Block Storage</a:t>
            </a:r>
          </a:p>
          <a:p>
            <a:pPr>
              <a:buFont typeface="Arial" pitchFamily="34" charset="0"/>
              <a:buChar char="•"/>
            </a:pPr>
            <a:r>
              <a:rPr lang="en-US" altLang="fr-FR" sz="1100" b="1">
                <a:solidFill>
                  <a:srgbClr val="FFFFFF"/>
                </a:solidFill>
                <a:ea typeface="MS PGothic" pitchFamily="34" charset="-128"/>
                <a:cs typeface="MS PGothic" pitchFamily="34" charset="-128"/>
              </a:rPr>
              <a:t>Object Storage</a:t>
            </a:r>
          </a:p>
          <a:p>
            <a:pPr>
              <a:buFont typeface="Arial" pitchFamily="34" charset="0"/>
              <a:buChar char="•"/>
            </a:pPr>
            <a:r>
              <a:rPr lang="en-US" altLang="fr-FR" sz="1100" b="1">
                <a:solidFill>
                  <a:srgbClr val="FFFFFF"/>
                </a:solidFill>
                <a:ea typeface="MS PGothic" pitchFamily="34" charset="-128"/>
                <a:cs typeface="MS PGothic" pitchFamily="34" charset="-128"/>
              </a:rPr>
              <a:t>Image Storage</a:t>
            </a:r>
          </a:p>
        </p:txBody>
      </p:sp>
      <p:sp>
        <p:nvSpPr>
          <p:cNvPr id="11287" name="TextBox 48"/>
          <p:cNvSpPr txBox="1">
            <a:spLocks noChangeArrowheads="1"/>
          </p:cNvSpPr>
          <p:nvPr/>
        </p:nvSpPr>
        <p:spPr bwMode="auto">
          <a:xfrm>
            <a:off x="6354366" y="3816351"/>
            <a:ext cx="15335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buFont typeface="Arial" pitchFamily="34" charset="0"/>
              <a:buChar char="•"/>
            </a:pPr>
            <a:r>
              <a:rPr lang="en-US" altLang="fr-FR" sz="1100" b="1">
                <a:solidFill>
                  <a:srgbClr val="FFFFFF"/>
                </a:solidFill>
                <a:ea typeface="MS PGothic" pitchFamily="34" charset="-128"/>
                <a:cs typeface="MS PGothic" pitchFamily="34" charset="-128"/>
              </a:rPr>
              <a:t>Multi tier NW</a:t>
            </a:r>
          </a:p>
          <a:p>
            <a:pPr>
              <a:buFont typeface="Arial" pitchFamily="34" charset="0"/>
              <a:buChar char="•"/>
            </a:pPr>
            <a:r>
              <a:rPr lang="en-US" altLang="fr-FR" sz="1100" b="1">
                <a:solidFill>
                  <a:srgbClr val="FFFFFF"/>
                </a:solidFill>
                <a:ea typeface="MS PGothic" pitchFamily="34" charset="-128"/>
                <a:cs typeface="MS PGothic" pitchFamily="34" charset="-128"/>
              </a:rPr>
              <a:t>L2inL3 tunneling</a:t>
            </a:r>
          </a:p>
          <a:p>
            <a:pPr>
              <a:buFont typeface="Arial" pitchFamily="34" charset="0"/>
              <a:buChar char="•"/>
            </a:pPr>
            <a:r>
              <a:rPr lang="en-US" altLang="fr-FR" sz="1100" b="1">
                <a:solidFill>
                  <a:srgbClr val="FFFFFF"/>
                </a:solidFill>
                <a:ea typeface="MS PGothic" pitchFamily="34" charset="-128"/>
                <a:cs typeface="MS PGothic" pitchFamily="34" charset="-128"/>
              </a:rPr>
              <a:t>LBaaS,FWaaS</a:t>
            </a:r>
          </a:p>
        </p:txBody>
      </p:sp>
      <p:grpSp>
        <p:nvGrpSpPr>
          <p:cNvPr id="11288" name="Group 58"/>
          <p:cNvGrpSpPr>
            <a:grpSpLocks noChangeAspect="1"/>
          </p:cNvGrpSpPr>
          <p:nvPr/>
        </p:nvGrpSpPr>
        <p:grpSpPr bwMode="auto">
          <a:xfrm>
            <a:off x="5406629" y="5013326"/>
            <a:ext cx="726281" cy="796925"/>
            <a:chOff x="186" y="860"/>
            <a:chExt cx="966" cy="1391"/>
          </a:xfrm>
        </p:grpSpPr>
        <p:sp>
          <p:nvSpPr>
            <p:cNvPr id="11315" name="Freeform 60"/>
            <p:cNvSpPr>
              <a:spLocks noChangeAspect="1"/>
            </p:cNvSpPr>
            <p:nvPr/>
          </p:nvSpPr>
          <p:spPr bwMode="auto">
            <a:xfrm>
              <a:off x="205" y="879"/>
              <a:ext cx="928" cy="1353"/>
            </a:xfrm>
            <a:custGeom>
              <a:avLst/>
              <a:gdLst>
                <a:gd name="T0" fmla="*/ 2047072758 w 393"/>
                <a:gd name="T1" fmla="*/ 432261224 h 573"/>
                <a:gd name="T2" fmla="*/ 2047072758 w 393"/>
                <a:gd name="T3" fmla="*/ 2147483647 h 573"/>
                <a:gd name="T4" fmla="*/ 1879899679 w 393"/>
                <a:gd name="T5" fmla="*/ 2147483647 h 573"/>
                <a:gd name="T6" fmla="*/ 167389627 w 393"/>
                <a:gd name="T7" fmla="*/ 2147483647 h 573"/>
                <a:gd name="T8" fmla="*/ 0 w 393"/>
                <a:gd name="T9" fmla="*/ 2147483647 h 573"/>
                <a:gd name="T10" fmla="*/ 0 w 393"/>
                <a:gd name="T11" fmla="*/ 167326591 h 573"/>
                <a:gd name="T12" fmla="*/ 167389627 w 393"/>
                <a:gd name="T13" fmla="*/ 0 h 573"/>
                <a:gd name="T14" fmla="*/ 1879899679 w 393"/>
                <a:gd name="T15" fmla="*/ 0 h 573"/>
                <a:gd name="T16" fmla="*/ 2047072758 w 393"/>
                <a:gd name="T17" fmla="*/ 167326591 h 573"/>
                <a:gd name="T18" fmla="*/ 2047072758 w 393"/>
                <a:gd name="T19" fmla="*/ 264159489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1316" name="Freeform 61"/>
            <p:cNvSpPr>
              <a:spLocks noChangeAspect="1" noEditPoints="1"/>
            </p:cNvSpPr>
            <p:nvPr/>
          </p:nvSpPr>
          <p:spPr bwMode="auto">
            <a:xfrm>
              <a:off x="186" y="860"/>
              <a:ext cx="966" cy="1391"/>
            </a:xfrm>
            <a:custGeom>
              <a:avLst/>
              <a:gdLst>
                <a:gd name="T0" fmla="*/ 2139818053 w 409"/>
                <a:gd name="T1" fmla="*/ 307211943 h 589"/>
                <a:gd name="T2" fmla="*/ 1931423291 w 409"/>
                <a:gd name="T3" fmla="*/ 0 h 589"/>
                <a:gd name="T4" fmla="*/ 0 w 409"/>
                <a:gd name="T5" fmla="*/ 207622339 h 589"/>
                <a:gd name="T6" fmla="*/ 208098653 w 409"/>
                <a:gd name="T7" fmla="*/ 2147483647 h 589"/>
                <a:gd name="T8" fmla="*/ 2139818053 w 409"/>
                <a:gd name="T9" fmla="*/ 2147483647 h 589"/>
                <a:gd name="T10" fmla="*/ 2097458861 w 409"/>
                <a:gd name="T11" fmla="*/ 433231083 h 589"/>
                <a:gd name="T12" fmla="*/ 2055268808 w 409"/>
                <a:gd name="T13" fmla="*/ 2147483647 h 589"/>
                <a:gd name="T14" fmla="*/ 208098653 w 409"/>
                <a:gd name="T15" fmla="*/ 2147483647 h 589"/>
                <a:gd name="T16" fmla="*/ 84549247 w 409"/>
                <a:gd name="T17" fmla="*/ 207622339 h 589"/>
                <a:gd name="T18" fmla="*/ 1931423291 w 409"/>
                <a:gd name="T19" fmla="*/ 84462611 h 589"/>
                <a:gd name="T20" fmla="*/ 2055268808 w 409"/>
                <a:gd name="T21" fmla="*/ 307211943 h 589"/>
                <a:gd name="T22" fmla="*/ 418060291 w 409"/>
                <a:gd name="T23" fmla="*/ 1656343797 h 589"/>
                <a:gd name="T24" fmla="*/ 1067207126 w 409"/>
                <a:gd name="T25" fmla="*/ 1749160428 h 589"/>
                <a:gd name="T26" fmla="*/ 1667031887 w 409"/>
                <a:gd name="T27" fmla="*/ 1680504008 h 589"/>
                <a:gd name="T28" fmla="*/ 1748027234 w 409"/>
                <a:gd name="T29" fmla="*/ 1602798813 h 589"/>
                <a:gd name="T30" fmla="*/ 1748027234 w 409"/>
                <a:gd name="T31" fmla="*/ 543905762 h 589"/>
                <a:gd name="T32" fmla="*/ 1621408980 w 409"/>
                <a:gd name="T33" fmla="*/ 448375075 h 589"/>
                <a:gd name="T34" fmla="*/ 611338053 w 409"/>
                <a:gd name="T35" fmla="*/ 428898038 h 589"/>
                <a:gd name="T36" fmla="*/ 418060291 w 409"/>
                <a:gd name="T37" fmla="*/ 490327120 h 589"/>
                <a:gd name="T38" fmla="*/ 391792928 w 409"/>
                <a:gd name="T39" fmla="*/ 548594801 h 589"/>
                <a:gd name="T40" fmla="*/ 418060291 w 409"/>
                <a:gd name="T41" fmla="*/ 1656343797 h 589"/>
                <a:gd name="T42" fmla="*/ 1067207126 w 409"/>
                <a:gd name="T43" fmla="*/ 479225927 h 589"/>
                <a:gd name="T44" fmla="*/ 1636058522 w 409"/>
                <a:gd name="T45" fmla="*/ 543905762 h 589"/>
                <a:gd name="T46" fmla="*/ 1601612509 w 409"/>
                <a:gd name="T47" fmla="*/ 563687638 h 589"/>
                <a:gd name="T48" fmla="*/ 626494673 w 409"/>
                <a:gd name="T49" fmla="*/ 579667337 h 589"/>
                <a:gd name="T50" fmla="*/ 491499508 w 409"/>
                <a:gd name="T51" fmla="*/ 548594801 h 589"/>
                <a:gd name="T52" fmla="*/ 476406889 w 409"/>
                <a:gd name="T53" fmla="*/ 631857402 h 589"/>
                <a:gd name="T54" fmla="*/ 1067207126 w 409"/>
                <a:gd name="T55" fmla="*/ 694614816 h 589"/>
                <a:gd name="T56" fmla="*/ 1663477938 w 409"/>
                <a:gd name="T57" fmla="*/ 631857402 h 589"/>
                <a:gd name="T58" fmla="*/ 1601612509 w 409"/>
                <a:gd name="T59" fmla="*/ 1618719663 h 589"/>
                <a:gd name="T60" fmla="*/ 626494673 w 409"/>
                <a:gd name="T61" fmla="*/ 1633641043 h 589"/>
                <a:gd name="T62" fmla="*/ 476406889 w 409"/>
                <a:gd name="T63" fmla="*/ 1591714078 h 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589"/>
                <a:gd name="T98" fmla="*/ 409 w 409"/>
                <a:gd name="T99" fmla="*/ 589 h 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0" y="317"/>
                  </a:move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105"/>
                    <a:pt x="334" y="105"/>
                    <a:pt x="334" y="105"/>
                  </a:cubicBezTo>
                  <a:cubicBezTo>
                    <a:pt x="334" y="105"/>
                    <a:pt x="334" y="104"/>
                    <a:pt x="334" y="104"/>
                  </a:cubicBezTo>
                  <a:cubicBezTo>
                    <a:pt x="334" y="100"/>
                    <a:pt x="331" y="96"/>
                    <a:pt x="328" y="94"/>
                  </a:cubicBezTo>
                  <a:cubicBezTo>
                    <a:pt x="324" y="91"/>
                    <a:pt x="318" y="88"/>
                    <a:pt x="310" y="86"/>
                  </a:cubicBezTo>
                  <a:cubicBezTo>
                    <a:pt x="288" y="80"/>
                    <a:pt x="249" y="76"/>
                    <a:pt x="204" y="76"/>
                  </a:cubicBezTo>
                  <a:cubicBezTo>
                    <a:pt x="171" y="76"/>
                    <a:pt x="140" y="78"/>
                    <a:pt x="117" y="82"/>
                  </a:cubicBezTo>
                  <a:cubicBezTo>
                    <a:pt x="106" y="84"/>
                    <a:pt x="97" y="86"/>
                    <a:pt x="90" y="89"/>
                  </a:cubicBezTo>
                  <a:cubicBezTo>
                    <a:pt x="86" y="91"/>
                    <a:pt x="83" y="92"/>
                    <a:pt x="80" y="94"/>
                  </a:cubicBezTo>
                  <a:cubicBezTo>
                    <a:pt x="78" y="96"/>
                    <a:pt x="75" y="100"/>
                    <a:pt x="75" y="105"/>
                  </a:cubicBezTo>
                  <a:cubicBezTo>
                    <a:pt x="75" y="105"/>
                    <a:pt x="75" y="105"/>
                    <a:pt x="75" y="105"/>
                  </a:cubicBezTo>
                  <a:cubicBezTo>
                    <a:pt x="75" y="307"/>
                    <a:pt x="75" y="307"/>
                    <a:pt x="75" y="307"/>
                  </a:cubicBezTo>
                  <a:cubicBezTo>
                    <a:pt x="75" y="311"/>
                    <a:pt x="78" y="315"/>
                    <a:pt x="80" y="317"/>
                  </a:cubicBezTo>
                  <a:close/>
                  <a:moveTo>
                    <a:pt x="103" y="102"/>
                  </a:moveTo>
                  <a:cubicBezTo>
                    <a:pt x="122" y="96"/>
                    <a:pt x="161" y="92"/>
                    <a:pt x="204" y="92"/>
                  </a:cubicBezTo>
                  <a:cubicBezTo>
                    <a:pt x="238" y="92"/>
                    <a:pt x="268" y="94"/>
                    <a:pt x="289" y="98"/>
                  </a:cubicBezTo>
                  <a:cubicBezTo>
                    <a:pt x="299" y="100"/>
                    <a:pt x="308" y="102"/>
                    <a:pt x="313" y="104"/>
                  </a:cubicBezTo>
                  <a:cubicBezTo>
                    <a:pt x="314" y="104"/>
                    <a:pt x="314" y="104"/>
                    <a:pt x="315" y="105"/>
                  </a:cubicBezTo>
                  <a:cubicBezTo>
                    <a:pt x="313" y="106"/>
                    <a:pt x="310" y="107"/>
                    <a:pt x="306" y="108"/>
                  </a:cubicBezTo>
                  <a:cubicBezTo>
                    <a:pt x="286" y="113"/>
                    <a:pt x="248" y="117"/>
                    <a:pt x="204" y="117"/>
                  </a:cubicBezTo>
                  <a:cubicBezTo>
                    <a:pt x="171" y="117"/>
                    <a:pt x="141" y="115"/>
                    <a:pt x="120" y="111"/>
                  </a:cubicBezTo>
                  <a:cubicBezTo>
                    <a:pt x="109" y="110"/>
                    <a:pt x="101" y="107"/>
                    <a:pt x="96" y="105"/>
                  </a:cubicBezTo>
                  <a:cubicBezTo>
                    <a:pt x="95" y="105"/>
                    <a:pt x="95" y="105"/>
                    <a:pt x="94" y="105"/>
                  </a:cubicBezTo>
                  <a:cubicBezTo>
                    <a:pt x="96" y="104"/>
                    <a:pt x="99" y="103"/>
                    <a:pt x="103" y="102"/>
                  </a:cubicBezTo>
                  <a:close/>
                  <a:moveTo>
                    <a:pt x="91" y="121"/>
                  </a:moveTo>
                  <a:cubicBezTo>
                    <a:pt x="93" y="121"/>
                    <a:pt x="96" y="122"/>
                    <a:pt x="98" y="123"/>
                  </a:cubicBezTo>
                  <a:cubicBezTo>
                    <a:pt x="121" y="129"/>
                    <a:pt x="160" y="133"/>
                    <a:pt x="204" y="133"/>
                  </a:cubicBezTo>
                  <a:cubicBezTo>
                    <a:pt x="238" y="133"/>
                    <a:pt x="269" y="131"/>
                    <a:pt x="292" y="127"/>
                  </a:cubicBezTo>
                  <a:cubicBezTo>
                    <a:pt x="302" y="125"/>
                    <a:pt x="311" y="123"/>
                    <a:pt x="318" y="121"/>
                  </a:cubicBezTo>
                  <a:cubicBezTo>
                    <a:pt x="318" y="305"/>
                    <a:pt x="318" y="305"/>
                    <a:pt x="318" y="305"/>
                  </a:cubicBez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lnTo>
                    <a:pt x="91" y="121"/>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1317" name="Text Box 43"/>
            <p:cNvSpPr txBox="1">
              <a:spLocks noChangeAspect="1" noChangeArrowheads="1"/>
            </p:cNvSpPr>
            <p:nvPr/>
          </p:nvSpPr>
          <p:spPr bwMode="auto">
            <a:xfrm>
              <a:off x="261" y="1896"/>
              <a:ext cx="81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pPr>
              <a:r>
                <a:rPr lang="en-US" altLang="fr-FR" sz="800">
                  <a:solidFill>
                    <a:srgbClr val="00285F"/>
                  </a:solidFill>
                  <a:ea typeface="MS PGothic" pitchFamily="34" charset="-128"/>
                  <a:cs typeface="MS PGothic" pitchFamily="34" charset="-128"/>
                </a:rPr>
                <a:t>Storage</a:t>
              </a:r>
              <a:endParaRPr lang="sv-SE" altLang="fr-FR" sz="800">
                <a:solidFill>
                  <a:srgbClr val="00285F"/>
                </a:solidFill>
                <a:ea typeface="MS PGothic" pitchFamily="34" charset="-128"/>
                <a:cs typeface="MS PGothic" pitchFamily="34" charset="-128"/>
              </a:endParaRPr>
            </a:p>
          </p:txBody>
        </p:sp>
      </p:grpSp>
      <p:sp>
        <p:nvSpPr>
          <p:cNvPr id="24" name="Rectangle 23"/>
          <p:cNvSpPr>
            <a:spLocks noChangeAspect="1" noChangeArrowheads="1"/>
          </p:cNvSpPr>
          <p:nvPr/>
        </p:nvSpPr>
        <p:spPr bwMode="auto">
          <a:xfrm>
            <a:off x="6846094" y="5078414"/>
            <a:ext cx="39528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defPPr>
              <a:defRPr lang="en-US"/>
            </a:defPPr>
            <a:lvl1pPr algn="ctr" rtl="0" fontAlgn="base">
              <a:spcBef>
                <a:spcPct val="0"/>
              </a:spcBef>
              <a:spcAft>
                <a:spcPct val="0"/>
              </a:spcAft>
              <a:defRPr sz="20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0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0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0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a:lstStyle>
          <a:p>
            <a:pPr>
              <a:spcBef>
                <a:spcPct val="50000"/>
              </a:spcBef>
              <a:defRPr/>
            </a:pPr>
            <a:endParaRPr lang="sv-SE" sz="1000">
              <a:solidFill>
                <a:srgbClr val="58585A"/>
              </a:solidFill>
              <a:ea typeface="ＭＳ Ｐゴシック" charset="0"/>
              <a:cs typeface="ＭＳ Ｐゴシック" charset="0"/>
            </a:endParaRPr>
          </a:p>
        </p:txBody>
      </p:sp>
      <p:grpSp>
        <p:nvGrpSpPr>
          <p:cNvPr id="11290" name="Group 63"/>
          <p:cNvGrpSpPr>
            <a:grpSpLocks noChangeAspect="1"/>
          </p:cNvGrpSpPr>
          <p:nvPr/>
        </p:nvGrpSpPr>
        <p:grpSpPr bwMode="auto">
          <a:xfrm>
            <a:off x="6858000" y="5024439"/>
            <a:ext cx="588169" cy="769937"/>
            <a:chOff x="183" y="860"/>
            <a:chExt cx="969" cy="1392"/>
          </a:xfrm>
        </p:grpSpPr>
        <p:grpSp>
          <p:nvGrpSpPr>
            <p:cNvPr id="11310" name="Group 64"/>
            <p:cNvGrpSpPr>
              <a:grpSpLocks noChangeAspect="1"/>
            </p:cNvGrpSpPr>
            <p:nvPr/>
          </p:nvGrpSpPr>
          <p:grpSpPr bwMode="auto">
            <a:xfrm>
              <a:off x="186" y="860"/>
              <a:ext cx="966" cy="1391"/>
              <a:chOff x="186" y="860"/>
              <a:chExt cx="966" cy="1391"/>
            </a:xfrm>
          </p:grpSpPr>
          <p:sp>
            <p:nvSpPr>
              <p:cNvPr id="11312" name="Freeform 66"/>
              <p:cNvSpPr>
                <a:spLocks noChangeAspect="1"/>
              </p:cNvSpPr>
              <p:nvPr/>
            </p:nvSpPr>
            <p:spPr bwMode="auto">
              <a:xfrm>
                <a:off x="205" y="879"/>
                <a:ext cx="928" cy="1353"/>
              </a:xfrm>
              <a:custGeom>
                <a:avLst/>
                <a:gdLst>
                  <a:gd name="T0" fmla="*/ 2047072758 w 393"/>
                  <a:gd name="T1" fmla="*/ 432261224 h 573"/>
                  <a:gd name="T2" fmla="*/ 2047072758 w 393"/>
                  <a:gd name="T3" fmla="*/ 2147483647 h 573"/>
                  <a:gd name="T4" fmla="*/ 1879899679 w 393"/>
                  <a:gd name="T5" fmla="*/ 2147483647 h 573"/>
                  <a:gd name="T6" fmla="*/ 167389627 w 393"/>
                  <a:gd name="T7" fmla="*/ 2147483647 h 573"/>
                  <a:gd name="T8" fmla="*/ 0 w 393"/>
                  <a:gd name="T9" fmla="*/ 2147483647 h 573"/>
                  <a:gd name="T10" fmla="*/ 0 w 393"/>
                  <a:gd name="T11" fmla="*/ 167326591 h 573"/>
                  <a:gd name="T12" fmla="*/ 167389627 w 393"/>
                  <a:gd name="T13" fmla="*/ 0 h 573"/>
                  <a:gd name="T14" fmla="*/ 1879899679 w 393"/>
                  <a:gd name="T15" fmla="*/ 0 h 573"/>
                  <a:gd name="T16" fmla="*/ 2047072758 w 393"/>
                  <a:gd name="T17" fmla="*/ 167326591 h 573"/>
                  <a:gd name="T18" fmla="*/ 2047072758 w 393"/>
                  <a:gd name="T19" fmla="*/ 264159489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1313" name="Freeform 67"/>
              <p:cNvSpPr>
                <a:spLocks noChangeAspect="1" noEditPoints="1"/>
              </p:cNvSpPr>
              <p:nvPr/>
            </p:nvSpPr>
            <p:spPr bwMode="auto">
              <a:xfrm>
                <a:off x="186" y="860"/>
                <a:ext cx="966" cy="1391"/>
              </a:xfrm>
              <a:custGeom>
                <a:avLst/>
                <a:gdLst>
                  <a:gd name="T0" fmla="*/ 2139818053 w 409"/>
                  <a:gd name="T1" fmla="*/ 307211943 h 589"/>
                  <a:gd name="T2" fmla="*/ 1931423291 w 409"/>
                  <a:gd name="T3" fmla="*/ 0 h 589"/>
                  <a:gd name="T4" fmla="*/ 0 w 409"/>
                  <a:gd name="T5" fmla="*/ 207622339 h 589"/>
                  <a:gd name="T6" fmla="*/ 208098653 w 409"/>
                  <a:gd name="T7" fmla="*/ 2147483647 h 589"/>
                  <a:gd name="T8" fmla="*/ 2139818053 w 409"/>
                  <a:gd name="T9" fmla="*/ 2147483647 h 589"/>
                  <a:gd name="T10" fmla="*/ 2097458861 w 409"/>
                  <a:gd name="T11" fmla="*/ 433231083 h 589"/>
                  <a:gd name="T12" fmla="*/ 2055268808 w 409"/>
                  <a:gd name="T13" fmla="*/ 2147483647 h 589"/>
                  <a:gd name="T14" fmla="*/ 208098653 w 409"/>
                  <a:gd name="T15" fmla="*/ 2147483647 h 589"/>
                  <a:gd name="T16" fmla="*/ 84549247 w 409"/>
                  <a:gd name="T17" fmla="*/ 207622339 h 589"/>
                  <a:gd name="T18" fmla="*/ 1931423291 w 409"/>
                  <a:gd name="T19" fmla="*/ 84462611 h 589"/>
                  <a:gd name="T20" fmla="*/ 2055268808 w 409"/>
                  <a:gd name="T21" fmla="*/ 307211943 h 589"/>
                  <a:gd name="T22" fmla="*/ 1667031887 w 409"/>
                  <a:gd name="T23" fmla="*/ 798391748 h 589"/>
                  <a:gd name="T24" fmla="*/ 1709517002 w 409"/>
                  <a:gd name="T25" fmla="*/ 756423249 h 589"/>
                  <a:gd name="T26" fmla="*/ 1694424265 w 409"/>
                  <a:gd name="T27" fmla="*/ 417468989 h 589"/>
                  <a:gd name="T28" fmla="*/ 1359700882 w 409"/>
                  <a:gd name="T29" fmla="*/ 407080661 h 589"/>
                  <a:gd name="T30" fmla="*/ 1359700882 w 409"/>
                  <a:gd name="T31" fmla="*/ 490327120 h 589"/>
                  <a:gd name="T32" fmla="*/ 1036102216 w 409"/>
                  <a:gd name="T33" fmla="*/ 1019667758 h 589"/>
                  <a:gd name="T34" fmla="*/ 717411516 w 409"/>
                  <a:gd name="T35" fmla="*/ 490327120 h 589"/>
                  <a:gd name="T36" fmla="*/ 717411516 w 409"/>
                  <a:gd name="T37" fmla="*/ 407080661 h 589"/>
                  <a:gd name="T38" fmla="*/ 380755468 w 409"/>
                  <a:gd name="T39" fmla="*/ 417468989 h 589"/>
                  <a:gd name="T40" fmla="*/ 365599136 w 409"/>
                  <a:gd name="T41" fmla="*/ 756423249 h 589"/>
                  <a:gd name="T42" fmla="*/ 449014393 w 409"/>
                  <a:gd name="T43" fmla="*/ 756423249 h 589"/>
                  <a:gd name="T44" fmla="*/ 978940432 w 409"/>
                  <a:gd name="T45" fmla="*/ 1074658305 h 589"/>
                  <a:gd name="T46" fmla="*/ 449014393 w 409"/>
                  <a:gd name="T47" fmla="*/ 1399865677 h 589"/>
                  <a:gd name="T48" fmla="*/ 365599136 w 409"/>
                  <a:gd name="T49" fmla="*/ 1399865677 h 589"/>
                  <a:gd name="T50" fmla="*/ 365599136 w 409"/>
                  <a:gd name="T51" fmla="*/ 1706720893 h 589"/>
                  <a:gd name="T52" fmla="*/ 407791572 w 409"/>
                  <a:gd name="T53" fmla="*/ 1749160428 h 589"/>
                  <a:gd name="T54" fmla="*/ 757460499 w 409"/>
                  <a:gd name="T55" fmla="*/ 1706720893 h 589"/>
                  <a:gd name="T56" fmla="*/ 507294062 w 409"/>
                  <a:gd name="T57" fmla="*/ 1664584024 h 589"/>
                  <a:gd name="T58" fmla="*/ 1563107123 w 409"/>
                  <a:gd name="T59" fmla="*/ 1664584024 h 589"/>
                  <a:gd name="T60" fmla="*/ 1317369970 w 409"/>
                  <a:gd name="T61" fmla="*/ 1706720893 h 589"/>
                  <a:gd name="T62" fmla="*/ 1359700882 w 409"/>
                  <a:gd name="T63" fmla="*/ 1749160428 h 589"/>
                  <a:gd name="T64" fmla="*/ 1694424265 w 409"/>
                  <a:gd name="T65" fmla="*/ 1734083358 h 589"/>
                  <a:gd name="T66" fmla="*/ 1709517002 w 409"/>
                  <a:gd name="T67" fmla="*/ 1399865677 h 589"/>
                  <a:gd name="T68" fmla="*/ 1627804035 w 409"/>
                  <a:gd name="T69" fmla="*/ 1399865677 h 589"/>
                  <a:gd name="T70" fmla="*/ 1098141965 w 409"/>
                  <a:gd name="T71" fmla="*/ 1074658305 h 589"/>
                  <a:gd name="T72" fmla="*/ 1627804035 w 409"/>
                  <a:gd name="T73" fmla="*/ 756423249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1314" name="Text Box 5"/>
              <p:cNvSpPr txBox="1">
                <a:spLocks noChangeAspect="1" noChangeArrowheads="1"/>
              </p:cNvSpPr>
              <p:nvPr/>
            </p:nvSpPr>
            <p:spPr bwMode="auto">
              <a:xfrm>
                <a:off x="261" y="1855"/>
                <a:ext cx="81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pPr>
                <a:r>
                  <a:rPr lang="en-US" altLang="fr-FR" sz="1100">
                    <a:solidFill>
                      <a:srgbClr val="00285F"/>
                    </a:solidFill>
                    <a:ea typeface="MS PGothic" pitchFamily="34" charset="-128"/>
                    <a:cs typeface="MS PGothic" pitchFamily="34" charset="-128"/>
                  </a:rPr>
                  <a:t>NW</a:t>
                </a:r>
                <a:endParaRPr lang="sv-SE" altLang="fr-FR" sz="1100">
                  <a:solidFill>
                    <a:srgbClr val="00285F"/>
                  </a:solidFill>
                  <a:ea typeface="MS PGothic" pitchFamily="34" charset="-128"/>
                  <a:cs typeface="MS PGothic" pitchFamily="34" charset="-128"/>
                </a:endParaRPr>
              </a:p>
            </p:txBody>
          </p:sp>
        </p:grpSp>
        <p:sp>
          <p:nvSpPr>
            <p:cNvPr id="33" name="Rectangle 32"/>
            <p:cNvSpPr>
              <a:spLocks noChangeAspect="1" noChangeArrowheads="1"/>
            </p:cNvSpPr>
            <p:nvPr/>
          </p:nvSpPr>
          <p:spPr bwMode="auto">
            <a:xfrm>
              <a:off x="183" y="860"/>
              <a:ext cx="969"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defPPr>
                <a:defRPr lang="en-US"/>
              </a:defPPr>
              <a:lvl1pPr algn="ctr" rtl="0" fontAlgn="base">
                <a:spcBef>
                  <a:spcPct val="0"/>
                </a:spcBef>
                <a:spcAft>
                  <a:spcPct val="0"/>
                </a:spcAft>
                <a:defRPr sz="20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0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0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0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a:lstStyle>
            <a:p>
              <a:pPr>
                <a:spcBef>
                  <a:spcPct val="50000"/>
                </a:spcBef>
                <a:defRPr/>
              </a:pPr>
              <a:endParaRPr lang="sv-SE" sz="1050">
                <a:solidFill>
                  <a:srgbClr val="58585A"/>
                </a:solidFill>
                <a:ea typeface="ＭＳ Ｐゴシック" charset="0"/>
                <a:cs typeface="ＭＳ Ｐゴシック" charset="0"/>
              </a:endParaRPr>
            </a:p>
          </p:txBody>
        </p:sp>
      </p:grpSp>
      <p:grpSp>
        <p:nvGrpSpPr>
          <p:cNvPr id="11291" name="Group 69"/>
          <p:cNvGrpSpPr>
            <a:grpSpLocks noChangeAspect="1"/>
          </p:cNvGrpSpPr>
          <p:nvPr/>
        </p:nvGrpSpPr>
        <p:grpSpPr bwMode="auto">
          <a:xfrm>
            <a:off x="4094559" y="5008564"/>
            <a:ext cx="652463" cy="796925"/>
            <a:chOff x="182" y="859"/>
            <a:chExt cx="970" cy="1394"/>
          </a:xfrm>
        </p:grpSpPr>
        <p:grpSp>
          <p:nvGrpSpPr>
            <p:cNvPr id="11305" name="Group 70"/>
            <p:cNvGrpSpPr>
              <a:grpSpLocks noChangeAspect="1"/>
            </p:cNvGrpSpPr>
            <p:nvPr/>
          </p:nvGrpSpPr>
          <p:grpSpPr bwMode="auto">
            <a:xfrm>
              <a:off x="186" y="860"/>
              <a:ext cx="966" cy="1391"/>
              <a:chOff x="186" y="860"/>
              <a:chExt cx="966" cy="1391"/>
            </a:xfrm>
          </p:grpSpPr>
          <p:sp>
            <p:nvSpPr>
              <p:cNvPr id="11307" name="Freeform 72"/>
              <p:cNvSpPr>
                <a:spLocks noChangeAspect="1"/>
              </p:cNvSpPr>
              <p:nvPr/>
            </p:nvSpPr>
            <p:spPr bwMode="auto">
              <a:xfrm>
                <a:off x="205" y="879"/>
                <a:ext cx="928" cy="1353"/>
              </a:xfrm>
              <a:custGeom>
                <a:avLst/>
                <a:gdLst>
                  <a:gd name="T0" fmla="*/ 2047072758 w 393"/>
                  <a:gd name="T1" fmla="*/ 432261224 h 573"/>
                  <a:gd name="T2" fmla="*/ 2047072758 w 393"/>
                  <a:gd name="T3" fmla="*/ 2147483647 h 573"/>
                  <a:gd name="T4" fmla="*/ 1879899679 w 393"/>
                  <a:gd name="T5" fmla="*/ 2147483647 h 573"/>
                  <a:gd name="T6" fmla="*/ 167389627 w 393"/>
                  <a:gd name="T7" fmla="*/ 2147483647 h 573"/>
                  <a:gd name="T8" fmla="*/ 0 w 393"/>
                  <a:gd name="T9" fmla="*/ 2147483647 h 573"/>
                  <a:gd name="T10" fmla="*/ 0 w 393"/>
                  <a:gd name="T11" fmla="*/ 167326591 h 573"/>
                  <a:gd name="T12" fmla="*/ 167389627 w 393"/>
                  <a:gd name="T13" fmla="*/ 0 h 573"/>
                  <a:gd name="T14" fmla="*/ 1879899679 w 393"/>
                  <a:gd name="T15" fmla="*/ 0 h 573"/>
                  <a:gd name="T16" fmla="*/ 2047072758 w 393"/>
                  <a:gd name="T17" fmla="*/ 167326591 h 573"/>
                  <a:gd name="T18" fmla="*/ 2047072758 w 393"/>
                  <a:gd name="T19" fmla="*/ 264159489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1308" name="Freeform 73"/>
              <p:cNvSpPr>
                <a:spLocks noChangeAspect="1" noEditPoints="1"/>
              </p:cNvSpPr>
              <p:nvPr/>
            </p:nvSpPr>
            <p:spPr bwMode="auto">
              <a:xfrm>
                <a:off x="186" y="860"/>
                <a:ext cx="966" cy="1391"/>
              </a:xfrm>
              <a:custGeom>
                <a:avLst/>
                <a:gdLst>
                  <a:gd name="T0" fmla="*/ 2097458861 w 409"/>
                  <a:gd name="T1" fmla="*/ 349347135 h 589"/>
                  <a:gd name="T2" fmla="*/ 2139818053 w 409"/>
                  <a:gd name="T3" fmla="*/ 307211943 h 589"/>
                  <a:gd name="T4" fmla="*/ 2139818053 w 409"/>
                  <a:gd name="T5" fmla="*/ 207622339 h 589"/>
                  <a:gd name="T6" fmla="*/ 1931423291 w 409"/>
                  <a:gd name="T7" fmla="*/ 0 h 589"/>
                  <a:gd name="T8" fmla="*/ 208098653 w 409"/>
                  <a:gd name="T9" fmla="*/ 0 h 589"/>
                  <a:gd name="T10" fmla="*/ 0 w 409"/>
                  <a:gd name="T11" fmla="*/ 207622339 h 589"/>
                  <a:gd name="T12" fmla="*/ 0 w 409"/>
                  <a:gd name="T13" fmla="*/ 2147483647 h 589"/>
                  <a:gd name="T14" fmla="*/ 208098653 w 409"/>
                  <a:gd name="T15" fmla="*/ 2147483647 h 589"/>
                  <a:gd name="T16" fmla="*/ 1931423291 w 409"/>
                  <a:gd name="T17" fmla="*/ 2147483647 h 589"/>
                  <a:gd name="T18" fmla="*/ 2139818053 w 409"/>
                  <a:gd name="T19" fmla="*/ 2147483647 h 589"/>
                  <a:gd name="T20" fmla="*/ 2139818053 w 409"/>
                  <a:gd name="T21" fmla="*/ 475733947 h 589"/>
                  <a:gd name="T22" fmla="*/ 2097458861 w 409"/>
                  <a:gd name="T23" fmla="*/ 433231083 h 589"/>
                  <a:gd name="T24" fmla="*/ 2055268808 w 409"/>
                  <a:gd name="T25" fmla="*/ 475733947 h 589"/>
                  <a:gd name="T26" fmla="*/ 2055268808 w 409"/>
                  <a:gd name="T27" fmla="*/ 2147483647 h 589"/>
                  <a:gd name="T28" fmla="*/ 1931423291 w 409"/>
                  <a:gd name="T29" fmla="*/ 2147483647 h 589"/>
                  <a:gd name="T30" fmla="*/ 208098653 w 409"/>
                  <a:gd name="T31" fmla="*/ 2147483647 h 589"/>
                  <a:gd name="T32" fmla="*/ 84549247 w 409"/>
                  <a:gd name="T33" fmla="*/ 2147483647 h 589"/>
                  <a:gd name="T34" fmla="*/ 84549247 w 409"/>
                  <a:gd name="T35" fmla="*/ 207622339 h 589"/>
                  <a:gd name="T36" fmla="*/ 208098653 w 409"/>
                  <a:gd name="T37" fmla="*/ 84462611 h 589"/>
                  <a:gd name="T38" fmla="*/ 1931423291 w 409"/>
                  <a:gd name="T39" fmla="*/ 84462611 h 589"/>
                  <a:gd name="T40" fmla="*/ 2055268808 w 409"/>
                  <a:gd name="T41" fmla="*/ 207622339 h 589"/>
                  <a:gd name="T42" fmla="*/ 2055268808 w 409"/>
                  <a:gd name="T43" fmla="*/ 307211943 h 589"/>
                  <a:gd name="T44" fmla="*/ 2097458861 w 409"/>
                  <a:gd name="T45" fmla="*/ 349347135 h 589"/>
                  <a:gd name="T46" fmla="*/ 1067207126 w 409"/>
                  <a:gd name="T47" fmla="*/ 396006874 h 589"/>
                  <a:gd name="T48" fmla="*/ 1029414811 w 409"/>
                  <a:gd name="T49" fmla="*/ 417468989 h 589"/>
                  <a:gd name="T50" fmla="*/ 391792928 w 409"/>
                  <a:gd name="T51" fmla="*/ 1691577794 h 589"/>
                  <a:gd name="T52" fmla="*/ 398545008 w 409"/>
                  <a:gd name="T53" fmla="*/ 1734083358 h 589"/>
                  <a:gd name="T54" fmla="*/ 434341914 w 409"/>
                  <a:gd name="T55" fmla="*/ 1749160428 h 589"/>
                  <a:gd name="T56" fmla="*/ 1705665914 w 409"/>
                  <a:gd name="T57" fmla="*/ 1749160428 h 589"/>
                  <a:gd name="T58" fmla="*/ 1740468086 w 409"/>
                  <a:gd name="T59" fmla="*/ 1734083358 h 589"/>
                  <a:gd name="T60" fmla="*/ 1740468086 w 409"/>
                  <a:gd name="T61" fmla="*/ 1691577794 h 589"/>
                  <a:gd name="T62" fmla="*/ 1109269203 w 409"/>
                  <a:gd name="T63" fmla="*/ 417468989 h 589"/>
                  <a:gd name="T64" fmla="*/ 1067207126 w 409"/>
                  <a:gd name="T65" fmla="*/ 396006874 h 589"/>
                  <a:gd name="T66" fmla="*/ 502589089 w 409"/>
                  <a:gd name="T67" fmla="*/ 1664584024 h 589"/>
                  <a:gd name="T68" fmla="*/ 1067207126 w 409"/>
                  <a:gd name="T69" fmla="*/ 532831812 h 589"/>
                  <a:gd name="T70" fmla="*/ 1636058522 w 409"/>
                  <a:gd name="T71" fmla="*/ 1664584024 h 589"/>
                  <a:gd name="T72" fmla="*/ 502589089 w 409"/>
                  <a:gd name="T73" fmla="*/ 1664584024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0285" name="Text Box 6"/>
              <p:cNvSpPr txBox="1">
                <a:spLocks noChangeAspect="1" noChangeArrowheads="1"/>
              </p:cNvSpPr>
              <p:nvPr/>
            </p:nvSpPr>
            <p:spPr bwMode="auto">
              <a:xfrm>
                <a:off x="251" y="1867"/>
                <a:ext cx="81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algn="ctr" eaLnBrk="1" hangingPunct="1">
                  <a:lnSpc>
                    <a:spcPct val="80000"/>
                  </a:lnSpc>
                  <a:defRPr/>
                </a:pPr>
                <a:r>
                  <a:rPr lang="en-US" sz="1050">
                    <a:solidFill>
                      <a:srgbClr val="00285F"/>
                    </a:solidFill>
                    <a:cs typeface="Arial" charset="0"/>
                  </a:rPr>
                  <a:t>Server</a:t>
                </a:r>
                <a:endParaRPr lang="sv-SE" sz="1050">
                  <a:solidFill>
                    <a:srgbClr val="00285F"/>
                  </a:solidFill>
                  <a:cs typeface="Arial" charset="0"/>
                </a:endParaRPr>
              </a:p>
            </p:txBody>
          </p:sp>
        </p:grpSp>
        <p:sp>
          <p:nvSpPr>
            <p:cNvPr id="28" name="Rectangle 27"/>
            <p:cNvSpPr>
              <a:spLocks noChangeAspect="1" noChangeArrowheads="1"/>
            </p:cNvSpPr>
            <p:nvPr/>
          </p:nvSpPr>
          <p:spPr bwMode="auto">
            <a:xfrm>
              <a:off x="182" y="859"/>
              <a:ext cx="970" cy="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defPPr>
                <a:defRPr lang="en-US"/>
              </a:defPPr>
              <a:lvl1pPr algn="ctr" rtl="0" fontAlgn="base">
                <a:spcBef>
                  <a:spcPct val="0"/>
                </a:spcBef>
                <a:spcAft>
                  <a:spcPct val="0"/>
                </a:spcAft>
                <a:defRPr sz="20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0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0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0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a:lstStyle>
            <a:p>
              <a:pPr>
                <a:spcBef>
                  <a:spcPct val="50000"/>
                </a:spcBef>
                <a:defRPr/>
              </a:pPr>
              <a:endParaRPr lang="sv-SE" sz="1000">
                <a:solidFill>
                  <a:srgbClr val="58585A"/>
                </a:solidFill>
                <a:ea typeface="ＭＳ Ｐゴシック" charset="0"/>
                <a:cs typeface="ＭＳ Ｐゴシック" charset="0"/>
              </a:endParaRPr>
            </a:p>
          </p:txBody>
        </p:sp>
      </p:grpSp>
      <p:sp>
        <p:nvSpPr>
          <p:cNvPr id="11292" name="Freeform 89"/>
          <p:cNvSpPr>
            <a:spLocks noChangeAspect="1" noEditPoints="1"/>
          </p:cNvSpPr>
          <p:nvPr/>
        </p:nvSpPr>
        <p:spPr bwMode="auto">
          <a:xfrm rot="5400000">
            <a:off x="1969493" y="2569568"/>
            <a:ext cx="869950" cy="477440"/>
          </a:xfrm>
          <a:custGeom>
            <a:avLst/>
            <a:gdLst>
              <a:gd name="T0" fmla="*/ 2147483647 w 545"/>
              <a:gd name="T1" fmla="*/ 2147483647 h 226"/>
              <a:gd name="T2" fmla="*/ 2147483647 w 545"/>
              <a:gd name="T3" fmla="*/ 2147483647 h 226"/>
              <a:gd name="T4" fmla="*/ 2147483647 w 545"/>
              <a:gd name="T5" fmla="*/ 2147483647 h 226"/>
              <a:gd name="T6" fmla="*/ 2147483647 w 545"/>
              <a:gd name="T7" fmla="*/ 2147483647 h 226"/>
              <a:gd name="T8" fmla="*/ 2147483647 w 545"/>
              <a:gd name="T9" fmla="*/ 2147483647 h 226"/>
              <a:gd name="T10" fmla="*/ 2147483647 w 545"/>
              <a:gd name="T11" fmla="*/ 2147483647 h 226"/>
              <a:gd name="T12" fmla="*/ 2147483647 w 545"/>
              <a:gd name="T13" fmla="*/ 2147483647 h 226"/>
              <a:gd name="T14" fmla="*/ 2147483647 w 545"/>
              <a:gd name="T15" fmla="*/ 2147483647 h 226"/>
              <a:gd name="T16" fmla="*/ 2147483647 w 545"/>
              <a:gd name="T17" fmla="*/ 2147483647 h 226"/>
              <a:gd name="T18" fmla="*/ 2147483647 w 545"/>
              <a:gd name="T19" fmla="*/ 2147483647 h 226"/>
              <a:gd name="T20" fmla="*/ 2147483647 w 545"/>
              <a:gd name="T21" fmla="*/ 2147483647 h 226"/>
              <a:gd name="T22" fmla="*/ 2147483647 w 545"/>
              <a:gd name="T23" fmla="*/ 2147483647 h 226"/>
              <a:gd name="T24" fmla="*/ 2147483647 w 545"/>
              <a:gd name="T25" fmla="*/ 2147483647 h 226"/>
              <a:gd name="T26" fmla="*/ 2147483647 w 545"/>
              <a:gd name="T27" fmla="*/ 0 h 226"/>
              <a:gd name="T28" fmla="*/ 2147483647 w 545"/>
              <a:gd name="T29" fmla="*/ 2147483647 h 226"/>
              <a:gd name="T30" fmla="*/ 2147483647 w 545"/>
              <a:gd name="T31" fmla="*/ 2147483647 h 226"/>
              <a:gd name="T32" fmla="*/ 2147483647 w 545"/>
              <a:gd name="T33" fmla="*/ 2147483647 h 226"/>
              <a:gd name="T34" fmla="*/ 2147483647 w 545"/>
              <a:gd name="T35" fmla="*/ 2147483647 h 226"/>
              <a:gd name="T36" fmla="*/ 2147483647 w 545"/>
              <a:gd name="T37" fmla="*/ 2147483647 h 226"/>
              <a:gd name="T38" fmla="*/ 2147483647 w 545"/>
              <a:gd name="T39" fmla="*/ 2147483647 h 226"/>
              <a:gd name="T40" fmla="*/ 2147483647 w 545"/>
              <a:gd name="T41" fmla="*/ 2147483647 h 226"/>
              <a:gd name="T42" fmla="*/ 2147483647 w 545"/>
              <a:gd name="T43" fmla="*/ 2147483647 h 226"/>
              <a:gd name="T44" fmla="*/ 2147483647 w 545"/>
              <a:gd name="T45" fmla="*/ 2147483647 h 226"/>
              <a:gd name="T46" fmla="*/ 2147483647 w 545"/>
              <a:gd name="T47" fmla="*/ 2147483647 h 226"/>
              <a:gd name="T48" fmla="*/ 2147483647 w 545"/>
              <a:gd name="T49" fmla="*/ 2147483647 h 226"/>
              <a:gd name="T50" fmla="*/ 2147483647 w 545"/>
              <a:gd name="T51" fmla="*/ 2147483647 h 226"/>
              <a:gd name="T52" fmla="*/ 2147483647 w 545"/>
              <a:gd name="T53" fmla="*/ 2147483647 h 226"/>
              <a:gd name="T54" fmla="*/ 2147483647 w 545"/>
              <a:gd name="T55" fmla="*/ 2147483647 h 226"/>
              <a:gd name="T56" fmla="*/ 2147483647 w 545"/>
              <a:gd name="T57" fmla="*/ 2147483647 h 226"/>
              <a:gd name="T58" fmla="*/ 2147483647 w 545"/>
              <a:gd name="T59" fmla="*/ 2147483647 h 226"/>
              <a:gd name="T60" fmla="*/ 2147483647 w 545"/>
              <a:gd name="T61" fmla="*/ 2147483647 h 226"/>
              <a:gd name="T62" fmla="*/ 2147483647 w 545"/>
              <a:gd name="T63" fmla="*/ 2147483647 h 226"/>
              <a:gd name="T64" fmla="*/ 2147483647 w 545"/>
              <a:gd name="T65" fmla="*/ 2147483647 h 226"/>
              <a:gd name="T66" fmla="*/ 2147483647 w 545"/>
              <a:gd name="T67" fmla="*/ 2147483647 h 226"/>
              <a:gd name="T68" fmla="*/ 2147483647 w 545"/>
              <a:gd name="T69" fmla="*/ 2147483647 h 226"/>
              <a:gd name="T70" fmla="*/ 2147483647 w 545"/>
              <a:gd name="T71" fmla="*/ 2147483647 h 226"/>
              <a:gd name="T72" fmla="*/ 2147483647 w 545"/>
              <a:gd name="T73" fmla="*/ 2147483647 h 226"/>
              <a:gd name="T74" fmla="*/ 2147483647 w 545"/>
              <a:gd name="T75" fmla="*/ 2147483647 h 226"/>
              <a:gd name="T76" fmla="*/ 0 w 545"/>
              <a:gd name="T77" fmla="*/ 2147483647 h 226"/>
              <a:gd name="T78" fmla="*/ 2147483647 w 545"/>
              <a:gd name="T79" fmla="*/ 2147483647 h 226"/>
              <a:gd name="T80" fmla="*/ 2147483647 w 545"/>
              <a:gd name="T81" fmla="*/ 2147483647 h 226"/>
              <a:gd name="T82" fmla="*/ 2147483647 w 545"/>
              <a:gd name="T83" fmla="*/ 2147483647 h 226"/>
              <a:gd name="T84" fmla="*/ 2147483647 w 545"/>
              <a:gd name="T85" fmla="*/ 2147483647 h 226"/>
              <a:gd name="T86" fmla="*/ 2147483647 w 545"/>
              <a:gd name="T87" fmla="*/ 2147483647 h 226"/>
              <a:gd name="T88" fmla="*/ 2147483647 w 545"/>
              <a:gd name="T89" fmla="*/ 2147483647 h 226"/>
              <a:gd name="T90" fmla="*/ 2147483647 w 545"/>
              <a:gd name="T91" fmla="*/ 2147483647 h 226"/>
              <a:gd name="T92" fmla="*/ 2147483647 w 545"/>
              <a:gd name="T93" fmla="*/ 2147483647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226"/>
              <a:gd name="T143" fmla="*/ 545 w 545"/>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226">
                <a:moveTo>
                  <a:pt x="100" y="40"/>
                </a:moveTo>
                <a:cubicBezTo>
                  <a:pt x="114" y="29"/>
                  <a:pt x="125" y="21"/>
                  <a:pt x="126" y="20"/>
                </a:cubicBezTo>
                <a:cubicBezTo>
                  <a:pt x="130" y="17"/>
                  <a:pt x="134" y="16"/>
                  <a:pt x="135" y="16"/>
                </a:cubicBezTo>
                <a:cubicBezTo>
                  <a:pt x="136" y="16"/>
                  <a:pt x="136" y="16"/>
                  <a:pt x="137" y="17"/>
                </a:cubicBezTo>
                <a:cubicBezTo>
                  <a:pt x="137" y="18"/>
                  <a:pt x="139" y="21"/>
                  <a:pt x="139" y="27"/>
                </a:cubicBezTo>
                <a:cubicBezTo>
                  <a:pt x="139" y="31"/>
                  <a:pt x="139" y="36"/>
                  <a:pt x="139" y="43"/>
                </a:cubicBezTo>
                <a:cubicBezTo>
                  <a:pt x="139" y="47"/>
                  <a:pt x="142" y="51"/>
                  <a:pt x="147" y="51"/>
                </a:cubicBezTo>
                <a:cubicBezTo>
                  <a:pt x="202" y="51"/>
                  <a:pt x="202" y="51"/>
                  <a:pt x="202" y="51"/>
                </a:cubicBezTo>
                <a:cubicBezTo>
                  <a:pt x="247" y="51"/>
                  <a:pt x="247" y="51"/>
                  <a:pt x="247" y="51"/>
                </a:cubicBezTo>
                <a:cubicBezTo>
                  <a:pt x="268" y="51"/>
                  <a:pt x="268" y="51"/>
                  <a:pt x="268" y="51"/>
                </a:cubicBezTo>
                <a:cubicBezTo>
                  <a:pt x="277" y="51"/>
                  <a:pt x="277" y="51"/>
                  <a:pt x="277" y="51"/>
                </a:cubicBezTo>
                <a:cubicBezTo>
                  <a:pt x="298" y="51"/>
                  <a:pt x="298" y="51"/>
                  <a:pt x="298" y="51"/>
                </a:cubicBezTo>
                <a:cubicBezTo>
                  <a:pt x="355" y="51"/>
                  <a:pt x="355" y="51"/>
                  <a:pt x="355" y="51"/>
                </a:cubicBezTo>
                <a:cubicBezTo>
                  <a:pt x="398" y="51"/>
                  <a:pt x="398" y="51"/>
                  <a:pt x="398" y="51"/>
                </a:cubicBezTo>
                <a:cubicBezTo>
                  <a:pt x="403" y="51"/>
                  <a:pt x="406" y="47"/>
                  <a:pt x="406" y="43"/>
                </a:cubicBezTo>
                <a:cubicBezTo>
                  <a:pt x="406" y="36"/>
                  <a:pt x="406" y="31"/>
                  <a:pt x="406" y="27"/>
                </a:cubicBezTo>
                <a:cubicBezTo>
                  <a:pt x="407" y="21"/>
                  <a:pt x="408" y="18"/>
                  <a:pt x="408" y="17"/>
                </a:cubicBezTo>
                <a:cubicBezTo>
                  <a:pt x="409" y="16"/>
                  <a:pt x="409" y="16"/>
                  <a:pt x="410" y="16"/>
                </a:cubicBezTo>
                <a:cubicBezTo>
                  <a:pt x="411" y="16"/>
                  <a:pt x="415" y="17"/>
                  <a:pt x="419" y="20"/>
                </a:cubicBezTo>
                <a:cubicBezTo>
                  <a:pt x="420" y="21"/>
                  <a:pt x="431" y="29"/>
                  <a:pt x="445" y="40"/>
                </a:cubicBezTo>
                <a:cubicBezTo>
                  <a:pt x="448" y="43"/>
                  <a:pt x="453" y="43"/>
                  <a:pt x="456" y="39"/>
                </a:cubicBezTo>
                <a:cubicBezTo>
                  <a:pt x="459" y="36"/>
                  <a:pt x="458" y="31"/>
                  <a:pt x="455" y="28"/>
                </a:cubicBezTo>
                <a:cubicBezTo>
                  <a:pt x="455" y="28"/>
                  <a:pt x="455" y="28"/>
                  <a:pt x="455" y="28"/>
                </a:cubicBezTo>
                <a:cubicBezTo>
                  <a:pt x="447" y="22"/>
                  <a:pt x="441" y="17"/>
                  <a:pt x="436" y="13"/>
                </a:cubicBezTo>
                <a:cubicBezTo>
                  <a:pt x="434" y="11"/>
                  <a:pt x="432" y="10"/>
                  <a:pt x="431" y="9"/>
                </a:cubicBezTo>
                <a:cubicBezTo>
                  <a:pt x="430" y="8"/>
                  <a:pt x="430" y="8"/>
                  <a:pt x="429" y="8"/>
                </a:cubicBezTo>
                <a:cubicBezTo>
                  <a:pt x="429" y="7"/>
                  <a:pt x="429" y="7"/>
                  <a:pt x="428" y="7"/>
                </a:cubicBezTo>
                <a:cubicBezTo>
                  <a:pt x="422" y="3"/>
                  <a:pt x="417" y="0"/>
                  <a:pt x="410" y="0"/>
                </a:cubicBezTo>
                <a:cubicBezTo>
                  <a:pt x="404" y="0"/>
                  <a:pt x="398" y="3"/>
                  <a:pt x="395" y="8"/>
                </a:cubicBezTo>
                <a:cubicBezTo>
                  <a:pt x="392" y="13"/>
                  <a:pt x="391" y="19"/>
                  <a:pt x="390" y="26"/>
                </a:cubicBezTo>
                <a:cubicBezTo>
                  <a:pt x="390" y="29"/>
                  <a:pt x="390" y="32"/>
                  <a:pt x="390" y="35"/>
                </a:cubicBezTo>
                <a:cubicBezTo>
                  <a:pt x="277" y="35"/>
                  <a:pt x="277" y="35"/>
                  <a:pt x="277" y="35"/>
                </a:cubicBezTo>
                <a:cubicBezTo>
                  <a:pt x="268" y="35"/>
                  <a:pt x="268" y="35"/>
                  <a:pt x="268" y="35"/>
                </a:cubicBezTo>
                <a:cubicBezTo>
                  <a:pt x="155" y="35"/>
                  <a:pt x="155" y="35"/>
                  <a:pt x="155" y="35"/>
                </a:cubicBezTo>
                <a:cubicBezTo>
                  <a:pt x="155" y="32"/>
                  <a:pt x="155" y="29"/>
                  <a:pt x="155" y="26"/>
                </a:cubicBezTo>
                <a:cubicBezTo>
                  <a:pt x="155" y="19"/>
                  <a:pt x="153" y="13"/>
                  <a:pt x="150" y="8"/>
                </a:cubicBezTo>
                <a:cubicBezTo>
                  <a:pt x="147" y="3"/>
                  <a:pt x="141" y="0"/>
                  <a:pt x="135" y="0"/>
                </a:cubicBezTo>
                <a:cubicBezTo>
                  <a:pt x="129" y="0"/>
                  <a:pt x="123" y="3"/>
                  <a:pt x="117" y="7"/>
                </a:cubicBezTo>
                <a:cubicBezTo>
                  <a:pt x="116" y="7"/>
                  <a:pt x="116" y="7"/>
                  <a:pt x="116" y="8"/>
                </a:cubicBezTo>
                <a:cubicBezTo>
                  <a:pt x="116" y="8"/>
                  <a:pt x="115" y="8"/>
                  <a:pt x="114" y="9"/>
                </a:cubicBezTo>
                <a:cubicBezTo>
                  <a:pt x="113" y="10"/>
                  <a:pt x="111" y="11"/>
                  <a:pt x="109" y="13"/>
                </a:cubicBezTo>
                <a:cubicBezTo>
                  <a:pt x="104" y="17"/>
                  <a:pt x="98" y="22"/>
                  <a:pt x="90" y="28"/>
                </a:cubicBezTo>
                <a:cubicBezTo>
                  <a:pt x="90" y="28"/>
                  <a:pt x="90" y="28"/>
                  <a:pt x="90" y="28"/>
                </a:cubicBezTo>
                <a:cubicBezTo>
                  <a:pt x="87" y="31"/>
                  <a:pt x="86" y="36"/>
                  <a:pt x="89" y="39"/>
                </a:cubicBezTo>
                <a:cubicBezTo>
                  <a:pt x="92" y="43"/>
                  <a:pt x="97" y="43"/>
                  <a:pt x="100" y="40"/>
                </a:cubicBezTo>
                <a:close/>
                <a:moveTo>
                  <a:pt x="533" y="90"/>
                </a:moveTo>
                <a:cubicBezTo>
                  <a:pt x="532" y="89"/>
                  <a:pt x="504" y="67"/>
                  <a:pt x="477" y="45"/>
                </a:cubicBezTo>
                <a:cubicBezTo>
                  <a:pt x="473" y="43"/>
                  <a:pt x="468" y="43"/>
                  <a:pt x="466" y="47"/>
                </a:cubicBezTo>
                <a:cubicBezTo>
                  <a:pt x="463" y="50"/>
                  <a:pt x="463" y="55"/>
                  <a:pt x="467" y="58"/>
                </a:cubicBezTo>
                <a:cubicBezTo>
                  <a:pt x="494" y="79"/>
                  <a:pt x="522" y="102"/>
                  <a:pt x="523" y="103"/>
                </a:cubicBezTo>
                <a:cubicBezTo>
                  <a:pt x="528" y="107"/>
                  <a:pt x="529" y="109"/>
                  <a:pt x="529" y="113"/>
                </a:cubicBezTo>
                <a:cubicBezTo>
                  <a:pt x="529" y="117"/>
                  <a:pt x="528" y="120"/>
                  <a:pt x="523" y="124"/>
                </a:cubicBezTo>
                <a:cubicBezTo>
                  <a:pt x="512" y="133"/>
                  <a:pt x="431" y="196"/>
                  <a:pt x="419" y="207"/>
                </a:cubicBezTo>
                <a:cubicBezTo>
                  <a:pt x="415" y="209"/>
                  <a:pt x="412" y="210"/>
                  <a:pt x="411" y="210"/>
                </a:cubicBezTo>
                <a:cubicBezTo>
                  <a:pt x="410" y="210"/>
                  <a:pt x="409" y="210"/>
                  <a:pt x="409" y="209"/>
                </a:cubicBezTo>
                <a:cubicBezTo>
                  <a:pt x="408" y="208"/>
                  <a:pt x="407" y="205"/>
                  <a:pt x="406" y="200"/>
                </a:cubicBezTo>
                <a:cubicBezTo>
                  <a:pt x="406" y="196"/>
                  <a:pt x="406" y="190"/>
                  <a:pt x="406" y="183"/>
                </a:cubicBezTo>
                <a:cubicBezTo>
                  <a:pt x="406" y="179"/>
                  <a:pt x="403" y="175"/>
                  <a:pt x="398" y="175"/>
                </a:cubicBezTo>
                <a:cubicBezTo>
                  <a:pt x="355" y="175"/>
                  <a:pt x="355" y="175"/>
                  <a:pt x="355" y="175"/>
                </a:cubicBezTo>
                <a:cubicBezTo>
                  <a:pt x="298" y="175"/>
                  <a:pt x="298" y="175"/>
                  <a:pt x="298" y="175"/>
                </a:cubicBezTo>
                <a:cubicBezTo>
                  <a:pt x="277" y="175"/>
                  <a:pt x="277" y="175"/>
                  <a:pt x="277" y="175"/>
                </a:cubicBezTo>
                <a:cubicBezTo>
                  <a:pt x="268" y="175"/>
                  <a:pt x="268" y="175"/>
                  <a:pt x="268" y="175"/>
                </a:cubicBezTo>
                <a:cubicBezTo>
                  <a:pt x="247" y="175"/>
                  <a:pt x="247" y="175"/>
                  <a:pt x="247" y="175"/>
                </a:cubicBezTo>
                <a:cubicBezTo>
                  <a:pt x="202" y="175"/>
                  <a:pt x="202" y="175"/>
                  <a:pt x="202" y="175"/>
                </a:cubicBezTo>
                <a:cubicBezTo>
                  <a:pt x="147" y="175"/>
                  <a:pt x="147" y="175"/>
                  <a:pt x="147" y="175"/>
                </a:cubicBezTo>
                <a:cubicBezTo>
                  <a:pt x="142" y="175"/>
                  <a:pt x="139" y="179"/>
                  <a:pt x="139" y="183"/>
                </a:cubicBezTo>
                <a:cubicBezTo>
                  <a:pt x="139" y="190"/>
                  <a:pt x="139" y="196"/>
                  <a:pt x="139" y="200"/>
                </a:cubicBezTo>
                <a:cubicBezTo>
                  <a:pt x="139" y="205"/>
                  <a:pt x="137" y="208"/>
                  <a:pt x="137" y="209"/>
                </a:cubicBezTo>
                <a:cubicBezTo>
                  <a:pt x="136" y="210"/>
                  <a:pt x="136" y="210"/>
                  <a:pt x="134" y="210"/>
                </a:cubicBezTo>
                <a:cubicBezTo>
                  <a:pt x="133" y="210"/>
                  <a:pt x="130" y="209"/>
                  <a:pt x="126" y="207"/>
                </a:cubicBezTo>
                <a:cubicBezTo>
                  <a:pt x="114" y="196"/>
                  <a:pt x="33" y="133"/>
                  <a:pt x="22" y="124"/>
                </a:cubicBezTo>
                <a:cubicBezTo>
                  <a:pt x="17" y="120"/>
                  <a:pt x="16" y="117"/>
                  <a:pt x="16" y="113"/>
                </a:cubicBezTo>
                <a:cubicBezTo>
                  <a:pt x="16" y="109"/>
                  <a:pt x="17" y="107"/>
                  <a:pt x="22" y="103"/>
                </a:cubicBezTo>
                <a:cubicBezTo>
                  <a:pt x="23" y="102"/>
                  <a:pt x="52" y="79"/>
                  <a:pt x="78" y="58"/>
                </a:cubicBezTo>
                <a:cubicBezTo>
                  <a:pt x="82" y="55"/>
                  <a:pt x="82" y="50"/>
                  <a:pt x="80" y="47"/>
                </a:cubicBezTo>
                <a:cubicBezTo>
                  <a:pt x="77" y="43"/>
                  <a:pt x="72" y="43"/>
                  <a:pt x="68" y="45"/>
                </a:cubicBezTo>
                <a:cubicBezTo>
                  <a:pt x="42" y="67"/>
                  <a:pt x="13" y="89"/>
                  <a:pt x="12" y="90"/>
                </a:cubicBezTo>
                <a:cubicBezTo>
                  <a:pt x="5" y="96"/>
                  <a:pt x="0" y="104"/>
                  <a:pt x="0" y="113"/>
                </a:cubicBezTo>
                <a:cubicBezTo>
                  <a:pt x="0" y="122"/>
                  <a:pt x="5" y="131"/>
                  <a:pt x="12" y="136"/>
                </a:cubicBezTo>
                <a:cubicBezTo>
                  <a:pt x="23" y="145"/>
                  <a:pt x="104" y="209"/>
                  <a:pt x="116" y="219"/>
                </a:cubicBezTo>
                <a:cubicBezTo>
                  <a:pt x="122" y="223"/>
                  <a:pt x="128" y="226"/>
                  <a:pt x="134" y="226"/>
                </a:cubicBezTo>
                <a:cubicBezTo>
                  <a:pt x="134" y="226"/>
                  <a:pt x="135" y="226"/>
                  <a:pt x="135" y="226"/>
                </a:cubicBezTo>
                <a:cubicBezTo>
                  <a:pt x="140" y="226"/>
                  <a:pt x="146" y="223"/>
                  <a:pt x="150" y="218"/>
                </a:cubicBezTo>
                <a:cubicBezTo>
                  <a:pt x="153" y="213"/>
                  <a:pt x="155" y="207"/>
                  <a:pt x="155" y="200"/>
                </a:cubicBezTo>
                <a:cubicBezTo>
                  <a:pt x="155" y="197"/>
                  <a:pt x="155" y="194"/>
                  <a:pt x="155" y="191"/>
                </a:cubicBezTo>
                <a:cubicBezTo>
                  <a:pt x="273" y="191"/>
                  <a:pt x="273" y="191"/>
                  <a:pt x="273" y="191"/>
                </a:cubicBezTo>
                <a:cubicBezTo>
                  <a:pt x="390" y="191"/>
                  <a:pt x="390" y="191"/>
                  <a:pt x="390" y="191"/>
                </a:cubicBezTo>
                <a:cubicBezTo>
                  <a:pt x="390" y="194"/>
                  <a:pt x="390" y="197"/>
                  <a:pt x="390" y="200"/>
                </a:cubicBezTo>
                <a:cubicBezTo>
                  <a:pt x="391" y="207"/>
                  <a:pt x="392" y="213"/>
                  <a:pt x="396" y="218"/>
                </a:cubicBezTo>
                <a:cubicBezTo>
                  <a:pt x="399" y="223"/>
                  <a:pt x="405" y="226"/>
                  <a:pt x="410" y="226"/>
                </a:cubicBezTo>
                <a:cubicBezTo>
                  <a:pt x="411" y="226"/>
                  <a:pt x="411" y="226"/>
                  <a:pt x="411" y="226"/>
                </a:cubicBezTo>
                <a:cubicBezTo>
                  <a:pt x="417" y="226"/>
                  <a:pt x="423" y="223"/>
                  <a:pt x="429" y="219"/>
                </a:cubicBezTo>
                <a:cubicBezTo>
                  <a:pt x="441" y="209"/>
                  <a:pt x="522" y="145"/>
                  <a:pt x="533" y="136"/>
                </a:cubicBezTo>
                <a:cubicBezTo>
                  <a:pt x="540" y="131"/>
                  <a:pt x="545" y="122"/>
                  <a:pt x="545" y="113"/>
                </a:cubicBezTo>
                <a:cubicBezTo>
                  <a:pt x="545" y="104"/>
                  <a:pt x="540" y="96"/>
                  <a:pt x="533" y="90"/>
                </a:cubicBezTo>
                <a:close/>
              </a:path>
            </a:pathLst>
          </a:custGeom>
          <a:solidFill>
            <a:srgbClr val="87888A"/>
          </a:solidFill>
          <a:ln>
            <a:noFill/>
          </a:ln>
          <a:extLst>
            <a:ext uri="{91240B29-F687-4F45-9708-019B960494DF}">
              <a14:hiddenLine xmlns:a14="http://schemas.microsoft.com/office/drawing/2010/main" w="9525" cap="flat" cmpd="sng" algn="ctr">
                <a:solidFill>
                  <a:srgbClr val="007B78"/>
                </a:solidFill>
                <a:prstDash val="solid"/>
                <a:round/>
                <a:headEnd type="none" w="med" len="med"/>
                <a:tailEnd type="none" w="med" len="med"/>
              </a14:hiddenLine>
            </a:ext>
          </a:extLst>
        </p:spPr>
        <p:txBody>
          <a:bodyPr lIns="126000" anchor="ctr"/>
          <a:lstStyle/>
          <a:p>
            <a:endParaRPr lang="en-US"/>
          </a:p>
        </p:txBody>
      </p:sp>
      <p:sp>
        <p:nvSpPr>
          <p:cNvPr id="11293" name="TextBox 93"/>
          <p:cNvSpPr txBox="1">
            <a:spLocks noChangeArrowheads="1"/>
          </p:cNvSpPr>
          <p:nvPr/>
        </p:nvSpPr>
        <p:spPr bwMode="auto">
          <a:xfrm>
            <a:off x="3037285" y="1608139"/>
            <a:ext cx="1171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400" b="1">
                <a:solidFill>
                  <a:srgbClr val="FFFFFF"/>
                </a:solidFill>
                <a:ea typeface="MS PGothic" pitchFamily="34" charset="-128"/>
                <a:cs typeface="MS PGothic" pitchFamily="34" charset="-128"/>
              </a:rPr>
              <a:t>Private IT</a:t>
            </a:r>
          </a:p>
        </p:txBody>
      </p:sp>
      <p:sp>
        <p:nvSpPr>
          <p:cNvPr id="11294" name="TextBox 95"/>
          <p:cNvSpPr txBox="1">
            <a:spLocks noChangeArrowheads="1"/>
          </p:cNvSpPr>
          <p:nvPr/>
        </p:nvSpPr>
        <p:spPr bwMode="auto">
          <a:xfrm>
            <a:off x="1610916" y="1355725"/>
            <a:ext cx="13823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400" b="1">
                <a:solidFill>
                  <a:srgbClr val="FFFFFF"/>
                </a:solidFill>
                <a:ea typeface="MS PGothic" pitchFamily="34" charset="-128"/>
                <a:cs typeface="MS PGothic" pitchFamily="34" charset="-128"/>
              </a:rPr>
              <a:t>Network Function Virtualization</a:t>
            </a:r>
          </a:p>
        </p:txBody>
      </p:sp>
      <p:sp>
        <p:nvSpPr>
          <p:cNvPr id="11295" name="Freeform 98"/>
          <p:cNvSpPr>
            <a:spLocks/>
          </p:cNvSpPr>
          <p:nvPr/>
        </p:nvSpPr>
        <p:spPr bwMode="auto">
          <a:xfrm>
            <a:off x="163116" y="4672014"/>
            <a:ext cx="1532334" cy="847725"/>
          </a:xfrm>
          <a:custGeom>
            <a:avLst/>
            <a:gdLst>
              <a:gd name="T0" fmla="*/ 2147483647 w 545"/>
              <a:gd name="T1" fmla="*/ 2147483647 h 226"/>
              <a:gd name="T2" fmla="*/ 2147483647 w 545"/>
              <a:gd name="T3" fmla="*/ 2147483647 h 226"/>
              <a:gd name="T4" fmla="*/ 2147483647 w 545"/>
              <a:gd name="T5" fmla="*/ 2147483647 h 226"/>
              <a:gd name="T6" fmla="*/ 0 w 545"/>
              <a:gd name="T7" fmla="*/ 2147483647 h 226"/>
              <a:gd name="T8" fmla="*/ 2147483647 w 545"/>
              <a:gd name="T9" fmla="*/ 2147483647 h 226"/>
              <a:gd name="T10" fmla="*/ 2147483647 w 545"/>
              <a:gd name="T11" fmla="*/ 2147483647 h 226"/>
              <a:gd name="T12" fmla="*/ 2147483647 w 545"/>
              <a:gd name="T13" fmla="*/ 2147483647 h 226"/>
              <a:gd name="T14" fmla="*/ 2147483647 w 545"/>
              <a:gd name="T15" fmla="*/ 2147483647 h 226"/>
              <a:gd name="T16" fmla="*/ 2147483647 w 545"/>
              <a:gd name="T17" fmla="*/ 0 h 226"/>
              <a:gd name="T18" fmla="*/ 2147483647 w 545"/>
              <a:gd name="T19" fmla="*/ 2147483647 h 226"/>
              <a:gd name="T20" fmla="*/ 2147483647 w 545"/>
              <a:gd name="T21" fmla="*/ 2147483647 h 226"/>
              <a:gd name="T22" fmla="*/ 2147483647 w 545"/>
              <a:gd name="T23" fmla="*/ 2147483647 h 226"/>
              <a:gd name="T24" fmla="*/ 2147483647 w 545"/>
              <a:gd name="T25" fmla="*/ 2147483647 h 226"/>
              <a:gd name="T26" fmla="*/ 2147483647 w 545"/>
              <a:gd name="T27" fmla="*/ 2147483647 h 226"/>
              <a:gd name="T28" fmla="*/ 2147483647 w 545"/>
              <a:gd name="T29" fmla="*/ 2147483647 h 226"/>
              <a:gd name="T30" fmla="*/ 2147483647 w 545"/>
              <a:gd name="T31" fmla="*/ 2147483647 h 226"/>
              <a:gd name="T32" fmla="*/ 2147483647 w 545"/>
              <a:gd name="T33" fmla="*/ 2147483647 h 226"/>
              <a:gd name="T34" fmla="*/ 2147483647 w 545"/>
              <a:gd name="T35" fmla="*/ 2147483647 h 226"/>
              <a:gd name="T36" fmla="*/ 2147483647 w 545"/>
              <a:gd name="T37" fmla="*/ 2147483647 h 226"/>
              <a:gd name="T38" fmla="*/ 2147483647 w 545"/>
              <a:gd name="T39" fmla="*/ 2147483647 h 226"/>
              <a:gd name="T40" fmla="*/ 2147483647 w 545"/>
              <a:gd name="T41" fmla="*/ 2147483647 h 226"/>
              <a:gd name="T42" fmla="*/ 2147483647 w 545"/>
              <a:gd name="T43" fmla="*/ 2147483647 h 226"/>
              <a:gd name="T44" fmla="*/ 2147483647 w 545"/>
              <a:gd name="T45" fmla="*/ 2147483647 h 226"/>
              <a:gd name="T46" fmla="*/ 2147483647 w 545"/>
              <a:gd name="T47" fmla="*/ 2147483647 h 226"/>
              <a:gd name="T48" fmla="*/ 2147483647 w 545"/>
              <a:gd name="T49" fmla="*/ 2147483647 h 226"/>
              <a:gd name="T50" fmla="*/ 2147483647 w 545"/>
              <a:gd name="T51" fmla="*/ 2147483647 h 226"/>
              <a:gd name="T52" fmla="*/ 2147483647 w 545"/>
              <a:gd name="T53" fmla="*/ 2147483647 h 226"/>
              <a:gd name="T54" fmla="*/ 2147483647 w 545"/>
              <a:gd name="T55" fmla="*/ 2147483647 h 226"/>
              <a:gd name="T56" fmla="*/ 2147483647 w 545"/>
              <a:gd name="T57" fmla="*/ 2147483647 h 226"/>
              <a:gd name="T58" fmla="*/ 2147483647 w 545"/>
              <a:gd name="T59" fmla="*/ 2147483647 h 226"/>
              <a:gd name="T60" fmla="*/ 2147483647 w 545"/>
              <a:gd name="T61" fmla="*/ 2147483647 h 226"/>
              <a:gd name="T62" fmla="*/ 2147483647 w 545"/>
              <a:gd name="T63" fmla="*/ 2147483647 h 226"/>
              <a:gd name="T64" fmla="*/ 2147483647 w 545"/>
              <a:gd name="T65" fmla="*/ 2147483647 h 226"/>
              <a:gd name="T66" fmla="*/ 2147483647 w 545"/>
              <a:gd name="T67" fmla="*/ 2147483647 h 226"/>
              <a:gd name="T68" fmla="*/ 2147483647 w 545"/>
              <a:gd name="T69" fmla="*/ 2147483647 h 226"/>
              <a:gd name="T70" fmla="*/ 2147483647 w 545"/>
              <a:gd name="T71" fmla="*/ 2147483647 h 226"/>
              <a:gd name="T72" fmla="*/ 2147483647 w 545"/>
              <a:gd name="T73" fmla="*/ 2147483647 h 226"/>
              <a:gd name="T74" fmla="*/ 2147483647 w 545"/>
              <a:gd name="T75" fmla="*/ 2147483647 h 226"/>
              <a:gd name="T76" fmla="*/ 2147483647 w 545"/>
              <a:gd name="T77" fmla="*/ 2147483647 h 226"/>
              <a:gd name="T78" fmla="*/ 2147483647 w 545"/>
              <a:gd name="T79" fmla="*/ 2147483647 h 226"/>
              <a:gd name="T80" fmla="*/ 2147483647 w 545"/>
              <a:gd name="T81" fmla="*/ 2147483647 h 226"/>
              <a:gd name="T82" fmla="*/ 2147483647 w 545"/>
              <a:gd name="T83" fmla="*/ 2147483647 h 226"/>
              <a:gd name="T84" fmla="*/ 2147483647 w 545"/>
              <a:gd name="T85" fmla="*/ 2147483647 h 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226"/>
              <a:gd name="T131" fmla="*/ 545 w 545"/>
              <a:gd name="T132" fmla="*/ 226 h 2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226">
                <a:moveTo>
                  <a:pt x="396" y="218"/>
                </a:moveTo>
                <a:cubicBezTo>
                  <a:pt x="392" y="213"/>
                  <a:pt x="391" y="207"/>
                  <a:pt x="390" y="200"/>
                </a:cubicBezTo>
                <a:cubicBezTo>
                  <a:pt x="390" y="200"/>
                  <a:pt x="390" y="200"/>
                  <a:pt x="390" y="200"/>
                </a:cubicBezTo>
                <a:cubicBezTo>
                  <a:pt x="390" y="197"/>
                  <a:pt x="390" y="194"/>
                  <a:pt x="390" y="191"/>
                </a:cubicBezTo>
                <a:cubicBezTo>
                  <a:pt x="390" y="191"/>
                  <a:pt x="390" y="191"/>
                  <a:pt x="390" y="191"/>
                </a:cubicBezTo>
                <a:cubicBezTo>
                  <a:pt x="22" y="191"/>
                  <a:pt x="22" y="191"/>
                  <a:pt x="22" y="191"/>
                </a:cubicBezTo>
                <a:cubicBezTo>
                  <a:pt x="10" y="191"/>
                  <a:pt x="0" y="181"/>
                  <a:pt x="0" y="169"/>
                </a:cubicBezTo>
                <a:cubicBezTo>
                  <a:pt x="0" y="169"/>
                  <a:pt x="0" y="169"/>
                  <a:pt x="0" y="169"/>
                </a:cubicBezTo>
                <a:cubicBezTo>
                  <a:pt x="0" y="57"/>
                  <a:pt x="0" y="57"/>
                  <a:pt x="0" y="57"/>
                </a:cubicBezTo>
                <a:cubicBezTo>
                  <a:pt x="0" y="45"/>
                  <a:pt x="10" y="35"/>
                  <a:pt x="22" y="35"/>
                </a:cubicBezTo>
                <a:cubicBezTo>
                  <a:pt x="22" y="35"/>
                  <a:pt x="22" y="35"/>
                  <a:pt x="22" y="35"/>
                </a:cubicBezTo>
                <a:cubicBezTo>
                  <a:pt x="390" y="35"/>
                  <a:pt x="390" y="35"/>
                  <a:pt x="390" y="35"/>
                </a:cubicBezTo>
                <a:cubicBezTo>
                  <a:pt x="390" y="32"/>
                  <a:pt x="390" y="29"/>
                  <a:pt x="390" y="26"/>
                </a:cubicBezTo>
                <a:cubicBezTo>
                  <a:pt x="390" y="26"/>
                  <a:pt x="390" y="26"/>
                  <a:pt x="390" y="26"/>
                </a:cubicBezTo>
                <a:cubicBezTo>
                  <a:pt x="391" y="19"/>
                  <a:pt x="392" y="13"/>
                  <a:pt x="395" y="8"/>
                </a:cubicBezTo>
                <a:cubicBezTo>
                  <a:pt x="395" y="8"/>
                  <a:pt x="395" y="8"/>
                  <a:pt x="395" y="8"/>
                </a:cubicBezTo>
                <a:cubicBezTo>
                  <a:pt x="398" y="3"/>
                  <a:pt x="404" y="0"/>
                  <a:pt x="410" y="0"/>
                </a:cubicBezTo>
                <a:cubicBezTo>
                  <a:pt x="410" y="0"/>
                  <a:pt x="410" y="0"/>
                  <a:pt x="410" y="0"/>
                </a:cubicBezTo>
                <a:cubicBezTo>
                  <a:pt x="417" y="0"/>
                  <a:pt x="422" y="3"/>
                  <a:pt x="428" y="7"/>
                </a:cubicBezTo>
                <a:cubicBezTo>
                  <a:pt x="428" y="7"/>
                  <a:pt x="428" y="7"/>
                  <a:pt x="428" y="7"/>
                </a:cubicBezTo>
                <a:cubicBezTo>
                  <a:pt x="429" y="7"/>
                  <a:pt x="429" y="7"/>
                  <a:pt x="429" y="8"/>
                </a:cubicBezTo>
                <a:cubicBezTo>
                  <a:pt x="429" y="8"/>
                  <a:pt x="429" y="8"/>
                  <a:pt x="429" y="8"/>
                </a:cubicBezTo>
                <a:cubicBezTo>
                  <a:pt x="430" y="8"/>
                  <a:pt x="430" y="8"/>
                  <a:pt x="431" y="9"/>
                </a:cubicBezTo>
                <a:cubicBezTo>
                  <a:pt x="431" y="9"/>
                  <a:pt x="431" y="9"/>
                  <a:pt x="431" y="9"/>
                </a:cubicBezTo>
                <a:cubicBezTo>
                  <a:pt x="432" y="10"/>
                  <a:pt x="434" y="11"/>
                  <a:pt x="436" y="13"/>
                </a:cubicBezTo>
                <a:cubicBezTo>
                  <a:pt x="436" y="13"/>
                  <a:pt x="436" y="13"/>
                  <a:pt x="436" y="13"/>
                </a:cubicBezTo>
                <a:cubicBezTo>
                  <a:pt x="441" y="17"/>
                  <a:pt x="447" y="22"/>
                  <a:pt x="455" y="28"/>
                </a:cubicBezTo>
                <a:cubicBezTo>
                  <a:pt x="455" y="28"/>
                  <a:pt x="455" y="28"/>
                  <a:pt x="455" y="28"/>
                </a:cubicBezTo>
                <a:cubicBezTo>
                  <a:pt x="455" y="28"/>
                  <a:pt x="455" y="28"/>
                  <a:pt x="455" y="28"/>
                </a:cubicBezTo>
                <a:cubicBezTo>
                  <a:pt x="458" y="31"/>
                  <a:pt x="459" y="36"/>
                  <a:pt x="456" y="39"/>
                </a:cubicBezTo>
                <a:cubicBezTo>
                  <a:pt x="456" y="39"/>
                  <a:pt x="456" y="39"/>
                  <a:pt x="456" y="39"/>
                </a:cubicBezTo>
                <a:cubicBezTo>
                  <a:pt x="453" y="43"/>
                  <a:pt x="448" y="43"/>
                  <a:pt x="445" y="40"/>
                </a:cubicBezTo>
                <a:cubicBezTo>
                  <a:pt x="445" y="40"/>
                  <a:pt x="445" y="40"/>
                  <a:pt x="445" y="40"/>
                </a:cubicBezTo>
                <a:cubicBezTo>
                  <a:pt x="431" y="29"/>
                  <a:pt x="420" y="21"/>
                  <a:pt x="419" y="20"/>
                </a:cubicBezTo>
                <a:cubicBezTo>
                  <a:pt x="419" y="20"/>
                  <a:pt x="419" y="20"/>
                  <a:pt x="419" y="20"/>
                </a:cubicBezTo>
                <a:cubicBezTo>
                  <a:pt x="415" y="17"/>
                  <a:pt x="411" y="16"/>
                  <a:pt x="410" y="16"/>
                </a:cubicBezTo>
                <a:cubicBezTo>
                  <a:pt x="410" y="16"/>
                  <a:pt x="410" y="16"/>
                  <a:pt x="410" y="16"/>
                </a:cubicBezTo>
                <a:cubicBezTo>
                  <a:pt x="409" y="16"/>
                  <a:pt x="409" y="16"/>
                  <a:pt x="408" y="17"/>
                </a:cubicBezTo>
                <a:cubicBezTo>
                  <a:pt x="408" y="17"/>
                  <a:pt x="408" y="17"/>
                  <a:pt x="408" y="17"/>
                </a:cubicBezTo>
                <a:cubicBezTo>
                  <a:pt x="408" y="18"/>
                  <a:pt x="407" y="21"/>
                  <a:pt x="406" y="27"/>
                </a:cubicBezTo>
                <a:cubicBezTo>
                  <a:pt x="406" y="27"/>
                  <a:pt x="406" y="27"/>
                  <a:pt x="406" y="27"/>
                </a:cubicBezTo>
                <a:cubicBezTo>
                  <a:pt x="406" y="31"/>
                  <a:pt x="406" y="36"/>
                  <a:pt x="406" y="43"/>
                </a:cubicBezTo>
                <a:cubicBezTo>
                  <a:pt x="406" y="43"/>
                  <a:pt x="406" y="43"/>
                  <a:pt x="406" y="43"/>
                </a:cubicBezTo>
                <a:cubicBezTo>
                  <a:pt x="406" y="47"/>
                  <a:pt x="403" y="51"/>
                  <a:pt x="398" y="51"/>
                </a:cubicBezTo>
                <a:cubicBezTo>
                  <a:pt x="398" y="51"/>
                  <a:pt x="398" y="51"/>
                  <a:pt x="398" y="51"/>
                </a:cubicBezTo>
                <a:cubicBezTo>
                  <a:pt x="22" y="51"/>
                  <a:pt x="22" y="51"/>
                  <a:pt x="22" y="51"/>
                </a:cubicBezTo>
                <a:cubicBezTo>
                  <a:pt x="19" y="51"/>
                  <a:pt x="16" y="54"/>
                  <a:pt x="16" y="57"/>
                </a:cubicBezTo>
                <a:cubicBezTo>
                  <a:pt x="16" y="57"/>
                  <a:pt x="16" y="57"/>
                  <a:pt x="16" y="57"/>
                </a:cubicBezTo>
                <a:cubicBezTo>
                  <a:pt x="16" y="169"/>
                  <a:pt x="16" y="169"/>
                  <a:pt x="16" y="169"/>
                </a:cubicBezTo>
                <a:cubicBezTo>
                  <a:pt x="16" y="172"/>
                  <a:pt x="19" y="175"/>
                  <a:pt x="22" y="175"/>
                </a:cubicBezTo>
                <a:cubicBezTo>
                  <a:pt x="22" y="175"/>
                  <a:pt x="22" y="175"/>
                  <a:pt x="22" y="175"/>
                </a:cubicBezTo>
                <a:cubicBezTo>
                  <a:pt x="398" y="175"/>
                  <a:pt x="398" y="175"/>
                  <a:pt x="398" y="175"/>
                </a:cubicBezTo>
                <a:cubicBezTo>
                  <a:pt x="403" y="175"/>
                  <a:pt x="406" y="179"/>
                  <a:pt x="406" y="183"/>
                </a:cubicBezTo>
                <a:cubicBezTo>
                  <a:pt x="406" y="183"/>
                  <a:pt x="406" y="183"/>
                  <a:pt x="406" y="183"/>
                </a:cubicBezTo>
                <a:cubicBezTo>
                  <a:pt x="406" y="190"/>
                  <a:pt x="406" y="196"/>
                  <a:pt x="406" y="200"/>
                </a:cubicBezTo>
                <a:cubicBezTo>
                  <a:pt x="406" y="200"/>
                  <a:pt x="406" y="200"/>
                  <a:pt x="406" y="200"/>
                </a:cubicBezTo>
                <a:cubicBezTo>
                  <a:pt x="407" y="205"/>
                  <a:pt x="408" y="208"/>
                  <a:pt x="409" y="209"/>
                </a:cubicBezTo>
                <a:cubicBezTo>
                  <a:pt x="409" y="209"/>
                  <a:pt x="409" y="209"/>
                  <a:pt x="409" y="209"/>
                </a:cubicBezTo>
                <a:cubicBezTo>
                  <a:pt x="409" y="210"/>
                  <a:pt x="410" y="210"/>
                  <a:pt x="411" y="210"/>
                </a:cubicBezTo>
                <a:cubicBezTo>
                  <a:pt x="411" y="210"/>
                  <a:pt x="411" y="210"/>
                  <a:pt x="411" y="210"/>
                </a:cubicBezTo>
                <a:cubicBezTo>
                  <a:pt x="412" y="210"/>
                  <a:pt x="415" y="209"/>
                  <a:pt x="419" y="207"/>
                </a:cubicBezTo>
                <a:cubicBezTo>
                  <a:pt x="419" y="207"/>
                  <a:pt x="419" y="207"/>
                  <a:pt x="419" y="207"/>
                </a:cubicBezTo>
                <a:cubicBezTo>
                  <a:pt x="431" y="196"/>
                  <a:pt x="512" y="133"/>
                  <a:pt x="523" y="124"/>
                </a:cubicBezTo>
                <a:cubicBezTo>
                  <a:pt x="523" y="124"/>
                  <a:pt x="523" y="124"/>
                  <a:pt x="523" y="124"/>
                </a:cubicBezTo>
                <a:cubicBezTo>
                  <a:pt x="528" y="120"/>
                  <a:pt x="529" y="117"/>
                  <a:pt x="529" y="113"/>
                </a:cubicBezTo>
                <a:cubicBezTo>
                  <a:pt x="529" y="113"/>
                  <a:pt x="529" y="113"/>
                  <a:pt x="529" y="113"/>
                </a:cubicBezTo>
                <a:cubicBezTo>
                  <a:pt x="529" y="109"/>
                  <a:pt x="528" y="107"/>
                  <a:pt x="523" y="103"/>
                </a:cubicBezTo>
                <a:cubicBezTo>
                  <a:pt x="523" y="103"/>
                  <a:pt x="523" y="103"/>
                  <a:pt x="523" y="103"/>
                </a:cubicBezTo>
                <a:cubicBezTo>
                  <a:pt x="522" y="102"/>
                  <a:pt x="494" y="79"/>
                  <a:pt x="467" y="58"/>
                </a:cubicBezTo>
                <a:cubicBezTo>
                  <a:pt x="467" y="58"/>
                  <a:pt x="467" y="58"/>
                  <a:pt x="467" y="58"/>
                </a:cubicBezTo>
                <a:cubicBezTo>
                  <a:pt x="463" y="55"/>
                  <a:pt x="463" y="50"/>
                  <a:pt x="466" y="47"/>
                </a:cubicBezTo>
                <a:cubicBezTo>
                  <a:pt x="466" y="47"/>
                  <a:pt x="466" y="47"/>
                  <a:pt x="466" y="47"/>
                </a:cubicBezTo>
                <a:cubicBezTo>
                  <a:pt x="468" y="43"/>
                  <a:pt x="473" y="43"/>
                  <a:pt x="477" y="45"/>
                </a:cubicBezTo>
                <a:cubicBezTo>
                  <a:pt x="477" y="45"/>
                  <a:pt x="477" y="45"/>
                  <a:pt x="477" y="45"/>
                </a:cubicBezTo>
                <a:cubicBezTo>
                  <a:pt x="504" y="67"/>
                  <a:pt x="532" y="89"/>
                  <a:pt x="533" y="90"/>
                </a:cubicBezTo>
                <a:cubicBezTo>
                  <a:pt x="533" y="90"/>
                  <a:pt x="533" y="90"/>
                  <a:pt x="533" y="90"/>
                </a:cubicBezTo>
                <a:cubicBezTo>
                  <a:pt x="540" y="96"/>
                  <a:pt x="545" y="104"/>
                  <a:pt x="545" y="113"/>
                </a:cubicBezTo>
                <a:cubicBezTo>
                  <a:pt x="545" y="113"/>
                  <a:pt x="545" y="113"/>
                  <a:pt x="545" y="113"/>
                </a:cubicBezTo>
                <a:cubicBezTo>
                  <a:pt x="545" y="122"/>
                  <a:pt x="540" y="131"/>
                  <a:pt x="533" y="136"/>
                </a:cubicBezTo>
                <a:cubicBezTo>
                  <a:pt x="533" y="136"/>
                  <a:pt x="533" y="136"/>
                  <a:pt x="533" y="136"/>
                </a:cubicBezTo>
                <a:cubicBezTo>
                  <a:pt x="522" y="145"/>
                  <a:pt x="441" y="209"/>
                  <a:pt x="429" y="219"/>
                </a:cubicBezTo>
                <a:cubicBezTo>
                  <a:pt x="429" y="219"/>
                  <a:pt x="429" y="219"/>
                  <a:pt x="429" y="219"/>
                </a:cubicBezTo>
                <a:cubicBezTo>
                  <a:pt x="423" y="223"/>
                  <a:pt x="417" y="226"/>
                  <a:pt x="411" y="226"/>
                </a:cubicBezTo>
                <a:cubicBezTo>
                  <a:pt x="411" y="226"/>
                  <a:pt x="411" y="226"/>
                  <a:pt x="411" y="226"/>
                </a:cubicBezTo>
                <a:cubicBezTo>
                  <a:pt x="411" y="226"/>
                  <a:pt x="411" y="226"/>
                  <a:pt x="410" y="226"/>
                </a:cubicBezTo>
                <a:cubicBezTo>
                  <a:pt x="410" y="226"/>
                  <a:pt x="410" y="226"/>
                  <a:pt x="410" y="226"/>
                </a:cubicBezTo>
                <a:cubicBezTo>
                  <a:pt x="405" y="226"/>
                  <a:pt x="399" y="223"/>
                  <a:pt x="396" y="218"/>
                </a:cubicBezTo>
                <a:close/>
              </a:path>
            </a:pathLst>
          </a:custGeom>
          <a:solidFill>
            <a:srgbClr val="00285F"/>
          </a:solidFill>
          <a:ln>
            <a:noFill/>
          </a:ln>
          <a:extLst>
            <a:ext uri="{91240B29-F687-4F45-9708-019B960494DF}">
              <a14:hiddenLine xmlns:a14="http://schemas.microsoft.com/office/drawing/2010/main" w="9525">
                <a:solidFill>
                  <a:srgbClr val="000000"/>
                </a:solidFill>
                <a:round/>
                <a:headEnd/>
                <a:tailEnd/>
              </a14:hiddenLine>
            </a:ext>
          </a:extLst>
        </p:spPr>
        <p:txBody>
          <a:bodyPr lIns="126000" anchor="ctr"/>
          <a:lstStyle/>
          <a:p>
            <a:r>
              <a:rPr lang="en-US" altLang="fr-FR" sz="1800">
                <a:solidFill>
                  <a:srgbClr val="00285E"/>
                </a:solidFill>
                <a:ea typeface="MS PGothic" pitchFamily="34" charset="-128"/>
                <a:cs typeface="MS PGothic" pitchFamily="34" charset="-128"/>
              </a:rPr>
              <a:t>Initial Focus</a:t>
            </a:r>
          </a:p>
        </p:txBody>
      </p:sp>
      <p:sp>
        <p:nvSpPr>
          <p:cNvPr id="11296" name="TextBox 101"/>
          <p:cNvSpPr txBox="1">
            <a:spLocks noChangeArrowheads="1"/>
          </p:cNvSpPr>
          <p:nvPr/>
        </p:nvSpPr>
        <p:spPr bwMode="auto">
          <a:xfrm>
            <a:off x="4274344" y="1493839"/>
            <a:ext cx="1282304"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fr-FR" sz="1400" b="1">
                <a:solidFill>
                  <a:srgbClr val="FFFFFF"/>
                </a:solidFill>
                <a:ea typeface="MS PGothic" pitchFamily="34" charset="-128"/>
                <a:cs typeface="MS PGothic" pitchFamily="34" charset="-128"/>
              </a:rPr>
              <a:t>Commercial Cloud</a:t>
            </a:r>
          </a:p>
        </p:txBody>
      </p:sp>
      <p:sp>
        <p:nvSpPr>
          <p:cNvPr id="11297" name="Freeform 102"/>
          <p:cNvSpPr>
            <a:spLocks noChangeAspect="1" noEditPoints="1"/>
          </p:cNvSpPr>
          <p:nvPr/>
        </p:nvSpPr>
        <p:spPr bwMode="auto">
          <a:xfrm rot="5400000">
            <a:off x="3278585" y="2557463"/>
            <a:ext cx="869950" cy="476250"/>
          </a:xfrm>
          <a:custGeom>
            <a:avLst/>
            <a:gdLst>
              <a:gd name="T0" fmla="*/ 2147483647 w 545"/>
              <a:gd name="T1" fmla="*/ 2147483647 h 226"/>
              <a:gd name="T2" fmla="*/ 2147483647 w 545"/>
              <a:gd name="T3" fmla="*/ 2147483647 h 226"/>
              <a:gd name="T4" fmla="*/ 2147483647 w 545"/>
              <a:gd name="T5" fmla="*/ 2147483647 h 226"/>
              <a:gd name="T6" fmla="*/ 2147483647 w 545"/>
              <a:gd name="T7" fmla="*/ 2147483647 h 226"/>
              <a:gd name="T8" fmla="*/ 2147483647 w 545"/>
              <a:gd name="T9" fmla="*/ 2147483647 h 226"/>
              <a:gd name="T10" fmla="*/ 2147483647 w 545"/>
              <a:gd name="T11" fmla="*/ 2147483647 h 226"/>
              <a:gd name="T12" fmla="*/ 2147483647 w 545"/>
              <a:gd name="T13" fmla="*/ 2147483647 h 226"/>
              <a:gd name="T14" fmla="*/ 2147483647 w 545"/>
              <a:gd name="T15" fmla="*/ 2147483647 h 226"/>
              <a:gd name="T16" fmla="*/ 2147483647 w 545"/>
              <a:gd name="T17" fmla="*/ 2147483647 h 226"/>
              <a:gd name="T18" fmla="*/ 2147483647 w 545"/>
              <a:gd name="T19" fmla="*/ 2147483647 h 226"/>
              <a:gd name="T20" fmla="*/ 2147483647 w 545"/>
              <a:gd name="T21" fmla="*/ 2147483647 h 226"/>
              <a:gd name="T22" fmla="*/ 2147483647 w 545"/>
              <a:gd name="T23" fmla="*/ 2147483647 h 226"/>
              <a:gd name="T24" fmla="*/ 2147483647 w 545"/>
              <a:gd name="T25" fmla="*/ 2147483647 h 226"/>
              <a:gd name="T26" fmla="*/ 2147483647 w 545"/>
              <a:gd name="T27" fmla="*/ 0 h 226"/>
              <a:gd name="T28" fmla="*/ 2147483647 w 545"/>
              <a:gd name="T29" fmla="*/ 2147483647 h 226"/>
              <a:gd name="T30" fmla="*/ 2147483647 w 545"/>
              <a:gd name="T31" fmla="*/ 2147483647 h 226"/>
              <a:gd name="T32" fmla="*/ 2147483647 w 545"/>
              <a:gd name="T33" fmla="*/ 2147483647 h 226"/>
              <a:gd name="T34" fmla="*/ 2147483647 w 545"/>
              <a:gd name="T35" fmla="*/ 2147483647 h 226"/>
              <a:gd name="T36" fmla="*/ 2147483647 w 545"/>
              <a:gd name="T37" fmla="*/ 2147483647 h 226"/>
              <a:gd name="T38" fmla="*/ 2147483647 w 545"/>
              <a:gd name="T39" fmla="*/ 2147483647 h 226"/>
              <a:gd name="T40" fmla="*/ 2147483647 w 545"/>
              <a:gd name="T41" fmla="*/ 2147483647 h 226"/>
              <a:gd name="T42" fmla="*/ 2147483647 w 545"/>
              <a:gd name="T43" fmla="*/ 2147483647 h 226"/>
              <a:gd name="T44" fmla="*/ 2147483647 w 545"/>
              <a:gd name="T45" fmla="*/ 2147483647 h 226"/>
              <a:gd name="T46" fmla="*/ 2147483647 w 545"/>
              <a:gd name="T47" fmla="*/ 2147483647 h 226"/>
              <a:gd name="T48" fmla="*/ 2147483647 w 545"/>
              <a:gd name="T49" fmla="*/ 2147483647 h 226"/>
              <a:gd name="T50" fmla="*/ 2147483647 w 545"/>
              <a:gd name="T51" fmla="*/ 2147483647 h 226"/>
              <a:gd name="T52" fmla="*/ 2147483647 w 545"/>
              <a:gd name="T53" fmla="*/ 2147483647 h 226"/>
              <a:gd name="T54" fmla="*/ 2147483647 w 545"/>
              <a:gd name="T55" fmla="*/ 2147483647 h 226"/>
              <a:gd name="T56" fmla="*/ 2147483647 w 545"/>
              <a:gd name="T57" fmla="*/ 2147483647 h 226"/>
              <a:gd name="T58" fmla="*/ 2147483647 w 545"/>
              <a:gd name="T59" fmla="*/ 2147483647 h 226"/>
              <a:gd name="T60" fmla="*/ 2147483647 w 545"/>
              <a:gd name="T61" fmla="*/ 2147483647 h 226"/>
              <a:gd name="T62" fmla="*/ 2147483647 w 545"/>
              <a:gd name="T63" fmla="*/ 2147483647 h 226"/>
              <a:gd name="T64" fmla="*/ 2147483647 w 545"/>
              <a:gd name="T65" fmla="*/ 2147483647 h 226"/>
              <a:gd name="T66" fmla="*/ 2147483647 w 545"/>
              <a:gd name="T67" fmla="*/ 2147483647 h 226"/>
              <a:gd name="T68" fmla="*/ 2147483647 w 545"/>
              <a:gd name="T69" fmla="*/ 2147483647 h 226"/>
              <a:gd name="T70" fmla="*/ 2147483647 w 545"/>
              <a:gd name="T71" fmla="*/ 2147483647 h 226"/>
              <a:gd name="T72" fmla="*/ 2147483647 w 545"/>
              <a:gd name="T73" fmla="*/ 2147483647 h 226"/>
              <a:gd name="T74" fmla="*/ 2147483647 w 545"/>
              <a:gd name="T75" fmla="*/ 2147483647 h 226"/>
              <a:gd name="T76" fmla="*/ 0 w 545"/>
              <a:gd name="T77" fmla="*/ 2147483647 h 226"/>
              <a:gd name="T78" fmla="*/ 2147483647 w 545"/>
              <a:gd name="T79" fmla="*/ 2147483647 h 226"/>
              <a:gd name="T80" fmla="*/ 2147483647 w 545"/>
              <a:gd name="T81" fmla="*/ 2147483647 h 226"/>
              <a:gd name="T82" fmla="*/ 2147483647 w 545"/>
              <a:gd name="T83" fmla="*/ 2147483647 h 226"/>
              <a:gd name="T84" fmla="*/ 2147483647 w 545"/>
              <a:gd name="T85" fmla="*/ 2147483647 h 226"/>
              <a:gd name="T86" fmla="*/ 2147483647 w 545"/>
              <a:gd name="T87" fmla="*/ 2147483647 h 226"/>
              <a:gd name="T88" fmla="*/ 2147483647 w 545"/>
              <a:gd name="T89" fmla="*/ 2147483647 h 226"/>
              <a:gd name="T90" fmla="*/ 2147483647 w 545"/>
              <a:gd name="T91" fmla="*/ 2147483647 h 226"/>
              <a:gd name="T92" fmla="*/ 2147483647 w 545"/>
              <a:gd name="T93" fmla="*/ 2147483647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226"/>
              <a:gd name="T143" fmla="*/ 545 w 545"/>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226">
                <a:moveTo>
                  <a:pt x="100" y="40"/>
                </a:moveTo>
                <a:cubicBezTo>
                  <a:pt x="114" y="29"/>
                  <a:pt x="125" y="21"/>
                  <a:pt x="126" y="20"/>
                </a:cubicBezTo>
                <a:cubicBezTo>
                  <a:pt x="130" y="17"/>
                  <a:pt x="134" y="16"/>
                  <a:pt x="135" y="16"/>
                </a:cubicBezTo>
                <a:cubicBezTo>
                  <a:pt x="136" y="16"/>
                  <a:pt x="136" y="16"/>
                  <a:pt x="137" y="17"/>
                </a:cubicBezTo>
                <a:cubicBezTo>
                  <a:pt x="137" y="18"/>
                  <a:pt x="139" y="21"/>
                  <a:pt x="139" y="27"/>
                </a:cubicBezTo>
                <a:cubicBezTo>
                  <a:pt x="139" y="31"/>
                  <a:pt x="139" y="36"/>
                  <a:pt x="139" y="43"/>
                </a:cubicBezTo>
                <a:cubicBezTo>
                  <a:pt x="139" y="47"/>
                  <a:pt x="142" y="51"/>
                  <a:pt x="147" y="51"/>
                </a:cubicBezTo>
                <a:cubicBezTo>
                  <a:pt x="202" y="51"/>
                  <a:pt x="202" y="51"/>
                  <a:pt x="202" y="51"/>
                </a:cubicBezTo>
                <a:cubicBezTo>
                  <a:pt x="247" y="51"/>
                  <a:pt x="247" y="51"/>
                  <a:pt x="247" y="51"/>
                </a:cubicBezTo>
                <a:cubicBezTo>
                  <a:pt x="268" y="51"/>
                  <a:pt x="268" y="51"/>
                  <a:pt x="268" y="51"/>
                </a:cubicBezTo>
                <a:cubicBezTo>
                  <a:pt x="277" y="51"/>
                  <a:pt x="277" y="51"/>
                  <a:pt x="277" y="51"/>
                </a:cubicBezTo>
                <a:cubicBezTo>
                  <a:pt x="298" y="51"/>
                  <a:pt x="298" y="51"/>
                  <a:pt x="298" y="51"/>
                </a:cubicBezTo>
                <a:cubicBezTo>
                  <a:pt x="355" y="51"/>
                  <a:pt x="355" y="51"/>
                  <a:pt x="355" y="51"/>
                </a:cubicBezTo>
                <a:cubicBezTo>
                  <a:pt x="398" y="51"/>
                  <a:pt x="398" y="51"/>
                  <a:pt x="398" y="51"/>
                </a:cubicBezTo>
                <a:cubicBezTo>
                  <a:pt x="403" y="51"/>
                  <a:pt x="406" y="47"/>
                  <a:pt x="406" y="43"/>
                </a:cubicBezTo>
                <a:cubicBezTo>
                  <a:pt x="406" y="36"/>
                  <a:pt x="406" y="31"/>
                  <a:pt x="406" y="27"/>
                </a:cubicBezTo>
                <a:cubicBezTo>
                  <a:pt x="407" y="21"/>
                  <a:pt x="408" y="18"/>
                  <a:pt x="408" y="17"/>
                </a:cubicBezTo>
                <a:cubicBezTo>
                  <a:pt x="409" y="16"/>
                  <a:pt x="409" y="16"/>
                  <a:pt x="410" y="16"/>
                </a:cubicBezTo>
                <a:cubicBezTo>
                  <a:pt x="411" y="16"/>
                  <a:pt x="415" y="17"/>
                  <a:pt x="419" y="20"/>
                </a:cubicBezTo>
                <a:cubicBezTo>
                  <a:pt x="420" y="21"/>
                  <a:pt x="431" y="29"/>
                  <a:pt x="445" y="40"/>
                </a:cubicBezTo>
                <a:cubicBezTo>
                  <a:pt x="448" y="43"/>
                  <a:pt x="453" y="43"/>
                  <a:pt x="456" y="39"/>
                </a:cubicBezTo>
                <a:cubicBezTo>
                  <a:pt x="459" y="36"/>
                  <a:pt x="458" y="31"/>
                  <a:pt x="455" y="28"/>
                </a:cubicBezTo>
                <a:cubicBezTo>
                  <a:pt x="455" y="28"/>
                  <a:pt x="455" y="28"/>
                  <a:pt x="455" y="28"/>
                </a:cubicBezTo>
                <a:cubicBezTo>
                  <a:pt x="447" y="22"/>
                  <a:pt x="441" y="17"/>
                  <a:pt x="436" y="13"/>
                </a:cubicBezTo>
                <a:cubicBezTo>
                  <a:pt x="434" y="11"/>
                  <a:pt x="432" y="10"/>
                  <a:pt x="431" y="9"/>
                </a:cubicBezTo>
                <a:cubicBezTo>
                  <a:pt x="430" y="8"/>
                  <a:pt x="430" y="8"/>
                  <a:pt x="429" y="8"/>
                </a:cubicBezTo>
                <a:cubicBezTo>
                  <a:pt x="429" y="7"/>
                  <a:pt x="429" y="7"/>
                  <a:pt x="428" y="7"/>
                </a:cubicBezTo>
                <a:cubicBezTo>
                  <a:pt x="422" y="3"/>
                  <a:pt x="417" y="0"/>
                  <a:pt x="410" y="0"/>
                </a:cubicBezTo>
                <a:cubicBezTo>
                  <a:pt x="404" y="0"/>
                  <a:pt x="398" y="3"/>
                  <a:pt x="395" y="8"/>
                </a:cubicBezTo>
                <a:cubicBezTo>
                  <a:pt x="392" y="13"/>
                  <a:pt x="391" y="19"/>
                  <a:pt x="390" y="26"/>
                </a:cubicBezTo>
                <a:cubicBezTo>
                  <a:pt x="390" y="29"/>
                  <a:pt x="390" y="32"/>
                  <a:pt x="390" y="35"/>
                </a:cubicBezTo>
                <a:cubicBezTo>
                  <a:pt x="277" y="35"/>
                  <a:pt x="277" y="35"/>
                  <a:pt x="277" y="35"/>
                </a:cubicBezTo>
                <a:cubicBezTo>
                  <a:pt x="268" y="35"/>
                  <a:pt x="268" y="35"/>
                  <a:pt x="268" y="35"/>
                </a:cubicBezTo>
                <a:cubicBezTo>
                  <a:pt x="155" y="35"/>
                  <a:pt x="155" y="35"/>
                  <a:pt x="155" y="35"/>
                </a:cubicBezTo>
                <a:cubicBezTo>
                  <a:pt x="155" y="32"/>
                  <a:pt x="155" y="29"/>
                  <a:pt x="155" y="26"/>
                </a:cubicBezTo>
                <a:cubicBezTo>
                  <a:pt x="155" y="19"/>
                  <a:pt x="153" y="13"/>
                  <a:pt x="150" y="8"/>
                </a:cubicBezTo>
                <a:cubicBezTo>
                  <a:pt x="147" y="3"/>
                  <a:pt x="141" y="0"/>
                  <a:pt x="135" y="0"/>
                </a:cubicBezTo>
                <a:cubicBezTo>
                  <a:pt x="129" y="0"/>
                  <a:pt x="123" y="3"/>
                  <a:pt x="117" y="7"/>
                </a:cubicBezTo>
                <a:cubicBezTo>
                  <a:pt x="116" y="7"/>
                  <a:pt x="116" y="7"/>
                  <a:pt x="116" y="8"/>
                </a:cubicBezTo>
                <a:cubicBezTo>
                  <a:pt x="116" y="8"/>
                  <a:pt x="115" y="8"/>
                  <a:pt x="114" y="9"/>
                </a:cubicBezTo>
                <a:cubicBezTo>
                  <a:pt x="113" y="10"/>
                  <a:pt x="111" y="11"/>
                  <a:pt x="109" y="13"/>
                </a:cubicBezTo>
                <a:cubicBezTo>
                  <a:pt x="104" y="17"/>
                  <a:pt x="98" y="22"/>
                  <a:pt x="90" y="28"/>
                </a:cubicBezTo>
                <a:cubicBezTo>
                  <a:pt x="90" y="28"/>
                  <a:pt x="90" y="28"/>
                  <a:pt x="90" y="28"/>
                </a:cubicBezTo>
                <a:cubicBezTo>
                  <a:pt x="87" y="31"/>
                  <a:pt x="86" y="36"/>
                  <a:pt x="89" y="39"/>
                </a:cubicBezTo>
                <a:cubicBezTo>
                  <a:pt x="92" y="43"/>
                  <a:pt x="97" y="43"/>
                  <a:pt x="100" y="40"/>
                </a:cubicBezTo>
                <a:close/>
                <a:moveTo>
                  <a:pt x="533" y="90"/>
                </a:moveTo>
                <a:cubicBezTo>
                  <a:pt x="532" y="89"/>
                  <a:pt x="504" y="67"/>
                  <a:pt x="477" y="45"/>
                </a:cubicBezTo>
                <a:cubicBezTo>
                  <a:pt x="473" y="43"/>
                  <a:pt x="468" y="43"/>
                  <a:pt x="466" y="47"/>
                </a:cubicBezTo>
                <a:cubicBezTo>
                  <a:pt x="463" y="50"/>
                  <a:pt x="463" y="55"/>
                  <a:pt x="467" y="58"/>
                </a:cubicBezTo>
                <a:cubicBezTo>
                  <a:pt x="494" y="79"/>
                  <a:pt x="522" y="102"/>
                  <a:pt x="523" y="103"/>
                </a:cubicBezTo>
                <a:cubicBezTo>
                  <a:pt x="528" y="107"/>
                  <a:pt x="529" y="109"/>
                  <a:pt x="529" y="113"/>
                </a:cubicBezTo>
                <a:cubicBezTo>
                  <a:pt x="529" y="117"/>
                  <a:pt x="528" y="120"/>
                  <a:pt x="523" y="124"/>
                </a:cubicBezTo>
                <a:cubicBezTo>
                  <a:pt x="512" y="133"/>
                  <a:pt x="431" y="196"/>
                  <a:pt x="419" y="207"/>
                </a:cubicBezTo>
                <a:cubicBezTo>
                  <a:pt x="415" y="209"/>
                  <a:pt x="412" y="210"/>
                  <a:pt x="411" y="210"/>
                </a:cubicBezTo>
                <a:cubicBezTo>
                  <a:pt x="410" y="210"/>
                  <a:pt x="409" y="210"/>
                  <a:pt x="409" y="209"/>
                </a:cubicBezTo>
                <a:cubicBezTo>
                  <a:pt x="408" y="208"/>
                  <a:pt x="407" y="205"/>
                  <a:pt x="406" y="200"/>
                </a:cubicBezTo>
                <a:cubicBezTo>
                  <a:pt x="406" y="196"/>
                  <a:pt x="406" y="190"/>
                  <a:pt x="406" y="183"/>
                </a:cubicBezTo>
                <a:cubicBezTo>
                  <a:pt x="406" y="179"/>
                  <a:pt x="403" y="175"/>
                  <a:pt x="398" y="175"/>
                </a:cubicBezTo>
                <a:cubicBezTo>
                  <a:pt x="355" y="175"/>
                  <a:pt x="355" y="175"/>
                  <a:pt x="355" y="175"/>
                </a:cubicBezTo>
                <a:cubicBezTo>
                  <a:pt x="298" y="175"/>
                  <a:pt x="298" y="175"/>
                  <a:pt x="298" y="175"/>
                </a:cubicBezTo>
                <a:cubicBezTo>
                  <a:pt x="277" y="175"/>
                  <a:pt x="277" y="175"/>
                  <a:pt x="277" y="175"/>
                </a:cubicBezTo>
                <a:cubicBezTo>
                  <a:pt x="268" y="175"/>
                  <a:pt x="268" y="175"/>
                  <a:pt x="268" y="175"/>
                </a:cubicBezTo>
                <a:cubicBezTo>
                  <a:pt x="247" y="175"/>
                  <a:pt x="247" y="175"/>
                  <a:pt x="247" y="175"/>
                </a:cubicBezTo>
                <a:cubicBezTo>
                  <a:pt x="202" y="175"/>
                  <a:pt x="202" y="175"/>
                  <a:pt x="202" y="175"/>
                </a:cubicBezTo>
                <a:cubicBezTo>
                  <a:pt x="147" y="175"/>
                  <a:pt x="147" y="175"/>
                  <a:pt x="147" y="175"/>
                </a:cubicBezTo>
                <a:cubicBezTo>
                  <a:pt x="142" y="175"/>
                  <a:pt x="139" y="179"/>
                  <a:pt x="139" y="183"/>
                </a:cubicBezTo>
                <a:cubicBezTo>
                  <a:pt x="139" y="190"/>
                  <a:pt x="139" y="196"/>
                  <a:pt x="139" y="200"/>
                </a:cubicBezTo>
                <a:cubicBezTo>
                  <a:pt x="139" y="205"/>
                  <a:pt x="137" y="208"/>
                  <a:pt x="137" y="209"/>
                </a:cubicBezTo>
                <a:cubicBezTo>
                  <a:pt x="136" y="210"/>
                  <a:pt x="136" y="210"/>
                  <a:pt x="134" y="210"/>
                </a:cubicBezTo>
                <a:cubicBezTo>
                  <a:pt x="133" y="210"/>
                  <a:pt x="130" y="209"/>
                  <a:pt x="126" y="207"/>
                </a:cubicBezTo>
                <a:cubicBezTo>
                  <a:pt x="114" y="196"/>
                  <a:pt x="33" y="133"/>
                  <a:pt x="22" y="124"/>
                </a:cubicBezTo>
                <a:cubicBezTo>
                  <a:pt x="17" y="120"/>
                  <a:pt x="16" y="117"/>
                  <a:pt x="16" y="113"/>
                </a:cubicBezTo>
                <a:cubicBezTo>
                  <a:pt x="16" y="109"/>
                  <a:pt x="17" y="107"/>
                  <a:pt x="22" y="103"/>
                </a:cubicBezTo>
                <a:cubicBezTo>
                  <a:pt x="23" y="102"/>
                  <a:pt x="52" y="79"/>
                  <a:pt x="78" y="58"/>
                </a:cubicBezTo>
                <a:cubicBezTo>
                  <a:pt x="82" y="55"/>
                  <a:pt x="82" y="50"/>
                  <a:pt x="80" y="47"/>
                </a:cubicBezTo>
                <a:cubicBezTo>
                  <a:pt x="77" y="43"/>
                  <a:pt x="72" y="43"/>
                  <a:pt x="68" y="45"/>
                </a:cubicBezTo>
                <a:cubicBezTo>
                  <a:pt x="42" y="67"/>
                  <a:pt x="13" y="89"/>
                  <a:pt x="12" y="90"/>
                </a:cubicBezTo>
                <a:cubicBezTo>
                  <a:pt x="5" y="96"/>
                  <a:pt x="0" y="104"/>
                  <a:pt x="0" y="113"/>
                </a:cubicBezTo>
                <a:cubicBezTo>
                  <a:pt x="0" y="122"/>
                  <a:pt x="5" y="131"/>
                  <a:pt x="12" y="136"/>
                </a:cubicBezTo>
                <a:cubicBezTo>
                  <a:pt x="23" y="145"/>
                  <a:pt x="104" y="209"/>
                  <a:pt x="116" y="219"/>
                </a:cubicBezTo>
                <a:cubicBezTo>
                  <a:pt x="122" y="223"/>
                  <a:pt x="128" y="226"/>
                  <a:pt x="134" y="226"/>
                </a:cubicBezTo>
                <a:cubicBezTo>
                  <a:pt x="134" y="226"/>
                  <a:pt x="135" y="226"/>
                  <a:pt x="135" y="226"/>
                </a:cubicBezTo>
                <a:cubicBezTo>
                  <a:pt x="140" y="226"/>
                  <a:pt x="146" y="223"/>
                  <a:pt x="150" y="218"/>
                </a:cubicBezTo>
                <a:cubicBezTo>
                  <a:pt x="153" y="213"/>
                  <a:pt x="155" y="207"/>
                  <a:pt x="155" y="200"/>
                </a:cubicBezTo>
                <a:cubicBezTo>
                  <a:pt x="155" y="197"/>
                  <a:pt x="155" y="194"/>
                  <a:pt x="155" y="191"/>
                </a:cubicBezTo>
                <a:cubicBezTo>
                  <a:pt x="273" y="191"/>
                  <a:pt x="273" y="191"/>
                  <a:pt x="273" y="191"/>
                </a:cubicBezTo>
                <a:cubicBezTo>
                  <a:pt x="390" y="191"/>
                  <a:pt x="390" y="191"/>
                  <a:pt x="390" y="191"/>
                </a:cubicBezTo>
                <a:cubicBezTo>
                  <a:pt x="390" y="194"/>
                  <a:pt x="390" y="197"/>
                  <a:pt x="390" y="200"/>
                </a:cubicBezTo>
                <a:cubicBezTo>
                  <a:pt x="391" y="207"/>
                  <a:pt x="392" y="213"/>
                  <a:pt x="396" y="218"/>
                </a:cubicBezTo>
                <a:cubicBezTo>
                  <a:pt x="399" y="223"/>
                  <a:pt x="405" y="226"/>
                  <a:pt x="410" y="226"/>
                </a:cubicBezTo>
                <a:cubicBezTo>
                  <a:pt x="411" y="226"/>
                  <a:pt x="411" y="226"/>
                  <a:pt x="411" y="226"/>
                </a:cubicBezTo>
                <a:cubicBezTo>
                  <a:pt x="417" y="226"/>
                  <a:pt x="423" y="223"/>
                  <a:pt x="429" y="219"/>
                </a:cubicBezTo>
                <a:cubicBezTo>
                  <a:pt x="441" y="209"/>
                  <a:pt x="522" y="145"/>
                  <a:pt x="533" y="136"/>
                </a:cubicBezTo>
                <a:cubicBezTo>
                  <a:pt x="540" y="131"/>
                  <a:pt x="545" y="122"/>
                  <a:pt x="545" y="113"/>
                </a:cubicBezTo>
                <a:cubicBezTo>
                  <a:pt x="545" y="104"/>
                  <a:pt x="540" y="96"/>
                  <a:pt x="533" y="90"/>
                </a:cubicBezTo>
                <a:close/>
              </a:path>
            </a:pathLst>
          </a:custGeom>
          <a:solidFill>
            <a:srgbClr val="87888A"/>
          </a:solidFill>
          <a:ln>
            <a:noFill/>
          </a:ln>
          <a:extLst>
            <a:ext uri="{91240B29-F687-4F45-9708-019B960494DF}">
              <a14:hiddenLine xmlns:a14="http://schemas.microsoft.com/office/drawing/2010/main" w="9525" cap="flat" cmpd="sng" algn="ctr">
                <a:solidFill>
                  <a:srgbClr val="007B78"/>
                </a:solidFill>
                <a:prstDash val="solid"/>
                <a:round/>
                <a:headEnd type="none" w="med" len="med"/>
                <a:tailEnd type="none" w="med" len="med"/>
              </a14:hiddenLine>
            </a:ext>
          </a:extLst>
        </p:spPr>
        <p:txBody>
          <a:bodyPr lIns="126000" anchor="ctr"/>
          <a:lstStyle/>
          <a:p>
            <a:endParaRPr lang="en-US"/>
          </a:p>
        </p:txBody>
      </p:sp>
      <p:sp>
        <p:nvSpPr>
          <p:cNvPr id="11298" name="Rounded Rectangle 22"/>
          <p:cNvSpPr>
            <a:spLocks noChangeArrowheads="1"/>
          </p:cNvSpPr>
          <p:nvPr/>
        </p:nvSpPr>
        <p:spPr bwMode="auto">
          <a:xfrm>
            <a:off x="3288507" y="5922964"/>
            <a:ext cx="4489847" cy="477837"/>
          </a:xfrm>
          <a:prstGeom prst="roundRect">
            <a:avLst>
              <a:gd name="adj" fmla="val 16667"/>
            </a:avLst>
          </a:prstGeom>
          <a:solidFill>
            <a:srgbClr val="A66C99"/>
          </a:solidFill>
          <a:ln w="28575" algn="ctr">
            <a:solidFill>
              <a:srgbClr val="FFFFFF"/>
            </a:solidFill>
            <a:round/>
            <a:headEnd/>
            <a:tailEnd/>
          </a:ln>
        </p:spPr>
        <p:txBody>
          <a:bodyPr wrap="none" lIns="72000" rIns="72000"/>
          <a:lstStyle/>
          <a:p>
            <a:endParaRPr lang="en-US" altLang="fr-FR" sz="1400">
              <a:solidFill>
                <a:srgbClr val="58585A"/>
              </a:solidFill>
              <a:ea typeface="MS PGothic" pitchFamily="34" charset="-128"/>
              <a:cs typeface="MS PGothic" pitchFamily="34" charset="-128"/>
            </a:endParaRPr>
          </a:p>
        </p:txBody>
      </p:sp>
      <p:sp>
        <p:nvSpPr>
          <p:cNvPr id="11299" name="TextBox 15"/>
          <p:cNvSpPr txBox="1">
            <a:spLocks noChangeArrowheads="1"/>
          </p:cNvSpPr>
          <p:nvPr/>
        </p:nvSpPr>
        <p:spPr bwMode="auto">
          <a:xfrm>
            <a:off x="3629025" y="5989639"/>
            <a:ext cx="3817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400" b="1">
                <a:solidFill>
                  <a:srgbClr val="FFFFFF"/>
                </a:solidFill>
                <a:ea typeface="MS PGothic" pitchFamily="34" charset="-128"/>
                <a:cs typeface="MS PGothic" pitchFamily="34" charset="-128"/>
              </a:rPr>
              <a:t>Datacenter deployments </a:t>
            </a:r>
            <a:r>
              <a:rPr lang="en-US" altLang="fr-FR" sz="1200" b="1">
                <a:solidFill>
                  <a:srgbClr val="FFFFFF"/>
                </a:solidFill>
                <a:ea typeface="MS PGothic" pitchFamily="34" charset="-128"/>
                <a:cs typeface="MS PGothic" pitchFamily="34" charset="-128"/>
              </a:rPr>
              <a:t>(Inter/intra-DC, POD)</a:t>
            </a:r>
          </a:p>
        </p:txBody>
      </p:sp>
      <p:sp>
        <p:nvSpPr>
          <p:cNvPr id="11300" name="Rounded Rectangle 22"/>
          <p:cNvSpPr>
            <a:spLocks noChangeArrowheads="1"/>
          </p:cNvSpPr>
          <p:nvPr/>
        </p:nvSpPr>
        <p:spPr bwMode="auto">
          <a:xfrm>
            <a:off x="7968854" y="3644901"/>
            <a:ext cx="745331" cy="2728913"/>
          </a:xfrm>
          <a:prstGeom prst="roundRect">
            <a:avLst>
              <a:gd name="adj" fmla="val 16667"/>
            </a:avLst>
          </a:prstGeom>
          <a:solidFill>
            <a:srgbClr val="007B78"/>
          </a:solidFill>
          <a:ln w="28575" algn="ctr">
            <a:solidFill>
              <a:srgbClr val="FFFFFF"/>
            </a:solidFill>
            <a:round/>
            <a:headEnd/>
            <a:tailEnd/>
          </a:ln>
        </p:spPr>
        <p:txBody>
          <a:bodyPr wrap="none" lIns="72000" rIns="72000"/>
          <a:lstStyle/>
          <a:p>
            <a:endParaRPr lang="en-US" altLang="fr-FR" sz="1400">
              <a:solidFill>
                <a:srgbClr val="58585A"/>
              </a:solidFill>
              <a:ea typeface="MS PGothic" pitchFamily="34" charset="-128"/>
              <a:cs typeface="MS PGothic" pitchFamily="34" charset="-128"/>
            </a:endParaRPr>
          </a:p>
        </p:txBody>
      </p:sp>
      <p:sp>
        <p:nvSpPr>
          <p:cNvPr id="11301" name="TextBox 15"/>
          <p:cNvSpPr txBox="1">
            <a:spLocks noChangeArrowheads="1"/>
          </p:cNvSpPr>
          <p:nvPr/>
        </p:nvSpPr>
        <p:spPr bwMode="auto">
          <a:xfrm rot="5400000">
            <a:off x="7401819" y="4945956"/>
            <a:ext cx="183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r>
              <a:rPr lang="en-US" altLang="fr-FR" sz="1400" b="1">
                <a:solidFill>
                  <a:srgbClr val="FFFFFF"/>
                </a:solidFill>
                <a:ea typeface="MS PGothic" pitchFamily="34" charset="-128"/>
                <a:cs typeface="MS PGothic" pitchFamily="34" charset="-128"/>
              </a:rPr>
              <a:t>Cloud Management</a:t>
            </a:r>
          </a:p>
        </p:txBody>
      </p:sp>
      <p:sp>
        <p:nvSpPr>
          <p:cNvPr id="11302" name="Freeform 87"/>
          <p:cNvSpPr>
            <a:spLocks noChangeAspect="1" noEditPoints="1"/>
          </p:cNvSpPr>
          <p:nvPr/>
        </p:nvSpPr>
        <p:spPr bwMode="auto">
          <a:xfrm rot="5400000">
            <a:off x="7150497" y="2868614"/>
            <a:ext cx="631825" cy="333375"/>
          </a:xfrm>
          <a:custGeom>
            <a:avLst/>
            <a:gdLst>
              <a:gd name="T0" fmla="*/ 2147483647 w 545"/>
              <a:gd name="T1" fmla="*/ 2147483647 h 226"/>
              <a:gd name="T2" fmla="*/ 2147483647 w 545"/>
              <a:gd name="T3" fmla="*/ 2147483647 h 226"/>
              <a:gd name="T4" fmla="*/ 2147483647 w 545"/>
              <a:gd name="T5" fmla="*/ 2147483647 h 226"/>
              <a:gd name="T6" fmla="*/ 2147483647 w 545"/>
              <a:gd name="T7" fmla="*/ 2147483647 h 226"/>
              <a:gd name="T8" fmla="*/ 2147483647 w 545"/>
              <a:gd name="T9" fmla="*/ 2147483647 h 226"/>
              <a:gd name="T10" fmla="*/ 2147483647 w 545"/>
              <a:gd name="T11" fmla="*/ 2147483647 h 226"/>
              <a:gd name="T12" fmla="*/ 2147483647 w 545"/>
              <a:gd name="T13" fmla="*/ 2147483647 h 226"/>
              <a:gd name="T14" fmla="*/ 2147483647 w 545"/>
              <a:gd name="T15" fmla="*/ 2147483647 h 226"/>
              <a:gd name="T16" fmla="*/ 2147483647 w 545"/>
              <a:gd name="T17" fmla="*/ 2147483647 h 226"/>
              <a:gd name="T18" fmla="*/ 2147483647 w 545"/>
              <a:gd name="T19" fmla="*/ 2147483647 h 226"/>
              <a:gd name="T20" fmla="*/ 2147483647 w 545"/>
              <a:gd name="T21" fmla="*/ 2147483647 h 226"/>
              <a:gd name="T22" fmla="*/ 2147483647 w 545"/>
              <a:gd name="T23" fmla="*/ 2147483647 h 226"/>
              <a:gd name="T24" fmla="*/ 2147483647 w 545"/>
              <a:gd name="T25" fmla="*/ 2147483647 h 226"/>
              <a:gd name="T26" fmla="*/ 2147483647 w 545"/>
              <a:gd name="T27" fmla="*/ 0 h 226"/>
              <a:gd name="T28" fmla="*/ 2147483647 w 545"/>
              <a:gd name="T29" fmla="*/ 2147483647 h 226"/>
              <a:gd name="T30" fmla="*/ 2147483647 w 545"/>
              <a:gd name="T31" fmla="*/ 2147483647 h 226"/>
              <a:gd name="T32" fmla="*/ 2147483647 w 545"/>
              <a:gd name="T33" fmla="*/ 2147483647 h 226"/>
              <a:gd name="T34" fmla="*/ 2147483647 w 545"/>
              <a:gd name="T35" fmla="*/ 2147483647 h 226"/>
              <a:gd name="T36" fmla="*/ 2147483647 w 545"/>
              <a:gd name="T37" fmla="*/ 2147483647 h 226"/>
              <a:gd name="T38" fmla="*/ 2147483647 w 545"/>
              <a:gd name="T39" fmla="*/ 2147483647 h 226"/>
              <a:gd name="T40" fmla="*/ 2147483647 w 545"/>
              <a:gd name="T41" fmla="*/ 2147483647 h 226"/>
              <a:gd name="T42" fmla="*/ 2147483647 w 545"/>
              <a:gd name="T43" fmla="*/ 2147483647 h 226"/>
              <a:gd name="T44" fmla="*/ 2147483647 w 545"/>
              <a:gd name="T45" fmla="*/ 2147483647 h 226"/>
              <a:gd name="T46" fmla="*/ 2147483647 w 545"/>
              <a:gd name="T47" fmla="*/ 2147483647 h 226"/>
              <a:gd name="T48" fmla="*/ 2147483647 w 545"/>
              <a:gd name="T49" fmla="*/ 2147483647 h 226"/>
              <a:gd name="T50" fmla="*/ 2147483647 w 545"/>
              <a:gd name="T51" fmla="*/ 2147483647 h 226"/>
              <a:gd name="T52" fmla="*/ 2147483647 w 545"/>
              <a:gd name="T53" fmla="*/ 2147483647 h 226"/>
              <a:gd name="T54" fmla="*/ 2147483647 w 545"/>
              <a:gd name="T55" fmla="*/ 2147483647 h 226"/>
              <a:gd name="T56" fmla="*/ 2147483647 w 545"/>
              <a:gd name="T57" fmla="*/ 2147483647 h 226"/>
              <a:gd name="T58" fmla="*/ 2147483647 w 545"/>
              <a:gd name="T59" fmla="*/ 2147483647 h 226"/>
              <a:gd name="T60" fmla="*/ 2147483647 w 545"/>
              <a:gd name="T61" fmla="*/ 2147483647 h 226"/>
              <a:gd name="T62" fmla="*/ 2147483647 w 545"/>
              <a:gd name="T63" fmla="*/ 2147483647 h 226"/>
              <a:gd name="T64" fmla="*/ 2147483647 w 545"/>
              <a:gd name="T65" fmla="*/ 2147483647 h 226"/>
              <a:gd name="T66" fmla="*/ 2147483647 w 545"/>
              <a:gd name="T67" fmla="*/ 2147483647 h 226"/>
              <a:gd name="T68" fmla="*/ 2147483647 w 545"/>
              <a:gd name="T69" fmla="*/ 2147483647 h 226"/>
              <a:gd name="T70" fmla="*/ 2147483647 w 545"/>
              <a:gd name="T71" fmla="*/ 2147483647 h 226"/>
              <a:gd name="T72" fmla="*/ 2147483647 w 545"/>
              <a:gd name="T73" fmla="*/ 2147483647 h 226"/>
              <a:gd name="T74" fmla="*/ 2147483647 w 545"/>
              <a:gd name="T75" fmla="*/ 2147483647 h 226"/>
              <a:gd name="T76" fmla="*/ 0 w 545"/>
              <a:gd name="T77" fmla="*/ 2147483647 h 226"/>
              <a:gd name="T78" fmla="*/ 2147483647 w 545"/>
              <a:gd name="T79" fmla="*/ 2147483647 h 226"/>
              <a:gd name="T80" fmla="*/ 2147483647 w 545"/>
              <a:gd name="T81" fmla="*/ 2147483647 h 226"/>
              <a:gd name="T82" fmla="*/ 2147483647 w 545"/>
              <a:gd name="T83" fmla="*/ 2147483647 h 226"/>
              <a:gd name="T84" fmla="*/ 2147483647 w 545"/>
              <a:gd name="T85" fmla="*/ 2147483647 h 226"/>
              <a:gd name="T86" fmla="*/ 2147483647 w 545"/>
              <a:gd name="T87" fmla="*/ 2147483647 h 226"/>
              <a:gd name="T88" fmla="*/ 2147483647 w 545"/>
              <a:gd name="T89" fmla="*/ 2147483647 h 226"/>
              <a:gd name="T90" fmla="*/ 2147483647 w 545"/>
              <a:gd name="T91" fmla="*/ 2147483647 h 226"/>
              <a:gd name="T92" fmla="*/ 2147483647 w 545"/>
              <a:gd name="T93" fmla="*/ 2147483647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226"/>
              <a:gd name="T143" fmla="*/ 545 w 545"/>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226">
                <a:moveTo>
                  <a:pt x="100" y="40"/>
                </a:moveTo>
                <a:cubicBezTo>
                  <a:pt x="114" y="29"/>
                  <a:pt x="125" y="21"/>
                  <a:pt x="126" y="20"/>
                </a:cubicBezTo>
                <a:cubicBezTo>
                  <a:pt x="130" y="17"/>
                  <a:pt x="134" y="16"/>
                  <a:pt x="135" y="16"/>
                </a:cubicBezTo>
                <a:cubicBezTo>
                  <a:pt x="136" y="16"/>
                  <a:pt x="136" y="16"/>
                  <a:pt x="137" y="17"/>
                </a:cubicBezTo>
                <a:cubicBezTo>
                  <a:pt x="137" y="18"/>
                  <a:pt x="139" y="21"/>
                  <a:pt x="139" y="27"/>
                </a:cubicBezTo>
                <a:cubicBezTo>
                  <a:pt x="139" y="31"/>
                  <a:pt x="139" y="36"/>
                  <a:pt x="139" y="43"/>
                </a:cubicBezTo>
                <a:cubicBezTo>
                  <a:pt x="139" y="47"/>
                  <a:pt x="142" y="51"/>
                  <a:pt x="147" y="51"/>
                </a:cubicBezTo>
                <a:cubicBezTo>
                  <a:pt x="202" y="51"/>
                  <a:pt x="202" y="51"/>
                  <a:pt x="202" y="51"/>
                </a:cubicBezTo>
                <a:cubicBezTo>
                  <a:pt x="247" y="51"/>
                  <a:pt x="247" y="51"/>
                  <a:pt x="247" y="51"/>
                </a:cubicBezTo>
                <a:cubicBezTo>
                  <a:pt x="268" y="51"/>
                  <a:pt x="268" y="51"/>
                  <a:pt x="268" y="51"/>
                </a:cubicBezTo>
                <a:cubicBezTo>
                  <a:pt x="277" y="51"/>
                  <a:pt x="277" y="51"/>
                  <a:pt x="277" y="51"/>
                </a:cubicBezTo>
                <a:cubicBezTo>
                  <a:pt x="298" y="51"/>
                  <a:pt x="298" y="51"/>
                  <a:pt x="298" y="51"/>
                </a:cubicBezTo>
                <a:cubicBezTo>
                  <a:pt x="355" y="51"/>
                  <a:pt x="355" y="51"/>
                  <a:pt x="355" y="51"/>
                </a:cubicBezTo>
                <a:cubicBezTo>
                  <a:pt x="398" y="51"/>
                  <a:pt x="398" y="51"/>
                  <a:pt x="398" y="51"/>
                </a:cubicBezTo>
                <a:cubicBezTo>
                  <a:pt x="403" y="51"/>
                  <a:pt x="406" y="47"/>
                  <a:pt x="406" y="43"/>
                </a:cubicBezTo>
                <a:cubicBezTo>
                  <a:pt x="406" y="36"/>
                  <a:pt x="406" y="31"/>
                  <a:pt x="406" y="27"/>
                </a:cubicBezTo>
                <a:cubicBezTo>
                  <a:pt x="407" y="21"/>
                  <a:pt x="408" y="18"/>
                  <a:pt x="408" y="17"/>
                </a:cubicBezTo>
                <a:cubicBezTo>
                  <a:pt x="409" y="16"/>
                  <a:pt x="409" y="16"/>
                  <a:pt x="410" y="16"/>
                </a:cubicBezTo>
                <a:cubicBezTo>
                  <a:pt x="411" y="16"/>
                  <a:pt x="415" y="17"/>
                  <a:pt x="419" y="20"/>
                </a:cubicBezTo>
                <a:cubicBezTo>
                  <a:pt x="420" y="21"/>
                  <a:pt x="431" y="29"/>
                  <a:pt x="445" y="40"/>
                </a:cubicBezTo>
                <a:cubicBezTo>
                  <a:pt x="448" y="43"/>
                  <a:pt x="453" y="43"/>
                  <a:pt x="456" y="39"/>
                </a:cubicBezTo>
                <a:cubicBezTo>
                  <a:pt x="459" y="36"/>
                  <a:pt x="458" y="31"/>
                  <a:pt x="455" y="28"/>
                </a:cubicBezTo>
                <a:cubicBezTo>
                  <a:pt x="455" y="28"/>
                  <a:pt x="455" y="28"/>
                  <a:pt x="455" y="28"/>
                </a:cubicBezTo>
                <a:cubicBezTo>
                  <a:pt x="447" y="22"/>
                  <a:pt x="441" y="17"/>
                  <a:pt x="436" y="13"/>
                </a:cubicBezTo>
                <a:cubicBezTo>
                  <a:pt x="434" y="11"/>
                  <a:pt x="432" y="10"/>
                  <a:pt x="431" y="9"/>
                </a:cubicBezTo>
                <a:cubicBezTo>
                  <a:pt x="430" y="8"/>
                  <a:pt x="430" y="8"/>
                  <a:pt x="429" y="8"/>
                </a:cubicBezTo>
                <a:cubicBezTo>
                  <a:pt x="429" y="7"/>
                  <a:pt x="429" y="7"/>
                  <a:pt x="428" y="7"/>
                </a:cubicBezTo>
                <a:cubicBezTo>
                  <a:pt x="422" y="3"/>
                  <a:pt x="417" y="0"/>
                  <a:pt x="410" y="0"/>
                </a:cubicBezTo>
                <a:cubicBezTo>
                  <a:pt x="404" y="0"/>
                  <a:pt x="398" y="3"/>
                  <a:pt x="395" y="8"/>
                </a:cubicBezTo>
                <a:cubicBezTo>
                  <a:pt x="392" y="13"/>
                  <a:pt x="391" y="19"/>
                  <a:pt x="390" y="26"/>
                </a:cubicBezTo>
                <a:cubicBezTo>
                  <a:pt x="390" y="29"/>
                  <a:pt x="390" y="32"/>
                  <a:pt x="390" y="35"/>
                </a:cubicBezTo>
                <a:cubicBezTo>
                  <a:pt x="277" y="35"/>
                  <a:pt x="277" y="35"/>
                  <a:pt x="277" y="35"/>
                </a:cubicBezTo>
                <a:cubicBezTo>
                  <a:pt x="268" y="35"/>
                  <a:pt x="268" y="35"/>
                  <a:pt x="268" y="35"/>
                </a:cubicBezTo>
                <a:cubicBezTo>
                  <a:pt x="155" y="35"/>
                  <a:pt x="155" y="35"/>
                  <a:pt x="155" y="35"/>
                </a:cubicBezTo>
                <a:cubicBezTo>
                  <a:pt x="155" y="32"/>
                  <a:pt x="155" y="29"/>
                  <a:pt x="155" y="26"/>
                </a:cubicBezTo>
                <a:cubicBezTo>
                  <a:pt x="155" y="19"/>
                  <a:pt x="153" y="13"/>
                  <a:pt x="150" y="8"/>
                </a:cubicBezTo>
                <a:cubicBezTo>
                  <a:pt x="147" y="3"/>
                  <a:pt x="141" y="0"/>
                  <a:pt x="135" y="0"/>
                </a:cubicBezTo>
                <a:cubicBezTo>
                  <a:pt x="129" y="0"/>
                  <a:pt x="123" y="3"/>
                  <a:pt x="117" y="7"/>
                </a:cubicBezTo>
                <a:cubicBezTo>
                  <a:pt x="116" y="7"/>
                  <a:pt x="116" y="7"/>
                  <a:pt x="116" y="8"/>
                </a:cubicBezTo>
                <a:cubicBezTo>
                  <a:pt x="116" y="8"/>
                  <a:pt x="115" y="8"/>
                  <a:pt x="114" y="9"/>
                </a:cubicBezTo>
                <a:cubicBezTo>
                  <a:pt x="113" y="10"/>
                  <a:pt x="111" y="11"/>
                  <a:pt x="109" y="13"/>
                </a:cubicBezTo>
                <a:cubicBezTo>
                  <a:pt x="104" y="17"/>
                  <a:pt x="98" y="22"/>
                  <a:pt x="90" y="28"/>
                </a:cubicBezTo>
                <a:cubicBezTo>
                  <a:pt x="90" y="28"/>
                  <a:pt x="90" y="28"/>
                  <a:pt x="90" y="28"/>
                </a:cubicBezTo>
                <a:cubicBezTo>
                  <a:pt x="87" y="31"/>
                  <a:pt x="86" y="36"/>
                  <a:pt x="89" y="39"/>
                </a:cubicBezTo>
                <a:cubicBezTo>
                  <a:pt x="92" y="43"/>
                  <a:pt x="97" y="43"/>
                  <a:pt x="100" y="40"/>
                </a:cubicBezTo>
                <a:close/>
                <a:moveTo>
                  <a:pt x="533" y="90"/>
                </a:moveTo>
                <a:cubicBezTo>
                  <a:pt x="532" y="89"/>
                  <a:pt x="504" y="67"/>
                  <a:pt x="477" y="45"/>
                </a:cubicBezTo>
                <a:cubicBezTo>
                  <a:pt x="473" y="43"/>
                  <a:pt x="468" y="43"/>
                  <a:pt x="466" y="47"/>
                </a:cubicBezTo>
                <a:cubicBezTo>
                  <a:pt x="463" y="50"/>
                  <a:pt x="463" y="55"/>
                  <a:pt x="467" y="58"/>
                </a:cubicBezTo>
                <a:cubicBezTo>
                  <a:pt x="494" y="79"/>
                  <a:pt x="522" y="102"/>
                  <a:pt x="523" y="103"/>
                </a:cubicBezTo>
                <a:cubicBezTo>
                  <a:pt x="528" y="107"/>
                  <a:pt x="529" y="109"/>
                  <a:pt x="529" y="113"/>
                </a:cubicBezTo>
                <a:cubicBezTo>
                  <a:pt x="529" y="117"/>
                  <a:pt x="528" y="120"/>
                  <a:pt x="523" y="124"/>
                </a:cubicBezTo>
                <a:cubicBezTo>
                  <a:pt x="512" y="133"/>
                  <a:pt x="431" y="196"/>
                  <a:pt x="419" y="207"/>
                </a:cubicBezTo>
                <a:cubicBezTo>
                  <a:pt x="415" y="209"/>
                  <a:pt x="412" y="210"/>
                  <a:pt x="411" y="210"/>
                </a:cubicBezTo>
                <a:cubicBezTo>
                  <a:pt x="410" y="210"/>
                  <a:pt x="409" y="210"/>
                  <a:pt x="409" y="209"/>
                </a:cubicBezTo>
                <a:cubicBezTo>
                  <a:pt x="408" y="208"/>
                  <a:pt x="407" y="205"/>
                  <a:pt x="406" y="200"/>
                </a:cubicBezTo>
                <a:cubicBezTo>
                  <a:pt x="406" y="196"/>
                  <a:pt x="406" y="190"/>
                  <a:pt x="406" y="183"/>
                </a:cubicBezTo>
                <a:cubicBezTo>
                  <a:pt x="406" y="179"/>
                  <a:pt x="403" y="175"/>
                  <a:pt x="398" y="175"/>
                </a:cubicBezTo>
                <a:cubicBezTo>
                  <a:pt x="355" y="175"/>
                  <a:pt x="355" y="175"/>
                  <a:pt x="355" y="175"/>
                </a:cubicBezTo>
                <a:cubicBezTo>
                  <a:pt x="298" y="175"/>
                  <a:pt x="298" y="175"/>
                  <a:pt x="298" y="175"/>
                </a:cubicBezTo>
                <a:cubicBezTo>
                  <a:pt x="277" y="175"/>
                  <a:pt x="277" y="175"/>
                  <a:pt x="277" y="175"/>
                </a:cubicBezTo>
                <a:cubicBezTo>
                  <a:pt x="268" y="175"/>
                  <a:pt x="268" y="175"/>
                  <a:pt x="268" y="175"/>
                </a:cubicBezTo>
                <a:cubicBezTo>
                  <a:pt x="247" y="175"/>
                  <a:pt x="247" y="175"/>
                  <a:pt x="247" y="175"/>
                </a:cubicBezTo>
                <a:cubicBezTo>
                  <a:pt x="202" y="175"/>
                  <a:pt x="202" y="175"/>
                  <a:pt x="202" y="175"/>
                </a:cubicBezTo>
                <a:cubicBezTo>
                  <a:pt x="147" y="175"/>
                  <a:pt x="147" y="175"/>
                  <a:pt x="147" y="175"/>
                </a:cubicBezTo>
                <a:cubicBezTo>
                  <a:pt x="142" y="175"/>
                  <a:pt x="139" y="179"/>
                  <a:pt x="139" y="183"/>
                </a:cubicBezTo>
                <a:cubicBezTo>
                  <a:pt x="139" y="190"/>
                  <a:pt x="139" y="196"/>
                  <a:pt x="139" y="200"/>
                </a:cubicBezTo>
                <a:cubicBezTo>
                  <a:pt x="139" y="205"/>
                  <a:pt x="137" y="208"/>
                  <a:pt x="137" y="209"/>
                </a:cubicBezTo>
                <a:cubicBezTo>
                  <a:pt x="136" y="210"/>
                  <a:pt x="136" y="210"/>
                  <a:pt x="134" y="210"/>
                </a:cubicBezTo>
                <a:cubicBezTo>
                  <a:pt x="133" y="210"/>
                  <a:pt x="130" y="209"/>
                  <a:pt x="126" y="207"/>
                </a:cubicBezTo>
                <a:cubicBezTo>
                  <a:pt x="114" y="196"/>
                  <a:pt x="33" y="133"/>
                  <a:pt x="22" y="124"/>
                </a:cubicBezTo>
                <a:cubicBezTo>
                  <a:pt x="17" y="120"/>
                  <a:pt x="16" y="117"/>
                  <a:pt x="16" y="113"/>
                </a:cubicBezTo>
                <a:cubicBezTo>
                  <a:pt x="16" y="109"/>
                  <a:pt x="17" y="107"/>
                  <a:pt x="22" y="103"/>
                </a:cubicBezTo>
                <a:cubicBezTo>
                  <a:pt x="23" y="102"/>
                  <a:pt x="52" y="79"/>
                  <a:pt x="78" y="58"/>
                </a:cubicBezTo>
                <a:cubicBezTo>
                  <a:pt x="82" y="55"/>
                  <a:pt x="82" y="50"/>
                  <a:pt x="80" y="47"/>
                </a:cubicBezTo>
                <a:cubicBezTo>
                  <a:pt x="77" y="43"/>
                  <a:pt x="72" y="43"/>
                  <a:pt x="68" y="45"/>
                </a:cubicBezTo>
                <a:cubicBezTo>
                  <a:pt x="42" y="67"/>
                  <a:pt x="13" y="89"/>
                  <a:pt x="12" y="90"/>
                </a:cubicBezTo>
                <a:cubicBezTo>
                  <a:pt x="5" y="96"/>
                  <a:pt x="0" y="104"/>
                  <a:pt x="0" y="113"/>
                </a:cubicBezTo>
                <a:cubicBezTo>
                  <a:pt x="0" y="122"/>
                  <a:pt x="5" y="131"/>
                  <a:pt x="12" y="136"/>
                </a:cubicBezTo>
                <a:cubicBezTo>
                  <a:pt x="23" y="145"/>
                  <a:pt x="104" y="209"/>
                  <a:pt x="116" y="219"/>
                </a:cubicBezTo>
                <a:cubicBezTo>
                  <a:pt x="122" y="223"/>
                  <a:pt x="128" y="226"/>
                  <a:pt x="134" y="226"/>
                </a:cubicBezTo>
                <a:cubicBezTo>
                  <a:pt x="134" y="226"/>
                  <a:pt x="135" y="226"/>
                  <a:pt x="135" y="226"/>
                </a:cubicBezTo>
                <a:cubicBezTo>
                  <a:pt x="140" y="226"/>
                  <a:pt x="146" y="223"/>
                  <a:pt x="150" y="218"/>
                </a:cubicBezTo>
                <a:cubicBezTo>
                  <a:pt x="153" y="213"/>
                  <a:pt x="155" y="207"/>
                  <a:pt x="155" y="200"/>
                </a:cubicBezTo>
                <a:cubicBezTo>
                  <a:pt x="155" y="197"/>
                  <a:pt x="155" y="194"/>
                  <a:pt x="155" y="191"/>
                </a:cubicBezTo>
                <a:cubicBezTo>
                  <a:pt x="273" y="191"/>
                  <a:pt x="273" y="191"/>
                  <a:pt x="273" y="191"/>
                </a:cubicBezTo>
                <a:cubicBezTo>
                  <a:pt x="390" y="191"/>
                  <a:pt x="390" y="191"/>
                  <a:pt x="390" y="191"/>
                </a:cubicBezTo>
                <a:cubicBezTo>
                  <a:pt x="390" y="194"/>
                  <a:pt x="390" y="197"/>
                  <a:pt x="390" y="200"/>
                </a:cubicBezTo>
                <a:cubicBezTo>
                  <a:pt x="391" y="207"/>
                  <a:pt x="392" y="213"/>
                  <a:pt x="396" y="218"/>
                </a:cubicBezTo>
                <a:cubicBezTo>
                  <a:pt x="399" y="223"/>
                  <a:pt x="405" y="226"/>
                  <a:pt x="410" y="226"/>
                </a:cubicBezTo>
                <a:cubicBezTo>
                  <a:pt x="411" y="226"/>
                  <a:pt x="411" y="226"/>
                  <a:pt x="411" y="226"/>
                </a:cubicBezTo>
                <a:cubicBezTo>
                  <a:pt x="417" y="226"/>
                  <a:pt x="423" y="223"/>
                  <a:pt x="429" y="219"/>
                </a:cubicBezTo>
                <a:cubicBezTo>
                  <a:pt x="441" y="209"/>
                  <a:pt x="522" y="145"/>
                  <a:pt x="533" y="136"/>
                </a:cubicBezTo>
                <a:cubicBezTo>
                  <a:pt x="540" y="131"/>
                  <a:pt x="545" y="122"/>
                  <a:pt x="545" y="113"/>
                </a:cubicBezTo>
                <a:cubicBezTo>
                  <a:pt x="545" y="104"/>
                  <a:pt x="540" y="96"/>
                  <a:pt x="533" y="90"/>
                </a:cubicBezTo>
                <a:close/>
              </a:path>
            </a:pathLst>
          </a:custGeom>
          <a:solidFill>
            <a:srgbClr val="87888A"/>
          </a:solidFill>
          <a:ln>
            <a:noFill/>
          </a:ln>
          <a:extLst>
            <a:ext uri="{91240B29-F687-4F45-9708-019B960494DF}">
              <a14:hiddenLine xmlns:a14="http://schemas.microsoft.com/office/drawing/2010/main" w="9525" cap="flat" cmpd="sng" algn="ctr">
                <a:solidFill>
                  <a:srgbClr val="007B78"/>
                </a:solidFill>
                <a:prstDash val="solid"/>
                <a:round/>
                <a:headEnd type="none" w="med" len="med"/>
                <a:tailEnd type="none" w="med" len="med"/>
              </a14:hiddenLine>
            </a:ext>
          </a:extLst>
        </p:spPr>
        <p:txBody>
          <a:bodyPr lIns="126000" anchor="ctr"/>
          <a:lstStyle/>
          <a:p>
            <a:endParaRPr lang="en-US"/>
          </a:p>
        </p:txBody>
      </p:sp>
      <p:sp>
        <p:nvSpPr>
          <p:cNvPr id="11303" name="Freeform 87"/>
          <p:cNvSpPr>
            <a:spLocks noChangeAspect="1" noEditPoints="1"/>
          </p:cNvSpPr>
          <p:nvPr/>
        </p:nvSpPr>
        <p:spPr bwMode="auto">
          <a:xfrm>
            <a:off x="5659041" y="1646238"/>
            <a:ext cx="473869" cy="444500"/>
          </a:xfrm>
          <a:custGeom>
            <a:avLst/>
            <a:gdLst>
              <a:gd name="T0" fmla="*/ 2147483647 w 545"/>
              <a:gd name="T1" fmla="*/ 2147483647 h 226"/>
              <a:gd name="T2" fmla="*/ 2147483647 w 545"/>
              <a:gd name="T3" fmla="*/ 2147483647 h 226"/>
              <a:gd name="T4" fmla="*/ 2147483647 w 545"/>
              <a:gd name="T5" fmla="*/ 2147483647 h 226"/>
              <a:gd name="T6" fmla="*/ 2147483647 w 545"/>
              <a:gd name="T7" fmla="*/ 2147483647 h 226"/>
              <a:gd name="T8" fmla="*/ 2147483647 w 545"/>
              <a:gd name="T9" fmla="*/ 2147483647 h 226"/>
              <a:gd name="T10" fmla="*/ 2147483647 w 545"/>
              <a:gd name="T11" fmla="*/ 2147483647 h 226"/>
              <a:gd name="T12" fmla="*/ 2147483647 w 545"/>
              <a:gd name="T13" fmla="*/ 2147483647 h 226"/>
              <a:gd name="T14" fmla="*/ 2147483647 w 545"/>
              <a:gd name="T15" fmla="*/ 2147483647 h 226"/>
              <a:gd name="T16" fmla="*/ 2147483647 w 545"/>
              <a:gd name="T17" fmla="*/ 2147483647 h 226"/>
              <a:gd name="T18" fmla="*/ 2147483647 w 545"/>
              <a:gd name="T19" fmla="*/ 2147483647 h 226"/>
              <a:gd name="T20" fmla="*/ 2147483647 w 545"/>
              <a:gd name="T21" fmla="*/ 2147483647 h 226"/>
              <a:gd name="T22" fmla="*/ 2147483647 w 545"/>
              <a:gd name="T23" fmla="*/ 2147483647 h 226"/>
              <a:gd name="T24" fmla="*/ 2147483647 w 545"/>
              <a:gd name="T25" fmla="*/ 2147483647 h 226"/>
              <a:gd name="T26" fmla="*/ 2147483647 w 545"/>
              <a:gd name="T27" fmla="*/ 0 h 226"/>
              <a:gd name="T28" fmla="*/ 2147483647 w 545"/>
              <a:gd name="T29" fmla="*/ 2147483647 h 226"/>
              <a:gd name="T30" fmla="*/ 2147483647 w 545"/>
              <a:gd name="T31" fmla="*/ 2147483647 h 226"/>
              <a:gd name="T32" fmla="*/ 2147483647 w 545"/>
              <a:gd name="T33" fmla="*/ 2147483647 h 226"/>
              <a:gd name="T34" fmla="*/ 2147483647 w 545"/>
              <a:gd name="T35" fmla="*/ 2147483647 h 226"/>
              <a:gd name="T36" fmla="*/ 2147483647 w 545"/>
              <a:gd name="T37" fmla="*/ 2147483647 h 226"/>
              <a:gd name="T38" fmla="*/ 2147483647 w 545"/>
              <a:gd name="T39" fmla="*/ 2147483647 h 226"/>
              <a:gd name="T40" fmla="*/ 2147483647 w 545"/>
              <a:gd name="T41" fmla="*/ 2147483647 h 226"/>
              <a:gd name="T42" fmla="*/ 2147483647 w 545"/>
              <a:gd name="T43" fmla="*/ 2147483647 h 226"/>
              <a:gd name="T44" fmla="*/ 2147483647 w 545"/>
              <a:gd name="T45" fmla="*/ 2147483647 h 226"/>
              <a:gd name="T46" fmla="*/ 2147483647 w 545"/>
              <a:gd name="T47" fmla="*/ 2147483647 h 226"/>
              <a:gd name="T48" fmla="*/ 2147483647 w 545"/>
              <a:gd name="T49" fmla="*/ 2147483647 h 226"/>
              <a:gd name="T50" fmla="*/ 2147483647 w 545"/>
              <a:gd name="T51" fmla="*/ 2147483647 h 226"/>
              <a:gd name="T52" fmla="*/ 2147483647 w 545"/>
              <a:gd name="T53" fmla="*/ 2147483647 h 226"/>
              <a:gd name="T54" fmla="*/ 2147483647 w 545"/>
              <a:gd name="T55" fmla="*/ 2147483647 h 226"/>
              <a:gd name="T56" fmla="*/ 2147483647 w 545"/>
              <a:gd name="T57" fmla="*/ 2147483647 h 226"/>
              <a:gd name="T58" fmla="*/ 2147483647 w 545"/>
              <a:gd name="T59" fmla="*/ 2147483647 h 226"/>
              <a:gd name="T60" fmla="*/ 2147483647 w 545"/>
              <a:gd name="T61" fmla="*/ 2147483647 h 226"/>
              <a:gd name="T62" fmla="*/ 2147483647 w 545"/>
              <a:gd name="T63" fmla="*/ 2147483647 h 226"/>
              <a:gd name="T64" fmla="*/ 2147483647 w 545"/>
              <a:gd name="T65" fmla="*/ 2147483647 h 226"/>
              <a:gd name="T66" fmla="*/ 2147483647 w 545"/>
              <a:gd name="T67" fmla="*/ 2147483647 h 226"/>
              <a:gd name="T68" fmla="*/ 2147483647 w 545"/>
              <a:gd name="T69" fmla="*/ 2147483647 h 226"/>
              <a:gd name="T70" fmla="*/ 2147483647 w 545"/>
              <a:gd name="T71" fmla="*/ 2147483647 h 226"/>
              <a:gd name="T72" fmla="*/ 2147483647 w 545"/>
              <a:gd name="T73" fmla="*/ 2147483647 h 226"/>
              <a:gd name="T74" fmla="*/ 2147483647 w 545"/>
              <a:gd name="T75" fmla="*/ 2147483647 h 226"/>
              <a:gd name="T76" fmla="*/ 0 w 545"/>
              <a:gd name="T77" fmla="*/ 2147483647 h 226"/>
              <a:gd name="T78" fmla="*/ 2147483647 w 545"/>
              <a:gd name="T79" fmla="*/ 2147483647 h 226"/>
              <a:gd name="T80" fmla="*/ 2147483647 w 545"/>
              <a:gd name="T81" fmla="*/ 2147483647 h 226"/>
              <a:gd name="T82" fmla="*/ 2147483647 w 545"/>
              <a:gd name="T83" fmla="*/ 2147483647 h 226"/>
              <a:gd name="T84" fmla="*/ 2147483647 w 545"/>
              <a:gd name="T85" fmla="*/ 2147483647 h 226"/>
              <a:gd name="T86" fmla="*/ 2147483647 w 545"/>
              <a:gd name="T87" fmla="*/ 2147483647 h 226"/>
              <a:gd name="T88" fmla="*/ 2147483647 w 545"/>
              <a:gd name="T89" fmla="*/ 2147483647 h 226"/>
              <a:gd name="T90" fmla="*/ 2147483647 w 545"/>
              <a:gd name="T91" fmla="*/ 2147483647 h 226"/>
              <a:gd name="T92" fmla="*/ 2147483647 w 545"/>
              <a:gd name="T93" fmla="*/ 2147483647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226"/>
              <a:gd name="T143" fmla="*/ 545 w 545"/>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226">
                <a:moveTo>
                  <a:pt x="100" y="40"/>
                </a:moveTo>
                <a:cubicBezTo>
                  <a:pt x="114" y="29"/>
                  <a:pt x="125" y="21"/>
                  <a:pt x="126" y="20"/>
                </a:cubicBezTo>
                <a:cubicBezTo>
                  <a:pt x="130" y="17"/>
                  <a:pt x="134" y="16"/>
                  <a:pt x="135" y="16"/>
                </a:cubicBezTo>
                <a:cubicBezTo>
                  <a:pt x="136" y="16"/>
                  <a:pt x="136" y="16"/>
                  <a:pt x="137" y="17"/>
                </a:cubicBezTo>
                <a:cubicBezTo>
                  <a:pt x="137" y="18"/>
                  <a:pt x="139" y="21"/>
                  <a:pt x="139" y="27"/>
                </a:cubicBezTo>
                <a:cubicBezTo>
                  <a:pt x="139" y="31"/>
                  <a:pt x="139" y="36"/>
                  <a:pt x="139" y="43"/>
                </a:cubicBezTo>
                <a:cubicBezTo>
                  <a:pt x="139" y="47"/>
                  <a:pt x="142" y="51"/>
                  <a:pt x="147" y="51"/>
                </a:cubicBezTo>
                <a:cubicBezTo>
                  <a:pt x="202" y="51"/>
                  <a:pt x="202" y="51"/>
                  <a:pt x="202" y="51"/>
                </a:cubicBezTo>
                <a:cubicBezTo>
                  <a:pt x="247" y="51"/>
                  <a:pt x="247" y="51"/>
                  <a:pt x="247" y="51"/>
                </a:cubicBezTo>
                <a:cubicBezTo>
                  <a:pt x="268" y="51"/>
                  <a:pt x="268" y="51"/>
                  <a:pt x="268" y="51"/>
                </a:cubicBezTo>
                <a:cubicBezTo>
                  <a:pt x="277" y="51"/>
                  <a:pt x="277" y="51"/>
                  <a:pt x="277" y="51"/>
                </a:cubicBezTo>
                <a:cubicBezTo>
                  <a:pt x="298" y="51"/>
                  <a:pt x="298" y="51"/>
                  <a:pt x="298" y="51"/>
                </a:cubicBezTo>
                <a:cubicBezTo>
                  <a:pt x="355" y="51"/>
                  <a:pt x="355" y="51"/>
                  <a:pt x="355" y="51"/>
                </a:cubicBezTo>
                <a:cubicBezTo>
                  <a:pt x="398" y="51"/>
                  <a:pt x="398" y="51"/>
                  <a:pt x="398" y="51"/>
                </a:cubicBezTo>
                <a:cubicBezTo>
                  <a:pt x="403" y="51"/>
                  <a:pt x="406" y="47"/>
                  <a:pt x="406" y="43"/>
                </a:cubicBezTo>
                <a:cubicBezTo>
                  <a:pt x="406" y="36"/>
                  <a:pt x="406" y="31"/>
                  <a:pt x="406" y="27"/>
                </a:cubicBezTo>
                <a:cubicBezTo>
                  <a:pt x="407" y="21"/>
                  <a:pt x="408" y="18"/>
                  <a:pt x="408" y="17"/>
                </a:cubicBezTo>
                <a:cubicBezTo>
                  <a:pt x="409" y="16"/>
                  <a:pt x="409" y="16"/>
                  <a:pt x="410" y="16"/>
                </a:cubicBezTo>
                <a:cubicBezTo>
                  <a:pt x="411" y="16"/>
                  <a:pt x="415" y="17"/>
                  <a:pt x="419" y="20"/>
                </a:cubicBezTo>
                <a:cubicBezTo>
                  <a:pt x="420" y="21"/>
                  <a:pt x="431" y="29"/>
                  <a:pt x="445" y="40"/>
                </a:cubicBezTo>
                <a:cubicBezTo>
                  <a:pt x="448" y="43"/>
                  <a:pt x="453" y="43"/>
                  <a:pt x="456" y="39"/>
                </a:cubicBezTo>
                <a:cubicBezTo>
                  <a:pt x="459" y="36"/>
                  <a:pt x="458" y="31"/>
                  <a:pt x="455" y="28"/>
                </a:cubicBezTo>
                <a:cubicBezTo>
                  <a:pt x="455" y="28"/>
                  <a:pt x="455" y="28"/>
                  <a:pt x="455" y="28"/>
                </a:cubicBezTo>
                <a:cubicBezTo>
                  <a:pt x="447" y="22"/>
                  <a:pt x="441" y="17"/>
                  <a:pt x="436" y="13"/>
                </a:cubicBezTo>
                <a:cubicBezTo>
                  <a:pt x="434" y="11"/>
                  <a:pt x="432" y="10"/>
                  <a:pt x="431" y="9"/>
                </a:cubicBezTo>
                <a:cubicBezTo>
                  <a:pt x="430" y="8"/>
                  <a:pt x="430" y="8"/>
                  <a:pt x="429" y="8"/>
                </a:cubicBezTo>
                <a:cubicBezTo>
                  <a:pt x="429" y="7"/>
                  <a:pt x="429" y="7"/>
                  <a:pt x="428" y="7"/>
                </a:cubicBezTo>
                <a:cubicBezTo>
                  <a:pt x="422" y="3"/>
                  <a:pt x="417" y="0"/>
                  <a:pt x="410" y="0"/>
                </a:cubicBezTo>
                <a:cubicBezTo>
                  <a:pt x="404" y="0"/>
                  <a:pt x="398" y="3"/>
                  <a:pt x="395" y="8"/>
                </a:cubicBezTo>
                <a:cubicBezTo>
                  <a:pt x="392" y="13"/>
                  <a:pt x="391" y="19"/>
                  <a:pt x="390" y="26"/>
                </a:cubicBezTo>
                <a:cubicBezTo>
                  <a:pt x="390" y="29"/>
                  <a:pt x="390" y="32"/>
                  <a:pt x="390" y="35"/>
                </a:cubicBezTo>
                <a:cubicBezTo>
                  <a:pt x="277" y="35"/>
                  <a:pt x="277" y="35"/>
                  <a:pt x="277" y="35"/>
                </a:cubicBezTo>
                <a:cubicBezTo>
                  <a:pt x="268" y="35"/>
                  <a:pt x="268" y="35"/>
                  <a:pt x="268" y="35"/>
                </a:cubicBezTo>
                <a:cubicBezTo>
                  <a:pt x="155" y="35"/>
                  <a:pt x="155" y="35"/>
                  <a:pt x="155" y="35"/>
                </a:cubicBezTo>
                <a:cubicBezTo>
                  <a:pt x="155" y="32"/>
                  <a:pt x="155" y="29"/>
                  <a:pt x="155" y="26"/>
                </a:cubicBezTo>
                <a:cubicBezTo>
                  <a:pt x="155" y="19"/>
                  <a:pt x="153" y="13"/>
                  <a:pt x="150" y="8"/>
                </a:cubicBezTo>
                <a:cubicBezTo>
                  <a:pt x="147" y="3"/>
                  <a:pt x="141" y="0"/>
                  <a:pt x="135" y="0"/>
                </a:cubicBezTo>
                <a:cubicBezTo>
                  <a:pt x="129" y="0"/>
                  <a:pt x="123" y="3"/>
                  <a:pt x="117" y="7"/>
                </a:cubicBezTo>
                <a:cubicBezTo>
                  <a:pt x="116" y="7"/>
                  <a:pt x="116" y="7"/>
                  <a:pt x="116" y="8"/>
                </a:cubicBezTo>
                <a:cubicBezTo>
                  <a:pt x="116" y="8"/>
                  <a:pt x="115" y="8"/>
                  <a:pt x="114" y="9"/>
                </a:cubicBezTo>
                <a:cubicBezTo>
                  <a:pt x="113" y="10"/>
                  <a:pt x="111" y="11"/>
                  <a:pt x="109" y="13"/>
                </a:cubicBezTo>
                <a:cubicBezTo>
                  <a:pt x="104" y="17"/>
                  <a:pt x="98" y="22"/>
                  <a:pt x="90" y="28"/>
                </a:cubicBezTo>
                <a:cubicBezTo>
                  <a:pt x="90" y="28"/>
                  <a:pt x="90" y="28"/>
                  <a:pt x="90" y="28"/>
                </a:cubicBezTo>
                <a:cubicBezTo>
                  <a:pt x="87" y="31"/>
                  <a:pt x="86" y="36"/>
                  <a:pt x="89" y="39"/>
                </a:cubicBezTo>
                <a:cubicBezTo>
                  <a:pt x="92" y="43"/>
                  <a:pt x="97" y="43"/>
                  <a:pt x="100" y="40"/>
                </a:cubicBezTo>
                <a:close/>
                <a:moveTo>
                  <a:pt x="533" y="90"/>
                </a:moveTo>
                <a:cubicBezTo>
                  <a:pt x="532" y="89"/>
                  <a:pt x="504" y="67"/>
                  <a:pt x="477" y="45"/>
                </a:cubicBezTo>
                <a:cubicBezTo>
                  <a:pt x="473" y="43"/>
                  <a:pt x="468" y="43"/>
                  <a:pt x="466" y="47"/>
                </a:cubicBezTo>
                <a:cubicBezTo>
                  <a:pt x="463" y="50"/>
                  <a:pt x="463" y="55"/>
                  <a:pt x="467" y="58"/>
                </a:cubicBezTo>
                <a:cubicBezTo>
                  <a:pt x="494" y="79"/>
                  <a:pt x="522" y="102"/>
                  <a:pt x="523" y="103"/>
                </a:cubicBezTo>
                <a:cubicBezTo>
                  <a:pt x="528" y="107"/>
                  <a:pt x="529" y="109"/>
                  <a:pt x="529" y="113"/>
                </a:cubicBezTo>
                <a:cubicBezTo>
                  <a:pt x="529" y="117"/>
                  <a:pt x="528" y="120"/>
                  <a:pt x="523" y="124"/>
                </a:cubicBezTo>
                <a:cubicBezTo>
                  <a:pt x="512" y="133"/>
                  <a:pt x="431" y="196"/>
                  <a:pt x="419" y="207"/>
                </a:cubicBezTo>
                <a:cubicBezTo>
                  <a:pt x="415" y="209"/>
                  <a:pt x="412" y="210"/>
                  <a:pt x="411" y="210"/>
                </a:cubicBezTo>
                <a:cubicBezTo>
                  <a:pt x="410" y="210"/>
                  <a:pt x="409" y="210"/>
                  <a:pt x="409" y="209"/>
                </a:cubicBezTo>
                <a:cubicBezTo>
                  <a:pt x="408" y="208"/>
                  <a:pt x="407" y="205"/>
                  <a:pt x="406" y="200"/>
                </a:cubicBezTo>
                <a:cubicBezTo>
                  <a:pt x="406" y="196"/>
                  <a:pt x="406" y="190"/>
                  <a:pt x="406" y="183"/>
                </a:cubicBezTo>
                <a:cubicBezTo>
                  <a:pt x="406" y="179"/>
                  <a:pt x="403" y="175"/>
                  <a:pt x="398" y="175"/>
                </a:cubicBezTo>
                <a:cubicBezTo>
                  <a:pt x="355" y="175"/>
                  <a:pt x="355" y="175"/>
                  <a:pt x="355" y="175"/>
                </a:cubicBezTo>
                <a:cubicBezTo>
                  <a:pt x="298" y="175"/>
                  <a:pt x="298" y="175"/>
                  <a:pt x="298" y="175"/>
                </a:cubicBezTo>
                <a:cubicBezTo>
                  <a:pt x="277" y="175"/>
                  <a:pt x="277" y="175"/>
                  <a:pt x="277" y="175"/>
                </a:cubicBezTo>
                <a:cubicBezTo>
                  <a:pt x="268" y="175"/>
                  <a:pt x="268" y="175"/>
                  <a:pt x="268" y="175"/>
                </a:cubicBezTo>
                <a:cubicBezTo>
                  <a:pt x="247" y="175"/>
                  <a:pt x="247" y="175"/>
                  <a:pt x="247" y="175"/>
                </a:cubicBezTo>
                <a:cubicBezTo>
                  <a:pt x="202" y="175"/>
                  <a:pt x="202" y="175"/>
                  <a:pt x="202" y="175"/>
                </a:cubicBezTo>
                <a:cubicBezTo>
                  <a:pt x="147" y="175"/>
                  <a:pt x="147" y="175"/>
                  <a:pt x="147" y="175"/>
                </a:cubicBezTo>
                <a:cubicBezTo>
                  <a:pt x="142" y="175"/>
                  <a:pt x="139" y="179"/>
                  <a:pt x="139" y="183"/>
                </a:cubicBezTo>
                <a:cubicBezTo>
                  <a:pt x="139" y="190"/>
                  <a:pt x="139" y="196"/>
                  <a:pt x="139" y="200"/>
                </a:cubicBezTo>
                <a:cubicBezTo>
                  <a:pt x="139" y="205"/>
                  <a:pt x="137" y="208"/>
                  <a:pt x="137" y="209"/>
                </a:cubicBezTo>
                <a:cubicBezTo>
                  <a:pt x="136" y="210"/>
                  <a:pt x="136" y="210"/>
                  <a:pt x="134" y="210"/>
                </a:cubicBezTo>
                <a:cubicBezTo>
                  <a:pt x="133" y="210"/>
                  <a:pt x="130" y="209"/>
                  <a:pt x="126" y="207"/>
                </a:cubicBezTo>
                <a:cubicBezTo>
                  <a:pt x="114" y="196"/>
                  <a:pt x="33" y="133"/>
                  <a:pt x="22" y="124"/>
                </a:cubicBezTo>
                <a:cubicBezTo>
                  <a:pt x="17" y="120"/>
                  <a:pt x="16" y="117"/>
                  <a:pt x="16" y="113"/>
                </a:cubicBezTo>
                <a:cubicBezTo>
                  <a:pt x="16" y="109"/>
                  <a:pt x="17" y="107"/>
                  <a:pt x="22" y="103"/>
                </a:cubicBezTo>
                <a:cubicBezTo>
                  <a:pt x="23" y="102"/>
                  <a:pt x="52" y="79"/>
                  <a:pt x="78" y="58"/>
                </a:cubicBezTo>
                <a:cubicBezTo>
                  <a:pt x="82" y="55"/>
                  <a:pt x="82" y="50"/>
                  <a:pt x="80" y="47"/>
                </a:cubicBezTo>
                <a:cubicBezTo>
                  <a:pt x="77" y="43"/>
                  <a:pt x="72" y="43"/>
                  <a:pt x="68" y="45"/>
                </a:cubicBezTo>
                <a:cubicBezTo>
                  <a:pt x="42" y="67"/>
                  <a:pt x="13" y="89"/>
                  <a:pt x="12" y="90"/>
                </a:cubicBezTo>
                <a:cubicBezTo>
                  <a:pt x="5" y="96"/>
                  <a:pt x="0" y="104"/>
                  <a:pt x="0" y="113"/>
                </a:cubicBezTo>
                <a:cubicBezTo>
                  <a:pt x="0" y="122"/>
                  <a:pt x="5" y="131"/>
                  <a:pt x="12" y="136"/>
                </a:cubicBezTo>
                <a:cubicBezTo>
                  <a:pt x="23" y="145"/>
                  <a:pt x="104" y="209"/>
                  <a:pt x="116" y="219"/>
                </a:cubicBezTo>
                <a:cubicBezTo>
                  <a:pt x="122" y="223"/>
                  <a:pt x="128" y="226"/>
                  <a:pt x="134" y="226"/>
                </a:cubicBezTo>
                <a:cubicBezTo>
                  <a:pt x="134" y="226"/>
                  <a:pt x="135" y="226"/>
                  <a:pt x="135" y="226"/>
                </a:cubicBezTo>
                <a:cubicBezTo>
                  <a:pt x="140" y="226"/>
                  <a:pt x="146" y="223"/>
                  <a:pt x="150" y="218"/>
                </a:cubicBezTo>
                <a:cubicBezTo>
                  <a:pt x="153" y="213"/>
                  <a:pt x="155" y="207"/>
                  <a:pt x="155" y="200"/>
                </a:cubicBezTo>
                <a:cubicBezTo>
                  <a:pt x="155" y="197"/>
                  <a:pt x="155" y="194"/>
                  <a:pt x="155" y="191"/>
                </a:cubicBezTo>
                <a:cubicBezTo>
                  <a:pt x="273" y="191"/>
                  <a:pt x="273" y="191"/>
                  <a:pt x="273" y="191"/>
                </a:cubicBezTo>
                <a:cubicBezTo>
                  <a:pt x="390" y="191"/>
                  <a:pt x="390" y="191"/>
                  <a:pt x="390" y="191"/>
                </a:cubicBezTo>
                <a:cubicBezTo>
                  <a:pt x="390" y="194"/>
                  <a:pt x="390" y="197"/>
                  <a:pt x="390" y="200"/>
                </a:cubicBezTo>
                <a:cubicBezTo>
                  <a:pt x="391" y="207"/>
                  <a:pt x="392" y="213"/>
                  <a:pt x="396" y="218"/>
                </a:cubicBezTo>
                <a:cubicBezTo>
                  <a:pt x="399" y="223"/>
                  <a:pt x="405" y="226"/>
                  <a:pt x="410" y="226"/>
                </a:cubicBezTo>
                <a:cubicBezTo>
                  <a:pt x="411" y="226"/>
                  <a:pt x="411" y="226"/>
                  <a:pt x="411" y="226"/>
                </a:cubicBezTo>
                <a:cubicBezTo>
                  <a:pt x="417" y="226"/>
                  <a:pt x="423" y="223"/>
                  <a:pt x="429" y="219"/>
                </a:cubicBezTo>
                <a:cubicBezTo>
                  <a:pt x="441" y="209"/>
                  <a:pt x="522" y="145"/>
                  <a:pt x="533" y="136"/>
                </a:cubicBezTo>
                <a:cubicBezTo>
                  <a:pt x="540" y="131"/>
                  <a:pt x="545" y="122"/>
                  <a:pt x="545" y="113"/>
                </a:cubicBezTo>
                <a:cubicBezTo>
                  <a:pt x="545" y="104"/>
                  <a:pt x="540" y="96"/>
                  <a:pt x="533" y="90"/>
                </a:cubicBezTo>
                <a:close/>
              </a:path>
            </a:pathLst>
          </a:custGeom>
          <a:solidFill>
            <a:srgbClr val="87888A"/>
          </a:solidFill>
          <a:ln>
            <a:noFill/>
          </a:ln>
          <a:extLst>
            <a:ext uri="{91240B29-F687-4F45-9708-019B960494DF}">
              <a14:hiddenLine xmlns:a14="http://schemas.microsoft.com/office/drawing/2010/main" w="9525" cap="flat" cmpd="sng" algn="ctr">
                <a:solidFill>
                  <a:srgbClr val="007B78"/>
                </a:solidFill>
                <a:prstDash val="solid"/>
                <a:round/>
                <a:headEnd type="none" w="med" len="med"/>
                <a:tailEnd type="none" w="med" len="med"/>
              </a14:hiddenLine>
            </a:ext>
          </a:extLst>
        </p:spPr>
        <p:txBody>
          <a:bodyPr lIns="126000" anchor="ctr"/>
          <a:lstStyle/>
          <a:p>
            <a:endParaRPr lang="en-US"/>
          </a:p>
        </p:txBody>
      </p:sp>
      <p:sp>
        <p:nvSpPr>
          <p:cNvPr id="11304" name="Freeform 102"/>
          <p:cNvSpPr>
            <a:spLocks noChangeAspect="1" noEditPoints="1"/>
          </p:cNvSpPr>
          <p:nvPr/>
        </p:nvSpPr>
        <p:spPr bwMode="auto">
          <a:xfrm rot="5400000">
            <a:off x="4550172" y="2557463"/>
            <a:ext cx="869950" cy="476250"/>
          </a:xfrm>
          <a:custGeom>
            <a:avLst/>
            <a:gdLst>
              <a:gd name="T0" fmla="*/ 2147483647 w 545"/>
              <a:gd name="T1" fmla="*/ 2147483647 h 226"/>
              <a:gd name="T2" fmla="*/ 2147483647 w 545"/>
              <a:gd name="T3" fmla="*/ 2147483647 h 226"/>
              <a:gd name="T4" fmla="*/ 2147483647 w 545"/>
              <a:gd name="T5" fmla="*/ 2147483647 h 226"/>
              <a:gd name="T6" fmla="*/ 2147483647 w 545"/>
              <a:gd name="T7" fmla="*/ 2147483647 h 226"/>
              <a:gd name="T8" fmla="*/ 2147483647 w 545"/>
              <a:gd name="T9" fmla="*/ 2147483647 h 226"/>
              <a:gd name="T10" fmla="*/ 2147483647 w 545"/>
              <a:gd name="T11" fmla="*/ 2147483647 h 226"/>
              <a:gd name="T12" fmla="*/ 2147483647 w 545"/>
              <a:gd name="T13" fmla="*/ 2147483647 h 226"/>
              <a:gd name="T14" fmla="*/ 2147483647 w 545"/>
              <a:gd name="T15" fmla="*/ 2147483647 h 226"/>
              <a:gd name="T16" fmla="*/ 2147483647 w 545"/>
              <a:gd name="T17" fmla="*/ 2147483647 h 226"/>
              <a:gd name="T18" fmla="*/ 2147483647 w 545"/>
              <a:gd name="T19" fmla="*/ 2147483647 h 226"/>
              <a:gd name="T20" fmla="*/ 2147483647 w 545"/>
              <a:gd name="T21" fmla="*/ 2147483647 h 226"/>
              <a:gd name="T22" fmla="*/ 2147483647 w 545"/>
              <a:gd name="T23" fmla="*/ 2147483647 h 226"/>
              <a:gd name="T24" fmla="*/ 2147483647 w 545"/>
              <a:gd name="T25" fmla="*/ 2147483647 h 226"/>
              <a:gd name="T26" fmla="*/ 2147483647 w 545"/>
              <a:gd name="T27" fmla="*/ 0 h 226"/>
              <a:gd name="T28" fmla="*/ 2147483647 w 545"/>
              <a:gd name="T29" fmla="*/ 2147483647 h 226"/>
              <a:gd name="T30" fmla="*/ 2147483647 w 545"/>
              <a:gd name="T31" fmla="*/ 2147483647 h 226"/>
              <a:gd name="T32" fmla="*/ 2147483647 w 545"/>
              <a:gd name="T33" fmla="*/ 2147483647 h 226"/>
              <a:gd name="T34" fmla="*/ 2147483647 w 545"/>
              <a:gd name="T35" fmla="*/ 2147483647 h 226"/>
              <a:gd name="T36" fmla="*/ 2147483647 w 545"/>
              <a:gd name="T37" fmla="*/ 2147483647 h 226"/>
              <a:gd name="T38" fmla="*/ 2147483647 w 545"/>
              <a:gd name="T39" fmla="*/ 2147483647 h 226"/>
              <a:gd name="T40" fmla="*/ 2147483647 w 545"/>
              <a:gd name="T41" fmla="*/ 2147483647 h 226"/>
              <a:gd name="T42" fmla="*/ 2147483647 w 545"/>
              <a:gd name="T43" fmla="*/ 2147483647 h 226"/>
              <a:gd name="T44" fmla="*/ 2147483647 w 545"/>
              <a:gd name="T45" fmla="*/ 2147483647 h 226"/>
              <a:gd name="T46" fmla="*/ 2147483647 w 545"/>
              <a:gd name="T47" fmla="*/ 2147483647 h 226"/>
              <a:gd name="T48" fmla="*/ 2147483647 w 545"/>
              <a:gd name="T49" fmla="*/ 2147483647 h 226"/>
              <a:gd name="T50" fmla="*/ 2147483647 w 545"/>
              <a:gd name="T51" fmla="*/ 2147483647 h 226"/>
              <a:gd name="T52" fmla="*/ 2147483647 w 545"/>
              <a:gd name="T53" fmla="*/ 2147483647 h 226"/>
              <a:gd name="T54" fmla="*/ 2147483647 w 545"/>
              <a:gd name="T55" fmla="*/ 2147483647 h 226"/>
              <a:gd name="T56" fmla="*/ 2147483647 w 545"/>
              <a:gd name="T57" fmla="*/ 2147483647 h 226"/>
              <a:gd name="T58" fmla="*/ 2147483647 w 545"/>
              <a:gd name="T59" fmla="*/ 2147483647 h 226"/>
              <a:gd name="T60" fmla="*/ 2147483647 w 545"/>
              <a:gd name="T61" fmla="*/ 2147483647 h 226"/>
              <a:gd name="T62" fmla="*/ 2147483647 w 545"/>
              <a:gd name="T63" fmla="*/ 2147483647 h 226"/>
              <a:gd name="T64" fmla="*/ 2147483647 w 545"/>
              <a:gd name="T65" fmla="*/ 2147483647 h 226"/>
              <a:gd name="T66" fmla="*/ 2147483647 w 545"/>
              <a:gd name="T67" fmla="*/ 2147483647 h 226"/>
              <a:gd name="T68" fmla="*/ 2147483647 w 545"/>
              <a:gd name="T69" fmla="*/ 2147483647 h 226"/>
              <a:gd name="T70" fmla="*/ 2147483647 w 545"/>
              <a:gd name="T71" fmla="*/ 2147483647 h 226"/>
              <a:gd name="T72" fmla="*/ 2147483647 w 545"/>
              <a:gd name="T73" fmla="*/ 2147483647 h 226"/>
              <a:gd name="T74" fmla="*/ 2147483647 w 545"/>
              <a:gd name="T75" fmla="*/ 2147483647 h 226"/>
              <a:gd name="T76" fmla="*/ 0 w 545"/>
              <a:gd name="T77" fmla="*/ 2147483647 h 226"/>
              <a:gd name="T78" fmla="*/ 2147483647 w 545"/>
              <a:gd name="T79" fmla="*/ 2147483647 h 226"/>
              <a:gd name="T80" fmla="*/ 2147483647 w 545"/>
              <a:gd name="T81" fmla="*/ 2147483647 h 226"/>
              <a:gd name="T82" fmla="*/ 2147483647 w 545"/>
              <a:gd name="T83" fmla="*/ 2147483647 h 226"/>
              <a:gd name="T84" fmla="*/ 2147483647 w 545"/>
              <a:gd name="T85" fmla="*/ 2147483647 h 226"/>
              <a:gd name="T86" fmla="*/ 2147483647 w 545"/>
              <a:gd name="T87" fmla="*/ 2147483647 h 226"/>
              <a:gd name="T88" fmla="*/ 2147483647 w 545"/>
              <a:gd name="T89" fmla="*/ 2147483647 h 226"/>
              <a:gd name="T90" fmla="*/ 2147483647 w 545"/>
              <a:gd name="T91" fmla="*/ 2147483647 h 226"/>
              <a:gd name="T92" fmla="*/ 2147483647 w 545"/>
              <a:gd name="T93" fmla="*/ 2147483647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226"/>
              <a:gd name="T143" fmla="*/ 545 w 545"/>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226">
                <a:moveTo>
                  <a:pt x="100" y="40"/>
                </a:moveTo>
                <a:cubicBezTo>
                  <a:pt x="114" y="29"/>
                  <a:pt x="125" y="21"/>
                  <a:pt x="126" y="20"/>
                </a:cubicBezTo>
                <a:cubicBezTo>
                  <a:pt x="130" y="17"/>
                  <a:pt x="134" y="16"/>
                  <a:pt x="135" y="16"/>
                </a:cubicBezTo>
                <a:cubicBezTo>
                  <a:pt x="136" y="16"/>
                  <a:pt x="136" y="16"/>
                  <a:pt x="137" y="17"/>
                </a:cubicBezTo>
                <a:cubicBezTo>
                  <a:pt x="137" y="18"/>
                  <a:pt x="139" y="21"/>
                  <a:pt x="139" y="27"/>
                </a:cubicBezTo>
                <a:cubicBezTo>
                  <a:pt x="139" y="31"/>
                  <a:pt x="139" y="36"/>
                  <a:pt x="139" y="43"/>
                </a:cubicBezTo>
                <a:cubicBezTo>
                  <a:pt x="139" y="47"/>
                  <a:pt x="142" y="51"/>
                  <a:pt x="147" y="51"/>
                </a:cubicBezTo>
                <a:cubicBezTo>
                  <a:pt x="202" y="51"/>
                  <a:pt x="202" y="51"/>
                  <a:pt x="202" y="51"/>
                </a:cubicBezTo>
                <a:cubicBezTo>
                  <a:pt x="247" y="51"/>
                  <a:pt x="247" y="51"/>
                  <a:pt x="247" y="51"/>
                </a:cubicBezTo>
                <a:cubicBezTo>
                  <a:pt x="268" y="51"/>
                  <a:pt x="268" y="51"/>
                  <a:pt x="268" y="51"/>
                </a:cubicBezTo>
                <a:cubicBezTo>
                  <a:pt x="277" y="51"/>
                  <a:pt x="277" y="51"/>
                  <a:pt x="277" y="51"/>
                </a:cubicBezTo>
                <a:cubicBezTo>
                  <a:pt x="298" y="51"/>
                  <a:pt x="298" y="51"/>
                  <a:pt x="298" y="51"/>
                </a:cubicBezTo>
                <a:cubicBezTo>
                  <a:pt x="355" y="51"/>
                  <a:pt x="355" y="51"/>
                  <a:pt x="355" y="51"/>
                </a:cubicBezTo>
                <a:cubicBezTo>
                  <a:pt x="398" y="51"/>
                  <a:pt x="398" y="51"/>
                  <a:pt x="398" y="51"/>
                </a:cubicBezTo>
                <a:cubicBezTo>
                  <a:pt x="403" y="51"/>
                  <a:pt x="406" y="47"/>
                  <a:pt x="406" y="43"/>
                </a:cubicBezTo>
                <a:cubicBezTo>
                  <a:pt x="406" y="36"/>
                  <a:pt x="406" y="31"/>
                  <a:pt x="406" y="27"/>
                </a:cubicBezTo>
                <a:cubicBezTo>
                  <a:pt x="407" y="21"/>
                  <a:pt x="408" y="18"/>
                  <a:pt x="408" y="17"/>
                </a:cubicBezTo>
                <a:cubicBezTo>
                  <a:pt x="409" y="16"/>
                  <a:pt x="409" y="16"/>
                  <a:pt x="410" y="16"/>
                </a:cubicBezTo>
                <a:cubicBezTo>
                  <a:pt x="411" y="16"/>
                  <a:pt x="415" y="17"/>
                  <a:pt x="419" y="20"/>
                </a:cubicBezTo>
                <a:cubicBezTo>
                  <a:pt x="420" y="21"/>
                  <a:pt x="431" y="29"/>
                  <a:pt x="445" y="40"/>
                </a:cubicBezTo>
                <a:cubicBezTo>
                  <a:pt x="448" y="43"/>
                  <a:pt x="453" y="43"/>
                  <a:pt x="456" y="39"/>
                </a:cubicBezTo>
                <a:cubicBezTo>
                  <a:pt x="459" y="36"/>
                  <a:pt x="458" y="31"/>
                  <a:pt x="455" y="28"/>
                </a:cubicBezTo>
                <a:cubicBezTo>
                  <a:pt x="455" y="28"/>
                  <a:pt x="455" y="28"/>
                  <a:pt x="455" y="28"/>
                </a:cubicBezTo>
                <a:cubicBezTo>
                  <a:pt x="447" y="22"/>
                  <a:pt x="441" y="17"/>
                  <a:pt x="436" y="13"/>
                </a:cubicBezTo>
                <a:cubicBezTo>
                  <a:pt x="434" y="11"/>
                  <a:pt x="432" y="10"/>
                  <a:pt x="431" y="9"/>
                </a:cubicBezTo>
                <a:cubicBezTo>
                  <a:pt x="430" y="8"/>
                  <a:pt x="430" y="8"/>
                  <a:pt x="429" y="8"/>
                </a:cubicBezTo>
                <a:cubicBezTo>
                  <a:pt x="429" y="7"/>
                  <a:pt x="429" y="7"/>
                  <a:pt x="428" y="7"/>
                </a:cubicBezTo>
                <a:cubicBezTo>
                  <a:pt x="422" y="3"/>
                  <a:pt x="417" y="0"/>
                  <a:pt x="410" y="0"/>
                </a:cubicBezTo>
                <a:cubicBezTo>
                  <a:pt x="404" y="0"/>
                  <a:pt x="398" y="3"/>
                  <a:pt x="395" y="8"/>
                </a:cubicBezTo>
                <a:cubicBezTo>
                  <a:pt x="392" y="13"/>
                  <a:pt x="391" y="19"/>
                  <a:pt x="390" y="26"/>
                </a:cubicBezTo>
                <a:cubicBezTo>
                  <a:pt x="390" y="29"/>
                  <a:pt x="390" y="32"/>
                  <a:pt x="390" y="35"/>
                </a:cubicBezTo>
                <a:cubicBezTo>
                  <a:pt x="277" y="35"/>
                  <a:pt x="277" y="35"/>
                  <a:pt x="277" y="35"/>
                </a:cubicBezTo>
                <a:cubicBezTo>
                  <a:pt x="268" y="35"/>
                  <a:pt x="268" y="35"/>
                  <a:pt x="268" y="35"/>
                </a:cubicBezTo>
                <a:cubicBezTo>
                  <a:pt x="155" y="35"/>
                  <a:pt x="155" y="35"/>
                  <a:pt x="155" y="35"/>
                </a:cubicBezTo>
                <a:cubicBezTo>
                  <a:pt x="155" y="32"/>
                  <a:pt x="155" y="29"/>
                  <a:pt x="155" y="26"/>
                </a:cubicBezTo>
                <a:cubicBezTo>
                  <a:pt x="155" y="19"/>
                  <a:pt x="153" y="13"/>
                  <a:pt x="150" y="8"/>
                </a:cubicBezTo>
                <a:cubicBezTo>
                  <a:pt x="147" y="3"/>
                  <a:pt x="141" y="0"/>
                  <a:pt x="135" y="0"/>
                </a:cubicBezTo>
                <a:cubicBezTo>
                  <a:pt x="129" y="0"/>
                  <a:pt x="123" y="3"/>
                  <a:pt x="117" y="7"/>
                </a:cubicBezTo>
                <a:cubicBezTo>
                  <a:pt x="116" y="7"/>
                  <a:pt x="116" y="7"/>
                  <a:pt x="116" y="8"/>
                </a:cubicBezTo>
                <a:cubicBezTo>
                  <a:pt x="116" y="8"/>
                  <a:pt x="115" y="8"/>
                  <a:pt x="114" y="9"/>
                </a:cubicBezTo>
                <a:cubicBezTo>
                  <a:pt x="113" y="10"/>
                  <a:pt x="111" y="11"/>
                  <a:pt x="109" y="13"/>
                </a:cubicBezTo>
                <a:cubicBezTo>
                  <a:pt x="104" y="17"/>
                  <a:pt x="98" y="22"/>
                  <a:pt x="90" y="28"/>
                </a:cubicBezTo>
                <a:cubicBezTo>
                  <a:pt x="90" y="28"/>
                  <a:pt x="90" y="28"/>
                  <a:pt x="90" y="28"/>
                </a:cubicBezTo>
                <a:cubicBezTo>
                  <a:pt x="87" y="31"/>
                  <a:pt x="86" y="36"/>
                  <a:pt x="89" y="39"/>
                </a:cubicBezTo>
                <a:cubicBezTo>
                  <a:pt x="92" y="43"/>
                  <a:pt x="97" y="43"/>
                  <a:pt x="100" y="40"/>
                </a:cubicBezTo>
                <a:close/>
                <a:moveTo>
                  <a:pt x="533" y="90"/>
                </a:moveTo>
                <a:cubicBezTo>
                  <a:pt x="532" y="89"/>
                  <a:pt x="504" y="67"/>
                  <a:pt x="477" y="45"/>
                </a:cubicBezTo>
                <a:cubicBezTo>
                  <a:pt x="473" y="43"/>
                  <a:pt x="468" y="43"/>
                  <a:pt x="466" y="47"/>
                </a:cubicBezTo>
                <a:cubicBezTo>
                  <a:pt x="463" y="50"/>
                  <a:pt x="463" y="55"/>
                  <a:pt x="467" y="58"/>
                </a:cubicBezTo>
                <a:cubicBezTo>
                  <a:pt x="494" y="79"/>
                  <a:pt x="522" y="102"/>
                  <a:pt x="523" y="103"/>
                </a:cubicBezTo>
                <a:cubicBezTo>
                  <a:pt x="528" y="107"/>
                  <a:pt x="529" y="109"/>
                  <a:pt x="529" y="113"/>
                </a:cubicBezTo>
                <a:cubicBezTo>
                  <a:pt x="529" y="117"/>
                  <a:pt x="528" y="120"/>
                  <a:pt x="523" y="124"/>
                </a:cubicBezTo>
                <a:cubicBezTo>
                  <a:pt x="512" y="133"/>
                  <a:pt x="431" y="196"/>
                  <a:pt x="419" y="207"/>
                </a:cubicBezTo>
                <a:cubicBezTo>
                  <a:pt x="415" y="209"/>
                  <a:pt x="412" y="210"/>
                  <a:pt x="411" y="210"/>
                </a:cubicBezTo>
                <a:cubicBezTo>
                  <a:pt x="410" y="210"/>
                  <a:pt x="409" y="210"/>
                  <a:pt x="409" y="209"/>
                </a:cubicBezTo>
                <a:cubicBezTo>
                  <a:pt x="408" y="208"/>
                  <a:pt x="407" y="205"/>
                  <a:pt x="406" y="200"/>
                </a:cubicBezTo>
                <a:cubicBezTo>
                  <a:pt x="406" y="196"/>
                  <a:pt x="406" y="190"/>
                  <a:pt x="406" y="183"/>
                </a:cubicBezTo>
                <a:cubicBezTo>
                  <a:pt x="406" y="179"/>
                  <a:pt x="403" y="175"/>
                  <a:pt x="398" y="175"/>
                </a:cubicBezTo>
                <a:cubicBezTo>
                  <a:pt x="355" y="175"/>
                  <a:pt x="355" y="175"/>
                  <a:pt x="355" y="175"/>
                </a:cubicBezTo>
                <a:cubicBezTo>
                  <a:pt x="298" y="175"/>
                  <a:pt x="298" y="175"/>
                  <a:pt x="298" y="175"/>
                </a:cubicBezTo>
                <a:cubicBezTo>
                  <a:pt x="277" y="175"/>
                  <a:pt x="277" y="175"/>
                  <a:pt x="277" y="175"/>
                </a:cubicBezTo>
                <a:cubicBezTo>
                  <a:pt x="268" y="175"/>
                  <a:pt x="268" y="175"/>
                  <a:pt x="268" y="175"/>
                </a:cubicBezTo>
                <a:cubicBezTo>
                  <a:pt x="247" y="175"/>
                  <a:pt x="247" y="175"/>
                  <a:pt x="247" y="175"/>
                </a:cubicBezTo>
                <a:cubicBezTo>
                  <a:pt x="202" y="175"/>
                  <a:pt x="202" y="175"/>
                  <a:pt x="202" y="175"/>
                </a:cubicBezTo>
                <a:cubicBezTo>
                  <a:pt x="147" y="175"/>
                  <a:pt x="147" y="175"/>
                  <a:pt x="147" y="175"/>
                </a:cubicBezTo>
                <a:cubicBezTo>
                  <a:pt x="142" y="175"/>
                  <a:pt x="139" y="179"/>
                  <a:pt x="139" y="183"/>
                </a:cubicBezTo>
                <a:cubicBezTo>
                  <a:pt x="139" y="190"/>
                  <a:pt x="139" y="196"/>
                  <a:pt x="139" y="200"/>
                </a:cubicBezTo>
                <a:cubicBezTo>
                  <a:pt x="139" y="205"/>
                  <a:pt x="137" y="208"/>
                  <a:pt x="137" y="209"/>
                </a:cubicBezTo>
                <a:cubicBezTo>
                  <a:pt x="136" y="210"/>
                  <a:pt x="136" y="210"/>
                  <a:pt x="134" y="210"/>
                </a:cubicBezTo>
                <a:cubicBezTo>
                  <a:pt x="133" y="210"/>
                  <a:pt x="130" y="209"/>
                  <a:pt x="126" y="207"/>
                </a:cubicBezTo>
                <a:cubicBezTo>
                  <a:pt x="114" y="196"/>
                  <a:pt x="33" y="133"/>
                  <a:pt x="22" y="124"/>
                </a:cubicBezTo>
                <a:cubicBezTo>
                  <a:pt x="17" y="120"/>
                  <a:pt x="16" y="117"/>
                  <a:pt x="16" y="113"/>
                </a:cubicBezTo>
                <a:cubicBezTo>
                  <a:pt x="16" y="109"/>
                  <a:pt x="17" y="107"/>
                  <a:pt x="22" y="103"/>
                </a:cubicBezTo>
                <a:cubicBezTo>
                  <a:pt x="23" y="102"/>
                  <a:pt x="52" y="79"/>
                  <a:pt x="78" y="58"/>
                </a:cubicBezTo>
                <a:cubicBezTo>
                  <a:pt x="82" y="55"/>
                  <a:pt x="82" y="50"/>
                  <a:pt x="80" y="47"/>
                </a:cubicBezTo>
                <a:cubicBezTo>
                  <a:pt x="77" y="43"/>
                  <a:pt x="72" y="43"/>
                  <a:pt x="68" y="45"/>
                </a:cubicBezTo>
                <a:cubicBezTo>
                  <a:pt x="42" y="67"/>
                  <a:pt x="13" y="89"/>
                  <a:pt x="12" y="90"/>
                </a:cubicBezTo>
                <a:cubicBezTo>
                  <a:pt x="5" y="96"/>
                  <a:pt x="0" y="104"/>
                  <a:pt x="0" y="113"/>
                </a:cubicBezTo>
                <a:cubicBezTo>
                  <a:pt x="0" y="122"/>
                  <a:pt x="5" y="131"/>
                  <a:pt x="12" y="136"/>
                </a:cubicBezTo>
                <a:cubicBezTo>
                  <a:pt x="23" y="145"/>
                  <a:pt x="104" y="209"/>
                  <a:pt x="116" y="219"/>
                </a:cubicBezTo>
                <a:cubicBezTo>
                  <a:pt x="122" y="223"/>
                  <a:pt x="128" y="226"/>
                  <a:pt x="134" y="226"/>
                </a:cubicBezTo>
                <a:cubicBezTo>
                  <a:pt x="134" y="226"/>
                  <a:pt x="135" y="226"/>
                  <a:pt x="135" y="226"/>
                </a:cubicBezTo>
                <a:cubicBezTo>
                  <a:pt x="140" y="226"/>
                  <a:pt x="146" y="223"/>
                  <a:pt x="150" y="218"/>
                </a:cubicBezTo>
                <a:cubicBezTo>
                  <a:pt x="153" y="213"/>
                  <a:pt x="155" y="207"/>
                  <a:pt x="155" y="200"/>
                </a:cubicBezTo>
                <a:cubicBezTo>
                  <a:pt x="155" y="197"/>
                  <a:pt x="155" y="194"/>
                  <a:pt x="155" y="191"/>
                </a:cubicBezTo>
                <a:cubicBezTo>
                  <a:pt x="273" y="191"/>
                  <a:pt x="273" y="191"/>
                  <a:pt x="273" y="191"/>
                </a:cubicBezTo>
                <a:cubicBezTo>
                  <a:pt x="390" y="191"/>
                  <a:pt x="390" y="191"/>
                  <a:pt x="390" y="191"/>
                </a:cubicBezTo>
                <a:cubicBezTo>
                  <a:pt x="390" y="194"/>
                  <a:pt x="390" y="197"/>
                  <a:pt x="390" y="200"/>
                </a:cubicBezTo>
                <a:cubicBezTo>
                  <a:pt x="391" y="207"/>
                  <a:pt x="392" y="213"/>
                  <a:pt x="396" y="218"/>
                </a:cubicBezTo>
                <a:cubicBezTo>
                  <a:pt x="399" y="223"/>
                  <a:pt x="405" y="226"/>
                  <a:pt x="410" y="226"/>
                </a:cubicBezTo>
                <a:cubicBezTo>
                  <a:pt x="411" y="226"/>
                  <a:pt x="411" y="226"/>
                  <a:pt x="411" y="226"/>
                </a:cubicBezTo>
                <a:cubicBezTo>
                  <a:pt x="417" y="226"/>
                  <a:pt x="423" y="223"/>
                  <a:pt x="429" y="219"/>
                </a:cubicBezTo>
                <a:cubicBezTo>
                  <a:pt x="441" y="209"/>
                  <a:pt x="522" y="145"/>
                  <a:pt x="533" y="136"/>
                </a:cubicBezTo>
                <a:cubicBezTo>
                  <a:pt x="540" y="131"/>
                  <a:pt x="545" y="122"/>
                  <a:pt x="545" y="113"/>
                </a:cubicBezTo>
                <a:cubicBezTo>
                  <a:pt x="545" y="104"/>
                  <a:pt x="540" y="96"/>
                  <a:pt x="533" y="90"/>
                </a:cubicBezTo>
                <a:close/>
              </a:path>
            </a:pathLst>
          </a:custGeom>
          <a:solidFill>
            <a:srgbClr val="87888A"/>
          </a:solidFill>
          <a:ln>
            <a:noFill/>
          </a:ln>
          <a:extLst>
            <a:ext uri="{91240B29-F687-4F45-9708-019B960494DF}">
              <a14:hiddenLine xmlns:a14="http://schemas.microsoft.com/office/drawing/2010/main" w="9525" cap="flat" cmpd="sng" algn="ctr">
                <a:solidFill>
                  <a:srgbClr val="007B78"/>
                </a:solidFill>
                <a:prstDash val="solid"/>
                <a:round/>
                <a:headEnd type="none" w="med" len="med"/>
                <a:tailEnd type="none" w="med" len="med"/>
              </a14:hiddenLine>
            </a:ext>
          </a:extLst>
        </p:spPr>
        <p:txBody>
          <a:bodyPr lIns="126000" anchor="ctr"/>
          <a:lstStyle/>
          <a:p>
            <a:endParaRPr lang="en-US"/>
          </a:p>
        </p:txBody>
      </p:sp>
    </p:spTree>
    <p:extLst>
      <p:ext uri="{BB962C8B-B14F-4D97-AF65-F5344CB8AC3E}">
        <p14:creationId xmlns:p14="http://schemas.microsoft.com/office/powerpoint/2010/main" val="306290008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394097" y="239713"/>
            <a:ext cx="7843838" cy="1085850"/>
          </a:xfrm>
        </p:spPr>
        <p:txBody>
          <a:bodyPr>
            <a:normAutofit fontScale="90000"/>
          </a:bodyPr>
          <a:lstStyle/>
          <a:p>
            <a:pPr eaLnBrk="1" hangingPunct="1"/>
            <a:r>
              <a:rPr lang="en-US" altLang="fr-FR" smtClean="0">
                <a:latin typeface="Ericsson Capital TT" pitchFamily="2" charset="0"/>
              </a:rPr>
              <a:t>Cloud System Architecture</a:t>
            </a:r>
          </a:p>
        </p:txBody>
      </p:sp>
      <p:grpSp>
        <p:nvGrpSpPr>
          <p:cNvPr id="10" name="Group 9"/>
          <p:cNvGrpSpPr>
            <a:grpSpLocks/>
          </p:cNvGrpSpPr>
          <p:nvPr/>
        </p:nvGrpSpPr>
        <p:grpSpPr bwMode="auto">
          <a:xfrm>
            <a:off x="1528763" y="1325564"/>
            <a:ext cx="6151960" cy="4867275"/>
            <a:chOff x="6214869" y="2411413"/>
            <a:chExt cx="5584787" cy="3998912"/>
          </a:xfrm>
        </p:grpSpPr>
        <p:sp>
          <p:nvSpPr>
            <p:cNvPr id="21" name="Rounded Rectangle 20"/>
            <p:cNvSpPr/>
            <p:nvPr/>
          </p:nvSpPr>
          <p:spPr bwMode="auto">
            <a:xfrm>
              <a:off x="7069827" y="5772533"/>
              <a:ext cx="4729829" cy="637792"/>
            </a:xfrm>
            <a:prstGeom prst="roundRect">
              <a:avLst>
                <a:gd name="adj" fmla="val 9083"/>
              </a:avLst>
            </a:prstGeom>
            <a:gradFill flip="none" rotWithShape="1">
              <a:gsLst>
                <a:gs pos="0">
                  <a:srgbClr val="F08A00"/>
                </a:gs>
                <a:gs pos="100000">
                  <a:srgbClr val="00A9D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7918" tIns="43959" rIns="87918" bIns="43959" anchor="ctr"/>
            <a:lstStyle/>
            <a:p>
              <a:pPr algn="ctr" fontAlgn="auto">
                <a:spcBef>
                  <a:spcPts val="0"/>
                </a:spcBef>
                <a:spcAft>
                  <a:spcPts val="0"/>
                </a:spcAft>
                <a:defRPr/>
              </a:pPr>
              <a:r>
                <a:rPr lang="en-US" sz="1200" dirty="0"/>
                <a:t>HARDWARE &amp; DATA CENTER</a:t>
              </a:r>
            </a:p>
          </p:txBody>
        </p:sp>
        <p:sp>
          <p:nvSpPr>
            <p:cNvPr id="22" name="Rounded Rectangle 21"/>
            <p:cNvSpPr/>
            <p:nvPr/>
          </p:nvSpPr>
          <p:spPr bwMode="auto">
            <a:xfrm>
              <a:off x="7069827" y="4229575"/>
              <a:ext cx="4729829" cy="639096"/>
            </a:xfrm>
            <a:prstGeom prst="roundRect">
              <a:avLst>
                <a:gd name="adj" fmla="val 9083"/>
              </a:avLst>
            </a:prstGeom>
            <a:solidFill>
              <a:srgbClr val="00A9D4"/>
            </a:solidFill>
            <a:ln>
              <a:no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anchor="ctr"/>
            <a:lstStyle/>
            <a:p>
              <a:pPr algn="ctr" fontAlgn="auto">
                <a:spcBef>
                  <a:spcPts val="0"/>
                </a:spcBef>
                <a:spcAft>
                  <a:spcPts val="0"/>
                </a:spcAft>
                <a:defRPr/>
              </a:pPr>
              <a:r>
                <a:rPr lang="en-US" sz="1200" dirty="0"/>
                <a:t>PLATFORM AS A SERVICE</a:t>
              </a:r>
            </a:p>
          </p:txBody>
        </p:sp>
        <p:sp>
          <p:nvSpPr>
            <p:cNvPr id="23" name="Rounded Rectangle 22"/>
            <p:cNvSpPr/>
            <p:nvPr/>
          </p:nvSpPr>
          <p:spPr bwMode="auto">
            <a:xfrm>
              <a:off x="6882838" y="3460051"/>
              <a:ext cx="4916818" cy="636487"/>
            </a:xfrm>
            <a:prstGeom prst="roundRect">
              <a:avLst>
                <a:gd name="adj" fmla="val 11667"/>
              </a:avLst>
            </a:prstGeom>
            <a:solidFill>
              <a:srgbClr val="00A9D4"/>
            </a:solidFill>
            <a:ln>
              <a:no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anchor="ctr"/>
            <a:lstStyle/>
            <a:p>
              <a:pPr algn="ctr" fontAlgn="auto">
                <a:spcBef>
                  <a:spcPts val="0"/>
                </a:spcBef>
                <a:spcAft>
                  <a:spcPts val="0"/>
                </a:spcAft>
                <a:defRPr/>
              </a:pPr>
              <a:r>
                <a:rPr lang="en-US" sz="1200" dirty="0"/>
                <a:t>SECURITY &amp; IDENTITY</a:t>
              </a:r>
            </a:p>
          </p:txBody>
        </p:sp>
        <p:sp>
          <p:nvSpPr>
            <p:cNvPr id="24" name="Rounded Rectangle 23"/>
            <p:cNvSpPr/>
            <p:nvPr/>
          </p:nvSpPr>
          <p:spPr bwMode="auto">
            <a:xfrm>
              <a:off x="7069827" y="5000402"/>
              <a:ext cx="4729829" cy="639096"/>
            </a:xfrm>
            <a:prstGeom prst="roundRect">
              <a:avLst>
                <a:gd name="adj" fmla="val 9083"/>
              </a:avLst>
            </a:prstGeom>
            <a:solidFill>
              <a:srgbClr val="F08A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8" tIns="43959" rIns="87918" bIns="43959" anchor="ctr"/>
            <a:lstStyle/>
            <a:p>
              <a:pPr algn="ctr" fontAlgn="auto">
                <a:spcBef>
                  <a:spcPts val="0"/>
                </a:spcBef>
                <a:spcAft>
                  <a:spcPts val="0"/>
                </a:spcAft>
                <a:defRPr/>
              </a:pPr>
              <a:r>
                <a:rPr lang="en-US" sz="1200" dirty="0"/>
                <a:t>INFRASTRUCTURE AS A SERVICE (CEE)</a:t>
              </a:r>
            </a:p>
          </p:txBody>
        </p:sp>
        <p:sp>
          <p:nvSpPr>
            <p:cNvPr id="25" name="Rounded Rectangle 24"/>
            <p:cNvSpPr/>
            <p:nvPr/>
          </p:nvSpPr>
          <p:spPr bwMode="auto">
            <a:xfrm>
              <a:off x="6214869" y="2411413"/>
              <a:ext cx="540379" cy="3998911"/>
            </a:xfrm>
            <a:prstGeom prst="roundRect">
              <a:avLst>
                <a:gd name="adj" fmla="val 12017"/>
              </a:avLst>
            </a:prstGeom>
            <a:solidFill>
              <a:srgbClr val="F08A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7918" tIns="43959" rIns="87918" bIns="43959" anchor="ctr"/>
            <a:lstStyle/>
            <a:p>
              <a:pPr algn="ctr" fontAlgn="auto">
                <a:spcBef>
                  <a:spcPts val="0"/>
                </a:spcBef>
                <a:spcAft>
                  <a:spcPts val="0"/>
                </a:spcAft>
                <a:defRPr/>
              </a:pPr>
              <a:r>
                <a:rPr lang="en-US" sz="1200" dirty="0"/>
                <a:t>CLOUD MANAGEMENT (ECM)</a:t>
              </a:r>
            </a:p>
          </p:txBody>
        </p:sp>
        <p:grpSp>
          <p:nvGrpSpPr>
            <p:cNvPr id="12302" name="Group 25"/>
            <p:cNvGrpSpPr>
              <a:grpSpLocks/>
            </p:cNvGrpSpPr>
            <p:nvPr/>
          </p:nvGrpSpPr>
          <p:grpSpPr bwMode="auto">
            <a:xfrm>
              <a:off x="7069616" y="2411413"/>
              <a:ext cx="4730040" cy="915985"/>
              <a:chOff x="1455738" y="2411413"/>
              <a:chExt cx="4959350" cy="915985"/>
            </a:xfrm>
          </p:grpSpPr>
          <p:sp>
            <p:nvSpPr>
              <p:cNvPr id="27" name="Rounded Rectangle 26"/>
              <p:cNvSpPr/>
              <p:nvPr/>
            </p:nvSpPr>
            <p:spPr bwMode="auto">
              <a:xfrm>
                <a:off x="1455959" y="2411413"/>
                <a:ext cx="1562760" cy="915602"/>
              </a:xfrm>
              <a:prstGeom prst="roundRect">
                <a:avLst>
                  <a:gd name="adj" fmla="val 4890"/>
                </a:avLst>
              </a:prstGeom>
              <a:solidFill>
                <a:srgbClr val="00A9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3960" rIns="0" bIns="43960" anchor="ctr"/>
              <a:lstStyle/>
              <a:p>
                <a:pPr algn="ctr" fontAlgn="auto">
                  <a:spcBef>
                    <a:spcPts val="0"/>
                  </a:spcBef>
                  <a:spcAft>
                    <a:spcPts val="0"/>
                  </a:spcAft>
                  <a:defRPr/>
                </a:pPr>
                <a:r>
                  <a:rPr lang="en-US" sz="1200" dirty="0"/>
                  <a:t>STORAGE APPLICATIONS (ERICSSON &amp; 3PP)</a:t>
                </a:r>
              </a:p>
            </p:txBody>
          </p:sp>
          <p:sp>
            <p:nvSpPr>
              <p:cNvPr id="28" name="Rounded Rectangle 27"/>
              <p:cNvSpPr/>
              <p:nvPr/>
            </p:nvSpPr>
            <p:spPr bwMode="auto">
              <a:xfrm>
                <a:off x="3154710" y="2411413"/>
                <a:ext cx="1561627" cy="915602"/>
              </a:xfrm>
              <a:prstGeom prst="roundRect">
                <a:avLst>
                  <a:gd name="adj" fmla="val 4890"/>
                </a:avLst>
              </a:prstGeom>
              <a:solidFill>
                <a:srgbClr val="87888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3960" rIns="0" bIns="43960" anchor="ctr"/>
              <a:lstStyle/>
              <a:p>
                <a:pPr algn="ctr" fontAlgn="auto">
                  <a:spcBef>
                    <a:spcPts val="0"/>
                  </a:spcBef>
                  <a:spcAft>
                    <a:spcPts val="0"/>
                  </a:spcAft>
                  <a:defRPr/>
                </a:pPr>
                <a:r>
                  <a:rPr lang="en-US" sz="1200" dirty="0"/>
                  <a:t>NETWORK APPLICATIONS (ERICSSON &amp; 3PP)</a:t>
                </a:r>
              </a:p>
            </p:txBody>
          </p:sp>
          <p:sp>
            <p:nvSpPr>
              <p:cNvPr id="29" name="Rounded Rectangle 28"/>
              <p:cNvSpPr/>
              <p:nvPr/>
            </p:nvSpPr>
            <p:spPr bwMode="auto">
              <a:xfrm>
                <a:off x="4852327" y="2411413"/>
                <a:ext cx="1562761" cy="915602"/>
              </a:xfrm>
              <a:prstGeom prst="roundRect">
                <a:avLst>
                  <a:gd name="adj" fmla="val 4890"/>
                </a:avLst>
              </a:prstGeom>
              <a:solidFill>
                <a:srgbClr val="87888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3960" rIns="0" bIns="43960" anchor="ctr"/>
              <a:lstStyle/>
              <a:p>
                <a:pPr algn="ctr" fontAlgn="auto">
                  <a:spcBef>
                    <a:spcPts val="0"/>
                  </a:spcBef>
                  <a:spcAft>
                    <a:spcPts val="0"/>
                  </a:spcAft>
                  <a:defRPr/>
                </a:pPr>
                <a:r>
                  <a:rPr lang="en-US" sz="1200" dirty="0"/>
                  <a:t>COMPUTE APPLICATIONS</a:t>
                </a:r>
              </a:p>
              <a:p>
                <a:pPr algn="ctr" fontAlgn="auto">
                  <a:spcBef>
                    <a:spcPts val="0"/>
                  </a:spcBef>
                  <a:spcAft>
                    <a:spcPts val="0"/>
                  </a:spcAft>
                  <a:defRPr/>
                </a:pPr>
                <a:r>
                  <a:rPr lang="en-US" sz="1200" dirty="0"/>
                  <a:t>(ERICSSON &amp; 3PP)</a:t>
                </a:r>
              </a:p>
            </p:txBody>
          </p:sp>
        </p:grpSp>
        <p:sp>
          <p:nvSpPr>
            <p:cNvPr id="32" name="Rounded Rectangle 31"/>
            <p:cNvSpPr/>
            <p:nvPr/>
          </p:nvSpPr>
          <p:spPr bwMode="auto">
            <a:xfrm>
              <a:off x="6822310" y="2411413"/>
              <a:ext cx="180503" cy="3998912"/>
            </a:xfrm>
            <a:prstGeom prst="roundRect">
              <a:avLst>
                <a:gd name="adj" fmla="val 21736"/>
              </a:avLst>
            </a:prstGeom>
            <a:solidFill>
              <a:srgbClr val="00A9D4"/>
            </a:solidFill>
            <a:ln>
              <a:no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anchor="ctr"/>
            <a:lstStyle/>
            <a:p>
              <a:pPr algn="ctr" fontAlgn="auto">
                <a:spcBef>
                  <a:spcPts val="0"/>
                </a:spcBef>
                <a:spcAft>
                  <a:spcPts val="0"/>
                </a:spcAft>
                <a:defRPr/>
              </a:pPr>
              <a:endParaRPr lang="en-US" sz="1200" dirty="0"/>
            </a:p>
          </p:txBody>
        </p:sp>
      </p:grpSp>
      <p:grpSp>
        <p:nvGrpSpPr>
          <p:cNvPr id="2" name="Group 1"/>
          <p:cNvGrpSpPr>
            <a:grpSpLocks/>
          </p:cNvGrpSpPr>
          <p:nvPr/>
        </p:nvGrpSpPr>
        <p:grpSpPr bwMode="auto">
          <a:xfrm>
            <a:off x="2199085" y="2443163"/>
            <a:ext cx="6250781" cy="2422525"/>
            <a:chOff x="6374519" y="3314575"/>
            <a:chExt cx="5673248" cy="1990664"/>
          </a:xfrm>
        </p:grpSpPr>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667" y="3314575"/>
              <a:ext cx="1816100" cy="407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011" y="4101181"/>
              <a:ext cx="139541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5"/>
            <a:srcRect/>
            <a:stretch>
              <a:fillRect/>
            </a:stretch>
          </p:blipFill>
          <p:spPr bwMode="auto">
            <a:xfrm>
              <a:off x="6374519" y="3983782"/>
              <a:ext cx="1113037" cy="6013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5424" y="4872769"/>
              <a:ext cx="644520" cy="432470"/>
            </a:xfrm>
            <a:prstGeom prst="rect">
              <a:avLst/>
            </a:prstGeom>
            <a:noFill/>
            <a:ln>
              <a:noFill/>
            </a:ln>
            <a:effectLst>
              <a:outerShdw dist="17961" dir="2700000" algn="ctr" rotWithShape="0">
                <a:srgbClr val="52700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27684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223" y="239713"/>
            <a:ext cx="7493794" cy="1085850"/>
          </a:xfrm>
        </p:spPr>
        <p:txBody>
          <a:bodyPr>
            <a:normAutofit fontScale="90000"/>
          </a:bodyPr>
          <a:lstStyle/>
          <a:p>
            <a:r>
              <a:rPr lang="en-US" altLang="fr-FR" smtClean="0">
                <a:solidFill>
                  <a:srgbClr val="808000"/>
                </a:solidFill>
                <a:latin typeface="Ericsson Capital TT" pitchFamily="2" charset="0"/>
              </a:rPr>
              <a:t>Cloud BUILD</a:t>
            </a:r>
            <a:r>
              <a:rPr lang="en-US" altLang="fr-FR" smtClean="0">
                <a:latin typeface="Ericsson Capital TT" pitchFamily="2" charset="0"/>
              </a:rPr>
              <a:t> main services</a:t>
            </a:r>
          </a:p>
        </p:txBody>
      </p:sp>
      <p:graphicFrame>
        <p:nvGraphicFramePr>
          <p:cNvPr id="4" name="Diagram 3"/>
          <p:cNvGraphicFramePr/>
          <p:nvPr/>
        </p:nvGraphicFramePr>
        <p:xfrm>
          <a:off x="394097" y="1376363"/>
          <a:ext cx="8421290" cy="500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69932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A046A6BD9BE748A9C612883E2DC6D4" ma:contentTypeVersion="1" ma:contentTypeDescription="Create a new document." ma:contentTypeScope="" ma:versionID="baa5952616869543945abc839c630c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3FC2F2-1EF4-4CF2-ABCB-4DF0E9A1AAED}"/>
</file>

<file path=customXml/itemProps2.xml><?xml version="1.0" encoding="utf-8"?>
<ds:datastoreItem xmlns:ds="http://schemas.openxmlformats.org/officeDocument/2006/customXml" ds:itemID="{80D3831C-BC74-47AA-8016-9A1CDBA21E96}"/>
</file>

<file path=customXml/itemProps3.xml><?xml version="1.0" encoding="utf-8"?>
<ds:datastoreItem xmlns:ds="http://schemas.openxmlformats.org/officeDocument/2006/customXml" ds:itemID="{43299281-8EA7-4362-8F3E-ECE87A49D094}"/>
</file>

<file path=docProps/app.xml><?xml version="1.0" encoding="utf-8"?>
<Properties xmlns="http://schemas.openxmlformats.org/officeDocument/2006/extended-properties" xmlns:vt="http://schemas.openxmlformats.org/officeDocument/2006/docPropsVTypes">
  <Template/>
  <TotalTime>2078</TotalTime>
  <Words>2376</Words>
  <Application>Microsoft Office PowerPoint</Application>
  <PresentationFormat>On-screen Show (4:3)</PresentationFormat>
  <Paragraphs>476</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4th SG13 Regional Workshop for Africa on “Future Networks for a better Africa: IMT-2020, Trust, Cloud Computing and Big Data” (Accra, Ghana, 14-15 March 2016)</vt:lpstr>
      <vt:lpstr>Cloud Computing Definition</vt:lpstr>
      <vt:lpstr>PowerPoint Presentation</vt:lpstr>
      <vt:lpstr>PowerPoint Presentation</vt:lpstr>
      <vt:lpstr>Operator drivers for cloud Transformation</vt:lpstr>
      <vt:lpstr>Operator cloud transformation tracks</vt:lpstr>
      <vt:lpstr>Converged Cloud solutions</vt:lpstr>
      <vt:lpstr>Cloud System Architecture</vt:lpstr>
      <vt:lpstr>Cloud BUILD main services</vt:lpstr>
      <vt:lpstr> Cloud Execution Environment </vt:lpstr>
      <vt:lpstr>Cloud Manager</vt:lpstr>
      <vt:lpstr>Architecture logique</vt:lpstr>
      <vt:lpstr>Logical Architecture</vt:lpstr>
      <vt:lpstr>Network Function Virtualization and Software-Defined Networking</vt:lpstr>
      <vt:lpstr>Software defined networking functional capabilities</vt:lpstr>
      <vt:lpstr>The solution  SDN-Based service chaining</vt:lpstr>
      <vt:lpstr>Virtual Enterprise Gateway architecture</vt:lpstr>
      <vt:lpstr>Learning from ref cases</vt:lpstr>
      <vt:lpstr>THANK YOU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Abdallah Ajlani</cp:lastModifiedBy>
  <cp:revision>28</cp:revision>
  <dcterms:created xsi:type="dcterms:W3CDTF">2016-02-05T15:38:40Z</dcterms:created>
  <dcterms:modified xsi:type="dcterms:W3CDTF">2016-03-15T09:07:58Z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0x010100D8A046A6BD9BE748A9C612883E2DC6D4</vt:lpwstr>
  </property>
</Properties>
</file>