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28"/>
  </p:notesMasterIdLst>
  <p:sldIdLst>
    <p:sldId id="266" r:id="rId2"/>
    <p:sldId id="256" r:id="rId3"/>
    <p:sldId id="267" r:id="rId4"/>
    <p:sldId id="288" r:id="rId5"/>
    <p:sldId id="268" r:id="rId6"/>
    <p:sldId id="269" r:id="rId7"/>
    <p:sldId id="270" r:id="rId8"/>
    <p:sldId id="289" r:id="rId9"/>
    <p:sldId id="271" r:id="rId10"/>
    <p:sldId id="272" r:id="rId11"/>
    <p:sldId id="273" r:id="rId12"/>
    <p:sldId id="291" r:id="rId13"/>
    <p:sldId id="274" r:id="rId14"/>
    <p:sldId id="276" r:id="rId15"/>
    <p:sldId id="259" r:id="rId16"/>
    <p:sldId id="278" r:id="rId17"/>
    <p:sldId id="290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64" r:id="rId26"/>
    <p:sldId id="26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4653"/>
  </p:normalViewPr>
  <p:slideViewPr>
    <p:cSldViewPr snapToGrid="0" snapToObjects="1" showGuides="1">
      <p:cViewPr>
        <p:scale>
          <a:sx n="60" d="100"/>
          <a:sy n="60" d="100"/>
        </p:scale>
        <p:origin x="-168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6.2858798260975707E-2"/>
          <c:y val="2.892401524546130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Adopted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54</c:v>
                </c:pt>
                <c:pt idx="3">
                  <c:v>79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Gazetted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16</c:v>
                </c:pt>
                <c:pt idx="2">
                  <c:v>54</c:v>
                </c:pt>
                <c:pt idx="3">
                  <c:v>72</c:v>
                </c:pt>
                <c:pt idx="4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Inforce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14</c:v>
                </c:pt>
                <c:pt idx="2">
                  <c:v>5</c:v>
                </c:pt>
                <c:pt idx="3">
                  <c:v>59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gazetted but Inforce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TC1</c:v>
                </c:pt>
                <c:pt idx="1">
                  <c:v>TC2</c:v>
                </c:pt>
                <c:pt idx="2">
                  <c:v>TC3</c:v>
                </c:pt>
                <c:pt idx="3">
                  <c:v>TC4</c:v>
                </c:pt>
                <c:pt idx="4">
                  <c:v>TC5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0</c:v>
                </c:pt>
                <c:pt idx="3">
                  <c:v>65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70368"/>
        <c:axId val="108971904"/>
      </c:barChart>
      <c:catAx>
        <c:axId val="108970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108971904"/>
        <c:crosses val="autoZero"/>
        <c:auto val="1"/>
        <c:lblAlgn val="ctr"/>
        <c:lblOffset val="100"/>
        <c:noMultiLvlLbl val="0"/>
      </c:catAx>
      <c:valAx>
        <c:axId val="10897190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70C0"/>
                </a:solidFill>
              </a:defRPr>
            </a:pPr>
            <a:endParaRPr lang="en-US"/>
          </a:p>
        </c:txPr>
        <c:crossAx val="1089703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0070C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92CC2-5093-4FB8-A33D-C4BB380E2AB7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ZW"/>
        </a:p>
      </dgm:t>
    </dgm:pt>
    <dgm:pt modelId="{C6886765-F41D-473E-A46B-ECDEA84777C1}">
      <dgm:prSet phldrT="[Text]" custT="1"/>
      <dgm:spPr>
        <a:xfrm>
          <a:off x="3547315" y="428998"/>
          <a:ext cx="1906494" cy="9580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ICT Standardisation Steering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Committee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CF2D8D4-BEB8-4F5F-8649-4ED31A3D0AB6}" type="parTrans" cxnId="{E9733313-FD9B-49D6-94BA-697007A6A397}">
      <dgm:prSet/>
      <dgm:spPr/>
      <dgm:t>
        <a:bodyPr/>
        <a:lstStyle/>
        <a:p>
          <a:endParaRPr lang="en-ZW" sz="4800"/>
        </a:p>
      </dgm:t>
    </dgm:pt>
    <dgm:pt modelId="{957160D6-3425-4432-87A0-020E44D9663F}" type="sibTrans" cxnId="{E9733313-FD9B-49D6-94BA-697007A6A397}">
      <dgm:prSet/>
      <dgm:spPr/>
      <dgm:t>
        <a:bodyPr/>
        <a:lstStyle/>
        <a:p>
          <a:endParaRPr lang="en-ZW" sz="4800"/>
        </a:p>
      </dgm:t>
    </dgm:pt>
    <dgm:pt modelId="{A14D35EA-BFF4-41A2-97D2-AAC8EC38E60C}" type="asst">
      <dgm:prSet phldrT="[Text]" custT="1"/>
      <dgm:spPr>
        <a:xfrm>
          <a:off x="2797729" y="1710630"/>
          <a:ext cx="1541025" cy="77051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ISC Secretariat </a:t>
          </a:r>
          <a:r>
            <a:rPr lang="en-ZW" sz="1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ZW" sz="18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ZICTA/ZABS)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05A1D9A-154B-477A-A946-D94BF2A26474}" type="parTrans" cxnId="{580958C0-B106-4902-8E49-7E7018C1B29C}">
      <dgm:prSet/>
      <dgm:spPr>
        <a:xfrm>
          <a:off x="4338754" y="1387015"/>
          <a:ext cx="161807" cy="708871"/>
        </a:xfrm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7C397ABC-1E5D-463D-8478-A4302DE00D6E}" type="sibTrans" cxnId="{580958C0-B106-4902-8E49-7E7018C1B29C}">
      <dgm:prSet/>
      <dgm:spPr/>
      <dgm:t>
        <a:bodyPr/>
        <a:lstStyle/>
        <a:p>
          <a:endParaRPr lang="en-ZW" sz="4800"/>
        </a:p>
      </dgm:t>
    </dgm:pt>
    <dgm:pt modelId="{84751FC2-AAA5-49E7-B835-63F201047E69}">
      <dgm:prSet phldrT="[Text]" custT="1"/>
      <dgm:spPr>
        <a:xfrm>
          <a:off x="769" y="2804758"/>
          <a:ext cx="1541025" cy="11715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TC1 - ICT Safety &amp; Protection</a:t>
          </a:r>
        </a:p>
      </dgm:t>
    </dgm:pt>
    <dgm:pt modelId="{AF6F69EB-072D-44E4-B91F-A16D2B78B61E}" type="parTrans" cxnId="{02A897B8-E690-41FF-BE64-B5BAC1223C60}">
      <dgm:prSet/>
      <dgm:spPr>
        <a:xfrm>
          <a:off x="771281" y="1387015"/>
          <a:ext cx="3729280" cy="1417743"/>
        </a:xfrm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F0873867-6FE9-445F-9EDA-4662BF35264D}" type="sibTrans" cxnId="{02A897B8-E690-41FF-BE64-B5BAC1223C60}">
      <dgm:prSet/>
      <dgm:spPr/>
      <dgm:t>
        <a:bodyPr/>
        <a:lstStyle/>
        <a:p>
          <a:endParaRPr lang="en-ZW" sz="4800"/>
        </a:p>
      </dgm:t>
    </dgm:pt>
    <dgm:pt modelId="{A1C6F803-DC6E-424B-81BB-15EA55B8EE67}">
      <dgm:prSet phldrT="[Text]" custT="1"/>
      <dgm:spPr>
        <a:xfrm>
          <a:off x="1865409" y="2804758"/>
          <a:ext cx="1541025" cy="117154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TC2 -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Electromagnetic </a:t>
          </a:r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Compatibility &amp; Immunity</a:t>
          </a:r>
        </a:p>
      </dgm:t>
    </dgm:pt>
    <dgm:pt modelId="{20C87B40-8912-4223-9CFF-9F1E7FC8DBCB}" type="parTrans" cxnId="{77550703-10A2-4D18-8CDF-3A3DBC045498}">
      <dgm:prSet/>
      <dgm:spPr>
        <a:xfrm>
          <a:off x="2635922" y="1387015"/>
          <a:ext cx="18646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DD0DD6ED-D08A-4536-9446-088F4DD19767}" type="sibTrans" cxnId="{77550703-10A2-4D18-8CDF-3A3DBC045498}">
      <dgm:prSet/>
      <dgm:spPr/>
      <dgm:t>
        <a:bodyPr/>
        <a:lstStyle/>
        <a:p>
          <a:endParaRPr lang="en-ZW" sz="4800"/>
        </a:p>
      </dgm:t>
    </dgm:pt>
    <dgm:pt modelId="{849AAFD2-F912-42C6-B489-1BAC97345DE2}">
      <dgm:prSet phldrT="[Text]" custT="1"/>
      <dgm:spPr>
        <a:xfrm>
          <a:off x="3730049" y="2804758"/>
          <a:ext cx="1541025" cy="11037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TC3 - QoS &amp; Interconnection</a:t>
          </a:r>
        </a:p>
      </dgm:t>
    </dgm:pt>
    <dgm:pt modelId="{A4C6F3B2-C6A1-46A4-8520-275F38AC8844}" type="parTrans" cxnId="{F4203C5B-0700-48BB-BFA4-66A92D98DBBD}">
      <dgm:prSet/>
      <dgm:spPr>
        <a:xfrm>
          <a:off x="4454842" y="1387015"/>
          <a:ext cx="914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D96233C7-4300-416E-93A2-84EBD44651D3}" type="sibTrans" cxnId="{F4203C5B-0700-48BB-BFA4-66A92D98DBBD}">
      <dgm:prSet/>
      <dgm:spPr/>
      <dgm:t>
        <a:bodyPr/>
        <a:lstStyle/>
        <a:p>
          <a:endParaRPr lang="en-ZW" sz="4800"/>
        </a:p>
      </dgm:t>
    </dgm:pt>
    <dgm:pt modelId="{569C945D-965F-4138-84A4-316E1B8D4ADD}">
      <dgm:prSet phldrT="[Text]" custT="1"/>
      <dgm:spPr>
        <a:xfrm>
          <a:off x="5594690" y="2804758"/>
          <a:ext cx="1541025" cy="107253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TC4 - Terminal &amp; Human Factors</a:t>
          </a:r>
        </a:p>
      </dgm:t>
    </dgm:pt>
    <dgm:pt modelId="{1657F4F0-0E29-4561-8D01-5F8F1C4671F8}" type="parTrans" cxnId="{2B45C559-8348-4A6B-9F5A-25EA092B986F}">
      <dgm:prSet/>
      <dgm:spPr>
        <a:xfrm>
          <a:off x="4500562" y="1387015"/>
          <a:ext cx="18646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4782C580-790B-422A-B196-2A7ACAFD7B01}" type="sibTrans" cxnId="{2B45C559-8348-4A6B-9F5A-25EA092B986F}">
      <dgm:prSet/>
      <dgm:spPr/>
      <dgm:t>
        <a:bodyPr/>
        <a:lstStyle/>
        <a:p>
          <a:endParaRPr lang="en-ZW" sz="4800"/>
        </a:p>
      </dgm:t>
    </dgm:pt>
    <dgm:pt modelId="{712A3083-85B5-43B8-AEEC-F0F5EE69A406}">
      <dgm:prSet phldrT="[Text]" custT="1"/>
      <dgm:spPr>
        <a:xfrm>
          <a:off x="7459330" y="2804758"/>
          <a:ext cx="1541025" cy="104127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ZW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TC5 - </a:t>
          </a:r>
          <a:r>
            <a:rPr lang="en-Z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Cyber security</a:t>
          </a:r>
          <a:endParaRPr lang="en-ZW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9B586E1-9501-4D42-96DA-D398B50018FA}" type="parTrans" cxnId="{F9962FAE-B493-4DE4-A97B-FDF6547EEC52}">
      <dgm:prSet/>
      <dgm:spPr>
        <a:xfrm>
          <a:off x="4500562" y="1387015"/>
          <a:ext cx="3729280" cy="14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ZW" sz="4800"/>
        </a:p>
      </dgm:t>
    </dgm:pt>
    <dgm:pt modelId="{091D105F-C763-4D42-89EA-72A9C2B3DD7D}" type="sibTrans" cxnId="{F9962FAE-B493-4DE4-A97B-FDF6547EEC52}">
      <dgm:prSet/>
      <dgm:spPr/>
      <dgm:t>
        <a:bodyPr/>
        <a:lstStyle/>
        <a:p>
          <a:endParaRPr lang="en-ZW" sz="4800"/>
        </a:p>
      </dgm:t>
    </dgm:pt>
    <dgm:pt modelId="{E625F4C1-9556-40D5-870E-5A02C04D7B53}" type="pres">
      <dgm:prSet presAssocID="{EAB92CC2-5093-4FB8-A33D-C4BB380E2A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ZW"/>
        </a:p>
      </dgm:t>
    </dgm:pt>
    <dgm:pt modelId="{ED47670F-D8E3-4BE5-A52E-AC465C7C2F65}" type="pres">
      <dgm:prSet presAssocID="{C6886765-F41D-473E-A46B-ECDEA84777C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75EDC995-E7AE-43F3-B5E7-E501104D2637}" type="pres">
      <dgm:prSet presAssocID="{C6886765-F41D-473E-A46B-ECDEA84777C1}" presName="rootComposite1" presStyleCnt="0"/>
      <dgm:spPr/>
      <dgm:t>
        <a:bodyPr/>
        <a:lstStyle/>
        <a:p>
          <a:endParaRPr lang="en-ZW"/>
        </a:p>
      </dgm:t>
    </dgm:pt>
    <dgm:pt modelId="{54E14E1F-DDB2-471A-9418-A0A4F5A4CDC7}" type="pres">
      <dgm:prSet presAssocID="{C6886765-F41D-473E-A46B-ECDEA84777C1}" presName="rootText1" presStyleLbl="node0" presStyleIdx="0" presStyleCnt="1" custScaleX="123716" custScaleY="12433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325363EA-4D21-4444-9795-3E19AD4274AB}" type="pres">
      <dgm:prSet presAssocID="{C6886765-F41D-473E-A46B-ECDEA84777C1}" presName="rootConnector1" presStyleLbl="node1" presStyleIdx="0" presStyleCnt="0"/>
      <dgm:spPr/>
      <dgm:t>
        <a:bodyPr/>
        <a:lstStyle/>
        <a:p>
          <a:endParaRPr lang="en-ZW"/>
        </a:p>
      </dgm:t>
    </dgm:pt>
    <dgm:pt modelId="{E64E4ACB-22A7-44D2-A604-BB22F300505E}" type="pres">
      <dgm:prSet presAssocID="{C6886765-F41D-473E-A46B-ECDEA84777C1}" presName="hierChild2" presStyleCnt="0"/>
      <dgm:spPr/>
      <dgm:t>
        <a:bodyPr/>
        <a:lstStyle/>
        <a:p>
          <a:endParaRPr lang="en-ZW"/>
        </a:p>
      </dgm:t>
    </dgm:pt>
    <dgm:pt modelId="{5437A97B-965B-484C-94C2-B2D53CA2ACFB}" type="pres">
      <dgm:prSet presAssocID="{AF6F69EB-072D-44E4-B91F-A16D2B78B61E}" presName="Name37" presStyleLbl="parChTrans1D2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79C3C793-CEE8-4E0E-BE66-4DEB325A956F}" type="pres">
      <dgm:prSet presAssocID="{84751FC2-AAA5-49E7-B835-63F201047E6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5BFF9581-B44A-4BCF-919D-BB4D4124F5E3}" type="pres">
      <dgm:prSet presAssocID="{84751FC2-AAA5-49E7-B835-63F201047E69}" presName="rootComposite" presStyleCnt="0"/>
      <dgm:spPr/>
      <dgm:t>
        <a:bodyPr/>
        <a:lstStyle/>
        <a:p>
          <a:endParaRPr lang="en-ZW"/>
        </a:p>
      </dgm:t>
    </dgm:pt>
    <dgm:pt modelId="{CEA69E06-86E6-4610-8172-932A7BCE4937}" type="pres">
      <dgm:prSet presAssocID="{84751FC2-AAA5-49E7-B835-63F201047E69}" presName="rootText" presStyleLbl="node2" presStyleIdx="0" presStyleCnt="5" custScaleY="15204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9983AFFB-E5DF-4A03-93DD-69D52182FD6E}" type="pres">
      <dgm:prSet presAssocID="{84751FC2-AAA5-49E7-B835-63F201047E69}" presName="rootConnector" presStyleLbl="node2" presStyleIdx="0" presStyleCnt="5"/>
      <dgm:spPr/>
      <dgm:t>
        <a:bodyPr/>
        <a:lstStyle/>
        <a:p>
          <a:endParaRPr lang="en-ZW"/>
        </a:p>
      </dgm:t>
    </dgm:pt>
    <dgm:pt modelId="{DF83DE04-5D15-4B93-9B3E-227FE1A0F7DC}" type="pres">
      <dgm:prSet presAssocID="{84751FC2-AAA5-49E7-B835-63F201047E69}" presName="hierChild4" presStyleCnt="0"/>
      <dgm:spPr/>
      <dgm:t>
        <a:bodyPr/>
        <a:lstStyle/>
        <a:p>
          <a:endParaRPr lang="en-ZW"/>
        </a:p>
      </dgm:t>
    </dgm:pt>
    <dgm:pt modelId="{E2385F3F-1A99-41BD-AD0A-AE0025FBB6D5}" type="pres">
      <dgm:prSet presAssocID="{84751FC2-AAA5-49E7-B835-63F201047E69}" presName="hierChild5" presStyleCnt="0"/>
      <dgm:spPr/>
      <dgm:t>
        <a:bodyPr/>
        <a:lstStyle/>
        <a:p>
          <a:endParaRPr lang="en-ZW"/>
        </a:p>
      </dgm:t>
    </dgm:pt>
    <dgm:pt modelId="{B22480D2-D026-4D9B-949E-F4A542AE05D3}" type="pres">
      <dgm:prSet presAssocID="{20C87B40-8912-4223-9CFF-9F1E7FC8DBCB}" presName="Name37" presStyleLbl="parChTrans1D2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AE8C23BA-7A7C-4EEC-8BA8-8C2835F71C14}" type="pres">
      <dgm:prSet presAssocID="{A1C6F803-DC6E-424B-81BB-15EA55B8EE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E4C1276D-F689-498A-B650-8450411739D7}" type="pres">
      <dgm:prSet presAssocID="{A1C6F803-DC6E-424B-81BB-15EA55B8EE67}" presName="rootComposite" presStyleCnt="0"/>
      <dgm:spPr/>
      <dgm:t>
        <a:bodyPr/>
        <a:lstStyle/>
        <a:p>
          <a:endParaRPr lang="en-ZW"/>
        </a:p>
      </dgm:t>
    </dgm:pt>
    <dgm:pt modelId="{02C121F6-0BEF-4F7D-8959-951A110B7B44}" type="pres">
      <dgm:prSet presAssocID="{A1C6F803-DC6E-424B-81BB-15EA55B8EE67}" presName="rootText" presStyleLbl="node2" presStyleIdx="1" presStyleCnt="5" custScaleY="15204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365F77F9-BE62-4F81-B911-6E8C768D0AEF}" type="pres">
      <dgm:prSet presAssocID="{A1C6F803-DC6E-424B-81BB-15EA55B8EE67}" presName="rootConnector" presStyleLbl="node2" presStyleIdx="1" presStyleCnt="5"/>
      <dgm:spPr/>
      <dgm:t>
        <a:bodyPr/>
        <a:lstStyle/>
        <a:p>
          <a:endParaRPr lang="en-ZW"/>
        </a:p>
      </dgm:t>
    </dgm:pt>
    <dgm:pt modelId="{1702ABDA-0CD1-4F6F-8349-B1B0A5AB35D0}" type="pres">
      <dgm:prSet presAssocID="{A1C6F803-DC6E-424B-81BB-15EA55B8EE67}" presName="hierChild4" presStyleCnt="0"/>
      <dgm:spPr/>
      <dgm:t>
        <a:bodyPr/>
        <a:lstStyle/>
        <a:p>
          <a:endParaRPr lang="en-ZW"/>
        </a:p>
      </dgm:t>
    </dgm:pt>
    <dgm:pt modelId="{DB90EE5F-2B44-4879-8D69-FDC848B9F4D0}" type="pres">
      <dgm:prSet presAssocID="{A1C6F803-DC6E-424B-81BB-15EA55B8EE67}" presName="hierChild5" presStyleCnt="0"/>
      <dgm:spPr/>
      <dgm:t>
        <a:bodyPr/>
        <a:lstStyle/>
        <a:p>
          <a:endParaRPr lang="en-ZW"/>
        </a:p>
      </dgm:t>
    </dgm:pt>
    <dgm:pt modelId="{6475113E-EDA0-4EFD-A217-30A088375886}" type="pres">
      <dgm:prSet presAssocID="{A4C6F3B2-C6A1-46A4-8520-275F38AC8844}" presName="Name37" presStyleLbl="parChTrans1D2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5667C31D-DF90-4794-BE2C-B74EF2FFFBA9}" type="pres">
      <dgm:prSet presAssocID="{849AAFD2-F912-42C6-B489-1BAC97345D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8F2B2400-8D81-47FD-AB6D-155A3EAA0267}" type="pres">
      <dgm:prSet presAssocID="{849AAFD2-F912-42C6-B489-1BAC97345DE2}" presName="rootComposite" presStyleCnt="0"/>
      <dgm:spPr/>
      <dgm:t>
        <a:bodyPr/>
        <a:lstStyle/>
        <a:p>
          <a:endParaRPr lang="en-ZW"/>
        </a:p>
      </dgm:t>
    </dgm:pt>
    <dgm:pt modelId="{574587CA-FA52-40A9-A8DA-78AD3132057F}" type="pres">
      <dgm:prSet presAssocID="{849AAFD2-F912-42C6-B489-1BAC97345DE2}" presName="rootText" presStyleLbl="node2" presStyleIdx="2" presStyleCnt="5" custScaleY="1432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82DFDD48-96C7-4B95-8DC8-6EDF3F46A458}" type="pres">
      <dgm:prSet presAssocID="{849AAFD2-F912-42C6-B489-1BAC97345DE2}" presName="rootConnector" presStyleLbl="node2" presStyleIdx="2" presStyleCnt="5"/>
      <dgm:spPr/>
      <dgm:t>
        <a:bodyPr/>
        <a:lstStyle/>
        <a:p>
          <a:endParaRPr lang="en-ZW"/>
        </a:p>
      </dgm:t>
    </dgm:pt>
    <dgm:pt modelId="{520D9B7D-7357-4CDA-83F2-770ACAB28020}" type="pres">
      <dgm:prSet presAssocID="{849AAFD2-F912-42C6-B489-1BAC97345DE2}" presName="hierChild4" presStyleCnt="0"/>
      <dgm:spPr/>
      <dgm:t>
        <a:bodyPr/>
        <a:lstStyle/>
        <a:p>
          <a:endParaRPr lang="en-ZW"/>
        </a:p>
      </dgm:t>
    </dgm:pt>
    <dgm:pt modelId="{E29F61D1-89EE-45A5-AD89-63D62E48CB8C}" type="pres">
      <dgm:prSet presAssocID="{849AAFD2-F912-42C6-B489-1BAC97345DE2}" presName="hierChild5" presStyleCnt="0"/>
      <dgm:spPr/>
      <dgm:t>
        <a:bodyPr/>
        <a:lstStyle/>
        <a:p>
          <a:endParaRPr lang="en-ZW"/>
        </a:p>
      </dgm:t>
    </dgm:pt>
    <dgm:pt modelId="{03621086-54B7-4C22-9545-CE31EC272CCB}" type="pres">
      <dgm:prSet presAssocID="{1657F4F0-0E29-4561-8D01-5F8F1C4671F8}" presName="Name37" presStyleLbl="parChTrans1D2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90F94175-1381-4C18-95DD-40A5853B0870}" type="pres">
      <dgm:prSet presAssocID="{569C945D-965F-4138-84A4-316E1B8D4A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9D9E512C-3229-481A-A9EE-61BC907DD244}" type="pres">
      <dgm:prSet presAssocID="{569C945D-965F-4138-84A4-316E1B8D4ADD}" presName="rootComposite" presStyleCnt="0"/>
      <dgm:spPr/>
      <dgm:t>
        <a:bodyPr/>
        <a:lstStyle/>
        <a:p>
          <a:endParaRPr lang="en-ZW"/>
        </a:p>
      </dgm:t>
    </dgm:pt>
    <dgm:pt modelId="{0DE7384A-F34E-4983-AF55-214BC8592CF6}" type="pres">
      <dgm:prSet presAssocID="{569C945D-965F-4138-84A4-316E1B8D4ADD}" presName="rootText" presStyleLbl="node2" presStyleIdx="3" presStyleCnt="5" custScaleY="13919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10B3B7BD-A9B5-4047-BFD3-31F9D58842AB}" type="pres">
      <dgm:prSet presAssocID="{569C945D-965F-4138-84A4-316E1B8D4ADD}" presName="rootConnector" presStyleLbl="node2" presStyleIdx="3" presStyleCnt="5"/>
      <dgm:spPr/>
      <dgm:t>
        <a:bodyPr/>
        <a:lstStyle/>
        <a:p>
          <a:endParaRPr lang="en-ZW"/>
        </a:p>
      </dgm:t>
    </dgm:pt>
    <dgm:pt modelId="{F9790FF6-043F-49FE-B497-F86A728A1E40}" type="pres">
      <dgm:prSet presAssocID="{569C945D-965F-4138-84A4-316E1B8D4ADD}" presName="hierChild4" presStyleCnt="0"/>
      <dgm:spPr/>
      <dgm:t>
        <a:bodyPr/>
        <a:lstStyle/>
        <a:p>
          <a:endParaRPr lang="en-ZW"/>
        </a:p>
      </dgm:t>
    </dgm:pt>
    <dgm:pt modelId="{7D00580F-74BD-49FB-B3AE-2D22294C3E03}" type="pres">
      <dgm:prSet presAssocID="{569C945D-965F-4138-84A4-316E1B8D4ADD}" presName="hierChild5" presStyleCnt="0"/>
      <dgm:spPr/>
      <dgm:t>
        <a:bodyPr/>
        <a:lstStyle/>
        <a:p>
          <a:endParaRPr lang="en-ZW"/>
        </a:p>
      </dgm:t>
    </dgm:pt>
    <dgm:pt modelId="{58374915-5F50-4F6D-B87C-5F5DB3462101}" type="pres">
      <dgm:prSet presAssocID="{A9B586E1-9501-4D42-96DA-D398B50018FA}" presName="Name37" presStyleLbl="parChTrans1D2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D5E32616-D4B2-40F2-9956-EFE6106EDFFF}" type="pres">
      <dgm:prSet presAssocID="{712A3083-85B5-43B8-AEEC-F0F5EE69A40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6DD2999F-564D-4C96-A59F-FE205F884472}" type="pres">
      <dgm:prSet presAssocID="{712A3083-85B5-43B8-AEEC-F0F5EE69A406}" presName="rootComposite" presStyleCnt="0"/>
      <dgm:spPr/>
      <dgm:t>
        <a:bodyPr/>
        <a:lstStyle/>
        <a:p>
          <a:endParaRPr lang="en-ZW"/>
        </a:p>
      </dgm:t>
    </dgm:pt>
    <dgm:pt modelId="{62D45925-B13B-4207-A848-9F2133CEF322}" type="pres">
      <dgm:prSet presAssocID="{712A3083-85B5-43B8-AEEC-F0F5EE69A406}" presName="rootText" presStyleLbl="node2" presStyleIdx="4" presStyleCnt="5" custScaleY="13514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75C878C0-BCA0-412C-BE14-633F70B21DC2}" type="pres">
      <dgm:prSet presAssocID="{712A3083-85B5-43B8-AEEC-F0F5EE69A406}" presName="rootConnector" presStyleLbl="node2" presStyleIdx="4" presStyleCnt="5"/>
      <dgm:spPr/>
      <dgm:t>
        <a:bodyPr/>
        <a:lstStyle/>
        <a:p>
          <a:endParaRPr lang="en-ZW"/>
        </a:p>
      </dgm:t>
    </dgm:pt>
    <dgm:pt modelId="{43F57AD5-AAD8-4185-A610-7D4B64CA1E64}" type="pres">
      <dgm:prSet presAssocID="{712A3083-85B5-43B8-AEEC-F0F5EE69A406}" presName="hierChild4" presStyleCnt="0"/>
      <dgm:spPr/>
      <dgm:t>
        <a:bodyPr/>
        <a:lstStyle/>
        <a:p>
          <a:endParaRPr lang="en-ZW"/>
        </a:p>
      </dgm:t>
    </dgm:pt>
    <dgm:pt modelId="{E023B052-1403-4E26-9419-1B77FAC39048}" type="pres">
      <dgm:prSet presAssocID="{712A3083-85B5-43B8-AEEC-F0F5EE69A406}" presName="hierChild5" presStyleCnt="0"/>
      <dgm:spPr/>
      <dgm:t>
        <a:bodyPr/>
        <a:lstStyle/>
        <a:p>
          <a:endParaRPr lang="en-ZW"/>
        </a:p>
      </dgm:t>
    </dgm:pt>
    <dgm:pt modelId="{DFA016A8-7F77-476C-907B-B6642D87FC2D}" type="pres">
      <dgm:prSet presAssocID="{C6886765-F41D-473E-A46B-ECDEA84777C1}" presName="hierChild3" presStyleCnt="0"/>
      <dgm:spPr/>
      <dgm:t>
        <a:bodyPr/>
        <a:lstStyle/>
        <a:p>
          <a:endParaRPr lang="en-ZW"/>
        </a:p>
      </dgm:t>
    </dgm:pt>
    <dgm:pt modelId="{16586C2D-586A-4A33-9AC3-BA61A35E84D6}" type="pres">
      <dgm:prSet presAssocID="{B05A1D9A-154B-477A-A946-D94BF2A26474}" presName="Name111" presStyleLbl="parChTrans1D2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</dgm:spPr>
      <dgm:t>
        <a:bodyPr/>
        <a:lstStyle/>
        <a:p>
          <a:endParaRPr lang="en-ZW"/>
        </a:p>
      </dgm:t>
    </dgm:pt>
    <dgm:pt modelId="{FFF8E2D7-50F5-43F1-8C63-DA61C55875F1}" type="pres">
      <dgm:prSet presAssocID="{A14D35EA-BFF4-41A2-97D2-AAC8EC38E60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ZW"/>
        </a:p>
      </dgm:t>
    </dgm:pt>
    <dgm:pt modelId="{9B09D1F9-BE90-46AA-A09B-9B64EE05A3A0}" type="pres">
      <dgm:prSet presAssocID="{A14D35EA-BFF4-41A2-97D2-AAC8EC38E60C}" presName="rootComposite3" presStyleCnt="0"/>
      <dgm:spPr/>
      <dgm:t>
        <a:bodyPr/>
        <a:lstStyle/>
        <a:p>
          <a:endParaRPr lang="en-ZW"/>
        </a:p>
      </dgm:t>
    </dgm:pt>
    <dgm:pt modelId="{745F1322-C2FA-4487-9268-59BBEA1A0005}" type="pres">
      <dgm:prSet presAssocID="{A14D35EA-BFF4-41A2-97D2-AAC8EC38E60C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ZW"/>
        </a:p>
      </dgm:t>
    </dgm:pt>
    <dgm:pt modelId="{2ED204B4-829B-410B-B39D-1F6DDE61BFB5}" type="pres">
      <dgm:prSet presAssocID="{A14D35EA-BFF4-41A2-97D2-AAC8EC38E60C}" presName="rootConnector3" presStyleLbl="asst1" presStyleIdx="0" presStyleCnt="1"/>
      <dgm:spPr/>
      <dgm:t>
        <a:bodyPr/>
        <a:lstStyle/>
        <a:p>
          <a:endParaRPr lang="en-ZW"/>
        </a:p>
      </dgm:t>
    </dgm:pt>
    <dgm:pt modelId="{BBA4518C-4D8D-472D-8464-FF1E6FA3F5C5}" type="pres">
      <dgm:prSet presAssocID="{A14D35EA-BFF4-41A2-97D2-AAC8EC38E60C}" presName="hierChild6" presStyleCnt="0"/>
      <dgm:spPr/>
      <dgm:t>
        <a:bodyPr/>
        <a:lstStyle/>
        <a:p>
          <a:endParaRPr lang="en-ZW"/>
        </a:p>
      </dgm:t>
    </dgm:pt>
    <dgm:pt modelId="{71D3F1BE-D42B-43A3-A157-C5A2A7CA85AE}" type="pres">
      <dgm:prSet presAssocID="{A14D35EA-BFF4-41A2-97D2-AAC8EC38E60C}" presName="hierChild7" presStyleCnt="0"/>
      <dgm:spPr/>
      <dgm:t>
        <a:bodyPr/>
        <a:lstStyle/>
        <a:p>
          <a:endParaRPr lang="en-ZW"/>
        </a:p>
      </dgm:t>
    </dgm:pt>
  </dgm:ptLst>
  <dgm:cxnLst>
    <dgm:cxn modelId="{D7FA440F-7C74-4BCC-BAE4-4F673D34EA7E}" type="presOf" srcId="{AF6F69EB-072D-44E4-B91F-A16D2B78B61E}" destId="{5437A97B-965B-484C-94C2-B2D53CA2ACFB}" srcOrd="0" destOrd="0" presId="urn:microsoft.com/office/officeart/2005/8/layout/orgChart1"/>
    <dgm:cxn modelId="{4DB3709E-8347-4B57-89FC-466B49D2DBFA}" type="presOf" srcId="{849AAFD2-F912-42C6-B489-1BAC97345DE2}" destId="{574587CA-FA52-40A9-A8DA-78AD3132057F}" srcOrd="0" destOrd="0" presId="urn:microsoft.com/office/officeart/2005/8/layout/orgChart1"/>
    <dgm:cxn modelId="{1ADD7453-4D4A-41C6-9DE9-ECCC136E0995}" type="presOf" srcId="{B05A1D9A-154B-477A-A946-D94BF2A26474}" destId="{16586C2D-586A-4A33-9AC3-BA61A35E84D6}" srcOrd="0" destOrd="0" presId="urn:microsoft.com/office/officeart/2005/8/layout/orgChart1"/>
    <dgm:cxn modelId="{07D8129F-0A2E-4825-8F12-F7426B54E59B}" type="presOf" srcId="{A1C6F803-DC6E-424B-81BB-15EA55B8EE67}" destId="{365F77F9-BE62-4F81-B911-6E8C768D0AEF}" srcOrd="1" destOrd="0" presId="urn:microsoft.com/office/officeart/2005/8/layout/orgChart1"/>
    <dgm:cxn modelId="{2C237029-07CA-4BDF-969E-66C83AEADB38}" type="presOf" srcId="{A14D35EA-BFF4-41A2-97D2-AAC8EC38E60C}" destId="{2ED204B4-829B-410B-B39D-1F6DDE61BFB5}" srcOrd="1" destOrd="0" presId="urn:microsoft.com/office/officeart/2005/8/layout/orgChart1"/>
    <dgm:cxn modelId="{7C400B16-4C06-4CA8-8B90-A403B9178DB9}" type="presOf" srcId="{EAB92CC2-5093-4FB8-A33D-C4BB380E2AB7}" destId="{E625F4C1-9556-40D5-870E-5A02C04D7B53}" srcOrd="0" destOrd="0" presId="urn:microsoft.com/office/officeart/2005/8/layout/orgChart1"/>
    <dgm:cxn modelId="{E9733313-FD9B-49D6-94BA-697007A6A397}" srcId="{EAB92CC2-5093-4FB8-A33D-C4BB380E2AB7}" destId="{C6886765-F41D-473E-A46B-ECDEA84777C1}" srcOrd="0" destOrd="0" parTransId="{BCF2D8D4-BEB8-4F5F-8649-4ED31A3D0AB6}" sibTransId="{957160D6-3425-4432-87A0-020E44D9663F}"/>
    <dgm:cxn modelId="{19F8B8BF-9FD8-4D82-998F-634B5DB6FD44}" type="presOf" srcId="{84751FC2-AAA5-49E7-B835-63F201047E69}" destId="{CEA69E06-86E6-4610-8172-932A7BCE4937}" srcOrd="0" destOrd="0" presId="urn:microsoft.com/office/officeart/2005/8/layout/orgChart1"/>
    <dgm:cxn modelId="{F9962FAE-B493-4DE4-A97B-FDF6547EEC52}" srcId="{C6886765-F41D-473E-A46B-ECDEA84777C1}" destId="{712A3083-85B5-43B8-AEEC-F0F5EE69A406}" srcOrd="5" destOrd="0" parTransId="{A9B586E1-9501-4D42-96DA-D398B50018FA}" sibTransId="{091D105F-C763-4D42-89EA-72A9C2B3DD7D}"/>
    <dgm:cxn modelId="{580958C0-B106-4902-8E49-7E7018C1B29C}" srcId="{C6886765-F41D-473E-A46B-ECDEA84777C1}" destId="{A14D35EA-BFF4-41A2-97D2-AAC8EC38E60C}" srcOrd="0" destOrd="0" parTransId="{B05A1D9A-154B-477A-A946-D94BF2A26474}" sibTransId="{7C397ABC-1E5D-463D-8478-A4302DE00D6E}"/>
    <dgm:cxn modelId="{512CE821-0207-4AF6-A931-66ED6E740C1A}" type="presOf" srcId="{849AAFD2-F912-42C6-B489-1BAC97345DE2}" destId="{82DFDD48-96C7-4B95-8DC8-6EDF3F46A458}" srcOrd="1" destOrd="0" presId="urn:microsoft.com/office/officeart/2005/8/layout/orgChart1"/>
    <dgm:cxn modelId="{95FD36F9-2025-4FD5-9033-09596A0CCD9E}" type="presOf" srcId="{84751FC2-AAA5-49E7-B835-63F201047E69}" destId="{9983AFFB-E5DF-4A03-93DD-69D52182FD6E}" srcOrd="1" destOrd="0" presId="urn:microsoft.com/office/officeart/2005/8/layout/orgChart1"/>
    <dgm:cxn modelId="{B7C9AAC3-B912-4C76-8749-0772513F9D51}" type="presOf" srcId="{1657F4F0-0E29-4561-8D01-5F8F1C4671F8}" destId="{03621086-54B7-4C22-9545-CE31EC272CCB}" srcOrd="0" destOrd="0" presId="urn:microsoft.com/office/officeart/2005/8/layout/orgChart1"/>
    <dgm:cxn modelId="{834AE924-0D1D-4B24-B0D6-0F3B33C2DE62}" type="presOf" srcId="{569C945D-965F-4138-84A4-316E1B8D4ADD}" destId="{10B3B7BD-A9B5-4047-BFD3-31F9D58842AB}" srcOrd="1" destOrd="0" presId="urn:microsoft.com/office/officeart/2005/8/layout/orgChart1"/>
    <dgm:cxn modelId="{F4203C5B-0700-48BB-BFA4-66A92D98DBBD}" srcId="{C6886765-F41D-473E-A46B-ECDEA84777C1}" destId="{849AAFD2-F912-42C6-B489-1BAC97345DE2}" srcOrd="3" destOrd="0" parTransId="{A4C6F3B2-C6A1-46A4-8520-275F38AC8844}" sibTransId="{D96233C7-4300-416E-93A2-84EBD44651D3}"/>
    <dgm:cxn modelId="{77550703-10A2-4D18-8CDF-3A3DBC045498}" srcId="{C6886765-F41D-473E-A46B-ECDEA84777C1}" destId="{A1C6F803-DC6E-424B-81BB-15EA55B8EE67}" srcOrd="2" destOrd="0" parTransId="{20C87B40-8912-4223-9CFF-9F1E7FC8DBCB}" sibTransId="{DD0DD6ED-D08A-4536-9446-088F4DD19767}"/>
    <dgm:cxn modelId="{40D3FF8C-28DE-45EB-93E7-74275492D7CA}" type="presOf" srcId="{A9B586E1-9501-4D42-96DA-D398B50018FA}" destId="{58374915-5F50-4F6D-B87C-5F5DB3462101}" srcOrd="0" destOrd="0" presId="urn:microsoft.com/office/officeart/2005/8/layout/orgChart1"/>
    <dgm:cxn modelId="{6AB18036-F0A8-4C60-85EA-78CB639F74BC}" type="presOf" srcId="{A14D35EA-BFF4-41A2-97D2-AAC8EC38E60C}" destId="{745F1322-C2FA-4487-9268-59BBEA1A0005}" srcOrd="0" destOrd="0" presId="urn:microsoft.com/office/officeart/2005/8/layout/orgChart1"/>
    <dgm:cxn modelId="{02A897B8-E690-41FF-BE64-B5BAC1223C60}" srcId="{C6886765-F41D-473E-A46B-ECDEA84777C1}" destId="{84751FC2-AAA5-49E7-B835-63F201047E69}" srcOrd="1" destOrd="0" parTransId="{AF6F69EB-072D-44E4-B91F-A16D2B78B61E}" sibTransId="{F0873867-6FE9-445F-9EDA-4662BF35264D}"/>
    <dgm:cxn modelId="{1620A44B-D568-451F-85AC-E8C3D7DC5E3E}" type="presOf" srcId="{C6886765-F41D-473E-A46B-ECDEA84777C1}" destId="{325363EA-4D21-4444-9795-3E19AD4274AB}" srcOrd="1" destOrd="0" presId="urn:microsoft.com/office/officeart/2005/8/layout/orgChart1"/>
    <dgm:cxn modelId="{E7017EB9-FA65-480C-BD8F-02496BB8A02D}" type="presOf" srcId="{712A3083-85B5-43B8-AEEC-F0F5EE69A406}" destId="{62D45925-B13B-4207-A848-9F2133CEF322}" srcOrd="0" destOrd="0" presId="urn:microsoft.com/office/officeart/2005/8/layout/orgChart1"/>
    <dgm:cxn modelId="{1904BA7A-CBDF-49AC-B248-61420CF11FBE}" type="presOf" srcId="{569C945D-965F-4138-84A4-316E1B8D4ADD}" destId="{0DE7384A-F34E-4983-AF55-214BC8592CF6}" srcOrd="0" destOrd="0" presId="urn:microsoft.com/office/officeart/2005/8/layout/orgChart1"/>
    <dgm:cxn modelId="{107C309F-C9CB-400F-AAC2-DF472FD11243}" type="presOf" srcId="{C6886765-F41D-473E-A46B-ECDEA84777C1}" destId="{54E14E1F-DDB2-471A-9418-A0A4F5A4CDC7}" srcOrd="0" destOrd="0" presId="urn:microsoft.com/office/officeart/2005/8/layout/orgChart1"/>
    <dgm:cxn modelId="{7C8CD9CF-443A-4CC1-A680-C68063B9F80B}" type="presOf" srcId="{712A3083-85B5-43B8-AEEC-F0F5EE69A406}" destId="{75C878C0-BCA0-412C-BE14-633F70B21DC2}" srcOrd="1" destOrd="0" presId="urn:microsoft.com/office/officeart/2005/8/layout/orgChart1"/>
    <dgm:cxn modelId="{0E4BA5BD-BBB8-4B00-8782-E8E36576622F}" type="presOf" srcId="{A4C6F3B2-C6A1-46A4-8520-275F38AC8844}" destId="{6475113E-EDA0-4EFD-A217-30A088375886}" srcOrd="0" destOrd="0" presId="urn:microsoft.com/office/officeart/2005/8/layout/orgChart1"/>
    <dgm:cxn modelId="{787ED4B2-BCE0-4EAF-A582-03AF01CB86C8}" type="presOf" srcId="{A1C6F803-DC6E-424B-81BB-15EA55B8EE67}" destId="{02C121F6-0BEF-4F7D-8959-951A110B7B44}" srcOrd="0" destOrd="0" presId="urn:microsoft.com/office/officeart/2005/8/layout/orgChart1"/>
    <dgm:cxn modelId="{2B45C559-8348-4A6B-9F5A-25EA092B986F}" srcId="{C6886765-F41D-473E-A46B-ECDEA84777C1}" destId="{569C945D-965F-4138-84A4-316E1B8D4ADD}" srcOrd="4" destOrd="0" parTransId="{1657F4F0-0E29-4561-8D01-5F8F1C4671F8}" sibTransId="{4782C580-790B-422A-B196-2A7ACAFD7B01}"/>
    <dgm:cxn modelId="{CC6073A8-D476-4ED0-994B-2877B5DE379C}" type="presOf" srcId="{20C87B40-8912-4223-9CFF-9F1E7FC8DBCB}" destId="{B22480D2-D026-4D9B-949E-F4A542AE05D3}" srcOrd="0" destOrd="0" presId="urn:microsoft.com/office/officeart/2005/8/layout/orgChart1"/>
    <dgm:cxn modelId="{442D8384-A349-464B-A842-53666C3A579F}" type="presParOf" srcId="{E625F4C1-9556-40D5-870E-5A02C04D7B53}" destId="{ED47670F-D8E3-4BE5-A52E-AC465C7C2F65}" srcOrd="0" destOrd="0" presId="urn:microsoft.com/office/officeart/2005/8/layout/orgChart1"/>
    <dgm:cxn modelId="{2C982821-4D4B-4724-8021-7BE34964AC6B}" type="presParOf" srcId="{ED47670F-D8E3-4BE5-A52E-AC465C7C2F65}" destId="{75EDC995-E7AE-43F3-B5E7-E501104D2637}" srcOrd="0" destOrd="0" presId="urn:microsoft.com/office/officeart/2005/8/layout/orgChart1"/>
    <dgm:cxn modelId="{5AECFA75-FFAA-4318-A0CC-7897B5989455}" type="presParOf" srcId="{75EDC995-E7AE-43F3-B5E7-E501104D2637}" destId="{54E14E1F-DDB2-471A-9418-A0A4F5A4CDC7}" srcOrd="0" destOrd="0" presId="urn:microsoft.com/office/officeart/2005/8/layout/orgChart1"/>
    <dgm:cxn modelId="{428606BD-E755-4C0A-A0F2-968F3AC78F81}" type="presParOf" srcId="{75EDC995-E7AE-43F3-B5E7-E501104D2637}" destId="{325363EA-4D21-4444-9795-3E19AD4274AB}" srcOrd="1" destOrd="0" presId="urn:microsoft.com/office/officeart/2005/8/layout/orgChart1"/>
    <dgm:cxn modelId="{6880E3BD-0D1F-4E69-B8FB-01EF715BDB71}" type="presParOf" srcId="{ED47670F-D8E3-4BE5-A52E-AC465C7C2F65}" destId="{E64E4ACB-22A7-44D2-A604-BB22F300505E}" srcOrd="1" destOrd="0" presId="urn:microsoft.com/office/officeart/2005/8/layout/orgChart1"/>
    <dgm:cxn modelId="{44A2284C-42B1-4397-BED1-32CA310EC77D}" type="presParOf" srcId="{E64E4ACB-22A7-44D2-A604-BB22F300505E}" destId="{5437A97B-965B-484C-94C2-B2D53CA2ACFB}" srcOrd="0" destOrd="0" presId="urn:microsoft.com/office/officeart/2005/8/layout/orgChart1"/>
    <dgm:cxn modelId="{DDA6762B-3031-47B0-BF52-F2B742122845}" type="presParOf" srcId="{E64E4ACB-22A7-44D2-A604-BB22F300505E}" destId="{79C3C793-CEE8-4E0E-BE66-4DEB325A956F}" srcOrd="1" destOrd="0" presId="urn:microsoft.com/office/officeart/2005/8/layout/orgChart1"/>
    <dgm:cxn modelId="{31D8CC93-A6C4-4696-9E3C-5EAFD254E6F2}" type="presParOf" srcId="{79C3C793-CEE8-4E0E-BE66-4DEB325A956F}" destId="{5BFF9581-B44A-4BCF-919D-BB4D4124F5E3}" srcOrd="0" destOrd="0" presId="urn:microsoft.com/office/officeart/2005/8/layout/orgChart1"/>
    <dgm:cxn modelId="{79463F53-44E8-456D-AB0B-92093A8D7059}" type="presParOf" srcId="{5BFF9581-B44A-4BCF-919D-BB4D4124F5E3}" destId="{CEA69E06-86E6-4610-8172-932A7BCE4937}" srcOrd="0" destOrd="0" presId="urn:microsoft.com/office/officeart/2005/8/layout/orgChart1"/>
    <dgm:cxn modelId="{0FD71F05-40FB-4386-80D7-84A2470F603A}" type="presParOf" srcId="{5BFF9581-B44A-4BCF-919D-BB4D4124F5E3}" destId="{9983AFFB-E5DF-4A03-93DD-69D52182FD6E}" srcOrd="1" destOrd="0" presId="urn:microsoft.com/office/officeart/2005/8/layout/orgChart1"/>
    <dgm:cxn modelId="{F2983009-8070-4391-A70E-C1D3C5D277DC}" type="presParOf" srcId="{79C3C793-CEE8-4E0E-BE66-4DEB325A956F}" destId="{DF83DE04-5D15-4B93-9B3E-227FE1A0F7DC}" srcOrd="1" destOrd="0" presId="urn:microsoft.com/office/officeart/2005/8/layout/orgChart1"/>
    <dgm:cxn modelId="{614ACC3B-51B0-4C3F-A16F-1A57734D42A2}" type="presParOf" srcId="{79C3C793-CEE8-4E0E-BE66-4DEB325A956F}" destId="{E2385F3F-1A99-41BD-AD0A-AE0025FBB6D5}" srcOrd="2" destOrd="0" presId="urn:microsoft.com/office/officeart/2005/8/layout/orgChart1"/>
    <dgm:cxn modelId="{7BD8BF2C-C887-442A-8297-DC40DD2E1E0B}" type="presParOf" srcId="{E64E4ACB-22A7-44D2-A604-BB22F300505E}" destId="{B22480D2-D026-4D9B-949E-F4A542AE05D3}" srcOrd="2" destOrd="0" presId="urn:microsoft.com/office/officeart/2005/8/layout/orgChart1"/>
    <dgm:cxn modelId="{B740C5D4-43DC-4EC0-8ECB-9A6CFB4C7FD5}" type="presParOf" srcId="{E64E4ACB-22A7-44D2-A604-BB22F300505E}" destId="{AE8C23BA-7A7C-4EEC-8BA8-8C2835F71C14}" srcOrd="3" destOrd="0" presId="urn:microsoft.com/office/officeart/2005/8/layout/orgChart1"/>
    <dgm:cxn modelId="{690186EA-88B4-49F8-BD1B-B9D602E9BBCE}" type="presParOf" srcId="{AE8C23BA-7A7C-4EEC-8BA8-8C2835F71C14}" destId="{E4C1276D-F689-498A-B650-8450411739D7}" srcOrd="0" destOrd="0" presId="urn:microsoft.com/office/officeart/2005/8/layout/orgChart1"/>
    <dgm:cxn modelId="{57CAFC41-DCA9-4496-ABD7-69577B7DEB03}" type="presParOf" srcId="{E4C1276D-F689-498A-B650-8450411739D7}" destId="{02C121F6-0BEF-4F7D-8959-951A110B7B44}" srcOrd="0" destOrd="0" presId="urn:microsoft.com/office/officeart/2005/8/layout/orgChart1"/>
    <dgm:cxn modelId="{CFBA97C2-B979-4D37-8AB2-761613F93FF1}" type="presParOf" srcId="{E4C1276D-F689-498A-B650-8450411739D7}" destId="{365F77F9-BE62-4F81-B911-6E8C768D0AEF}" srcOrd="1" destOrd="0" presId="urn:microsoft.com/office/officeart/2005/8/layout/orgChart1"/>
    <dgm:cxn modelId="{17916528-2D71-42BB-82EB-0090BD408B4E}" type="presParOf" srcId="{AE8C23BA-7A7C-4EEC-8BA8-8C2835F71C14}" destId="{1702ABDA-0CD1-4F6F-8349-B1B0A5AB35D0}" srcOrd="1" destOrd="0" presId="urn:microsoft.com/office/officeart/2005/8/layout/orgChart1"/>
    <dgm:cxn modelId="{D711435D-2413-4D03-97FB-1EFB752D7B5B}" type="presParOf" srcId="{AE8C23BA-7A7C-4EEC-8BA8-8C2835F71C14}" destId="{DB90EE5F-2B44-4879-8D69-FDC848B9F4D0}" srcOrd="2" destOrd="0" presId="urn:microsoft.com/office/officeart/2005/8/layout/orgChart1"/>
    <dgm:cxn modelId="{342BC6E8-DA8B-40AC-9A85-1891263BBB3D}" type="presParOf" srcId="{E64E4ACB-22A7-44D2-A604-BB22F300505E}" destId="{6475113E-EDA0-4EFD-A217-30A088375886}" srcOrd="4" destOrd="0" presId="urn:microsoft.com/office/officeart/2005/8/layout/orgChart1"/>
    <dgm:cxn modelId="{E4F99D6B-12B5-4D5F-9D29-85E96612598D}" type="presParOf" srcId="{E64E4ACB-22A7-44D2-A604-BB22F300505E}" destId="{5667C31D-DF90-4794-BE2C-B74EF2FFFBA9}" srcOrd="5" destOrd="0" presId="urn:microsoft.com/office/officeart/2005/8/layout/orgChart1"/>
    <dgm:cxn modelId="{E36E7C51-9A18-4EAC-A5D9-F4537DC1C05E}" type="presParOf" srcId="{5667C31D-DF90-4794-BE2C-B74EF2FFFBA9}" destId="{8F2B2400-8D81-47FD-AB6D-155A3EAA0267}" srcOrd="0" destOrd="0" presId="urn:microsoft.com/office/officeart/2005/8/layout/orgChart1"/>
    <dgm:cxn modelId="{70493553-856B-4F0F-A4BE-F0C2716D740F}" type="presParOf" srcId="{8F2B2400-8D81-47FD-AB6D-155A3EAA0267}" destId="{574587CA-FA52-40A9-A8DA-78AD3132057F}" srcOrd="0" destOrd="0" presId="urn:microsoft.com/office/officeart/2005/8/layout/orgChart1"/>
    <dgm:cxn modelId="{82AD5E86-9A90-4F69-929D-0E8F7E50EA15}" type="presParOf" srcId="{8F2B2400-8D81-47FD-AB6D-155A3EAA0267}" destId="{82DFDD48-96C7-4B95-8DC8-6EDF3F46A458}" srcOrd="1" destOrd="0" presId="urn:microsoft.com/office/officeart/2005/8/layout/orgChart1"/>
    <dgm:cxn modelId="{5D776F2D-D450-4018-AD5F-7676BEC9993B}" type="presParOf" srcId="{5667C31D-DF90-4794-BE2C-B74EF2FFFBA9}" destId="{520D9B7D-7357-4CDA-83F2-770ACAB28020}" srcOrd="1" destOrd="0" presId="urn:microsoft.com/office/officeart/2005/8/layout/orgChart1"/>
    <dgm:cxn modelId="{6E23EB17-86F7-4D7D-A471-D5D580A77A3A}" type="presParOf" srcId="{5667C31D-DF90-4794-BE2C-B74EF2FFFBA9}" destId="{E29F61D1-89EE-45A5-AD89-63D62E48CB8C}" srcOrd="2" destOrd="0" presId="urn:microsoft.com/office/officeart/2005/8/layout/orgChart1"/>
    <dgm:cxn modelId="{8BD503E7-8E0F-40C0-B842-BBF363EA99D1}" type="presParOf" srcId="{E64E4ACB-22A7-44D2-A604-BB22F300505E}" destId="{03621086-54B7-4C22-9545-CE31EC272CCB}" srcOrd="6" destOrd="0" presId="urn:microsoft.com/office/officeart/2005/8/layout/orgChart1"/>
    <dgm:cxn modelId="{33AFEE66-60DA-4414-B707-52B757A48F95}" type="presParOf" srcId="{E64E4ACB-22A7-44D2-A604-BB22F300505E}" destId="{90F94175-1381-4C18-95DD-40A5853B0870}" srcOrd="7" destOrd="0" presId="urn:microsoft.com/office/officeart/2005/8/layout/orgChart1"/>
    <dgm:cxn modelId="{1BC666D9-5CA0-4AE8-9665-339497007C65}" type="presParOf" srcId="{90F94175-1381-4C18-95DD-40A5853B0870}" destId="{9D9E512C-3229-481A-A9EE-61BC907DD244}" srcOrd="0" destOrd="0" presId="urn:microsoft.com/office/officeart/2005/8/layout/orgChart1"/>
    <dgm:cxn modelId="{EE07DC42-F98F-4D23-BB82-FE007D7A2A4F}" type="presParOf" srcId="{9D9E512C-3229-481A-A9EE-61BC907DD244}" destId="{0DE7384A-F34E-4983-AF55-214BC8592CF6}" srcOrd="0" destOrd="0" presId="urn:microsoft.com/office/officeart/2005/8/layout/orgChart1"/>
    <dgm:cxn modelId="{7F5B7E52-E774-4951-83B9-F71842FC8E3A}" type="presParOf" srcId="{9D9E512C-3229-481A-A9EE-61BC907DD244}" destId="{10B3B7BD-A9B5-4047-BFD3-31F9D58842AB}" srcOrd="1" destOrd="0" presId="urn:microsoft.com/office/officeart/2005/8/layout/orgChart1"/>
    <dgm:cxn modelId="{872AD2AB-6534-4F04-A4BD-A169D25F63C0}" type="presParOf" srcId="{90F94175-1381-4C18-95DD-40A5853B0870}" destId="{F9790FF6-043F-49FE-B497-F86A728A1E40}" srcOrd="1" destOrd="0" presId="urn:microsoft.com/office/officeart/2005/8/layout/orgChart1"/>
    <dgm:cxn modelId="{13590304-0B78-497A-B79B-E981BA2973FC}" type="presParOf" srcId="{90F94175-1381-4C18-95DD-40A5853B0870}" destId="{7D00580F-74BD-49FB-B3AE-2D22294C3E03}" srcOrd="2" destOrd="0" presId="urn:microsoft.com/office/officeart/2005/8/layout/orgChart1"/>
    <dgm:cxn modelId="{6100BBC6-DB1A-470F-AEAB-F6A5BFD31ED7}" type="presParOf" srcId="{E64E4ACB-22A7-44D2-A604-BB22F300505E}" destId="{58374915-5F50-4F6D-B87C-5F5DB3462101}" srcOrd="8" destOrd="0" presId="urn:microsoft.com/office/officeart/2005/8/layout/orgChart1"/>
    <dgm:cxn modelId="{D3EBD2F1-8411-4339-9FC0-CD80FADDF200}" type="presParOf" srcId="{E64E4ACB-22A7-44D2-A604-BB22F300505E}" destId="{D5E32616-D4B2-40F2-9956-EFE6106EDFFF}" srcOrd="9" destOrd="0" presId="urn:microsoft.com/office/officeart/2005/8/layout/orgChart1"/>
    <dgm:cxn modelId="{B975DC74-4DB0-4EC6-A5DF-869D51D799A7}" type="presParOf" srcId="{D5E32616-D4B2-40F2-9956-EFE6106EDFFF}" destId="{6DD2999F-564D-4C96-A59F-FE205F884472}" srcOrd="0" destOrd="0" presId="urn:microsoft.com/office/officeart/2005/8/layout/orgChart1"/>
    <dgm:cxn modelId="{BAE89D4D-5991-479D-A3AD-4AA4A57DA1EE}" type="presParOf" srcId="{6DD2999F-564D-4C96-A59F-FE205F884472}" destId="{62D45925-B13B-4207-A848-9F2133CEF322}" srcOrd="0" destOrd="0" presId="urn:microsoft.com/office/officeart/2005/8/layout/orgChart1"/>
    <dgm:cxn modelId="{9907CF45-FC90-4992-90B2-CC525A7CF20B}" type="presParOf" srcId="{6DD2999F-564D-4C96-A59F-FE205F884472}" destId="{75C878C0-BCA0-412C-BE14-633F70B21DC2}" srcOrd="1" destOrd="0" presId="urn:microsoft.com/office/officeart/2005/8/layout/orgChart1"/>
    <dgm:cxn modelId="{3EB2680B-D696-4E19-AADE-FF58D80C9067}" type="presParOf" srcId="{D5E32616-D4B2-40F2-9956-EFE6106EDFFF}" destId="{43F57AD5-AAD8-4185-A610-7D4B64CA1E64}" srcOrd="1" destOrd="0" presId="urn:microsoft.com/office/officeart/2005/8/layout/orgChart1"/>
    <dgm:cxn modelId="{6E799BC6-B8AF-4252-B0CA-AF0B3D7EF930}" type="presParOf" srcId="{D5E32616-D4B2-40F2-9956-EFE6106EDFFF}" destId="{E023B052-1403-4E26-9419-1B77FAC39048}" srcOrd="2" destOrd="0" presId="urn:microsoft.com/office/officeart/2005/8/layout/orgChart1"/>
    <dgm:cxn modelId="{430BBE21-7991-42AF-9D72-D7F3EB2EE4AE}" type="presParOf" srcId="{ED47670F-D8E3-4BE5-A52E-AC465C7C2F65}" destId="{DFA016A8-7F77-476C-907B-B6642D87FC2D}" srcOrd="2" destOrd="0" presId="urn:microsoft.com/office/officeart/2005/8/layout/orgChart1"/>
    <dgm:cxn modelId="{D6064C31-A888-4B28-AA87-A7660E47E156}" type="presParOf" srcId="{DFA016A8-7F77-476C-907B-B6642D87FC2D}" destId="{16586C2D-586A-4A33-9AC3-BA61A35E84D6}" srcOrd="0" destOrd="0" presId="urn:microsoft.com/office/officeart/2005/8/layout/orgChart1"/>
    <dgm:cxn modelId="{75CFED38-8192-4D7A-85BA-DB9C6A6A4C9C}" type="presParOf" srcId="{DFA016A8-7F77-476C-907B-B6642D87FC2D}" destId="{FFF8E2D7-50F5-43F1-8C63-DA61C55875F1}" srcOrd="1" destOrd="0" presId="urn:microsoft.com/office/officeart/2005/8/layout/orgChart1"/>
    <dgm:cxn modelId="{FB6CEA5B-CD75-4560-BB72-A5AEC752A4AE}" type="presParOf" srcId="{FFF8E2D7-50F5-43F1-8C63-DA61C55875F1}" destId="{9B09D1F9-BE90-46AA-A09B-9B64EE05A3A0}" srcOrd="0" destOrd="0" presId="urn:microsoft.com/office/officeart/2005/8/layout/orgChart1"/>
    <dgm:cxn modelId="{FDB83625-610A-44E5-A6CC-F3469F2271AF}" type="presParOf" srcId="{9B09D1F9-BE90-46AA-A09B-9B64EE05A3A0}" destId="{745F1322-C2FA-4487-9268-59BBEA1A0005}" srcOrd="0" destOrd="0" presId="urn:microsoft.com/office/officeart/2005/8/layout/orgChart1"/>
    <dgm:cxn modelId="{812B0A38-9240-4B5D-ADB2-107F82334321}" type="presParOf" srcId="{9B09D1F9-BE90-46AA-A09B-9B64EE05A3A0}" destId="{2ED204B4-829B-410B-B39D-1F6DDE61BFB5}" srcOrd="1" destOrd="0" presId="urn:microsoft.com/office/officeart/2005/8/layout/orgChart1"/>
    <dgm:cxn modelId="{A6902647-DEC1-4E98-A769-07734564C7FB}" type="presParOf" srcId="{FFF8E2D7-50F5-43F1-8C63-DA61C55875F1}" destId="{BBA4518C-4D8D-472D-8464-FF1E6FA3F5C5}" srcOrd="1" destOrd="0" presId="urn:microsoft.com/office/officeart/2005/8/layout/orgChart1"/>
    <dgm:cxn modelId="{2E059262-26CC-4177-93A0-30C104503956}" type="presParOf" srcId="{FFF8E2D7-50F5-43F1-8C63-DA61C55875F1}" destId="{71D3F1BE-D42B-43A3-A157-C5A2A7CA85AE}" srcOrd="2" destOrd="0" presId="urn:microsoft.com/office/officeart/2005/8/layout/orgChart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C4FF02-C3F1-43F2-A282-9ED3874516E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W"/>
        </a:p>
      </dgm:t>
    </dgm:pt>
    <dgm:pt modelId="{23CBF43C-ACDC-4709-9016-31DE6D167853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70C0"/>
              </a:solidFill>
            </a:rPr>
            <a:t>Human Resources</a:t>
          </a:r>
          <a:endParaRPr lang="en-ZW" sz="1600" dirty="0">
            <a:solidFill>
              <a:srgbClr val="0070C0"/>
            </a:solidFill>
          </a:endParaRPr>
        </a:p>
      </dgm:t>
    </dgm:pt>
    <dgm:pt modelId="{E6848558-A3A6-4094-8FA7-9CE624C26C1B}" type="parTrans" cxnId="{289E9B02-CE13-4724-B3E3-62EFCDAA638C}">
      <dgm:prSet/>
      <dgm:spPr/>
      <dgm:t>
        <a:bodyPr/>
        <a:lstStyle/>
        <a:p>
          <a:endParaRPr lang="en-ZW"/>
        </a:p>
      </dgm:t>
    </dgm:pt>
    <dgm:pt modelId="{B47E116E-32A0-458A-B9BA-93167CFE1716}" type="sibTrans" cxnId="{289E9B02-CE13-4724-B3E3-62EFCDAA638C}">
      <dgm:prSet/>
      <dgm:spPr/>
      <dgm:t>
        <a:bodyPr/>
        <a:lstStyle/>
        <a:p>
          <a:endParaRPr lang="en-ZW"/>
        </a:p>
      </dgm:t>
    </dgm:pt>
    <dgm:pt modelId="{7362183A-0805-4C07-8B45-612DE4D63262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Standardisation know how </a:t>
          </a:r>
          <a:endParaRPr lang="en-ZW" sz="1200" dirty="0">
            <a:solidFill>
              <a:srgbClr val="0070C0"/>
            </a:solidFill>
          </a:endParaRPr>
        </a:p>
      </dgm:t>
    </dgm:pt>
    <dgm:pt modelId="{5FDDE2BE-7B95-47A8-8CEF-A7650D1E4A10}" type="parTrans" cxnId="{8EF5C5D3-5CC8-44FB-B666-D7D803B69561}">
      <dgm:prSet/>
      <dgm:spPr/>
      <dgm:t>
        <a:bodyPr/>
        <a:lstStyle/>
        <a:p>
          <a:endParaRPr lang="en-ZW"/>
        </a:p>
      </dgm:t>
    </dgm:pt>
    <dgm:pt modelId="{50F03B05-9BAA-44AD-BDE7-B34F2539EF33}" type="sibTrans" cxnId="{8EF5C5D3-5CC8-44FB-B666-D7D803B69561}">
      <dgm:prSet/>
      <dgm:spPr/>
      <dgm:t>
        <a:bodyPr/>
        <a:lstStyle/>
        <a:p>
          <a:endParaRPr lang="en-ZW"/>
        </a:p>
      </dgm:t>
    </dgm:pt>
    <dgm:pt modelId="{8EB30B87-73CA-47F6-B620-25B80D37237C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Immediate, short and long term HR needs?</a:t>
          </a:r>
          <a:endParaRPr lang="en-ZW" sz="1200" dirty="0">
            <a:solidFill>
              <a:srgbClr val="0070C0"/>
            </a:solidFill>
          </a:endParaRPr>
        </a:p>
      </dgm:t>
    </dgm:pt>
    <dgm:pt modelId="{181505DC-D21B-42F8-95E1-92B217E1B45E}" type="parTrans" cxnId="{16D42C69-12DF-4313-A078-30144F067ED4}">
      <dgm:prSet/>
      <dgm:spPr/>
      <dgm:t>
        <a:bodyPr/>
        <a:lstStyle/>
        <a:p>
          <a:endParaRPr lang="en-ZW"/>
        </a:p>
      </dgm:t>
    </dgm:pt>
    <dgm:pt modelId="{6D49D1B2-7238-4817-A36F-3DFD0AE5ADAE}" type="sibTrans" cxnId="{16D42C69-12DF-4313-A078-30144F067ED4}">
      <dgm:prSet/>
      <dgm:spPr/>
      <dgm:t>
        <a:bodyPr/>
        <a:lstStyle/>
        <a:p>
          <a:endParaRPr lang="en-ZW"/>
        </a:p>
      </dgm:t>
    </dgm:pt>
    <dgm:pt modelId="{D3F7D8CD-E29F-47DA-BD77-0AA86219FF3E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Infrastructure</a:t>
          </a:r>
          <a:endParaRPr lang="en-ZW" dirty="0">
            <a:solidFill>
              <a:srgbClr val="0070C0"/>
            </a:solidFill>
          </a:endParaRPr>
        </a:p>
      </dgm:t>
    </dgm:pt>
    <dgm:pt modelId="{2A1231A2-E40D-4D4E-89EF-DA261FBE9AA5}" type="parTrans" cxnId="{B0435D3B-7B18-40CE-9377-1259D2C90AD1}">
      <dgm:prSet/>
      <dgm:spPr/>
      <dgm:t>
        <a:bodyPr/>
        <a:lstStyle/>
        <a:p>
          <a:endParaRPr lang="en-ZW"/>
        </a:p>
      </dgm:t>
    </dgm:pt>
    <dgm:pt modelId="{A1F298A3-4EEC-4D4D-BA17-028389C0E118}" type="sibTrans" cxnId="{B0435D3B-7B18-40CE-9377-1259D2C90AD1}">
      <dgm:prSet/>
      <dgm:spPr/>
      <dgm:t>
        <a:bodyPr/>
        <a:lstStyle/>
        <a:p>
          <a:endParaRPr lang="en-ZW"/>
        </a:p>
      </dgm:t>
    </dgm:pt>
    <dgm:pt modelId="{783013BE-C678-4EF6-BFA5-37CBE32B2CC8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Resources &amp; Investment</a:t>
          </a:r>
          <a:endParaRPr lang="en-ZW" dirty="0">
            <a:solidFill>
              <a:srgbClr val="0070C0"/>
            </a:solidFill>
          </a:endParaRPr>
        </a:p>
      </dgm:t>
    </dgm:pt>
    <dgm:pt modelId="{2FEDC436-498F-44CA-9F9E-1FE31B1C8C65}" type="parTrans" cxnId="{1E5777D3-5A5F-4F97-90C3-06FBE9FD8D57}">
      <dgm:prSet/>
      <dgm:spPr/>
      <dgm:t>
        <a:bodyPr/>
        <a:lstStyle/>
        <a:p>
          <a:endParaRPr lang="en-ZW"/>
        </a:p>
      </dgm:t>
    </dgm:pt>
    <dgm:pt modelId="{BD9AA58C-72A6-4ED7-A0E2-D77CAA0FF1C1}" type="sibTrans" cxnId="{1E5777D3-5A5F-4F97-90C3-06FBE9FD8D57}">
      <dgm:prSet/>
      <dgm:spPr/>
      <dgm:t>
        <a:bodyPr/>
        <a:lstStyle/>
        <a:p>
          <a:endParaRPr lang="en-ZW"/>
        </a:p>
      </dgm:t>
    </dgm:pt>
    <dgm:pt modelId="{BA964F4A-0FF6-46D0-9E20-7D2817EEFECB}">
      <dgm:prSet phldrT="[Text]" custT="1"/>
      <dgm:spPr/>
      <dgm:t>
        <a:bodyPr/>
        <a:lstStyle/>
        <a:p>
          <a:r>
            <a:rPr lang="en-ZW" sz="1600" dirty="0" smtClean="0">
              <a:solidFill>
                <a:srgbClr val="0070C0"/>
              </a:solidFill>
            </a:rPr>
            <a:t>Awareness</a:t>
          </a:r>
          <a:endParaRPr lang="en-ZW" sz="1600" dirty="0">
            <a:solidFill>
              <a:srgbClr val="0070C0"/>
            </a:solidFill>
          </a:endParaRPr>
        </a:p>
      </dgm:t>
    </dgm:pt>
    <dgm:pt modelId="{55BBCCE0-D4AA-4057-9DC1-FF278B4B4123}" type="parTrans" cxnId="{2A7FC4AA-8F78-480F-9B7E-73A7412DA240}">
      <dgm:prSet/>
      <dgm:spPr/>
      <dgm:t>
        <a:bodyPr/>
        <a:lstStyle/>
        <a:p>
          <a:endParaRPr lang="en-ZW"/>
        </a:p>
      </dgm:t>
    </dgm:pt>
    <dgm:pt modelId="{DB4D10AF-7F1A-4CB5-9ACC-7D63B7AF9B18}" type="sibTrans" cxnId="{2A7FC4AA-8F78-480F-9B7E-73A7412DA240}">
      <dgm:prSet/>
      <dgm:spPr/>
      <dgm:t>
        <a:bodyPr/>
        <a:lstStyle/>
        <a:p>
          <a:endParaRPr lang="en-ZW"/>
        </a:p>
      </dgm:t>
    </dgm:pt>
    <dgm:pt modelId="{3DF3A98B-728F-41D3-9A6D-95B24A514B57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Collaboration</a:t>
          </a:r>
          <a:endParaRPr lang="en-ZW" dirty="0">
            <a:solidFill>
              <a:srgbClr val="0070C0"/>
            </a:solidFill>
          </a:endParaRPr>
        </a:p>
      </dgm:t>
    </dgm:pt>
    <dgm:pt modelId="{9AD1C5E4-DE4B-4FAC-B67A-CABC39FBDEB7}" type="parTrans" cxnId="{93CE18EB-3E36-40AC-A082-39A0EDF6605B}">
      <dgm:prSet/>
      <dgm:spPr/>
      <dgm:t>
        <a:bodyPr/>
        <a:lstStyle/>
        <a:p>
          <a:endParaRPr lang="en-ZW"/>
        </a:p>
      </dgm:t>
    </dgm:pt>
    <dgm:pt modelId="{548B95A6-3269-4A91-A78C-FDA45697C0C5}" type="sibTrans" cxnId="{93CE18EB-3E36-40AC-A082-39A0EDF6605B}">
      <dgm:prSet/>
      <dgm:spPr/>
      <dgm:t>
        <a:bodyPr/>
        <a:lstStyle/>
        <a:p>
          <a:endParaRPr lang="en-ZW"/>
        </a:p>
      </dgm:t>
    </dgm:pt>
    <dgm:pt modelId="{BBC40BC3-F37E-4A86-ADC6-1143255EBC1D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Local / National level [No Industry Participation]</a:t>
          </a:r>
          <a:endParaRPr lang="en-ZW" dirty="0">
            <a:solidFill>
              <a:srgbClr val="0070C0"/>
            </a:solidFill>
          </a:endParaRPr>
        </a:p>
      </dgm:t>
    </dgm:pt>
    <dgm:pt modelId="{E3CF1394-5013-4BF8-913B-906E03A35A11}" type="parTrans" cxnId="{0D31AA27-2E30-45CA-A5F2-BFBABCCEC826}">
      <dgm:prSet/>
      <dgm:spPr/>
      <dgm:t>
        <a:bodyPr/>
        <a:lstStyle/>
        <a:p>
          <a:endParaRPr lang="en-ZW"/>
        </a:p>
      </dgm:t>
    </dgm:pt>
    <dgm:pt modelId="{7CC19ADC-CA07-4988-A9E7-33F4973D4EA4}" type="sibTrans" cxnId="{0D31AA27-2E30-45CA-A5F2-BFBABCCEC826}">
      <dgm:prSet/>
      <dgm:spPr/>
      <dgm:t>
        <a:bodyPr/>
        <a:lstStyle/>
        <a:p>
          <a:endParaRPr lang="en-ZW"/>
        </a:p>
      </dgm:t>
    </dgm:pt>
    <dgm:pt modelId="{B203C61D-2D95-42BB-9033-BACC443DFF3C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Regional [SADC &amp; COMESA]</a:t>
          </a:r>
          <a:endParaRPr lang="en-ZW" dirty="0">
            <a:solidFill>
              <a:srgbClr val="0070C0"/>
            </a:solidFill>
          </a:endParaRPr>
        </a:p>
      </dgm:t>
    </dgm:pt>
    <dgm:pt modelId="{583A189E-7A58-4FD6-933A-EF87B9F1F618}" type="parTrans" cxnId="{072BF46D-43B0-4FF5-8DF6-8AC1FD82E020}">
      <dgm:prSet/>
      <dgm:spPr/>
      <dgm:t>
        <a:bodyPr/>
        <a:lstStyle/>
        <a:p>
          <a:endParaRPr lang="en-ZW"/>
        </a:p>
      </dgm:t>
    </dgm:pt>
    <dgm:pt modelId="{E4E3CB54-6EB3-411E-B524-8C566767D2D4}" type="sibTrans" cxnId="{072BF46D-43B0-4FF5-8DF6-8AC1FD82E020}">
      <dgm:prSet/>
      <dgm:spPr/>
      <dgm:t>
        <a:bodyPr/>
        <a:lstStyle/>
        <a:p>
          <a:endParaRPr lang="en-ZW"/>
        </a:p>
      </dgm:t>
    </dgm:pt>
    <dgm:pt modelId="{B6221C09-2F71-48E6-A8AA-F7FBBA361C00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International [Participation in Intl orgs]</a:t>
          </a:r>
          <a:endParaRPr lang="en-ZW" dirty="0">
            <a:solidFill>
              <a:srgbClr val="0070C0"/>
            </a:solidFill>
          </a:endParaRPr>
        </a:p>
      </dgm:t>
    </dgm:pt>
    <dgm:pt modelId="{33466B9E-C611-4A7D-BC9B-06662877D839}" type="parTrans" cxnId="{ABD0B817-5B03-400C-A134-F924F0ACBCBA}">
      <dgm:prSet/>
      <dgm:spPr/>
      <dgm:t>
        <a:bodyPr/>
        <a:lstStyle/>
        <a:p>
          <a:endParaRPr lang="en-ZW"/>
        </a:p>
      </dgm:t>
    </dgm:pt>
    <dgm:pt modelId="{7C85A512-A08A-49A1-BB90-2C1CABB1B94F}" type="sibTrans" cxnId="{ABD0B817-5B03-400C-A134-F924F0ACBCBA}">
      <dgm:prSet/>
      <dgm:spPr/>
      <dgm:t>
        <a:bodyPr/>
        <a:lstStyle/>
        <a:p>
          <a:endParaRPr lang="en-ZW"/>
        </a:p>
      </dgm:t>
    </dgm:pt>
    <dgm:pt modelId="{FBCA558E-42AA-4E05-AEAB-1B1516E51D08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Information availability and access</a:t>
          </a:r>
          <a:endParaRPr lang="en-ZW" sz="1200" dirty="0">
            <a:solidFill>
              <a:srgbClr val="0070C0"/>
            </a:solidFill>
          </a:endParaRPr>
        </a:p>
      </dgm:t>
    </dgm:pt>
    <dgm:pt modelId="{46CD36FE-7C2E-49EE-A8F9-E805BDF5719C}" type="parTrans" cxnId="{F3B9EED4-CD8F-4A70-A1C2-44D5D50E9AA2}">
      <dgm:prSet/>
      <dgm:spPr/>
      <dgm:t>
        <a:bodyPr/>
        <a:lstStyle/>
        <a:p>
          <a:endParaRPr lang="en-ZW"/>
        </a:p>
      </dgm:t>
    </dgm:pt>
    <dgm:pt modelId="{842604DB-6178-4966-91A8-7E5BF5DA8AB5}" type="sibTrans" cxnId="{F3B9EED4-CD8F-4A70-A1C2-44D5D50E9AA2}">
      <dgm:prSet/>
      <dgm:spPr/>
      <dgm:t>
        <a:bodyPr/>
        <a:lstStyle/>
        <a:p>
          <a:endParaRPr lang="en-ZW"/>
        </a:p>
      </dgm:t>
    </dgm:pt>
    <dgm:pt modelId="{B5FAFB9E-B605-4416-894A-613533F6AEDB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Rapid Technology and Changes</a:t>
          </a:r>
          <a:endParaRPr lang="en-ZW" sz="1200" dirty="0">
            <a:solidFill>
              <a:srgbClr val="0070C0"/>
            </a:solidFill>
          </a:endParaRPr>
        </a:p>
      </dgm:t>
    </dgm:pt>
    <dgm:pt modelId="{EDD7E323-D323-4CF1-B53B-44E79A96EEB6}" type="parTrans" cxnId="{EE054A0E-C3D3-4272-B2F3-F0355B8A1E32}">
      <dgm:prSet/>
      <dgm:spPr/>
      <dgm:t>
        <a:bodyPr/>
        <a:lstStyle/>
        <a:p>
          <a:endParaRPr lang="en-ZW"/>
        </a:p>
      </dgm:t>
    </dgm:pt>
    <dgm:pt modelId="{4AF25170-DD8C-4F1C-960C-619E9B6D84B8}" type="sibTrans" cxnId="{EE054A0E-C3D3-4272-B2F3-F0355B8A1E32}">
      <dgm:prSet/>
      <dgm:spPr/>
      <dgm:t>
        <a:bodyPr/>
        <a:lstStyle/>
        <a:p>
          <a:endParaRPr lang="en-ZW"/>
        </a:p>
      </dgm:t>
    </dgm:pt>
    <dgm:pt modelId="{8725CB22-875A-4A07-A0ED-81273DFBE6AF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Technical Infrastructure (R &amp; D)</a:t>
          </a:r>
          <a:endParaRPr lang="en-ZW" dirty="0">
            <a:solidFill>
              <a:srgbClr val="0070C0"/>
            </a:solidFill>
          </a:endParaRPr>
        </a:p>
      </dgm:t>
    </dgm:pt>
    <dgm:pt modelId="{7E2D610D-6245-4FEA-B722-F6D7243AFE83}" type="parTrans" cxnId="{3CB7CE08-FAB8-41ED-96C1-40F3552EA394}">
      <dgm:prSet/>
      <dgm:spPr/>
      <dgm:t>
        <a:bodyPr/>
        <a:lstStyle/>
        <a:p>
          <a:endParaRPr lang="en-ZW"/>
        </a:p>
      </dgm:t>
    </dgm:pt>
    <dgm:pt modelId="{EB1601BB-57AE-4D6E-B61B-D0336C61A769}" type="sibTrans" cxnId="{3CB7CE08-FAB8-41ED-96C1-40F3552EA394}">
      <dgm:prSet/>
      <dgm:spPr/>
      <dgm:t>
        <a:bodyPr/>
        <a:lstStyle/>
        <a:p>
          <a:endParaRPr lang="en-ZW"/>
        </a:p>
      </dgm:t>
    </dgm:pt>
    <dgm:pt modelId="{300AE6B0-1752-4BC3-AF63-435D2888B9C4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Budgetary Resource</a:t>
          </a:r>
        </a:p>
      </dgm:t>
    </dgm:pt>
    <dgm:pt modelId="{0BBD4664-610B-4593-B61B-56F9F5B30660}" type="parTrans" cxnId="{C61BC463-8C84-4995-9A7B-A1BD1C6D990C}">
      <dgm:prSet/>
      <dgm:spPr/>
      <dgm:t>
        <a:bodyPr/>
        <a:lstStyle/>
        <a:p>
          <a:endParaRPr lang="en-ZW"/>
        </a:p>
      </dgm:t>
    </dgm:pt>
    <dgm:pt modelId="{8EED9F1A-0433-46B7-88A9-5B12B6619676}" type="sibTrans" cxnId="{C61BC463-8C84-4995-9A7B-A1BD1C6D990C}">
      <dgm:prSet/>
      <dgm:spPr/>
      <dgm:t>
        <a:bodyPr/>
        <a:lstStyle/>
        <a:p>
          <a:endParaRPr lang="en-ZW"/>
        </a:p>
      </dgm:t>
    </dgm:pt>
    <dgm:pt modelId="{728B8755-3C4D-4B4D-BD5D-B6D7EA13A48C}">
      <dgm:prSet phldrT="[Text]" custT="1"/>
      <dgm:spPr/>
      <dgm:t>
        <a:bodyPr/>
        <a:lstStyle/>
        <a:p>
          <a:r>
            <a:rPr lang="en-ZW" sz="1200" dirty="0" smtClean="0">
              <a:solidFill>
                <a:srgbClr val="0070C0"/>
              </a:solidFill>
            </a:rPr>
            <a:t>Standards Maintenance &amp; Management</a:t>
          </a:r>
          <a:endParaRPr lang="en-ZW" sz="1200" dirty="0">
            <a:solidFill>
              <a:srgbClr val="0070C0"/>
            </a:solidFill>
          </a:endParaRPr>
        </a:p>
      </dgm:t>
    </dgm:pt>
    <dgm:pt modelId="{5F5EEA1C-7442-4680-AABA-C25830561F8B}" type="parTrans" cxnId="{2DED0B6B-DC43-4FD4-BB7C-A77E006C4469}">
      <dgm:prSet/>
      <dgm:spPr/>
      <dgm:t>
        <a:bodyPr/>
        <a:lstStyle/>
        <a:p>
          <a:endParaRPr lang="en-US"/>
        </a:p>
      </dgm:t>
    </dgm:pt>
    <dgm:pt modelId="{8FD6FBD2-F186-4C6F-AD01-4EAB7D87C810}" type="sibTrans" cxnId="{2DED0B6B-DC43-4FD4-BB7C-A77E006C4469}">
      <dgm:prSet/>
      <dgm:spPr/>
      <dgm:t>
        <a:bodyPr/>
        <a:lstStyle/>
        <a:p>
          <a:endParaRPr lang="en-US"/>
        </a:p>
      </dgm:t>
    </dgm:pt>
    <dgm:pt modelId="{779425B7-9AAF-41A0-A1EC-5B58E568A5D0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Inadequate internet connectivity</a:t>
          </a:r>
          <a:endParaRPr lang="en-ZW" dirty="0">
            <a:solidFill>
              <a:srgbClr val="0070C0"/>
            </a:solidFill>
          </a:endParaRPr>
        </a:p>
      </dgm:t>
    </dgm:pt>
    <dgm:pt modelId="{DADD9EE6-F4CE-4618-A172-5DE36ACFF249}" type="parTrans" cxnId="{8129A7B1-906C-4A4E-8F77-4869E825A77D}">
      <dgm:prSet/>
      <dgm:spPr/>
      <dgm:t>
        <a:bodyPr/>
        <a:lstStyle/>
        <a:p>
          <a:endParaRPr lang="en-US"/>
        </a:p>
      </dgm:t>
    </dgm:pt>
    <dgm:pt modelId="{6F4B709B-ADEA-4D26-A46C-7F4F63936D69}" type="sibTrans" cxnId="{8129A7B1-906C-4A4E-8F77-4869E825A77D}">
      <dgm:prSet/>
      <dgm:spPr/>
      <dgm:t>
        <a:bodyPr/>
        <a:lstStyle/>
        <a:p>
          <a:endParaRPr lang="en-US"/>
        </a:p>
      </dgm:t>
    </dgm:pt>
    <dgm:pt modelId="{98BBB2AD-F5D8-4669-937A-6F42FE1B44D8}">
      <dgm:prSet phldrT="[Text]"/>
      <dgm:spPr/>
      <dgm:t>
        <a:bodyPr/>
        <a:lstStyle/>
        <a:p>
          <a:r>
            <a:rPr lang="en-ZW" dirty="0" smtClean="0">
              <a:solidFill>
                <a:srgbClr val="0070C0"/>
              </a:solidFill>
            </a:rPr>
            <a:t>Process of Adopting ITU Recommendations</a:t>
          </a:r>
        </a:p>
      </dgm:t>
    </dgm:pt>
    <dgm:pt modelId="{C32EB081-3C23-4C47-99CD-9B27D2266302}" type="parTrans" cxnId="{B11FD214-CB76-4B13-9996-FA37224C2418}">
      <dgm:prSet/>
      <dgm:spPr/>
      <dgm:t>
        <a:bodyPr/>
        <a:lstStyle/>
        <a:p>
          <a:endParaRPr lang="en-US"/>
        </a:p>
      </dgm:t>
    </dgm:pt>
    <dgm:pt modelId="{B54B8B65-A0FD-48FC-B1C0-19F14BAD1468}" type="sibTrans" cxnId="{B11FD214-CB76-4B13-9996-FA37224C2418}">
      <dgm:prSet/>
      <dgm:spPr/>
      <dgm:t>
        <a:bodyPr/>
        <a:lstStyle/>
        <a:p>
          <a:endParaRPr lang="en-US"/>
        </a:p>
      </dgm:t>
    </dgm:pt>
    <dgm:pt modelId="{6F6D9F8B-624E-4069-AB77-6E8BCEE6DDB5}" type="pres">
      <dgm:prSet presAssocID="{43C4FF02-C3F1-43F2-A282-9ED387451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W"/>
        </a:p>
      </dgm:t>
    </dgm:pt>
    <dgm:pt modelId="{6AB4BCD6-5896-4C9D-B628-EE8C1E72DA84}" type="pres">
      <dgm:prSet presAssocID="{23CBF43C-ACDC-4709-9016-31DE6D167853}" presName="composite" presStyleCnt="0"/>
      <dgm:spPr/>
    </dgm:pt>
    <dgm:pt modelId="{E1745A43-8AFA-4746-B781-13DDD8B0579E}" type="pres">
      <dgm:prSet presAssocID="{23CBF43C-ACDC-4709-9016-31DE6D167853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82F7155E-22EC-4B55-8DA8-0842649A0F4B}" type="pres">
      <dgm:prSet presAssocID="{23CBF43C-ACDC-4709-9016-31DE6D167853}" presName="rect2" presStyleLbl="fgImgPlace1" presStyleIdx="0" presStyleCnt="6"/>
      <dgm:spPr/>
    </dgm:pt>
    <dgm:pt modelId="{0FE44976-3B3F-4078-A1E4-5313E11F4AC6}" type="pres">
      <dgm:prSet presAssocID="{B47E116E-32A0-458A-B9BA-93167CFE1716}" presName="sibTrans" presStyleCnt="0"/>
      <dgm:spPr/>
    </dgm:pt>
    <dgm:pt modelId="{3CAA2DD0-B8B0-4FD4-A633-7A165853DDF6}" type="pres">
      <dgm:prSet presAssocID="{D3F7D8CD-E29F-47DA-BD77-0AA86219FF3E}" presName="composite" presStyleCnt="0"/>
      <dgm:spPr/>
    </dgm:pt>
    <dgm:pt modelId="{14180775-C1EA-4719-91C6-EFEDE0CFEEF4}" type="pres">
      <dgm:prSet presAssocID="{D3F7D8CD-E29F-47DA-BD77-0AA86219FF3E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BFD8AA7A-5971-48AA-B229-DD35E30A62D1}" type="pres">
      <dgm:prSet presAssocID="{D3F7D8CD-E29F-47DA-BD77-0AA86219FF3E}" presName="rect2" presStyleLbl="fgImgPlace1" presStyleIdx="1" presStyleCnt="6"/>
      <dgm:spPr/>
    </dgm:pt>
    <dgm:pt modelId="{9753DB05-C827-4557-933F-94AD3D546C14}" type="pres">
      <dgm:prSet presAssocID="{A1F298A3-4EEC-4D4D-BA17-028389C0E118}" presName="sibTrans" presStyleCnt="0"/>
      <dgm:spPr/>
    </dgm:pt>
    <dgm:pt modelId="{236D7FAE-D2A7-4042-956A-76AAB9644333}" type="pres">
      <dgm:prSet presAssocID="{BA964F4A-0FF6-46D0-9E20-7D2817EEFECB}" presName="composite" presStyleCnt="0"/>
      <dgm:spPr/>
    </dgm:pt>
    <dgm:pt modelId="{4E7EEF97-47F9-4F89-9A89-15B3AC1C1AF3}" type="pres">
      <dgm:prSet presAssocID="{BA964F4A-0FF6-46D0-9E20-7D2817EEFECB}" presName="rect1" presStyleLbl="trAlignAcc1" presStyleIdx="2" presStyleCnt="6" custScaleY="109143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654C1BA-F0AE-490B-B6E5-8B7B058F71B3}" type="pres">
      <dgm:prSet presAssocID="{BA964F4A-0FF6-46D0-9E20-7D2817EEFECB}" presName="rect2" presStyleLbl="fgImgPlace1" presStyleIdx="2" presStyleCnt="6"/>
      <dgm:spPr/>
    </dgm:pt>
    <dgm:pt modelId="{9C687A0E-D348-4FCD-A3FC-A47A83BE0C88}" type="pres">
      <dgm:prSet presAssocID="{DB4D10AF-7F1A-4CB5-9ACC-7D63B7AF9B18}" presName="sibTrans" presStyleCnt="0"/>
      <dgm:spPr/>
    </dgm:pt>
    <dgm:pt modelId="{E56C5415-6CD7-41B3-A209-C5325AC43131}" type="pres">
      <dgm:prSet presAssocID="{3DF3A98B-728F-41D3-9A6D-95B24A514B57}" presName="composite" presStyleCnt="0"/>
      <dgm:spPr/>
    </dgm:pt>
    <dgm:pt modelId="{DFCA914D-B166-4C19-A0D1-17A4F9AB33E7}" type="pres">
      <dgm:prSet presAssocID="{3DF3A98B-728F-41D3-9A6D-95B24A514B5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3B5BD158-68AE-4D7F-934E-593F268D6E9B}" type="pres">
      <dgm:prSet presAssocID="{3DF3A98B-728F-41D3-9A6D-95B24A514B57}" presName="rect2" presStyleLbl="fgImgPlace1" presStyleIdx="3" presStyleCnt="6"/>
      <dgm:spPr/>
    </dgm:pt>
    <dgm:pt modelId="{D836638B-9F15-4556-A6B6-DDDEFA616DA1}" type="pres">
      <dgm:prSet presAssocID="{548B95A6-3269-4A91-A78C-FDA45697C0C5}" presName="sibTrans" presStyleCnt="0"/>
      <dgm:spPr/>
    </dgm:pt>
    <dgm:pt modelId="{2C216871-6CCD-4EA2-AB65-B63971CCBD03}" type="pres">
      <dgm:prSet presAssocID="{300AE6B0-1752-4BC3-AF63-435D2888B9C4}" presName="composite" presStyleCnt="0"/>
      <dgm:spPr/>
    </dgm:pt>
    <dgm:pt modelId="{97461D1A-557F-440A-AD3B-BC43A095D292}" type="pres">
      <dgm:prSet presAssocID="{300AE6B0-1752-4BC3-AF63-435D2888B9C4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ZW"/>
        </a:p>
      </dgm:t>
    </dgm:pt>
    <dgm:pt modelId="{C217EEAA-5001-4E6A-8388-DAE54D161AD3}" type="pres">
      <dgm:prSet presAssocID="{300AE6B0-1752-4BC3-AF63-435D2888B9C4}" presName="rect2" presStyleLbl="fgImgPlace1" presStyleIdx="4" presStyleCnt="6"/>
      <dgm:spPr/>
      <dgm:t>
        <a:bodyPr/>
        <a:lstStyle/>
        <a:p>
          <a:endParaRPr lang="en-US"/>
        </a:p>
      </dgm:t>
    </dgm:pt>
    <dgm:pt modelId="{9A0F764D-4984-49B2-951F-82D958BD3596}" type="pres">
      <dgm:prSet presAssocID="{8EED9F1A-0433-46B7-88A9-5B12B6619676}" presName="sibTrans" presStyleCnt="0"/>
      <dgm:spPr/>
    </dgm:pt>
    <dgm:pt modelId="{B9F342D3-501C-48F1-9389-8AD2CF2F2208}" type="pres">
      <dgm:prSet presAssocID="{98BBB2AD-F5D8-4669-937A-6F42FE1B44D8}" presName="composite" presStyleCnt="0"/>
      <dgm:spPr/>
    </dgm:pt>
    <dgm:pt modelId="{58586E56-7C81-4381-A83B-A75AA9F27AF2}" type="pres">
      <dgm:prSet presAssocID="{98BBB2AD-F5D8-4669-937A-6F42FE1B44D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C6181-62EA-4E31-A005-24508666904C}" type="pres">
      <dgm:prSet presAssocID="{98BBB2AD-F5D8-4669-937A-6F42FE1B44D8}" presName="rect2" presStyleLbl="fgImgPlace1" presStyleIdx="5" presStyleCnt="6"/>
      <dgm:spPr/>
    </dgm:pt>
  </dgm:ptLst>
  <dgm:cxnLst>
    <dgm:cxn modelId="{BE065123-9248-4135-881E-2B588B3E0C4C}" type="presOf" srcId="{8EB30B87-73CA-47F6-B620-25B80D37237C}" destId="{E1745A43-8AFA-4746-B781-13DDD8B0579E}" srcOrd="0" destOrd="2" presId="urn:microsoft.com/office/officeart/2008/layout/PictureStrips"/>
    <dgm:cxn modelId="{3CF5F676-22D1-42EE-8EB5-E342B600E8BE}" type="presOf" srcId="{779425B7-9AAF-41A0-A1EC-5B58E568A5D0}" destId="{14180775-C1EA-4719-91C6-EFEDE0CFEEF4}" srcOrd="0" destOrd="3" presId="urn:microsoft.com/office/officeart/2008/layout/PictureStrips"/>
    <dgm:cxn modelId="{0E994135-0787-4F72-B804-50AFE7F7CCDA}" type="presOf" srcId="{23CBF43C-ACDC-4709-9016-31DE6D167853}" destId="{E1745A43-8AFA-4746-B781-13DDD8B0579E}" srcOrd="0" destOrd="0" presId="urn:microsoft.com/office/officeart/2008/layout/PictureStrips"/>
    <dgm:cxn modelId="{16D42C69-12DF-4313-A078-30144F067ED4}" srcId="{23CBF43C-ACDC-4709-9016-31DE6D167853}" destId="{8EB30B87-73CA-47F6-B620-25B80D37237C}" srcOrd="1" destOrd="0" parTransId="{181505DC-D21B-42F8-95E1-92B217E1B45E}" sibTransId="{6D49D1B2-7238-4817-A36F-3DFD0AE5ADAE}"/>
    <dgm:cxn modelId="{2E90A713-E2EB-4B95-BAEE-F4099895B749}" type="presOf" srcId="{43C4FF02-C3F1-43F2-A282-9ED3874516E5}" destId="{6F6D9F8B-624E-4069-AB77-6E8BCEE6DDB5}" srcOrd="0" destOrd="0" presId="urn:microsoft.com/office/officeart/2008/layout/PictureStrips"/>
    <dgm:cxn modelId="{44304F30-280B-4DA7-A37A-532B34E95B02}" type="presOf" srcId="{B203C61D-2D95-42BB-9033-BACC443DFF3C}" destId="{DFCA914D-B166-4C19-A0D1-17A4F9AB33E7}" srcOrd="0" destOrd="2" presId="urn:microsoft.com/office/officeart/2008/layout/PictureStrips"/>
    <dgm:cxn modelId="{32BC42A7-63E6-479C-A817-0A8006CFFEB9}" type="presOf" srcId="{BBC40BC3-F37E-4A86-ADC6-1143255EBC1D}" destId="{DFCA914D-B166-4C19-A0D1-17A4F9AB33E7}" srcOrd="0" destOrd="1" presId="urn:microsoft.com/office/officeart/2008/layout/PictureStrips"/>
    <dgm:cxn modelId="{E14183E5-4813-4FB6-9F79-DCB960A7F8DB}" type="presOf" srcId="{8725CB22-875A-4A07-A0ED-81273DFBE6AF}" destId="{14180775-C1EA-4719-91C6-EFEDE0CFEEF4}" srcOrd="0" destOrd="2" presId="urn:microsoft.com/office/officeart/2008/layout/PictureStrips"/>
    <dgm:cxn modelId="{ED462C88-2CE9-4344-A586-1B71AB9B41E2}" type="presOf" srcId="{98BBB2AD-F5D8-4669-937A-6F42FE1B44D8}" destId="{58586E56-7C81-4381-A83B-A75AA9F27AF2}" srcOrd="0" destOrd="0" presId="urn:microsoft.com/office/officeart/2008/layout/PictureStrips"/>
    <dgm:cxn modelId="{18B3D30E-D3FB-4F8D-874B-54690104A03B}" type="presOf" srcId="{BA964F4A-0FF6-46D0-9E20-7D2817EEFECB}" destId="{4E7EEF97-47F9-4F89-9A89-15B3AC1C1AF3}" srcOrd="0" destOrd="0" presId="urn:microsoft.com/office/officeart/2008/layout/PictureStrips"/>
    <dgm:cxn modelId="{0D31AA27-2E30-45CA-A5F2-BFBABCCEC826}" srcId="{3DF3A98B-728F-41D3-9A6D-95B24A514B57}" destId="{BBC40BC3-F37E-4A86-ADC6-1143255EBC1D}" srcOrd="0" destOrd="0" parTransId="{E3CF1394-5013-4BF8-913B-906E03A35A11}" sibTransId="{7CC19ADC-CA07-4988-A9E7-33F4973D4EA4}"/>
    <dgm:cxn modelId="{60A352A0-409B-434B-9AF7-7D5B11D9EB8B}" type="presOf" srcId="{FBCA558E-42AA-4E05-AEAB-1B1516E51D08}" destId="{4E7EEF97-47F9-4F89-9A89-15B3AC1C1AF3}" srcOrd="0" destOrd="1" presId="urn:microsoft.com/office/officeart/2008/layout/PictureStrips"/>
    <dgm:cxn modelId="{1E5777D3-5A5F-4F97-90C3-06FBE9FD8D57}" srcId="{D3F7D8CD-E29F-47DA-BD77-0AA86219FF3E}" destId="{783013BE-C678-4EF6-BFA5-37CBE32B2CC8}" srcOrd="0" destOrd="0" parTransId="{2FEDC436-498F-44CA-9F9E-1FE31B1C8C65}" sibTransId="{BD9AA58C-72A6-4ED7-A0E2-D77CAA0FF1C1}"/>
    <dgm:cxn modelId="{ABD0B817-5B03-400C-A134-F924F0ACBCBA}" srcId="{3DF3A98B-728F-41D3-9A6D-95B24A514B57}" destId="{B6221C09-2F71-48E6-A8AA-F7FBBA361C00}" srcOrd="2" destOrd="0" parTransId="{33466B9E-C611-4A7D-BC9B-06662877D839}" sibTransId="{7C85A512-A08A-49A1-BB90-2C1CABB1B94F}"/>
    <dgm:cxn modelId="{289E9B02-CE13-4724-B3E3-62EFCDAA638C}" srcId="{43C4FF02-C3F1-43F2-A282-9ED3874516E5}" destId="{23CBF43C-ACDC-4709-9016-31DE6D167853}" srcOrd="0" destOrd="0" parTransId="{E6848558-A3A6-4094-8FA7-9CE624C26C1B}" sibTransId="{B47E116E-32A0-458A-B9BA-93167CFE1716}"/>
    <dgm:cxn modelId="{154721DE-2DE1-4634-A086-D586AE213F37}" type="presOf" srcId="{3DF3A98B-728F-41D3-9A6D-95B24A514B57}" destId="{DFCA914D-B166-4C19-A0D1-17A4F9AB33E7}" srcOrd="0" destOrd="0" presId="urn:microsoft.com/office/officeart/2008/layout/PictureStrips"/>
    <dgm:cxn modelId="{A375366B-7E65-4293-B2C0-6E961961F45F}" type="presOf" srcId="{783013BE-C678-4EF6-BFA5-37CBE32B2CC8}" destId="{14180775-C1EA-4719-91C6-EFEDE0CFEEF4}" srcOrd="0" destOrd="1" presId="urn:microsoft.com/office/officeart/2008/layout/PictureStrips"/>
    <dgm:cxn modelId="{B11FD214-CB76-4B13-9996-FA37224C2418}" srcId="{43C4FF02-C3F1-43F2-A282-9ED3874516E5}" destId="{98BBB2AD-F5D8-4669-937A-6F42FE1B44D8}" srcOrd="5" destOrd="0" parTransId="{C32EB081-3C23-4C47-99CD-9B27D2266302}" sibTransId="{B54B8B65-A0FD-48FC-B1C0-19F14BAD1468}"/>
    <dgm:cxn modelId="{50A98FED-9FED-46FF-A6D3-4DEADFCAFF10}" type="presOf" srcId="{728B8755-3C4D-4B4D-BD5D-B6D7EA13A48C}" destId="{4E7EEF97-47F9-4F89-9A89-15B3AC1C1AF3}" srcOrd="0" destOrd="3" presId="urn:microsoft.com/office/officeart/2008/layout/PictureStrips"/>
    <dgm:cxn modelId="{19E3A379-57F4-43B5-AB2A-429E30217E98}" type="presOf" srcId="{B6221C09-2F71-48E6-A8AA-F7FBBA361C00}" destId="{DFCA914D-B166-4C19-A0D1-17A4F9AB33E7}" srcOrd="0" destOrd="3" presId="urn:microsoft.com/office/officeart/2008/layout/PictureStrips"/>
    <dgm:cxn modelId="{F3B9EED4-CD8F-4A70-A1C2-44D5D50E9AA2}" srcId="{BA964F4A-0FF6-46D0-9E20-7D2817EEFECB}" destId="{FBCA558E-42AA-4E05-AEAB-1B1516E51D08}" srcOrd="0" destOrd="0" parTransId="{46CD36FE-7C2E-49EE-A8F9-E805BDF5719C}" sibTransId="{842604DB-6178-4966-91A8-7E5BF5DA8AB5}"/>
    <dgm:cxn modelId="{A457D349-E033-4CDB-AF30-BAE9369CF501}" type="presOf" srcId="{300AE6B0-1752-4BC3-AF63-435D2888B9C4}" destId="{97461D1A-557F-440A-AD3B-BC43A095D292}" srcOrd="0" destOrd="0" presId="urn:microsoft.com/office/officeart/2008/layout/PictureStrips"/>
    <dgm:cxn modelId="{3CB7CE08-FAB8-41ED-96C1-40F3552EA394}" srcId="{D3F7D8CD-E29F-47DA-BD77-0AA86219FF3E}" destId="{8725CB22-875A-4A07-A0ED-81273DFBE6AF}" srcOrd="1" destOrd="0" parTransId="{7E2D610D-6245-4FEA-B722-F6D7243AFE83}" sibTransId="{EB1601BB-57AE-4D6E-B61B-D0336C61A769}"/>
    <dgm:cxn modelId="{8EF5C5D3-5CC8-44FB-B666-D7D803B69561}" srcId="{23CBF43C-ACDC-4709-9016-31DE6D167853}" destId="{7362183A-0805-4C07-8B45-612DE4D63262}" srcOrd="0" destOrd="0" parTransId="{5FDDE2BE-7B95-47A8-8CEF-A7650D1E4A10}" sibTransId="{50F03B05-9BAA-44AD-BDE7-B34F2539EF33}"/>
    <dgm:cxn modelId="{93CE18EB-3E36-40AC-A082-39A0EDF6605B}" srcId="{43C4FF02-C3F1-43F2-A282-9ED3874516E5}" destId="{3DF3A98B-728F-41D3-9A6D-95B24A514B57}" srcOrd="3" destOrd="0" parTransId="{9AD1C5E4-DE4B-4FAC-B67A-CABC39FBDEB7}" sibTransId="{548B95A6-3269-4A91-A78C-FDA45697C0C5}"/>
    <dgm:cxn modelId="{EE054A0E-C3D3-4272-B2F3-F0355B8A1E32}" srcId="{BA964F4A-0FF6-46D0-9E20-7D2817EEFECB}" destId="{B5FAFB9E-B605-4416-894A-613533F6AEDB}" srcOrd="1" destOrd="0" parTransId="{EDD7E323-D323-4CF1-B53B-44E79A96EEB6}" sibTransId="{4AF25170-DD8C-4F1C-960C-619E9B6D84B8}"/>
    <dgm:cxn modelId="{D743A703-AA4C-4A46-9FAA-5B6CD4C020C5}" type="presOf" srcId="{7362183A-0805-4C07-8B45-612DE4D63262}" destId="{E1745A43-8AFA-4746-B781-13DDD8B0579E}" srcOrd="0" destOrd="1" presId="urn:microsoft.com/office/officeart/2008/layout/PictureStrips"/>
    <dgm:cxn modelId="{DBAA49F1-676B-44F0-9F39-3F52E43A9824}" type="presOf" srcId="{B5FAFB9E-B605-4416-894A-613533F6AEDB}" destId="{4E7EEF97-47F9-4F89-9A89-15B3AC1C1AF3}" srcOrd="0" destOrd="2" presId="urn:microsoft.com/office/officeart/2008/layout/PictureStrips"/>
    <dgm:cxn modelId="{8129A7B1-906C-4A4E-8F77-4869E825A77D}" srcId="{D3F7D8CD-E29F-47DA-BD77-0AA86219FF3E}" destId="{779425B7-9AAF-41A0-A1EC-5B58E568A5D0}" srcOrd="2" destOrd="0" parTransId="{DADD9EE6-F4CE-4618-A172-5DE36ACFF249}" sibTransId="{6F4B709B-ADEA-4D26-A46C-7F4F63936D69}"/>
    <dgm:cxn modelId="{B0435D3B-7B18-40CE-9377-1259D2C90AD1}" srcId="{43C4FF02-C3F1-43F2-A282-9ED3874516E5}" destId="{D3F7D8CD-E29F-47DA-BD77-0AA86219FF3E}" srcOrd="1" destOrd="0" parTransId="{2A1231A2-E40D-4D4E-89EF-DA261FBE9AA5}" sibTransId="{A1F298A3-4EEC-4D4D-BA17-028389C0E118}"/>
    <dgm:cxn modelId="{2A7FC4AA-8F78-480F-9B7E-73A7412DA240}" srcId="{43C4FF02-C3F1-43F2-A282-9ED3874516E5}" destId="{BA964F4A-0FF6-46D0-9E20-7D2817EEFECB}" srcOrd="2" destOrd="0" parTransId="{55BBCCE0-D4AA-4057-9DC1-FF278B4B4123}" sibTransId="{DB4D10AF-7F1A-4CB5-9ACC-7D63B7AF9B18}"/>
    <dgm:cxn modelId="{072BF46D-43B0-4FF5-8DF6-8AC1FD82E020}" srcId="{3DF3A98B-728F-41D3-9A6D-95B24A514B57}" destId="{B203C61D-2D95-42BB-9033-BACC443DFF3C}" srcOrd="1" destOrd="0" parTransId="{583A189E-7A58-4FD6-933A-EF87B9F1F618}" sibTransId="{E4E3CB54-6EB3-411E-B524-8C566767D2D4}"/>
    <dgm:cxn modelId="{2DED0B6B-DC43-4FD4-BB7C-A77E006C4469}" srcId="{BA964F4A-0FF6-46D0-9E20-7D2817EEFECB}" destId="{728B8755-3C4D-4B4D-BD5D-B6D7EA13A48C}" srcOrd="2" destOrd="0" parTransId="{5F5EEA1C-7442-4680-AABA-C25830561F8B}" sibTransId="{8FD6FBD2-F186-4C6F-AD01-4EAB7D87C810}"/>
    <dgm:cxn modelId="{60A8AC59-B3F8-492E-B2D8-1F8BD82CF590}" type="presOf" srcId="{D3F7D8CD-E29F-47DA-BD77-0AA86219FF3E}" destId="{14180775-C1EA-4719-91C6-EFEDE0CFEEF4}" srcOrd="0" destOrd="0" presId="urn:microsoft.com/office/officeart/2008/layout/PictureStrips"/>
    <dgm:cxn modelId="{C61BC463-8C84-4995-9A7B-A1BD1C6D990C}" srcId="{43C4FF02-C3F1-43F2-A282-9ED3874516E5}" destId="{300AE6B0-1752-4BC3-AF63-435D2888B9C4}" srcOrd="4" destOrd="0" parTransId="{0BBD4664-610B-4593-B61B-56F9F5B30660}" sibTransId="{8EED9F1A-0433-46B7-88A9-5B12B6619676}"/>
    <dgm:cxn modelId="{D8771BA2-764E-4160-9DD5-97489602F1AA}" type="presParOf" srcId="{6F6D9F8B-624E-4069-AB77-6E8BCEE6DDB5}" destId="{6AB4BCD6-5896-4C9D-B628-EE8C1E72DA84}" srcOrd="0" destOrd="0" presId="urn:microsoft.com/office/officeart/2008/layout/PictureStrips"/>
    <dgm:cxn modelId="{48B16E14-81BE-43DB-B5A1-FECC5C73BAA4}" type="presParOf" srcId="{6AB4BCD6-5896-4C9D-B628-EE8C1E72DA84}" destId="{E1745A43-8AFA-4746-B781-13DDD8B0579E}" srcOrd="0" destOrd="0" presId="urn:microsoft.com/office/officeart/2008/layout/PictureStrips"/>
    <dgm:cxn modelId="{7794412C-5F8E-4C11-B48E-05897EAFF60D}" type="presParOf" srcId="{6AB4BCD6-5896-4C9D-B628-EE8C1E72DA84}" destId="{82F7155E-22EC-4B55-8DA8-0842649A0F4B}" srcOrd="1" destOrd="0" presId="urn:microsoft.com/office/officeart/2008/layout/PictureStrips"/>
    <dgm:cxn modelId="{2A5784EA-2EAC-492E-B90C-1885B5A68B0E}" type="presParOf" srcId="{6F6D9F8B-624E-4069-AB77-6E8BCEE6DDB5}" destId="{0FE44976-3B3F-4078-A1E4-5313E11F4AC6}" srcOrd="1" destOrd="0" presId="urn:microsoft.com/office/officeart/2008/layout/PictureStrips"/>
    <dgm:cxn modelId="{9FE27A0D-09E0-4C29-A17C-87071CF7EE85}" type="presParOf" srcId="{6F6D9F8B-624E-4069-AB77-6E8BCEE6DDB5}" destId="{3CAA2DD0-B8B0-4FD4-A633-7A165853DDF6}" srcOrd="2" destOrd="0" presId="urn:microsoft.com/office/officeart/2008/layout/PictureStrips"/>
    <dgm:cxn modelId="{CB6CE989-EB80-427A-BF3D-F4C44EF64BFE}" type="presParOf" srcId="{3CAA2DD0-B8B0-4FD4-A633-7A165853DDF6}" destId="{14180775-C1EA-4719-91C6-EFEDE0CFEEF4}" srcOrd="0" destOrd="0" presId="urn:microsoft.com/office/officeart/2008/layout/PictureStrips"/>
    <dgm:cxn modelId="{D3D0953B-DBF5-42AA-9511-7E7983E10EFF}" type="presParOf" srcId="{3CAA2DD0-B8B0-4FD4-A633-7A165853DDF6}" destId="{BFD8AA7A-5971-48AA-B229-DD35E30A62D1}" srcOrd="1" destOrd="0" presId="urn:microsoft.com/office/officeart/2008/layout/PictureStrips"/>
    <dgm:cxn modelId="{8DF433EA-E78F-4BBD-B648-12DB864D0E7C}" type="presParOf" srcId="{6F6D9F8B-624E-4069-AB77-6E8BCEE6DDB5}" destId="{9753DB05-C827-4557-933F-94AD3D546C14}" srcOrd="3" destOrd="0" presId="urn:microsoft.com/office/officeart/2008/layout/PictureStrips"/>
    <dgm:cxn modelId="{20D867BB-B885-4215-84D9-A4B8B5EA78D9}" type="presParOf" srcId="{6F6D9F8B-624E-4069-AB77-6E8BCEE6DDB5}" destId="{236D7FAE-D2A7-4042-956A-76AAB9644333}" srcOrd="4" destOrd="0" presId="urn:microsoft.com/office/officeart/2008/layout/PictureStrips"/>
    <dgm:cxn modelId="{45EE5888-8BE7-4E64-8022-BD0868B5CEFF}" type="presParOf" srcId="{236D7FAE-D2A7-4042-956A-76AAB9644333}" destId="{4E7EEF97-47F9-4F89-9A89-15B3AC1C1AF3}" srcOrd="0" destOrd="0" presId="urn:microsoft.com/office/officeart/2008/layout/PictureStrips"/>
    <dgm:cxn modelId="{160578E6-254B-458F-9FA9-8479C6ACEE8F}" type="presParOf" srcId="{236D7FAE-D2A7-4042-956A-76AAB9644333}" destId="{C654C1BA-F0AE-490B-B6E5-8B7B058F71B3}" srcOrd="1" destOrd="0" presId="urn:microsoft.com/office/officeart/2008/layout/PictureStrips"/>
    <dgm:cxn modelId="{DF05DED1-AFCC-417E-9FA7-A988DACEC333}" type="presParOf" srcId="{6F6D9F8B-624E-4069-AB77-6E8BCEE6DDB5}" destId="{9C687A0E-D348-4FCD-A3FC-A47A83BE0C88}" srcOrd="5" destOrd="0" presId="urn:microsoft.com/office/officeart/2008/layout/PictureStrips"/>
    <dgm:cxn modelId="{3C9BD6BC-056E-4C1E-99B6-3186169E827F}" type="presParOf" srcId="{6F6D9F8B-624E-4069-AB77-6E8BCEE6DDB5}" destId="{E56C5415-6CD7-41B3-A209-C5325AC43131}" srcOrd="6" destOrd="0" presId="urn:microsoft.com/office/officeart/2008/layout/PictureStrips"/>
    <dgm:cxn modelId="{F1AF2087-4DFD-433B-A26A-51FFED669D7A}" type="presParOf" srcId="{E56C5415-6CD7-41B3-A209-C5325AC43131}" destId="{DFCA914D-B166-4C19-A0D1-17A4F9AB33E7}" srcOrd="0" destOrd="0" presId="urn:microsoft.com/office/officeart/2008/layout/PictureStrips"/>
    <dgm:cxn modelId="{8065F730-B158-4E7D-B43A-352C63CF22ED}" type="presParOf" srcId="{E56C5415-6CD7-41B3-A209-C5325AC43131}" destId="{3B5BD158-68AE-4D7F-934E-593F268D6E9B}" srcOrd="1" destOrd="0" presId="urn:microsoft.com/office/officeart/2008/layout/PictureStrips"/>
    <dgm:cxn modelId="{74E28D5F-7A56-4F77-B639-58E159254F1A}" type="presParOf" srcId="{6F6D9F8B-624E-4069-AB77-6E8BCEE6DDB5}" destId="{D836638B-9F15-4556-A6B6-DDDEFA616DA1}" srcOrd="7" destOrd="0" presId="urn:microsoft.com/office/officeart/2008/layout/PictureStrips"/>
    <dgm:cxn modelId="{C6E7E25E-8F26-4D4B-A546-0234C82A0CAB}" type="presParOf" srcId="{6F6D9F8B-624E-4069-AB77-6E8BCEE6DDB5}" destId="{2C216871-6CCD-4EA2-AB65-B63971CCBD03}" srcOrd="8" destOrd="0" presId="urn:microsoft.com/office/officeart/2008/layout/PictureStrips"/>
    <dgm:cxn modelId="{A79BB33A-1212-40A4-9BC0-69D7118863AB}" type="presParOf" srcId="{2C216871-6CCD-4EA2-AB65-B63971CCBD03}" destId="{97461D1A-557F-440A-AD3B-BC43A095D292}" srcOrd="0" destOrd="0" presId="urn:microsoft.com/office/officeart/2008/layout/PictureStrips"/>
    <dgm:cxn modelId="{B6FA985A-D1DB-40E7-A43F-328E8B108A4C}" type="presParOf" srcId="{2C216871-6CCD-4EA2-AB65-B63971CCBD03}" destId="{C217EEAA-5001-4E6A-8388-DAE54D161AD3}" srcOrd="1" destOrd="0" presId="urn:microsoft.com/office/officeart/2008/layout/PictureStrips"/>
    <dgm:cxn modelId="{999F4BA9-1A2D-412A-9B20-218977615CAE}" type="presParOf" srcId="{6F6D9F8B-624E-4069-AB77-6E8BCEE6DDB5}" destId="{9A0F764D-4984-49B2-951F-82D958BD3596}" srcOrd="9" destOrd="0" presId="urn:microsoft.com/office/officeart/2008/layout/PictureStrips"/>
    <dgm:cxn modelId="{BD5EDB2F-0E89-4817-B3AD-C84B8E591EC9}" type="presParOf" srcId="{6F6D9F8B-624E-4069-AB77-6E8BCEE6DDB5}" destId="{B9F342D3-501C-48F1-9389-8AD2CF2F2208}" srcOrd="10" destOrd="0" presId="urn:microsoft.com/office/officeart/2008/layout/PictureStrips"/>
    <dgm:cxn modelId="{C5BD22C0-81BC-40AD-8A07-A798CC0A2AA2}" type="presParOf" srcId="{B9F342D3-501C-48F1-9389-8AD2CF2F2208}" destId="{58586E56-7C81-4381-A83B-A75AA9F27AF2}" srcOrd="0" destOrd="0" presId="urn:microsoft.com/office/officeart/2008/layout/PictureStrips"/>
    <dgm:cxn modelId="{DE80F257-AACA-43A6-A875-2724A127B2BB}" type="presParOf" srcId="{B9F342D3-501C-48F1-9389-8AD2CF2F2208}" destId="{205C6181-62EA-4E31-A005-2450866690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3A6BC-4223-4464-AD98-CAEF31394A30}" type="doc">
      <dgm:prSet loTypeId="urn:microsoft.com/office/officeart/2008/layout/NameandTitleOrganizational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601254-B968-434C-9F09-BC113BB8BC6A}">
      <dgm:prSet phldrT="[Text]" custT="1"/>
      <dgm:spPr/>
      <dgm:t>
        <a:bodyPr/>
        <a:lstStyle/>
        <a:p>
          <a:r>
            <a:rPr lang="en-US" sz="1800" dirty="0" smtClean="0"/>
            <a:t>ZICTA </a:t>
          </a:r>
          <a:endParaRPr lang="en-US" sz="1800" dirty="0"/>
        </a:p>
      </dgm:t>
    </dgm:pt>
    <dgm:pt modelId="{18122BB1-99A3-4607-9959-282104402472}" type="parTrans" cxnId="{12437578-578A-4700-B7B6-A10E384032D7}">
      <dgm:prSet/>
      <dgm:spPr/>
      <dgm:t>
        <a:bodyPr/>
        <a:lstStyle/>
        <a:p>
          <a:endParaRPr lang="en-US"/>
        </a:p>
      </dgm:t>
    </dgm:pt>
    <dgm:pt modelId="{4EDBDF36-AF31-44C3-891D-DC5C9A9AA5C3}" type="sibTrans" cxnId="{12437578-578A-4700-B7B6-A10E384032D7}">
      <dgm:prSet custT="1"/>
      <dgm:spPr/>
      <dgm:t>
        <a:bodyPr/>
        <a:lstStyle/>
        <a:p>
          <a:pPr algn="ctr"/>
          <a:r>
            <a:rPr lang="en-US" sz="900" dirty="0" smtClean="0"/>
            <a:t>Responsible Agency</a:t>
          </a:r>
          <a:endParaRPr lang="en-US" sz="900" dirty="0"/>
        </a:p>
      </dgm:t>
    </dgm:pt>
    <dgm:pt modelId="{F970A92C-3375-4DA0-A62C-024E5156D6E9}" type="asst">
      <dgm:prSet phldrT="[Text]"/>
      <dgm:spPr/>
      <dgm:t>
        <a:bodyPr/>
        <a:lstStyle/>
        <a:p>
          <a:r>
            <a:rPr lang="en-US" dirty="0" smtClean="0"/>
            <a:t>NSO Bureau</a:t>
          </a:r>
          <a:endParaRPr lang="en-US" dirty="0"/>
        </a:p>
      </dgm:t>
    </dgm:pt>
    <dgm:pt modelId="{A0D5A4AD-FE62-433A-BF69-DE625B2889F0}" type="parTrans" cxnId="{C7DCFAC9-BA10-46A0-AF96-D820E9486039}">
      <dgm:prSet/>
      <dgm:spPr/>
      <dgm:t>
        <a:bodyPr/>
        <a:lstStyle/>
        <a:p>
          <a:endParaRPr lang="en-US"/>
        </a:p>
      </dgm:t>
    </dgm:pt>
    <dgm:pt modelId="{59B2D717-6EBB-4D48-9057-77B493DBA1EF}" type="sibTrans" cxnId="{C7DCFAC9-BA10-46A0-AF96-D820E9486039}">
      <dgm:prSet custT="1"/>
      <dgm:spPr/>
      <dgm:t>
        <a:bodyPr/>
        <a:lstStyle/>
        <a:p>
          <a:pPr algn="ctr"/>
          <a:r>
            <a:rPr lang="en-US" sz="1000" dirty="0" smtClean="0"/>
            <a:t>Arranged by ZICTA</a:t>
          </a:r>
          <a:endParaRPr lang="en-US" sz="1000" dirty="0"/>
        </a:p>
      </dgm:t>
    </dgm:pt>
    <dgm:pt modelId="{4A823081-22AC-405C-A2A7-8DE244C7B26A}">
      <dgm:prSet phldrT="[Text]" custT="1"/>
      <dgm:spPr/>
      <dgm:t>
        <a:bodyPr/>
        <a:lstStyle/>
        <a:p>
          <a:r>
            <a:rPr lang="en-US" sz="1600" dirty="0" smtClean="0"/>
            <a:t>National Advisory Committee</a:t>
          </a:r>
          <a:endParaRPr lang="en-US" sz="1600" dirty="0"/>
        </a:p>
      </dgm:t>
    </dgm:pt>
    <dgm:pt modelId="{7A5E44D4-D0DD-4801-8A2D-2749C6212BCB}" type="parTrans" cxnId="{AE4F54BB-EF84-4E8B-9191-DEABC055FAFD}">
      <dgm:prSet/>
      <dgm:spPr/>
      <dgm:t>
        <a:bodyPr/>
        <a:lstStyle/>
        <a:p>
          <a:endParaRPr lang="en-US"/>
        </a:p>
      </dgm:t>
    </dgm:pt>
    <dgm:pt modelId="{509D1049-A3E3-4806-A050-04C227F3FDC5}" type="sibTrans" cxnId="{AE4F54BB-EF84-4E8B-9191-DEABC055FAFD}">
      <dgm:prSet custT="1"/>
      <dgm:spPr/>
      <dgm:t>
        <a:bodyPr/>
        <a:lstStyle/>
        <a:p>
          <a:pPr algn="ctr"/>
          <a:r>
            <a:rPr lang="en-US" sz="1400" dirty="0" smtClean="0"/>
            <a:t>T-NAC</a:t>
          </a:r>
          <a:endParaRPr lang="en-US" sz="1400" dirty="0"/>
        </a:p>
      </dgm:t>
    </dgm:pt>
    <dgm:pt modelId="{DECFB6BD-C26C-4C49-A1B1-F8AC5831A48C}">
      <dgm:prSet phldrT="[Text]" custT="1"/>
      <dgm:spPr/>
      <dgm:t>
        <a:bodyPr/>
        <a:lstStyle/>
        <a:p>
          <a:r>
            <a:rPr lang="en-US" sz="1800" dirty="0" smtClean="0"/>
            <a:t>TC1</a:t>
          </a:r>
          <a:endParaRPr lang="en-US" sz="1800" dirty="0"/>
        </a:p>
      </dgm:t>
    </dgm:pt>
    <dgm:pt modelId="{28394C93-C772-481C-AECA-E364C7F4B778}" type="parTrans" cxnId="{933EB22B-9221-44F1-A0CA-AA283A4C391C}">
      <dgm:prSet/>
      <dgm:spPr/>
      <dgm:t>
        <a:bodyPr/>
        <a:lstStyle/>
        <a:p>
          <a:endParaRPr lang="en-US"/>
        </a:p>
      </dgm:t>
    </dgm:pt>
    <dgm:pt modelId="{1331EAE7-624E-4CB0-AE89-83E7885602EE}" type="sibTrans" cxnId="{933EB22B-9221-44F1-A0CA-AA283A4C391C}">
      <dgm:prSet custT="1"/>
      <dgm:spPr/>
      <dgm:t>
        <a:bodyPr/>
        <a:lstStyle/>
        <a:p>
          <a:pPr algn="ctr"/>
          <a:r>
            <a:rPr lang="en-US" sz="1200" dirty="0" smtClean="0"/>
            <a:t>NSG1 for SG5</a:t>
          </a:r>
          <a:endParaRPr lang="en-US" sz="1200" dirty="0"/>
        </a:p>
      </dgm:t>
    </dgm:pt>
    <dgm:pt modelId="{3099C760-6B0A-4494-B17F-51EF8D6CF2E0}">
      <dgm:prSet phldrT="[Text]" custT="1"/>
      <dgm:spPr/>
      <dgm:t>
        <a:bodyPr/>
        <a:lstStyle/>
        <a:p>
          <a:r>
            <a:rPr lang="en-US" sz="1800" dirty="0" smtClean="0"/>
            <a:t>TC2</a:t>
          </a:r>
          <a:endParaRPr lang="en-US" sz="1800" dirty="0"/>
        </a:p>
      </dgm:t>
    </dgm:pt>
    <dgm:pt modelId="{C0546A41-C430-4A02-851C-8D631AEB1CB7}" type="parTrans" cxnId="{D6E89A28-23B3-40BD-B7F9-01DC4E954B1C}">
      <dgm:prSet/>
      <dgm:spPr/>
      <dgm:t>
        <a:bodyPr/>
        <a:lstStyle/>
        <a:p>
          <a:endParaRPr lang="en-US"/>
        </a:p>
      </dgm:t>
    </dgm:pt>
    <dgm:pt modelId="{92BB92D2-384F-45C0-AAC8-504209272F29}" type="sibTrans" cxnId="{D6E89A28-23B3-40BD-B7F9-01DC4E954B1C}">
      <dgm:prSet custT="1"/>
      <dgm:spPr/>
      <dgm:t>
        <a:bodyPr/>
        <a:lstStyle/>
        <a:p>
          <a:pPr algn="ctr"/>
          <a:r>
            <a:rPr lang="en-US" sz="1000" dirty="0" smtClean="0"/>
            <a:t>NSG2 for SG15/SG20</a:t>
          </a:r>
          <a:endParaRPr lang="en-US" sz="1000" dirty="0"/>
        </a:p>
      </dgm:t>
    </dgm:pt>
    <dgm:pt modelId="{1BB9FFBF-4FD3-4589-A1C8-5E41523C9D48}">
      <dgm:prSet phldrT="[Text]" custT="1"/>
      <dgm:spPr/>
      <dgm:t>
        <a:bodyPr/>
        <a:lstStyle/>
        <a:p>
          <a:r>
            <a:rPr lang="en-US" sz="1800" dirty="0" smtClean="0"/>
            <a:t>TC3</a:t>
          </a:r>
          <a:endParaRPr lang="en-US" sz="1800" dirty="0"/>
        </a:p>
      </dgm:t>
    </dgm:pt>
    <dgm:pt modelId="{A03954E6-71A2-4325-BFA2-3AF764C4D436}" type="parTrans" cxnId="{80042412-7D15-41A1-9B06-14F759E23CF9}">
      <dgm:prSet/>
      <dgm:spPr/>
      <dgm:t>
        <a:bodyPr/>
        <a:lstStyle/>
        <a:p>
          <a:endParaRPr lang="en-US"/>
        </a:p>
      </dgm:t>
    </dgm:pt>
    <dgm:pt modelId="{DFB05BD4-F7AD-4719-B165-B7994CEFF83B}" type="sibTrans" cxnId="{80042412-7D15-41A1-9B06-14F759E23CF9}">
      <dgm:prSet custT="1"/>
      <dgm:spPr/>
      <dgm:t>
        <a:bodyPr/>
        <a:lstStyle/>
        <a:p>
          <a:pPr algn="ctr"/>
          <a:r>
            <a:rPr lang="en-US" sz="1000" dirty="0" smtClean="0"/>
            <a:t>NSG3 for SG12</a:t>
          </a:r>
          <a:endParaRPr lang="en-US" sz="1000" dirty="0"/>
        </a:p>
      </dgm:t>
    </dgm:pt>
    <dgm:pt modelId="{49A7608E-680C-408F-B672-93ECF0D55CCD}">
      <dgm:prSet phldrT="[Text]" custT="1"/>
      <dgm:spPr/>
      <dgm:t>
        <a:bodyPr/>
        <a:lstStyle/>
        <a:p>
          <a:r>
            <a:rPr lang="en-US" sz="1800" dirty="0" smtClean="0"/>
            <a:t>TC4</a:t>
          </a:r>
          <a:endParaRPr lang="en-US" sz="1800" dirty="0"/>
        </a:p>
      </dgm:t>
    </dgm:pt>
    <dgm:pt modelId="{5C269B97-9F4C-409B-9CEB-C44FC0EBD88C}" type="parTrans" cxnId="{47DA9C01-4A28-487C-A908-9616C7D90D3F}">
      <dgm:prSet/>
      <dgm:spPr/>
      <dgm:t>
        <a:bodyPr/>
        <a:lstStyle/>
        <a:p>
          <a:endParaRPr lang="en-US"/>
        </a:p>
      </dgm:t>
    </dgm:pt>
    <dgm:pt modelId="{541A284E-32C1-48E9-8C91-BE10B025AD65}" type="sibTrans" cxnId="{47DA9C01-4A28-487C-A908-9616C7D90D3F}">
      <dgm:prSet custT="1"/>
      <dgm:spPr/>
      <dgm:t>
        <a:bodyPr/>
        <a:lstStyle/>
        <a:p>
          <a:pPr algn="ctr"/>
          <a:r>
            <a:rPr lang="en-US" sz="1000" dirty="0" smtClean="0"/>
            <a:t>NSG4 for SG2/SG15</a:t>
          </a:r>
          <a:endParaRPr lang="en-US" sz="1000" dirty="0"/>
        </a:p>
      </dgm:t>
    </dgm:pt>
    <dgm:pt modelId="{D9709D05-98E3-4E61-A008-78FAD9C0F3F4}">
      <dgm:prSet phldrT="[Text]" custT="1"/>
      <dgm:spPr/>
      <dgm:t>
        <a:bodyPr/>
        <a:lstStyle/>
        <a:p>
          <a:r>
            <a:rPr lang="en-US" sz="1800" dirty="0" smtClean="0"/>
            <a:t>TC5</a:t>
          </a:r>
          <a:endParaRPr lang="en-US" sz="1800" dirty="0"/>
        </a:p>
      </dgm:t>
    </dgm:pt>
    <dgm:pt modelId="{17AA558D-2DAF-4E8B-8947-38FA032CF15E}" type="parTrans" cxnId="{0F2F5023-D845-4D67-9574-AA3A1BA16924}">
      <dgm:prSet/>
      <dgm:spPr/>
      <dgm:t>
        <a:bodyPr/>
        <a:lstStyle/>
        <a:p>
          <a:endParaRPr lang="en-US"/>
        </a:p>
      </dgm:t>
    </dgm:pt>
    <dgm:pt modelId="{F52EDF45-278D-4842-B197-D1DB9B190829}" type="sibTrans" cxnId="{0F2F5023-D845-4D67-9574-AA3A1BA16924}">
      <dgm:prSet custT="1"/>
      <dgm:spPr/>
      <dgm:t>
        <a:bodyPr/>
        <a:lstStyle/>
        <a:p>
          <a:pPr algn="ctr"/>
          <a:r>
            <a:rPr lang="en-US" sz="1000" dirty="0" smtClean="0"/>
            <a:t>NSG5 for SG13/SG17</a:t>
          </a:r>
          <a:endParaRPr lang="en-US" sz="1000" dirty="0"/>
        </a:p>
      </dgm:t>
    </dgm:pt>
    <dgm:pt modelId="{CFEE656C-7200-4915-9B6A-CBEDDC6B41A6}">
      <dgm:prSet phldrT="[Text]" custT="1"/>
      <dgm:spPr/>
      <dgm:t>
        <a:bodyPr/>
        <a:lstStyle/>
        <a:p>
          <a:r>
            <a:rPr lang="en-US" sz="1800" dirty="0" smtClean="0"/>
            <a:t>TC6</a:t>
          </a:r>
          <a:endParaRPr lang="en-US" sz="1800" dirty="0"/>
        </a:p>
      </dgm:t>
    </dgm:pt>
    <dgm:pt modelId="{870246E6-BC7D-4D7C-8DE2-FF81A1689A34}" type="parTrans" cxnId="{C33B78F0-F444-474B-8271-75FE9C4CF479}">
      <dgm:prSet/>
      <dgm:spPr/>
      <dgm:t>
        <a:bodyPr/>
        <a:lstStyle/>
        <a:p>
          <a:endParaRPr lang="en-US"/>
        </a:p>
      </dgm:t>
    </dgm:pt>
    <dgm:pt modelId="{8CA560F5-CFB7-4075-B168-56FCB45F534E}" type="sibTrans" cxnId="{C33B78F0-F444-474B-8271-75FE9C4CF479}">
      <dgm:prSet/>
      <dgm:spPr/>
      <dgm:t>
        <a:bodyPr/>
        <a:lstStyle/>
        <a:p>
          <a:pPr algn="ctr"/>
          <a:r>
            <a:rPr lang="en-US" dirty="0" smtClean="0"/>
            <a:t>NSG6 for SG3</a:t>
          </a:r>
          <a:endParaRPr lang="en-US" dirty="0"/>
        </a:p>
      </dgm:t>
    </dgm:pt>
    <dgm:pt modelId="{0B349147-ECC1-4E49-A930-5A980F233996}" type="pres">
      <dgm:prSet presAssocID="{5133A6BC-4223-4464-AD98-CAEF31394A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C7CFCA-155B-4CA2-9820-1D716D89E76A}" type="pres">
      <dgm:prSet presAssocID="{4F601254-B968-434C-9F09-BC113BB8BC6A}" presName="hierRoot1" presStyleCnt="0">
        <dgm:presLayoutVars>
          <dgm:hierBranch val="init"/>
        </dgm:presLayoutVars>
      </dgm:prSet>
      <dgm:spPr/>
    </dgm:pt>
    <dgm:pt modelId="{219760EE-587A-4B9F-B253-7D505DA5750E}" type="pres">
      <dgm:prSet presAssocID="{4F601254-B968-434C-9F09-BC113BB8BC6A}" presName="rootComposite1" presStyleCnt="0"/>
      <dgm:spPr/>
    </dgm:pt>
    <dgm:pt modelId="{1E3B480F-C564-435B-AF75-D0F9CAA632C0}" type="pres">
      <dgm:prSet presAssocID="{4F601254-B968-434C-9F09-BC113BB8BC6A}" presName="rootText1" presStyleLbl="node0" presStyleIdx="0" presStyleCnt="2" custScaleX="148546" custScaleY="188741" custLinFactX="200000" custLinFactY="-200000" custLinFactNeighborX="277149" custLinFactNeighborY="-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F778A25-8811-4410-96F5-DE001A9CD401}" type="pres">
      <dgm:prSet presAssocID="{4F601254-B968-434C-9F09-BC113BB8BC6A}" presName="titleText1" presStyleLbl="fgAcc0" presStyleIdx="0" presStyleCnt="2" custScaleX="186249" custScaleY="200499" custLinFactX="248094" custLinFactY="-500000" custLinFactNeighborX="300000" custLinFactNeighborY="-53469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BED4994-7DCD-4F0C-9285-F3B9F140FF59}" type="pres">
      <dgm:prSet presAssocID="{4F601254-B968-434C-9F09-BC113BB8BC6A}" presName="rootConnector1" presStyleLbl="node1" presStyleIdx="0" presStyleCnt="6"/>
      <dgm:spPr/>
      <dgm:t>
        <a:bodyPr/>
        <a:lstStyle/>
        <a:p>
          <a:endParaRPr lang="en-US"/>
        </a:p>
      </dgm:t>
    </dgm:pt>
    <dgm:pt modelId="{450C8018-E3CE-4392-9674-760780122720}" type="pres">
      <dgm:prSet presAssocID="{4F601254-B968-434C-9F09-BC113BB8BC6A}" presName="hierChild2" presStyleCnt="0"/>
      <dgm:spPr/>
    </dgm:pt>
    <dgm:pt modelId="{B52F6D06-85F9-486B-9602-CD3C2A5B508F}" type="pres">
      <dgm:prSet presAssocID="{4F601254-B968-434C-9F09-BC113BB8BC6A}" presName="hierChild3" presStyleCnt="0"/>
      <dgm:spPr/>
    </dgm:pt>
    <dgm:pt modelId="{93D6A39B-0D0C-4491-8C11-38484B768449}" type="pres">
      <dgm:prSet presAssocID="{A0D5A4AD-FE62-433A-BF69-DE625B2889F0}" presName="Name96" presStyleLbl="parChTrans1D2" presStyleIdx="0" presStyleCnt="7" custSzX="223753" custSzY="915372"/>
      <dgm:spPr/>
      <dgm:t>
        <a:bodyPr/>
        <a:lstStyle/>
        <a:p>
          <a:endParaRPr lang="en-US"/>
        </a:p>
      </dgm:t>
    </dgm:pt>
    <dgm:pt modelId="{51CE67B9-86F2-47ED-B38F-1BADDB7BCAC3}" type="pres">
      <dgm:prSet presAssocID="{F970A92C-3375-4DA0-A62C-024E5156D6E9}" presName="hierRoot3" presStyleCnt="0">
        <dgm:presLayoutVars>
          <dgm:hierBranch val="init"/>
        </dgm:presLayoutVars>
      </dgm:prSet>
      <dgm:spPr/>
    </dgm:pt>
    <dgm:pt modelId="{DF81D85A-E503-4A18-8E20-C20BF119B042}" type="pres">
      <dgm:prSet presAssocID="{F970A92C-3375-4DA0-A62C-024E5156D6E9}" presName="rootComposite3" presStyleCnt="0"/>
      <dgm:spPr/>
    </dgm:pt>
    <dgm:pt modelId="{FEB3F51A-0C27-4210-8E61-38F88F508328}" type="pres">
      <dgm:prSet presAssocID="{F970A92C-3375-4DA0-A62C-024E5156D6E9}" presName="rootText3" presStyleLbl="asst1" presStyleIdx="0" presStyleCnt="1" custScaleX="148546" custScaleY="188741" custLinFactX="120817" custLinFactY="-148277" custLinFactNeighborX="2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C3174-009E-48CF-B965-F7DC90A34F11}" type="pres">
      <dgm:prSet presAssocID="{F970A92C-3375-4DA0-A62C-024E5156D6E9}" presName="titleText3" presStyleLbl="fgAcc2" presStyleIdx="0" presStyleCnt="1" custScaleX="203227" custScaleY="181057" custLinFactX="167070" custLinFactY="-400000" custLinFactNeighborX="200000" custLinFactNeighborY="-45532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1CC9047-7728-415A-A924-4E4CB4D2A74C}" type="pres">
      <dgm:prSet presAssocID="{F970A92C-3375-4DA0-A62C-024E5156D6E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7498EC9-955F-49F7-B79F-2DD5C4A9C89F}" type="pres">
      <dgm:prSet presAssocID="{F970A92C-3375-4DA0-A62C-024E5156D6E9}" presName="hierChild6" presStyleCnt="0"/>
      <dgm:spPr/>
    </dgm:pt>
    <dgm:pt modelId="{BA760083-49C4-4344-92B6-3B92E7964C10}" type="pres">
      <dgm:prSet presAssocID="{F970A92C-3375-4DA0-A62C-024E5156D6E9}" presName="hierChild7" presStyleCnt="0"/>
      <dgm:spPr/>
    </dgm:pt>
    <dgm:pt modelId="{8599997E-3DA1-4D92-9208-4394268B6F46}" type="pres">
      <dgm:prSet presAssocID="{4A823081-22AC-405C-A2A7-8DE244C7B26A}" presName="hierRoot1" presStyleCnt="0">
        <dgm:presLayoutVars>
          <dgm:hierBranch val="init"/>
        </dgm:presLayoutVars>
      </dgm:prSet>
      <dgm:spPr/>
    </dgm:pt>
    <dgm:pt modelId="{2267CDFB-B885-4630-BC12-AF06673D4FA9}" type="pres">
      <dgm:prSet presAssocID="{4A823081-22AC-405C-A2A7-8DE244C7B26A}" presName="rootComposite1" presStyleCnt="0"/>
      <dgm:spPr/>
    </dgm:pt>
    <dgm:pt modelId="{87CE46F6-920B-447D-A9DB-A60792480213}" type="pres">
      <dgm:prSet presAssocID="{4A823081-22AC-405C-A2A7-8DE244C7B26A}" presName="rootText1" presStyleLbl="node0" presStyleIdx="1" presStyleCnt="2" custScaleX="169657" custScaleY="225811" custLinFactX="-12209" custLinFactY="79249" custLinFactNeighborX="-100000" custLinFactNeighborY="1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DC4C8F9-38E3-454E-B4B5-3489EDD12587}" type="pres">
      <dgm:prSet presAssocID="{4A823081-22AC-405C-A2A7-8DE244C7B26A}" presName="titleText1" presStyleLbl="fgAcc0" presStyleIdx="1" presStyleCnt="2" custScaleX="169657" custScaleY="225811" custLinFactX="-9346" custLinFactY="400000" custLinFactNeighborX="-100000" custLinFactNeighborY="40417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D6BAED3-AA78-4ECC-85A0-D7E28F47365D}" type="pres">
      <dgm:prSet presAssocID="{4A823081-22AC-405C-A2A7-8DE244C7B26A}" presName="rootConnector1" presStyleLbl="node1" presStyleIdx="0" presStyleCnt="6"/>
      <dgm:spPr/>
      <dgm:t>
        <a:bodyPr/>
        <a:lstStyle/>
        <a:p>
          <a:endParaRPr lang="en-US"/>
        </a:p>
      </dgm:t>
    </dgm:pt>
    <dgm:pt modelId="{2AAD5FB1-9279-469A-A83D-EFD59FF2B4BC}" type="pres">
      <dgm:prSet presAssocID="{4A823081-22AC-405C-A2A7-8DE244C7B26A}" presName="hierChild2" presStyleCnt="0"/>
      <dgm:spPr/>
    </dgm:pt>
    <dgm:pt modelId="{2FAC2ED0-C747-4DF0-8129-D705014004B9}" type="pres">
      <dgm:prSet presAssocID="{28394C93-C772-481C-AECA-E364C7F4B778}" presName="Name37" presStyleLbl="parChTrans1D2" presStyleIdx="1" presStyleCnt="7" custSzX="4365984" custSzY="518289"/>
      <dgm:spPr/>
      <dgm:t>
        <a:bodyPr/>
        <a:lstStyle/>
        <a:p>
          <a:endParaRPr lang="en-US"/>
        </a:p>
      </dgm:t>
    </dgm:pt>
    <dgm:pt modelId="{652DC4EB-9D5F-4BC8-A10A-837816556442}" type="pres">
      <dgm:prSet presAssocID="{DECFB6BD-C26C-4C49-A1B1-F8AC5831A48C}" presName="hierRoot2" presStyleCnt="0">
        <dgm:presLayoutVars>
          <dgm:hierBranch val="init"/>
        </dgm:presLayoutVars>
      </dgm:prSet>
      <dgm:spPr/>
    </dgm:pt>
    <dgm:pt modelId="{249C1199-8610-4366-8BFE-0B45EA2AAE66}" type="pres">
      <dgm:prSet presAssocID="{DECFB6BD-C26C-4C49-A1B1-F8AC5831A48C}" presName="rootComposite" presStyleCnt="0"/>
      <dgm:spPr/>
    </dgm:pt>
    <dgm:pt modelId="{73FE7C04-89E0-4E05-A46E-2F8761B1E45C}" type="pres">
      <dgm:prSet presAssocID="{DECFB6BD-C26C-4C49-A1B1-F8AC5831A48C}" presName="rootText" presStyleLbl="node1" presStyleIdx="0" presStyleCnt="6" custScaleX="169657" custScaleY="225811" custLinFactX="-689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0F28A80E-DF74-4DB4-B7BE-8BA473E5F797}" type="pres">
      <dgm:prSet presAssocID="{DECFB6BD-C26C-4C49-A1B1-F8AC5831A48C}" presName="titleText2" presStyleLbl="fgAcc1" presStyleIdx="0" presStyleCnt="6" custScaleX="169657" custScaleY="393154" custLinFactX="-14454" custLinFactY="6261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0D21FA5-158C-4233-92FC-09E1F350D1D9}" type="pres">
      <dgm:prSet presAssocID="{DECFB6BD-C26C-4C49-A1B1-F8AC5831A48C}" presName="rootConnector" presStyleLbl="node2" presStyleIdx="0" presStyleCnt="0"/>
      <dgm:spPr/>
      <dgm:t>
        <a:bodyPr/>
        <a:lstStyle/>
        <a:p>
          <a:endParaRPr lang="en-US"/>
        </a:p>
      </dgm:t>
    </dgm:pt>
    <dgm:pt modelId="{C32CBE1B-2FA9-4132-8FEF-E403656689D6}" type="pres">
      <dgm:prSet presAssocID="{DECFB6BD-C26C-4C49-A1B1-F8AC5831A48C}" presName="hierChild4" presStyleCnt="0"/>
      <dgm:spPr/>
    </dgm:pt>
    <dgm:pt modelId="{C834901D-58D9-499B-BDE8-C7C9F6BA078E}" type="pres">
      <dgm:prSet presAssocID="{DECFB6BD-C26C-4C49-A1B1-F8AC5831A48C}" presName="hierChild5" presStyleCnt="0"/>
      <dgm:spPr/>
    </dgm:pt>
    <dgm:pt modelId="{6DD6CEAD-D148-40BF-B6E8-D38B956FFF23}" type="pres">
      <dgm:prSet presAssocID="{C0546A41-C430-4A02-851C-8D631AEB1CB7}" presName="Name37" presStyleLbl="parChTrans1D2" presStyleIdx="2" presStyleCnt="7" custSzX="2619590" custSzY="518289"/>
      <dgm:spPr/>
      <dgm:t>
        <a:bodyPr/>
        <a:lstStyle/>
        <a:p>
          <a:endParaRPr lang="en-US"/>
        </a:p>
      </dgm:t>
    </dgm:pt>
    <dgm:pt modelId="{1B03BF0E-23A8-4209-A4F4-A145911F1CF6}" type="pres">
      <dgm:prSet presAssocID="{3099C760-6B0A-4494-B17F-51EF8D6CF2E0}" presName="hierRoot2" presStyleCnt="0">
        <dgm:presLayoutVars>
          <dgm:hierBranch val="init"/>
        </dgm:presLayoutVars>
      </dgm:prSet>
      <dgm:spPr/>
    </dgm:pt>
    <dgm:pt modelId="{672EB414-24B1-4EBD-ADF9-F112F5AB8324}" type="pres">
      <dgm:prSet presAssocID="{3099C760-6B0A-4494-B17F-51EF8D6CF2E0}" presName="rootComposite" presStyleCnt="0"/>
      <dgm:spPr/>
    </dgm:pt>
    <dgm:pt modelId="{99CF5E42-6145-48A3-B681-DEAD87928529}" type="pres">
      <dgm:prSet presAssocID="{3099C760-6B0A-4494-B17F-51EF8D6CF2E0}" presName="rootText" presStyleLbl="node1" presStyleIdx="1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108E71E4-DBB4-4BD5-A902-2DEA0DB00B18}" type="pres">
      <dgm:prSet presAssocID="{3099C760-6B0A-4494-B17F-51EF8D6CF2E0}" presName="titleText2" presStyleLbl="fgAcc1" presStyleIdx="1" presStyleCnt="6" custScaleX="169657" custScaleY="398704" custLinFactX="-14454" custLinFactY="636931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794729-A366-43E0-99C8-E5B848382205}" type="pres">
      <dgm:prSet presAssocID="{3099C760-6B0A-4494-B17F-51EF8D6CF2E0}" presName="rootConnector" presStyleLbl="node2" presStyleIdx="0" presStyleCnt="0"/>
      <dgm:spPr/>
      <dgm:t>
        <a:bodyPr/>
        <a:lstStyle/>
        <a:p>
          <a:endParaRPr lang="en-US"/>
        </a:p>
      </dgm:t>
    </dgm:pt>
    <dgm:pt modelId="{18821C68-2A2E-4FEA-BF83-96DD813F2676}" type="pres">
      <dgm:prSet presAssocID="{3099C760-6B0A-4494-B17F-51EF8D6CF2E0}" presName="hierChild4" presStyleCnt="0"/>
      <dgm:spPr/>
    </dgm:pt>
    <dgm:pt modelId="{15490D50-0286-4BB5-B7CE-9B6096E5E623}" type="pres">
      <dgm:prSet presAssocID="{3099C760-6B0A-4494-B17F-51EF8D6CF2E0}" presName="hierChild5" presStyleCnt="0"/>
      <dgm:spPr/>
    </dgm:pt>
    <dgm:pt modelId="{65962CC7-58D6-441F-B8C1-8730B43B1A9C}" type="pres">
      <dgm:prSet presAssocID="{A03954E6-71A2-4325-BFA2-3AF764C4D436}" presName="Name37" presStyleLbl="parChTrans1D2" presStyleIdx="3" presStyleCnt="7" custSzX="873196" custSzY="518289"/>
      <dgm:spPr/>
      <dgm:t>
        <a:bodyPr/>
        <a:lstStyle/>
        <a:p>
          <a:endParaRPr lang="en-US"/>
        </a:p>
      </dgm:t>
    </dgm:pt>
    <dgm:pt modelId="{969D2B1C-0684-4D6A-A874-2630960ECDCC}" type="pres">
      <dgm:prSet presAssocID="{1BB9FFBF-4FD3-4589-A1C8-5E41523C9D48}" presName="hierRoot2" presStyleCnt="0">
        <dgm:presLayoutVars>
          <dgm:hierBranch val="init"/>
        </dgm:presLayoutVars>
      </dgm:prSet>
      <dgm:spPr/>
    </dgm:pt>
    <dgm:pt modelId="{E4A471E7-F4E5-492E-8B9A-13B3EB0CBEBC}" type="pres">
      <dgm:prSet presAssocID="{1BB9FFBF-4FD3-4589-A1C8-5E41523C9D48}" presName="rootComposite" presStyleCnt="0"/>
      <dgm:spPr/>
    </dgm:pt>
    <dgm:pt modelId="{853615A0-9E24-4D98-84BA-4C0AB7EF8B90}" type="pres">
      <dgm:prSet presAssocID="{1BB9FFBF-4FD3-4589-A1C8-5E41523C9D48}" presName="rootText" presStyleLbl="node1" presStyleIdx="2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DFC28ED-2F5A-4C86-A6A2-785AB3154CFF}" type="pres">
      <dgm:prSet presAssocID="{1BB9FFBF-4FD3-4589-A1C8-5E41523C9D48}" presName="titleText2" presStyleLbl="fgAcc1" presStyleIdx="2" presStyleCnt="6" custScaleX="169657" custScaleY="225811" custLinFactX="-17008" custLinFactY="610293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B5E1361-622F-4B7D-844C-5F41284C8980}" type="pres">
      <dgm:prSet presAssocID="{1BB9FFBF-4FD3-4589-A1C8-5E41523C9D48}" presName="rootConnector" presStyleLbl="node2" presStyleIdx="0" presStyleCnt="0"/>
      <dgm:spPr/>
      <dgm:t>
        <a:bodyPr/>
        <a:lstStyle/>
        <a:p>
          <a:endParaRPr lang="en-US"/>
        </a:p>
      </dgm:t>
    </dgm:pt>
    <dgm:pt modelId="{2FDEED94-9700-4071-B7AB-DA1252EBEDB0}" type="pres">
      <dgm:prSet presAssocID="{1BB9FFBF-4FD3-4589-A1C8-5E41523C9D48}" presName="hierChild4" presStyleCnt="0"/>
      <dgm:spPr/>
    </dgm:pt>
    <dgm:pt modelId="{C73D72A9-BBCE-4048-8806-F59A98F372E3}" type="pres">
      <dgm:prSet presAssocID="{1BB9FFBF-4FD3-4589-A1C8-5E41523C9D48}" presName="hierChild5" presStyleCnt="0"/>
      <dgm:spPr/>
    </dgm:pt>
    <dgm:pt modelId="{115F31C7-619C-4A5B-B219-BC189E5368DE}" type="pres">
      <dgm:prSet presAssocID="{5C269B97-9F4C-409B-9CEB-C44FC0EBD88C}" presName="Name37" presStyleLbl="parChTrans1D2" presStyleIdx="4" presStyleCnt="7" custSzX="873196" custSzY="518289"/>
      <dgm:spPr/>
      <dgm:t>
        <a:bodyPr/>
        <a:lstStyle/>
        <a:p>
          <a:endParaRPr lang="en-US"/>
        </a:p>
      </dgm:t>
    </dgm:pt>
    <dgm:pt modelId="{FB4EF14C-E7E7-4673-933C-0869F7817055}" type="pres">
      <dgm:prSet presAssocID="{49A7608E-680C-408F-B672-93ECF0D55CCD}" presName="hierRoot2" presStyleCnt="0">
        <dgm:presLayoutVars>
          <dgm:hierBranch val="init"/>
        </dgm:presLayoutVars>
      </dgm:prSet>
      <dgm:spPr/>
    </dgm:pt>
    <dgm:pt modelId="{BA6BE125-AF80-47D6-A287-0CF58E6D19E6}" type="pres">
      <dgm:prSet presAssocID="{49A7608E-680C-408F-B672-93ECF0D55CCD}" presName="rootComposite" presStyleCnt="0"/>
      <dgm:spPr/>
    </dgm:pt>
    <dgm:pt modelId="{8C369D94-F479-4F7B-B8D8-15FC55521025}" type="pres">
      <dgm:prSet presAssocID="{49A7608E-680C-408F-B672-93ECF0D55CCD}" presName="rootText" presStyleLbl="node1" presStyleIdx="3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9D55743-C31D-40D5-A10A-39A003ADE318}" type="pres">
      <dgm:prSet presAssocID="{49A7608E-680C-408F-B672-93ECF0D55CCD}" presName="titleText2" presStyleLbl="fgAcc1" presStyleIdx="3" presStyleCnt="6" custScaleX="169657" custScaleY="314662" custLinFactX="-14454" custLinFactY="6236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372D83-824A-4C19-8CF7-39011EACB416}" type="pres">
      <dgm:prSet presAssocID="{49A7608E-680C-408F-B672-93ECF0D55CCD}" presName="rootConnector" presStyleLbl="node2" presStyleIdx="0" presStyleCnt="0"/>
      <dgm:spPr/>
      <dgm:t>
        <a:bodyPr/>
        <a:lstStyle/>
        <a:p>
          <a:endParaRPr lang="en-US"/>
        </a:p>
      </dgm:t>
    </dgm:pt>
    <dgm:pt modelId="{29C190C4-8D6A-4DF0-B537-F0AE0C5259FA}" type="pres">
      <dgm:prSet presAssocID="{49A7608E-680C-408F-B672-93ECF0D55CCD}" presName="hierChild4" presStyleCnt="0"/>
      <dgm:spPr/>
    </dgm:pt>
    <dgm:pt modelId="{7ABCB950-E65A-44A2-BCEA-6DD7C6E9E889}" type="pres">
      <dgm:prSet presAssocID="{49A7608E-680C-408F-B672-93ECF0D55CCD}" presName="hierChild5" presStyleCnt="0"/>
      <dgm:spPr/>
    </dgm:pt>
    <dgm:pt modelId="{BF5B2528-1572-4F69-84AE-3A9108C476B6}" type="pres">
      <dgm:prSet presAssocID="{17AA558D-2DAF-4E8B-8947-38FA032CF15E}" presName="Name37" presStyleLbl="parChTrans1D2" presStyleIdx="5" presStyleCnt="7" custSzX="2619590" custSzY="518289"/>
      <dgm:spPr/>
      <dgm:t>
        <a:bodyPr/>
        <a:lstStyle/>
        <a:p>
          <a:endParaRPr lang="en-US"/>
        </a:p>
      </dgm:t>
    </dgm:pt>
    <dgm:pt modelId="{7B997DA2-7AB8-4817-8461-FC27C7EF1533}" type="pres">
      <dgm:prSet presAssocID="{D9709D05-98E3-4E61-A008-78FAD9C0F3F4}" presName="hierRoot2" presStyleCnt="0">
        <dgm:presLayoutVars>
          <dgm:hierBranch val="init"/>
        </dgm:presLayoutVars>
      </dgm:prSet>
      <dgm:spPr/>
    </dgm:pt>
    <dgm:pt modelId="{DF1D56FF-F461-492C-AD89-00D514B93715}" type="pres">
      <dgm:prSet presAssocID="{D9709D05-98E3-4E61-A008-78FAD9C0F3F4}" presName="rootComposite" presStyleCnt="0"/>
      <dgm:spPr/>
    </dgm:pt>
    <dgm:pt modelId="{7C149B03-8815-4EB3-A12F-CD5D87E1A786}" type="pres">
      <dgm:prSet presAssocID="{D9709D05-98E3-4E61-A008-78FAD9C0F3F4}" presName="rootText" presStyleLbl="node1" presStyleIdx="4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CA4F88B-FB23-478D-B253-3ED189C402E7}" type="pres">
      <dgm:prSet presAssocID="{D9709D05-98E3-4E61-A008-78FAD9C0F3F4}" presName="titleText2" presStyleLbl="fgAcc1" presStyleIdx="4" presStyleCnt="6" custScaleX="169657" custScaleY="341298" custLinFactX="-17008" custLinFactY="610293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59EE16-C8A0-455B-9085-02A758E4B21B}" type="pres">
      <dgm:prSet presAssocID="{D9709D05-98E3-4E61-A008-78FAD9C0F3F4}" presName="rootConnector" presStyleLbl="node2" presStyleIdx="0" presStyleCnt="0"/>
      <dgm:spPr/>
      <dgm:t>
        <a:bodyPr/>
        <a:lstStyle/>
        <a:p>
          <a:endParaRPr lang="en-US"/>
        </a:p>
      </dgm:t>
    </dgm:pt>
    <dgm:pt modelId="{AA976A96-591A-4973-8E8C-D619175B779E}" type="pres">
      <dgm:prSet presAssocID="{D9709D05-98E3-4E61-A008-78FAD9C0F3F4}" presName="hierChild4" presStyleCnt="0"/>
      <dgm:spPr/>
    </dgm:pt>
    <dgm:pt modelId="{15A0B2DB-F400-40F2-9A79-31191D1264F5}" type="pres">
      <dgm:prSet presAssocID="{D9709D05-98E3-4E61-A008-78FAD9C0F3F4}" presName="hierChild5" presStyleCnt="0"/>
      <dgm:spPr/>
    </dgm:pt>
    <dgm:pt modelId="{96508344-0A24-416D-BFFC-1544C01868D4}" type="pres">
      <dgm:prSet presAssocID="{870246E6-BC7D-4D7C-8DE2-FF81A1689A34}" presName="Name37" presStyleLbl="parChTrans1D2" presStyleIdx="6" presStyleCnt="7" custSzX="4365984" custSzY="518289"/>
      <dgm:spPr/>
      <dgm:t>
        <a:bodyPr/>
        <a:lstStyle/>
        <a:p>
          <a:endParaRPr lang="en-US"/>
        </a:p>
      </dgm:t>
    </dgm:pt>
    <dgm:pt modelId="{76E63956-0BB5-495F-9052-8F1B0D838668}" type="pres">
      <dgm:prSet presAssocID="{CFEE656C-7200-4915-9B6A-CBEDDC6B41A6}" presName="hierRoot2" presStyleCnt="0">
        <dgm:presLayoutVars>
          <dgm:hierBranch val="init"/>
        </dgm:presLayoutVars>
      </dgm:prSet>
      <dgm:spPr/>
    </dgm:pt>
    <dgm:pt modelId="{8211B40F-2B5A-41F9-BEA0-8998D3A1D768}" type="pres">
      <dgm:prSet presAssocID="{CFEE656C-7200-4915-9B6A-CBEDDC6B41A6}" presName="rootComposite" presStyleCnt="0"/>
      <dgm:spPr/>
    </dgm:pt>
    <dgm:pt modelId="{C33A17C4-BCB3-4521-A1EF-82B0A0D48018}" type="pres">
      <dgm:prSet presAssocID="{CFEE656C-7200-4915-9B6A-CBEDDC6B41A6}" presName="rootText" presStyleLbl="node1" presStyleIdx="5" presStyleCnt="6" custScaleX="169657" custScaleY="225811" custLinFactX="-12209" custLinFactY="179049" custLinFactNeighborX="-100000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3657ABA-1A82-4794-BE06-1A210966E3C6}" type="pres">
      <dgm:prSet presAssocID="{CFEE656C-7200-4915-9B6A-CBEDDC6B41A6}" presName="titleText2" presStyleLbl="fgAcc1" presStyleIdx="5" presStyleCnt="6" custScaleX="169657" custScaleY="225811" custLinFactX="-17008" custLinFactY="623612" custLinFactNeighborX="-100000" custLinFactNeighborY="7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D4B26C-9653-409F-A19F-6F05EF1560A4}" type="pres">
      <dgm:prSet presAssocID="{CFEE656C-7200-4915-9B6A-CBEDDC6B41A6}" presName="rootConnector" presStyleLbl="node2" presStyleIdx="0" presStyleCnt="0"/>
      <dgm:spPr/>
      <dgm:t>
        <a:bodyPr/>
        <a:lstStyle/>
        <a:p>
          <a:endParaRPr lang="en-US"/>
        </a:p>
      </dgm:t>
    </dgm:pt>
    <dgm:pt modelId="{9191ECB2-3F47-4A43-87EE-6733853E4F3A}" type="pres">
      <dgm:prSet presAssocID="{CFEE656C-7200-4915-9B6A-CBEDDC6B41A6}" presName="hierChild4" presStyleCnt="0"/>
      <dgm:spPr/>
    </dgm:pt>
    <dgm:pt modelId="{2D7CDFB1-3F7A-45CC-AB57-71C77EE8A96E}" type="pres">
      <dgm:prSet presAssocID="{CFEE656C-7200-4915-9B6A-CBEDDC6B41A6}" presName="hierChild5" presStyleCnt="0"/>
      <dgm:spPr/>
    </dgm:pt>
    <dgm:pt modelId="{C5FCABC1-D0FC-4EDC-B3B8-E5C6DC868F42}" type="pres">
      <dgm:prSet presAssocID="{4A823081-22AC-405C-A2A7-8DE244C7B26A}" presName="hierChild3" presStyleCnt="0"/>
      <dgm:spPr/>
    </dgm:pt>
  </dgm:ptLst>
  <dgm:cxnLst>
    <dgm:cxn modelId="{C33B78F0-F444-474B-8271-75FE9C4CF479}" srcId="{4A823081-22AC-405C-A2A7-8DE244C7B26A}" destId="{CFEE656C-7200-4915-9B6A-CBEDDC6B41A6}" srcOrd="5" destOrd="0" parTransId="{870246E6-BC7D-4D7C-8DE2-FF81A1689A34}" sibTransId="{8CA560F5-CFB7-4075-B168-56FCB45F534E}"/>
    <dgm:cxn modelId="{D6E89A28-23B3-40BD-B7F9-01DC4E954B1C}" srcId="{4A823081-22AC-405C-A2A7-8DE244C7B26A}" destId="{3099C760-6B0A-4494-B17F-51EF8D6CF2E0}" srcOrd="1" destOrd="0" parTransId="{C0546A41-C430-4A02-851C-8D631AEB1CB7}" sibTransId="{92BB92D2-384F-45C0-AAC8-504209272F29}"/>
    <dgm:cxn modelId="{69442799-9695-4EFD-8C80-5B5B61B652DE}" type="presOf" srcId="{4F601254-B968-434C-9F09-BC113BB8BC6A}" destId="{1E3B480F-C564-435B-AF75-D0F9CAA632C0}" srcOrd="0" destOrd="0" presId="urn:microsoft.com/office/officeart/2008/layout/NameandTitleOrganizationalChart"/>
    <dgm:cxn modelId="{12437578-578A-4700-B7B6-A10E384032D7}" srcId="{5133A6BC-4223-4464-AD98-CAEF31394A30}" destId="{4F601254-B968-434C-9F09-BC113BB8BC6A}" srcOrd="0" destOrd="0" parTransId="{18122BB1-99A3-4607-9959-282104402472}" sibTransId="{4EDBDF36-AF31-44C3-891D-DC5C9A9AA5C3}"/>
    <dgm:cxn modelId="{7DF35E68-E950-439F-B93C-1B21CD687636}" type="presOf" srcId="{541A284E-32C1-48E9-8C91-BE10B025AD65}" destId="{69D55743-C31D-40D5-A10A-39A003ADE318}" srcOrd="0" destOrd="0" presId="urn:microsoft.com/office/officeart/2008/layout/NameandTitleOrganizationalChart"/>
    <dgm:cxn modelId="{DBEEA307-F793-400B-8A5C-CE027372A6A5}" type="presOf" srcId="{C0546A41-C430-4A02-851C-8D631AEB1CB7}" destId="{6DD6CEAD-D148-40BF-B6E8-D38B956FFF23}" srcOrd="0" destOrd="0" presId="urn:microsoft.com/office/officeart/2008/layout/NameandTitleOrganizationalChart"/>
    <dgm:cxn modelId="{7FEBB8D8-5F86-43A8-AC3F-A95D08DB0584}" type="presOf" srcId="{17AA558D-2DAF-4E8B-8947-38FA032CF15E}" destId="{BF5B2528-1572-4F69-84AE-3A9108C476B6}" srcOrd="0" destOrd="0" presId="urn:microsoft.com/office/officeart/2008/layout/NameandTitleOrganizationalChart"/>
    <dgm:cxn modelId="{47DA9C01-4A28-487C-A908-9616C7D90D3F}" srcId="{4A823081-22AC-405C-A2A7-8DE244C7B26A}" destId="{49A7608E-680C-408F-B672-93ECF0D55CCD}" srcOrd="3" destOrd="0" parTransId="{5C269B97-9F4C-409B-9CEB-C44FC0EBD88C}" sibTransId="{541A284E-32C1-48E9-8C91-BE10B025AD65}"/>
    <dgm:cxn modelId="{A1F72FC1-513C-46FF-858D-99FD375E9260}" type="presOf" srcId="{4EDBDF36-AF31-44C3-891D-DC5C9A9AA5C3}" destId="{8F778A25-8811-4410-96F5-DE001A9CD401}" srcOrd="0" destOrd="0" presId="urn:microsoft.com/office/officeart/2008/layout/NameandTitleOrganizationalChart"/>
    <dgm:cxn modelId="{655B8C14-4F3A-4F3F-A4AE-BFC40F331FD4}" type="presOf" srcId="{1331EAE7-624E-4CB0-AE89-83E7885602EE}" destId="{0F28A80E-DF74-4DB4-B7BE-8BA473E5F797}" srcOrd="0" destOrd="0" presId="urn:microsoft.com/office/officeart/2008/layout/NameandTitleOrganizationalChart"/>
    <dgm:cxn modelId="{9B082868-FA1A-4DD1-9E78-F1A428BCBECB}" type="presOf" srcId="{59B2D717-6EBB-4D48-9057-77B493DBA1EF}" destId="{A62C3174-009E-48CF-B965-F7DC90A34F11}" srcOrd="0" destOrd="0" presId="urn:microsoft.com/office/officeart/2008/layout/NameandTitleOrganizationalChart"/>
    <dgm:cxn modelId="{514E5A8B-C098-4B8D-80D5-04D0BB9675FD}" type="presOf" srcId="{DFB05BD4-F7AD-4719-B165-B7994CEFF83B}" destId="{EDFC28ED-2F5A-4C86-A6A2-785AB3154CFF}" srcOrd="0" destOrd="0" presId="urn:microsoft.com/office/officeart/2008/layout/NameandTitleOrganizationalChart"/>
    <dgm:cxn modelId="{2A1AE8A8-F3DA-4FD3-99EB-5308CAFC2474}" type="presOf" srcId="{CFEE656C-7200-4915-9B6A-CBEDDC6B41A6}" destId="{AFD4B26C-9653-409F-A19F-6F05EF1560A4}" srcOrd="1" destOrd="0" presId="urn:microsoft.com/office/officeart/2008/layout/NameandTitleOrganizationalChart"/>
    <dgm:cxn modelId="{09530AF7-DC5B-4720-95B6-FBF603ECE695}" type="presOf" srcId="{49A7608E-680C-408F-B672-93ECF0D55CCD}" destId="{8C369D94-F479-4F7B-B8D8-15FC55521025}" srcOrd="0" destOrd="0" presId="urn:microsoft.com/office/officeart/2008/layout/NameandTitleOrganizationalChart"/>
    <dgm:cxn modelId="{80042412-7D15-41A1-9B06-14F759E23CF9}" srcId="{4A823081-22AC-405C-A2A7-8DE244C7B26A}" destId="{1BB9FFBF-4FD3-4589-A1C8-5E41523C9D48}" srcOrd="2" destOrd="0" parTransId="{A03954E6-71A2-4325-BFA2-3AF764C4D436}" sibTransId="{DFB05BD4-F7AD-4719-B165-B7994CEFF83B}"/>
    <dgm:cxn modelId="{3F96AE6B-B36A-4C24-AE84-E79C93410950}" type="presOf" srcId="{F970A92C-3375-4DA0-A62C-024E5156D6E9}" destId="{F1CC9047-7728-415A-A924-4E4CB4D2A74C}" srcOrd="1" destOrd="0" presId="urn:microsoft.com/office/officeart/2008/layout/NameandTitleOrganizationalChart"/>
    <dgm:cxn modelId="{933EB22B-9221-44F1-A0CA-AA283A4C391C}" srcId="{4A823081-22AC-405C-A2A7-8DE244C7B26A}" destId="{DECFB6BD-C26C-4C49-A1B1-F8AC5831A48C}" srcOrd="0" destOrd="0" parTransId="{28394C93-C772-481C-AECA-E364C7F4B778}" sibTransId="{1331EAE7-624E-4CB0-AE89-83E7885602EE}"/>
    <dgm:cxn modelId="{0F2F5023-D845-4D67-9574-AA3A1BA16924}" srcId="{4A823081-22AC-405C-A2A7-8DE244C7B26A}" destId="{D9709D05-98E3-4E61-A008-78FAD9C0F3F4}" srcOrd="4" destOrd="0" parTransId="{17AA558D-2DAF-4E8B-8947-38FA032CF15E}" sibTransId="{F52EDF45-278D-4842-B197-D1DB9B190829}"/>
    <dgm:cxn modelId="{02C21249-CA7A-4F41-9453-6248009EB9E2}" type="presOf" srcId="{28394C93-C772-481C-AECA-E364C7F4B778}" destId="{2FAC2ED0-C747-4DF0-8129-D705014004B9}" srcOrd="0" destOrd="0" presId="urn:microsoft.com/office/officeart/2008/layout/NameandTitleOrganizationalChart"/>
    <dgm:cxn modelId="{E2AE332C-592D-4E00-9503-472C5063AD3A}" type="presOf" srcId="{3099C760-6B0A-4494-B17F-51EF8D6CF2E0}" destId="{77794729-A366-43E0-99C8-E5B848382205}" srcOrd="1" destOrd="0" presId="urn:microsoft.com/office/officeart/2008/layout/NameandTitleOrganizationalChart"/>
    <dgm:cxn modelId="{51270EDE-57DA-4159-9A91-FA122A09B367}" type="presOf" srcId="{5133A6BC-4223-4464-AD98-CAEF31394A30}" destId="{0B349147-ECC1-4E49-A930-5A980F233996}" srcOrd="0" destOrd="0" presId="urn:microsoft.com/office/officeart/2008/layout/NameandTitleOrganizationalChart"/>
    <dgm:cxn modelId="{F1C8EF3D-6963-451C-A3B9-0B66FE9DB495}" type="presOf" srcId="{A03954E6-71A2-4325-BFA2-3AF764C4D436}" destId="{65962CC7-58D6-441F-B8C1-8730B43B1A9C}" srcOrd="0" destOrd="0" presId="urn:microsoft.com/office/officeart/2008/layout/NameandTitleOrganizationalChart"/>
    <dgm:cxn modelId="{B9E9170D-56B8-44E8-BA3B-733F709DB7C1}" type="presOf" srcId="{509D1049-A3E3-4806-A050-04C227F3FDC5}" destId="{CDC4C8F9-38E3-454E-B4B5-3489EDD12587}" srcOrd="0" destOrd="0" presId="urn:microsoft.com/office/officeart/2008/layout/NameandTitleOrganizationalChart"/>
    <dgm:cxn modelId="{AFDB856C-1523-4956-9A9D-A588AEBAD43D}" type="presOf" srcId="{1BB9FFBF-4FD3-4589-A1C8-5E41523C9D48}" destId="{853615A0-9E24-4D98-84BA-4C0AB7EF8B90}" srcOrd="0" destOrd="0" presId="urn:microsoft.com/office/officeart/2008/layout/NameandTitleOrganizationalChart"/>
    <dgm:cxn modelId="{DF008F93-C2F9-4F4F-8B72-4682434197FF}" type="presOf" srcId="{92BB92D2-384F-45C0-AAC8-504209272F29}" destId="{108E71E4-DBB4-4BD5-A902-2DEA0DB00B18}" srcOrd="0" destOrd="0" presId="urn:microsoft.com/office/officeart/2008/layout/NameandTitleOrganizationalChart"/>
    <dgm:cxn modelId="{6E81DBEE-9188-4875-B5ED-88C8610EEBA0}" type="presOf" srcId="{A0D5A4AD-FE62-433A-BF69-DE625B2889F0}" destId="{93D6A39B-0D0C-4491-8C11-38484B768449}" srcOrd="0" destOrd="0" presId="urn:microsoft.com/office/officeart/2008/layout/NameandTitleOrganizationalChart"/>
    <dgm:cxn modelId="{7071FB73-69C9-467F-8B64-C47935FE0FCC}" type="presOf" srcId="{DECFB6BD-C26C-4C49-A1B1-F8AC5831A48C}" destId="{A0D21FA5-158C-4233-92FC-09E1F350D1D9}" srcOrd="1" destOrd="0" presId="urn:microsoft.com/office/officeart/2008/layout/NameandTitleOrganizationalChart"/>
    <dgm:cxn modelId="{A8CDA424-F5C4-4D91-BF00-A8A90890B481}" type="presOf" srcId="{CFEE656C-7200-4915-9B6A-CBEDDC6B41A6}" destId="{C33A17C4-BCB3-4521-A1EF-82B0A0D48018}" srcOrd="0" destOrd="0" presId="urn:microsoft.com/office/officeart/2008/layout/NameandTitleOrganizationalChart"/>
    <dgm:cxn modelId="{9627CBCD-67D9-436E-BA6B-FD13C4435E5B}" type="presOf" srcId="{8CA560F5-CFB7-4075-B168-56FCB45F534E}" destId="{E3657ABA-1A82-4794-BE06-1A210966E3C6}" srcOrd="0" destOrd="0" presId="urn:microsoft.com/office/officeart/2008/layout/NameandTitleOrganizationalChart"/>
    <dgm:cxn modelId="{DF1A786E-490B-4775-BFB0-10AEDBC768C3}" type="presOf" srcId="{F52EDF45-278D-4842-B197-D1DB9B190829}" destId="{CCA4F88B-FB23-478D-B253-3ED189C402E7}" srcOrd="0" destOrd="0" presId="urn:microsoft.com/office/officeart/2008/layout/NameandTitleOrganizationalChart"/>
    <dgm:cxn modelId="{41CB1208-2C93-4FF5-8197-AE683284ADB6}" type="presOf" srcId="{4F601254-B968-434C-9F09-BC113BB8BC6A}" destId="{3BED4994-7DCD-4F0C-9285-F3B9F140FF59}" srcOrd="1" destOrd="0" presId="urn:microsoft.com/office/officeart/2008/layout/NameandTitleOrganizationalChart"/>
    <dgm:cxn modelId="{1B72BEE2-CCEF-409E-9E20-302FF971CD6D}" type="presOf" srcId="{870246E6-BC7D-4D7C-8DE2-FF81A1689A34}" destId="{96508344-0A24-416D-BFFC-1544C01868D4}" srcOrd="0" destOrd="0" presId="urn:microsoft.com/office/officeart/2008/layout/NameandTitleOrganizationalChart"/>
    <dgm:cxn modelId="{AE4F54BB-EF84-4E8B-9191-DEABC055FAFD}" srcId="{5133A6BC-4223-4464-AD98-CAEF31394A30}" destId="{4A823081-22AC-405C-A2A7-8DE244C7B26A}" srcOrd="1" destOrd="0" parTransId="{7A5E44D4-D0DD-4801-8A2D-2749C6212BCB}" sibTransId="{509D1049-A3E3-4806-A050-04C227F3FDC5}"/>
    <dgm:cxn modelId="{78EF2B6F-C4D3-4107-BC04-25C43763A9B4}" type="presOf" srcId="{D9709D05-98E3-4E61-A008-78FAD9C0F3F4}" destId="{CE59EE16-C8A0-455B-9085-02A758E4B21B}" srcOrd="1" destOrd="0" presId="urn:microsoft.com/office/officeart/2008/layout/NameandTitleOrganizationalChart"/>
    <dgm:cxn modelId="{14816A48-E184-4805-A687-E8D48B329116}" type="presOf" srcId="{1BB9FFBF-4FD3-4589-A1C8-5E41523C9D48}" destId="{CB5E1361-622F-4B7D-844C-5F41284C8980}" srcOrd="1" destOrd="0" presId="urn:microsoft.com/office/officeart/2008/layout/NameandTitleOrganizationalChart"/>
    <dgm:cxn modelId="{CBAAD928-EA15-4151-82C9-3F0021C6D259}" type="presOf" srcId="{F970A92C-3375-4DA0-A62C-024E5156D6E9}" destId="{FEB3F51A-0C27-4210-8E61-38F88F508328}" srcOrd="0" destOrd="0" presId="urn:microsoft.com/office/officeart/2008/layout/NameandTitleOrganizationalChart"/>
    <dgm:cxn modelId="{8EAD6BEE-EEC5-4D50-BDC9-426EED61729D}" type="presOf" srcId="{4A823081-22AC-405C-A2A7-8DE244C7B26A}" destId="{3D6BAED3-AA78-4ECC-85A0-D7E28F47365D}" srcOrd="1" destOrd="0" presId="urn:microsoft.com/office/officeart/2008/layout/NameandTitleOrganizationalChart"/>
    <dgm:cxn modelId="{FEC9D60A-5595-4DEC-BD37-3A5F6FB71351}" type="presOf" srcId="{DECFB6BD-C26C-4C49-A1B1-F8AC5831A48C}" destId="{73FE7C04-89E0-4E05-A46E-2F8761B1E45C}" srcOrd="0" destOrd="0" presId="urn:microsoft.com/office/officeart/2008/layout/NameandTitleOrganizationalChart"/>
    <dgm:cxn modelId="{CFB8CCF6-BCAF-49DE-88CC-D7936FF4D5AE}" type="presOf" srcId="{5C269B97-9F4C-409B-9CEB-C44FC0EBD88C}" destId="{115F31C7-619C-4A5B-B219-BC189E5368DE}" srcOrd="0" destOrd="0" presId="urn:microsoft.com/office/officeart/2008/layout/NameandTitleOrganizationalChart"/>
    <dgm:cxn modelId="{C7DCFAC9-BA10-46A0-AF96-D820E9486039}" srcId="{4F601254-B968-434C-9F09-BC113BB8BC6A}" destId="{F970A92C-3375-4DA0-A62C-024E5156D6E9}" srcOrd="0" destOrd="0" parTransId="{A0D5A4AD-FE62-433A-BF69-DE625B2889F0}" sibTransId="{59B2D717-6EBB-4D48-9057-77B493DBA1EF}"/>
    <dgm:cxn modelId="{DD5CF758-22EF-44FC-BA76-BB49BA9F5460}" type="presOf" srcId="{D9709D05-98E3-4E61-A008-78FAD9C0F3F4}" destId="{7C149B03-8815-4EB3-A12F-CD5D87E1A786}" srcOrd="0" destOrd="0" presId="urn:microsoft.com/office/officeart/2008/layout/NameandTitleOrganizationalChart"/>
    <dgm:cxn modelId="{77530BFF-9525-4CC9-A0C1-588E2DEB82EF}" type="presOf" srcId="{3099C760-6B0A-4494-B17F-51EF8D6CF2E0}" destId="{99CF5E42-6145-48A3-B681-DEAD87928529}" srcOrd="0" destOrd="0" presId="urn:microsoft.com/office/officeart/2008/layout/NameandTitleOrganizationalChart"/>
    <dgm:cxn modelId="{1813BFE1-39E2-42EE-86A7-7D5A4DDB97EA}" type="presOf" srcId="{4A823081-22AC-405C-A2A7-8DE244C7B26A}" destId="{87CE46F6-920B-447D-A9DB-A60792480213}" srcOrd="0" destOrd="0" presId="urn:microsoft.com/office/officeart/2008/layout/NameandTitleOrganizationalChart"/>
    <dgm:cxn modelId="{EDD09FA1-9993-49F7-BB2B-6095D1CF44E2}" type="presOf" srcId="{49A7608E-680C-408F-B672-93ECF0D55CCD}" destId="{91372D83-824A-4C19-8CF7-39011EACB416}" srcOrd="1" destOrd="0" presId="urn:microsoft.com/office/officeart/2008/layout/NameandTitleOrganizationalChart"/>
    <dgm:cxn modelId="{D9B25F6B-B322-42FE-A738-78E2485B018A}" type="presParOf" srcId="{0B349147-ECC1-4E49-A930-5A980F233996}" destId="{FFC7CFCA-155B-4CA2-9820-1D716D89E76A}" srcOrd="0" destOrd="0" presId="urn:microsoft.com/office/officeart/2008/layout/NameandTitleOrganizationalChart"/>
    <dgm:cxn modelId="{F63C2E31-F6C3-4D0D-B2A6-C2C8E9485BAA}" type="presParOf" srcId="{FFC7CFCA-155B-4CA2-9820-1D716D89E76A}" destId="{219760EE-587A-4B9F-B253-7D505DA5750E}" srcOrd="0" destOrd="0" presId="urn:microsoft.com/office/officeart/2008/layout/NameandTitleOrganizationalChart"/>
    <dgm:cxn modelId="{E15CF080-9A26-4A48-8C73-60913322EB25}" type="presParOf" srcId="{219760EE-587A-4B9F-B253-7D505DA5750E}" destId="{1E3B480F-C564-435B-AF75-D0F9CAA632C0}" srcOrd="0" destOrd="0" presId="urn:microsoft.com/office/officeart/2008/layout/NameandTitleOrganizationalChart"/>
    <dgm:cxn modelId="{E9A80CC6-F2EB-4C39-AE15-B032105D0C24}" type="presParOf" srcId="{219760EE-587A-4B9F-B253-7D505DA5750E}" destId="{8F778A25-8811-4410-96F5-DE001A9CD401}" srcOrd="1" destOrd="0" presId="urn:microsoft.com/office/officeart/2008/layout/NameandTitleOrganizationalChart"/>
    <dgm:cxn modelId="{764C7449-485F-4D53-9CCF-0905EA9E94A2}" type="presParOf" srcId="{219760EE-587A-4B9F-B253-7D505DA5750E}" destId="{3BED4994-7DCD-4F0C-9285-F3B9F140FF59}" srcOrd="2" destOrd="0" presId="urn:microsoft.com/office/officeart/2008/layout/NameandTitleOrganizationalChart"/>
    <dgm:cxn modelId="{5A8B7762-55EC-4E37-B412-793CA8EF2A19}" type="presParOf" srcId="{FFC7CFCA-155B-4CA2-9820-1D716D89E76A}" destId="{450C8018-E3CE-4392-9674-760780122720}" srcOrd="1" destOrd="0" presId="urn:microsoft.com/office/officeart/2008/layout/NameandTitleOrganizationalChart"/>
    <dgm:cxn modelId="{31FD5140-D3EE-4B39-B4C0-0CAE0D785A5A}" type="presParOf" srcId="{FFC7CFCA-155B-4CA2-9820-1D716D89E76A}" destId="{B52F6D06-85F9-486B-9602-CD3C2A5B508F}" srcOrd="2" destOrd="0" presId="urn:microsoft.com/office/officeart/2008/layout/NameandTitleOrganizationalChart"/>
    <dgm:cxn modelId="{275D2271-0AF3-428E-95BF-2A493C016A43}" type="presParOf" srcId="{B52F6D06-85F9-486B-9602-CD3C2A5B508F}" destId="{93D6A39B-0D0C-4491-8C11-38484B768449}" srcOrd="0" destOrd="0" presId="urn:microsoft.com/office/officeart/2008/layout/NameandTitleOrganizationalChart"/>
    <dgm:cxn modelId="{2754C6EB-35F9-4558-A9E2-7FDC418930BC}" type="presParOf" srcId="{B52F6D06-85F9-486B-9602-CD3C2A5B508F}" destId="{51CE67B9-86F2-47ED-B38F-1BADDB7BCAC3}" srcOrd="1" destOrd="0" presId="urn:microsoft.com/office/officeart/2008/layout/NameandTitleOrganizationalChart"/>
    <dgm:cxn modelId="{E352D523-DCA7-429E-96E5-852BB29E193E}" type="presParOf" srcId="{51CE67B9-86F2-47ED-B38F-1BADDB7BCAC3}" destId="{DF81D85A-E503-4A18-8E20-C20BF119B042}" srcOrd="0" destOrd="0" presId="urn:microsoft.com/office/officeart/2008/layout/NameandTitleOrganizationalChart"/>
    <dgm:cxn modelId="{6DEFB905-DC03-464D-AB50-0A463CF415EE}" type="presParOf" srcId="{DF81D85A-E503-4A18-8E20-C20BF119B042}" destId="{FEB3F51A-0C27-4210-8E61-38F88F508328}" srcOrd="0" destOrd="0" presId="urn:microsoft.com/office/officeart/2008/layout/NameandTitleOrganizationalChart"/>
    <dgm:cxn modelId="{1E3200F4-17BD-4074-B529-536FD4A899C2}" type="presParOf" srcId="{DF81D85A-E503-4A18-8E20-C20BF119B042}" destId="{A62C3174-009E-48CF-B965-F7DC90A34F11}" srcOrd="1" destOrd="0" presId="urn:microsoft.com/office/officeart/2008/layout/NameandTitleOrganizationalChart"/>
    <dgm:cxn modelId="{C30FE06B-13FD-418B-A805-CBE8168AF4A6}" type="presParOf" srcId="{DF81D85A-E503-4A18-8E20-C20BF119B042}" destId="{F1CC9047-7728-415A-A924-4E4CB4D2A74C}" srcOrd="2" destOrd="0" presId="urn:microsoft.com/office/officeart/2008/layout/NameandTitleOrganizationalChart"/>
    <dgm:cxn modelId="{E39E5129-A29B-4020-AD1A-DF276A51D6F6}" type="presParOf" srcId="{51CE67B9-86F2-47ED-B38F-1BADDB7BCAC3}" destId="{17498EC9-955F-49F7-B79F-2DD5C4A9C89F}" srcOrd="1" destOrd="0" presId="urn:microsoft.com/office/officeart/2008/layout/NameandTitleOrganizationalChart"/>
    <dgm:cxn modelId="{AC9ED7F5-E2E2-4836-ACF7-5BEB3E02B90F}" type="presParOf" srcId="{51CE67B9-86F2-47ED-B38F-1BADDB7BCAC3}" destId="{BA760083-49C4-4344-92B6-3B92E7964C10}" srcOrd="2" destOrd="0" presId="urn:microsoft.com/office/officeart/2008/layout/NameandTitleOrganizationalChart"/>
    <dgm:cxn modelId="{ED8F9230-805F-4ABE-984C-19E2C210F956}" type="presParOf" srcId="{0B349147-ECC1-4E49-A930-5A980F233996}" destId="{8599997E-3DA1-4D92-9208-4394268B6F46}" srcOrd="1" destOrd="0" presId="urn:microsoft.com/office/officeart/2008/layout/NameandTitleOrganizationalChart"/>
    <dgm:cxn modelId="{910869E9-BE3C-42A0-B27A-17F69FEE2688}" type="presParOf" srcId="{8599997E-3DA1-4D92-9208-4394268B6F46}" destId="{2267CDFB-B885-4630-BC12-AF06673D4FA9}" srcOrd="0" destOrd="0" presId="urn:microsoft.com/office/officeart/2008/layout/NameandTitleOrganizationalChart"/>
    <dgm:cxn modelId="{A835D29D-A2DC-4875-800B-7489C8AAD15A}" type="presParOf" srcId="{2267CDFB-B885-4630-BC12-AF06673D4FA9}" destId="{87CE46F6-920B-447D-A9DB-A60792480213}" srcOrd="0" destOrd="0" presId="urn:microsoft.com/office/officeart/2008/layout/NameandTitleOrganizationalChart"/>
    <dgm:cxn modelId="{E55B22C0-FAD7-40DA-A0BE-5218590F78FC}" type="presParOf" srcId="{2267CDFB-B885-4630-BC12-AF06673D4FA9}" destId="{CDC4C8F9-38E3-454E-B4B5-3489EDD12587}" srcOrd="1" destOrd="0" presId="urn:microsoft.com/office/officeart/2008/layout/NameandTitleOrganizationalChart"/>
    <dgm:cxn modelId="{9B989840-7D99-442F-A3C0-A66ABCF7AD5C}" type="presParOf" srcId="{2267CDFB-B885-4630-BC12-AF06673D4FA9}" destId="{3D6BAED3-AA78-4ECC-85A0-D7E28F47365D}" srcOrd="2" destOrd="0" presId="urn:microsoft.com/office/officeart/2008/layout/NameandTitleOrganizationalChart"/>
    <dgm:cxn modelId="{4EF0F58A-CF25-4E1E-8FDF-852C5B508C86}" type="presParOf" srcId="{8599997E-3DA1-4D92-9208-4394268B6F46}" destId="{2AAD5FB1-9279-469A-A83D-EFD59FF2B4BC}" srcOrd="1" destOrd="0" presId="urn:microsoft.com/office/officeart/2008/layout/NameandTitleOrganizationalChart"/>
    <dgm:cxn modelId="{38623F66-5AFE-415A-BFD6-C718A71B9ED4}" type="presParOf" srcId="{2AAD5FB1-9279-469A-A83D-EFD59FF2B4BC}" destId="{2FAC2ED0-C747-4DF0-8129-D705014004B9}" srcOrd="0" destOrd="0" presId="urn:microsoft.com/office/officeart/2008/layout/NameandTitleOrganizationalChart"/>
    <dgm:cxn modelId="{339B4101-0C38-4453-B203-DA1227AC35FE}" type="presParOf" srcId="{2AAD5FB1-9279-469A-A83D-EFD59FF2B4BC}" destId="{652DC4EB-9D5F-4BC8-A10A-837816556442}" srcOrd="1" destOrd="0" presId="urn:microsoft.com/office/officeart/2008/layout/NameandTitleOrganizationalChart"/>
    <dgm:cxn modelId="{4D59DB15-62F4-4F3B-81F9-178C4A60526F}" type="presParOf" srcId="{652DC4EB-9D5F-4BC8-A10A-837816556442}" destId="{249C1199-8610-4366-8BFE-0B45EA2AAE66}" srcOrd="0" destOrd="0" presId="urn:microsoft.com/office/officeart/2008/layout/NameandTitleOrganizationalChart"/>
    <dgm:cxn modelId="{CC3BA43E-CE74-4D48-9232-AE05BD2BFEE3}" type="presParOf" srcId="{249C1199-8610-4366-8BFE-0B45EA2AAE66}" destId="{73FE7C04-89E0-4E05-A46E-2F8761B1E45C}" srcOrd="0" destOrd="0" presId="urn:microsoft.com/office/officeart/2008/layout/NameandTitleOrganizationalChart"/>
    <dgm:cxn modelId="{E1FADEBD-00AC-43CE-BEE1-0144FA8124E4}" type="presParOf" srcId="{249C1199-8610-4366-8BFE-0B45EA2AAE66}" destId="{0F28A80E-DF74-4DB4-B7BE-8BA473E5F797}" srcOrd="1" destOrd="0" presId="urn:microsoft.com/office/officeart/2008/layout/NameandTitleOrganizationalChart"/>
    <dgm:cxn modelId="{A986BB2A-A76B-4AFE-9EB6-CA936B38399F}" type="presParOf" srcId="{249C1199-8610-4366-8BFE-0B45EA2AAE66}" destId="{A0D21FA5-158C-4233-92FC-09E1F350D1D9}" srcOrd="2" destOrd="0" presId="urn:microsoft.com/office/officeart/2008/layout/NameandTitleOrganizationalChart"/>
    <dgm:cxn modelId="{70EF9535-39AE-4804-8F9B-96BB1C69CDFE}" type="presParOf" srcId="{652DC4EB-9D5F-4BC8-A10A-837816556442}" destId="{C32CBE1B-2FA9-4132-8FEF-E403656689D6}" srcOrd="1" destOrd="0" presId="urn:microsoft.com/office/officeart/2008/layout/NameandTitleOrganizationalChart"/>
    <dgm:cxn modelId="{D7B5F22A-EFF5-494E-B24D-38930FDA7E82}" type="presParOf" srcId="{652DC4EB-9D5F-4BC8-A10A-837816556442}" destId="{C834901D-58D9-499B-BDE8-C7C9F6BA078E}" srcOrd="2" destOrd="0" presId="urn:microsoft.com/office/officeart/2008/layout/NameandTitleOrganizationalChart"/>
    <dgm:cxn modelId="{DF5294E8-A1B8-4A4C-A605-8EE9D5E7325B}" type="presParOf" srcId="{2AAD5FB1-9279-469A-A83D-EFD59FF2B4BC}" destId="{6DD6CEAD-D148-40BF-B6E8-D38B956FFF23}" srcOrd="2" destOrd="0" presId="urn:microsoft.com/office/officeart/2008/layout/NameandTitleOrganizationalChart"/>
    <dgm:cxn modelId="{35925B2D-C0A9-499D-9925-FF4E4D5842D3}" type="presParOf" srcId="{2AAD5FB1-9279-469A-A83D-EFD59FF2B4BC}" destId="{1B03BF0E-23A8-4209-A4F4-A145911F1CF6}" srcOrd="3" destOrd="0" presId="urn:microsoft.com/office/officeart/2008/layout/NameandTitleOrganizationalChart"/>
    <dgm:cxn modelId="{1AAD09E6-90B1-4FDE-8A36-1D97DDE9446B}" type="presParOf" srcId="{1B03BF0E-23A8-4209-A4F4-A145911F1CF6}" destId="{672EB414-24B1-4EBD-ADF9-F112F5AB8324}" srcOrd="0" destOrd="0" presId="urn:microsoft.com/office/officeart/2008/layout/NameandTitleOrganizationalChart"/>
    <dgm:cxn modelId="{4452E88A-7285-490A-A263-4C0BDDAC2E46}" type="presParOf" srcId="{672EB414-24B1-4EBD-ADF9-F112F5AB8324}" destId="{99CF5E42-6145-48A3-B681-DEAD87928529}" srcOrd="0" destOrd="0" presId="urn:microsoft.com/office/officeart/2008/layout/NameandTitleOrganizationalChart"/>
    <dgm:cxn modelId="{9854375E-5A60-427A-AF7B-3C487D983F1B}" type="presParOf" srcId="{672EB414-24B1-4EBD-ADF9-F112F5AB8324}" destId="{108E71E4-DBB4-4BD5-A902-2DEA0DB00B18}" srcOrd="1" destOrd="0" presId="urn:microsoft.com/office/officeart/2008/layout/NameandTitleOrganizationalChart"/>
    <dgm:cxn modelId="{9C6FC0EA-8758-438B-9716-F17296985FB5}" type="presParOf" srcId="{672EB414-24B1-4EBD-ADF9-F112F5AB8324}" destId="{77794729-A366-43E0-99C8-E5B848382205}" srcOrd="2" destOrd="0" presId="urn:microsoft.com/office/officeart/2008/layout/NameandTitleOrganizationalChart"/>
    <dgm:cxn modelId="{7F1D9F4C-2B08-45D2-989D-3B23843DDB2F}" type="presParOf" srcId="{1B03BF0E-23A8-4209-A4F4-A145911F1CF6}" destId="{18821C68-2A2E-4FEA-BF83-96DD813F2676}" srcOrd="1" destOrd="0" presId="urn:microsoft.com/office/officeart/2008/layout/NameandTitleOrganizationalChart"/>
    <dgm:cxn modelId="{E7B364A6-7248-433C-AC47-3E73D642D282}" type="presParOf" srcId="{1B03BF0E-23A8-4209-A4F4-A145911F1CF6}" destId="{15490D50-0286-4BB5-B7CE-9B6096E5E623}" srcOrd="2" destOrd="0" presId="urn:microsoft.com/office/officeart/2008/layout/NameandTitleOrganizationalChart"/>
    <dgm:cxn modelId="{F3C09B61-6B01-4997-B62A-CF621EE7C1C3}" type="presParOf" srcId="{2AAD5FB1-9279-469A-A83D-EFD59FF2B4BC}" destId="{65962CC7-58D6-441F-B8C1-8730B43B1A9C}" srcOrd="4" destOrd="0" presId="urn:microsoft.com/office/officeart/2008/layout/NameandTitleOrganizationalChart"/>
    <dgm:cxn modelId="{5D3CAE6D-D24F-48A2-9037-20CAA68FC875}" type="presParOf" srcId="{2AAD5FB1-9279-469A-A83D-EFD59FF2B4BC}" destId="{969D2B1C-0684-4D6A-A874-2630960ECDCC}" srcOrd="5" destOrd="0" presId="urn:microsoft.com/office/officeart/2008/layout/NameandTitleOrganizationalChart"/>
    <dgm:cxn modelId="{639B9B93-E6EA-46DE-AC7B-6A7B377F7E27}" type="presParOf" srcId="{969D2B1C-0684-4D6A-A874-2630960ECDCC}" destId="{E4A471E7-F4E5-492E-8B9A-13B3EB0CBEBC}" srcOrd="0" destOrd="0" presId="urn:microsoft.com/office/officeart/2008/layout/NameandTitleOrganizationalChart"/>
    <dgm:cxn modelId="{0EB4D973-BC78-4146-B510-B5BA2FA909B2}" type="presParOf" srcId="{E4A471E7-F4E5-492E-8B9A-13B3EB0CBEBC}" destId="{853615A0-9E24-4D98-84BA-4C0AB7EF8B90}" srcOrd="0" destOrd="0" presId="urn:microsoft.com/office/officeart/2008/layout/NameandTitleOrganizationalChart"/>
    <dgm:cxn modelId="{367879F3-02F4-435E-97C1-CC0E4C541A3F}" type="presParOf" srcId="{E4A471E7-F4E5-492E-8B9A-13B3EB0CBEBC}" destId="{EDFC28ED-2F5A-4C86-A6A2-785AB3154CFF}" srcOrd="1" destOrd="0" presId="urn:microsoft.com/office/officeart/2008/layout/NameandTitleOrganizationalChart"/>
    <dgm:cxn modelId="{A0E689EC-692D-4498-9A85-C28A0A8CADAD}" type="presParOf" srcId="{E4A471E7-F4E5-492E-8B9A-13B3EB0CBEBC}" destId="{CB5E1361-622F-4B7D-844C-5F41284C8980}" srcOrd="2" destOrd="0" presId="urn:microsoft.com/office/officeart/2008/layout/NameandTitleOrganizationalChart"/>
    <dgm:cxn modelId="{53C1A0D3-2C58-4080-B2BE-F13894C0801F}" type="presParOf" srcId="{969D2B1C-0684-4D6A-A874-2630960ECDCC}" destId="{2FDEED94-9700-4071-B7AB-DA1252EBEDB0}" srcOrd="1" destOrd="0" presId="urn:microsoft.com/office/officeart/2008/layout/NameandTitleOrganizationalChart"/>
    <dgm:cxn modelId="{FF4F0F17-25F7-4148-B767-3737A87D0912}" type="presParOf" srcId="{969D2B1C-0684-4D6A-A874-2630960ECDCC}" destId="{C73D72A9-BBCE-4048-8806-F59A98F372E3}" srcOrd="2" destOrd="0" presId="urn:microsoft.com/office/officeart/2008/layout/NameandTitleOrganizationalChart"/>
    <dgm:cxn modelId="{B3A16FA5-5FC6-484B-86AF-871972EB66CF}" type="presParOf" srcId="{2AAD5FB1-9279-469A-A83D-EFD59FF2B4BC}" destId="{115F31C7-619C-4A5B-B219-BC189E5368DE}" srcOrd="6" destOrd="0" presId="urn:microsoft.com/office/officeart/2008/layout/NameandTitleOrganizationalChart"/>
    <dgm:cxn modelId="{12E51E70-93D7-4199-8C51-8D6D256D345E}" type="presParOf" srcId="{2AAD5FB1-9279-469A-A83D-EFD59FF2B4BC}" destId="{FB4EF14C-E7E7-4673-933C-0869F7817055}" srcOrd="7" destOrd="0" presId="urn:microsoft.com/office/officeart/2008/layout/NameandTitleOrganizationalChart"/>
    <dgm:cxn modelId="{C813EABD-2693-4C1B-A2B8-E507686F2BBE}" type="presParOf" srcId="{FB4EF14C-E7E7-4673-933C-0869F7817055}" destId="{BA6BE125-AF80-47D6-A287-0CF58E6D19E6}" srcOrd="0" destOrd="0" presId="urn:microsoft.com/office/officeart/2008/layout/NameandTitleOrganizationalChart"/>
    <dgm:cxn modelId="{5F1370B7-BDA2-4FD3-8F45-C6553800FBDE}" type="presParOf" srcId="{BA6BE125-AF80-47D6-A287-0CF58E6D19E6}" destId="{8C369D94-F479-4F7B-B8D8-15FC55521025}" srcOrd="0" destOrd="0" presId="urn:microsoft.com/office/officeart/2008/layout/NameandTitleOrganizationalChart"/>
    <dgm:cxn modelId="{175BB7F9-6655-46D2-9F4B-532450108ADB}" type="presParOf" srcId="{BA6BE125-AF80-47D6-A287-0CF58E6D19E6}" destId="{69D55743-C31D-40D5-A10A-39A003ADE318}" srcOrd="1" destOrd="0" presId="urn:microsoft.com/office/officeart/2008/layout/NameandTitleOrganizationalChart"/>
    <dgm:cxn modelId="{D6B30A4B-EB5B-40E5-9D01-55C25A9B9FE0}" type="presParOf" srcId="{BA6BE125-AF80-47D6-A287-0CF58E6D19E6}" destId="{91372D83-824A-4C19-8CF7-39011EACB416}" srcOrd="2" destOrd="0" presId="urn:microsoft.com/office/officeart/2008/layout/NameandTitleOrganizationalChart"/>
    <dgm:cxn modelId="{B003FB8A-A6B6-4C82-8ED8-57F4914DD619}" type="presParOf" srcId="{FB4EF14C-E7E7-4673-933C-0869F7817055}" destId="{29C190C4-8D6A-4DF0-B537-F0AE0C5259FA}" srcOrd="1" destOrd="0" presId="urn:microsoft.com/office/officeart/2008/layout/NameandTitleOrganizationalChart"/>
    <dgm:cxn modelId="{592A19EE-15EB-4846-8771-B40E80A2D824}" type="presParOf" srcId="{FB4EF14C-E7E7-4673-933C-0869F7817055}" destId="{7ABCB950-E65A-44A2-BCEA-6DD7C6E9E889}" srcOrd="2" destOrd="0" presId="urn:microsoft.com/office/officeart/2008/layout/NameandTitleOrganizationalChart"/>
    <dgm:cxn modelId="{72702D76-982C-46A1-94CA-9611528F2C0C}" type="presParOf" srcId="{2AAD5FB1-9279-469A-A83D-EFD59FF2B4BC}" destId="{BF5B2528-1572-4F69-84AE-3A9108C476B6}" srcOrd="8" destOrd="0" presId="urn:microsoft.com/office/officeart/2008/layout/NameandTitleOrganizationalChart"/>
    <dgm:cxn modelId="{C2D2DAD9-EB9D-4C62-A7C3-7908326FB0C0}" type="presParOf" srcId="{2AAD5FB1-9279-469A-A83D-EFD59FF2B4BC}" destId="{7B997DA2-7AB8-4817-8461-FC27C7EF1533}" srcOrd="9" destOrd="0" presId="urn:microsoft.com/office/officeart/2008/layout/NameandTitleOrganizationalChart"/>
    <dgm:cxn modelId="{FEB2C197-1F44-4F68-B22B-0D78DD88CFD3}" type="presParOf" srcId="{7B997DA2-7AB8-4817-8461-FC27C7EF1533}" destId="{DF1D56FF-F461-492C-AD89-00D514B93715}" srcOrd="0" destOrd="0" presId="urn:microsoft.com/office/officeart/2008/layout/NameandTitleOrganizationalChart"/>
    <dgm:cxn modelId="{B4E4D6F6-56A5-44FD-AE8F-0E80B0E62DC4}" type="presParOf" srcId="{DF1D56FF-F461-492C-AD89-00D514B93715}" destId="{7C149B03-8815-4EB3-A12F-CD5D87E1A786}" srcOrd="0" destOrd="0" presId="urn:microsoft.com/office/officeart/2008/layout/NameandTitleOrganizationalChart"/>
    <dgm:cxn modelId="{E4B577DA-DE13-483D-A680-1648B69542BE}" type="presParOf" srcId="{DF1D56FF-F461-492C-AD89-00D514B93715}" destId="{CCA4F88B-FB23-478D-B253-3ED189C402E7}" srcOrd="1" destOrd="0" presId="urn:microsoft.com/office/officeart/2008/layout/NameandTitleOrganizationalChart"/>
    <dgm:cxn modelId="{A58F36AA-3A43-42C5-B0FF-38233B9C3EFF}" type="presParOf" srcId="{DF1D56FF-F461-492C-AD89-00D514B93715}" destId="{CE59EE16-C8A0-455B-9085-02A758E4B21B}" srcOrd="2" destOrd="0" presId="urn:microsoft.com/office/officeart/2008/layout/NameandTitleOrganizationalChart"/>
    <dgm:cxn modelId="{234F11F9-8C7A-4700-B36E-AFBC2213B4AA}" type="presParOf" srcId="{7B997DA2-7AB8-4817-8461-FC27C7EF1533}" destId="{AA976A96-591A-4973-8E8C-D619175B779E}" srcOrd="1" destOrd="0" presId="urn:microsoft.com/office/officeart/2008/layout/NameandTitleOrganizationalChart"/>
    <dgm:cxn modelId="{967D84CA-AD49-4D8E-ADF3-B489067A80DE}" type="presParOf" srcId="{7B997DA2-7AB8-4817-8461-FC27C7EF1533}" destId="{15A0B2DB-F400-40F2-9A79-31191D1264F5}" srcOrd="2" destOrd="0" presId="urn:microsoft.com/office/officeart/2008/layout/NameandTitleOrganizationalChart"/>
    <dgm:cxn modelId="{13A9DE28-73FA-4EF5-9310-20F235F3C014}" type="presParOf" srcId="{2AAD5FB1-9279-469A-A83D-EFD59FF2B4BC}" destId="{96508344-0A24-416D-BFFC-1544C01868D4}" srcOrd="10" destOrd="0" presId="urn:microsoft.com/office/officeart/2008/layout/NameandTitleOrganizationalChart"/>
    <dgm:cxn modelId="{7DC714BB-73D3-4B8C-BB3D-517835814AAB}" type="presParOf" srcId="{2AAD5FB1-9279-469A-A83D-EFD59FF2B4BC}" destId="{76E63956-0BB5-495F-9052-8F1B0D838668}" srcOrd="11" destOrd="0" presId="urn:microsoft.com/office/officeart/2008/layout/NameandTitleOrganizationalChart"/>
    <dgm:cxn modelId="{1E50F81D-77A7-487D-A3AE-CDD7A7158FBB}" type="presParOf" srcId="{76E63956-0BB5-495F-9052-8F1B0D838668}" destId="{8211B40F-2B5A-41F9-BEA0-8998D3A1D768}" srcOrd="0" destOrd="0" presId="urn:microsoft.com/office/officeart/2008/layout/NameandTitleOrganizationalChart"/>
    <dgm:cxn modelId="{98C2B898-E3CC-41FD-A54B-5736FC2B137F}" type="presParOf" srcId="{8211B40F-2B5A-41F9-BEA0-8998D3A1D768}" destId="{C33A17C4-BCB3-4521-A1EF-82B0A0D48018}" srcOrd="0" destOrd="0" presId="urn:microsoft.com/office/officeart/2008/layout/NameandTitleOrganizationalChart"/>
    <dgm:cxn modelId="{A1C1399B-C1F1-4D03-AED2-7DE3345B7058}" type="presParOf" srcId="{8211B40F-2B5A-41F9-BEA0-8998D3A1D768}" destId="{E3657ABA-1A82-4794-BE06-1A210966E3C6}" srcOrd="1" destOrd="0" presId="urn:microsoft.com/office/officeart/2008/layout/NameandTitleOrganizationalChart"/>
    <dgm:cxn modelId="{F2719B27-3973-4ECF-9E4D-CA427B0FA8B4}" type="presParOf" srcId="{8211B40F-2B5A-41F9-BEA0-8998D3A1D768}" destId="{AFD4B26C-9653-409F-A19F-6F05EF1560A4}" srcOrd="2" destOrd="0" presId="urn:microsoft.com/office/officeart/2008/layout/NameandTitleOrganizationalChart"/>
    <dgm:cxn modelId="{4DB1C9D4-6297-477F-A80B-85BA1842B158}" type="presParOf" srcId="{76E63956-0BB5-495F-9052-8F1B0D838668}" destId="{9191ECB2-3F47-4A43-87EE-6733853E4F3A}" srcOrd="1" destOrd="0" presId="urn:microsoft.com/office/officeart/2008/layout/NameandTitleOrganizationalChart"/>
    <dgm:cxn modelId="{9B61DE75-9838-4C9D-B9A2-A1F0DE63AEC7}" type="presParOf" srcId="{76E63956-0BB5-495F-9052-8F1B0D838668}" destId="{2D7CDFB1-3F7A-45CC-AB57-71C77EE8A96E}" srcOrd="2" destOrd="0" presId="urn:microsoft.com/office/officeart/2008/layout/NameandTitleOrganizationalChart"/>
    <dgm:cxn modelId="{862909CB-D5F5-4A99-B903-A131ED35713D}" type="presParOf" srcId="{8599997E-3DA1-4D92-9208-4394268B6F46}" destId="{C5FCABC1-D0FC-4EDC-B3B8-E5C6DC868F4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86C2D-586A-4A33-9AC3-BA61A35E84D6}">
      <dsp:nvSpPr>
        <dsp:cNvPr id="0" name=""/>
        <dsp:cNvSpPr/>
      </dsp:nvSpPr>
      <dsp:spPr>
        <a:xfrm>
          <a:off x="4338754" y="1387015"/>
          <a:ext cx="161807" cy="708871"/>
        </a:xfrm>
        <a:custGeom>
          <a:avLst/>
          <a:gdLst/>
          <a:ahLst/>
          <a:cxnLst/>
          <a:rect l="0" t="0" r="0" b="0"/>
          <a:pathLst>
            <a:path>
              <a:moveTo>
                <a:pt x="161807" y="0"/>
              </a:moveTo>
              <a:lnTo>
                <a:pt x="161807" y="708871"/>
              </a:lnTo>
              <a:lnTo>
                <a:pt x="0" y="708871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74915-5F50-4F6D-B87C-5F5DB3462101}">
      <dsp:nvSpPr>
        <dsp:cNvPr id="0" name=""/>
        <dsp:cNvSpPr/>
      </dsp:nvSpPr>
      <dsp:spPr>
        <a:xfrm>
          <a:off x="4500562" y="1387015"/>
          <a:ext cx="3729280" cy="14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3729280" y="1255935"/>
              </a:lnTo>
              <a:lnTo>
                <a:pt x="372928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21086-54B7-4C22-9545-CE31EC272CCB}">
      <dsp:nvSpPr>
        <dsp:cNvPr id="0" name=""/>
        <dsp:cNvSpPr/>
      </dsp:nvSpPr>
      <dsp:spPr>
        <a:xfrm>
          <a:off x="4500562" y="1387015"/>
          <a:ext cx="18646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935"/>
              </a:lnTo>
              <a:lnTo>
                <a:pt x="1864640" y="1255935"/>
              </a:lnTo>
              <a:lnTo>
                <a:pt x="186464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5113E-EDA0-4EFD-A217-30A088375886}">
      <dsp:nvSpPr>
        <dsp:cNvPr id="0" name=""/>
        <dsp:cNvSpPr/>
      </dsp:nvSpPr>
      <dsp:spPr>
        <a:xfrm>
          <a:off x="4454842" y="1387015"/>
          <a:ext cx="914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80D2-D026-4D9B-949E-F4A542AE05D3}">
      <dsp:nvSpPr>
        <dsp:cNvPr id="0" name=""/>
        <dsp:cNvSpPr/>
      </dsp:nvSpPr>
      <dsp:spPr>
        <a:xfrm>
          <a:off x="2635922" y="1387015"/>
          <a:ext cx="1864640" cy="1417743"/>
        </a:xfrm>
        <a:custGeom>
          <a:avLst/>
          <a:gdLst/>
          <a:ahLst/>
          <a:cxnLst/>
          <a:rect l="0" t="0" r="0" b="0"/>
          <a:pathLst>
            <a:path>
              <a:moveTo>
                <a:pt x="1864640" y="0"/>
              </a:moveTo>
              <a:lnTo>
                <a:pt x="186464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7A97B-965B-484C-94C2-B2D53CA2ACFB}">
      <dsp:nvSpPr>
        <dsp:cNvPr id="0" name=""/>
        <dsp:cNvSpPr/>
      </dsp:nvSpPr>
      <dsp:spPr>
        <a:xfrm>
          <a:off x="771281" y="1387015"/>
          <a:ext cx="3729280" cy="1417743"/>
        </a:xfrm>
        <a:custGeom>
          <a:avLst/>
          <a:gdLst/>
          <a:ahLst/>
          <a:cxnLst/>
          <a:rect l="0" t="0" r="0" b="0"/>
          <a:pathLst>
            <a:path>
              <a:moveTo>
                <a:pt x="3729280" y="0"/>
              </a:moveTo>
              <a:lnTo>
                <a:pt x="3729280" y="1255935"/>
              </a:lnTo>
              <a:lnTo>
                <a:pt x="0" y="1255935"/>
              </a:lnTo>
              <a:lnTo>
                <a:pt x="0" y="1417743"/>
              </a:lnTo>
            </a:path>
          </a:pathLst>
        </a:custGeom>
        <a:noFill/>
        <a:ln w="12700" cap="flat" cmpd="sng" algn="ctr">
          <a:solidFill>
            <a:sysClr val="windowText" lastClr="000000">
              <a:shade val="6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14E1F-DDB2-471A-9418-A0A4F5A4CDC7}">
      <dsp:nvSpPr>
        <dsp:cNvPr id="0" name=""/>
        <dsp:cNvSpPr/>
      </dsp:nvSpPr>
      <dsp:spPr>
        <a:xfrm>
          <a:off x="3547315" y="428998"/>
          <a:ext cx="1906494" cy="95801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ICT Standardisation Steering </a:t>
          </a:r>
          <a:r>
            <a:rPr lang="en-Z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Committee</a:t>
          </a:r>
          <a:endParaRPr lang="en-ZW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547315" y="428998"/>
        <a:ext cx="1906494" cy="958016"/>
      </dsp:txXfrm>
    </dsp:sp>
    <dsp:sp modelId="{CEA69E06-86E6-4610-8172-932A7BCE4937}">
      <dsp:nvSpPr>
        <dsp:cNvPr id="0" name=""/>
        <dsp:cNvSpPr/>
      </dsp:nvSpPr>
      <dsp:spPr>
        <a:xfrm>
          <a:off x="769" y="2804758"/>
          <a:ext cx="1541025" cy="117155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TC1 - ICT Safety &amp; Protection</a:t>
          </a:r>
        </a:p>
      </dsp:txBody>
      <dsp:txXfrm>
        <a:off x="769" y="2804758"/>
        <a:ext cx="1541025" cy="1171556"/>
      </dsp:txXfrm>
    </dsp:sp>
    <dsp:sp modelId="{02C121F6-0BEF-4F7D-8959-951A110B7B44}">
      <dsp:nvSpPr>
        <dsp:cNvPr id="0" name=""/>
        <dsp:cNvSpPr/>
      </dsp:nvSpPr>
      <dsp:spPr>
        <a:xfrm>
          <a:off x="1865409" y="2804758"/>
          <a:ext cx="1541025" cy="1171548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TC2 - </a:t>
          </a:r>
          <a:r>
            <a:rPr lang="en-Z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Electromagnetic </a:t>
          </a: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Compatibility &amp; Immunity</a:t>
          </a:r>
        </a:p>
      </dsp:txBody>
      <dsp:txXfrm>
        <a:off x="1865409" y="2804758"/>
        <a:ext cx="1541025" cy="1171548"/>
      </dsp:txXfrm>
    </dsp:sp>
    <dsp:sp modelId="{574587CA-FA52-40A9-A8DA-78AD3132057F}">
      <dsp:nvSpPr>
        <dsp:cNvPr id="0" name=""/>
        <dsp:cNvSpPr/>
      </dsp:nvSpPr>
      <dsp:spPr>
        <a:xfrm>
          <a:off x="3730049" y="2804758"/>
          <a:ext cx="1541025" cy="110378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TC3 - QoS &amp; Interconnection</a:t>
          </a:r>
        </a:p>
      </dsp:txBody>
      <dsp:txXfrm>
        <a:off x="3730049" y="2804758"/>
        <a:ext cx="1541025" cy="1103782"/>
      </dsp:txXfrm>
    </dsp:sp>
    <dsp:sp modelId="{0DE7384A-F34E-4983-AF55-214BC8592CF6}">
      <dsp:nvSpPr>
        <dsp:cNvPr id="0" name=""/>
        <dsp:cNvSpPr/>
      </dsp:nvSpPr>
      <dsp:spPr>
        <a:xfrm>
          <a:off x="5594690" y="2804758"/>
          <a:ext cx="1541025" cy="107253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TC4 - Terminal &amp; Human Factors</a:t>
          </a:r>
        </a:p>
      </dsp:txBody>
      <dsp:txXfrm>
        <a:off x="5594690" y="2804758"/>
        <a:ext cx="1541025" cy="1072530"/>
      </dsp:txXfrm>
    </dsp:sp>
    <dsp:sp modelId="{62D45925-B13B-4207-A848-9F2133CEF322}">
      <dsp:nvSpPr>
        <dsp:cNvPr id="0" name=""/>
        <dsp:cNvSpPr/>
      </dsp:nvSpPr>
      <dsp:spPr>
        <a:xfrm>
          <a:off x="7459330" y="2804758"/>
          <a:ext cx="1541025" cy="1041270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TC5 - </a:t>
          </a:r>
          <a:r>
            <a:rPr lang="en-Z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Cyber security</a:t>
          </a:r>
          <a:endParaRPr lang="en-ZW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459330" y="2804758"/>
        <a:ext cx="1541025" cy="1041270"/>
      </dsp:txXfrm>
    </dsp:sp>
    <dsp:sp modelId="{745F1322-C2FA-4487-9268-59BBEA1A0005}">
      <dsp:nvSpPr>
        <dsp:cNvPr id="0" name=""/>
        <dsp:cNvSpPr/>
      </dsp:nvSpPr>
      <dsp:spPr>
        <a:xfrm>
          <a:off x="2797729" y="1710630"/>
          <a:ext cx="1541025" cy="770512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9050" cap="flat" cmpd="sng" algn="ctr">
          <a:solidFill>
            <a:sysClr val="windowText" lastClr="000000">
              <a:shade val="8000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ISC Secretariat </a:t>
          </a:r>
          <a:r>
            <a:rPr lang="en-ZW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(</a:t>
          </a:r>
          <a:r>
            <a:rPr lang="en-ZW" sz="18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ZICTA/ZABS)</a:t>
          </a:r>
          <a:endParaRPr lang="en-ZW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797729" y="1710630"/>
        <a:ext cx="1541025" cy="770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45A43-8AFA-4746-B781-13DDD8B0579E}">
      <dsp:nvSpPr>
        <dsp:cNvPr id="0" name=""/>
        <dsp:cNvSpPr/>
      </dsp:nvSpPr>
      <dsp:spPr>
        <a:xfrm>
          <a:off x="397121" y="233400"/>
          <a:ext cx="3618452" cy="1130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600" kern="1200" dirty="0" smtClean="0">
              <a:solidFill>
                <a:srgbClr val="0070C0"/>
              </a:solidFill>
            </a:rPr>
            <a:t>Human Resources</a:t>
          </a:r>
          <a:endParaRPr lang="en-ZW" sz="16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Standardisation know how </a:t>
          </a:r>
          <a:endParaRPr lang="en-ZW" sz="12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Immediate, short and long term HR needs?</a:t>
          </a:r>
          <a:endParaRPr lang="en-ZW" sz="1200" kern="1200" dirty="0">
            <a:solidFill>
              <a:srgbClr val="0070C0"/>
            </a:solidFill>
          </a:endParaRPr>
        </a:p>
      </dsp:txBody>
      <dsp:txXfrm>
        <a:off x="397121" y="233400"/>
        <a:ext cx="3618452" cy="1130766"/>
      </dsp:txXfrm>
    </dsp:sp>
    <dsp:sp modelId="{82F7155E-22EC-4B55-8DA8-0842649A0F4B}">
      <dsp:nvSpPr>
        <dsp:cNvPr id="0" name=""/>
        <dsp:cNvSpPr/>
      </dsp:nvSpPr>
      <dsp:spPr>
        <a:xfrm>
          <a:off x="246352" y="70067"/>
          <a:ext cx="791536" cy="11873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0775-C1EA-4719-91C6-EFEDE0CFEEF4}">
      <dsp:nvSpPr>
        <dsp:cNvPr id="0" name=""/>
        <dsp:cNvSpPr/>
      </dsp:nvSpPr>
      <dsp:spPr>
        <a:xfrm>
          <a:off x="4364794" y="233400"/>
          <a:ext cx="3618452" cy="1130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500" kern="1200" dirty="0" smtClean="0">
              <a:solidFill>
                <a:srgbClr val="0070C0"/>
              </a:solidFill>
            </a:rPr>
            <a:t>Infrastructure</a:t>
          </a:r>
          <a:endParaRPr lang="en-ZW" sz="15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Resources &amp; Investment</a:t>
          </a:r>
          <a:endParaRPr lang="en-ZW" sz="12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Technical Infrastructure (R &amp; D)</a:t>
          </a:r>
          <a:endParaRPr lang="en-ZW" sz="12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Inadequate internet connectivity</a:t>
          </a:r>
          <a:endParaRPr lang="en-ZW" sz="1200" kern="1200" dirty="0">
            <a:solidFill>
              <a:srgbClr val="0070C0"/>
            </a:solidFill>
          </a:endParaRPr>
        </a:p>
      </dsp:txBody>
      <dsp:txXfrm>
        <a:off x="4364794" y="233400"/>
        <a:ext cx="3618452" cy="1130766"/>
      </dsp:txXfrm>
    </dsp:sp>
    <dsp:sp modelId="{BFD8AA7A-5971-48AA-B229-DD35E30A62D1}">
      <dsp:nvSpPr>
        <dsp:cNvPr id="0" name=""/>
        <dsp:cNvSpPr/>
      </dsp:nvSpPr>
      <dsp:spPr>
        <a:xfrm>
          <a:off x="4214026" y="70067"/>
          <a:ext cx="791536" cy="11873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EEF97-47F9-4F89-9A89-15B3AC1C1AF3}">
      <dsp:nvSpPr>
        <dsp:cNvPr id="0" name=""/>
        <dsp:cNvSpPr/>
      </dsp:nvSpPr>
      <dsp:spPr>
        <a:xfrm>
          <a:off x="397121" y="1605216"/>
          <a:ext cx="3618452" cy="12341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600" kern="1200" dirty="0" smtClean="0">
              <a:solidFill>
                <a:srgbClr val="0070C0"/>
              </a:solidFill>
            </a:rPr>
            <a:t>Awareness</a:t>
          </a:r>
          <a:endParaRPr lang="en-ZW" sz="16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Information availability and access</a:t>
          </a:r>
          <a:endParaRPr lang="en-ZW" sz="12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Rapid Technology and Changes</a:t>
          </a:r>
          <a:endParaRPr lang="en-ZW" sz="12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Standards Maintenance &amp; Management</a:t>
          </a:r>
          <a:endParaRPr lang="en-ZW" sz="1200" kern="1200" dirty="0">
            <a:solidFill>
              <a:srgbClr val="0070C0"/>
            </a:solidFill>
          </a:endParaRPr>
        </a:p>
      </dsp:txBody>
      <dsp:txXfrm>
        <a:off x="397121" y="1605216"/>
        <a:ext cx="3618452" cy="1234152"/>
      </dsp:txXfrm>
    </dsp:sp>
    <dsp:sp modelId="{C654C1BA-F0AE-490B-B6E5-8B7B058F71B3}">
      <dsp:nvSpPr>
        <dsp:cNvPr id="0" name=""/>
        <dsp:cNvSpPr/>
      </dsp:nvSpPr>
      <dsp:spPr>
        <a:xfrm>
          <a:off x="246352" y="1493576"/>
          <a:ext cx="791536" cy="11873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A914D-B166-4C19-A0D1-17A4F9AB33E7}">
      <dsp:nvSpPr>
        <dsp:cNvPr id="0" name=""/>
        <dsp:cNvSpPr/>
      </dsp:nvSpPr>
      <dsp:spPr>
        <a:xfrm>
          <a:off x="4364794" y="1682755"/>
          <a:ext cx="3618452" cy="1130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500" kern="1200" dirty="0" smtClean="0">
              <a:solidFill>
                <a:srgbClr val="0070C0"/>
              </a:solidFill>
            </a:rPr>
            <a:t>Collaboration</a:t>
          </a:r>
          <a:endParaRPr lang="en-ZW" sz="15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Local / National level [No Industry Participation]</a:t>
          </a:r>
          <a:endParaRPr lang="en-ZW" sz="12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Regional [SADC &amp; COMESA]</a:t>
          </a:r>
          <a:endParaRPr lang="en-ZW" sz="1200" kern="1200" dirty="0">
            <a:solidFill>
              <a:srgbClr val="0070C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W" sz="1200" kern="1200" dirty="0" smtClean="0">
              <a:solidFill>
                <a:srgbClr val="0070C0"/>
              </a:solidFill>
            </a:rPr>
            <a:t>International [Participation in Intl orgs]</a:t>
          </a:r>
          <a:endParaRPr lang="en-ZW" sz="1200" kern="1200" dirty="0">
            <a:solidFill>
              <a:srgbClr val="0070C0"/>
            </a:solidFill>
          </a:endParaRPr>
        </a:p>
      </dsp:txBody>
      <dsp:txXfrm>
        <a:off x="4364794" y="1682755"/>
        <a:ext cx="3618452" cy="1130766"/>
      </dsp:txXfrm>
    </dsp:sp>
    <dsp:sp modelId="{3B5BD158-68AE-4D7F-934E-593F268D6E9B}">
      <dsp:nvSpPr>
        <dsp:cNvPr id="0" name=""/>
        <dsp:cNvSpPr/>
      </dsp:nvSpPr>
      <dsp:spPr>
        <a:xfrm>
          <a:off x="4214026" y="1519422"/>
          <a:ext cx="791536" cy="11873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461D1A-557F-440A-AD3B-BC43A095D292}">
      <dsp:nvSpPr>
        <dsp:cNvPr id="0" name=""/>
        <dsp:cNvSpPr/>
      </dsp:nvSpPr>
      <dsp:spPr>
        <a:xfrm>
          <a:off x="397121" y="3132111"/>
          <a:ext cx="3618452" cy="1130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500" kern="1200" dirty="0" smtClean="0">
              <a:solidFill>
                <a:srgbClr val="0070C0"/>
              </a:solidFill>
            </a:rPr>
            <a:t>Budgetary Resource</a:t>
          </a:r>
        </a:p>
      </dsp:txBody>
      <dsp:txXfrm>
        <a:off x="397121" y="3132111"/>
        <a:ext cx="3618452" cy="1130766"/>
      </dsp:txXfrm>
    </dsp:sp>
    <dsp:sp modelId="{C217EEAA-5001-4E6A-8388-DAE54D161AD3}">
      <dsp:nvSpPr>
        <dsp:cNvPr id="0" name=""/>
        <dsp:cNvSpPr/>
      </dsp:nvSpPr>
      <dsp:spPr>
        <a:xfrm>
          <a:off x="246352" y="2968778"/>
          <a:ext cx="791536" cy="11873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86E56-7C81-4381-A83B-A75AA9F27AF2}">
      <dsp:nvSpPr>
        <dsp:cNvPr id="0" name=""/>
        <dsp:cNvSpPr/>
      </dsp:nvSpPr>
      <dsp:spPr>
        <a:xfrm>
          <a:off x="4364794" y="3132111"/>
          <a:ext cx="3618452" cy="1130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906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W" sz="1500" kern="1200" dirty="0" smtClean="0">
              <a:solidFill>
                <a:srgbClr val="0070C0"/>
              </a:solidFill>
            </a:rPr>
            <a:t>Process of Adopting ITU Recommendations</a:t>
          </a:r>
        </a:p>
      </dsp:txBody>
      <dsp:txXfrm>
        <a:off x="4364794" y="3132111"/>
        <a:ext cx="3618452" cy="1130766"/>
      </dsp:txXfrm>
    </dsp:sp>
    <dsp:sp modelId="{205C6181-62EA-4E31-A005-24508666904C}">
      <dsp:nvSpPr>
        <dsp:cNvPr id="0" name=""/>
        <dsp:cNvSpPr/>
      </dsp:nvSpPr>
      <dsp:spPr>
        <a:xfrm>
          <a:off x="4214026" y="2968778"/>
          <a:ext cx="791536" cy="118730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08344-0A24-416D-BFFC-1544C01868D4}">
      <dsp:nvSpPr>
        <dsp:cNvPr id="0" name=""/>
        <dsp:cNvSpPr/>
      </dsp:nvSpPr>
      <dsp:spPr>
        <a:xfrm>
          <a:off x="4045374" y="2896203"/>
          <a:ext cx="2913485" cy="742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052"/>
              </a:lnTo>
              <a:lnTo>
                <a:pt x="2913485" y="672052"/>
              </a:lnTo>
              <a:lnTo>
                <a:pt x="2913485" y="742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B2528-1572-4F69-84AE-3A9108C476B6}">
      <dsp:nvSpPr>
        <dsp:cNvPr id="0" name=""/>
        <dsp:cNvSpPr/>
      </dsp:nvSpPr>
      <dsp:spPr>
        <a:xfrm>
          <a:off x="4045374" y="2896203"/>
          <a:ext cx="1748091" cy="742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052"/>
              </a:lnTo>
              <a:lnTo>
                <a:pt x="1748091" y="672052"/>
              </a:lnTo>
              <a:lnTo>
                <a:pt x="1748091" y="742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F31C7-619C-4A5B-B219-BC189E5368DE}">
      <dsp:nvSpPr>
        <dsp:cNvPr id="0" name=""/>
        <dsp:cNvSpPr/>
      </dsp:nvSpPr>
      <dsp:spPr>
        <a:xfrm>
          <a:off x="4045374" y="2896203"/>
          <a:ext cx="582697" cy="742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052"/>
              </a:lnTo>
              <a:lnTo>
                <a:pt x="582697" y="672052"/>
              </a:lnTo>
              <a:lnTo>
                <a:pt x="582697" y="742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62CC7-58D6-441F-B8C1-8730B43B1A9C}">
      <dsp:nvSpPr>
        <dsp:cNvPr id="0" name=""/>
        <dsp:cNvSpPr/>
      </dsp:nvSpPr>
      <dsp:spPr>
        <a:xfrm>
          <a:off x="3462677" y="2896203"/>
          <a:ext cx="582697" cy="742329"/>
        </a:xfrm>
        <a:custGeom>
          <a:avLst/>
          <a:gdLst/>
          <a:ahLst/>
          <a:cxnLst/>
          <a:rect l="0" t="0" r="0" b="0"/>
          <a:pathLst>
            <a:path>
              <a:moveTo>
                <a:pt x="582697" y="0"/>
              </a:moveTo>
              <a:lnTo>
                <a:pt x="582697" y="672052"/>
              </a:lnTo>
              <a:lnTo>
                <a:pt x="0" y="672052"/>
              </a:lnTo>
              <a:lnTo>
                <a:pt x="0" y="742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6CEAD-D148-40BF-B6E8-D38B956FFF23}">
      <dsp:nvSpPr>
        <dsp:cNvPr id="0" name=""/>
        <dsp:cNvSpPr/>
      </dsp:nvSpPr>
      <dsp:spPr>
        <a:xfrm>
          <a:off x="2297283" y="2896203"/>
          <a:ext cx="1748091" cy="742329"/>
        </a:xfrm>
        <a:custGeom>
          <a:avLst/>
          <a:gdLst/>
          <a:ahLst/>
          <a:cxnLst/>
          <a:rect l="0" t="0" r="0" b="0"/>
          <a:pathLst>
            <a:path>
              <a:moveTo>
                <a:pt x="1748091" y="0"/>
              </a:moveTo>
              <a:lnTo>
                <a:pt x="1748091" y="672052"/>
              </a:lnTo>
              <a:lnTo>
                <a:pt x="0" y="672052"/>
              </a:lnTo>
              <a:lnTo>
                <a:pt x="0" y="742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C2ED0-C747-4DF0-8129-D705014004B9}">
      <dsp:nvSpPr>
        <dsp:cNvPr id="0" name=""/>
        <dsp:cNvSpPr/>
      </dsp:nvSpPr>
      <dsp:spPr>
        <a:xfrm>
          <a:off x="1162778" y="2896203"/>
          <a:ext cx="2882595" cy="742329"/>
        </a:xfrm>
        <a:custGeom>
          <a:avLst/>
          <a:gdLst/>
          <a:ahLst/>
          <a:cxnLst/>
          <a:rect l="0" t="0" r="0" b="0"/>
          <a:pathLst>
            <a:path>
              <a:moveTo>
                <a:pt x="2882595" y="0"/>
              </a:moveTo>
              <a:lnTo>
                <a:pt x="2882595" y="672052"/>
              </a:lnTo>
              <a:lnTo>
                <a:pt x="0" y="672052"/>
              </a:lnTo>
              <a:lnTo>
                <a:pt x="0" y="742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6A39B-0D0C-4491-8C11-38484B768449}">
      <dsp:nvSpPr>
        <dsp:cNvPr id="0" name=""/>
        <dsp:cNvSpPr/>
      </dsp:nvSpPr>
      <dsp:spPr>
        <a:xfrm>
          <a:off x="2829675" y="1039921"/>
          <a:ext cx="1095509" cy="580571"/>
        </a:xfrm>
        <a:custGeom>
          <a:avLst/>
          <a:gdLst/>
          <a:ahLst/>
          <a:cxnLst/>
          <a:rect l="0" t="0" r="0" b="0"/>
          <a:pathLst>
            <a:path>
              <a:moveTo>
                <a:pt x="1095509" y="0"/>
              </a:moveTo>
              <a:lnTo>
                <a:pt x="1095509" y="580571"/>
              </a:lnTo>
              <a:lnTo>
                <a:pt x="0" y="580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B480F-C564-435B-AF75-D0F9CAA632C0}">
      <dsp:nvSpPr>
        <dsp:cNvPr id="0" name=""/>
        <dsp:cNvSpPr/>
      </dsp:nvSpPr>
      <dsp:spPr>
        <a:xfrm>
          <a:off x="3493124" y="471454"/>
          <a:ext cx="864121" cy="5684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425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ZICTA </a:t>
          </a:r>
          <a:endParaRPr lang="en-US" sz="1800" kern="1200" dirty="0"/>
        </a:p>
      </dsp:txBody>
      <dsp:txXfrm>
        <a:off x="3493124" y="471454"/>
        <a:ext cx="864121" cy="568466"/>
      </dsp:txXfrm>
    </dsp:sp>
    <dsp:sp modelId="{8F778A25-8811-4410-96F5-DE001A9CD401}">
      <dsp:nvSpPr>
        <dsp:cNvPr id="0" name=""/>
        <dsp:cNvSpPr/>
      </dsp:nvSpPr>
      <dsp:spPr>
        <a:xfrm>
          <a:off x="3618755" y="954863"/>
          <a:ext cx="975102" cy="201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Responsible Agency</a:t>
          </a:r>
          <a:endParaRPr lang="en-US" sz="900" kern="1200" dirty="0"/>
        </a:p>
      </dsp:txBody>
      <dsp:txXfrm>
        <a:off x="3618755" y="954863"/>
        <a:ext cx="975102" cy="201293"/>
      </dsp:txXfrm>
    </dsp:sp>
    <dsp:sp modelId="{FEB3F51A-0C27-4210-8E61-38F88F508328}">
      <dsp:nvSpPr>
        <dsp:cNvPr id="0" name=""/>
        <dsp:cNvSpPr/>
      </dsp:nvSpPr>
      <dsp:spPr>
        <a:xfrm>
          <a:off x="1965554" y="1336259"/>
          <a:ext cx="864121" cy="5684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4250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NSO Bureau</a:t>
          </a:r>
          <a:endParaRPr lang="en-US" sz="1700" kern="1200" dirty="0"/>
        </a:p>
      </dsp:txBody>
      <dsp:txXfrm>
        <a:off x="1965554" y="1336259"/>
        <a:ext cx="864121" cy="568466"/>
      </dsp:txXfrm>
    </dsp:sp>
    <dsp:sp modelId="{A62C3174-009E-48CF-B965-F7DC90A34F11}">
      <dsp:nvSpPr>
        <dsp:cNvPr id="0" name=""/>
        <dsp:cNvSpPr/>
      </dsp:nvSpPr>
      <dsp:spPr>
        <a:xfrm>
          <a:off x="2008408" y="1853720"/>
          <a:ext cx="1063990" cy="181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Arranged by ZICTA</a:t>
          </a:r>
          <a:endParaRPr lang="en-US" sz="1000" kern="1200" dirty="0"/>
        </a:p>
      </dsp:txBody>
      <dsp:txXfrm>
        <a:off x="2008408" y="1853720"/>
        <a:ext cx="1063990" cy="181774"/>
      </dsp:txXfrm>
    </dsp:sp>
    <dsp:sp modelId="{87CE46F6-920B-447D-A9DB-A60792480213}">
      <dsp:nvSpPr>
        <dsp:cNvPr id="0" name=""/>
        <dsp:cNvSpPr/>
      </dsp:nvSpPr>
      <dsp:spPr>
        <a:xfrm>
          <a:off x="3551910" y="2216086"/>
          <a:ext cx="986927" cy="680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42501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National Advisory Committee</a:t>
          </a:r>
          <a:endParaRPr lang="en-US" sz="1600" kern="1200" dirty="0"/>
        </a:p>
      </dsp:txBody>
      <dsp:txXfrm>
        <a:off x="3551910" y="2216086"/>
        <a:ext cx="986927" cy="680116"/>
      </dsp:txXfrm>
    </dsp:sp>
    <dsp:sp modelId="{CDC4C8F9-38E3-454E-B4B5-3489EDD12587}">
      <dsp:nvSpPr>
        <dsp:cNvPr id="0" name=""/>
        <dsp:cNvSpPr/>
      </dsp:nvSpPr>
      <dsp:spPr>
        <a:xfrm>
          <a:off x="3768778" y="2844133"/>
          <a:ext cx="888235" cy="2267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T-NAC</a:t>
          </a:r>
          <a:endParaRPr lang="en-US" sz="1400" kern="1200" dirty="0"/>
        </a:p>
      </dsp:txBody>
      <dsp:txXfrm>
        <a:off x="3768778" y="2844133"/>
        <a:ext cx="888235" cy="226705"/>
      </dsp:txXfrm>
    </dsp:sp>
    <dsp:sp modelId="{73FE7C04-89E0-4E05-A46E-2F8761B1E45C}">
      <dsp:nvSpPr>
        <dsp:cNvPr id="0" name=""/>
        <dsp:cNvSpPr/>
      </dsp:nvSpPr>
      <dsp:spPr>
        <a:xfrm>
          <a:off x="669314" y="3638533"/>
          <a:ext cx="986927" cy="680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425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TC1</a:t>
          </a:r>
          <a:endParaRPr lang="en-US" sz="1800" kern="1200" dirty="0"/>
        </a:p>
      </dsp:txBody>
      <dsp:txXfrm>
        <a:off x="669314" y="3638533"/>
        <a:ext cx="986927" cy="680116"/>
      </dsp:txXfrm>
    </dsp:sp>
    <dsp:sp modelId="{0F28A80E-DF74-4DB4-B7BE-8BA473E5F797}">
      <dsp:nvSpPr>
        <dsp:cNvPr id="0" name=""/>
        <dsp:cNvSpPr/>
      </dsp:nvSpPr>
      <dsp:spPr>
        <a:xfrm>
          <a:off x="828550" y="4104811"/>
          <a:ext cx="888235" cy="394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NSG1 for SG5</a:t>
          </a:r>
          <a:endParaRPr lang="en-US" sz="1200" kern="1200" dirty="0"/>
        </a:p>
      </dsp:txBody>
      <dsp:txXfrm>
        <a:off x="828550" y="4104811"/>
        <a:ext cx="888235" cy="394711"/>
      </dsp:txXfrm>
    </dsp:sp>
    <dsp:sp modelId="{99CF5E42-6145-48A3-B681-DEAD87928529}">
      <dsp:nvSpPr>
        <dsp:cNvPr id="0" name=""/>
        <dsp:cNvSpPr/>
      </dsp:nvSpPr>
      <dsp:spPr>
        <a:xfrm>
          <a:off x="1803819" y="3638533"/>
          <a:ext cx="986927" cy="680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425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TC2</a:t>
          </a:r>
          <a:endParaRPr lang="en-US" sz="1800" kern="1200" dirty="0"/>
        </a:p>
      </dsp:txBody>
      <dsp:txXfrm>
        <a:off x="1803819" y="3638533"/>
        <a:ext cx="986927" cy="680116"/>
      </dsp:txXfrm>
    </dsp:sp>
    <dsp:sp modelId="{108E71E4-DBB4-4BD5-A902-2DEA0DB00B18}">
      <dsp:nvSpPr>
        <dsp:cNvPr id="0" name=""/>
        <dsp:cNvSpPr/>
      </dsp:nvSpPr>
      <dsp:spPr>
        <a:xfrm>
          <a:off x="1993944" y="4112886"/>
          <a:ext cx="888235" cy="4002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NSG2 for SG15/SG20</a:t>
          </a:r>
          <a:endParaRPr lang="en-US" sz="1000" kern="1200" dirty="0"/>
        </a:p>
      </dsp:txBody>
      <dsp:txXfrm>
        <a:off x="1993944" y="4112886"/>
        <a:ext cx="888235" cy="400283"/>
      </dsp:txXfrm>
    </dsp:sp>
    <dsp:sp modelId="{853615A0-9E24-4D98-84BA-4C0AB7EF8B90}">
      <dsp:nvSpPr>
        <dsp:cNvPr id="0" name=""/>
        <dsp:cNvSpPr/>
      </dsp:nvSpPr>
      <dsp:spPr>
        <a:xfrm>
          <a:off x="2969213" y="3638533"/>
          <a:ext cx="986927" cy="680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425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TC3</a:t>
          </a:r>
          <a:endParaRPr lang="en-US" sz="1800" kern="1200" dirty="0"/>
        </a:p>
      </dsp:txBody>
      <dsp:txXfrm>
        <a:off x="2969213" y="3638533"/>
        <a:ext cx="986927" cy="680116"/>
      </dsp:txXfrm>
    </dsp:sp>
    <dsp:sp modelId="{EDFC28ED-2F5A-4C86-A6A2-785AB3154CFF}">
      <dsp:nvSpPr>
        <dsp:cNvPr id="0" name=""/>
        <dsp:cNvSpPr/>
      </dsp:nvSpPr>
      <dsp:spPr>
        <a:xfrm>
          <a:off x="3145967" y="4172932"/>
          <a:ext cx="888235" cy="2267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NSG3 for SG12</a:t>
          </a:r>
          <a:endParaRPr lang="en-US" sz="1000" kern="1200" dirty="0"/>
        </a:p>
      </dsp:txBody>
      <dsp:txXfrm>
        <a:off x="3145967" y="4172932"/>
        <a:ext cx="888235" cy="226705"/>
      </dsp:txXfrm>
    </dsp:sp>
    <dsp:sp modelId="{8C369D94-F479-4F7B-B8D8-15FC55521025}">
      <dsp:nvSpPr>
        <dsp:cNvPr id="0" name=""/>
        <dsp:cNvSpPr/>
      </dsp:nvSpPr>
      <dsp:spPr>
        <a:xfrm>
          <a:off x="4134608" y="3638533"/>
          <a:ext cx="986927" cy="680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425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TC4</a:t>
          </a:r>
          <a:endParaRPr lang="en-US" sz="1800" kern="1200" dirty="0"/>
        </a:p>
      </dsp:txBody>
      <dsp:txXfrm>
        <a:off x="4134608" y="3638533"/>
        <a:ext cx="986927" cy="680116"/>
      </dsp:txXfrm>
    </dsp:sp>
    <dsp:sp modelId="{69D55743-C31D-40D5-A10A-39A003ADE318}">
      <dsp:nvSpPr>
        <dsp:cNvPr id="0" name=""/>
        <dsp:cNvSpPr/>
      </dsp:nvSpPr>
      <dsp:spPr>
        <a:xfrm>
          <a:off x="4324732" y="4141702"/>
          <a:ext cx="888235" cy="3159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NSG4 for SG2/SG15</a:t>
          </a:r>
          <a:endParaRPr lang="en-US" sz="1000" kern="1200" dirty="0"/>
        </a:p>
      </dsp:txBody>
      <dsp:txXfrm>
        <a:off x="4324732" y="4141702"/>
        <a:ext cx="888235" cy="315908"/>
      </dsp:txXfrm>
    </dsp:sp>
    <dsp:sp modelId="{7C149B03-8815-4EB3-A12F-CD5D87E1A786}">
      <dsp:nvSpPr>
        <dsp:cNvPr id="0" name=""/>
        <dsp:cNvSpPr/>
      </dsp:nvSpPr>
      <dsp:spPr>
        <a:xfrm>
          <a:off x="5300002" y="3638533"/>
          <a:ext cx="986927" cy="680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425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TC5</a:t>
          </a:r>
          <a:endParaRPr lang="en-US" sz="1800" kern="1200" dirty="0"/>
        </a:p>
      </dsp:txBody>
      <dsp:txXfrm>
        <a:off x="5300002" y="3638533"/>
        <a:ext cx="986927" cy="680116"/>
      </dsp:txXfrm>
    </dsp:sp>
    <dsp:sp modelId="{CCA4F88B-FB23-478D-B253-3ED189C402E7}">
      <dsp:nvSpPr>
        <dsp:cNvPr id="0" name=""/>
        <dsp:cNvSpPr/>
      </dsp:nvSpPr>
      <dsp:spPr>
        <a:xfrm>
          <a:off x="5476755" y="4114960"/>
          <a:ext cx="888235" cy="342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NSG5 for SG13/SG17</a:t>
          </a:r>
          <a:endParaRPr lang="en-US" sz="1000" kern="1200" dirty="0"/>
        </a:p>
      </dsp:txBody>
      <dsp:txXfrm>
        <a:off x="5476755" y="4114960"/>
        <a:ext cx="888235" cy="342650"/>
      </dsp:txXfrm>
    </dsp:sp>
    <dsp:sp modelId="{C33A17C4-BCB3-4521-A1EF-82B0A0D48018}">
      <dsp:nvSpPr>
        <dsp:cNvPr id="0" name=""/>
        <dsp:cNvSpPr/>
      </dsp:nvSpPr>
      <dsp:spPr>
        <a:xfrm>
          <a:off x="6465396" y="3638533"/>
          <a:ext cx="986927" cy="680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42501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TC6</a:t>
          </a:r>
          <a:endParaRPr lang="en-US" sz="1800" kern="1200" dirty="0"/>
        </a:p>
      </dsp:txBody>
      <dsp:txXfrm>
        <a:off x="6465396" y="3638533"/>
        <a:ext cx="986927" cy="680116"/>
      </dsp:txXfrm>
    </dsp:sp>
    <dsp:sp modelId="{E3657ABA-1A82-4794-BE06-1A210966E3C6}">
      <dsp:nvSpPr>
        <dsp:cNvPr id="0" name=""/>
        <dsp:cNvSpPr/>
      </dsp:nvSpPr>
      <dsp:spPr>
        <a:xfrm>
          <a:off x="6642149" y="4186304"/>
          <a:ext cx="888235" cy="2267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NSG6 for SG3</a:t>
          </a:r>
          <a:endParaRPr lang="en-US" sz="1100" kern="1200" dirty="0"/>
        </a:p>
      </dsp:txBody>
      <dsp:txXfrm>
        <a:off x="6642149" y="4186304"/>
        <a:ext cx="888235" cy="22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DA61-D7D5-4C93-A366-119DDBB66A42}" type="datetimeFigureOut">
              <a:rPr lang="en-US" smtClean="0"/>
              <a:t>10-Mar-16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E91F8-B7BD-4F22-AF50-AF2AB6ACF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7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E91F8-B7BD-4F22-AF50-AF2AB6ACF4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2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o.org/iso/home/standards_development/list_of_iso_technical_committees/iso_technical_committee.htm?commid=5052041" TargetMode="External"/><Relationship Id="rId3" Type="http://schemas.openxmlformats.org/officeDocument/2006/relationships/hyperlink" Target="http://www.iso.org/iso/home/standards_development/list_of_iso_technical_committees/iso_technical_committee.htm?commid=47858" TargetMode="External"/><Relationship Id="rId7" Type="http://schemas.openxmlformats.org/officeDocument/2006/relationships/hyperlink" Target="http://www.iso.org/iso/home/standards_development/list_of_iso_technical_committees/iso_technical_committee.htm?commid=50164" TargetMode="External"/><Relationship Id="rId2" Type="http://schemas.openxmlformats.org/officeDocument/2006/relationships/hyperlink" Target="http://www.iso.org/iso/home/standards_development/list_of_iso_technical_committees/iso_technical_committee.htm?commid=601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.org/iso/home/standards_development/list_of_iso_technical_committees/iso_technical_committee.htm?commid=49650" TargetMode="External"/><Relationship Id="rId5" Type="http://schemas.openxmlformats.org/officeDocument/2006/relationships/hyperlink" Target="http://www.iso.org/iso/home/standards_development/list_of_iso_technical_committees/iso_technical_committee.htm?commid=583916" TargetMode="External"/><Relationship Id="rId10" Type="http://schemas.openxmlformats.org/officeDocument/2006/relationships/hyperlink" Target="http://www.iso.org/iso/home/standards_development/list_of_iso_technical_committees/iso_technical_committee.htm?commid=50376" TargetMode="External"/><Relationship Id="rId4" Type="http://schemas.openxmlformats.org/officeDocument/2006/relationships/hyperlink" Target="http://www.iso.org/iso/home/standards_development/list_of_iso_technical_committees/iso_technical_committee.htm?commid=47880" TargetMode="External"/><Relationship Id="rId9" Type="http://schemas.openxmlformats.org/officeDocument/2006/relationships/hyperlink" Target="http://www.iso.org/iso/home/standards_development/list_of_iso_technical_committees/iso_technical_committee.htm?commid=50356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o.org/iso/home/standards_development/list_of_iso_technical_committees/iso_technical_committee.htm?commid=4515115" TargetMode="External"/><Relationship Id="rId3" Type="http://schemas.openxmlformats.org/officeDocument/2006/relationships/hyperlink" Target="http://www.iso.org/iso/home/standards_development/list_of_iso_technical_committees/iso_technical_committee.htm?commid=52834" TargetMode="External"/><Relationship Id="rId7" Type="http://schemas.openxmlformats.org/officeDocument/2006/relationships/hyperlink" Target="http://www.iso.org/iso/home/standards_development/list_of_iso_technical_committees/iso_technical_committee.htm?commid=558632" TargetMode="External"/><Relationship Id="rId2" Type="http://schemas.openxmlformats.org/officeDocument/2006/relationships/hyperlink" Target="http://www.iso.org/iso/home/standards_development/list_of_iso_technical_committees/iso_technical_committee.htm?commid=521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o.org/iso/home/standards_development/list_of_iso_technical_committees/iso_technical_committee.htm?commid=299764" TargetMode="External"/><Relationship Id="rId5" Type="http://schemas.openxmlformats.org/officeDocument/2006/relationships/hyperlink" Target="http://www.iso.org/iso/home/standards_development/list_of_iso_technical_committees/iso_technical_committee.htm?commid=54976" TargetMode="External"/><Relationship Id="rId10" Type="http://schemas.openxmlformats.org/officeDocument/2006/relationships/hyperlink" Target="http://www.iso.org/iso/home/standards_development/list_of_iso_technical_committees/iso_technical_committee.htm?commid=55004" TargetMode="External"/><Relationship Id="rId4" Type="http://schemas.openxmlformats.org/officeDocument/2006/relationships/hyperlink" Target="http://www.iso.org/iso/home/standards_development/list_of_iso_technical_committees/iso_technical_committee.htm?commid=53874" TargetMode="External"/><Relationship Id="rId9" Type="http://schemas.openxmlformats.org/officeDocument/2006/relationships/hyperlink" Target="http://www.iso.org/iso/home/standards_development/list_of_iso_technical_committees/iso_technical_committee.htm?commid=5500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uller\ZICTA2\Key%20Documents\Z1.vsdx\Drawing\~Page-1\Sheet.12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844039"/>
          </a:xfrm>
        </p:spPr>
        <p:txBody>
          <a:bodyPr>
            <a:noAutofit/>
          </a:bodyPr>
          <a:lstStyle/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SG13 Regional Workshop for Africa on</a:t>
            </a:r>
            <a:br>
              <a:rPr lang="en-US" sz="2800" dirty="0" smtClean="0"/>
            </a:br>
            <a:r>
              <a:rPr lang="en-US" sz="2800" dirty="0" smtClean="0"/>
              <a:t>“Future Networks for a better Africa: IMT-2020, Trust, Cloud Computing and Big Data”</a:t>
            </a:r>
            <a:br>
              <a:rPr lang="en-US" sz="2800" dirty="0" smtClean="0"/>
            </a:br>
            <a:r>
              <a:rPr lang="en-US" sz="2400" dirty="0" smtClean="0"/>
              <a:t>(Accra, Ghana, 14-15 March 2016)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3078480"/>
            <a:ext cx="6400800" cy="2042160"/>
          </a:xfrm>
        </p:spPr>
        <p:txBody>
          <a:bodyPr>
            <a:normAutofit fontScale="62500" lnSpcReduction="20000"/>
          </a:bodyPr>
          <a:lstStyle/>
          <a:p>
            <a:r>
              <a:rPr lang="en-US" sz="5200" dirty="0" smtClean="0"/>
              <a:t>Zambia’s Strategic Involvement in ICT Standardization</a:t>
            </a: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dirty="0" smtClean="0"/>
              <a:t>Elliot N. Kabalo,</a:t>
            </a:r>
            <a:br>
              <a:rPr lang="en-US" dirty="0" smtClean="0"/>
            </a:br>
            <a:r>
              <a:rPr lang="en-US" dirty="0" smtClean="0"/>
              <a:t>Acting Manager Standards and Type Approval,   ZICTA, ekabalo@zicta.zm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3000" b="0" i="1" dirty="0">
              <a:solidFill>
                <a:srgbClr val="558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328"/>
            <a:ext cx="8229600" cy="1143000"/>
          </a:xfrm>
        </p:spPr>
        <p:txBody>
          <a:bodyPr/>
          <a:lstStyle/>
          <a:p>
            <a:r>
              <a:rPr lang="en-US" dirty="0" smtClean="0"/>
              <a:t>Legal Framework - ZICTA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42060" y="642303"/>
            <a:ext cx="6929755" cy="6002020"/>
            <a:chOff x="1011" y="3074"/>
            <a:chExt cx="10913" cy="9452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5410" y="9469"/>
              <a:ext cx="299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Submissions from the public on standards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H="1" flipV="1">
              <a:off x="4260" y="8587"/>
              <a:ext cx="1155" cy="11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177" y="10289"/>
              <a:ext cx="2990" cy="6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Take into account international standards, including ITU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flipH="1" flipV="1">
              <a:off x="4290" y="8842"/>
              <a:ext cx="890" cy="1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129" y="11110"/>
              <a:ext cx="3024" cy="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Funds: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- Appropriated by Parliament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- Loans, grants, donations</a:t>
              </a:r>
              <a:endParaRPr lang="en-US" sz="12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011" y="3074"/>
              <a:ext cx="10913" cy="9452"/>
              <a:chOff x="1011" y="3074"/>
              <a:chExt cx="10913" cy="9452"/>
            </a:xfrm>
          </p:grpSpPr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329" y="10225"/>
                <a:ext cx="3382" cy="23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Regulate provision of e-communication services and products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b="1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Set standards for the sector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Establish and publish technical standards relating to all electronic communications equipment to be used in Zambia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9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8209" y="3074"/>
                <a:ext cx="3110" cy="14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Minister, in consultation with ZICTA and ZABS, may by statute: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Prescribe equipment standards (i.e., regulations), including incorporation by reference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grpSp>
            <p:nvGrpSpPr>
              <p:cNvPr id="14" name="Group 13"/>
              <p:cNvGrpSpPr>
                <a:grpSpLocks/>
              </p:cNvGrpSpPr>
              <p:nvPr/>
            </p:nvGrpSpPr>
            <p:grpSpPr bwMode="auto">
              <a:xfrm>
                <a:off x="1011" y="3431"/>
                <a:ext cx="10913" cy="6420"/>
                <a:chOff x="1011" y="3431"/>
                <a:chExt cx="10913" cy="6420"/>
              </a:xfrm>
            </p:grpSpPr>
            <p:sp>
              <p:nvSpPr>
                <p:cNvPr id="15" name="Oval 14"/>
                <p:cNvSpPr>
                  <a:spLocks noChangeArrowheads="1"/>
                </p:cNvSpPr>
                <p:nvPr/>
              </p:nvSpPr>
              <p:spPr bwMode="auto">
                <a:xfrm>
                  <a:off x="5095" y="7264"/>
                  <a:ext cx="1665" cy="15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7764" y="6964"/>
                  <a:ext cx="4160" cy="3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Members  except </a:t>
                  </a:r>
                  <a:r>
                    <a:rPr lang="en-US" sz="1000" dirty="0" smtClean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DG </a:t>
                  </a: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Appointed by Minister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7" name="Oval 16"/>
                <p:cNvSpPr>
                  <a:spLocks noChangeArrowheads="1"/>
                </p:cNvSpPr>
                <p:nvPr/>
              </p:nvSpPr>
              <p:spPr bwMode="auto">
                <a:xfrm>
                  <a:off x="7165" y="5179"/>
                  <a:ext cx="240" cy="151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11" y="4761"/>
                  <a:ext cx="2135" cy="227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Board appoints Director-General of ZICTA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Director General appoints ZICTA Staff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 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Board sets, terms &amp; conditions of D-G and staff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287" y="4725"/>
                  <a:ext cx="2556" cy="15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Board of the Authority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11 Members including</a:t>
                  </a: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Director-General</a:t>
                  </a:r>
                </a:p>
              </p:txBody>
            </p:sp>
            <p:sp>
              <p:nvSpPr>
                <p:cNvPr id="2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98" y="7328"/>
                  <a:ext cx="2989" cy="252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Zambia Information and Communications Technology Authority (ZICTA)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- Director-General (is CEO of ZICTA)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- Staff</a:t>
                  </a:r>
                </a:p>
              </p:txBody>
            </p:sp>
            <p:cxnSp>
              <p:nvCxnSpPr>
                <p:cNvPr id="21" name="AutoShape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085" y="6295"/>
                  <a:ext cx="1515" cy="106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711" y="3431"/>
                  <a:ext cx="4325" cy="3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1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Ministry of Transport and Communication 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23" name="AutoShape 21"/>
                <p:cNvCxnSpPr>
                  <a:cxnSpLocks noChangeShapeType="1"/>
                  <a:stCxn id="22" idx="2"/>
                </p:cNvCxnSpPr>
                <p:nvPr/>
              </p:nvCxnSpPr>
              <p:spPr bwMode="auto">
                <a:xfrm>
                  <a:off x="5874" y="3801"/>
                  <a:ext cx="2" cy="9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710" y="4500"/>
                  <a:ext cx="3723" cy="11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(4 members) Ministries/agencies related to ICT, home affairs; national security and Justice.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Representative of Attorney General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2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709" y="5770"/>
                  <a:ext cx="3723" cy="6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(5 members) Nominated by other organizations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701" y="6502"/>
                  <a:ext cx="3724" cy="3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(1 member) Person appointed by Minister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27" name="AutoShape 25"/>
                <p:cNvCxnSpPr>
                  <a:cxnSpLocks noChangeShapeType="1"/>
                </p:cNvCxnSpPr>
                <p:nvPr/>
              </p:nvCxnSpPr>
              <p:spPr bwMode="auto">
                <a:xfrm flipH="1">
                  <a:off x="6835" y="5128"/>
                  <a:ext cx="815" cy="37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8" name="AutoShape 2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35" y="5755"/>
                  <a:ext cx="802" cy="20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" name="AutoShape 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835" y="6070"/>
                  <a:ext cx="849" cy="5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0" name="AutoShape 28"/>
                <p:cNvCxnSpPr>
                  <a:cxnSpLocks noChangeShapeType="1"/>
                  <a:stCxn id="16" idx="1"/>
                </p:cNvCxnSpPr>
                <p:nvPr/>
              </p:nvCxnSpPr>
              <p:spPr bwMode="auto">
                <a:xfrm rot="10800000">
                  <a:off x="7270" y="6649"/>
                  <a:ext cx="494" cy="509"/>
                </a:xfrm>
                <a:prstGeom prst="curvedConnector2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" name="AutoShape 29"/>
                <p:cNvSpPr>
                  <a:spLocks/>
                </p:cNvSpPr>
                <p:nvPr/>
              </p:nvSpPr>
              <p:spPr bwMode="auto">
                <a:xfrm flipH="1">
                  <a:off x="2980" y="5734"/>
                  <a:ext cx="150" cy="1035"/>
                </a:xfrm>
                <a:prstGeom prst="leftBrace">
                  <a:avLst>
                    <a:gd name="adj1" fmla="val 57500"/>
                    <a:gd name="adj2" fmla="val 48514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32" name="AutoShape 30"/>
                <p:cNvCxnSpPr>
                  <a:cxnSpLocks noChangeShapeType="1"/>
                </p:cNvCxnSpPr>
                <p:nvPr/>
              </p:nvCxnSpPr>
              <p:spPr bwMode="auto">
                <a:xfrm>
                  <a:off x="3235" y="6244"/>
                  <a:ext cx="615" cy="555"/>
                </a:xfrm>
                <a:prstGeom prst="curvedConnector3">
                  <a:avLst>
                    <a:gd name="adj1" fmla="val 49917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481" y="7972"/>
                  <a:ext cx="1413" cy="47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Committees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3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487" y="8700"/>
                  <a:ext cx="1560" cy="49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Committees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3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841" y="8002"/>
                  <a:ext cx="1629" cy="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Committees</a:t>
                  </a:r>
                  <a:endPara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36" name="AutoShape 34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 flipH="1">
                  <a:off x="5129" y="6288"/>
                  <a:ext cx="436" cy="158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" name="AutoShape 35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>
                  <a:off x="5565" y="6288"/>
                  <a:ext cx="690" cy="233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8" name="AutoShape 36"/>
                <p:cNvCxnSpPr>
                  <a:cxnSpLocks noChangeShapeType="1"/>
                  <a:stCxn id="19" idx="2"/>
                </p:cNvCxnSpPr>
                <p:nvPr/>
              </p:nvCxnSpPr>
              <p:spPr bwMode="auto">
                <a:xfrm>
                  <a:off x="5565" y="6288"/>
                  <a:ext cx="1270" cy="150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518" y="7539"/>
                  <a:ext cx="3744" cy="41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>
                      <a:solidFill>
                        <a:srgbClr val="0070C0"/>
                      </a:solidFill>
                      <a:effectLst/>
                      <a:latin typeface="Times New Roman"/>
                      <a:ea typeface="Malgun Gothic"/>
                      <a:cs typeface="Times New Roman"/>
                    </a:rPr>
                    <a:t>Appointed by Board</a:t>
                  </a:r>
                  <a:endPara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endParaRPr>
                </a:p>
              </p:txBody>
            </p:sp>
            <p:cxnSp>
              <p:nvCxnSpPr>
                <p:cNvPr id="40" name="AutoShape 3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6685" y="7354"/>
                  <a:ext cx="1016" cy="214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0" name="AutoShape 8"/>
            <p:cNvCxnSpPr>
              <a:cxnSpLocks noChangeShapeType="1"/>
            </p:cNvCxnSpPr>
            <p:nvPr/>
          </p:nvCxnSpPr>
          <p:spPr bwMode="auto">
            <a:xfrm flipH="1" flipV="1">
              <a:off x="4290" y="9652"/>
              <a:ext cx="840" cy="1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5981534" y="6096533"/>
            <a:ext cx="2083454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Source: </a:t>
            </a:r>
            <a:r>
              <a:rPr lang="en-US" sz="1050" dirty="0">
                <a:solidFill>
                  <a:srgbClr val="0070C0"/>
                </a:solidFill>
              </a:rPr>
              <a:t>National Standardization Organization </a:t>
            </a:r>
            <a:r>
              <a:rPr lang="en-US" sz="1050" dirty="0" smtClean="0">
                <a:solidFill>
                  <a:srgbClr val="0070C0"/>
                </a:solidFill>
              </a:rPr>
              <a:t>Audit </a:t>
            </a:r>
            <a:r>
              <a:rPr lang="en-US" sz="1050" dirty="0">
                <a:solidFill>
                  <a:srgbClr val="0070C0"/>
                </a:solidFill>
              </a:rPr>
              <a:t>Report and Recommendations for </a:t>
            </a:r>
            <a:r>
              <a:rPr lang="en-US" sz="1050" dirty="0" smtClean="0">
                <a:solidFill>
                  <a:srgbClr val="0070C0"/>
                </a:solidFill>
              </a:rPr>
              <a:t>Zambia by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4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7690"/>
            <a:ext cx="8229600" cy="1143000"/>
          </a:xfrm>
        </p:spPr>
        <p:txBody>
          <a:bodyPr/>
          <a:lstStyle/>
          <a:p>
            <a:r>
              <a:rPr lang="en-US" dirty="0" err="1" smtClean="0"/>
              <a:t>MoU</a:t>
            </a:r>
            <a:r>
              <a:rPr lang="en-US" dirty="0" smtClean="0"/>
              <a:t> – ZABS &amp; ZICTA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01774" y="740382"/>
            <a:ext cx="7422515" cy="5613400"/>
            <a:chOff x="97" y="3673"/>
            <a:chExt cx="11689" cy="8840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5134" y="6428"/>
              <a:ext cx="1230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MoU</a:t>
              </a:r>
              <a:endParaRPr lang="en-US" sz="240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439" y="6986"/>
              <a:ext cx="2535" cy="3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199" y="12048"/>
              <a:ext cx="3764" cy="4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* Developed, Adopted or Adapted by TCs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8966" y="6278"/>
              <a:ext cx="2820" cy="18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- Publish in </a:t>
              </a:r>
              <a:r>
                <a:rPr lang="en-US" sz="10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any spec/code of practice and declare it a voluntary standard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- Publish in </a:t>
              </a:r>
              <a:r>
                <a:rPr lang="en-US" sz="10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0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any proposed compulsory standard; take comments and report to Minister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  <a:p>
              <a:pPr marL="0" marR="0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887" y="4647"/>
              <a:ext cx="2025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Board of ZICTA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875" y="3673"/>
              <a:ext cx="2025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MTC Ministry </a:t>
              </a:r>
              <a:endParaRPr lang="en-US" sz="12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9067" y="4523"/>
              <a:ext cx="2370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Standards Council</a:t>
              </a:r>
            </a:p>
          </p:txBody>
        </p:sp>
        <p:cxnSp>
          <p:nvCxnSpPr>
            <p:cNvPr id="12" name="AutoShape 17"/>
            <p:cNvCxnSpPr>
              <a:cxnSpLocks noChangeShapeType="1"/>
              <a:stCxn id="9" idx="2"/>
              <a:endCxn id="17" idx="0"/>
            </p:cNvCxnSpPr>
            <p:nvPr/>
          </p:nvCxnSpPr>
          <p:spPr bwMode="auto">
            <a:xfrm>
              <a:off x="1900" y="5247"/>
              <a:ext cx="12" cy="4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8"/>
            <p:cNvCxnSpPr>
              <a:cxnSpLocks noChangeShapeType="1"/>
              <a:stCxn id="10" idx="2"/>
              <a:endCxn id="9" idx="0"/>
            </p:cNvCxnSpPr>
            <p:nvPr/>
          </p:nvCxnSpPr>
          <p:spPr bwMode="auto">
            <a:xfrm>
              <a:off x="1888" y="4273"/>
              <a:ext cx="12" cy="3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9"/>
            <p:cNvCxnSpPr>
              <a:cxnSpLocks noChangeShapeType="1"/>
              <a:stCxn id="48" idx="2"/>
              <a:endCxn id="11" idx="0"/>
            </p:cNvCxnSpPr>
            <p:nvPr/>
          </p:nvCxnSpPr>
          <p:spPr bwMode="auto">
            <a:xfrm>
              <a:off x="10249" y="4012"/>
              <a:ext cx="3" cy="5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0"/>
            <p:cNvCxnSpPr>
              <a:cxnSpLocks noChangeShapeType="1"/>
              <a:stCxn id="11" idx="2"/>
              <a:endCxn id="18" idx="0"/>
            </p:cNvCxnSpPr>
            <p:nvPr/>
          </p:nvCxnSpPr>
          <p:spPr bwMode="auto">
            <a:xfrm flipH="1">
              <a:off x="10239" y="5123"/>
              <a:ext cx="13" cy="3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97" y="5488"/>
              <a:ext cx="11327" cy="6500"/>
              <a:chOff x="117" y="5635"/>
              <a:chExt cx="11327" cy="6500"/>
            </a:xfrm>
          </p:grpSpPr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919" y="5800"/>
                <a:ext cx="2025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ZICTA</a:t>
                </a:r>
              </a:p>
            </p:txBody>
          </p:sp>
          <p:sp>
            <p:nvSpPr>
              <p:cNvPr id="18" name="Text Box 23"/>
              <p:cNvSpPr txBox="1">
                <a:spLocks noChangeArrowheads="1"/>
              </p:cNvSpPr>
              <p:nvPr/>
            </p:nvSpPr>
            <p:spPr bwMode="auto">
              <a:xfrm>
                <a:off x="9074" y="5635"/>
                <a:ext cx="2370" cy="6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ZABS</a:t>
                </a: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4784" y="7807"/>
                <a:ext cx="2025" cy="13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ICT Standards Steering Committee (ISC)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13 members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7004" y="8789"/>
                <a:ext cx="3814" cy="20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Set and drive the strategic agenda for ICT standard development in Zambia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Manage and coordinate TCs 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TCs develop ICT standards in conformity with the </a:t>
                </a:r>
                <a:r>
                  <a:rPr lang="en-US" sz="1000" i="1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ZABS Guidelines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 &amp; ISO/IEC Directives 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Review for approval standards from TCs*, for </a:t>
                </a:r>
                <a:r>
                  <a:rPr lang="en-US" sz="1000" i="1" dirty="0" err="1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Gazetting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 by ZABS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  <p:cxnSp>
            <p:nvCxnSpPr>
              <p:cNvPr id="21" name="AutoShape 26"/>
              <p:cNvCxnSpPr>
                <a:cxnSpLocks noChangeShapeType="1"/>
                <a:stCxn id="17" idx="3"/>
                <a:endCxn id="19" idx="0"/>
              </p:cNvCxnSpPr>
              <p:nvPr/>
            </p:nvCxnSpPr>
            <p:spPr bwMode="auto">
              <a:xfrm>
                <a:off x="2944" y="6100"/>
                <a:ext cx="2853" cy="17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27"/>
              <p:cNvCxnSpPr>
                <a:cxnSpLocks noChangeShapeType="1"/>
                <a:stCxn id="18" idx="1"/>
                <a:endCxn id="19" idx="0"/>
              </p:cNvCxnSpPr>
              <p:nvPr/>
            </p:nvCxnSpPr>
            <p:spPr bwMode="auto">
              <a:xfrm flipH="1">
                <a:off x="5797" y="5935"/>
                <a:ext cx="3277" cy="187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" name="Text Box 28"/>
              <p:cNvSpPr txBox="1">
                <a:spLocks noChangeArrowheads="1"/>
              </p:cNvSpPr>
              <p:nvPr/>
            </p:nvSpPr>
            <p:spPr bwMode="auto">
              <a:xfrm>
                <a:off x="1704" y="9592"/>
                <a:ext cx="2055" cy="7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ISC Secretariat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(ZICTA/ZABS)</a:t>
                </a:r>
              </a:p>
            </p:txBody>
          </p:sp>
          <p:cxnSp>
            <p:nvCxnSpPr>
              <p:cNvPr id="24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5764" y="9124"/>
                <a:ext cx="18" cy="181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30"/>
              <p:cNvCxnSpPr>
                <a:cxnSpLocks noChangeShapeType="1"/>
              </p:cNvCxnSpPr>
              <p:nvPr/>
            </p:nvCxnSpPr>
            <p:spPr bwMode="auto">
              <a:xfrm flipV="1">
                <a:off x="3079" y="10921"/>
                <a:ext cx="5190" cy="1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31"/>
              <p:cNvCxnSpPr>
                <a:cxnSpLocks noChangeShapeType="1"/>
              </p:cNvCxnSpPr>
              <p:nvPr/>
            </p:nvCxnSpPr>
            <p:spPr bwMode="auto">
              <a:xfrm>
                <a:off x="3079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32"/>
              <p:cNvCxnSpPr>
                <a:cxnSpLocks noChangeShapeType="1"/>
              </p:cNvCxnSpPr>
              <p:nvPr/>
            </p:nvCxnSpPr>
            <p:spPr bwMode="auto">
              <a:xfrm>
                <a:off x="4459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33"/>
              <p:cNvCxnSpPr>
                <a:cxnSpLocks noChangeShapeType="1"/>
              </p:cNvCxnSpPr>
              <p:nvPr/>
            </p:nvCxnSpPr>
            <p:spPr bwMode="auto">
              <a:xfrm>
                <a:off x="5764" y="1095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AutoShape 34"/>
              <p:cNvCxnSpPr>
                <a:cxnSpLocks noChangeShapeType="1"/>
              </p:cNvCxnSpPr>
              <p:nvPr/>
            </p:nvCxnSpPr>
            <p:spPr bwMode="auto">
              <a:xfrm>
                <a:off x="6994" y="10920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AutoShape 35"/>
              <p:cNvCxnSpPr>
                <a:cxnSpLocks noChangeShapeType="1"/>
              </p:cNvCxnSpPr>
              <p:nvPr/>
            </p:nvCxnSpPr>
            <p:spPr bwMode="auto">
              <a:xfrm>
                <a:off x="8269" y="10935"/>
                <a:ext cx="0" cy="4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2569" y="11415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TC1</a:t>
                </a: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19" y="11415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TC2</a:t>
                </a: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254" y="1143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TC3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6484" y="1140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TC4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7774" y="11430"/>
                <a:ext cx="975" cy="7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TC5</a:t>
                </a:r>
              </a:p>
            </p:txBody>
          </p:sp>
          <p:cxnSp>
            <p:nvCxnSpPr>
              <p:cNvPr id="36" name="AutoShape 41"/>
              <p:cNvCxnSpPr>
                <a:cxnSpLocks noChangeShapeType="1"/>
              </p:cNvCxnSpPr>
              <p:nvPr/>
            </p:nvCxnSpPr>
            <p:spPr bwMode="auto">
              <a:xfrm flipV="1">
                <a:off x="3771" y="9867"/>
                <a:ext cx="1985" cy="1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117" y="6560"/>
                <a:ext cx="2820" cy="20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Sets standards for the sector</a:t>
                </a:r>
                <a:endPara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Issues regulations for e-communication services and products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 - Constitutes, in consultation with ZABS, size, structure and members of ISC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- Develop </a:t>
                </a:r>
                <a:r>
                  <a:rPr lang="en-US" sz="1000" dirty="0" err="1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ToR</a:t>
                </a: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 of ISC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solidFill>
                      <a:srgbClr val="0070C0"/>
                    </a:solidFill>
                    <a:effectLst/>
                    <a:latin typeface="Times New Roman"/>
                    <a:ea typeface="Malgun Gothic"/>
                    <a:cs typeface="Times New Roman"/>
                  </a:rPr>
                  <a:t> </a:t>
                </a:r>
                <a:endPara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endParaRPr>
              </a:p>
            </p:txBody>
          </p:sp>
        </p:grp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6505249" y="590612"/>
            <a:ext cx="1285875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CTI Ministry 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5297215" y="6292762"/>
            <a:ext cx="2822026" cy="5770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Source: </a:t>
            </a:r>
            <a:r>
              <a:rPr lang="en-US" sz="1050" dirty="0">
                <a:solidFill>
                  <a:srgbClr val="0070C0"/>
                </a:solidFill>
              </a:rPr>
              <a:t>National Standardization Organization </a:t>
            </a:r>
            <a:r>
              <a:rPr lang="en-US" sz="1050" dirty="0" smtClean="0">
                <a:solidFill>
                  <a:srgbClr val="0070C0"/>
                </a:solidFill>
              </a:rPr>
              <a:t>Audit </a:t>
            </a:r>
            <a:r>
              <a:rPr lang="en-US" sz="1050" dirty="0">
                <a:solidFill>
                  <a:srgbClr val="0070C0"/>
                </a:solidFill>
              </a:rPr>
              <a:t>Report and Recommendations for </a:t>
            </a:r>
            <a:r>
              <a:rPr lang="en-US" sz="1050" dirty="0" smtClean="0">
                <a:solidFill>
                  <a:srgbClr val="0070C0"/>
                </a:solidFill>
              </a:rPr>
              <a:t>Zambia by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1" name="AutoShape 3"/>
          <p:cNvCxnSpPr>
            <a:cxnSpLocks noChangeShapeType="1"/>
            <a:stCxn id="19" idx="3"/>
            <a:endCxn id="18" idx="1"/>
          </p:cNvCxnSpPr>
          <p:nvPr/>
        </p:nvCxnSpPr>
        <p:spPr bwMode="auto">
          <a:xfrm flipV="1">
            <a:off x="4951194" y="2083407"/>
            <a:ext cx="1438275" cy="16125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5653760" y="3618406"/>
            <a:ext cx="2410460" cy="263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Report on standards ready for </a:t>
            </a:r>
            <a:r>
              <a:rPr lang="en-US" sz="1000" i="1" dirty="0" err="1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Gazetting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3" name="AutoShape 5"/>
          <p:cNvCxnSpPr>
            <a:cxnSpLocks noChangeShapeType="1"/>
          </p:cNvCxnSpPr>
          <p:nvPr/>
        </p:nvCxnSpPr>
        <p:spPr bwMode="auto">
          <a:xfrm rot="16200000" flipV="1">
            <a:off x="5486189" y="3120890"/>
            <a:ext cx="466006" cy="37350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6"/>
          <p:cNvCxnSpPr>
            <a:cxnSpLocks noChangeShapeType="1"/>
            <a:stCxn id="19" idx="1"/>
            <a:endCxn id="17" idx="3"/>
          </p:cNvCxnSpPr>
          <p:nvPr/>
        </p:nvCxnSpPr>
        <p:spPr bwMode="auto">
          <a:xfrm flipH="1" flipV="1">
            <a:off x="2496919" y="2188182"/>
            <a:ext cx="1168400" cy="150780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209576" y="3885703"/>
            <a:ext cx="1779905" cy="3930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Report on </a:t>
            </a:r>
            <a:r>
              <a:rPr lang="en-US" sz="1000" i="1" dirty="0" err="1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Gazetted</a:t>
            </a:r>
            <a:r>
              <a:rPr lang="en-US" sz="1000" dirty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 standards ready for enforcement</a:t>
            </a:r>
            <a:endParaRPr lang="en-US" sz="120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  <p:cxnSp>
        <p:nvCxnSpPr>
          <p:cNvPr id="58" name="AutoShape 8"/>
          <p:cNvCxnSpPr>
            <a:cxnSpLocks noChangeShapeType="1"/>
          </p:cNvCxnSpPr>
          <p:nvPr/>
        </p:nvCxnSpPr>
        <p:spPr bwMode="auto">
          <a:xfrm rot="5400000" flipH="1" flipV="1">
            <a:off x="2660448" y="3299535"/>
            <a:ext cx="749704" cy="39262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5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22"/>
            <a:ext cx="8229600" cy="1143000"/>
          </a:xfrm>
        </p:spPr>
        <p:txBody>
          <a:bodyPr/>
          <a:lstStyle/>
          <a:p>
            <a:r>
              <a:rPr lang="en-US" dirty="0" smtClean="0"/>
              <a:t>TC Topics (2012-2014)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173170"/>
              </p:ext>
            </p:extLst>
          </p:nvPr>
        </p:nvGraphicFramePr>
        <p:xfrm>
          <a:off x="88959" y="1274074"/>
          <a:ext cx="9001125" cy="4405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93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8"/>
            <a:ext cx="8229600" cy="1143000"/>
          </a:xfrm>
        </p:spPr>
        <p:txBody>
          <a:bodyPr/>
          <a:lstStyle/>
          <a:p>
            <a:r>
              <a:rPr lang="en-US" dirty="0" smtClean="0"/>
              <a:t>Standardization Process</a:t>
            </a:r>
            <a:endParaRPr lang="en-US" dirty="0"/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1431" y="1060308"/>
            <a:ext cx="8192317" cy="4601639"/>
            <a:chOff x="-35" y="2606"/>
            <a:chExt cx="13987" cy="867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466" y="9930"/>
              <a:ext cx="2486" cy="11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informs ZICTA standard has been </a:t>
              </a:r>
              <a:r>
                <a:rPr lang="en-US" sz="1200" i="1" dirty="0" err="1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Gazetted</a:t>
              </a: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</a:t>
              </a:r>
            </a:p>
          </p:txBody>
        </p:sp>
        <p:cxnSp>
          <p:nvCxnSpPr>
            <p:cNvPr id="7" name="AutoShape 4"/>
            <p:cNvCxnSpPr>
              <a:cxnSpLocks noChangeShapeType="1"/>
              <a:stCxn id="35" idx="3"/>
              <a:endCxn id="6" idx="1"/>
            </p:cNvCxnSpPr>
            <p:nvPr/>
          </p:nvCxnSpPr>
          <p:spPr bwMode="auto">
            <a:xfrm flipV="1">
              <a:off x="10775" y="10522"/>
              <a:ext cx="691" cy="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5"/>
            <p:cNvCxnSpPr>
              <a:cxnSpLocks noChangeShapeType="1"/>
            </p:cNvCxnSpPr>
            <p:nvPr/>
          </p:nvCxnSpPr>
          <p:spPr bwMode="auto">
            <a:xfrm>
              <a:off x="1033" y="9630"/>
              <a:ext cx="1" cy="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</p:cNvCxnSpPr>
            <p:nvPr/>
          </p:nvCxnSpPr>
          <p:spPr bwMode="auto">
            <a:xfrm flipH="1" flipV="1">
              <a:off x="9134" y="8580"/>
              <a:ext cx="0" cy="10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182" y="2606"/>
              <a:ext cx="2188" cy="18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Via Secretariat ISC receives request from stakeholders for a standards project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4094" y="2640"/>
              <a:ext cx="2319" cy="10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assigns the standards project to a TC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914" y="4620"/>
              <a:ext cx="2319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 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154" y="3540"/>
              <a:ext cx="3420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Technical research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7154" y="5340"/>
              <a:ext cx="3420" cy="82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Standards of other standards bodies, e.g., ITU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154" y="6420"/>
              <a:ext cx="3420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Other relevant material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154" y="4440"/>
              <a:ext cx="34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Standards of other countries</a:t>
              </a:r>
            </a:p>
          </p:txBody>
        </p:sp>
        <p:cxnSp>
          <p:nvCxnSpPr>
            <p:cNvPr id="17" name="AutoShape 14"/>
            <p:cNvCxnSpPr>
              <a:cxnSpLocks noChangeShapeType="1"/>
            </p:cNvCxnSpPr>
            <p:nvPr/>
          </p:nvCxnSpPr>
          <p:spPr bwMode="auto">
            <a:xfrm flipH="1">
              <a:off x="6231" y="3900"/>
              <a:ext cx="923" cy="8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5"/>
            <p:cNvCxnSpPr>
              <a:cxnSpLocks noChangeShapeType="1"/>
            </p:cNvCxnSpPr>
            <p:nvPr/>
          </p:nvCxnSpPr>
          <p:spPr bwMode="auto">
            <a:xfrm flipH="1">
              <a:off x="6231" y="4800"/>
              <a:ext cx="923" cy="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/>
            <p:cNvCxnSpPr>
              <a:cxnSpLocks noChangeShapeType="1"/>
            </p:cNvCxnSpPr>
            <p:nvPr/>
          </p:nvCxnSpPr>
          <p:spPr bwMode="auto">
            <a:xfrm flipH="1" flipV="1">
              <a:off x="6225" y="5210"/>
              <a:ext cx="929" cy="1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7"/>
            <p:cNvCxnSpPr>
              <a:cxnSpLocks noChangeShapeType="1"/>
            </p:cNvCxnSpPr>
            <p:nvPr/>
          </p:nvCxnSpPr>
          <p:spPr bwMode="auto">
            <a:xfrm flipH="1" flipV="1">
              <a:off x="6185" y="5038"/>
              <a:ext cx="969" cy="6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18"/>
            <p:cNvCxnSpPr>
              <a:cxnSpLocks noChangeShapeType="1"/>
            </p:cNvCxnSpPr>
            <p:nvPr/>
          </p:nvCxnSpPr>
          <p:spPr bwMode="auto">
            <a:xfrm>
              <a:off x="3374" y="3180"/>
              <a:ext cx="7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19"/>
            <p:cNvCxnSpPr>
              <a:cxnSpLocks noChangeShapeType="1"/>
            </p:cNvCxnSpPr>
            <p:nvPr/>
          </p:nvCxnSpPr>
          <p:spPr bwMode="auto">
            <a:xfrm>
              <a:off x="5174" y="3720"/>
              <a:ext cx="0" cy="9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3554" y="6060"/>
              <a:ext cx="2900" cy="11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sub-group meetings to discuss relevant material and existing standards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230" y="7500"/>
              <a:ext cx="3504" cy="1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develops or adopts or adapts documents as a draft standard, compatible with national requirements and laws</a:t>
              </a: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4295" y="7860"/>
              <a:ext cx="285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3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Public Comment Period</a:t>
              </a: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7694" y="7655"/>
              <a:ext cx="2880" cy="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 smtClean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Comment </a:t>
              </a:r>
              <a:r>
                <a:rPr lang="en-US" sz="11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Resolution Process</a:t>
              </a:r>
            </a:p>
          </p:txBody>
        </p:sp>
        <p:cxnSp>
          <p:nvCxnSpPr>
            <p:cNvPr id="27" name="AutoShape 24"/>
            <p:cNvCxnSpPr>
              <a:cxnSpLocks noChangeShapeType="1"/>
            </p:cNvCxnSpPr>
            <p:nvPr/>
          </p:nvCxnSpPr>
          <p:spPr bwMode="auto">
            <a:xfrm>
              <a:off x="5174" y="5520"/>
              <a:ext cx="0" cy="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5"/>
            <p:cNvCxnSpPr>
              <a:cxnSpLocks noChangeShapeType="1"/>
            </p:cNvCxnSpPr>
            <p:nvPr/>
          </p:nvCxnSpPr>
          <p:spPr bwMode="auto">
            <a:xfrm flipV="1">
              <a:off x="3734" y="8206"/>
              <a:ext cx="590" cy="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6"/>
            <p:cNvCxnSpPr>
              <a:cxnSpLocks noChangeShapeType="1"/>
            </p:cNvCxnSpPr>
            <p:nvPr/>
          </p:nvCxnSpPr>
          <p:spPr bwMode="auto">
            <a:xfrm flipV="1">
              <a:off x="7154" y="8220"/>
              <a:ext cx="540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35" y="10140"/>
              <a:ext cx="2158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TC proposes draft standard to ISC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2663" y="10140"/>
              <a:ext cx="2158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votes on approval of standard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5363" y="10140"/>
              <a:ext cx="2340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ISC requests ZABS to </a:t>
              </a:r>
              <a:r>
                <a:rPr lang="en-US" sz="1200" i="1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</a:t>
              </a:r>
              <a:r>
                <a:rPr lang="en-US" sz="120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the standard </a:t>
              </a:r>
            </a:p>
          </p:txBody>
        </p:sp>
        <p:cxnSp>
          <p:nvCxnSpPr>
            <p:cNvPr id="33" name="AutoShape 30"/>
            <p:cNvCxnSpPr>
              <a:cxnSpLocks noChangeShapeType="1"/>
            </p:cNvCxnSpPr>
            <p:nvPr/>
          </p:nvCxnSpPr>
          <p:spPr bwMode="auto">
            <a:xfrm flipV="1">
              <a:off x="2090" y="10680"/>
              <a:ext cx="573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4823" y="10680"/>
              <a:ext cx="5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8451" y="9799"/>
              <a:ext cx="2324" cy="14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ZABS </a:t>
              </a:r>
              <a:r>
                <a:rPr lang="en-US" sz="1200" i="1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Gazettes</a:t>
              </a:r>
              <a:r>
                <a:rPr lang="en-US" sz="1200" dirty="0">
                  <a:solidFill>
                    <a:srgbClr val="0070C0"/>
                  </a:solidFill>
                  <a:effectLst/>
                  <a:latin typeface="Times New Roman"/>
                  <a:ea typeface="Malgun Gothic"/>
                  <a:cs typeface="Times New Roman"/>
                </a:rPr>
                <a:t> the standard and declares it a voluntary standard </a:t>
              </a:r>
            </a:p>
          </p:txBody>
        </p:sp>
        <p:cxnSp>
          <p:nvCxnSpPr>
            <p:cNvPr id="36" name="AutoShape 33"/>
            <p:cNvCxnSpPr>
              <a:cxnSpLocks noChangeShapeType="1"/>
            </p:cNvCxnSpPr>
            <p:nvPr/>
          </p:nvCxnSpPr>
          <p:spPr bwMode="auto">
            <a:xfrm>
              <a:off x="7749" y="10680"/>
              <a:ext cx="70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2294" y="7140"/>
              <a:ext cx="2701" cy="360"/>
              <a:chOff x="2160" y="7020"/>
              <a:chExt cx="2701" cy="360"/>
            </a:xfrm>
          </p:grpSpPr>
          <p:cxnSp>
            <p:nvCxnSpPr>
              <p:cNvPr id="39" name="AutoShape 35"/>
              <p:cNvCxnSpPr>
                <a:cxnSpLocks noChangeShapeType="1"/>
              </p:cNvCxnSpPr>
              <p:nvPr/>
            </p:nvCxnSpPr>
            <p:spPr bwMode="auto">
              <a:xfrm>
                <a:off x="2160" y="7200"/>
                <a:ext cx="0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AutoShape 36"/>
              <p:cNvCxnSpPr>
                <a:cxnSpLocks noChangeShapeType="1"/>
              </p:cNvCxnSpPr>
              <p:nvPr/>
            </p:nvCxnSpPr>
            <p:spPr bwMode="auto">
              <a:xfrm>
                <a:off x="2160" y="7200"/>
                <a:ext cx="2700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4860" y="7020"/>
                <a:ext cx="1" cy="18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" name="AutoShape 38"/>
            <p:cNvCxnSpPr>
              <a:cxnSpLocks noChangeShapeType="1"/>
            </p:cNvCxnSpPr>
            <p:nvPr/>
          </p:nvCxnSpPr>
          <p:spPr bwMode="auto">
            <a:xfrm>
              <a:off x="1033" y="9630"/>
              <a:ext cx="81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Rectangle 55"/>
          <p:cNvSpPr>
            <a:spLocks noChangeArrowheads="1"/>
          </p:cNvSpPr>
          <p:nvPr/>
        </p:nvSpPr>
        <p:spPr bwMode="auto">
          <a:xfrm>
            <a:off x="228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2645074" y="6296776"/>
            <a:ext cx="3692665" cy="4154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effectLst/>
                <a:latin typeface="Times New Roman"/>
                <a:ea typeface="Malgun Gothic"/>
                <a:cs typeface="Times New Roman"/>
              </a:rPr>
              <a:t>Source: </a:t>
            </a:r>
            <a:r>
              <a:rPr lang="en-US" sz="1050" dirty="0">
                <a:solidFill>
                  <a:srgbClr val="0070C0"/>
                </a:solidFill>
              </a:rPr>
              <a:t>National Standardization Organization </a:t>
            </a:r>
            <a:r>
              <a:rPr lang="en-US" sz="1050" dirty="0" smtClean="0">
                <a:solidFill>
                  <a:srgbClr val="0070C0"/>
                </a:solidFill>
              </a:rPr>
              <a:t>Audit </a:t>
            </a:r>
            <a:r>
              <a:rPr lang="en-US" sz="1050" dirty="0">
                <a:solidFill>
                  <a:srgbClr val="0070C0"/>
                </a:solidFill>
              </a:rPr>
              <a:t>Report and Recommendations for </a:t>
            </a:r>
            <a:r>
              <a:rPr lang="en-US" sz="1050" dirty="0" smtClean="0">
                <a:solidFill>
                  <a:srgbClr val="0070C0"/>
                </a:solidFill>
              </a:rPr>
              <a:t>Zambia by Gary Fishman</a:t>
            </a:r>
            <a:endParaRPr lang="en-US" sz="1050" dirty="0">
              <a:solidFill>
                <a:srgbClr val="0070C0"/>
              </a:solidFill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0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62"/>
            <a:ext cx="8229600" cy="1143000"/>
          </a:xfrm>
        </p:spPr>
        <p:txBody>
          <a:bodyPr/>
          <a:lstStyle/>
          <a:p>
            <a:r>
              <a:rPr lang="en-US" dirty="0" smtClean="0"/>
              <a:t>TC Performance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267895"/>
              </p:ext>
            </p:extLst>
          </p:nvPr>
        </p:nvGraphicFramePr>
        <p:xfrm>
          <a:off x="882867" y="1797268"/>
          <a:ext cx="7725104" cy="3720655"/>
        </p:xfrm>
        <a:graphic>
          <a:graphicData uri="http://schemas.openxmlformats.org/drawingml/2006/table">
            <a:tbl>
              <a:tblPr firstRow="1" firstCol="1" bandRow="1"/>
              <a:tblGrid>
                <a:gridCol w="910338"/>
                <a:gridCol w="1071986"/>
                <a:gridCol w="1148556"/>
                <a:gridCol w="1148556"/>
                <a:gridCol w="1237888"/>
                <a:gridCol w="982653"/>
                <a:gridCol w="1225127"/>
              </a:tblGrid>
              <a:tr h="9982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Adopted Standards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Gazetted Standards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Standards inforce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inforce/Not adopted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% not gazetted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% Inforce but not adopted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TC1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30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TC3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54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TC4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79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72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65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52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TC5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14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10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29</a:t>
                      </a:r>
                      <a:endParaRPr lang="en-US" sz="180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TOTAL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175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161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94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73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8</a:t>
                      </a:r>
                      <a:endParaRPr lang="en-US" sz="18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44</a:t>
                      </a:r>
                      <a:endParaRPr lang="en-US" sz="1800" dirty="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55745" y="1346254"/>
            <a:ext cx="4032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 bmk="_Toc435459566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Calibri" pitchFamily="34" charset="0"/>
                <a:cs typeface="Times New Roman" pitchFamily="18" charset="0"/>
              </a:rPr>
              <a:t>Standards analysis per TC :2012-2014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8089" y="5987527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Source: ZAMBIA </a:t>
            </a:r>
            <a:r>
              <a:rPr lang="en-GB" sz="1200" b="1" dirty="0">
                <a:solidFill>
                  <a:srgbClr val="0070C0"/>
                </a:solidFill>
              </a:rPr>
              <a:t>ICT STANDARDISATION </a:t>
            </a:r>
            <a:r>
              <a:rPr lang="en-GB" sz="1200" b="1" dirty="0" smtClean="0">
                <a:solidFill>
                  <a:srgbClr val="0070C0"/>
                </a:solidFill>
              </a:rPr>
              <a:t>REVIEW 2011-2015 (ZICTA)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54768253"/>
              </p:ext>
            </p:extLst>
          </p:nvPr>
        </p:nvGraphicFramePr>
        <p:xfrm>
          <a:off x="1198179" y="1162162"/>
          <a:ext cx="7015655" cy="449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162"/>
            <a:ext cx="8229600" cy="1143000"/>
          </a:xfrm>
        </p:spPr>
        <p:txBody>
          <a:bodyPr/>
          <a:lstStyle/>
          <a:p>
            <a:r>
              <a:rPr lang="en-US" dirty="0"/>
              <a:t>TC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412323" y="5987527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Source: ZAMBIA </a:t>
            </a:r>
            <a:r>
              <a:rPr lang="en-GB" sz="1200" b="1" dirty="0">
                <a:solidFill>
                  <a:srgbClr val="0070C0"/>
                </a:solidFill>
              </a:rPr>
              <a:t>ICT STANDARDISATION </a:t>
            </a:r>
            <a:r>
              <a:rPr lang="en-GB" sz="1200" b="1" dirty="0" smtClean="0">
                <a:solidFill>
                  <a:srgbClr val="0070C0"/>
                </a:solidFill>
              </a:rPr>
              <a:t>REVIEW 2011-2015 (ZICTA)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82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 of Adopted/Adapted/Developed Standards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86879"/>
              </p:ext>
            </p:extLst>
          </p:nvPr>
        </p:nvGraphicFramePr>
        <p:xfrm>
          <a:off x="898525" y="1954213"/>
          <a:ext cx="786765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Document" r:id="rId3" imgW="6256636" imgH="2942636" progId="Word.Document.12">
                  <p:embed/>
                </p:oleObj>
              </mc:Choice>
              <mc:Fallback>
                <p:oleObj name="Document" r:id="rId3" imgW="6256636" imgH="2942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1954213"/>
                        <a:ext cx="7867650" cy="3689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428089" y="6097889"/>
            <a:ext cx="4447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</a:rPr>
              <a:t>Source: ZAMBIA </a:t>
            </a:r>
            <a:r>
              <a:rPr lang="en-GB" sz="1200" b="1" dirty="0">
                <a:solidFill>
                  <a:srgbClr val="0070C0"/>
                </a:solidFill>
              </a:rPr>
              <a:t>ICT STANDARDISATION </a:t>
            </a:r>
            <a:r>
              <a:rPr lang="en-GB" sz="1200" b="1" dirty="0" smtClean="0">
                <a:solidFill>
                  <a:srgbClr val="0070C0"/>
                </a:solidFill>
              </a:rPr>
              <a:t>REVIEW 2011-2015 (ZICTA)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SG13 Adopted </a:t>
            </a:r>
            <a:r>
              <a:rPr lang="en-US" dirty="0" smtClean="0"/>
              <a:t>CC Standards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968500"/>
            <a:ext cx="9144000" cy="3831167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en-US" b="1" dirty="0">
                <a:solidFill>
                  <a:srgbClr val="0070C0"/>
                </a:solidFill>
                <a:latin typeface="Trebuchet MS"/>
              </a:rPr>
              <a:t>Y.3500:</a:t>
            </a:r>
            <a:r>
              <a:rPr lang="en-US" dirty="0">
                <a:solidFill>
                  <a:srgbClr val="0070C0"/>
                </a:solidFill>
                <a:latin typeface="Trebuchet MS"/>
              </a:rPr>
              <a:t> Information technology – Cloud computing – Overview and vocabulary</a:t>
            </a:r>
          </a:p>
          <a:p>
            <a:pPr fontAlgn="t"/>
            <a:endParaRPr lang="en-US" dirty="0">
              <a:solidFill>
                <a:srgbClr val="0070C0"/>
              </a:solidFill>
              <a:latin typeface="Trebuchet MS"/>
            </a:endParaRPr>
          </a:p>
          <a:p>
            <a:pPr fontAlgn="t"/>
            <a:r>
              <a:rPr lang="en-US" b="1" dirty="0">
                <a:solidFill>
                  <a:srgbClr val="0070C0"/>
                </a:solidFill>
                <a:latin typeface="Trebuchet MS"/>
              </a:rPr>
              <a:t>Y.3502: </a:t>
            </a:r>
            <a:r>
              <a:rPr lang="en-US" dirty="0">
                <a:solidFill>
                  <a:srgbClr val="0070C0"/>
                </a:solidFill>
                <a:latin typeface="Trebuchet MS"/>
              </a:rPr>
              <a:t>Information Technology- Cloud Computing- Reference Architecture</a:t>
            </a:r>
          </a:p>
          <a:p>
            <a:pPr fontAlgn="t"/>
            <a:endParaRPr lang="en-US" dirty="0">
              <a:solidFill>
                <a:srgbClr val="0070C0"/>
              </a:solidFill>
              <a:latin typeface="Trebuchet MS"/>
            </a:endParaRPr>
          </a:p>
          <a:p>
            <a:pPr fontAlgn="t"/>
            <a:r>
              <a:rPr lang="en-US" b="1" dirty="0">
                <a:solidFill>
                  <a:srgbClr val="0070C0"/>
                </a:solidFill>
                <a:latin typeface="Trebuchet MS"/>
              </a:rPr>
              <a:t>Y.3503: </a:t>
            </a:r>
            <a:r>
              <a:rPr lang="en-US" dirty="0">
                <a:solidFill>
                  <a:srgbClr val="0070C0"/>
                </a:solidFill>
                <a:latin typeface="Trebuchet MS"/>
              </a:rPr>
              <a:t>Requirements for desktop as a </a:t>
            </a:r>
            <a:r>
              <a:rPr lang="en-US" dirty="0" smtClean="0">
                <a:solidFill>
                  <a:srgbClr val="0070C0"/>
                </a:solidFill>
                <a:latin typeface="Trebuchet MS"/>
              </a:rPr>
              <a:t>service</a:t>
            </a:r>
          </a:p>
          <a:p>
            <a:pPr fontAlgn="t"/>
            <a:endParaRPr lang="en-US" b="1" dirty="0" smtClean="0">
              <a:solidFill>
                <a:srgbClr val="0070C0"/>
              </a:solidFill>
              <a:latin typeface="Trebuchet MS"/>
            </a:endParaRPr>
          </a:p>
          <a:p>
            <a:pPr fontAlgn="t"/>
            <a:r>
              <a:rPr lang="en-US" b="1" dirty="0" smtClean="0">
                <a:solidFill>
                  <a:srgbClr val="0070C0"/>
                </a:solidFill>
                <a:latin typeface="Trebuchet MS"/>
              </a:rPr>
              <a:t>Y.3512</a:t>
            </a:r>
            <a:r>
              <a:rPr lang="en-US" b="1" dirty="0">
                <a:solidFill>
                  <a:srgbClr val="0070C0"/>
                </a:solidFill>
                <a:latin typeface="Trebuchet MS"/>
              </a:rPr>
              <a:t>:</a:t>
            </a:r>
            <a:r>
              <a:rPr lang="en-US" dirty="0">
                <a:solidFill>
                  <a:srgbClr val="0070C0"/>
                </a:solidFill>
                <a:latin typeface="Trebuchet MS"/>
              </a:rPr>
              <a:t> Information Technology - Cloud Computing – Functional requirements of Network as a </a:t>
            </a:r>
            <a:r>
              <a:rPr lang="en-US" dirty="0" smtClean="0">
                <a:solidFill>
                  <a:srgbClr val="0070C0"/>
                </a:solidFill>
                <a:latin typeface="Trebuchet MS"/>
              </a:rPr>
              <a:t>service</a:t>
            </a:r>
          </a:p>
          <a:p>
            <a:pPr fontAlgn="b"/>
            <a:endParaRPr lang="en-US" dirty="0">
              <a:solidFill>
                <a:srgbClr val="0070C0"/>
              </a:solidFill>
              <a:latin typeface="Trebuchet MS"/>
            </a:endParaRPr>
          </a:p>
          <a:p>
            <a:pPr fontAlgn="b"/>
            <a:r>
              <a:rPr lang="en-US" b="1" dirty="0">
                <a:solidFill>
                  <a:srgbClr val="0070C0"/>
                </a:solidFill>
                <a:latin typeface="Trebuchet MS"/>
              </a:rPr>
              <a:t>Y.3513: </a:t>
            </a:r>
            <a:r>
              <a:rPr lang="en-US" dirty="0">
                <a:solidFill>
                  <a:srgbClr val="0070C0"/>
                </a:solidFill>
                <a:latin typeface="Trebuchet MS"/>
              </a:rPr>
              <a:t>Cloud Computing – Functional requirements of Infrastructure as a </a:t>
            </a:r>
            <a:r>
              <a:rPr lang="en-US" dirty="0" smtClean="0">
                <a:solidFill>
                  <a:srgbClr val="0070C0"/>
                </a:solidFill>
                <a:latin typeface="Trebuchet MS"/>
              </a:rPr>
              <a:t>service</a:t>
            </a:r>
          </a:p>
          <a:p>
            <a:pPr fontAlgn="b"/>
            <a:endParaRPr lang="en-US" dirty="0" smtClean="0">
              <a:solidFill>
                <a:srgbClr val="0070C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8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Participation in ITU </a:t>
            </a:r>
            <a:r>
              <a:rPr lang="en-US" dirty="0"/>
              <a:t>Meeting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28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41409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 smtClean="0"/>
              <a:t>current no </a:t>
            </a:r>
            <a:r>
              <a:rPr lang="en-US" dirty="0"/>
              <a:t>procedure </a:t>
            </a:r>
            <a:r>
              <a:rPr lang="en-US" dirty="0" smtClean="0"/>
              <a:t>for TC members to participate in ITU meetings.  </a:t>
            </a:r>
          </a:p>
          <a:p>
            <a:r>
              <a:rPr lang="en-US" dirty="0" smtClean="0"/>
              <a:t>However, ZICTA has in the past sponsored TC members  to ITU meetings held in Zambia</a:t>
            </a:r>
          </a:p>
          <a:p>
            <a:r>
              <a:rPr lang="en-US" dirty="0" smtClean="0"/>
              <a:t>Standardization is currently downstream (from SDOs to National)</a:t>
            </a:r>
          </a:p>
          <a:p>
            <a:r>
              <a:rPr lang="en-US" dirty="0" smtClean="0"/>
              <a:t>ZICTA participate in ITU meetings and attend Study Groups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Participation - ZICTA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97276"/>
            <a:ext cx="8403021" cy="422311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 key study groups that have since been identified as being appropriate to the Zambian ICT environment </a:t>
            </a:r>
            <a:r>
              <a:rPr lang="en-GB" dirty="0" smtClean="0"/>
              <a:t>include</a:t>
            </a:r>
            <a:r>
              <a:rPr lang="en-GB" dirty="0"/>
              <a:t>: 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SG2</a:t>
            </a:r>
            <a:r>
              <a:rPr lang="en-GB" dirty="0"/>
              <a:t>: Operational </a:t>
            </a:r>
            <a:r>
              <a:rPr lang="en-GB" dirty="0" smtClean="0"/>
              <a:t>Aspects</a:t>
            </a:r>
          </a:p>
          <a:p>
            <a:pPr lvl="1"/>
            <a:r>
              <a:rPr lang="en-US" dirty="0" smtClean="0"/>
              <a:t>ITU-T SG3: </a:t>
            </a:r>
            <a:r>
              <a:rPr lang="en-US" dirty="0"/>
              <a:t>Economic and policy issues </a:t>
            </a:r>
          </a:p>
          <a:p>
            <a:pPr lvl="1"/>
            <a:r>
              <a:rPr lang="en-GB" dirty="0"/>
              <a:t>ITU-T </a:t>
            </a:r>
            <a:r>
              <a:rPr lang="en-GB" dirty="0" smtClean="0"/>
              <a:t>SG5</a:t>
            </a:r>
            <a:r>
              <a:rPr lang="en-GB" dirty="0"/>
              <a:t>: Environment and Climate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SG12</a:t>
            </a:r>
            <a:r>
              <a:rPr lang="en-GB" dirty="0"/>
              <a:t>: Performance, Quality of Service (</a:t>
            </a:r>
            <a:r>
              <a:rPr lang="en-GB" dirty="0" err="1"/>
              <a:t>QoS</a:t>
            </a:r>
            <a:r>
              <a:rPr lang="en-GB" dirty="0"/>
              <a:t>) and Quality of Experience (</a:t>
            </a:r>
            <a:r>
              <a:rPr lang="en-GB" dirty="0" err="1"/>
              <a:t>QoE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SG13</a:t>
            </a:r>
            <a:r>
              <a:rPr lang="en-GB" dirty="0"/>
              <a:t>: Future Networks Including cloud computing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SG15</a:t>
            </a:r>
            <a:r>
              <a:rPr lang="en-GB" dirty="0"/>
              <a:t>: Transport, Access and Home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SG16</a:t>
            </a:r>
            <a:r>
              <a:rPr lang="en-GB" dirty="0"/>
              <a:t>: Multimedia Services</a:t>
            </a:r>
            <a:endParaRPr lang="en-US" dirty="0"/>
          </a:p>
          <a:p>
            <a:pPr lvl="1"/>
            <a:r>
              <a:rPr lang="en-GB" dirty="0"/>
              <a:t>ITU-T </a:t>
            </a:r>
            <a:r>
              <a:rPr lang="en-GB" dirty="0" smtClean="0"/>
              <a:t>SG17</a:t>
            </a:r>
            <a:r>
              <a:rPr lang="en-GB" dirty="0"/>
              <a:t>: Security</a:t>
            </a:r>
            <a:endParaRPr lang="en-US" dirty="0"/>
          </a:p>
          <a:p>
            <a:pPr lvl="1"/>
            <a:r>
              <a:rPr lang="en-GB" dirty="0" smtClean="0"/>
              <a:t>ITU-T SG20</a:t>
            </a:r>
            <a:r>
              <a:rPr lang="en-GB" dirty="0"/>
              <a:t>: Internet of Things (</a:t>
            </a:r>
            <a:r>
              <a:rPr lang="en-GB" dirty="0" err="1"/>
              <a:t>IoT</a:t>
            </a:r>
            <a:r>
              <a:rPr lang="en-GB" dirty="0"/>
              <a:t>) and its Applications including Smart Sustainable cities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Country </a:t>
            </a:r>
            <a:r>
              <a:rPr lang="en-US" dirty="0" smtClean="0"/>
              <a:t>Location and Statistics</a:t>
            </a:r>
            <a:endParaRPr lang="en-US" dirty="0" smtClean="0"/>
          </a:p>
          <a:p>
            <a:r>
              <a:rPr lang="en-US" dirty="0" smtClean="0"/>
              <a:t>Overview of ICT sector</a:t>
            </a:r>
          </a:p>
          <a:p>
            <a:r>
              <a:rPr lang="en-US" dirty="0" smtClean="0"/>
              <a:t>Policy / Legal Environment</a:t>
            </a:r>
          </a:p>
          <a:p>
            <a:r>
              <a:rPr lang="en-US" dirty="0" smtClean="0"/>
              <a:t>Standardization Strategy </a:t>
            </a:r>
            <a:r>
              <a:rPr lang="en-US" dirty="0" smtClean="0"/>
              <a:t>and Perspective</a:t>
            </a:r>
          </a:p>
          <a:p>
            <a:r>
              <a:rPr lang="en-US" dirty="0" smtClean="0"/>
              <a:t>Legal Framework and other Issues</a:t>
            </a:r>
          </a:p>
          <a:p>
            <a:r>
              <a:rPr lang="en-US" dirty="0" smtClean="0"/>
              <a:t>TC Performance</a:t>
            </a:r>
            <a:endParaRPr lang="en-US" dirty="0" smtClean="0"/>
          </a:p>
          <a:p>
            <a:r>
              <a:rPr lang="en-US" dirty="0" smtClean="0"/>
              <a:t>International Participation</a:t>
            </a:r>
            <a:endParaRPr lang="en-US" dirty="0" smtClean="0"/>
          </a:p>
          <a:p>
            <a:r>
              <a:rPr lang="en-US" dirty="0" smtClean="0"/>
              <a:t>Challenges</a:t>
            </a:r>
            <a:endParaRPr lang="en-US" dirty="0" smtClean="0"/>
          </a:p>
          <a:p>
            <a:r>
              <a:rPr lang="en-US" dirty="0" smtClean="0"/>
              <a:t>Future Outlook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Participation - </a:t>
            </a:r>
            <a:r>
              <a:rPr lang="en-US" dirty="0" smtClean="0"/>
              <a:t>ZABS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u="sng" dirty="0"/>
              <a:t>ICT – related TCs</a:t>
            </a:r>
            <a:endParaRPr lang="en-US" dirty="0"/>
          </a:p>
          <a:p>
            <a:pPr lvl="1"/>
            <a:r>
              <a:rPr lang="en-US" u="sng" dirty="0">
                <a:hlinkClick r:id="rId2"/>
              </a:rPr>
              <a:t>ISO/IEC JTC 1/SC 38</a:t>
            </a:r>
            <a:r>
              <a:rPr lang="en-US" dirty="0"/>
              <a:t> - Cloud Computing and Distributed Platforms </a:t>
            </a:r>
            <a:r>
              <a:rPr lang="en-US" dirty="0" smtClean="0"/>
              <a:t>(</a:t>
            </a:r>
            <a:r>
              <a:rPr lang="en-US" i="1" dirty="0" smtClean="0"/>
              <a:t>O-Member</a:t>
            </a:r>
            <a:r>
              <a:rPr lang="en-US" dirty="0" smtClean="0"/>
              <a:t> ) </a:t>
            </a:r>
            <a:endParaRPr lang="en-US" dirty="0"/>
          </a:p>
          <a:p>
            <a:r>
              <a:rPr lang="en-US" dirty="0"/>
              <a:t> </a:t>
            </a:r>
            <a:r>
              <a:rPr lang="en-US" b="1" u="sng" dirty="0" smtClean="0"/>
              <a:t>Other </a:t>
            </a:r>
            <a:r>
              <a:rPr lang="en-US" b="1" u="sng" dirty="0"/>
              <a:t>TCs</a:t>
            </a:r>
            <a:endParaRPr lang="en-US" dirty="0"/>
          </a:p>
          <a:p>
            <a:pPr lvl="1"/>
            <a:r>
              <a:rPr lang="en-US" u="sng" dirty="0">
                <a:hlinkClick r:id="rId3"/>
              </a:rPr>
              <a:t>ISO/TC 34</a:t>
            </a:r>
            <a:r>
              <a:rPr lang="en-US" dirty="0"/>
              <a:t> - Food products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4"/>
              </a:rPr>
              <a:t>ISO/TC 34/SC 6</a:t>
            </a:r>
            <a:r>
              <a:rPr lang="en-US" dirty="0"/>
              <a:t> - Meat, poultry, fish, eggs and their products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5"/>
              </a:rPr>
              <a:t>ISO/TC 34/SC 17</a:t>
            </a:r>
            <a:r>
              <a:rPr lang="en-US" dirty="0"/>
              <a:t> - Management systems for food safety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6"/>
              </a:rPr>
              <a:t>ISO/TC 68</a:t>
            </a:r>
            <a:r>
              <a:rPr lang="en-US" dirty="0"/>
              <a:t> - Financial services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7"/>
              </a:rPr>
              <a:t>ISO/TC 82</a:t>
            </a:r>
            <a:r>
              <a:rPr lang="en-US" dirty="0"/>
              <a:t> - Mining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8"/>
              </a:rPr>
              <a:t>ISO/TC 82/SC 7</a:t>
            </a:r>
            <a:r>
              <a:rPr lang="en-US" dirty="0"/>
              <a:t> - Mine closure and reclamation management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9"/>
              </a:rPr>
              <a:t>ISO/TC 86</a:t>
            </a:r>
            <a:r>
              <a:rPr lang="en-US" dirty="0"/>
              <a:t> - Refrigeration and air-conditioning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10"/>
              </a:rPr>
              <a:t>ISO/TC 86/SC 6</a:t>
            </a:r>
            <a:r>
              <a:rPr lang="en-US" dirty="0"/>
              <a:t> - Testing and rating of air-conditioners and heat pumps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Participation - ZABS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u="sng" dirty="0" smtClean="0"/>
              <a:t>Other TC </a:t>
            </a:r>
            <a:r>
              <a:rPr lang="en-US" b="1" u="sng" dirty="0" err="1" smtClean="0"/>
              <a:t>cnt</a:t>
            </a:r>
            <a:r>
              <a:rPr lang="en-US" b="1" u="sng" dirty="0" smtClean="0"/>
              <a:t>’</a:t>
            </a:r>
            <a:endParaRPr lang="en-US" dirty="0"/>
          </a:p>
          <a:p>
            <a:pPr lvl="1"/>
            <a:r>
              <a:rPr lang="en-US" u="sng" dirty="0" smtClean="0">
                <a:hlinkClick r:id="rId2"/>
              </a:rPr>
              <a:t>ISO/TC </a:t>
            </a:r>
            <a:r>
              <a:rPr lang="en-US" u="sng" dirty="0">
                <a:hlinkClick r:id="rId2"/>
              </a:rPr>
              <a:t>126</a:t>
            </a:r>
            <a:r>
              <a:rPr lang="en-US" dirty="0"/>
              <a:t> - Tobacco and tobacco products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3"/>
              </a:rPr>
              <a:t>ISO/TC 147</a:t>
            </a:r>
            <a:r>
              <a:rPr lang="en-US" dirty="0"/>
              <a:t> - Water quality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4"/>
              </a:rPr>
              <a:t>ISO/TC 174</a:t>
            </a:r>
            <a:r>
              <a:rPr lang="en-US" dirty="0"/>
              <a:t> - </a:t>
            </a:r>
            <a:r>
              <a:rPr lang="en-US" dirty="0" err="1"/>
              <a:t>Jewellery</a:t>
            </a:r>
            <a:r>
              <a:rPr lang="en-US" dirty="0"/>
              <a:t>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5"/>
              </a:rPr>
              <a:t>ISO/TC 218</a:t>
            </a:r>
            <a:r>
              <a:rPr lang="en-US" dirty="0"/>
              <a:t> - Timber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6"/>
              </a:rPr>
              <a:t>ISO/TC 224</a:t>
            </a:r>
            <a:r>
              <a:rPr lang="en-US" dirty="0"/>
              <a:t> - Service activities relating to drinking water supply systems and wastewater systems - Quality criteria of the service and performance indicators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7"/>
              </a:rPr>
              <a:t>ISO/TC 242</a:t>
            </a:r>
            <a:r>
              <a:rPr lang="en-US" dirty="0"/>
              <a:t> - Energy Management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8"/>
              </a:rPr>
              <a:t>ISO/PC 278</a:t>
            </a:r>
            <a:r>
              <a:rPr lang="en-US" dirty="0"/>
              <a:t> - Anti-bribery management systems ( </a:t>
            </a:r>
            <a:r>
              <a:rPr lang="en-US" i="1" dirty="0"/>
              <a:t>P-Member</a:t>
            </a:r>
            <a:r>
              <a:rPr lang="en-US" dirty="0"/>
              <a:t> ) </a:t>
            </a:r>
          </a:p>
          <a:p>
            <a:r>
              <a:rPr lang="en-US" b="1" u="sng" dirty="0"/>
              <a:t>Policy Development Committees (PDC)</a:t>
            </a:r>
            <a:endParaRPr lang="en-US" dirty="0"/>
          </a:p>
          <a:p>
            <a:pPr lvl="1"/>
            <a:r>
              <a:rPr lang="en-US" u="sng" dirty="0">
                <a:hlinkClick r:id="rId9"/>
              </a:rPr>
              <a:t>ISO/COPOLCO</a:t>
            </a:r>
            <a:r>
              <a:rPr lang="en-US" dirty="0"/>
              <a:t> - Committee on consumer policy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pPr lvl="1"/>
            <a:r>
              <a:rPr lang="en-US" u="sng" dirty="0">
                <a:hlinkClick r:id="rId10"/>
              </a:rPr>
              <a:t>ISO/DEVCO</a:t>
            </a:r>
            <a:r>
              <a:rPr lang="en-US" dirty="0"/>
              <a:t> - Committee on developing country matters ( </a:t>
            </a:r>
            <a:r>
              <a:rPr lang="en-US" i="1" dirty="0"/>
              <a:t>O-Member</a:t>
            </a:r>
            <a:r>
              <a:rPr lang="en-US" dirty="0"/>
              <a:t> 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8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501984"/>
              </p:ext>
            </p:extLst>
          </p:nvPr>
        </p:nvGraphicFramePr>
        <p:xfrm>
          <a:off x="457200" y="1150873"/>
          <a:ext cx="8229600" cy="4332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02"/>
            <a:ext cx="8229600" cy="1143000"/>
          </a:xfrm>
        </p:spPr>
        <p:txBody>
          <a:bodyPr/>
          <a:lstStyle/>
          <a:p>
            <a:r>
              <a:rPr lang="en-US" dirty="0" smtClean="0"/>
              <a:t>Future Outlook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261521"/>
              </p:ext>
            </p:extLst>
          </p:nvPr>
        </p:nvGraphicFramePr>
        <p:xfrm>
          <a:off x="488724" y="1150651"/>
          <a:ext cx="8229600" cy="48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0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92318"/>
            <a:ext cx="8229600" cy="4207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More effort is required by Zambia and Africa in standards development participation</a:t>
            </a:r>
          </a:p>
          <a:p>
            <a:pPr lvl="1"/>
            <a:r>
              <a:rPr lang="en-US" dirty="0" smtClean="0"/>
              <a:t>Skills Training</a:t>
            </a:r>
          </a:p>
          <a:p>
            <a:pPr lvl="1"/>
            <a:r>
              <a:rPr lang="en-US" dirty="0" smtClean="0"/>
              <a:t>Set up National Standards </a:t>
            </a:r>
            <a:r>
              <a:rPr lang="en-US" dirty="0" err="1" smtClean="0"/>
              <a:t>Organisations</a:t>
            </a:r>
            <a:r>
              <a:rPr lang="en-US" dirty="0" smtClean="0"/>
              <a:t> (NSOs)</a:t>
            </a:r>
          </a:p>
          <a:p>
            <a:pPr lvl="1"/>
            <a:r>
              <a:rPr lang="en-US" dirty="0" smtClean="0"/>
              <a:t>More participation </a:t>
            </a:r>
            <a:r>
              <a:rPr lang="en-US" dirty="0" smtClean="0"/>
              <a:t>at international level</a:t>
            </a:r>
          </a:p>
          <a:p>
            <a:r>
              <a:rPr lang="en-US" dirty="0" smtClean="0"/>
              <a:t>Standards should have relevant to local needs</a:t>
            </a:r>
            <a:endParaRPr lang="en-US" dirty="0"/>
          </a:p>
          <a:p>
            <a:r>
              <a:rPr lang="en-US" dirty="0" smtClean="0"/>
              <a:t>Sensitization required to encourage </a:t>
            </a:r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 smtClean="0"/>
              <a:t>of Standards to enhance competition.</a:t>
            </a:r>
          </a:p>
          <a:p>
            <a:r>
              <a:rPr lang="en-US" dirty="0" smtClean="0"/>
              <a:t>Regulatory Authorities to impose certain standards such as those for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0429"/>
            <a:ext cx="7977352" cy="42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Country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Country Location</a:t>
            </a:r>
            <a:endParaRPr 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114798" y="2028780"/>
            <a:ext cx="5037716" cy="3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435" tIns="36218" rIns="72435" bIns="36218">
            <a:spAutoFit/>
          </a:bodyPr>
          <a:lstStyle/>
          <a:p>
            <a:pPr>
              <a:defRPr/>
            </a:pPr>
            <a:r>
              <a:rPr lang="en-US" sz="1807" b="1" dirty="0">
                <a:solidFill>
                  <a:srgbClr val="C00000"/>
                </a:solidFill>
                <a:latin typeface="+mj-lt"/>
                <a:cs typeface="Arial" charset="0"/>
              </a:rPr>
              <a:t>.. At the Crossroads of two major </a:t>
            </a:r>
            <a:r>
              <a:rPr lang="en-US" sz="1807" b="1" dirty="0" smtClean="0">
                <a:solidFill>
                  <a:srgbClr val="C00000"/>
                </a:solidFill>
                <a:latin typeface="+mj-lt"/>
                <a:cs typeface="Arial" charset="0"/>
              </a:rPr>
              <a:t>regional markets</a:t>
            </a:r>
            <a:endParaRPr lang="en-US" sz="1807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pic>
        <p:nvPicPr>
          <p:cNvPr id="5" name="Picture 10" descr="SADC REEP - South African Development Community Count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1663" y="2718107"/>
            <a:ext cx="2815137" cy="26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upload.wikimedia.org/wikipedia/commons/a/a1/Africa-countries-COMES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25" y="2943760"/>
            <a:ext cx="2580535" cy="280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6"/>
          <p:cNvSpPr/>
          <p:nvPr/>
        </p:nvSpPr>
        <p:spPr bwMode="auto">
          <a:xfrm>
            <a:off x="3246132" y="2733196"/>
            <a:ext cx="2477324" cy="968246"/>
          </a:xfrm>
          <a:prstGeom prst="borderCallout1">
            <a:avLst>
              <a:gd name="adj1" fmla="val 144722"/>
              <a:gd name="adj2" fmla="val -36529"/>
              <a:gd name="adj3" fmla="val 100295"/>
              <a:gd name="adj4" fmla="val 1395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23" tIns="41312" rIns="82623" bIns="41312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7" dirty="0" smtClean="0">
                <a:solidFill>
                  <a:srgbClr val="660033"/>
                </a:solidFill>
              </a:rPr>
              <a:t>COMESA – </a:t>
            </a:r>
          </a:p>
          <a:p>
            <a:r>
              <a:rPr lang="en-US" sz="1807" dirty="0" smtClean="0">
                <a:solidFill>
                  <a:srgbClr val="660033"/>
                </a:solidFill>
              </a:rPr>
              <a:t>400 m people, </a:t>
            </a:r>
          </a:p>
          <a:p>
            <a:r>
              <a:rPr lang="en-US" sz="1807" dirty="0" smtClean="0">
                <a:solidFill>
                  <a:srgbClr val="660033"/>
                </a:solidFill>
              </a:rPr>
              <a:t>GDP US$ 360 </a:t>
            </a:r>
            <a:r>
              <a:rPr lang="en-US" sz="1807" dirty="0" err="1" smtClean="0">
                <a:solidFill>
                  <a:srgbClr val="660033"/>
                </a:solidFill>
              </a:rPr>
              <a:t>bn</a:t>
            </a:r>
            <a:r>
              <a:rPr lang="en-US" sz="1807" dirty="0" smtClean="0">
                <a:solidFill>
                  <a:srgbClr val="660033"/>
                </a:solidFill>
              </a:rPr>
              <a:t> </a:t>
            </a:r>
          </a:p>
          <a:p>
            <a:pPr defTabSz="8262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7" dirty="0">
              <a:latin typeface="Times New Roman" pitchFamily="18" charset="0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3246132" y="4139047"/>
            <a:ext cx="2477325" cy="645497"/>
          </a:xfrm>
          <a:prstGeom prst="borderCallout1">
            <a:avLst>
              <a:gd name="adj1" fmla="val 30179"/>
              <a:gd name="adj2" fmla="val 100555"/>
              <a:gd name="adj3" fmla="val 104724"/>
              <a:gd name="adj4" fmla="val 16988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623" tIns="41312" rIns="82623" bIns="41312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7" dirty="0">
                <a:solidFill>
                  <a:srgbClr val="660033"/>
                </a:solidFill>
              </a:rPr>
              <a:t>SADC – 247 m people, </a:t>
            </a:r>
          </a:p>
          <a:p>
            <a:r>
              <a:rPr lang="en-US" sz="1807" dirty="0">
                <a:solidFill>
                  <a:srgbClr val="660033"/>
                </a:solidFill>
              </a:rPr>
              <a:t>GDP US$ 431bn</a:t>
            </a:r>
          </a:p>
          <a:p>
            <a:pPr defTabSz="82625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7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01" y="5070022"/>
            <a:ext cx="804003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/>
              <a:t>Zambia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 bwMode="auto">
          <a:xfrm flipV="1">
            <a:off x="1272104" y="4869712"/>
            <a:ext cx="842694" cy="371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182025" y="2335064"/>
            <a:ext cx="638380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 smtClean="0"/>
              <a:t>SADC</a:t>
            </a:r>
            <a:endParaRPr lang="en-US" sz="1626" dirty="0"/>
          </a:p>
        </p:txBody>
      </p:sp>
      <p:sp>
        <p:nvSpPr>
          <p:cNvPr id="12" name="TextBox 11"/>
          <p:cNvSpPr txBox="1"/>
          <p:nvPr/>
        </p:nvSpPr>
        <p:spPr>
          <a:xfrm>
            <a:off x="1020450" y="2496833"/>
            <a:ext cx="924612" cy="34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6" dirty="0" smtClean="0"/>
              <a:t>COMESA</a:t>
            </a:r>
            <a:endParaRPr lang="en-US" sz="1626" dirty="0"/>
          </a:p>
        </p:txBody>
      </p:sp>
    </p:spTree>
    <p:extLst>
      <p:ext uri="{BB962C8B-B14F-4D97-AF65-F5344CB8AC3E}">
        <p14:creationId xmlns:p14="http://schemas.microsoft.com/office/powerpoint/2010/main" val="2716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</a:t>
            </a: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POPULATION = 15,545,778</a:t>
            </a:r>
          </a:p>
          <a:p>
            <a:r>
              <a:rPr lang="en-US" dirty="0" smtClean="0"/>
              <a:t>AREA </a:t>
            </a:r>
            <a:r>
              <a:rPr lang="en-US" dirty="0"/>
              <a:t>= 75 million Hectare</a:t>
            </a:r>
          </a:p>
          <a:p>
            <a:r>
              <a:rPr lang="en-US" dirty="0"/>
              <a:t>GDP = </a:t>
            </a:r>
            <a:r>
              <a:rPr lang="en-US" dirty="0" smtClean="0"/>
              <a:t>ZMW 117,743.1 Million (2013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6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ICT Sector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GSM Coverage = 78% Geographical, 80% population</a:t>
            </a:r>
          </a:p>
          <a:p>
            <a:r>
              <a:rPr lang="en-US" dirty="0"/>
              <a:t>ICT Sector = Fully Liberalized in 2009</a:t>
            </a:r>
          </a:p>
          <a:p>
            <a:r>
              <a:rPr lang="en-US" dirty="0"/>
              <a:t>Sector Regulator = ZICTA, 2009</a:t>
            </a:r>
          </a:p>
          <a:p>
            <a:r>
              <a:rPr lang="en-US" dirty="0"/>
              <a:t>Licensing Regime= Unified,  Technology neutral</a:t>
            </a:r>
          </a:p>
          <a:p>
            <a:r>
              <a:rPr lang="en-US" dirty="0"/>
              <a:t>PSTN Penetration =  0.75%</a:t>
            </a:r>
          </a:p>
          <a:p>
            <a:r>
              <a:rPr lang="en-US" dirty="0"/>
              <a:t>Mobile Subscription = </a:t>
            </a:r>
            <a:r>
              <a:rPr lang="en-US" dirty="0" smtClean="0"/>
              <a:t>11,557,725 [SIM CARDS]</a:t>
            </a:r>
            <a:endParaRPr lang="en-US" dirty="0"/>
          </a:p>
          <a:p>
            <a:r>
              <a:rPr lang="en-US" dirty="0"/>
              <a:t>Internet Subscriptions = 38,316 (Fixed)  6,057,229 (Mobile)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/ Legal Environment</a:t>
            </a:r>
          </a:p>
          <a:p>
            <a:pPr lvl="1"/>
            <a:r>
              <a:rPr lang="en-US" dirty="0"/>
              <a:t>The Standards Act of 1997</a:t>
            </a:r>
          </a:p>
          <a:p>
            <a:pPr lvl="1"/>
            <a:r>
              <a:rPr lang="en-US" dirty="0" smtClean="0"/>
              <a:t>ICT Policy of 2006</a:t>
            </a:r>
          </a:p>
          <a:p>
            <a:pPr lvl="1"/>
            <a:r>
              <a:rPr lang="en-US" dirty="0" smtClean="0"/>
              <a:t>ICT Act No. 15 of 2009</a:t>
            </a:r>
          </a:p>
          <a:p>
            <a:pPr lvl="1"/>
            <a:r>
              <a:rPr lang="en-US" dirty="0" smtClean="0"/>
              <a:t>National Quality Policy 2010 </a:t>
            </a:r>
          </a:p>
          <a:p>
            <a:pPr lvl="1"/>
            <a:r>
              <a:rPr lang="en-US" dirty="0" smtClean="0"/>
              <a:t>ICT Standardization Policy of 2011 (By ZICTA)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Standardisation</a:t>
            </a:r>
            <a:r>
              <a:rPr lang="en-US" dirty="0" smtClean="0"/>
              <a:t> Perspective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06073"/>
              </p:ext>
            </p:extLst>
          </p:nvPr>
        </p:nvGraphicFramePr>
        <p:xfrm>
          <a:off x="1350348" y="1534267"/>
          <a:ext cx="6953693" cy="437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Visio" r:id="rId3" imgW="7762960" imgH="4886338" progId="Visio.Drawing.15">
                  <p:link updateAutomatic="1"/>
                </p:oleObj>
              </mc:Choice>
              <mc:Fallback>
                <p:oleObj name="Visio" r:id="rId3" imgW="7762960" imgH="4886338" progId="Visio.Drawing.15">
                  <p:link updateAutomatic="1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348" y="1534267"/>
                        <a:ext cx="6953693" cy="437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1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8860"/>
            <a:ext cx="8229600" cy="1143000"/>
          </a:xfrm>
        </p:spPr>
        <p:txBody>
          <a:bodyPr/>
          <a:lstStyle/>
          <a:p>
            <a:r>
              <a:rPr lang="en-US" dirty="0" smtClean="0"/>
              <a:t>Legal Framework ZABS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26" y="673417"/>
            <a:ext cx="7512939" cy="528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5740980" y="6011262"/>
            <a:ext cx="2377440" cy="8309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1100" dirty="0" smtClean="0">
                <a:effectLst/>
                <a:latin typeface="Times New Roman"/>
                <a:ea typeface="Malgun Gothic"/>
                <a:cs typeface="Times New Roman"/>
              </a:rPr>
              <a:t>Source: </a:t>
            </a:r>
            <a:r>
              <a:rPr lang="en-US" sz="1200" dirty="0"/>
              <a:t>National Standardization Organization </a:t>
            </a:r>
            <a:r>
              <a:rPr lang="en-US" sz="1200" dirty="0" smtClean="0"/>
              <a:t>Audit </a:t>
            </a:r>
            <a:r>
              <a:rPr lang="en-US" sz="1200" dirty="0"/>
              <a:t>Report and Recommendations for </a:t>
            </a:r>
            <a:r>
              <a:rPr lang="en-US" sz="1200" dirty="0" smtClean="0"/>
              <a:t>Zambia by Gary Fishman</a:t>
            </a:r>
            <a:endParaRPr lang="en-US" sz="1200" dirty="0"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3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ITU White Background.potx" id="{9694207F-B86C-4347-AF5B-E18AD6864DC7}" vid="{B9639EA1-9A26-4D10-99CD-41579998E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A046A6BD9BE748A9C612883E2DC6D4" ma:contentTypeVersion="1" ma:contentTypeDescription="Create a new document." ma:contentTypeScope="" ma:versionID="baa5952616869543945abc839c630c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2DC12D-66A9-4B1E-A604-BC0D8C1DA8C2}"/>
</file>

<file path=customXml/itemProps2.xml><?xml version="1.0" encoding="utf-8"?>
<ds:datastoreItem xmlns:ds="http://schemas.openxmlformats.org/officeDocument/2006/customXml" ds:itemID="{F8A83AB8-AA10-45DC-8B8F-7EC35FA549C6}"/>
</file>

<file path=customXml/itemProps3.xml><?xml version="1.0" encoding="utf-8"?>
<ds:datastoreItem xmlns:ds="http://schemas.openxmlformats.org/officeDocument/2006/customXml" ds:itemID="{A3EE7439-9E70-4BC4-898F-868424CFC4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1366</Words>
  <Application>Microsoft Office PowerPoint</Application>
  <PresentationFormat>On-screen Show (4:3)</PresentationFormat>
  <Paragraphs>291</Paragraphs>
  <Slides>26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C:\Users\Shuller\ZICTA2\Key Documents\Z1.vsdx\Drawing\~Page-1\Sheet.123</vt:lpstr>
      <vt:lpstr>Document</vt:lpstr>
      <vt:lpstr>4th SG13 Regional Workshop for Africa on “Future Networks for a better Africa: IMT-2020, Trust, Cloud Computing and Big Data” (Accra, Ghana, 14-15 March 2016)</vt:lpstr>
      <vt:lpstr>PowerPoint Presentation</vt:lpstr>
      <vt:lpstr>Country Location</vt:lpstr>
      <vt:lpstr>Strategic Country Location</vt:lpstr>
      <vt:lpstr>Country Statistics</vt:lpstr>
      <vt:lpstr>Overview of the ICT Sector</vt:lpstr>
      <vt:lpstr>Standardization Strategy</vt:lpstr>
      <vt:lpstr>Standardisation Perspective</vt:lpstr>
      <vt:lpstr>Legal Framework ZABS</vt:lpstr>
      <vt:lpstr>Legal Framework - ZICTA</vt:lpstr>
      <vt:lpstr>MoU – ZABS &amp; ZICTA</vt:lpstr>
      <vt:lpstr>TC Topics (2012-2014)</vt:lpstr>
      <vt:lpstr>Standardization Process</vt:lpstr>
      <vt:lpstr>TC Performance</vt:lpstr>
      <vt:lpstr>TC Performance</vt:lpstr>
      <vt:lpstr>Distribution of Adopted/Adapted/Developed Standards</vt:lpstr>
      <vt:lpstr>SG13 Adopted CC Standards</vt:lpstr>
      <vt:lpstr>Participation in ITU Meeting</vt:lpstr>
      <vt:lpstr>International Participation - ZICTA</vt:lpstr>
      <vt:lpstr>International Participation - ZABS</vt:lpstr>
      <vt:lpstr>International Participation - ZABS</vt:lpstr>
      <vt:lpstr>Challenges</vt:lpstr>
      <vt:lpstr>Future Outlook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Elliot N. Kabalo</cp:lastModifiedBy>
  <cp:revision>83</cp:revision>
  <dcterms:created xsi:type="dcterms:W3CDTF">2016-02-05T15:38:40Z</dcterms:created>
  <dcterms:modified xsi:type="dcterms:W3CDTF">2016-03-10T07:36:18Z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0x010100D8A046A6BD9BE748A9C612883E2DC6D4</vt:lpwstr>
  </property>
</Properties>
</file>