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jpg" ContentType="image/jpeg"/>
  <Override PartName="/ppt/diagrams/data1.xml" ContentType="application/vnd.openxmlformats-officedocument.drawingml.diagramData+xml"/>
  <Override PartName="/ppt/diagrams/data6.xml" ContentType="application/vnd.openxmlformats-officedocument.drawingml.diagramData+xml"/>
  <Override PartName="/ppt/diagrams/data5.xml" ContentType="application/vnd.openxmlformats-officedocument.drawingml.diagramData+xml"/>
  <Override PartName="/ppt/diagrams/data4.xml" ContentType="application/vnd.openxmlformats-officedocument.drawingml.diagramData+xml"/>
  <Override PartName="/ppt/diagrams/data3.xml" ContentType="application/vnd.openxmlformats-officedocument.drawingml.diagramData+xml"/>
  <Override PartName="/ppt/diagrams/data2.xml" ContentType="application/vnd.openxmlformats-officedocument.drawingml.diagramData+xml"/>
  <Override PartName="/ppt/presentation.xml" ContentType="application/vnd.openxmlformats-officedocument.presentationml.presentation.main+xml"/>
  <Override PartName="/ppt/slides/slide3.xml" ContentType="application/vnd.openxmlformats-officedocument.presentationml.slide+xml"/>
  <Override PartName="/ppt/slides/slide8.xml" ContentType="application/vnd.openxmlformats-officedocument.presentationml.slide+xml"/>
  <Override PartName="/ppt/slides/slide7.xml" ContentType="application/vnd.openxmlformats-officedocument.presentationml.slide+xml"/>
  <Override PartName="/ppt/slides/slide6.xml" ContentType="application/vnd.openxmlformats-officedocument.presentationml.slide+xml"/>
  <Override PartName="/ppt/slides/slide5.xml" ContentType="application/vnd.openxmlformats-officedocument.presentationml.slid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7.xml" ContentType="application/vnd.openxmlformats-officedocument.presentationml.slide+xml"/>
  <Override PartName="/ppt/slides/slide16.xml" ContentType="application/vnd.openxmlformats-officedocument.presentationml.slide+xml"/>
  <Override PartName="/ppt/slides/slide4.xml" ContentType="application/vnd.openxmlformats-officedocument.presentationml.slide+xml"/>
  <Override PartName="/ppt/slides/slide15.xml" ContentType="application/vnd.openxmlformats-officedocument.presentationml.slide+xml"/>
  <Override PartName="/ppt/slides/slide13.xml" ContentType="application/vnd.openxmlformats-officedocument.presentationml.slide+xml"/>
  <Override PartName="/ppt/slides/slide12.xml" ContentType="application/vnd.openxmlformats-officedocument.presentationml.slide+xml"/>
  <Override PartName="/ppt/slides/slide14.xml" ContentType="application/vnd.openxmlformats-officedocument.presentationml.slide+xml"/>
  <Override PartName="/ppt/slideLayouts/slideLayout3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Layouts/slideLayout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notesSlides/notesSlide2.xml" ContentType="application/vnd.openxmlformats-officedocument.presentationml.notesSlide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slideLayouts/slideLayout9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8.xml" ContentType="application/vnd.openxmlformats-officedocument.presentationml.slideLayout+xml"/>
  <Override PartName="/ppt/diagrams/drawing4.xml" ContentType="application/vnd.ms-office.drawingml.diagramDrawing+xml"/>
  <Override PartName="/ppt/diagrams/quickStyle2.xml" ContentType="application/vnd.openxmlformats-officedocument.drawingml.diagramStyle+xml"/>
  <Override PartName="/ppt/diagrams/layout2.xml" ContentType="application/vnd.openxmlformats-officedocument.drawingml.diagramLayout+xml"/>
  <Override PartName="/ppt/diagrams/drawing1.xml" ContentType="application/vnd.ms-office.drawingml.diagramDrawing+xml"/>
  <Override PartName="/ppt/diagrams/drawing2.xml" ContentType="application/vnd.ms-office.drawingml.diagramDrawing+xml"/>
  <Override PartName="/ppt/diagrams/layout3.xml" ContentType="application/vnd.openxmlformats-officedocument.drawingml.diagramLayout+xml"/>
  <Override PartName="/ppt/diagrams/colors2.xml" ContentType="application/vnd.openxmlformats-officedocument.drawingml.diagramColors+xml"/>
  <Override PartName="/ppt/diagrams/quickStyle3.xml" ContentType="application/vnd.openxmlformats-officedocument.drawingml.diagramStyle+xml"/>
  <Override PartName="/ppt/diagrams/quickStyle1.xml" ContentType="application/vnd.openxmlformats-officedocument.drawingml.diagramStyle+xml"/>
  <Override PartName="/ppt/theme/theme2.xml" ContentType="application/vnd.openxmlformats-officedocument.theme+xml"/>
  <Override PartName="/ppt/theme/theme3.xml" ContentType="application/vnd.openxmlformats-officedocument.theme+xml"/>
  <Override PartName="/ppt/diagrams/layout1.xml" ContentType="application/vnd.openxmlformats-officedocument.drawingml.diagramLayout+xml"/>
  <Override PartName="/ppt/diagrams/colors1.xml" ContentType="application/vnd.openxmlformats-officedocument.drawingml.diagramColors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quickStyle5.xml" ContentType="application/vnd.openxmlformats-officedocument.drawingml.diagramStyle+xml"/>
  <Override PartName="/ppt/diagrams/layout5.xml" ContentType="application/vnd.openxmlformats-officedocument.drawingml.diagramLayout+xml"/>
  <Override PartName="/ppt/diagrams/colors4.xml" ContentType="application/vnd.openxmlformats-officedocument.drawingml.diagramColors+xml"/>
  <Override PartName="/ppt/diagrams/layout6.xml" ContentType="application/vnd.openxmlformats-officedocument.drawingml.diagramLayout+xml"/>
  <Override PartName="/ppt/theme/theme1.xml" ContentType="application/vnd.openxmlformats-officedocument.theme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notesMasters/notesMaster1.xml" ContentType="application/vnd.openxmlformats-officedocument.presentationml.notesMaster+xml"/>
  <Override PartName="/ppt/diagrams/quickStyle6.xml" ContentType="application/vnd.openxmlformats-officedocument.drawingml.diagramStyle+xml"/>
  <Override PartName="/ppt/handoutMasters/handoutMaster1.xml" ContentType="application/vnd.openxmlformats-officedocument.presentationml.handoutMaster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tableStyles.xml" ContentType="application/vnd.openxmlformats-officedocument.presentationml.tableStyle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9"/>
  </p:notesMasterIdLst>
  <p:handoutMasterIdLst>
    <p:handoutMasterId r:id="rId20"/>
  </p:handoutMasterIdLst>
  <p:sldIdLst>
    <p:sldId id="301" r:id="rId2"/>
    <p:sldId id="303" r:id="rId3"/>
    <p:sldId id="304" r:id="rId4"/>
    <p:sldId id="305" r:id="rId5"/>
    <p:sldId id="306" r:id="rId6"/>
    <p:sldId id="307" r:id="rId7"/>
    <p:sldId id="308" r:id="rId8"/>
    <p:sldId id="309" r:id="rId9"/>
    <p:sldId id="310" r:id="rId10"/>
    <p:sldId id="311" r:id="rId11"/>
    <p:sldId id="312" r:id="rId12"/>
    <p:sldId id="313" r:id="rId13"/>
    <p:sldId id="315" r:id="rId14"/>
    <p:sldId id="316" r:id="rId15"/>
    <p:sldId id="319" r:id="rId16"/>
    <p:sldId id="318" r:id="rId17"/>
    <p:sldId id="314" r:id="rId18"/>
  </p:sldIdLst>
  <p:sldSz cx="9144000" cy="6858000" type="screen4x3"/>
  <p:notesSz cx="9928225" cy="6797675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12746" autoAdjust="0"/>
    <p:restoredTop sz="94660"/>
  </p:normalViewPr>
  <p:slideViewPr>
    <p:cSldViewPr snapToGrid="0" snapToObjects="1" showGuides="1">
      <p:cViewPr varScale="1">
        <p:scale>
          <a:sx n="98" d="100"/>
          <a:sy n="98" d="100"/>
        </p:scale>
        <p:origin x="461" y="7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 snapToGrid="0" snapToObjects="1">
      <p:cViewPr varScale="1">
        <p:scale>
          <a:sx n="110" d="100"/>
          <a:sy n="110" d="100"/>
        </p:scale>
        <p:origin x="642" y="9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customXml" Target="../customXml/item2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customXml" Target="../customXml/item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Relationship Id="rId27" Type="http://schemas.openxmlformats.org/officeDocument/2006/relationships/customXml" Target="../customXml/item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1AB70F9-4382-4792-B608-FF478C8DAA2D}" type="doc">
      <dgm:prSet loTypeId="urn:microsoft.com/office/officeart/2005/8/layout/vList5" loCatId="list" qsTypeId="urn:microsoft.com/office/officeart/2005/8/quickstyle/3d3" qsCatId="3D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577ECFBE-5FAD-4A7C-A4DC-7AE9BBBDCDEF}">
      <dgm:prSet phldrT="[Text]"/>
      <dgm:spPr/>
      <dgm:t>
        <a:bodyPr/>
        <a:lstStyle/>
        <a:p>
          <a:r>
            <a:rPr lang="en-US" dirty="0" smtClean="0">
              <a:latin typeface="Agency FB" pitchFamily="34" charset="0"/>
            </a:rPr>
            <a:t>Regulation 4</a:t>
          </a:r>
          <a:endParaRPr lang="en-GB" dirty="0">
            <a:latin typeface="Agency FB" pitchFamily="34" charset="0"/>
          </a:endParaRPr>
        </a:p>
      </dgm:t>
    </dgm:pt>
    <dgm:pt modelId="{27BD7913-D106-43E1-B1FF-0B95D13DD6A8}" type="parTrans" cxnId="{1F486C66-5884-417F-B67F-50ACB9EE32DA}">
      <dgm:prSet/>
      <dgm:spPr/>
      <dgm:t>
        <a:bodyPr/>
        <a:lstStyle/>
        <a:p>
          <a:endParaRPr lang="en-GB">
            <a:latin typeface="Agency FB" pitchFamily="34" charset="0"/>
          </a:endParaRPr>
        </a:p>
      </dgm:t>
    </dgm:pt>
    <dgm:pt modelId="{28707876-E262-473B-A53B-C64E8641C6A3}" type="sibTrans" cxnId="{1F486C66-5884-417F-B67F-50ACB9EE32DA}">
      <dgm:prSet/>
      <dgm:spPr/>
      <dgm:t>
        <a:bodyPr/>
        <a:lstStyle/>
        <a:p>
          <a:endParaRPr lang="en-GB">
            <a:latin typeface="Agency FB" pitchFamily="34" charset="0"/>
          </a:endParaRPr>
        </a:p>
      </dgm:t>
    </dgm:pt>
    <dgm:pt modelId="{FE92693D-5C28-4D16-9F48-20BE17427A3D}">
      <dgm:prSet phldrT="[Text]"/>
      <dgm:spPr/>
      <dgm:t>
        <a:bodyPr/>
        <a:lstStyle/>
        <a:p>
          <a:r>
            <a:rPr lang="en-US" dirty="0" smtClean="0">
              <a:latin typeface="Agency FB" pitchFamily="34" charset="0"/>
            </a:rPr>
            <a:t>Type Approval of EC apparatus</a:t>
          </a:r>
          <a:endParaRPr lang="en-GB" dirty="0">
            <a:latin typeface="Agency FB" pitchFamily="34" charset="0"/>
          </a:endParaRPr>
        </a:p>
      </dgm:t>
    </dgm:pt>
    <dgm:pt modelId="{67E8ADD3-7130-4971-B5E2-6C6030A95D97}" type="parTrans" cxnId="{0DFAFE9A-AFED-4257-9F6D-0B1861C8D70D}">
      <dgm:prSet/>
      <dgm:spPr/>
      <dgm:t>
        <a:bodyPr/>
        <a:lstStyle/>
        <a:p>
          <a:endParaRPr lang="en-GB">
            <a:latin typeface="Agency FB" pitchFamily="34" charset="0"/>
          </a:endParaRPr>
        </a:p>
      </dgm:t>
    </dgm:pt>
    <dgm:pt modelId="{6A1AEF6F-B6B1-412E-A194-DF6ECFE20A9D}" type="sibTrans" cxnId="{0DFAFE9A-AFED-4257-9F6D-0B1861C8D70D}">
      <dgm:prSet/>
      <dgm:spPr/>
      <dgm:t>
        <a:bodyPr/>
        <a:lstStyle/>
        <a:p>
          <a:endParaRPr lang="en-GB">
            <a:latin typeface="Agency FB" pitchFamily="34" charset="0"/>
          </a:endParaRPr>
        </a:p>
      </dgm:t>
    </dgm:pt>
    <dgm:pt modelId="{BFA96048-27AE-49D6-9D33-59D940111571}">
      <dgm:prSet phldrT="[Text]"/>
      <dgm:spPr/>
      <dgm:t>
        <a:bodyPr/>
        <a:lstStyle/>
        <a:p>
          <a:r>
            <a:rPr lang="en-US" dirty="0" smtClean="0">
              <a:latin typeface="Agency FB" pitchFamily="34" charset="0"/>
            </a:rPr>
            <a:t>Regulation 5</a:t>
          </a:r>
          <a:endParaRPr lang="en-GB" dirty="0">
            <a:latin typeface="Agency FB" pitchFamily="34" charset="0"/>
          </a:endParaRPr>
        </a:p>
      </dgm:t>
    </dgm:pt>
    <dgm:pt modelId="{FEFEDE30-5359-4AF1-B866-5648E569712D}" type="parTrans" cxnId="{1863520F-4DDE-486F-8584-849F84F1A64B}">
      <dgm:prSet/>
      <dgm:spPr/>
      <dgm:t>
        <a:bodyPr/>
        <a:lstStyle/>
        <a:p>
          <a:endParaRPr lang="en-GB">
            <a:latin typeface="Agency FB" pitchFamily="34" charset="0"/>
          </a:endParaRPr>
        </a:p>
      </dgm:t>
    </dgm:pt>
    <dgm:pt modelId="{9DFD2FBA-E733-40B8-B31F-54546611A892}" type="sibTrans" cxnId="{1863520F-4DDE-486F-8584-849F84F1A64B}">
      <dgm:prSet/>
      <dgm:spPr/>
      <dgm:t>
        <a:bodyPr/>
        <a:lstStyle/>
        <a:p>
          <a:endParaRPr lang="en-GB">
            <a:latin typeface="Agency FB" pitchFamily="34" charset="0"/>
          </a:endParaRPr>
        </a:p>
      </dgm:t>
    </dgm:pt>
    <dgm:pt modelId="{BE008948-70BF-4510-9FAE-0C2654F65141}">
      <dgm:prSet phldrT="[Text]"/>
      <dgm:spPr/>
      <dgm:t>
        <a:bodyPr/>
        <a:lstStyle/>
        <a:p>
          <a:r>
            <a:rPr lang="en-US" dirty="0" smtClean="0">
              <a:latin typeface="Agency FB" pitchFamily="34" charset="0"/>
            </a:rPr>
            <a:t>Type  Acceptance (No MRAs)</a:t>
          </a:r>
          <a:endParaRPr lang="en-GB" dirty="0">
            <a:latin typeface="Agency FB" pitchFamily="34" charset="0"/>
          </a:endParaRPr>
        </a:p>
      </dgm:t>
    </dgm:pt>
    <dgm:pt modelId="{BD4821B5-97C5-469A-A6FA-AB5C09EC313C}" type="parTrans" cxnId="{71310969-50F5-43ED-8A55-61DBD9FC8F9E}">
      <dgm:prSet/>
      <dgm:spPr/>
      <dgm:t>
        <a:bodyPr/>
        <a:lstStyle/>
        <a:p>
          <a:endParaRPr lang="en-GB">
            <a:latin typeface="Agency FB" pitchFamily="34" charset="0"/>
          </a:endParaRPr>
        </a:p>
      </dgm:t>
    </dgm:pt>
    <dgm:pt modelId="{3E4AC2DC-B91C-4D27-ADD0-10B75B9581A3}" type="sibTrans" cxnId="{71310969-50F5-43ED-8A55-61DBD9FC8F9E}">
      <dgm:prSet/>
      <dgm:spPr/>
      <dgm:t>
        <a:bodyPr/>
        <a:lstStyle/>
        <a:p>
          <a:endParaRPr lang="en-GB">
            <a:latin typeface="Agency FB" pitchFamily="34" charset="0"/>
          </a:endParaRPr>
        </a:p>
      </dgm:t>
    </dgm:pt>
    <dgm:pt modelId="{7A090C62-0D7D-48BA-A717-D4D0733A2EC9}">
      <dgm:prSet phldrT="[Text]"/>
      <dgm:spPr/>
      <dgm:t>
        <a:bodyPr/>
        <a:lstStyle/>
        <a:p>
          <a:r>
            <a:rPr lang="en-US" dirty="0" smtClean="0">
              <a:latin typeface="Agency FB" pitchFamily="34" charset="0"/>
            </a:rPr>
            <a:t>Regulation 8</a:t>
          </a:r>
          <a:endParaRPr lang="en-GB" dirty="0">
            <a:latin typeface="Agency FB" pitchFamily="34" charset="0"/>
          </a:endParaRPr>
        </a:p>
      </dgm:t>
    </dgm:pt>
    <dgm:pt modelId="{366C5D32-77C6-445C-BF03-B4CC25834963}" type="parTrans" cxnId="{0E1DEBFE-4D57-4231-9D94-66A5D21D0A61}">
      <dgm:prSet/>
      <dgm:spPr/>
      <dgm:t>
        <a:bodyPr/>
        <a:lstStyle/>
        <a:p>
          <a:endParaRPr lang="en-GB">
            <a:latin typeface="Agency FB" pitchFamily="34" charset="0"/>
          </a:endParaRPr>
        </a:p>
      </dgm:t>
    </dgm:pt>
    <dgm:pt modelId="{4531692B-8B73-4E87-B853-576688F50298}" type="sibTrans" cxnId="{0E1DEBFE-4D57-4231-9D94-66A5D21D0A61}">
      <dgm:prSet/>
      <dgm:spPr/>
      <dgm:t>
        <a:bodyPr/>
        <a:lstStyle/>
        <a:p>
          <a:endParaRPr lang="en-GB">
            <a:latin typeface="Agency FB" pitchFamily="34" charset="0"/>
          </a:endParaRPr>
        </a:p>
      </dgm:t>
    </dgm:pt>
    <dgm:pt modelId="{DA70AB1E-5B2E-4C9A-B3B3-16F28E143AA2}">
      <dgm:prSet phldrT="[Text]"/>
      <dgm:spPr/>
      <dgm:t>
        <a:bodyPr/>
        <a:lstStyle/>
        <a:p>
          <a:r>
            <a:rPr lang="en-US" dirty="0" smtClean="0">
              <a:latin typeface="Agency FB" pitchFamily="34" charset="0"/>
            </a:rPr>
            <a:t>Certification of ICT Equipment</a:t>
          </a:r>
          <a:endParaRPr lang="en-GB" dirty="0">
            <a:latin typeface="Agency FB" pitchFamily="34" charset="0"/>
          </a:endParaRPr>
        </a:p>
      </dgm:t>
    </dgm:pt>
    <dgm:pt modelId="{0F3CCDD8-79E6-41B3-90D7-ED463D8F7A94}" type="parTrans" cxnId="{7C10341B-1241-4273-BF67-6228A8FF1F39}">
      <dgm:prSet/>
      <dgm:spPr/>
      <dgm:t>
        <a:bodyPr/>
        <a:lstStyle/>
        <a:p>
          <a:endParaRPr lang="en-GB">
            <a:latin typeface="Agency FB" pitchFamily="34" charset="0"/>
          </a:endParaRPr>
        </a:p>
      </dgm:t>
    </dgm:pt>
    <dgm:pt modelId="{1050DBD6-E1A6-4AAC-9C27-1B50A0E47374}" type="sibTrans" cxnId="{7C10341B-1241-4273-BF67-6228A8FF1F39}">
      <dgm:prSet/>
      <dgm:spPr/>
      <dgm:t>
        <a:bodyPr/>
        <a:lstStyle/>
        <a:p>
          <a:endParaRPr lang="en-GB">
            <a:latin typeface="Agency FB" pitchFamily="34" charset="0"/>
          </a:endParaRPr>
        </a:p>
      </dgm:t>
    </dgm:pt>
    <dgm:pt modelId="{14830C11-6ACF-4878-8BF8-D268193D8F26}" type="pres">
      <dgm:prSet presAssocID="{A1AB70F9-4382-4792-B608-FF478C8DAA2D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GB"/>
        </a:p>
      </dgm:t>
    </dgm:pt>
    <dgm:pt modelId="{9416967F-5B82-4E1B-8253-1355A713C82B}" type="pres">
      <dgm:prSet presAssocID="{577ECFBE-5FAD-4A7C-A4DC-7AE9BBBDCDEF}" presName="linNode" presStyleCnt="0"/>
      <dgm:spPr/>
      <dgm:t>
        <a:bodyPr/>
        <a:lstStyle/>
        <a:p>
          <a:endParaRPr lang="en-US"/>
        </a:p>
      </dgm:t>
    </dgm:pt>
    <dgm:pt modelId="{895B47FD-BEF1-4B3A-81B6-4475BBA734CE}" type="pres">
      <dgm:prSet presAssocID="{577ECFBE-5FAD-4A7C-A4DC-7AE9BBBDCDEF}" presName="parentText" presStyleLbl="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26D243C0-506F-4076-9C6D-765BBEAA48F0}" type="pres">
      <dgm:prSet presAssocID="{577ECFBE-5FAD-4A7C-A4DC-7AE9BBBDCDEF}" presName="descendantText" presStyleLbl="alignAccFollow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525EF1B9-80D8-447B-86F2-7995C05BF129}" type="pres">
      <dgm:prSet presAssocID="{28707876-E262-473B-A53B-C64E8641C6A3}" presName="sp" presStyleCnt="0"/>
      <dgm:spPr/>
      <dgm:t>
        <a:bodyPr/>
        <a:lstStyle/>
        <a:p>
          <a:endParaRPr lang="en-US"/>
        </a:p>
      </dgm:t>
    </dgm:pt>
    <dgm:pt modelId="{D4D8AD69-C96A-4DBB-B12E-B1462FF4ABA1}" type="pres">
      <dgm:prSet presAssocID="{BFA96048-27AE-49D6-9D33-59D940111571}" presName="linNode" presStyleCnt="0"/>
      <dgm:spPr/>
      <dgm:t>
        <a:bodyPr/>
        <a:lstStyle/>
        <a:p>
          <a:endParaRPr lang="en-US"/>
        </a:p>
      </dgm:t>
    </dgm:pt>
    <dgm:pt modelId="{685E42EC-4D91-4874-9926-D34EFD637AC9}" type="pres">
      <dgm:prSet presAssocID="{BFA96048-27AE-49D6-9D33-59D940111571}" presName="parentText" presStyleLbl="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B32591A3-4D96-4503-AD6F-6B7C0FA6C68F}" type="pres">
      <dgm:prSet presAssocID="{BFA96048-27AE-49D6-9D33-59D940111571}" presName="descendantText" presStyleLbl="alignAccFollow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8077AF10-B3AA-4434-867E-BCBF4516C488}" type="pres">
      <dgm:prSet presAssocID="{9DFD2FBA-E733-40B8-B31F-54546611A892}" presName="sp" presStyleCnt="0"/>
      <dgm:spPr/>
      <dgm:t>
        <a:bodyPr/>
        <a:lstStyle/>
        <a:p>
          <a:endParaRPr lang="en-US"/>
        </a:p>
      </dgm:t>
    </dgm:pt>
    <dgm:pt modelId="{241F6E40-DF18-4CCD-9CC5-DCC6E3A66556}" type="pres">
      <dgm:prSet presAssocID="{7A090C62-0D7D-48BA-A717-D4D0733A2EC9}" presName="linNode" presStyleCnt="0"/>
      <dgm:spPr/>
      <dgm:t>
        <a:bodyPr/>
        <a:lstStyle/>
        <a:p>
          <a:endParaRPr lang="en-US"/>
        </a:p>
      </dgm:t>
    </dgm:pt>
    <dgm:pt modelId="{127E45F0-E89C-4249-801D-0F0ADB3378C2}" type="pres">
      <dgm:prSet presAssocID="{7A090C62-0D7D-48BA-A717-D4D0733A2EC9}" presName="parentText" presStyleLbl="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FE6B48D3-2624-4113-89B4-D8CF9A6FC0A1}" type="pres">
      <dgm:prSet presAssocID="{7A090C62-0D7D-48BA-A717-D4D0733A2EC9}" presName="descendantText" presStyleLbl="alignAccFollow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</dgm:ptLst>
  <dgm:cxnLst>
    <dgm:cxn modelId="{0E1DEBFE-4D57-4231-9D94-66A5D21D0A61}" srcId="{A1AB70F9-4382-4792-B608-FF478C8DAA2D}" destId="{7A090C62-0D7D-48BA-A717-D4D0733A2EC9}" srcOrd="2" destOrd="0" parTransId="{366C5D32-77C6-445C-BF03-B4CC25834963}" sibTransId="{4531692B-8B73-4E87-B853-576688F50298}"/>
    <dgm:cxn modelId="{A6CA4B1E-B162-40B0-B3E8-BE059C9883E9}" type="presOf" srcId="{BFA96048-27AE-49D6-9D33-59D940111571}" destId="{685E42EC-4D91-4874-9926-D34EFD637AC9}" srcOrd="0" destOrd="0" presId="urn:microsoft.com/office/officeart/2005/8/layout/vList5"/>
    <dgm:cxn modelId="{52D22A24-9A1E-473F-B06C-BD19500023AC}" type="presOf" srcId="{DA70AB1E-5B2E-4C9A-B3B3-16F28E143AA2}" destId="{FE6B48D3-2624-4113-89B4-D8CF9A6FC0A1}" srcOrd="0" destOrd="0" presId="urn:microsoft.com/office/officeart/2005/8/layout/vList5"/>
    <dgm:cxn modelId="{1863520F-4DDE-486F-8584-849F84F1A64B}" srcId="{A1AB70F9-4382-4792-B608-FF478C8DAA2D}" destId="{BFA96048-27AE-49D6-9D33-59D940111571}" srcOrd="1" destOrd="0" parTransId="{FEFEDE30-5359-4AF1-B866-5648E569712D}" sibTransId="{9DFD2FBA-E733-40B8-B31F-54546611A892}"/>
    <dgm:cxn modelId="{1F486C66-5884-417F-B67F-50ACB9EE32DA}" srcId="{A1AB70F9-4382-4792-B608-FF478C8DAA2D}" destId="{577ECFBE-5FAD-4A7C-A4DC-7AE9BBBDCDEF}" srcOrd="0" destOrd="0" parTransId="{27BD7913-D106-43E1-B1FF-0B95D13DD6A8}" sibTransId="{28707876-E262-473B-A53B-C64E8641C6A3}"/>
    <dgm:cxn modelId="{71310969-50F5-43ED-8A55-61DBD9FC8F9E}" srcId="{BFA96048-27AE-49D6-9D33-59D940111571}" destId="{BE008948-70BF-4510-9FAE-0C2654F65141}" srcOrd="0" destOrd="0" parTransId="{BD4821B5-97C5-469A-A6FA-AB5C09EC313C}" sibTransId="{3E4AC2DC-B91C-4D27-ADD0-10B75B9581A3}"/>
    <dgm:cxn modelId="{0DFAFE9A-AFED-4257-9F6D-0B1861C8D70D}" srcId="{577ECFBE-5FAD-4A7C-A4DC-7AE9BBBDCDEF}" destId="{FE92693D-5C28-4D16-9F48-20BE17427A3D}" srcOrd="0" destOrd="0" parTransId="{67E8ADD3-7130-4971-B5E2-6C6030A95D97}" sibTransId="{6A1AEF6F-B6B1-412E-A194-DF6ECFE20A9D}"/>
    <dgm:cxn modelId="{7C10341B-1241-4273-BF67-6228A8FF1F39}" srcId="{7A090C62-0D7D-48BA-A717-D4D0733A2EC9}" destId="{DA70AB1E-5B2E-4C9A-B3B3-16F28E143AA2}" srcOrd="0" destOrd="0" parTransId="{0F3CCDD8-79E6-41B3-90D7-ED463D8F7A94}" sibTransId="{1050DBD6-E1A6-4AAC-9C27-1B50A0E47374}"/>
    <dgm:cxn modelId="{5D3BE3AD-68E5-47F6-9372-845EEE4F5D61}" type="presOf" srcId="{7A090C62-0D7D-48BA-A717-D4D0733A2EC9}" destId="{127E45F0-E89C-4249-801D-0F0ADB3378C2}" srcOrd="0" destOrd="0" presId="urn:microsoft.com/office/officeart/2005/8/layout/vList5"/>
    <dgm:cxn modelId="{54EFA54C-E228-4436-9AA8-2B6AEAD2B8BC}" type="presOf" srcId="{BE008948-70BF-4510-9FAE-0C2654F65141}" destId="{B32591A3-4D96-4503-AD6F-6B7C0FA6C68F}" srcOrd="0" destOrd="0" presId="urn:microsoft.com/office/officeart/2005/8/layout/vList5"/>
    <dgm:cxn modelId="{43968BF5-D802-401F-9166-7AF0337058CD}" type="presOf" srcId="{577ECFBE-5FAD-4A7C-A4DC-7AE9BBBDCDEF}" destId="{895B47FD-BEF1-4B3A-81B6-4475BBA734CE}" srcOrd="0" destOrd="0" presId="urn:microsoft.com/office/officeart/2005/8/layout/vList5"/>
    <dgm:cxn modelId="{2B5B47C6-9F06-4001-8544-B643CED0445A}" type="presOf" srcId="{A1AB70F9-4382-4792-B608-FF478C8DAA2D}" destId="{14830C11-6ACF-4878-8BF8-D268193D8F26}" srcOrd="0" destOrd="0" presId="urn:microsoft.com/office/officeart/2005/8/layout/vList5"/>
    <dgm:cxn modelId="{AD57E447-73ED-4BEF-9356-441EC4AFD011}" type="presOf" srcId="{FE92693D-5C28-4D16-9F48-20BE17427A3D}" destId="{26D243C0-506F-4076-9C6D-765BBEAA48F0}" srcOrd="0" destOrd="0" presId="urn:microsoft.com/office/officeart/2005/8/layout/vList5"/>
    <dgm:cxn modelId="{F27B466B-145D-44D3-8E7F-EDCC13F31F8A}" type="presParOf" srcId="{14830C11-6ACF-4878-8BF8-D268193D8F26}" destId="{9416967F-5B82-4E1B-8253-1355A713C82B}" srcOrd="0" destOrd="0" presId="urn:microsoft.com/office/officeart/2005/8/layout/vList5"/>
    <dgm:cxn modelId="{2C744A2C-9FEF-442C-BB1A-867582E3E860}" type="presParOf" srcId="{9416967F-5B82-4E1B-8253-1355A713C82B}" destId="{895B47FD-BEF1-4B3A-81B6-4475BBA734CE}" srcOrd="0" destOrd="0" presId="urn:microsoft.com/office/officeart/2005/8/layout/vList5"/>
    <dgm:cxn modelId="{57B9608D-7162-4617-9415-6807A3B2094C}" type="presParOf" srcId="{9416967F-5B82-4E1B-8253-1355A713C82B}" destId="{26D243C0-506F-4076-9C6D-765BBEAA48F0}" srcOrd="1" destOrd="0" presId="urn:microsoft.com/office/officeart/2005/8/layout/vList5"/>
    <dgm:cxn modelId="{1AE2466E-B3AA-4E92-A613-EB4D59D906BD}" type="presParOf" srcId="{14830C11-6ACF-4878-8BF8-D268193D8F26}" destId="{525EF1B9-80D8-447B-86F2-7995C05BF129}" srcOrd="1" destOrd="0" presId="urn:microsoft.com/office/officeart/2005/8/layout/vList5"/>
    <dgm:cxn modelId="{7E1F21DB-455F-4F63-B551-D4FBB29A782E}" type="presParOf" srcId="{14830C11-6ACF-4878-8BF8-D268193D8F26}" destId="{D4D8AD69-C96A-4DBB-B12E-B1462FF4ABA1}" srcOrd="2" destOrd="0" presId="urn:microsoft.com/office/officeart/2005/8/layout/vList5"/>
    <dgm:cxn modelId="{6CE12E3F-36C7-47AE-A3BA-024070DBE25B}" type="presParOf" srcId="{D4D8AD69-C96A-4DBB-B12E-B1462FF4ABA1}" destId="{685E42EC-4D91-4874-9926-D34EFD637AC9}" srcOrd="0" destOrd="0" presId="urn:microsoft.com/office/officeart/2005/8/layout/vList5"/>
    <dgm:cxn modelId="{00758E5C-5512-4E59-8FBE-FB9FD96953AE}" type="presParOf" srcId="{D4D8AD69-C96A-4DBB-B12E-B1462FF4ABA1}" destId="{B32591A3-4D96-4503-AD6F-6B7C0FA6C68F}" srcOrd="1" destOrd="0" presId="urn:microsoft.com/office/officeart/2005/8/layout/vList5"/>
    <dgm:cxn modelId="{484EA690-DCD4-46B1-85F5-A01BA9C55022}" type="presParOf" srcId="{14830C11-6ACF-4878-8BF8-D268193D8F26}" destId="{8077AF10-B3AA-4434-867E-BCBF4516C488}" srcOrd="3" destOrd="0" presId="urn:microsoft.com/office/officeart/2005/8/layout/vList5"/>
    <dgm:cxn modelId="{837A48D1-F23B-4750-B1EC-E6D5DA9643C0}" type="presParOf" srcId="{14830C11-6ACF-4878-8BF8-D268193D8F26}" destId="{241F6E40-DF18-4CCD-9CC5-DCC6E3A66556}" srcOrd="4" destOrd="0" presId="urn:microsoft.com/office/officeart/2005/8/layout/vList5"/>
    <dgm:cxn modelId="{B7C69F6D-D33F-4F66-8097-E677D6BF4499}" type="presParOf" srcId="{241F6E40-DF18-4CCD-9CC5-DCC6E3A66556}" destId="{127E45F0-E89C-4249-801D-0F0ADB3378C2}" srcOrd="0" destOrd="0" presId="urn:microsoft.com/office/officeart/2005/8/layout/vList5"/>
    <dgm:cxn modelId="{C06B2D3D-7809-47C5-B91F-3081FC3F7109}" type="presParOf" srcId="{241F6E40-DF18-4CCD-9CC5-DCC6E3A66556}" destId="{FE6B48D3-2624-4113-89B4-D8CF9A6FC0A1}" srcOrd="1" destOrd="0" presId="urn:microsoft.com/office/officeart/2005/8/layout/vList5"/>
  </dgm:cxnLst>
  <dgm:bg>
    <a:gradFill>
      <a:gsLst>
        <a:gs pos="0">
          <a:schemeClr val="accent2">
            <a:lumMod val="60000"/>
            <a:lumOff val="40000"/>
          </a:schemeClr>
        </a:gs>
        <a:gs pos="50000">
          <a:schemeClr val="accent2">
            <a:lumMod val="40000"/>
            <a:lumOff val="60000"/>
          </a:schemeClr>
        </a:gs>
        <a:gs pos="100000">
          <a:schemeClr val="accent2">
            <a:lumMod val="20000"/>
            <a:lumOff val="80000"/>
          </a:schemeClr>
        </a:gs>
      </a:gsLst>
      <a:lin ang="5400000" scaled="0"/>
    </a:gradFill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A1AB70F9-4382-4792-B608-FF478C8DAA2D}" type="doc">
      <dgm:prSet loTypeId="urn:microsoft.com/office/officeart/2005/8/layout/vList5" loCatId="list" qsTypeId="urn:microsoft.com/office/officeart/2005/8/quickstyle/3d3" qsCatId="3D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577ECFBE-5FAD-4A7C-A4DC-7AE9BBBDCDEF}">
      <dgm:prSet phldrT="[Text]"/>
      <dgm:spPr/>
      <dgm:t>
        <a:bodyPr/>
        <a:lstStyle/>
        <a:p>
          <a:r>
            <a:rPr lang="en-US" dirty="0" smtClean="0">
              <a:latin typeface="Agency FB" pitchFamily="34" charset="0"/>
            </a:rPr>
            <a:t>Regulation 6</a:t>
          </a:r>
          <a:endParaRPr lang="en-GB" dirty="0">
            <a:latin typeface="Agency FB" pitchFamily="34" charset="0"/>
          </a:endParaRPr>
        </a:p>
      </dgm:t>
    </dgm:pt>
    <dgm:pt modelId="{27BD7913-D106-43E1-B1FF-0B95D13DD6A8}" type="parTrans" cxnId="{1F486C66-5884-417F-B67F-50ACB9EE32DA}">
      <dgm:prSet/>
      <dgm:spPr/>
      <dgm:t>
        <a:bodyPr/>
        <a:lstStyle/>
        <a:p>
          <a:endParaRPr lang="en-GB">
            <a:latin typeface="Agency FB" pitchFamily="34" charset="0"/>
          </a:endParaRPr>
        </a:p>
      </dgm:t>
    </dgm:pt>
    <dgm:pt modelId="{28707876-E262-473B-A53B-C64E8641C6A3}" type="sibTrans" cxnId="{1F486C66-5884-417F-B67F-50ACB9EE32DA}">
      <dgm:prSet/>
      <dgm:spPr/>
      <dgm:t>
        <a:bodyPr/>
        <a:lstStyle/>
        <a:p>
          <a:endParaRPr lang="en-GB">
            <a:latin typeface="Agency FB" pitchFamily="34" charset="0"/>
          </a:endParaRPr>
        </a:p>
      </dgm:t>
    </dgm:pt>
    <dgm:pt modelId="{FE92693D-5C28-4D16-9F48-20BE17427A3D}">
      <dgm:prSet phldrT="[Text]" custT="1"/>
      <dgm:spPr/>
      <dgm:t>
        <a:bodyPr/>
        <a:lstStyle/>
        <a:p>
          <a:r>
            <a:rPr lang="en-US" sz="3200" dirty="0" smtClean="0">
              <a:latin typeface="Agency FB" pitchFamily="34" charset="0"/>
            </a:rPr>
            <a:t>App. Procedure for TA</a:t>
          </a:r>
          <a:endParaRPr lang="en-GB" sz="3200" dirty="0">
            <a:latin typeface="Agency FB" pitchFamily="34" charset="0"/>
          </a:endParaRPr>
        </a:p>
      </dgm:t>
    </dgm:pt>
    <dgm:pt modelId="{67E8ADD3-7130-4971-B5E2-6C6030A95D97}" type="parTrans" cxnId="{0DFAFE9A-AFED-4257-9F6D-0B1861C8D70D}">
      <dgm:prSet/>
      <dgm:spPr/>
      <dgm:t>
        <a:bodyPr/>
        <a:lstStyle/>
        <a:p>
          <a:endParaRPr lang="en-GB">
            <a:latin typeface="Agency FB" pitchFamily="34" charset="0"/>
          </a:endParaRPr>
        </a:p>
      </dgm:t>
    </dgm:pt>
    <dgm:pt modelId="{6A1AEF6F-B6B1-412E-A194-DF6ECFE20A9D}" type="sibTrans" cxnId="{0DFAFE9A-AFED-4257-9F6D-0B1861C8D70D}">
      <dgm:prSet/>
      <dgm:spPr/>
      <dgm:t>
        <a:bodyPr/>
        <a:lstStyle/>
        <a:p>
          <a:endParaRPr lang="en-GB">
            <a:latin typeface="Agency FB" pitchFamily="34" charset="0"/>
          </a:endParaRPr>
        </a:p>
      </dgm:t>
    </dgm:pt>
    <dgm:pt modelId="{BFA96048-27AE-49D6-9D33-59D940111571}">
      <dgm:prSet phldrT="[Text]"/>
      <dgm:spPr/>
      <dgm:t>
        <a:bodyPr/>
        <a:lstStyle/>
        <a:p>
          <a:r>
            <a:rPr lang="en-US" dirty="0" smtClean="0">
              <a:latin typeface="Agency FB" pitchFamily="34" charset="0"/>
            </a:rPr>
            <a:t>Regulation 7</a:t>
          </a:r>
          <a:endParaRPr lang="en-GB" dirty="0">
            <a:latin typeface="Agency FB" pitchFamily="34" charset="0"/>
          </a:endParaRPr>
        </a:p>
      </dgm:t>
    </dgm:pt>
    <dgm:pt modelId="{FEFEDE30-5359-4AF1-B866-5648E569712D}" type="parTrans" cxnId="{1863520F-4DDE-486F-8584-849F84F1A64B}">
      <dgm:prSet/>
      <dgm:spPr/>
      <dgm:t>
        <a:bodyPr/>
        <a:lstStyle/>
        <a:p>
          <a:endParaRPr lang="en-GB">
            <a:latin typeface="Agency FB" pitchFamily="34" charset="0"/>
          </a:endParaRPr>
        </a:p>
      </dgm:t>
    </dgm:pt>
    <dgm:pt modelId="{9DFD2FBA-E733-40B8-B31F-54546611A892}" type="sibTrans" cxnId="{1863520F-4DDE-486F-8584-849F84F1A64B}">
      <dgm:prSet/>
      <dgm:spPr/>
      <dgm:t>
        <a:bodyPr/>
        <a:lstStyle/>
        <a:p>
          <a:endParaRPr lang="en-GB">
            <a:latin typeface="Agency FB" pitchFamily="34" charset="0"/>
          </a:endParaRPr>
        </a:p>
      </dgm:t>
    </dgm:pt>
    <dgm:pt modelId="{BE008948-70BF-4510-9FAE-0C2654F65141}">
      <dgm:prSet phldrT="[Text]" custT="1"/>
      <dgm:spPr/>
      <dgm:t>
        <a:bodyPr/>
        <a:lstStyle/>
        <a:p>
          <a:r>
            <a:rPr lang="en-US" sz="3200" dirty="0" smtClean="0">
              <a:latin typeface="Agency FB" pitchFamily="34" charset="0"/>
            </a:rPr>
            <a:t>Grant of Type Approval</a:t>
          </a:r>
          <a:endParaRPr lang="en-GB" sz="3200" dirty="0">
            <a:latin typeface="Agency FB" pitchFamily="34" charset="0"/>
          </a:endParaRPr>
        </a:p>
      </dgm:t>
    </dgm:pt>
    <dgm:pt modelId="{BD4821B5-97C5-469A-A6FA-AB5C09EC313C}" type="parTrans" cxnId="{71310969-50F5-43ED-8A55-61DBD9FC8F9E}">
      <dgm:prSet/>
      <dgm:spPr/>
      <dgm:t>
        <a:bodyPr/>
        <a:lstStyle/>
        <a:p>
          <a:endParaRPr lang="en-GB">
            <a:latin typeface="Agency FB" pitchFamily="34" charset="0"/>
          </a:endParaRPr>
        </a:p>
      </dgm:t>
    </dgm:pt>
    <dgm:pt modelId="{3E4AC2DC-B91C-4D27-ADD0-10B75B9581A3}" type="sibTrans" cxnId="{71310969-50F5-43ED-8A55-61DBD9FC8F9E}">
      <dgm:prSet/>
      <dgm:spPr/>
      <dgm:t>
        <a:bodyPr/>
        <a:lstStyle/>
        <a:p>
          <a:endParaRPr lang="en-GB">
            <a:latin typeface="Agency FB" pitchFamily="34" charset="0"/>
          </a:endParaRPr>
        </a:p>
      </dgm:t>
    </dgm:pt>
    <dgm:pt modelId="{7A090C62-0D7D-48BA-A717-D4D0733A2EC9}">
      <dgm:prSet phldrT="[Text]"/>
      <dgm:spPr/>
      <dgm:t>
        <a:bodyPr/>
        <a:lstStyle/>
        <a:p>
          <a:r>
            <a:rPr lang="en-US" dirty="0" smtClean="0">
              <a:latin typeface="Agency FB" pitchFamily="34" charset="0"/>
            </a:rPr>
            <a:t>Regulation 9</a:t>
          </a:r>
          <a:endParaRPr lang="en-GB" dirty="0">
            <a:latin typeface="Agency FB" pitchFamily="34" charset="0"/>
          </a:endParaRPr>
        </a:p>
      </dgm:t>
    </dgm:pt>
    <dgm:pt modelId="{366C5D32-77C6-445C-BF03-B4CC25834963}" type="parTrans" cxnId="{0E1DEBFE-4D57-4231-9D94-66A5D21D0A61}">
      <dgm:prSet/>
      <dgm:spPr/>
      <dgm:t>
        <a:bodyPr/>
        <a:lstStyle/>
        <a:p>
          <a:endParaRPr lang="en-GB">
            <a:latin typeface="Agency FB" pitchFamily="34" charset="0"/>
          </a:endParaRPr>
        </a:p>
      </dgm:t>
    </dgm:pt>
    <dgm:pt modelId="{4531692B-8B73-4E87-B853-576688F50298}" type="sibTrans" cxnId="{0E1DEBFE-4D57-4231-9D94-66A5D21D0A61}">
      <dgm:prSet/>
      <dgm:spPr/>
      <dgm:t>
        <a:bodyPr/>
        <a:lstStyle/>
        <a:p>
          <a:endParaRPr lang="en-GB">
            <a:latin typeface="Agency FB" pitchFamily="34" charset="0"/>
          </a:endParaRPr>
        </a:p>
      </dgm:t>
    </dgm:pt>
    <dgm:pt modelId="{DA70AB1E-5B2E-4C9A-B3B3-16F28E143AA2}">
      <dgm:prSet phldrT="[Text]" custT="1"/>
      <dgm:spPr/>
      <dgm:t>
        <a:bodyPr/>
        <a:lstStyle/>
        <a:p>
          <a:r>
            <a:rPr lang="en-US" sz="3200" dirty="0" smtClean="0">
              <a:latin typeface="Agency FB" pitchFamily="34" charset="0"/>
            </a:rPr>
            <a:t>List of approved equipment</a:t>
          </a:r>
          <a:endParaRPr lang="en-GB" sz="3200" dirty="0">
            <a:latin typeface="Agency FB" pitchFamily="34" charset="0"/>
          </a:endParaRPr>
        </a:p>
      </dgm:t>
    </dgm:pt>
    <dgm:pt modelId="{0F3CCDD8-79E6-41B3-90D7-ED463D8F7A94}" type="parTrans" cxnId="{7C10341B-1241-4273-BF67-6228A8FF1F39}">
      <dgm:prSet/>
      <dgm:spPr/>
      <dgm:t>
        <a:bodyPr/>
        <a:lstStyle/>
        <a:p>
          <a:endParaRPr lang="en-GB">
            <a:latin typeface="Agency FB" pitchFamily="34" charset="0"/>
          </a:endParaRPr>
        </a:p>
      </dgm:t>
    </dgm:pt>
    <dgm:pt modelId="{1050DBD6-E1A6-4AAC-9C27-1B50A0E47374}" type="sibTrans" cxnId="{7C10341B-1241-4273-BF67-6228A8FF1F39}">
      <dgm:prSet/>
      <dgm:spPr/>
      <dgm:t>
        <a:bodyPr/>
        <a:lstStyle/>
        <a:p>
          <a:endParaRPr lang="en-GB">
            <a:latin typeface="Agency FB" pitchFamily="34" charset="0"/>
          </a:endParaRPr>
        </a:p>
      </dgm:t>
    </dgm:pt>
    <dgm:pt modelId="{14830C11-6ACF-4878-8BF8-D268193D8F26}" type="pres">
      <dgm:prSet presAssocID="{A1AB70F9-4382-4792-B608-FF478C8DAA2D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GB"/>
        </a:p>
      </dgm:t>
    </dgm:pt>
    <dgm:pt modelId="{9416967F-5B82-4E1B-8253-1355A713C82B}" type="pres">
      <dgm:prSet presAssocID="{577ECFBE-5FAD-4A7C-A4DC-7AE9BBBDCDEF}" presName="linNode" presStyleCnt="0"/>
      <dgm:spPr/>
      <dgm:t>
        <a:bodyPr/>
        <a:lstStyle/>
        <a:p>
          <a:endParaRPr lang="en-US"/>
        </a:p>
      </dgm:t>
    </dgm:pt>
    <dgm:pt modelId="{895B47FD-BEF1-4B3A-81B6-4475BBA734CE}" type="pres">
      <dgm:prSet presAssocID="{577ECFBE-5FAD-4A7C-A4DC-7AE9BBBDCDEF}" presName="parentText" presStyleLbl="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26D243C0-506F-4076-9C6D-765BBEAA48F0}" type="pres">
      <dgm:prSet presAssocID="{577ECFBE-5FAD-4A7C-A4DC-7AE9BBBDCDEF}" presName="descendantText" presStyleLbl="alignAccFollow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525EF1B9-80D8-447B-86F2-7995C05BF129}" type="pres">
      <dgm:prSet presAssocID="{28707876-E262-473B-A53B-C64E8641C6A3}" presName="sp" presStyleCnt="0"/>
      <dgm:spPr/>
      <dgm:t>
        <a:bodyPr/>
        <a:lstStyle/>
        <a:p>
          <a:endParaRPr lang="en-US"/>
        </a:p>
      </dgm:t>
    </dgm:pt>
    <dgm:pt modelId="{D4D8AD69-C96A-4DBB-B12E-B1462FF4ABA1}" type="pres">
      <dgm:prSet presAssocID="{BFA96048-27AE-49D6-9D33-59D940111571}" presName="linNode" presStyleCnt="0"/>
      <dgm:spPr/>
      <dgm:t>
        <a:bodyPr/>
        <a:lstStyle/>
        <a:p>
          <a:endParaRPr lang="en-US"/>
        </a:p>
      </dgm:t>
    </dgm:pt>
    <dgm:pt modelId="{685E42EC-4D91-4874-9926-D34EFD637AC9}" type="pres">
      <dgm:prSet presAssocID="{BFA96048-27AE-49D6-9D33-59D940111571}" presName="parentText" presStyleLbl="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B32591A3-4D96-4503-AD6F-6B7C0FA6C68F}" type="pres">
      <dgm:prSet presAssocID="{BFA96048-27AE-49D6-9D33-59D940111571}" presName="descendantText" presStyleLbl="alignAccFollow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8077AF10-B3AA-4434-867E-BCBF4516C488}" type="pres">
      <dgm:prSet presAssocID="{9DFD2FBA-E733-40B8-B31F-54546611A892}" presName="sp" presStyleCnt="0"/>
      <dgm:spPr/>
      <dgm:t>
        <a:bodyPr/>
        <a:lstStyle/>
        <a:p>
          <a:endParaRPr lang="en-US"/>
        </a:p>
      </dgm:t>
    </dgm:pt>
    <dgm:pt modelId="{241F6E40-DF18-4CCD-9CC5-DCC6E3A66556}" type="pres">
      <dgm:prSet presAssocID="{7A090C62-0D7D-48BA-A717-D4D0733A2EC9}" presName="linNode" presStyleCnt="0"/>
      <dgm:spPr/>
      <dgm:t>
        <a:bodyPr/>
        <a:lstStyle/>
        <a:p>
          <a:endParaRPr lang="en-US"/>
        </a:p>
      </dgm:t>
    </dgm:pt>
    <dgm:pt modelId="{127E45F0-E89C-4249-801D-0F0ADB3378C2}" type="pres">
      <dgm:prSet presAssocID="{7A090C62-0D7D-48BA-A717-D4D0733A2EC9}" presName="parentText" presStyleLbl="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FE6B48D3-2624-4113-89B4-D8CF9A6FC0A1}" type="pres">
      <dgm:prSet presAssocID="{7A090C62-0D7D-48BA-A717-D4D0733A2EC9}" presName="descendantText" presStyleLbl="alignAccFollow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</dgm:ptLst>
  <dgm:cxnLst>
    <dgm:cxn modelId="{0DFAFE9A-AFED-4257-9F6D-0B1861C8D70D}" srcId="{577ECFBE-5FAD-4A7C-A4DC-7AE9BBBDCDEF}" destId="{FE92693D-5C28-4D16-9F48-20BE17427A3D}" srcOrd="0" destOrd="0" parTransId="{67E8ADD3-7130-4971-B5E2-6C6030A95D97}" sibTransId="{6A1AEF6F-B6B1-412E-A194-DF6ECFE20A9D}"/>
    <dgm:cxn modelId="{71310969-50F5-43ED-8A55-61DBD9FC8F9E}" srcId="{BFA96048-27AE-49D6-9D33-59D940111571}" destId="{BE008948-70BF-4510-9FAE-0C2654F65141}" srcOrd="0" destOrd="0" parTransId="{BD4821B5-97C5-469A-A6FA-AB5C09EC313C}" sibTransId="{3E4AC2DC-B91C-4D27-ADD0-10B75B9581A3}"/>
    <dgm:cxn modelId="{1F486C66-5884-417F-B67F-50ACB9EE32DA}" srcId="{A1AB70F9-4382-4792-B608-FF478C8DAA2D}" destId="{577ECFBE-5FAD-4A7C-A4DC-7AE9BBBDCDEF}" srcOrd="0" destOrd="0" parTransId="{27BD7913-D106-43E1-B1FF-0B95D13DD6A8}" sibTransId="{28707876-E262-473B-A53B-C64E8641C6A3}"/>
    <dgm:cxn modelId="{D3E25D32-4E78-43A8-BDA1-30437B7E7FB1}" type="presOf" srcId="{BE008948-70BF-4510-9FAE-0C2654F65141}" destId="{B32591A3-4D96-4503-AD6F-6B7C0FA6C68F}" srcOrd="0" destOrd="0" presId="urn:microsoft.com/office/officeart/2005/8/layout/vList5"/>
    <dgm:cxn modelId="{A81A10D9-0CC5-47E5-A18C-DDFA81164654}" type="presOf" srcId="{7A090C62-0D7D-48BA-A717-D4D0733A2EC9}" destId="{127E45F0-E89C-4249-801D-0F0ADB3378C2}" srcOrd="0" destOrd="0" presId="urn:microsoft.com/office/officeart/2005/8/layout/vList5"/>
    <dgm:cxn modelId="{1863520F-4DDE-486F-8584-849F84F1A64B}" srcId="{A1AB70F9-4382-4792-B608-FF478C8DAA2D}" destId="{BFA96048-27AE-49D6-9D33-59D940111571}" srcOrd="1" destOrd="0" parTransId="{FEFEDE30-5359-4AF1-B866-5648E569712D}" sibTransId="{9DFD2FBA-E733-40B8-B31F-54546611A892}"/>
    <dgm:cxn modelId="{E2062CEA-991D-4A80-A4CE-259B2864D056}" type="presOf" srcId="{FE92693D-5C28-4D16-9F48-20BE17427A3D}" destId="{26D243C0-506F-4076-9C6D-765BBEAA48F0}" srcOrd="0" destOrd="0" presId="urn:microsoft.com/office/officeart/2005/8/layout/vList5"/>
    <dgm:cxn modelId="{DD32EDDD-7B2E-4BB3-B37E-A690FBFF8B47}" type="presOf" srcId="{A1AB70F9-4382-4792-B608-FF478C8DAA2D}" destId="{14830C11-6ACF-4878-8BF8-D268193D8F26}" srcOrd="0" destOrd="0" presId="urn:microsoft.com/office/officeart/2005/8/layout/vList5"/>
    <dgm:cxn modelId="{7C10341B-1241-4273-BF67-6228A8FF1F39}" srcId="{7A090C62-0D7D-48BA-A717-D4D0733A2EC9}" destId="{DA70AB1E-5B2E-4C9A-B3B3-16F28E143AA2}" srcOrd="0" destOrd="0" parTransId="{0F3CCDD8-79E6-41B3-90D7-ED463D8F7A94}" sibTransId="{1050DBD6-E1A6-4AAC-9C27-1B50A0E47374}"/>
    <dgm:cxn modelId="{AA48CE60-C282-4B49-A686-B7BAC627C4DF}" type="presOf" srcId="{DA70AB1E-5B2E-4C9A-B3B3-16F28E143AA2}" destId="{FE6B48D3-2624-4113-89B4-D8CF9A6FC0A1}" srcOrd="0" destOrd="0" presId="urn:microsoft.com/office/officeart/2005/8/layout/vList5"/>
    <dgm:cxn modelId="{0E1DEBFE-4D57-4231-9D94-66A5D21D0A61}" srcId="{A1AB70F9-4382-4792-B608-FF478C8DAA2D}" destId="{7A090C62-0D7D-48BA-A717-D4D0733A2EC9}" srcOrd="2" destOrd="0" parTransId="{366C5D32-77C6-445C-BF03-B4CC25834963}" sibTransId="{4531692B-8B73-4E87-B853-576688F50298}"/>
    <dgm:cxn modelId="{77EB9ABF-A553-41A9-ACD7-56841685BE33}" type="presOf" srcId="{577ECFBE-5FAD-4A7C-A4DC-7AE9BBBDCDEF}" destId="{895B47FD-BEF1-4B3A-81B6-4475BBA734CE}" srcOrd="0" destOrd="0" presId="urn:microsoft.com/office/officeart/2005/8/layout/vList5"/>
    <dgm:cxn modelId="{22B6DFB2-0738-427A-A7C5-8A5B1784E359}" type="presOf" srcId="{BFA96048-27AE-49D6-9D33-59D940111571}" destId="{685E42EC-4D91-4874-9926-D34EFD637AC9}" srcOrd="0" destOrd="0" presId="urn:microsoft.com/office/officeart/2005/8/layout/vList5"/>
    <dgm:cxn modelId="{42D2EC59-3FC2-4FB6-89C9-3E18297363F2}" type="presParOf" srcId="{14830C11-6ACF-4878-8BF8-D268193D8F26}" destId="{9416967F-5B82-4E1B-8253-1355A713C82B}" srcOrd="0" destOrd="0" presId="urn:microsoft.com/office/officeart/2005/8/layout/vList5"/>
    <dgm:cxn modelId="{80CA9D24-2B00-4725-B9AD-50CB67C284D9}" type="presParOf" srcId="{9416967F-5B82-4E1B-8253-1355A713C82B}" destId="{895B47FD-BEF1-4B3A-81B6-4475BBA734CE}" srcOrd="0" destOrd="0" presId="urn:microsoft.com/office/officeart/2005/8/layout/vList5"/>
    <dgm:cxn modelId="{A259607E-4899-4EB0-8BBC-4F219E602423}" type="presParOf" srcId="{9416967F-5B82-4E1B-8253-1355A713C82B}" destId="{26D243C0-506F-4076-9C6D-765BBEAA48F0}" srcOrd="1" destOrd="0" presId="urn:microsoft.com/office/officeart/2005/8/layout/vList5"/>
    <dgm:cxn modelId="{33D9C0AF-21EA-413A-8395-92E994A6C131}" type="presParOf" srcId="{14830C11-6ACF-4878-8BF8-D268193D8F26}" destId="{525EF1B9-80D8-447B-86F2-7995C05BF129}" srcOrd="1" destOrd="0" presId="urn:microsoft.com/office/officeart/2005/8/layout/vList5"/>
    <dgm:cxn modelId="{0CE8007C-4FB8-49D2-AF7C-FB621EED721F}" type="presParOf" srcId="{14830C11-6ACF-4878-8BF8-D268193D8F26}" destId="{D4D8AD69-C96A-4DBB-B12E-B1462FF4ABA1}" srcOrd="2" destOrd="0" presId="urn:microsoft.com/office/officeart/2005/8/layout/vList5"/>
    <dgm:cxn modelId="{3CF66942-12D5-4A17-8497-13BA039FEBE7}" type="presParOf" srcId="{D4D8AD69-C96A-4DBB-B12E-B1462FF4ABA1}" destId="{685E42EC-4D91-4874-9926-D34EFD637AC9}" srcOrd="0" destOrd="0" presId="urn:microsoft.com/office/officeart/2005/8/layout/vList5"/>
    <dgm:cxn modelId="{6A78F31E-B2EC-4BB5-B23D-1615B19B7A34}" type="presParOf" srcId="{D4D8AD69-C96A-4DBB-B12E-B1462FF4ABA1}" destId="{B32591A3-4D96-4503-AD6F-6B7C0FA6C68F}" srcOrd="1" destOrd="0" presId="urn:microsoft.com/office/officeart/2005/8/layout/vList5"/>
    <dgm:cxn modelId="{2602C3CD-27CE-4EAE-A14B-9D2EE4EBEB4C}" type="presParOf" srcId="{14830C11-6ACF-4878-8BF8-D268193D8F26}" destId="{8077AF10-B3AA-4434-867E-BCBF4516C488}" srcOrd="3" destOrd="0" presId="urn:microsoft.com/office/officeart/2005/8/layout/vList5"/>
    <dgm:cxn modelId="{2E96D97F-36FB-4D99-A857-43FD171C77CD}" type="presParOf" srcId="{14830C11-6ACF-4878-8BF8-D268193D8F26}" destId="{241F6E40-DF18-4CCD-9CC5-DCC6E3A66556}" srcOrd="4" destOrd="0" presId="urn:microsoft.com/office/officeart/2005/8/layout/vList5"/>
    <dgm:cxn modelId="{3202C582-FF38-4065-B151-0704238F6CCA}" type="presParOf" srcId="{241F6E40-DF18-4CCD-9CC5-DCC6E3A66556}" destId="{127E45F0-E89C-4249-801D-0F0ADB3378C2}" srcOrd="0" destOrd="0" presId="urn:microsoft.com/office/officeart/2005/8/layout/vList5"/>
    <dgm:cxn modelId="{9C6DCB47-A722-441F-8906-772F71F87222}" type="presParOf" srcId="{241F6E40-DF18-4CCD-9CC5-DCC6E3A66556}" destId="{FE6B48D3-2624-4113-89B4-D8CF9A6FC0A1}" srcOrd="1" destOrd="0" presId="urn:microsoft.com/office/officeart/2005/8/layout/vList5"/>
  </dgm:cxnLst>
  <dgm:bg>
    <a:gradFill>
      <a:gsLst>
        <a:gs pos="0">
          <a:schemeClr val="accent2">
            <a:lumMod val="60000"/>
            <a:lumOff val="40000"/>
          </a:schemeClr>
        </a:gs>
        <a:gs pos="50000">
          <a:schemeClr val="accent2">
            <a:lumMod val="40000"/>
            <a:lumOff val="60000"/>
          </a:schemeClr>
        </a:gs>
        <a:gs pos="100000">
          <a:schemeClr val="accent2">
            <a:lumMod val="20000"/>
            <a:lumOff val="80000"/>
          </a:schemeClr>
        </a:gs>
      </a:gsLst>
      <a:lin ang="5400000" scaled="0"/>
    </a:gradFill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A1AB70F9-4382-4792-B608-FF478C8DAA2D}" type="doc">
      <dgm:prSet loTypeId="urn:microsoft.com/office/officeart/2005/8/layout/vList5" loCatId="list" qsTypeId="urn:microsoft.com/office/officeart/2005/8/quickstyle/3d3" qsCatId="3D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577ECFBE-5FAD-4A7C-A4DC-7AE9BBBDCDEF}">
      <dgm:prSet phldrT="[Text]"/>
      <dgm:spPr/>
      <dgm:t>
        <a:bodyPr/>
        <a:lstStyle/>
        <a:p>
          <a:r>
            <a:rPr lang="en-US" dirty="0" smtClean="0">
              <a:latin typeface="Agency FB" pitchFamily="34" charset="0"/>
            </a:rPr>
            <a:t>Regulation 12</a:t>
          </a:r>
          <a:endParaRPr lang="en-GB" dirty="0">
            <a:latin typeface="Agency FB" pitchFamily="34" charset="0"/>
          </a:endParaRPr>
        </a:p>
      </dgm:t>
    </dgm:pt>
    <dgm:pt modelId="{27BD7913-D106-43E1-B1FF-0B95D13DD6A8}" type="parTrans" cxnId="{1F486C66-5884-417F-B67F-50ACB9EE32DA}">
      <dgm:prSet/>
      <dgm:spPr/>
      <dgm:t>
        <a:bodyPr/>
        <a:lstStyle/>
        <a:p>
          <a:endParaRPr lang="en-GB">
            <a:latin typeface="Agency FB" pitchFamily="34" charset="0"/>
          </a:endParaRPr>
        </a:p>
      </dgm:t>
    </dgm:pt>
    <dgm:pt modelId="{28707876-E262-473B-A53B-C64E8641C6A3}" type="sibTrans" cxnId="{1F486C66-5884-417F-B67F-50ACB9EE32DA}">
      <dgm:prSet/>
      <dgm:spPr/>
      <dgm:t>
        <a:bodyPr/>
        <a:lstStyle/>
        <a:p>
          <a:endParaRPr lang="en-GB">
            <a:latin typeface="Agency FB" pitchFamily="34" charset="0"/>
          </a:endParaRPr>
        </a:p>
      </dgm:t>
    </dgm:pt>
    <dgm:pt modelId="{FE92693D-5C28-4D16-9F48-20BE17427A3D}">
      <dgm:prSet phldrT="[Text]" custT="1"/>
      <dgm:spPr/>
      <dgm:t>
        <a:bodyPr/>
        <a:lstStyle/>
        <a:p>
          <a:r>
            <a:rPr lang="en-US" sz="2800" dirty="0" smtClean="0">
              <a:latin typeface="Agency FB" pitchFamily="34" charset="0"/>
            </a:rPr>
            <a:t>Obligations of Importer and Distributors</a:t>
          </a:r>
          <a:endParaRPr lang="en-GB" sz="2800" dirty="0">
            <a:latin typeface="Agency FB" pitchFamily="34" charset="0"/>
          </a:endParaRPr>
        </a:p>
      </dgm:t>
    </dgm:pt>
    <dgm:pt modelId="{67E8ADD3-7130-4971-B5E2-6C6030A95D97}" type="parTrans" cxnId="{0DFAFE9A-AFED-4257-9F6D-0B1861C8D70D}">
      <dgm:prSet/>
      <dgm:spPr/>
      <dgm:t>
        <a:bodyPr/>
        <a:lstStyle/>
        <a:p>
          <a:endParaRPr lang="en-GB">
            <a:latin typeface="Agency FB" pitchFamily="34" charset="0"/>
          </a:endParaRPr>
        </a:p>
      </dgm:t>
    </dgm:pt>
    <dgm:pt modelId="{6A1AEF6F-B6B1-412E-A194-DF6ECFE20A9D}" type="sibTrans" cxnId="{0DFAFE9A-AFED-4257-9F6D-0B1861C8D70D}">
      <dgm:prSet/>
      <dgm:spPr/>
      <dgm:t>
        <a:bodyPr/>
        <a:lstStyle/>
        <a:p>
          <a:endParaRPr lang="en-GB">
            <a:latin typeface="Agency FB" pitchFamily="34" charset="0"/>
          </a:endParaRPr>
        </a:p>
      </dgm:t>
    </dgm:pt>
    <dgm:pt modelId="{BFA96048-27AE-49D6-9D33-59D940111571}">
      <dgm:prSet phldrT="[Text]"/>
      <dgm:spPr/>
      <dgm:t>
        <a:bodyPr/>
        <a:lstStyle/>
        <a:p>
          <a:r>
            <a:rPr lang="en-US" dirty="0" smtClean="0">
              <a:latin typeface="Agency FB" pitchFamily="34" charset="0"/>
            </a:rPr>
            <a:t>Regulation 14</a:t>
          </a:r>
          <a:endParaRPr lang="en-GB" dirty="0">
            <a:latin typeface="Agency FB" pitchFamily="34" charset="0"/>
          </a:endParaRPr>
        </a:p>
      </dgm:t>
    </dgm:pt>
    <dgm:pt modelId="{FEFEDE30-5359-4AF1-B866-5648E569712D}" type="parTrans" cxnId="{1863520F-4DDE-486F-8584-849F84F1A64B}">
      <dgm:prSet/>
      <dgm:spPr/>
      <dgm:t>
        <a:bodyPr/>
        <a:lstStyle/>
        <a:p>
          <a:endParaRPr lang="en-GB">
            <a:latin typeface="Agency FB" pitchFamily="34" charset="0"/>
          </a:endParaRPr>
        </a:p>
      </dgm:t>
    </dgm:pt>
    <dgm:pt modelId="{9DFD2FBA-E733-40B8-B31F-54546611A892}" type="sibTrans" cxnId="{1863520F-4DDE-486F-8584-849F84F1A64B}">
      <dgm:prSet/>
      <dgm:spPr/>
      <dgm:t>
        <a:bodyPr/>
        <a:lstStyle/>
        <a:p>
          <a:endParaRPr lang="en-GB">
            <a:latin typeface="Agency FB" pitchFamily="34" charset="0"/>
          </a:endParaRPr>
        </a:p>
      </dgm:t>
    </dgm:pt>
    <dgm:pt modelId="{BE008948-70BF-4510-9FAE-0C2654F65141}">
      <dgm:prSet phldrT="[Text]"/>
      <dgm:spPr/>
      <dgm:t>
        <a:bodyPr/>
        <a:lstStyle/>
        <a:p>
          <a:r>
            <a:rPr lang="en-US" dirty="0" smtClean="0">
              <a:latin typeface="Agency FB" pitchFamily="34" charset="0"/>
            </a:rPr>
            <a:t>Marketing ICT Equipment in Zambia</a:t>
          </a:r>
          <a:endParaRPr lang="en-GB" dirty="0">
            <a:latin typeface="Agency FB" pitchFamily="34" charset="0"/>
          </a:endParaRPr>
        </a:p>
      </dgm:t>
    </dgm:pt>
    <dgm:pt modelId="{BD4821B5-97C5-469A-A6FA-AB5C09EC313C}" type="parTrans" cxnId="{71310969-50F5-43ED-8A55-61DBD9FC8F9E}">
      <dgm:prSet/>
      <dgm:spPr/>
      <dgm:t>
        <a:bodyPr/>
        <a:lstStyle/>
        <a:p>
          <a:endParaRPr lang="en-GB">
            <a:latin typeface="Agency FB" pitchFamily="34" charset="0"/>
          </a:endParaRPr>
        </a:p>
      </dgm:t>
    </dgm:pt>
    <dgm:pt modelId="{3E4AC2DC-B91C-4D27-ADD0-10B75B9581A3}" type="sibTrans" cxnId="{71310969-50F5-43ED-8A55-61DBD9FC8F9E}">
      <dgm:prSet/>
      <dgm:spPr/>
      <dgm:t>
        <a:bodyPr/>
        <a:lstStyle/>
        <a:p>
          <a:endParaRPr lang="en-GB">
            <a:latin typeface="Agency FB" pitchFamily="34" charset="0"/>
          </a:endParaRPr>
        </a:p>
      </dgm:t>
    </dgm:pt>
    <dgm:pt modelId="{7A090C62-0D7D-48BA-A717-D4D0733A2EC9}">
      <dgm:prSet phldrT="[Text]"/>
      <dgm:spPr/>
      <dgm:t>
        <a:bodyPr/>
        <a:lstStyle/>
        <a:p>
          <a:r>
            <a:rPr lang="en-US" dirty="0" smtClean="0">
              <a:latin typeface="Agency FB" pitchFamily="34" charset="0"/>
            </a:rPr>
            <a:t>Regulation 17</a:t>
          </a:r>
          <a:endParaRPr lang="en-GB" dirty="0">
            <a:latin typeface="Agency FB" pitchFamily="34" charset="0"/>
          </a:endParaRPr>
        </a:p>
      </dgm:t>
    </dgm:pt>
    <dgm:pt modelId="{366C5D32-77C6-445C-BF03-B4CC25834963}" type="parTrans" cxnId="{0E1DEBFE-4D57-4231-9D94-66A5D21D0A61}">
      <dgm:prSet/>
      <dgm:spPr/>
      <dgm:t>
        <a:bodyPr/>
        <a:lstStyle/>
        <a:p>
          <a:endParaRPr lang="en-GB">
            <a:latin typeface="Agency FB" pitchFamily="34" charset="0"/>
          </a:endParaRPr>
        </a:p>
      </dgm:t>
    </dgm:pt>
    <dgm:pt modelId="{4531692B-8B73-4E87-B853-576688F50298}" type="sibTrans" cxnId="{0E1DEBFE-4D57-4231-9D94-66A5D21D0A61}">
      <dgm:prSet/>
      <dgm:spPr/>
      <dgm:t>
        <a:bodyPr/>
        <a:lstStyle/>
        <a:p>
          <a:endParaRPr lang="en-GB">
            <a:latin typeface="Agency FB" pitchFamily="34" charset="0"/>
          </a:endParaRPr>
        </a:p>
      </dgm:t>
    </dgm:pt>
    <dgm:pt modelId="{DA70AB1E-5B2E-4C9A-B3B3-16F28E143AA2}">
      <dgm:prSet phldrT="[Text]"/>
      <dgm:spPr/>
      <dgm:t>
        <a:bodyPr/>
        <a:lstStyle/>
        <a:p>
          <a:r>
            <a:rPr lang="en-US" dirty="0" smtClean="0">
              <a:latin typeface="Agency FB" pitchFamily="34" charset="0"/>
            </a:rPr>
            <a:t>Facility installation clearance</a:t>
          </a:r>
          <a:endParaRPr lang="en-GB" dirty="0">
            <a:latin typeface="Agency FB" pitchFamily="34" charset="0"/>
          </a:endParaRPr>
        </a:p>
      </dgm:t>
    </dgm:pt>
    <dgm:pt modelId="{0F3CCDD8-79E6-41B3-90D7-ED463D8F7A94}" type="parTrans" cxnId="{7C10341B-1241-4273-BF67-6228A8FF1F39}">
      <dgm:prSet/>
      <dgm:spPr/>
      <dgm:t>
        <a:bodyPr/>
        <a:lstStyle/>
        <a:p>
          <a:endParaRPr lang="en-GB">
            <a:latin typeface="Agency FB" pitchFamily="34" charset="0"/>
          </a:endParaRPr>
        </a:p>
      </dgm:t>
    </dgm:pt>
    <dgm:pt modelId="{1050DBD6-E1A6-4AAC-9C27-1B50A0E47374}" type="sibTrans" cxnId="{7C10341B-1241-4273-BF67-6228A8FF1F39}">
      <dgm:prSet/>
      <dgm:spPr/>
      <dgm:t>
        <a:bodyPr/>
        <a:lstStyle/>
        <a:p>
          <a:endParaRPr lang="en-GB">
            <a:latin typeface="Agency FB" pitchFamily="34" charset="0"/>
          </a:endParaRPr>
        </a:p>
      </dgm:t>
    </dgm:pt>
    <dgm:pt modelId="{4E10E59A-CC45-4BD8-B585-57F94615BA79}">
      <dgm:prSet phldrT="[Text]"/>
      <dgm:spPr/>
      <dgm:t>
        <a:bodyPr/>
        <a:lstStyle/>
        <a:p>
          <a:r>
            <a:rPr lang="en-US" dirty="0" smtClean="0">
              <a:latin typeface="Agency FB" pitchFamily="34" charset="0"/>
            </a:rPr>
            <a:t>Regulation 16</a:t>
          </a:r>
          <a:endParaRPr lang="en-GB" dirty="0">
            <a:latin typeface="Agency FB" pitchFamily="34" charset="0"/>
          </a:endParaRPr>
        </a:p>
      </dgm:t>
    </dgm:pt>
    <dgm:pt modelId="{A3A49CD4-F2D1-49E8-BD82-36B3A30296D7}" type="parTrans" cxnId="{2F83559E-9C63-4E8E-AEC1-941F66574072}">
      <dgm:prSet/>
      <dgm:spPr/>
      <dgm:t>
        <a:bodyPr/>
        <a:lstStyle/>
        <a:p>
          <a:endParaRPr lang="en-US"/>
        </a:p>
      </dgm:t>
    </dgm:pt>
    <dgm:pt modelId="{4B896640-50C3-41F8-BF6C-F747C521B652}" type="sibTrans" cxnId="{2F83559E-9C63-4E8E-AEC1-941F66574072}">
      <dgm:prSet/>
      <dgm:spPr/>
      <dgm:t>
        <a:bodyPr/>
        <a:lstStyle/>
        <a:p>
          <a:endParaRPr lang="en-US"/>
        </a:p>
      </dgm:t>
    </dgm:pt>
    <dgm:pt modelId="{FC1D6D0C-615A-43D2-871C-187D373E2BA5}">
      <dgm:prSet/>
      <dgm:spPr/>
      <dgm:t>
        <a:bodyPr/>
        <a:lstStyle/>
        <a:p>
          <a:r>
            <a:rPr lang="en-US" dirty="0" smtClean="0">
              <a:latin typeface="Agency FB" pitchFamily="34" charset="0"/>
            </a:rPr>
            <a:t>Complaint against Harmful apparatus</a:t>
          </a:r>
          <a:endParaRPr lang="en-GB" dirty="0">
            <a:latin typeface="Agency FB" pitchFamily="34" charset="0"/>
          </a:endParaRPr>
        </a:p>
      </dgm:t>
    </dgm:pt>
    <dgm:pt modelId="{B1084B66-BEEE-47F8-81C2-38D37BE4820B}" type="parTrans" cxnId="{A125D3A5-CE06-4B36-AE5E-9095230ECAC7}">
      <dgm:prSet/>
      <dgm:spPr/>
      <dgm:t>
        <a:bodyPr/>
        <a:lstStyle/>
        <a:p>
          <a:endParaRPr lang="en-US"/>
        </a:p>
      </dgm:t>
    </dgm:pt>
    <dgm:pt modelId="{8E6C7CD7-0E91-47F2-BEB5-B539F6878721}" type="sibTrans" cxnId="{A125D3A5-CE06-4B36-AE5E-9095230ECAC7}">
      <dgm:prSet/>
      <dgm:spPr/>
      <dgm:t>
        <a:bodyPr/>
        <a:lstStyle/>
        <a:p>
          <a:endParaRPr lang="en-US"/>
        </a:p>
      </dgm:t>
    </dgm:pt>
    <dgm:pt modelId="{14830C11-6ACF-4878-8BF8-D268193D8F26}" type="pres">
      <dgm:prSet presAssocID="{A1AB70F9-4382-4792-B608-FF478C8DAA2D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GB"/>
        </a:p>
      </dgm:t>
    </dgm:pt>
    <dgm:pt modelId="{9416967F-5B82-4E1B-8253-1355A713C82B}" type="pres">
      <dgm:prSet presAssocID="{577ECFBE-5FAD-4A7C-A4DC-7AE9BBBDCDEF}" presName="linNode" presStyleCnt="0"/>
      <dgm:spPr/>
      <dgm:t>
        <a:bodyPr/>
        <a:lstStyle/>
        <a:p>
          <a:endParaRPr lang="en-US"/>
        </a:p>
      </dgm:t>
    </dgm:pt>
    <dgm:pt modelId="{895B47FD-BEF1-4B3A-81B6-4475BBA734CE}" type="pres">
      <dgm:prSet presAssocID="{577ECFBE-5FAD-4A7C-A4DC-7AE9BBBDCDEF}" presName="parentText" presStyleLbl="node1" presStyleIdx="0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26D243C0-506F-4076-9C6D-765BBEAA48F0}" type="pres">
      <dgm:prSet presAssocID="{577ECFBE-5FAD-4A7C-A4DC-7AE9BBBDCDEF}" presName="descendantText" presStyleLbl="alignAccFollowNode1" presStyleIdx="0" presStyleCnt="4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525EF1B9-80D8-447B-86F2-7995C05BF129}" type="pres">
      <dgm:prSet presAssocID="{28707876-E262-473B-A53B-C64E8641C6A3}" presName="sp" presStyleCnt="0"/>
      <dgm:spPr/>
      <dgm:t>
        <a:bodyPr/>
        <a:lstStyle/>
        <a:p>
          <a:endParaRPr lang="en-US"/>
        </a:p>
      </dgm:t>
    </dgm:pt>
    <dgm:pt modelId="{D4D8AD69-C96A-4DBB-B12E-B1462FF4ABA1}" type="pres">
      <dgm:prSet presAssocID="{BFA96048-27AE-49D6-9D33-59D940111571}" presName="linNode" presStyleCnt="0"/>
      <dgm:spPr/>
      <dgm:t>
        <a:bodyPr/>
        <a:lstStyle/>
        <a:p>
          <a:endParaRPr lang="en-US"/>
        </a:p>
      </dgm:t>
    </dgm:pt>
    <dgm:pt modelId="{685E42EC-4D91-4874-9926-D34EFD637AC9}" type="pres">
      <dgm:prSet presAssocID="{BFA96048-27AE-49D6-9D33-59D940111571}" presName="parentText" presStyleLbl="node1" presStyleIdx="1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B32591A3-4D96-4503-AD6F-6B7C0FA6C68F}" type="pres">
      <dgm:prSet presAssocID="{BFA96048-27AE-49D6-9D33-59D940111571}" presName="descendantText" presStyleLbl="alignAccFollowNode1" presStyleIdx="1" presStyleCnt="4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8077AF10-B3AA-4434-867E-BCBF4516C488}" type="pres">
      <dgm:prSet presAssocID="{9DFD2FBA-E733-40B8-B31F-54546611A892}" presName="sp" presStyleCnt="0"/>
      <dgm:spPr/>
      <dgm:t>
        <a:bodyPr/>
        <a:lstStyle/>
        <a:p>
          <a:endParaRPr lang="en-US"/>
        </a:p>
      </dgm:t>
    </dgm:pt>
    <dgm:pt modelId="{B7453E2A-D177-4599-8097-54858CC0AA92}" type="pres">
      <dgm:prSet presAssocID="{4E10E59A-CC45-4BD8-B585-57F94615BA79}" presName="linNode" presStyleCnt="0"/>
      <dgm:spPr/>
      <dgm:t>
        <a:bodyPr/>
        <a:lstStyle/>
        <a:p>
          <a:endParaRPr lang="en-US"/>
        </a:p>
      </dgm:t>
    </dgm:pt>
    <dgm:pt modelId="{9449CBA1-023F-42FB-8CAB-1A16E9376004}" type="pres">
      <dgm:prSet presAssocID="{4E10E59A-CC45-4BD8-B585-57F94615BA79}" presName="parentText" presStyleLbl="node1" presStyleIdx="2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F7681CAC-709E-4766-8B37-91353F94F120}" type="pres">
      <dgm:prSet presAssocID="{4E10E59A-CC45-4BD8-B585-57F94615BA79}" presName="descendantText" presStyleLbl="alignAccFollowNode1" presStyleIdx="2" presStyleCnt="4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A2D586C3-0838-4537-A2CC-A25ACF8168D9}" type="pres">
      <dgm:prSet presAssocID="{4B896640-50C3-41F8-BF6C-F747C521B652}" presName="sp" presStyleCnt="0"/>
      <dgm:spPr/>
      <dgm:t>
        <a:bodyPr/>
        <a:lstStyle/>
        <a:p>
          <a:endParaRPr lang="en-US"/>
        </a:p>
      </dgm:t>
    </dgm:pt>
    <dgm:pt modelId="{241F6E40-DF18-4CCD-9CC5-DCC6E3A66556}" type="pres">
      <dgm:prSet presAssocID="{7A090C62-0D7D-48BA-A717-D4D0733A2EC9}" presName="linNode" presStyleCnt="0"/>
      <dgm:spPr/>
      <dgm:t>
        <a:bodyPr/>
        <a:lstStyle/>
        <a:p>
          <a:endParaRPr lang="en-US"/>
        </a:p>
      </dgm:t>
    </dgm:pt>
    <dgm:pt modelId="{127E45F0-E89C-4249-801D-0F0ADB3378C2}" type="pres">
      <dgm:prSet presAssocID="{7A090C62-0D7D-48BA-A717-D4D0733A2EC9}" presName="parentText" presStyleLbl="node1" presStyleIdx="3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FE6B48D3-2624-4113-89B4-D8CF9A6FC0A1}" type="pres">
      <dgm:prSet presAssocID="{7A090C62-0D7D-48BA-A717-D4D0733A2EC9}" presName="descendantText" presStyleLbl="alignAccFollow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</dgm:ptLst>
  <dgm:cxnLst>
    <dgm:cxn modelId="{0DFAFE9A-AFED-4257-9F6D-0B1861C8D70D}" srcId="{577ECFBE-5FAD-4A7C-A4DC-7AE9BBBDCDEF}" destId="{FE92693D-5C28-4D16-9F48-20BE17427A3D}" srcOrd="0" destOrd="0" parTransId="{67E8ADD3-7130-4971-B5E2-6C6030A95D97}" sibTransId="{6A1AEF6F-B6B1-412E-A194-DF6ECFE20A9D}"/>
    <dgm:cxn modelId="{71310969-50F5-43ED-8A55-61DBD9FC8F9E}" srcId="{BFA96048-27AE-49D6-9D33-59D940111571}" destId="{BE008948-70BF-4510-9FAE-0C2654F65141}" srcOrd="0" destOrd="0" parTransId="{BD4821B5-97C5-469A-A6FA-AB5C09EC313C}" sibTransId="{3E4AC2DC-B91C-4D27-ADD0-10B75B9581A3}"/>
    <dgm:cxn modelId="{A3696AC1-10DC-4E6D-B0B7-E98331DA51B9}" type="presOf" srcId="{4E10E59A-CC45-4BD8-B585-57F94615BA79}" destId="{9449CBA1-023F-42FB-8CAB-1A16E9376004}" srcOrd="0" destOrd="0" presId="urn:microsoft.com/office/officeart/2005/8/layout/vList5"/>
    <dgm:cxn modelId="{1F486C66-5884-417F-B67F-50ACB9EE32DA}" srcId="{A1AB70F9-4382-4792-B608-FF478C8DAA2D}" destId="{577ECFBE-5FAD-4A7C-A4DC-7AE9BBBDCDEF}" srcOrd="0" destOrd="0" parTransId="{27BD7913-D106-43E1-B1FF-0B95D13DD6A8}" sibTransId="{28707876-E262-473B-A53B-C64E8641C6A3}"/>
    <dgm:cxn modelId="{65E836A4-C847-4F53-B672-AEA5596068A9}" type="presOf" srcId="{FC1D6D0C-615A-43D2-871C-187D373E2BA5}" destId="{F7681CAC-709E-4766-8B37-91353F94F120}" srcOrd="0" destOrd="0" presId="urn:microsoft.com/office/officeart/2005/8/layout/vList5"/>
    <dgm:cxn modelId="{66855B18-F18C-4E94-A5B0-541F79AB2532}" type="presOf" srcId="{BFA96048-27AE-49D6-9D33-59D940111571}" destId="{685E42EC-4D91-4874-9926-D34EFD637AC9}" srcOrd="0" destOrd="0" presId="urn:microsoft.com/office/officeart/2005/8/layout/vList5"/>
    <dgm:cxn modelId="{2F83559E-9C63-4E8E-AEC1-941F66574072}" srcId="{A1AB70F9-4382-4792-B608-FF478C8DAA2D}" destId="{4E10E59A-CC45-4BD8-B585-57F94615BA79}" srcOrd="2" destOrd="0" parTransId="{A3A49CD4-F2D1-49E8-BD82-36B3A30296D7}" sibTransId="{4B896640-50C3-41F8-BF6C-F747C521B652}"/>
    <dgm:cxn modelId="{A125D3A5-CE06-4B36-AE5E-9095230ECAC7}" srcId="{4E10E59A-CC45-4BD8-B585-57F94615BA79}" destId="{FC1D6D0C-615A-43D2-871C-187D373E2BA5}" srcOrd="0" destOrd="0" parTransId="{B1084B66-BEEE-47F8-81C2-38D37BE4820B}" sibTransId="{8E6C7CD7-0E91-47F2-BEB5-B539F6878721}"/>
    <dgm:cxn modelId="{93185677-23B7-4128-850A-DE96692FBB7F}" type="presOf" srcId="{FE92693D-5C28-4D16-9F48-20BE17427A3D}" destId="{26D243C0-506F-4076-9C6D-765BBEAA48F0}" srcOrd="0" destOrd="0" presId="urn:microsoft.com/office/officeart/2005/8/layout/vList5"/>
    <dgm:cxn modelId="{ACEEAA12-BC50-4D16-98DC-B1C7A203638E}" type="presOf" srcId="{7A090C62-0D7D-48BA-A717-D4D0733A2EC9}" destId="{127E45F0-E89C-4249-801D-0F0ADB3378C2}" srcOrd="0" destOrd="0" presId="urn:microsoft.com/office/officeart/2005/8/layout/vList5"/>
    <dgm:cxn modelId="{7C10341B-1241-4273-BF67-6228A8FF1F39}" srcId="{7A090C62-0D7D-48BA-A717-D4D0733A2EC9}" destId="{DA70AB1E-5B2E-4C9A-B3B3-16F28E143AA2}" srcOrd="0" destOrd="0" parTransId="{0F3CCDD8-79E6-41B3-90D7-ED463D8F7A94}" sibTransId="{1050DBD6-E1A6-4AAC-9C27-1B50A0E47374}"/>
    <dgm:cxn modelId="{1863520F-4DDE-486F-8584-849F84F1A64B}" srcId="{A1AB70F9-4382-4792-B608-FF478C8DAA2D}" destId="{BFA96048-27AE-49D6-9D33-59D940111571}" srcOrd="1" destOrd="0" parTransId="{FEFEDE30-5359-4AF1-B866-5648E569712D}" sibTransId="{9DFD2FBA-E733-40B8-B31F-54546611A892}"/>
    <dgm:cxn modelId="{0E1DEBFE-4D57-4231-9D94-66A5D21D0A61}" srcId="{A1AB70F9-4382-4792-B608-FF478C8DAA2D}" destId="{7A090C62-0D7D-48BA-A717-D4D0733A2EC9}" srcOrd="3" destOrd="0" parTransId="{366C5D32-77C6-445C-BF03-B4CC25834963}" sibTransId="{4531692B-8B73-4E87-B853-576688F50298}"/>
    <dgm:cxn modelId="{C2D3B587-08C4-420B-A69A-D74187D0A601}" type="presOf" srcId="{577ECFBE-5FAD-4A7C-A4DC-7AE9BBBDCDEF}" destId="{895B47FD-BEF1-4B3A-81B6-4475BBA734CE}" srcOrd="0" destOrd="0" presId="urn:microsoft.com/office/officeart/2005/8/layout/vList5"/>
    <dgm:cxn modelId="{EAB49062-0649-450A-97EE-1647A79CA428}" type="presOf" srcId="{A1AB70F9-4382-4792-B608-FF478C8DAA2D}" destId="{14830C11-6ACF-4878-8BF8-D268193D8F26}" srcOrd="0" destOrd="0" presId="urn:microsoft.com/office/officeart/2005/8/layout/vList5"/>
    <dgm:cxn modelId="{291922B7-DC8C-4DB9-BB2A-798E71192CCD}" type="presOf" srcId="{DA70AB1E-5B2E-4C9A-B3B3-16F28E143AA2}" destId="{FE6B48D3-2624-4113-89B4-D8CF9A6FC0A1}" srcOrd="0" destOrd="0" presId="urn:microsoft.com/office/officeart/2005/8/layout/vList5"/>
    <dgm:cxn modelId="{FCC81CE2-55BE-4A5F-B0CD-6EC79270977C}" type="presOf" srcId="{BE008948-70BF-4510-9FAE-0C2654F65141}" destId="{B32591A3-4D96-4503-AD6F-6B7C0FA6C68F}" srcOrd="0" destOrd="0" presId="urn:microsoft.com/office/officeart/2005/8/layout/vList5"/>
    <dgm:cxn modelId="{B056AF32-1A70-4A97-B4E9-A7ABD44DD5D7}" type="presParOf" srcId="{14830C11-6ACF-4878-8BF8-D268193D8F26}" destId="{9416967F-5B82-4E1B-8253-1355A713C82B}" srcOrd="0" destOrd="0" presId="urn:microsoft.com/office/officeart/2005/8/layout/vList5"/>
    <dgm:cxn modelId="{73181DD3-340D-4398-B42C-51F35B50D6B0}" type="presParOf" srcId="{9416967F-5B82-4E1B-8253-1355A713C82B}" destId="{895B47FD-BEF1-4B3A-81B6-4475BBA734CE}" srcOrd="0" destOrd="0" presId="urn:microsoft.com/office/officeart/2005/8/layout/vList5"/>
    <dgm:cxn modelId="{43506B4C-3277-4FDD-B92D-BAD4C3EAC3E8}" type="presParOf" srcId="{9416967F-5B82-4E1B-8253-1355A713C82B}" destId="{26D243C0-506F-4076-9C6D-765BBEAA48F0}" srcOrd="1" destOrd="0" presId="urn:microsoft.com/office/officeart/2005/8/layout/vList5"/>
    <dgm:cxn modelId="{67758DE6-269A-4F20-B11D-4B8CD5275838}" type="presParOf" srcId="{14830C11-6ACF-4878-8BF8-D268193D8F26}" destId="{525EF1B9-80D8-447B-86F2-7995C05BF129}" srcOrd="1" destOrd="0" presId="urn:microsoft.com/office/officeart/2005/8/layout/vList5"/>
    <dgm:cxn modelId="{09034E84-117E-428A-8FFD-857D59C64A5E}" type="presParOf" srcId="{14830C11-6ACF-4878-8BF8-D268193D8F26}" destId="{D4D8AD69-C96A-4DBB-B12E-B1462FF4ABA1}" srcOrd="2" destOrd="0" presId="urn:microsoft.com/office/officeart/2005/8/layout/vList5"/>
    <dgm:cxn modelId="{814844E5-AC15-4F7C-A9E5-ED5FE9215004}" type="presParOf" srcId="{D4D8AD69-C96A-4DBB-B12E-B1462FF4ABA1}" destId="{685E42EC-4D91-4874-9926-D34EFD637AC9}" srcOrd="0" destOrd="0" presId="urn:microsoft.com/office/officeart/2005/8/layout/vList5"/>
    <dgm:cxn modelId="{8C6BF36B-3D47-40A0-BD37-AB4A87A731B5}" type="presParOf" srcId="{D4D8AD69-C96A-4DBB-B12E-B1462FF4ABA1}" destId="{B32591A3-4D96-4503-AD6F-6B7C0FA6C68F}" srcOrd="1" destOrd="0" presId="urn:microsoft.com/office/officeart/2005/8/layout/vList5"/>
    <dgm:cxn modelId="{EA051939-88FE-4679-9B9B-296E20CA9C41}" type="presParOf" srcId="{14830C11-6ACF-4878-8BF8-D268193D8F26}" destId="{8077AF10-B3AA-4434-867E-BCBF4516C488}" srcOrd="3" destOrd="0" presId="urn:microsoft.com/office/officeart/2005/8/layout/vList5"/>
    <dgm:cxn modelId="{BD79B612-E532-49C4-9AB4-FA233252D762}" type="presParOf" srcId="{14830C11-6ACF-4878-8BF8-D268193D8F26}" destId="{B7453E2A-D177-4599-8097-54858CC0AA92}" srcOrd="4" destOrd="0" presId="urn:microsoft.com/office/officeart/2005/8/layout/vList5"/>
    <dgm:cxn modelId="{2C198511-1560-490C-BF69-BA7EFB2C17B3}" type="presParOf" srcId="{B7453E2A-D177-4599-8097-54858CC0AA92}" destId="{9449CBA1-023F-42FB-8CAB-1A16E9376004}" srcOrd="0" destOrd="0" presId="urn:microsoft.com/office/officeart/2005/8/layout/vList5"/>
    <dgm:cxn modelId="{E85CDEDE-3995-4CD0-B3D5-3E8F95E626B1}" type="presParOf" srcId="{B7453E2A-D177-4599-8097-54858CC0AA92}" destId="{F7681CAC-709E-4766-8B37-91353F94F120}" srcOrd="1" destOrd="0" presId="urn:microsoft.com/office/officeart/2005/8/layout/vList5"/>
    <dgm:cxn modelId="{3ACBD1DD-D43B-46CB-A166-D184DB5C83B0}" type="presParOf" srcId="{14830C11-6ACF-4878-8BF8-D268193D8F26}" destId="{A2D586C3-0838-4537-A2CC-A25ACF8168D9}" srcOrd="5" destOrd="0" presId="urn:microsoft.com/office/officeart/2005/8/layout/vList5"/>
    <dgm:cxn modelId="{6F7E830C-3115-4C98-9398-64401A357AF6}" type="presParOf" srcId="{14830C11-6ACF-4878-8BF8-D268193D8F26}" destId="{241F6E40-DF18-4CCD-9CC5-DCC6E3A66556}" srcOrd="6" destOrd="0" presId="urn:microsoft.com/office/officeart/2005/8/layout/vList5"/>
    <dgm:cxn modelId="{58B31CF6-4BC4-49AD-BCB1-A5CA700D44C7}" type="presParOf" srcId="{241F6E40-DF18-4CCD-9CC5-DCC6E3A66556}" destId="{127E45F0-E89C-4249-801D-0F0ADB3378C2}" srcOrd="0" destOrd="0" presId="urn:microsoft.com/office/officeart/2005/8/layout/vList5"/>
    <dgm:cxn modelId="{49F317D1-67B9-4700-B759-23880B44F720}" type="presParOf" srcId="{241F6E40-DF18-4CCD-9CC5-DCC6E3A66556}" destId="{FE6B48D3-2624-4113-89B4-D8CF9A6FC0A1}" srcOrd="1" destOrd="0" presId="urn:microsoft.com/office/officeart/2005/8/layout/vList5"/>
  </dgm:cxnLst>
  <dgm:bg>
    <a:gradFill>
      <a:gsLst>
        <a:gs pos="0">
          <a:schemeClr val="accent2">
            <a:lumMod val="60000"/>
            <a:lumOff val="40000"/>
          </a:schemeClr>
        </a:gs>
        <a:gs pos="50000">
          <a:schemeClr val="accent2">
            <a:lumMod val="40000"/>
            <a:lumOff val="60000"/>
          </a:schemeClr>
        </a:gs>
        <a:gs pos="100000">
          <a:schemeClr val="accent2">
            <a:lumMod val="20000"/>
            <a:lumOff val="80000"/>
          </a:schemeClr>
        </a:gs>
      </a:gsLst>
      <a:lin ang="5400000" scaled="0"/>
    </a:gradFill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A1AB70F9-4382-4792-B608-FF478C8DAA2D}" type="doc">
      <dgm:prSet loTypeId="urn:microsoft.com/office/officeart/2005/8/layout/vList5" loCatId="list" qsTypeId="urn:microsoft.com/office/officeart/2005/8/quickstyle/3d3" qsCatId="3D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577ECFBE-5FAD-4A7C-A4DC-7AE9BBBDCDEF}">
      <dgm:prSet phldrT="[Text]"/>
      <dgm:spPr/>
      <dgm:t>
        <a:bodyPr/>
        <a:lstStyle/>
        <a:p>
          <a:r>
            <a:rPr lang="en-US" dirty="0" smtClean="0">
              <a:latin typeface="Agency FB" pitchFamily="34" charset="0"/>
            </a:rPr>
            <a:t>TELECOMMUNICATION TERMINAL EQUIPMENT</a:t>
          </a:r>
          <a:endParaRPr lang="en-GB" dirty="0">
            <a:latin typeface="Agency FB" pitchFamily="34" charset="0"/>
          </a:endParaRPr>
        </a:p>
      </dgm:t>
    </dgm:pt>
    <dgm:pt modelId="{27BD7913-D106-43E1-B1FF-0B95D13DD6A8}" type="parTrans" cxnId="{1F486C66-5884-417F-B67F-50ACB9EE32DA}">
      <dgm:prSet/>
      <dgm:spPr/>
      <dgm:t>
        <a:bodyPr/>
        <a:lstStyle/>
        <a:p>
          <a:endParaRPr lang="en-GB">
            <a:latin typeface="Agency FB" pitchFamily="34" charset="0"/>
          </a:endParaRPr>
        </a:p>
      </dgm:t>
    </dgm:pt>
    <dgm:pt modelId="{28707876-E262-473B-A53B-C64E8641C6A3}" type="sibTrans" cxnId="{1F486C66-5884-417F-B67F-50ACB9EE32DA}">
      <dgm:prSet/>
      <dgm:spPr/>
      <dgm:t>
        <a:bodyPr/>
        <a:lstStyle/>
        <a:p>
          <a:endParaRPr lang="en-GB">
            <a:latin typeface="Agency FB" pitchFamily="34" charset="0"/>
          </a:endParaRPr>
        </a:p>
      </dgm:t>
    </dgm:pt>
    <dgm:pt modelId="{FE92693D-5C28-4D16-9F48-20BE17427A3D}">
      <dgm:prSet phldrT="[Text]" custT="1"/>
      <dgm:spPr/>
      <dgm:t>
        <a:bodyPr/>
        <a:lstStyle/>
        <a:p>
          <a:r>
            <a:rPr lang="en-US" sz="2800" dirty="0" smtClean="0">
              <a:latin typeface="Agency FB" pitchFamily="34" charset="0"/>
            </a:rPr>
            <a:t>xDSL,ADM,</a:t>
          </a:r>
          <a:endParaRPr lang="en-GB" sz="2800" dirty="0">
            <a:latin typeface="Agency FB" pitchFamily="34" charset="0"/>
          </a:endParaRPr>
        </a:p>
      </dgm:t>
    </dgm:pt>
    <dgm:pt modelId="{67E8ADD3-7130-4971-B5E2-6C6030A95D97}" type="parTrans" cxnId="{0DFAFE9A-AFED-4257-9F6D-0B1861C8D70D}">
      <dgm:prSet/>
      <dgm:spPr/>
      <dgm:t>
        <a:bodyPr/>
        <a:lstStyle/>
        <a:p>
          <a:endParaRPr lang="en-GB">
            <a:latin typeface="Agency FB" pitchFamily="34" charset="0"/>
          </a:endParaRPr>
        </a:p>
      </dgm:t>
    </dgm:pt>
    <dgm:pt modelId="{6A1AEF6F-B6B1-412E-A194-DF6ECFE20A9D}" type="sibTrans" cxnId="{0DFAFE9A-AFED-4257-9F6D-0B1861C8D70D}">
      <dgm:prSet/>
      <dgm:spPr/>
      <dgm:t>
        <a:bodyPr/>
        <a:lstStyle/>
        <a:p>
          <a:endParaRPr lang="en-GB">
            <a:latin typeface="Agency FB" pitchFamily="34" charset="0"/>
          </a:endParaRPr>
        </a:p>
      </dgm:t>
    </dgm:pt>
    <dgm:pt modelId="{BFA96048-27AE-49D6-9D33-59D940111571}">
      <dgm:prSet phldrT="[Text]"/>
      <dgm:spPr/>
      <dgm:t>
        <a:bodyPr/>
        <a:lstStyle/>
        <a:p>
          <a:r>
            <a:rPr lang="en-GB" dirty="0" smtClean="0">
              <a:latin typeface="Agency FB" pitchFamily="34" charset="0"/>
            </a:rPr>
            <a:t>DISTRIBUTION EQUIPMENT</a:t>
          </a:r>
          <a:endParaRPr lang="en-GB" dirty="0">
            <a:latin typeface="Agency FB" pitchFamily="34" charset="0"/>
          </a:endParaRPr>
        </a:p>
      </dgm:t>
    </dgm:pt>
    <dgm:pt modelId="{FEFEDE30-5359-4AF1-B866-5648E569712D}" type="parTrans" cxnId="{1863520F-4DDE-486F-8584-849F84F1A64B}">
      <dgm:prSet/>
      <dgm:spPr/>
      <dgm:t>
        <a:bodyPr/>
        <a:lstStyle/>
        <a:p>
          <a:endParaRPr lang="en-GB">
            <a:latin typeface="Agency FB" pitchFamily="34" charset="0"/>
          </a:endParaRPr>
        </a:p>
      </dgm:t>
    </dgm:pt>
    <dgm:pt modelId="{9DFD2FBA-E733-40B8-B31F-54546611A892}" type="sibTrans" cxnId="{1863520F-4DDE-486F-8584-849F84F1A64B}">
      <dgm:prSet/>
      <dgm:spPr/>
      <dgm:t>
        <a:bodyPr/>
        <a:lstStyle/>
        <a:p>
          <a:endParaRPr lang="en-GB">
            <a:latin typeface="Agency FB" pitchFamily="34" charset="0"/>
          </a:endParaRPr>
        </a:p>
      </dgm:t>
    </dgm:pt>
    <dgm:pt modelId="{BE008948-70BF-4510-9FAE-0C2654F65141}">
      <dgm:prSet phldrT="[Text]" custT="1"/>
      <dgm:spPr/>
      <dgm:t>
        <a:bodyPr/>
        <a:lstStyle/>
        <a:p>
          <a:r>
            <a:rPr lang="en-US" sz="2800" dirty="0" smtClean="0">
              <a:latin typeface="Agency FB" pitchFamily="34" charset="0"/>
            </a:rPr>
            <a:t>PBX, ROUTERS</a:t>
          </a:r>
          <a:endParaRPr lang="en-GB" sz="2800" dirty="0">
            <a:latin typeface="Agency FB" pitchFamily="34" charset="0"/>
          </a:endParaRPr>
        </a:p>
      </dgm:t>
    </dgm:pt>
    <dgm:pt modelId="{BD4821B5-97C5-469A-A6FA-AB5C09EC313C}" type="parTrans" cxnId="{71310969-50F5-43ED-8A55-61DBD9FC8F9E}">
      <dgm:prSet/>
      <dgm:spPr/>
      <dgm:t>
        <a:bodyPr/>
        <a:lstStyle/>
        <a:p>
          <a:endParaRPr lang="en-GB">
            <a:latin typeface="Agency FB" pitchFamily="34" charset="0"/>
          </a:endParaRPr>
        </a:p>
      </dgm:t>
    </dgm:pt>
    <dgm:pt modelId="{3E4AC2DC-B91C-4D27-ADD0-10B75B9581A3}" type="sibTrans" cxnId="{71310969-50F5-43ED-8A55-61DBD9FC8F9E}">
      <dgm:prSet/>
      <dgm:spPr/>
      <dgm:t>
        <a:bodyPr/>
        <a:lstStyle/>
        <a:p>
          <a:endParaRPr lang="en-GB">
            <a:latin typeface="Agency FB" pitchFamily="34" charset="0"/>
          </a:endParaRPr>
        </a:p>
      </dgm:t>
    </dgm:pt>
    <dgm:pt modelId="{7A090C62-0D7D-48BA-A717-D4D0733A2EC9}">
      <dgm:prSet phldrT="[Text]"/>
      <dgm:spPr/>
      <dgm:t>
        <a:bodyPr/>
        <a:lstStyle/>
        <a:p>
          <a:r>
            <a:rPr lang="en-US" dirty="0" smtClean="0">
              <a:latin typeface="Agency FB" pitchFamily="34" charset="0"/>
            </a:rPr>
            <a:t>RADIO EQUIPMENT  </a:t>
          </a:r>
          <a:endParaRPr lang="en-GB" dirty="0">
            <a:latin typeface="Agency FB" pitchFamily="34" charset="0"/>
          </a:endParaRPr>
        </a:p>
      </dgm:t>
    </dgm:pt>
    <dgm:pt modelId="{366C5D32-77C6-445C-BF03-B4CC25834963}" type="parTrans" cxnId="{0E1DEBFE-4D57-4231-9D94-66A5D21D0A61}">
      <dgm:prSet/>
      <dgm:spPr/>
      <dgm:t>
        <a:bodyPr/>
        <a:lstStyle/>
        <a:p>
          <a:endParaRPr lang="en-GB">
            <a:latin typeface="Agency FB" pitchFamily="34" charset="0"/>
          </a:endParaRPr>
        </a:p>
      </dgm:t>
    </dgm:pt>
    <dgm:pt modelId="{4531692B-8B73-4E87-B853-576688F50298}" type="sibTrans" cxnId="{0E1DEBFE-4D57-4231-9D94-66A5D21D0A61}">
      <dgm:prSet/>
      <dgm:spPr/>
      <dgm:t>
        <a:bodyPr/>
        <a:lstStyle/>
        <a:p>
          <a:endParaRPr lang="en-GB">
            <a:latin typeface="Agency FB" pitchFamily="34" charset="0"/>
          </a:endParaRPr>
        </a:p>
      </dgm:t>
    </dgm:pt>
    <dgm:pt modelId="{DA70AB1E-5B2E-4C9A-B3B3-16F28E143AA2}">
      <dgm:prSet phldrT="[Text]" custT="1"/>
      <dgm:spPr/>
      <dgm:t>
        <a:bodyPr/>
        <a:lstStyle/>
        <a:p>
          <a:r>
            <a:rPr lang="en-US" sz="2400" dirty="0" smtClean="0">
              <a:latin typeface="Agency FB" pitchFamily="34" charset="0"/>
            </a:rPr>
            <a:t>Base stations, broadcasting </a:t>
          </a:r>
          <a:r>
            <a:rPr lang="en-US" sz="2400" dirty="0" err="1" smtClean="0">
              <a:latin typeface="Agency FB" pitchFamily="34" charset="0"/>
            </a:rPr>
            <a:t>Tx</a:t>
          </a:r>
          <a:r>
            <a:rPr lang="en-US" sz="2400" dirty="0" smtClean="0">
              <a:latin typeface="Agency FB" pitchFamily="34" charset="0"/>
            </a:rPr>
            <a:t>, VSATs, Mobile Phones</a:t>
          </a:r>
          <a:endParaRPr lang="en-GB" sz="2400" dirty="0">
            <a:latin typeface="Agency FB" pitchFamily="34" charset="0"/>
          </a:endParaRPr>
        </a:p>
      </dgm:t>
    </dgm:pt>
    <dgm:pt modelId="{0F3CCDD8-79E6-41B3-90D7-ED463D8F7A94}" type="parTrans" cxnId="{7C10341B-1241-4273-BF67-6228A8FF1F39}">
      <dgm:prSet/>
      <dgm:spPr/>
      <dgm:t>
        <a:bodyPr/>
        <a:lstStyle/>
        <a:p>
          <a:endParaRPr lang="en-GB">
            <a:latin typeface="Agency FB" pitchFamily="34" charset="0"/>
          </a:endParaRPr>
        </a:p>
      </dgm:t>
    </dgm:pt>
    <dgm:pt modelId="{1050DBD6-E1A6-4AAC-9C27-1B50A0E47374}" type="sibTrans" cxnId="{7C10341B-1241-4273-BF67-6228A8FF1F39}">
      <dgm:prSet/>
      <dgm:spPr/>
      <dgm:t>
        <a:bodyPr/>
        <a:lstStyle/>
        <a:p>
          <a:endParaRPr lang="en-GB">
            <a:latin typeface="Agency FB" pitchFamily="34" charset="0"/>
          </a:endParaRPr>
        </a:p>
      </dgm:t>
    </dgm:pt>
    <dgm:pt modelId="{4E10E59A-CC45-4BD8-B585-57F94615BA79}">
      <dgm:prSet phldrT="[Text]"/>
      <dgm:spPr/>
      <dgm:t>
        <a:bodyPr/>
        <a:lstStyle/>
        <a:p>
          <a:r>
            <a:rPr lang="en-US" dirty="0" smtClean="0">
              <a:latin typeface="Agency FB" pitchFamily="34" charset="0"/>
            </a:rPr>
            <a:t>CORE NETWORK EQUIPMENT</a:t>
          </a:r>
          <a:endParaRPr lang="en-GB" dirty="0">
            <a:latin typeface="Agency FB" pitchFamily="34" charset="0"/>
          </a:endParaRPr>
        </a:p>
      </dgm:t>
    </dgm:pt>
    <dgm:pt modelId="{A3A49CD4-F2D1-49E8-BD82-36B3A30296D7}" type="parTrans" cxnId="{2F83559E-9C63-4E8E-AEC1-941F66574072}">
      <dgm:prSet/>
      <dgm:spPr/>
      <dgm:t>
        <a:bodyPr/>
        <a:lstStyle/>
        <a:p>
          <a:endParaRPr lang="en-US"/>
        </a:p>
      </dgm:t>
    </dgm:pt>
    <dgm:pt modelId="{4B896640-50C3-41F8-BF6C-F747C521B652}" type="sibTrans" cxnId="{2F83559E-9C63-4E8E-AEC1-941F66574072}">
      <dgm:prSet/>
      <dgm:spPr/>
      <dgm:t>
        <a:bodyPr/>
        <a:lstStyle/>
        <a:p>
          <a:endParaRPr lang="en-US"/>
        </a:p>
      </dgm:t>
    </dgm:pt>
    <dgm:pt modelId="{FC1D6D0C-615A-43D2-871C-187D373E2BA5}">
      <dgm:prSet custT="1"/>
      <dgm:spPr/>
      <dgm:t>
        <a:bodyPr/>
        <a:lstStyle/>
        <a:p>
          <a:r>
            <a:rPr lang="en-GB" sz="2800" dirty="0" smtClean="0">
              <a:latin typeface="Agency FB" pitchFamily="34" charset="0"/>
            </a:rPr>
            <a:t>MSC, </a:t>
          </a:r>
          <a:endParaRPr lang="en-GB" sz="2800" dirty="0">
            <a:latin typeface="Agency FB" pitchFamily="34" charset="0"/>
          </a:endParaRPr>
        </a:p>
      </dgm:t>
    </dgm:pt>
    <dgm:pt modelId="{B1084B66-BEEE-47F8-81C2-38D37BE4820B}" type="parTrans" cxnId="{A125D3A5-CE06-4B36-AE5E-9095230ECAC7}">
      <dgm:prSet/>
      <dgm:spPr/>
      <dgm:t>
        <a:bodyPr/>
        <a:lstStyle/>
        <a:p>
          <a:endParaRPr lang="en-US"/>
        </a:p>
      </dgm:t>
    </dgm:pt>
    <dgm:pt modelId="{8E6C7CD7-0E91-47F2-BEB5-B539F6878721}" type="sibTrans" cxnId="{A125D3A5-CE06-4B36-AE5E-9095230ECAC7}">
      <dgm:prSet/>
      <dgm:spPr/>
      <dgm:t>
        <a:bodyPr/>
        <a:lstStyle/>
        <a:p>
          <a:endParaRPr lang="en-US"/>
        </a:p>
      </dgm:t>
    </dgm:pt>
    <dgm:pt modelId="{14830C11-6ACF-4878-8BF8-D268193D8F26}" type="pres">
      <dgm:prSet presAssocID="{A1AB70F9-4382-4792-B608-FF478C8DAA2D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GB"/>
        </a:p>
      </dgm:t>
    </dgm:pt>
    <dgm:pt modelId="{9416967F-5B82-4E1B-8253-1355A713C82B}" type="pres">
      <dgm:prSet presAssocID="{577ECFBE-5FAD-4A7C-A4DC-7AE9BBBDCDEF}" presName="linNode" presStyleCnt="0"/>
      <dgm:spPr/>
      <dgm:t>
        <a:bodyPr/>
        <a:lstStyle/>
        <a:p>
          <a:endParaRPr lang="en-US"/>
        </a:p>
      </dgm:t>
    </dgm:pt>
    <dgm:pt modelId="{895B47FD-BEF1-4B3A-81B6-4475BBA734CE}" type="pres">
      <dgm:prSet presAssocID="{577ECFBE-5FAD-4A7C-A4DC-7AE9BBBDCDEF}" presName="parentText" presStyleLbl="node1" presStyleIdx="0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26D243C0-506F-4076-9C6D-765BBEAA48F0}" type="pres">
      <dgm:prSet presAssocID="{577ECFBE-5FAD-4A7C-A4DC-7AE9BBBDCDEF}" presName="descendantText" presStyleLbl="alignAccFollowNode1" presStyleIdx="0" presStyleCnt="4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525EF1B9-80D8-447B-86F2-7995C05BF129}" type="pres">
      <dgm:prSet presAssocID="{28707876-E262-473B-A53B-C64E8641C6A3}" presName="sp" presStyleCnt="0"/>
      <dgm:spPr/>
      <dgm:t>
        <a:bodyPr/>
        <a:lstStyle/>
        <a:p>
          <a:endParaRPr lang="en-US"/>
        </a:p>
      </dgm:t>
    </dgm:pt>
    <dgm:pt modelId="{D4D8AD69-C96A-4DBB-B12E-B1462FF4ABA1}" type="pres">
      <dgm:prSet presAssocID="{BFA96048-27AE-49D6-9D33-59D940111571}" presName="linNode" presStyleCnt="0"/>
      <dgm:spPr/>
      <dgm:t>
        <a:bodyPr/>
        <a:lstStyle/>
        <a:p>
          <a:endParaRPr lang="en-US"/>
        </a:p>
      </dgm:t>
    </dgm:pt>
    <dgm:pt modelId="{685E42EC-4D91-4874-9926-D34EFD637AC9}" type="pres">
      <dgm:prSet presAssocID="{BFA96048-27AE-49D6-9D33-59D940111571}" presName="parentText" presStyleLbl="node1" presStyleIdx="1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B32591A3-4D96-4503-AD6F-6B7C0FA6C68F}" type="pres">
      <dgm:prSet presAssocID="{BFA96048-27AE-49D6-9D33-59D940111571}" presName="descendantText" presStyleLbl="alignAccFollowNode1" presStyleIdx="1" presStyleCnt="4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8077AF10-B3AA-4434-867E-BCBF4516C488}" type="pres">
      <dgm:prSet presAssocID="{9DFD2FBA-E733-40B8-B31F-54546611A892}" presName="sp" presStyleCnt="0"/>
      <dgm:spPr/>
      <dgm:t>
        <a:bodyPr/>
        <a:lstStyle/>
        <a:p>
          <a:endParaRPr lang="en-US"/>
        </a:p>
      </dgm:t>
    </dgm:pt>
    <dgm:pt modelId="{B7453E2A-D177-4599-8097-54858CC0AA92}" type="pres">
      <dgm:prSet presAssocID="{4E10E59A-CC45-4BD8-B585-57F94615BA79}" presName="linNode" presStyleCnt="0"/>
      <dgm:spPr/>
      <dgm:t>
        <a:bodyPr/>
        <a:lstStyle/>
        <a:p>
          <a:endParaRPr lang="en-US"/>
        </a:p>
      </dgm:t>
    </dgm:pt>
    <dgm:pt modelId="{9449CBA1-023F-42FB-8CAB-1A16E9376004}" type="pres">
      <dgm:prSet presAssocID="{4E10E59A-CC45-4BD8-B585-57F94615BA79}" presName="parentText" presStyleLbl="node1" presStyleIdx="2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F7681CAC-709E-4766-8B37-91353F94F120}" type="pres">
      <dgm:prSet presAssocID="{4E10E59A-CC45-4BD8-B585-57F94615BA79}" presName="descendantText" presStyleLbl="alignAccFollowNode1" presStyleIdx="2" presStyleCnt="4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A2D586C3-0838-4537-A2CC-A25ACF8168D9}" type="pres">
      <dgm:prSet presAssocID="{4B896640-50C3-41F8-BF6C-F747C521B652}" presName="sp" presStyleCnt="0"/>
      <dgm:spPr/>
      <dgm:t>
        <a:bodyPr/>
        <a:lstStyle/>
        <a:p>
          <a:endParaRPr lang="en-US"/>
        </a:p>
      </dgm:t>
    </dgm:pt>
    <dgm:pt modelId="{241F6E40-DF18-4CCD-9CC5-DCC6E3A66556}" type="pres">
      <dgm:prSet presAssocID="{7A090C62-0D7D-48BA-A717-D4D0733A2EC9}" presName="linNode" presStyleCnt="0"/>
      <dgm:spPr/>
      <dgm:t>
        <a:bodyPr/>
        <a:lstStyle/>
        <a:p>
          <a:endParaRPr lang="en-US"/>
        </a:p>
      </dgm:t>
    </dgm:pt>
    <dgm:pt modelId="{127E45F0-E89C-4249-801D-0F0ADB3378C2}" type="pres">
      <dgm:prSet presAssocID="{7A090C62-0D7D-48BA-A717-D4D0733A2EC9}" presName="parentText" presStyleLbl="node1" presStyleIdx="3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FE6B48D3-2624-4113-89B4-D8CF9A6FC0A1}" type="pres">
      <dgm:prSet presAssocID="{7A090C62-0D7D-48BA-A717-D4D0733A2EC9}" presName="descendantText" presStyleLbl="alignAccFollow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</dgm:ptLst>
  <dgm:cxnLst>
    <dgm:cxn modelId="{46D1A664-5624-42D8-8710-9028105D2A13}" type="presOf" srcId="{BFA96048-27AE-49D6-9D33-59D940111571}" destId="{685E42EC-4D91-4874-9926-D34EFD637AC9}" srcOrd="0" destOrd="0" presId="urn:microsoft.com/office/officeart/2005/8/layout/vList5"/>
    <dgm:cxn modelId="{E8C1D6E1-1917-477E-99F3-FBB938FFF113}" type="presOf" srcId="{577ECFBE-5FAD-4A7C-A4DC-7AE9BBBDCDEF}" destId="{895B47FD-BEF1-4B3A-81B6-4475BBA734CE}" srcOrd="0" destOrd="0" presId="urn:microsoft.com/office/officeart/2005/8/layout/vList5"/>
    <dgm:cxn modelId="{0E1DEBFE-4D57-4231-9D94-66A5D21D0A61}" srcId="{A1AB70F9-4382-4792-B608-FF478C8DAA2D}" destId="{7A090C62-0D7D-48BA-A717-D4D0733A2EC9}" srcOrd="3" destOrd="0" parTransId="{366C5D32-77C6-445C-BF03-B4CC25834963}" sibTransId="{4531692B-8B73-4E87-B853-576688F50298}"/>
    <dgm:cxn modelId="{6BD2FA86-7B98-4A25-8E0C-D4D76B4D7674}" type="presOf" srcId="{BE008948-70BF-4510-9FAE-0C2654F65141}" destId="{B32591A3-4D96-4503-AD6F-6B7C0FA6C68F}" srcOrd="0" destOrd="0" presId="urn:microsoft.com/office/officeart/2005/8/layout/vList5"/>
    <dgm:cxn modelId="{8634B51B-1C11-4C38-AE71-85A790AD112D}" type="presOf" srcId="{7A090C62-0D7D-48BA-A717-D4D0733A2EC9}" destId="{127E45F0-E89C-4249-801D-0F0ADB3378C2}" srcOrd="0" destOrd="0" presId="urn:microsoft.com/office/officeart/2005/8/layout/vList5"/>
    <dgm:cxn modelId="{FDB27457-6EFC-455B-BF99-3A0ADF53D4FC}" type="presOf" srcId="{FE92693D-5C28-4D16-9F48-20BE17427A3D}" destId="{26D243C0-506F-4076-9C6D-765BBEAA48F0}" srcOrd="0" destOrd="0" presId="urn:microsoft.com/office/officeart/2005/8/layout/vList5"/>
    <dgm:cxn modelId="{174D28B1-F28F-4B1C-B51B-8742B2B833FD}" type="presOf" srcId="{4E10E59A-CC45-4BD8-B585-57F94615BA79}" destId="{9449CBA1-023F-42FB-8CAB-1A16E9376004}" srcOrd="0" destOrd="0" presId="urn:microsoft.com/office/officeart/2005/8/layout/vList5"/>
    <dgm:cxn modelId="{2F83559E-9C63-4E8E-AEC1-941F66574072}" srcId="{A1AB70F9-4382-4792-B608-FF478C8DAA2D}" destId="{4E10E59A-CC45-4BD8-B585-57F94615BA79}" srcOrd="2" destOrd="0" parTransId="{A3A49CD4-F2D1-49E8-BD82-36B3A30296D7}" sibTransId="{4B896640-50C3-41F8-BF6C-F747C521B652}"/>
    <dgm:cxn modelId="{1863520F-4DDE-486F-8584-849F84F1A64B}" srcId="{A1AB70F9-4382-4792-B608-FF478C8DAA2D}" destId="{BFA96048-27AE-49D6-9D33-59D940111571}" srcOrd="1" destOrd="0" parTransId="{FEFEDE30-5359-4AF1-B866-5648E569712D}" sibTransId="{9DFD2FBA-E733-40B8-B31F-54546611A892}"/>
    <dgm:cxn modelId="{1F486C66-5884-417F-B67F-50ACB9EE32DA}" srcId="{A1AB70F9-4382-4792-B608-FF478C8DAA2D}" destId="{577ECFBE-5FAD-4A7C-A4DC-7AE9BBBDCDEF}" srcOrd="0" destOrd="0" parTransId="{27BD7913-D106-43E1-B1FF-0B95D13DD6A8}" sibTransId="{28707876-E262-473B-A53B-C64E8641C6A3}"/>
    <dgm:cxn modelId="{A1835D11-CB23-4C36-B9CC-36CEF7323536}" type="presOf" srcId="{A1AB70F9-4382-4792-B608-FF478C8DAA2D}" destId="{14830C11-6ACF-4878-8BF8-D268193D8F26}" srcOrd="0" destOrd="0" presId="urn:microsoft.com/office/officeart/2005/8/layout/vList5"/>
    <dgm:cxn modelId="{A125D3A5-CE06-4B36-AE5E-9095230ECAC7}" srcId="{4E10E59A-CC45-4BD8-B585-57F94615BA79}" destId="{FC1D6D0C-615A-43D2-871C-187D373E2BA5}" srcOrd="0" destOrd="0" parTransId="{B1084B66-BEEE-47F8-81C2-38D37BE4820B}" sibTransId="{8E6C7CD7-0E91-47F2-BEB5-B539F6878721}"/>
    <dgm:cxn modelId="{71310969-50F5-43ED-8A55-61DBD9FC8F9E}" srcId="{BFA96048-27AE-49D6-9D33-59D940111571}" destId="{BE008948-70BF-4510-9FAE-0C2654F65141}" srcOrd="0" destOrd="0" parTransId="{BD4821B5-97C5-469A-A6FA-AB5C09EC313C}" sibTransId="{3E4AC2DC-B91C-4D27-ADD0-10B75B9581A3}"/>
    <dgm:cxn modelId="{0DFAFE9A-AFED-4257-9F6D-0B1861C8D70D}" srcId="{577ECFBE-5FAD-4A7C-A4DC-7AE9BBBDCDEF}" destId="{FE92693D-5C28-4D16-9F48-20BE17427A3D}" srcOrd="0" destOrd="0" parTransId="{67E8ADD3-7130-4971-B5E2-6C6030A95D97}" sibTransId="{6A1AEF6F-B6B1-412E-A194-DF6ECFE20A9D}"/>
    <dgm:cxn modelId="{7C10341B-1241-4273-BF67-6228A8FF1F39}" srcId="{7A090C62-0D7D-48BA-A717-D4D0733A2EC9}" destId="{DA70AB1E-5B2E-4C9A-B3B3-16F28E143AA2}" srcOrd="0" destOrd="0" parTransId="{0F3CCDD8-79E6-41B3-90D7-ED463D8F7A94}" sibTransId="{1050DBD6-E1A6-4AAC-9C27-1B50A0E47374}"/>
    <dgm:cxn modelId="{B28AE0E6-5D70-4D2D-86E1-C12F79A7E97A}" type="presOf" srcId="{DA70AB1E-5B2E-4C9A-B3B3-16F28E143AA2}" destId="{FE6B48D3-2624-4113-89B4-D8CF9A6FC0A1}" srcOrd="0" destOrd="0" presId="urn:microsoft.com/office/officeart/2005/8/layout/vList5"/>
    <dgm:cxn modelId="{E601C3EC-A839-48B9-A0FE-B3F945A5F576}" type="presOf" srcId="{FC1D6D0C-615A-43D2-871C-187D373E2BA5}" destId="{F7681CAC-709E-4766-8B37-91353F94F120}" srcOrd="0" destOrd="0" presId="urn:microsoft.com/office/officeart/2005/8/layout/vList5"/>
    <dgm:cxn modelId="{BD442794-DC87-4B10-B19E-F60F7D0EE5F5}" type="presParOf" srcId="{14830C11-6ACF-4878-8BF8-D268193D8F26}" destId="{9416967F-5B82-4E1B-8253-1355A713C82B}" srcOrd="0" destOrd="0" presId="urn:microsoft.com/office/officeart/2005/8/layout/vList5"/>
    <dgm:cxn modelId="{D3A90E5F-A742-442B-8915-87D5A853A9C3}" type="presParOf" srcId="{9416967F-5B82-4E1B-8253-1355A713C82B}" destId="{895B47FD-BEF1-4B3A-81B6-4475BBA734CE}" srcOrd="0" destOrd="0" presId="urn:microsoft.com/office/officeart/2005/8/layout/vList5"/>
    <dgm:cxn modelId="{99523194-5AD6-477B-8197-44157F6B0B39}" type="presParOf" srcId="{9416967F-5B82-4E1B-8253-1355A713C82B}" destId="{26D243C0-506F-4076-9C6D-765BBEAA48F0}" srcOrd="1" destOrd="0" presId="urn:microsoft.com/office/officeart/2005/8/layout/vList5"/>
    <dgm:cxn modelId="{6B87E05F-AEE0-469A-82BB-F965F5F85782}" type="presParOf" srcId="{14830C11-6ACF-4878-8BF8-D268193D8F26}" destId="{525EF1B9-80D8-447B-86F2-7995C05BF129}" srcOrd="1" destOrd="0" presId="urn:microsoft.com/office/officeart/2005/8/layout/vList5"/>
    <dgm:cxn modelId="{74631B8D-84E4-4E3A-91B6-6A9C4024CBE6}" type="presParOf" srcId="{14830C11-6ACF-4878-8BF8-D268193D8F26}" destId="{D4D8AD69-C96A-4DBB-B12E-B1462FF4ABA1}" srcOrd="2" destOrd="0" presId="urn:microsoft.com/office/officeart/2005/8/layout/vList5"/>
    <dgm:cxn modelId="{E1AB820F-F1DF-492D-B63A-B622687E6253}" type="presParOf" srcId="{D4D8AD69-C96A-4DBB-B12E-B1462FF4ABA1}" destId="{685E42EC-4D91-4874-9926-D34EFD637AC9}" srcOrd="0" destOrd="0" presId="urn:microsoft.com/office/officeart/2005/8/layout/vList5"/>
    <dgm:cxn modelId="{788DA1E9-F13B-4F7E-8424-B631A3C11021}" type="presParOf" srcId="{D4D8AD69-C96A-4DBB-B12E-B1462FF4ABA1}" destId="{B32591A3-4D96-4503-AD6F-6B7C0FA6C68F}" srcOrd="1" destOrd="0" presId="urn:microsoft.com/office/officeart/2005/8/layout/vList5"/>
    <dgm:cxn modelId="{FB6A53B8-15B6-4FCE-923E-D47EF0109704}" type="presParOf" srcId="{14830C11-6ACF-4878-8BF8-D268193D8F26}" destId="{8077AF10-B3AA-4434-867E-BCBF4516C488}" srcOrd="3" destOrd="0" presId="urn:microsoft.com/office/officeart/2005/8/layout/vList5"/>
    <dgm:cxn modelId="{E179407C-1AAD-49C0-ABDB-4BCEF845DA76}" type="presParOf" srcId="{14830C11-6ACF-4878-8BF8-D268193D8F26}" destId="{B7453E2A-D177-4599-8097-54858CC0AA92}" srcOrd="4" destOrd="0" presId="urn:microsoft.com/office/officeart/2005/8/layout/vList5"/>
    <dgm:cxn modelId="{C08A3FE0-00E2-4908-9F19-1A992BEF170F}" type="presParOf" srcId="{B7453E2A-D177-4599-8097-54858CC0AA92}" destId="{9449CBA1-023F-42FB-8CAB-1A16E9376004}" srcOrd="0" destOrd="0" presId="urn:microsoft.com/office/officeart/2005/8/layout/vList5"/>
    <dgm:cxn modelId="{835B38AC-94B7-4C7A-9C40-2B2D636D6286}" type="presParOf" srcId="{B7453E2A-D177-4599-8097-54858CC0AA92}" destId="{F7681CAC-709E-4766-8B37-91353F94F120}" srcOrd="1" destOrd="0" presId="urn:microsoft.com/office/officeart/2005/8/layout/vList5"/>
    <dgm:cxn modelId="{D1A046A2-99E0-403B-B1FC-241F3F344675}" type="presParOf" srcId="{14830C11-6ACF-4878-8BF8-D268193D8F26}" destId="{A2D586C3-0838-4537-A2CC-A25ACF8168D9}" srcOrd="5" destOrd="0" presId="urn:microsoft.com/office/officeart/2005/8/layout/vList5"/>
    <dgm:cxn modelId="{8F6F796F-10ED-4D80-A265-6123701C93CA}" type="presParOf" srcId="{14830C11-6ACF-4878-8BF8-D268193D8F26}" destId="{241F6E40-DF18-4CCD-9CC5-DCC6E3A66556}" srcOrd="6" destOrd="0" presId="urn:microsoft.com/office/officeart/2005/8/layout/vList5"/>
    <dgm:cxn modelId="{ADAA22EE-FBE0-4F86-9FCC-B94580616CCD}" type="presParOf" srcId="{241F6E40-DF18-4CCD-9CC5-DCC6E3A66556}" destId="{127E45F0-E89C-4249-801D-0F0ADB3378C2}" srcOrd="0" destOrd="0" presId="urn:microsoft.com/office/officeart/2005/8/layout/vList5"/>
    <dgm:cxn modelId="{C4740DBA-AE5B-441A-B76D-54F56BA44D09}" type="presParOf" srcId="{241F6E40-DF18-4CCD-9CC5-DCC6E3A66556}" destId="{FE6B48D3-2624-4113-89B4-D8CF9A6FC0A1}" srcOrd="1" destOrd="0" presId="urn:microsoft.com/office/officeart/2005/8/layout/vList5"/>
  </dgm:cxnLst>
  <dgm:bg>
    <a:gradFill>
      <a:gsLst>
        <a:gs pos="0">
          <a:schemeClr val="accent2">
            <a:lumMod val="60000"/>
            <a:lumOff val="40000"/>
          </a:schemeClr>
        </a:gs>
        <a:gs pos="50000">
          <a:schemeClr val="accent2">
            <a:lumMod val="40000"/>
            <a:lumOff val="60000"/>
          </a:schemeClr>
        </a:gs>
        <a:gs pos="100000">
          <a:schemeClr val="accent2">
            <a:lumMod val="20000"/>
            <a:lumOff val="80000"/>
          </a:schemeClr>
        </a:gs>
      </a:gsLst>
      <a:lin ang="5400000" scaled="0"/>
    </a:gradFill>
  </dgm:bg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EAB92CC2-5093-4FB8-A33D-C4BB380E2AB7}" type="doc">
      <dgm:prSet loTypeId="urn:microsoft.com/office/officeart/2005/8/layout/orgChart1" loCatId="hierarchy" qsTypeId="urn:microsoft.com/office/officeart/2005/8/quickstyle/simple2" qsCatId="simple" csTypeId="urn:microsoft.com/office/officeart/2005/8/colors/accent0_1" csCatId="mainScheme" phldr="1"/>
      <dgm:spPr/>
      <dgm:t>
        <a:bodyPr/>
        <a:lstStyle/>
        <a:p>
          <a:endParaRPr lang="en-ZW"/>
        </a:p>
      </dgm:t>
    </dgm:pt>
    <dgm:pt modelId="{C6886765-F41D-473E-A46B-ECDEA84777C1}">
      <dgm:prSet phldrT="[Text]" custT="1"/>
      <dgm:spPr>
        <a:xfrm>
          <a:off x="3547315" y="626641"/>
          <a:ext cx="1906494" cy="958016"/>
        </a:xfrm>
        <a:solidFill>
          <a:sysClr val="window" lastClr="FFFFFF">
            <a:hueOff val="0"/>
            <a:satOff val="0"/>
            <a:lumOff val="0"/>
            <a:alphaOff val="0"/>
          </a:sysClr>
        </a:solidFill>
        <a:ln w="19050" cap="flat" cmpd="sng" algn="ctr">
          <a:solidFill>
            <a:sysClr val="windowText" lastClr="000000">
              <a:shade val="80000"/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gm:spPr>
      <dgm:t>
        <a:bodyPr/>
        <a:lstStyle/>
        <a:p>
          <a:r>
            <a:rPr lang="en-ZW" sz="18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 panose="020F0502020204030204"/>
              <a:ea typeface="+mn-ea"/>
              <a:cs typeface="+mn-cs"/>
            </a:rPr>
            <a:t>ICT Standardisation Steering </a:t>
          </a:r>
          <a:r>
            <a:rPr lang="en-ZW" sz="18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 panose="020F0502020204030204"/>
              <a:ea typeface="+mn-ea"/>
              <a:cs typeface="+mn-cs"/>
            </a:rPr>
            <a:t>Committee</a:t>
          </a:r>
          <a:endParaRPr lang="en-ZW" sz="18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 panose="020F0502020204030204"/>
            <a:ea typeface="+mn-ea"/>
            <a:cs typeface="+mn-cs"/>
          </a:endParaRPr>
        </a:p>
      </dgm:t>
    </dgm:pt>
    <dgm:pt modelId="{BCF2D8D4-BEB8-4F5F-8649-4ED31A3D0AB6}" type="parTrans" cxnId="{E9733313-FD9B-49D6-94BA-697007A6A397}">
      <dgm:prSet/>
      <dgm:spPr/>
      <dgm:t>
        <a:bodyPr/>
        <a:lstStyle/>
        <a:p>
          <a:endParaRPr lang="en-ZW" sz="4800"/>
        </a:p>
      </dgm:t>
    </dgm:pt>
    <dgm:pt modelId="{957160D6-3425-4432-87A0-020E44D9663F}" type="sibTrans" cxnId="{E9733313-FD9B-49D6-94BA-697007A6A397}">
      <dgm:prSet/>
      <dgm:spPr/>
      <dgm:t>
        <a:bodyPr/>
        <a:lstStyle/>
        <a:p>
          <a:endParaRPr lang="en-ZW" sz="4800"/>
        </a:p>
      </dgm:t>
    </dgm:pt>
    <dgm:pt modelId="{A14D35EA-BFF4-41A2-97D2-AAC8EC38E60C}" type="asst">
      <dgm:prSet phldrT="[Text]" custT="1"/>
      <dgm:spPr>
        <a:xfrm>
          <a:off x="2797729" y="1908273"/>
          <a:ext cx="1541025" cy="770512"/>
        </a:xfrm>
        <a:solidFill>
          <a:sysClr val="window" lastClr="FFFFFF">
            <a:hueOff val="0"/>
            <a:satOff val="0"/>
            <a:lumOff val="0"/>
            <a:alphaOff val="0"/>
          </a:sysClr>
        </a:solidFill>
        <a:ln w="19050" cap="flat" cmpd="sng" algn="ctr">
          <a:solidFill>
            <a:sysClr val="windowText" lastClr="000000">
              <a:shade val="80000"/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gm:spPr>
      <dgm:t>
        <a:bodyPr/>
        <a:lstStyle/>
        <a:p>
          <a:r>
            <a:rPr lang="en-ZW" sz="18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 panose="020F0502020204030204"/>
              <a:ea typeface="+mn-ea"/>
              <a:cs typeface="+mn-cs"/>
            </a:rPr>
            <a:t>ISC Secretariat </a:t>
          </a:r>
          <a:r>
            <a:rPr lang="en-ZW" sz="180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 panose="020F0502020204030204"/>
              <a:ea typeface="+mn-ea"/>
              <a:cs typeface="+mn-cs"/>
            </a:rPr>
            <a:t>(</a:t>
          </a:r>
          <a:r>
            <a:rPr lang="en-ZW" sz="180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 panose="020F0502020204030204"/>
              <a:ea typeface="+mn-ea"/>
              <a:cs typeface="+mn-cs"/>
            </a:rPr>
            <a:t>ZICTA/ZABS)</a:t>
          </a:r>
          <a:endParaRPr lang="en-ZW" sz="18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 panose="020F0502020204030204"/>
            <a:ea typeface="+mn-ea"/>
            <a:cs typeface="+mn-cs"/>
          </a:endParaRPr>
        </a:p>
      </dgm:t>
    </dgm:pt>
    <dgm:pt modelId="{B05A1D9A-154B-477A-A946-D94BF2A26474}" type="parTrans" cxnId="{580958C0-B106-4902-8E49-7E7018C1B29C}">
      <dgm:prSet/>
      <dgm:spPr>
        <a:xfrm>
          <a:off x="4338754" y="1584658"/>
          <a:ext cx="161807" cy="708871"/>
        </a:xfrm>
        <a:noFill/>
        <a:ln w="12700" cap="flat" cmpd="sng" algn="ctr">
          <a:solidFill>
            <a:sysClr val="windowText" lastClr="000000">
              <a:shade val="60000"/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gm:spPr>
      <dgm:t>
        <a:bodyPr/>
        <a:lstStyle/>
        <a:p>
          <a:endParaRPr lang="en-ZW" sz="4800"/>
        </a:p>
      </dgm:t>
    </dgm:pt>
    <dgm:pt modelId="{7C397ABC-1E5D-463D-8478-A4302DE00D6E}" type="sibTrans" cxnId="{580958C0-B106-4902-8E49-7E7018C1B29C}">
      <dgm:prSet/>
      <dgm:spPr/>
      <dgm:t>
        <a:bodyPr/>
        <a:lstStyle/>
        <a:p>
          <a:endParaRPr lang="en-ZW" sz="4800"/>
        </a:p>
      </dgm:t>
    </dgm:pt>
    <dgm:pt modelId="{84751FC2-AAA5-49E7-B835-63F201047E69}">
      <dgm:prSet phldrT="[Text]" custT="1"/>
      <dgm:spPr>
        <a:xfrm>
          <a:off x="769" y="3002401"/>
          <a:ext cx="1541025" cy="1171556"/>
        </a:xfrm>
        <a:solidFill>
          <a:sysClr val="window" lastClr="FFFFFF">
            <a:hueOff val="0"/>
            <a:satOff val="0"/>
            <a:lumOff val="0"/>
            <a:alphaOff val="0"/>
          </a:sysClr>
        </a:solidFill>
        <a:ln w="19050" cap="flat" cmpd="sng" algn="ctr">
          <a:solidFill>
            <a:sysClr val="windowText" lastClr="000000">
              <a:shade val="80000"/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gm:spPr>
      <dgm:t>
        <a:bodyPr/>
        <a:lstStyle/>
        <a:p>
          <a:r>
            <a:rPr lang="en-ZW" sz="18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 panose="020F0502020204030204"/>
              <a:ea typeface="+mn-ea"/>
              <a:cs typeface="+mn-cs"/>
            </a:rPr>
            <a:t>TC1 - ICT Safety &amp; Protection</a:t>
          </a:r>
        </a:p>
      </dgm:t>
    </dgm:pt>
    <dgm:pt modelId="{AF6F69EB-072D-44E4-B91F-A16D2B78B61E}" type="parTrans" cxnId="{02A897B8-E690-41FF-BE64-B5BAC1223C60}">
      <dgm:prSet/>
      <dgm:spPr>
        <a:xfrm>
          <a:off x="771281" y="1584658"/>
          <a:ext cx="3729280" cy="1417743"/>
        </a:xfrm>
        <a:noFill/>
        <a:ln w="12700" cap="flat" cmpd="sng" algn="ctr">
          <a:solidFill>
            <a:sysClr val="windowText" lastClr="000000">
              <a:shade val="60000"/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gm:spPr>
      <dgm:t>
        <a:bodyPr/>
        <a:lstStyle/>
        <a:p>
          <a:endParaRPr lang="en-ZW" sz="4800"/>
        </a:p>
      </dgm:t>
    </dgm:pt>
    <dgm:pt modelId="{F0873867-6FE9-445F-9EDA-4662BF35264D}" type="sibTrans" cxnId="{02A897B8-E690-41FF-BE64-B5BAC1223C60}">
      <dgm:prSet/>
      <dgm:spPr/>
      <dgm:t>
        <a:bodyPr/>
        <a:lstStyle/>
        <a:p>
          <a:endParaRPr lang="en-ZW" sz="4800"/>
        </a:p>
      </dgm:t>
    </dgm:pt>
    <dgm:pt modelId="{A1C6F803-DC6E-424B-81BB-15EA55B8EE67}">
      <dgm:prSet phldrT="[Text]" custT="1"/>
      <dgm:spPr>
        <a:xfrm>
          <a:off x="1865409" y="3002401"/>
          <a:ext cx="1541025" cy="1171548"/>
        </a:xfrm>
        <a:solidFill>
          <a:sysClr val="window" lastClr="FFFFFF">
            <a:hueOff val="0"/>
            <a:satOff val="0"/>
            <a:lumOff val="0"/>
            <a:alphaOff val="0"/>
          </a:sysClr>
        </a:solidFill>
        <a:ln w="19050" cap="flat" cmpd="sng" algn="ctr">
          <a:solidFill>
            <a:sysClr val="windowText" lastClr="000000">
              <a:shade val="80000"/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gm:spPr>
      <dgm:t>
        <a:bodyPr/>
        <a:lstStyle/>
        <a:p>
          <a:r>
            <a:rPr lang="en-ZW" sz="18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 panose="020F0502020204030204"/>
              <a:ea typeface="+mn-ea"/>
              <a:cs typeface="+mn-cs"/>
            </a:rPr>
            <a:t>TC2 - </a:t>
          </a:r>
          <a:r>
            <a:rPr lang="en-ZW" sz="18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 panose="020F0502020204030204"/>
              <a:ea typeface="+mn-ea"/>
              <a:cs typeface="+mn-cs"/>
            </a:rPr>
            <a:t>Electromagnetic </a:t>
          </a:r>
          <a:r>
            <a:rPr lang="en-ZW" sz="18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 panose="020F0502020204030204"/>
              <a:ea typeface="+mn-ea"/>
              <a:cs typeface="+mn-cs"/>
            </a:rPr>
            <a:t>Compatibility &amp; Immunity</a:t>
          </a:r>
        </a:p>
      </dgm:t>
    </dgm:pt>
    <dgm:pt modelId="{20C87B40-8912-4223-9CFF-9F1E7FC8DBCB}" type="parTrans" cxnId="{77550703-10A2-4D18-8CDF-3A3DBC045498}">
      <dgm:prSet/>
      <dgm:spPr>
        <a:xfrm>
          <a:off x="2635922" y="1584658"/>
          <a:ext cx="1864640" cy="1417743"/>
        </a:xfrm>
        <a:noFill/>
        <a:ln w="12700" cap="flat" cmpd="sng" algn="ctr">
          <a:solidFill>
            <a:sysClr val="windowText" lastClr="000000">
              <a:shade val="60000"/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gm:spPr>
      <dgm:t>
        <a:bodyPr/>
        <a:lstStyle/>
        <a:p>
          <a:endParaRPr lang="en-ZW" sz="4800"/>
        </a:p>
      </dgm:t>
    </dgm:pt>
    <dgm:pt modelId="{DD0DD6ED-D08A-4536-9446-088F4DD19767}" type="sibTrans" cxnId="{77550703-10A2-4D18-8CDF-3A3DBC045498}">
      <dgm:prSet/>
      <dgm:spPr/>
      <dgm:t>
        <a:bodyPr/>
        <a:lstStyle/>
        <a:p>
          <a:endParaRPr lang="en-ZW" sz="4800"/>
        </a:p>
      </dgm:t>
    </dgm:pt>
    <dgm:pt modelId="{849AAFD2-F912-42C6-B489-1BAC97345DE2}">
      <dgm:prSet phldrT="[Text]" custT="1"/>
      <dgm:spPr>
        <a:xfrm>
          <a:off x="3730049" y="3002401"/>
          <a:ext cx="1541025" cy="1103782"/>
        </a:xfrm>
        <a:solidFill>
          <a:sysClr val="window" lastClr="FFFFFF">
            <a:hueOff val="0"/>
            <a:satOff val="0"/>
            <a:lumOff val="0"/>
            <a:alphaOff val="0"/>
          </a:sysClr>
        </a:solidFill>
        <a:ln w="19050" cap="flat" cmpd="sng" algn="ctr">
          <a:solidFill>
            <a:sysClr val="windowText" lastClr="000000">
              <a:shade val="80000"/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gm:spPr>
      <dgm:t>
        <a:bodyPr/>
        <a:lstStyle/>
        <a:p>
          <a:r>
            <a:rPr lang="en-ZW" sz="18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 panose="020F0502020204030204"/>
              <a:ea typeface="+mn-ea"/>
              <a:cs typeface="+mn-cs"/>
            </a:rPr>
            <a:t>TC3 - QoS &amp; Interconnection</a:t>
          </a:r>
        </a:p>
      </dgm:t>
    </dgm:pt>
    <dgm:pt modelId="{A4C6F3B2-C6A1-46A4-8520-275F38AC8844}" type="parTrans" cxnId="{F4203C5B-0700-48BB-BFA4-66A92D98DBBD}">
      <dgm:prSet/>
      <dgm:spPr>
        <a:xfrm>
          <a:off x="4454842" y="1584658"/>
          <a:ext cx="91440" cy="1417743"/>
        </a:xfrm>
        <a:noFill/>
        <a:ln w="12700" cap="flat" cmpd="sng" algn="ctr">
          <a:solidFill>
            <a:sysClr val="windowText" lastClr="000000">
              <a:shade val="60000"/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gm:spPr>
      <dgm:t>
        <a:bodyPr/>
        <a:lstStyle/>
        <a:p>
          <a:endParaRPr lang="en-ZW" sz="4800"/>
        </a:p>
      </dgm:t>
    </dgm:pt>
    <dgm:pt modelId="{D96233C7-4300-416E-93A2-84EBD44651D3}" type="sibTrans" cxnId="{F4203C5B-0700-48BB-BFA4-66A92D98DBBD}">
      <dgm:prSet/>
      <dgm:spPr/>
      <dgm:t>
        <a:bodyPr/>
        <a:lstStyle/>
        <a:p>
          <a:endParaRPr lang="en-ZW" sz="4800"/>
        </a:p>
      </dgm:t>
    </dgm:pt>
    <dgm:pt modelId="{569C945D-965F-4138-84A4-316E1B8D4ADD}">
      <dgm:prSet phldrT="[Text]" custT="1"/>
      <dgm:spPr>
        <a:xfrm>
          <a:off x="5594690" y="3002401"/>
          <a:ext cx="1541025" cy="1072530"/>
        </a:xfrm>
        <a:solidFill>
          <a:sysClr val="window" lastClr="FFFFFF">
            <a:hueOff val="0"/>
            <a:satOff val="0"/>
            <a:lumOff val="0"/>
            <a:alphaOff val="0"/>
          </a:sysClr>
        </a:solidFill>
        <a:ln w="19050" cap="flat" cmpd="sng" algn="ctr">
          <a:solidFill>
            <a:sysClr val="windowText" lastClr="000000">
              <a:shade val="80000"/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gm:spPr>
      <dgm:t>
        <a:bodyPr/>
        <a:lstStyle/>
        <a:p>
          <a:r>
            <a:rPr lang="en-ZW" sz="18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 panose="020F0502020204030204"/>
              <a:ea typeface="+mn-ea"/>
              <a:cs typeface="+mn-cs"/>
            </a:rPr>
            <a:t>TC4 - Terminal &amp; Human Factors</a:t>
          </a:r>
        </a:p>
      </dgm:t>
    </dgm:pt>
    <dgm:pt modelId="{1657F4F0-0E29-4561-8D01-5F8F1C4671F8}" type="parTrans" cxnId="{2B45C559-8348-4A6B-9F5A-25EA092B986F}">
      <dgm:prSet/>
      <dgm:spPr>
        <a:xfrm>
          <a:off x="4500562" y="1584658"/>
          <a:ext cx="1864640" cy="1417743"/>
        </a:xfrm>
        <a:noFill/>
        <a:ln w="12700" cap="flat" cmpd="sng" algn="ctr">
          <a:solidFill>
            <a:sysClr val="windowText" lastClr="000000">
              <a:shade val="60000"/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gm:spPr>
      <dgm:t>
        <a:bodyPr/>
        <a:lstStyle/>
        <a:p>
          <a:endParaRPr lang="en-ZW" sz="4800"/>
        </a:p>
      </dgm:t>
    </dgm:pt>
    <dgm:pt modelId="{4782C580-790B-422A-B196-2A7ACAFD7B01}" type="sibTrans" cxnId="{2B45C559-8348-4A6B-9F5A-25EA092B986F}">
      <dgm:prSet/>
      <dgm:spPr/>
      <dgm:t>
        <a:bodyPr/>
        <a:lstStyle/>
        <a:p>
          <a:endParaRPr lang="en-ZW" sz="4800"/>
        </a:p>
      </dgm:t>
    </dgm:pt>
    <dgm:pt modelId="{712A3083-85B5-43B8-AEEC-F0F5EE69A406}">
      <dgm:prSet phldrT="[Text]" custT="1"/>
      <dgm:spPr>
        <a:xfrm>
          <a:off x="7459330" y="3002401"/>
          <a:ext cx="1541025" cy="1041270"/>
        </a:xfrm>
        <a:solidFill>
          <a:sysClr val="window" lastClr="FFFFFF">
            <a:hueOff val="0"/>
            <a:satOff val="0"/>
            <a:lumOff val="0"/>
            <a:alphaOff val="0"/>
          </a:sysClr>
        </a:solidFill>
        <a:ln w="19050" cap="flat" cmpd="sng" algn="ctr">
          <a:solidFill>
            <a:sysClr val="windowText" lastClr="000000">
              <a:shade val="80000"/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gm:spPr>
      <dgm:t>
        <a:bodyPr/>
        <a:lstStyle/>
        <a:p>
          <a:r>
            <a:rPr lang="en-ZW" sz="18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 panose="020F0502020204030204"/>
              <a:ea typeface="+mn-ea"/>
              <a:cs typeface="+mn-cs"/>
            </a:rPr>
            <a:t>TC5 - </a:t>
          </a:r>
          <a:r>
            <a:rPr lang="en-ZW" sz="18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 panose="020F0502020204030204"/>
              <a:ea typeface="+mn-ea"/>
              <a:cs typeface="+mn-cs"/>
            </a:rPr>
            <a:t>Cyber security</a:t>
          </a:r>
          <a:endParaRPr lang="en-ZW" sz="18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 panose="020F0502020204030204"/>
            <a:ea typeface="+mn-ea"/>
            <a:cs typeface="+mn-cs"/>
          </a:endParaRPr>
        </a:p>
      </dgm:t>
    </dgm:pt>
    <dgm:pt modelId="{A9B586E1-9501-4D42-96DA-D398B50018FA}" type="parTrans" cxnId="{F9962FAE-B493-4DE4-A97B-FDF6547EEC52}">
      <dgm:prSet/>
      <dgm:spPr>
        <a:xfrm>
          <a:off x="4500562" y="1584658"/>
          <a:ext cx="3729280" cy="1417743"/>
        </a:xfrm>
        <a:noFill/>
        <a:ln w="12700" cap="flat" cmpd="sng" algn="ctr">
          <a:solidFill>
            <a:sysClr val="windowText" lastClr="000000">
              <a:shade val="60000"/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gm:spPr>
      <dgm:t>
        <a:bodyPr/>
        <a:lstStyle/>
        <a:p>
          <a:endParaRPr lang="en-ZW" sz="4800"/>
        </a:p>
      </dgm:t>
    </dgm:pt>
    <dgm:pt modelId="{091D105F-C763-4D42-89EA-72A9C2B3DD7D}" type="sibTrans" cxnId="{F9962FAE-B493-4DE4-A97B-FDF6547EEC52}">
      <dgm:prSet/>
      <dgm:spPr/>
      <dgm:t>
        <a:bodyPr/>
        <a:lstStyle/>
        <a:p>
          <a:endParaRPr lang="en-ZW" sz="4800"/>
        </a:p>
      </dgm:t>
    </dgm:pt>
    <dgm:pt modelId="{E625F4C1-9556-40D5-870E-5A02C04D7B53}" type="pres">
      <dgm:prSet presAssocID="{EAB92CC2-5093-4FB8-A33D-C4BB380E2AB7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ZW"/>
        </a:p>
      </dgm:t>
    </dgm:pt>
    <dgm:pt modelId="{ED47670F-D8E3-4BE5-A52E-AC465C7C2F65}" type="pres">
      <dgm:prSet presAssocID="{C6886765-F41D-473E-A46B-ECDEA84777C1}" presName="hierRoot1" presStyleCnt="0">
        <dgm:presLayoutVars>
          <dgm:hierBranch val="init"/>
        </dgm:presLayoutVars>
      </dgm:prSet>
      <dgm:spPr/>
      <dgm:t>
        <a:bodyPr/>
        <a:lstStyle/>
        <a:p>
          <a:endParaRPr lang="en-ZW"/>
        </a:p>
      </dgm:t>
    </dgm:pt>
    <dgm:pt modelId="{75EDC995-E7AE-43F3-B5E7-E501104D2637}" type="pres">
      <dgm:prSet presAssocID="{C6886765-F41D-473E-A46B-ECDEA84777C1}" presName="rootComposite1" presStyleCnt="0"/>
      <dgm:spPr/>
      <dgm:t>
        <a:bodyPr/>
        <a:lstStyle/>
        <a:p>
          <a:endParaRPr lang="en-ZW"/>
        </a:p>
      </dgm:t>
    </dgm:pt>
    <dgm:pt modelId="{54E14E1F-DDB2-471A-9418-A0A4F5A4CDC7}" type="pres">
      <dgm:prSet presAssocID="{C6886765-F41D-473E-A46B-ECDEA84777C1}" presName="rootText1" presStyleLbl="node0" presStyleIdx="0" presStyleCnt="1" custScaleX="123716" custScaleY="124335">
        <dgm:presLayoutVars>
          <dgm:chPref val="3"/>
        </dgm:presLayoutVars>
      </dgm:prSet>
      <dgm:spPr>
        <a:prstGeom prst="rect">
          <a:avLst/>
        </a:prstGeom>
      </dgm:spPr>
      <dgm:t>
        <a:bodyPr/>
        <a:lstStyle/>
        <a:p>
          <a:endParaRPr lang="en-ZW"/>
        </a:p>
      </dgm:t>
    </dgm:pt>
    <dgm:pt modelId="{325363EA-4D21-4444-9795-3E19AD4274AB}" type="pres">
      <dgm:prSet presAssocID="{C6886765-F41D-473E-A46B-ECDEA84777C1}" presName="rootConnector1" presStyleLbl="node1" presStyleIdx="0" presStyleCnt="0"/>
      <dgm:spPr/>
      <dgm:t>
        <a:bodyPr/>
        <a:lstStyle/>
        <a:p>
          <a:endParaRPr lang="en-ZW"/>
        </a:p>
      </dgm:t>
    </dgm:pt>
    <dgm:pt modelId="{E64E4ACB-22A7-44D2-A604-BB22F300505E}" type="pres">
      <dgm:prSet presAssocID="{C6886765-F41D-473E-A46B-ECDEA84777C1}" presName="hierChild2" presStyleCnt="0"/>
      <dgm:spPr/>
      <dgm:t>
        <a:bodyPr/>
        <a:lstStyle/>
        <a:p>
          <a:endParaRPr lang="en-ZW"/>
        </a:p>
      </dgm:t>
    </dgm:pt>
    <dgm:pt modelId="{5437A97B-965B-484C-94C2-B2D53CA2ACFB}" type="pres">
      <dgm:prSet presAssocID="{AF6F69EB-072D-44E4-B91F-A16D2B78B61E}" presName="Name37" presStyleLbl="parChTrans1D2" presStyleIdx="0" presStyleCnt="6"/>
      <dgm:spPr>
        <a:custGeom>
          <a:avLst/>
          <a:gdLst/>
          <a:ahLst/>
          <a:cxnLst/>
          <a:rect l="0" t="0" r="0" b="0"/>
          <a:pathLst>
            <a:path>
              <a:moveTo>
                <a:pt x="3729280" y="0"/>
              </a:moveTo>
              <a:lnTo>
                <a:pt x="3729280" y="1255935"/>
              </a:lnTo>
              <a:lnTo>
                <a:pt x="0" y="1255935"/>
              </a:lnTo>
              <a:lnTo>
                <a:pt x="0" y="1417743"/>
              </a:lnTo>
            </a:path>
          </a:pathLst>
        </a:custGeom>
      </dgm:spPr>
      <dgm:t>
        <a:bodyPr/>
        <a:lstStyle/>
        <a:p>
          <a:endParaRPr lang="en-ZW"/>
        </a:p>
      </dgm:t>
    </dgm:pt>
    <dgm:pt modelId="{79C3C793-CEE8-4E0E-BE66-4DEB325A956F}" type="pres">
      <dgm:prSet presAssocID="{84751FC2-AAA5-49E7-B835-63F201047E69}" presName="hierRoot2" presStyleCnt="0">
        <dgm:presLayoutVars>
          <dgm:hierBranch val="init"/>
        </dgm:presLayoutVars>
      </dgm:prSet>
      <dgm:spPr/>
      <dgm:t>
        <a:bodyPr/>
        <a:lstStyle/>
        <a:p>
          <a:endParaRPr lang="en-ZW"/>
        </a:p>
      </dgm:t>
    </dgm:pt>
    <dgm:pt modelId="{5BFF9581-B44A-4BCF-919D-BB4D4124F5E3}" type="pres">
      <dgm:prSet presAssocID="{84751FC2-AAA5-49E7-B835-63F201047E69}" presName="rootComposite" presStyleCnt="0"/>
      <dgm:spPr/>
      <dgm:t>
        <a:bodyPr/>
        <a:lstStyle/>
        <a:p>
          <a:endParaRPr lang="en-ZW"/>
        </a:p>
      </dgm:t>
    </dgm:pt>
    <dgm:pt modelId="{CEA69E06-86E6-4610-8172-932A7BCE4937}" type="pres">
      <dgm:prSet presAssocID="{84751FC2-AAA5-49E7-B835-63F201047E69}" presName="rootText" presStyleLbl="node2" presStyleIdx="0" presStyleCnt="5" custScaleY="152049">
        <dgm:presLayoutVars>
          <dgm:chPref val="3"/>
        </dgm:presLayoutVars>
      </dgm:prSet>
      <dgm:spPr>
        <a:prstGeom prst="rect">
          <a:avLst/>
        </a:prstGeom>
      </dgm:spPr>
      <dgm:t>
        <a:bodyPr/>
        <a:lstStyle/>
        <a:p>
          <a:endParaRPr lang="en-ZW"/>
        </a:p>
      </dgm:t>
    </dgm:pt>
    <dgm:pt modelId="{9983AFFB-E5DF-4A03-93DD-69D52182FD6E}" type="pres">
      <dgm:prSet presAssocID="{84751FC2-AAA5-49E7-B835-63F201047E69}" presName="rootConnector" presStyleLbl="node2" presStyleIdx="0" presStyleCnt="5"/>
      <dgm:spPr/>
      <dgm:t>
        <a:bodyPr/>
        <a:lstStyle/>
        <a:p>
          <a:endParaRPr lang="en-ZW"/>
        </a:p>
      </dgm:t>
    </dgm:pt>
    <dgm:pt modelId="{DF83DE04-5D15-4B93-9B3E-227FE1A0F7DC}" type="pres">
      <dgm:prSet presAssocID="{84751FC2-AAA5-49E7-B835-63F201047E69}" presName="hierChild4" presStyleCnt="0"/>
      <dgm:spPr/>
      <dgm:t>
        <a:bodyPr/>
        <a:lstStyle/>
        <a:p>
          <a:endParaRPr lang="en-ZW"/>
        </a:p>
      </dgm:t>
    </dgm:pt>
    <dgm:pt modelId="{E2385F3F-1A99-41BD-AD0A-AE0025FBB6D5}" type="pres">
      <dgm:prSet presAssocID="{84751FC2-AAA5-49E7-B835-63F201047E69}" presName="hierChild5" presStyleCnt="0"/>
      <dgm:spPr/>
      <dgm:t>
        <a:bodyPr/>
        <a:lstStyle/>
        <a:p>
          <a:endParaRPr lang="en-ZW"/>
        </a:p>
      </dgm:t>
    </dgm:pt>
    <dgm:pt modelId="{B22480D2-D026-4D9B-949E-F4A542AE05D3}" type="pres">
      <dgm:prSet presAssocID="{20C87B40-8912-4223-9CFF-9F1E7FC8DBCB}" presName="Name37" presStyleLbl="parChTrans1D2" presStyleIdx="1" presStyleCnt="6"/>
      <dgm:spPr>
        <a:custGeom>
          <a:avLst/>
          <a:gdLst/>
          <a:ahLst/>
          <a:cxnLst/>
          <a:rect l="0" t="0" r="0" b="0"/>
          <a:pathLst>
            <a:path>
              <a:moveTo>
                <a:pt x="1864640" y="0"/>
              </a:moveTo>
              <a:lnTo>
                <a:pt x="1864640" y="1255935"/>
              </a:lnTo>
              <a:lnTo>
                <a:pt x="0" y="1255935"/>
              </a:lnTo>
              <a:lnTo>
                <a:pt x="0" y="1417743"/>
              </a:lnTo>
            </a:path>
          </a:pathLst>
        </a:custGeom>
      </dgm:spPr>
      <dgm:t>
        <a:bodyPr/>
        <a:lstStyle/>
        <a:p>
          <a:endParaRPr lang="en-ZW"/>
        </a:p>
      </dgm:t>
    </dgm:pt>
    <dgm:pt modelId="{AE8C23BA-7A7C-4EEC-8BA8-8C2835F71C14}" type="pres">
      <dgm:prSet presAssocID="{A1C6F803-DC6E-424B-81BB-15EA55B8EE67}" presName="hierRoot2" presStyleCnt="0">
        <dgm:presLayoutVars>
          <dgm:hierBranch val="init"/>
        </dgm:presLayoutVars>
      </dgm:prSet>
      <dgm:spPr/>
      <dgm:t>
        <a:bodyPr/>
        <a:lstStyle/>
        <a:p>
          <a:endParaRPr lang="en-ZW"/>
        </a:p>
      </dgm:t>
    </dgm:pt>
    <dgm:pt modelId="{E4C1276D-F689-498A-B650-8450411739D7}" type="pres">
      <dgm:prSet presAssocID="{A1C6F803-DC6E-424B-81BB-15EA55B8EE67}" presName="rootComposite" presStyleCnt="0"/>
      <dgm:spPr/>
      <dgm:t>
        <a:bodyPr/>
        <a:lstStyle/>
        <a:p>
          <a:endParaRPr lang="en-ZW"/>
        </a:p>
      </dgm:t>
    </dgm:pt>
    <dgm:pt modelId="{02C121F6-0BEF-4F7D-8959-951A110B7B44}" type="pres">
      <dgm:prSet presAssocID="{A1C6F803-DC6E-424B-81BB-15EA55B8EE67}" presName="rootText" presStyleLbl="node2" presStyleIdx="1" presStyleCnt="5" custScaleY="152048">
        <dgm:presLayoutVars>
          <dgm:chPref val="3"/>
        </dgm:presLayoutVars>
      </dgm:prSet>
      <dgm:spPr>
        <a:prstGeom prst="rect">
          <a:avLst/>
        </a:prstGeom>
      </dgm:spPr>
      <dgm:t>
        <a:bodyPr/>
        <a:lstStyle/>
        <a:p>
          <a:endParaRPr lang="en-ZW"/>
        </a:p>
      </dgm:t>
    </dgm:pt>
    <dgm:pt modelId="{365F77F9-BE62-4F81-B911-6E8C768D0AEF}" type="pres">
      <dgm:prSet presAssocID="{A1C6F803-DC6E-424B-81BB-15EA55B8EE67}" presName="rootConnector" presStyleLbl="node2" presStyleIdx="1" presStyleCnt="5"/>
      <dgm:spPr/>
      <dgm:t>
        <a:bodyPr/>
        <a:lstStyle/>
        <a:p>
          <a:endParaRPr lang="en-ZW"/>
        </a:p>
      </dgm:t>
    </dgm:pt>
    <dgm:pt modelId="{1702ABDA-0CD1-4F6F-8349-B1B0A5AB35D0}" type="pres">
      <dgm:prSet presAssocID="{A1C6F803-DC6E-424B-81BB-15EA55B8EE67}" presName="hierChild4" presStyleCnt="0"/>
      <dgm:spPr/>
      <dgm:t>
        <a:bodyPr/>
        <a:lstStyle/>
        <a:p>
          <a:endParaRPr lang="en-ZW"/>
        </a:p>
      </dgm:t>
    </dgm:pt>
    <dgm:pt modelId="{DB90EE5F-2B44-4879-8D69-FDC848B9F4D0}" type="pres">
      <dgm:prSet presAssocID="{A1C6F803-DC6E-424B-81BB-15EA55B8EE67}" presName="hierChild5" presStyleCnt="0"/>
      <dgm:spPr/>
      <dgm:t>
        <a:bodyPr/>
        <a:lstStyle/>
        <a:p>
          <a:endParaRPr lang="en-ZW"/>
        </a:p>
      </dgm:t>
    </dgm:pt>
    <dgm:pt modelId="{6475113E-EDA0-4EFD-A217-30A088375886}" type="pres">
      <dgm:prSet presAssocID="{A4C6F3B2-C6A1-46A4-8520-275F38AC8844}" presName="Name37" presStyleLbl="parChTrans1D2" presStyleIdx="2" presStyleCnt="6"/>
      <dgm:spPr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1417743"/>
              </a:lnTo>
            </a:path>
          </a:pathLst>
        </a:custGeom>
      </dgm:spPr>
      <dgm:t>
        <a:bodyPr/>
        <a:lstStyle/>
        <a:p>
          <a:endParaRPr lang="en-ZW"/>
        </a:p>
      </dgm:t>
    </dgm:pt>
    <dgm:pt modelId="{5667C31D-DF90-4794-BE2C-B74EF2FFFBA9}" type="pres">
      <dgm:prSet presAssocID="{849AAFD2-F912-42C6-B489-1BAC97345DE2}" presName="hierRoot2" presStyleCnt="0">
        <dgm:presLayoutVars>
          <dgm:hierBranch val="init"/>
        </dgm:presLayoutVars>
      </dgm:prSet>
      <dgm:spPr/>
      <dgm:t>
        <a:bodyPr/>
        <a:lstStyle/>
        <a:p>
          <a:endParaRPr lang="en-ZW"/>
        </a:p>
      </dgm:t>
    </dgm:pt>
    <dgm:pt modelId="{8F2B2400-8D81-47FD-AB6D-155A3EAA0267}" type="pres">
      <dgm:prSet presAssocID="{849AAFD2-F912-42C6-B489-1BAC97345DE2}" presName="rootComposite" presStyleCnt="0"/>
      <dgm:spPr/>
      <dgm:t>
        <a:bodyPr/>
        <a:lstStyle/>
        <a:p>
          <a:endParaRPr lang="en-ZW"/>
        </a:p>
      </dgm:t>
    </dgm:pt>
    <dgm:pt modelId="{574587CA-FA52-40A9-A8DA-78AD3132057F}" type="pres">
      <dgm:prSet presAssocID="{849AAFD2-F912-42C6-B489-1BAC97345DE2}" presName="rootText" presStyleLbl="node2" presStyleIdx="2" presStyleCnt="5" custScaleY="143253">
        <dgm:presLayoutVars>
          <dgm:chPref val="3"/>
        </dgm:presLayoutVars>
      </dgm:prSet>
      <dgm:spPr>
        <a:prstGeom prst="rect">
          <a:avLst/>
        </a:prstGeom>
      </dgm:spPr>
      <dgm:t>
        <a:bodyPr/>
        <a:lstStyle/>
        <a:p>
          <a:endParaRPr lang="en-ZW"/>
        </a:p>
      </dgm:t>
    </dgm:pt>
    <dgm:pt modelId="{82DFDD48-96C7-4B95-8DC8-6EDF3F46A458}" type="pres">
      <dgm:prSet presAssocID="{849AAFD2-F912-42C6-B489-1BAC97345DE2}" presName="rootConnector" presStyleLbl="node2" presStyleIdx="2" presStyleCnt="5"/>
      <dgm:spPr/>
      <dgm:t>
        <a:bodyPr/>
        <a:lstStyle/>
        <a:p>
          <a:endParaRPr lang="en-ZW"/>
        </a:p>
      </dgm:t>
    </dgm:pt>
    <dgm:pt modelId="{520D9B7D-7357-4CDA-83F2-770ACAB28020}" type="pres">
      <dgm:prSet presAssocID="{849AAFD2-F912-42C6-B489-1BAC97345DE2}" presName="hierChild4" presStyleCnt="0"/>
      <dgm:spPr/>
      <dgm:t>
        <a:bodyPr/>
        <a:lstStyle/>
        <a:p>
          <a:endParaRPr lang="en-ZW"/>
        </a:p>
      </dgm:t>
    </dgm:pt>
    <dgm:pt modelId="{E29F61D1-89EE-45A5-AD89-63D62E48CB8C}" type="pres">
      <dgm:prSet presAssocID="{849AAFD2-F912-42C6-B489-1BAC97345DE2}" presName="hierChild5" presStyleCnt="0"/>
      <dgm:spPr/>
      <dgm:t>
        <a:bodyPr/>
        <a:lstStyle/>
        <a:p>
          <a:endParaRPr lang="en-ZW"/>
        </a:p>
      </dgm:t>
    </dgm:pt>
    <dgm:pt modelId="{03621086-54B7-4C22-9545-CE31EC272CCB}" type="pres">
      <dgm:prSet presAssocID="{1657F4F0-0E29-4561-8D01-5F8F1C4671F8}" presName="Name37" presStyleLbl="parChTrans1D2" presStyleIdx="3" presStyleCnt="6"/>
      <dgm:spPr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255935"/>
              </a:lnTo>
              <a:lnTo>
                <a:pt x="1864640" y="1255935"/>
              </a:lnTo>
              <a:lnTo>
                <a:pt x="1864640" y="1417743"/>
              </a:lnTo>
            </a:path>
          </a:pathLst>
        </a:custGeom>
      </dgm:spPr>
      <dgm:t>
        <a:bodyPr/>
        <a:lstStyle/>
        <a:p>
          <a:endParaRPr lang="en-ZW"/>
        </a:p>
      </dgm:t>
    </dgm:pt>
    <dgm:pt modelId="{90F94175-1381-4C18-95DD-40A5853B0870}" type="pres">
      <dgm:prSet presAssocID="{569C945D-965F-4138-84A4-316E1B8D4ADD}" presName="hierRoot2" presStyleCnt="0">
        <dgm:presLayoutVars>
          <dgm:hierBranch val="init"/>
        </dgm:presLayoutVars>
      </dgm:prSet>
      <dgm:spPr/>
      <dgm:t>
        <a:bodyPr/>
        <a:lstStyle/>
        <a:p>
          <a:endParaRPr lang="en-ZW"/>
        </a:p>
      </dgm:t>
    </dgm:pt>
    <dgm:pt modelId="{9D9E512C-3229-481A-A9EE-61BC907DD244}" type="pres">
      <dgm:prSet presAssocID="{569C945D-965F-4138-84A4-316E1B8D4ADD}" presName="rootComposite" presStyleCnt="0"/>
      <dgm:spPr/>
      <dgm:t>
        <a:bodyPr/>
        <a:lstStyle/>
        <a:p>
          <a:endParaRPr lang="en-ZW"/>
        </a:p>
      </dgm:t>
    </dgm:pt>
    <dgm:pt modelId="{0DE7384A-F34E-4983-AF55-214BC8592CF6}" type="pres">
      <dgm:prSet presAssocID="{569C945D-965F-4138-84A4-316E1B8D4ADD}" presName="rootText" presStyleLbl="node2" presStyleIdx="3" presStyleCnt="5" custScaleY="139197">
        <dgm:presLayoutVars>
          <dgm:chPref val="3"/>
        </dgm:presLayoutVars>
      </dgm:prSet>
      <dgm:spPr>
        <a:prstGeom prst="rect">
          <a:avLst/>
        </a:prstGeom>
      </dgm:spPr>
      <dgm:t>
        <a:bodyPr/>
        <a:lstStyle/>
        <a:p>
          <a:endParaRPr lang="en-ZW"/>
        </a:p>
      </dgm:t>
    </dgm:pt>
    <dgm:pt modelId="{10B3B7BD-A9B5-4047-BFD3-31F9D58842AB}" type="pres">
      <dgm:prSet presAssocID="{569C945D-965F-4138-84A4-316E1B8D4ADD}" presName="rootConnector" presStyleLbl="node2" presStyleIdx="3" presStyleCnt="5"/>
      <dgm:spPr/>
      <dgm:t>
        <a:bodyPr/>
        <a:lstStyle/>
        <a:p>
          <a:endParaRPr lang="en-ZW"/>
        </a:p>
      </dgm:t>
    </dgm:pt>
    <dgm:pt modelId="{F9790FF6-043F-49FE-B497-F86A728A1E40}" type="pres">
      <dgm:prSet presAssocID="{569C945D-965F-4138-84A4-316E1B8D4ADD}" presName="hierChild4" presStyleCnt="0"/>
      <dgm:spPr/>
      <dgm:t>
        <a:bodyPr/>
        <a:lstStyle/>
        <a:p>
          <a:endParaRPr lang="en-ZW"/>
        </a:p>
      </dgm:t>
    </dgm:pt>
    <dgm:pt modelId="{7D00580F-74BD-49FB-B3AE-2D22294C3E03}" type="pres">
      <dgm:prSet presAssocID="{569C945D-965F-4138-84A4-316E1B8D4ADD}" presName="hierChild5" presStyleCnt="0"/>
      <dgm:spPr/>
      <dgm:t>
        <a:bodyPr/>
        <a:lstStyle/>
        <a:p>
          <a:endParaRPr lang="en-ZW"/>
        </a:p>
      </dgm:t>
    </dgm:pt>
    <dgm:pt modelId="{58374915-5F50-4F6D-B87C-5F5DB3462101}" type="pres">
      <dgm:prSet presAssocID="{A9B586E1-9501-4D42-96DA-D398B50018FA}" presName="Name37" presStyleLbl="parChTrans1D2" presStyleIdx="4" presStyleCnt="6"/>
      <dgm:spPr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255935"/>
              </a:lnTo>
              <a:lnTo>
                <a:pt x="3729280" y="1255935"/>
              </a:lnTo>
              <a:lnTo>
                <a:pt x="3729280" y="1417743"/>
              </a:lnTo>
            </a:path>
          </a:pathLst>
        </a:custGeom>
      </dgm:spPr>
      <dgm:t>
        <a:bodyPr/>
        <a:lstStyle/>
        <a:p>
          <a:endParaRPr lang="en-ZW"/>
        </a:p>
      </dgm:t>
    </dgm:pt>
    <dgm:pt modelId="{D5E32616-D4B2-40F2-9956-EFE6106EDFFF}" type="pres">
      <dgm:prSet presAssocID="{712A3083-85B5-43B8-AEEC-F0F5EE69A406}" presName="hierRoot2" presStyleCnt="0">
        <dgm:presLayoutVars>
          <dgm:hierBranch val="init"/>
        </dgm:presLayoutVars>
      </dgm:prSet>
      <dgm:spPr/>
      <dgm:t>
        <a:bodyPr/>
        <a:lstStyle/>
        <a:p>
          <a:endParaRPr lang="en-ZW"/>
        </a:p>
      </dgm:t>
    </dgm:pt>
    <dgm:pt modelId="{6DD2999F-564D-4C96-A59F-FE205F884472}" type="pres">
      <dgm:prSet presAssocID="{712A3083-85B5-43B8-AEEC-F0F5EE69A406}" presName="rootComposite" presStyleCnt="0"/>
      <dgm:spPr/>
      <dgm:t>
        <a:bodyPr/>
        <a:lstStyle/>
        <a:p>
          <a:endParaRPr lang="en-ZW"/>
        </a:p>
      </dgm:t>
    </dgm:pt>
    <dgm:pt modelId="{62D45925-B13B-4207-A848-9F2133CEF322}" type="pres">
      <dgm:prSet presAssocID="{712A3083-85B5-43B8-AEEC-F0F5EE69A406}" presName="rootText" presStyleLbl="node2" presStyleIdx="4" presStyleCnt="5" custScaleY="135140">
        <dgm:presLayoutVars>
          <dgm:chPref val="3"/>
        </dgm:presLayoutVars>
      </dgm:prSet>
      <dgm:spPr>
        <a:prstGeom prst="rect">
          <a:avLst/>
        </a:prstGeom>
      </dgm:spPr>
      <dgm:t>
        <a:bodyPr/>
        <a:lstStyle/>
        <a:p>
          <a:endParaRPr lang="en-ZW"/>
        </a:p>
      </dgm:t>
    </dgm:pt>
    <dgm:pt modelId="{75C878C0-BCA0-412C-BE14-633F70B21DC2}" type="pres">
      <dgm:prSet presAssocID="{712A3083-85B5-43B8-AEEC-F0F5EE69A406}" presName="rootConnector" presStyleLbl="node2" presStyleIdx="4" presStyleCnt="5"/>
      <dgm:spPr/>
      <dgm:t>
        <a:bodyPr/>
        <a:lstStyle/>
        <a:p>
          <a:endParaRPr lang="en-ZW"/>
        </a:p>
      </dgm:t>
    </dgm:pt>
    <dgm:pt modelId="{43F57AD5-AAD8-4185-A610-7D4B64CA1E64}" type="pres">
      <dgm:prSet presAssocID="{712A3083-85B5-43B8-AEEC-F0F5EE69A406}" presName="hierChild4" presStyleCnt="0"/>
      <dgm:spPr/>
      <dgm:t>
        <a:bodyPr/>
        <a:lstStyle/>
        <a:p>
          <a:endParaRPr lang="en-ZW"/>
        </a:p>
      </dgm:t>
    </dgm:pt>
    <dgm:pt modelId="{E023B052-1403-4E26-9419-1B77FAC39048}" type="pres">
      <dgm:prSet presAssocID="{712A3083-85B5-43B8-AEEC-F0F5EE69A406}" presName="hierChild5" presStyleCnt="0"/>
      <dgm:spPr/>
      <dgm:t>
        <a:bodyPr/>
        <a:lstStyle/>
        <a:p>
          <a:endParaRPr lang="en-ZW"/>
        </a:p>
      </dgm:t>
    </dgm:pt>
    <dgm:pt modelId="{DFA016A8-7F77-476C-907B-B6642D87FC2D}" type="pres">
      <dgm:prSet presAssocID="{C6886765-F41D-473E-A46B-ECDEA84777C1}" presName="hierChild3" presStyleCnt="0"/>
      <dgm:spPr/>
      <dgm:t>
        <a:bodyPr/>
        <a:lstStyle/>
        <a:p>
          <a:endParaRPr lang="en-ZW"/>
        </a:p>
      </dgm:t>
    </dgm:pt>
    <dgm:pt modelId="{16586C2D-586A-4A33-9AC3-BA61A35E84D6}" type="pres">
      <dgm:prSet presAssocID="{B05A1D9A-154B-477A-A946-D94BF2A26474}" presName="Name111" presStyleLbl="parChTrans1D2" presStyleIdx="5" presStyleCnt="6"/>
      <dgm:spPr>
        <a:custGeom>
          <a:avLst/>
          <a:gdLst/>
          <a:ahLst/>
          <a:cxnLst/>
          <a:rect l="0" t="0" r="0" b="0"/>
          <a:pathLst>
            <a:path>
              <a:moveTo>
                <a:pt x="161807" y="0"/>
              </a:moveTo>
              <a:lnTo>
                <a:pt x="161807" y="708871"/>
              </a:lnTo>
              <a:lnTo>
                <a:pt x="0" y="708871"/>
              </a:lnTo>
            </a:path>
          </a:pathLst>
        </a:custGeom>
      </dgm:spPr>
      <dgm:t>
        <a:bodyPr/>
        <a:lstStyle/>
        <a:p>
          <a:endParaRPr lang="en-ZW"/>
        </a:p>
      </dgm:t>
    </dgm:pt>
    <dgm:pt modelId="{FFF8E2D7-50F5-43F1-8C63-DA61C55875F1}" type="pres">
      <dgm:prSet presAssocID="{A14D35EA-BFF4-41A2-97D2-AAC8EC38E60C}" presName="hierRoot3" presStyleCnt="0">
        <dgm:presLayoutVars>
          <dgm:hierBranch val="init"/>
        </dgm:presLayoutVars>
      </dgm:prSet>
      <dgm:spPr/>
      <dgm:t>
        <a:bodyPr/>
        <a:lstStyle/>
        <a:p>
          <a:endParaRPr lang="en-ZW"/>
        </a:p>
      </dgm:t>
    </dgm:pt>
    <dgm:pt modelId="{9B09D1F9-BE90-46AA-A09B-9B64EE05A3A0}" type="pres">
      <dgm:prSet presAssocID="{A14D35EA-BFF4-41A2-97D2-AAC8EC38E60C}" presName="rootComposite3" presStyleCnt="0"/>
      <dgm:spPr/>
      <dgm:t>
        <a:bodyPr/>
        <a:lstStyle/>
        <a:p>
          <a:endParaRPr lang="en-ZW"/>
        </a:p>
      </dgm:t>
    </dgm:pt>
    <dgm:pt modelId="{745F1322-C2FA-4487-9268-59BBEA1A0005}" type="pres">
      <dgm:prSet presAssocID="{A14D35EA-BFF4-41A2-97D2-AAC8EC38E60C}" presName="rootText3" presStyleLbl="asst1" presStyleIdx="0" presStyleCnt="1">
        <dgm:presLayoutVars>
          <dgm:chPref val="3"/>
        </dgm:presLayoutVars>
      </dgm:prSet>
      <dgm:spPr>
        <a:prstGeom prst="rect">
          <a:avLst/>
        </a:prstGeom>
      </dgm:spPr>
      <dgm:t>
        <a:bodyPr/>
        <a:lstStyle/>
        <a:p>
          <a:endParaRPr lang="en-ZW"/>
        </a:p>
      </dgm:t>
    </dgm:pt>
    <dgm:pt modelId="{2ED204B4-829B-410B-B39D-1F6DDE61BFB5}" type="pres">
      <dgm:prSet presAssocID="{A14D35EA-BFF4-41A2-97D2-AAC8EC38E60C}" presName="rootConnector3" presStyleLbl="asst1" presStyleIdx="0" presStyleCnt="1"/>
      <dgm:spPr/>
      <dgm:t>
        <a:bodyPr/>
        <a:lstStyle/>
        <a:p>
          <a:endParaRPr lang="en-ZW"/>
        </a:p>
      </dgm:t>
    </dgm:pt>
    <dgm:pt modelId="{BBA4518C-4D8D-472D-8464-FF1E6FA3F5C5}" type="pres">
      <dgm:prSet presAssocID="{A14D35EA-BFF4-41A2-97D2-AAC8EC38E60C}" presName="hierChild6" presStyleCnt="0"/>
      <dgm:spPr/>
      <dgm:t>
        <a:bodyPr/>
        <a:lstStyle/>
        <a:p>
          <a:endParaRPr lang="en-ZW"/>
        </a:p>
      </dgm:t>
    </dgm:pt>
    <dgm:pt modelId="{71D3F1BE-D42B-43A3-A157-C5A2A7CA85AE}" type="pres">
      <dgm:prSet presAssocID="{A14D35EA-BFF4-41A2-97D2-AAC8EC38E60C}" presName="hierChild7" presStyleCnt="0"/>
      <dgm:spPr/>
      <dgm:t>
        <a:bodyPr/>
        <a:lstStyle/>
        <a:p>
          <a:endParaRPr lang="en-ZW"/>
        </a:p>
      </dgm:t>
    </dgm:pt>
  </dgm:ptLst>
  <dgm:cxnLst>
    <dgm:cxn modelId="{E9C039A2-7F5B-41AE-AAA5-7F07C5E5E528}" type="presOf" srcId="{EAB92CC2-5093-4FB8-A33D-C4BB380E2AB7}" destId="{E625F4C1-9556-40D5-870E-5A02C04D7B53}" srcOrd="0" destOrd="0" presId="urn:microsoft.com/office/officeart/2005/8/layout/orgChart1"/>
    <dgm:cxn modelId="{77550703-10A2-4D18-8CDF-3A3DBC045498}" srcId="{C6886765-F41D-473E-A46B-ECDEA84777C1}" destId="{A1C6F803-DC6E-424B-81BB-15EA55B8EE67}" srcOrd="2" destOrd="0" parTransId="{20C87B40-8912-4223-9CFF-9F1E7FC8DBCB}" sibTransId="{DD0DD6ED-D08A-4536-9446-088F4DD19767}"/>
    <dgm:cxn modelId="{7BB8D597-ADF4-4230-998E-9F02A0733204}" type="presOf" srcId="{A1C6F803-DC6E-424B-81BB-15EA55B8EE67}" destId="{02C121F6-0BEF-4F7D-8959-951A110B7B44}" srcOrd="0" destOrd="0" presId="urn:microsoft.com/office/officeart/2005/8/layout/orgChart1"/>
    <dgm:cxn modelId="{77823EAA-EBE7-4755-B0FA-B4069F5E92B5}" type="presOf" srcId="{84751FC2-AAA5-49E7-B835-63F201047E69}" destId="{CEA69E06-86E6-4610-8172-932A7BCE4937}" srcOrd="0" destOrd="0" presId="urn:microsoft.com/office/officeart/2005/8/layout/orgChart1"/>
    <dgm:cxn modelId="{FABBDEED-0F89-4EC9-A183-939BB69049A3}" type="presOf" srcId="{712A3083-85B5-43B8-AEEC-F0F5EE69A406}" destId="{75C878C0-BCA0-412C-BE14-633F70B21DC2}" srcOrd="1" destOrd="0" presId="urn:microsoft.com/office/officeart/2005/8/layout/orgChart1"/>
    <dgm:cxn modelId="{E7041FD8-2F98-4416-9D97-FEFB092DDFDA}" type="presOf" srcId="{84751FC2-AAA5-49E7-B835-63F201047E69}" destId="{9983AFFB-E5DF-4A03-93DD-69D52182FD6E}" srcOrd="1" destOrd="0" presId="urn:microsoft.com/office/officeart/2005/8/layout/orgChart1"/>
    <dgm:cxn modelId="{20AE24F7-B5EE-41C4-A41E-4F147792B87A}" type="presOf" srcId="{569C945D-965F-4138-84A4-316E1B8D4ADD}" destId="{0DE7384A-F34E-4983-AF55-214BC8592CF6}" srcOrd="0" destOrd="0" presId="urn:microsoft.com/office/officeart/2005/8/layout/orgChart1"/>
    <dgm:cxn modelId="{0E845A63-B871-4077-89CB-11C2095C07F7}" type="presOf" srcId="{20C87B40-8912-4223-9CFF-9F1E7FC8DBCB}" destId="{B22480D2-D026-4D9B-949E-F4A542AE05D3}" srcOrd="0" destOrd="0" presId="urn:microsoft.com/office/officeart/2005/8/layout/orgChart1"/>
    <dgm:cxn modelId="{C298BD8F-98E9-4C2B-B1AC-C9874FD9E6AF}" type="presOf" srcId="{1657F4F0-0E29-4561-8D01-5F8F1C4671F8}" destId="{03621086-54B7-4C22-9545-CE31EC272CCB}" srcOrd="0" destOrd="0" presId="urn:microsoft.com/office/officeart/2005/8/layout/orgChart1"/>
    <dgm:cxn modelId="{DD9611BA-5FF5-448F-9377-939338F4F5B6}" type="presOf" srcId="{A1C6F803-DC6E-424B-81BB-15EA55B8EE67}" destId="{365F77F9-BE62-4F81-B911-6E8C768D0AEF}" srcOrd="1" destOrd="0" presId="urn:microsoft.com/office/officeart/2005/8/layout/orgChart1"/>
    <dgm:cxn modelId="{95FD4F6A-8C44-4F8D-A250-AD95EB99A77F}" type="presOf" srcId="{849AAFD2-F912-42C6-B489-1BAC97345DE2}" destId="{82DFDD48-96C7-4B95-8DC8-6EDF3F46A458}" srcOrd="1" destOrd="0" presId="urn:microsoft.com/office/officeart/2005/8/layout/orgChart1"/>
    <dgm:cxn modelId="{F4203C5B-0700-48BB-BFA4-66A92D98DBBD}" srcId="{C6886765-F41D-473E-A46B-ECDEA84777C1}" destId="{849AAFD2-F912-42C6-B489-1BAC97345DE2}" srcOrd="3" destOrd="0" parTransId="{A4C6F3B2-C6A1-46A4-8520-275F38AC8844}" sibTransId="{D96233C7-4300-416E-93A2-84EBD44651D3}"/>
    <dgm:cxn modelId="{3ED33244-89A2-4566-BA26-006B9F03D7EF}" type="presOf" srcId="{AF6F69EB-072D-44E4-B91F-A16D2B78B61E}" destId="{5437A97B-965B-484C-94C2-B2D53CA2ACFB}" srcOrd="0" destOrd="0" presId="urn:microsoft.com/office/officeart/2005/8/layout/orgChart1"/>
    <dgm:cxn modelId="{F9962FAE-B493-4DE4-A97B-FDF6547EEC52}" srcId="{C6886765-F41D-473E-A46B-ECDEA84777C1}" destId="{712A3083-85B5-43B8-AEEC-F0F5EE69A406}" srcOrd="5" destOrd="0" parTransId="{A9B586E1-9501-4D42-96DA-D398B50018FA}" sibTransId="{091D105F-C763-4D42-89EA-72A9C2B3DD7D}"/>
    <dgm:cxn modelId="{2B45C559-8348-4A6B-9F5A-25EA092B986F}" srcId="{C6886765-F41D-473E-A46B-ECDEA84777C1}" destId="{569C945D-965F-4138-84A4-316E1B8D4ADD}" srcOrd="4" destOrd="0" parTransId="{1657F4F0-0E29-4561-8D01-5F8F1C4671F8}" sibTransId="{4782C580-790B-422A-B196-2A7ACAFD7B01}"/>
    <dgm:cxn modelId="{02A897B8-E690-41FF-BE64-B5BAC1223C60}" srcId="{C6886765-F41D-473E-A46B-ECDEA84777C1}" destId="{84751FC2-AAA5-49E7-B835-63F201047E69}" srcOrd="1" destOrd="0" parTransId="{AF6F69EB-072D-44E4-B91F-A16D2B78B61E}" sibTransId="{F0873867-6FE9-445F-9EDA-4662BF35264D}"/>
    <dgm:cxn modelId="{530396D8-F39E-4805-B76F-6C3E5B8EC22E}" type="presOf" srcId="{B05A1D9A-154B-477A-A946-D94BF2A26474}" destId="{16586C2D-586A-4A33-9AC3-BA61A35E84D6}" srcOrd="0" destOrd="0" presId="urn:microsoft.com/office/officeart/2005/8/layout/orgChart1"/>
    <dgm:cxn modelId="{8675B4D0-67A1-4BC7-83FD-620CC58C9BA1}" type="presOf" srcId="{712A3083-85B5-43B8-AEEC-F0F5EE69A406}" destId="{62D45925-B13B-4207-A848-9F2133CEF322}" srcOrd="0" destOrd="0" presId="urn:microsoft.com/office/officeart/2005/8/layout/orgChart1"/>
    <dgm:cxn modelId="{4C43C2B0-6206-4A2B-B883-607797C7BFB9}" type="presOf" srcId="{A14D35EA-BFF4-41A2-97D2-AAC8EC38E60C}" destId="{745F1322-C2FA-4487-9268-59BBEA1A0005}" srcOrd="0" destOrd="0" presId="urn:microsoft.com/office/officeart/2005/8/layout/orgChart1"/>
    <dgm:cxn modelId="{8C4E203F-B338-4E1D-875B-B6438470B610}" type="presOf" srcId="{849AAFD2-F912-42C6-B489-1BAC97345DE2}" destId="{574587CA-FA52-40A9-A8DA-78AD3132057F}" srcOrd="0" destOrd="0" presId="urn:microsoft.com/office/officeart/2005/8/layout/orgChart1"/>
    <dgm:cxn modelId="{B7E29F7B-41F2-4BA8-BAA0-9EC761C0197D}" type="presOf" srcId="{C6886765-F41D-473E-A46B-ECDEA84777C1}" destId="{325363EA-4D21-4444-9795-3E19AD4274AB}" srcOrd="1" destOrd="0" presId="urn:microsoft.com/office/officeart/2005/8/layout/orgChart1"/>
    <dgm:cxn modelId="{BD957758-F623-42A2-BB1A-B36A5A74644C}" type="presOf" srcId="{A14D35EA-BFF4-41A2-97D2-AAC8EC38E60C}" destId="{2ED204B4-829B-410B-B39D-1F6DDE61BFB5}" srcOrd="1" destOrd="0" presId="urn:microsoft.com/office/officeart/2005/8/layout/orgChart1"/>
    <dgm:cxn modelId="{7F0DD1E5-70F9-4E59-8752-42A05447930E}" type="presOf" srcId="{569C945D-965F-4138-84A4-316E1B8D4ADD}" destId="{10B3B7BD-A9B5-4047-BFD3-31F9D58842AB}" srcOrd="1" destOrd="0" presId="urn:microsoft.com/office/officeart/2005/8/layout/orgChart1"/>
    <dgm:cxn modelId="{9ECFA322-FD3B-491B-9CDD-5B55A6E50C3D}" type="presOf" srcId="{C6886765-F41D-473E-A46B-ECDEA84777C1}" destId="{54E14E1F-DDB2-471A-9418-A0A4F5A4CDC7}" srcOrd="0" destOrd="0" presId="urn:microsoft.com/office/officeart/2005/8/layout/orgChart1"/>
    <dgm:cxn modelId="{B2D96E6F-DE97-4DC3-A51C-F2BA59884201}" type="presOf" srcId="{A9B586E1-9501-4D42-96DA-D398B50018FA}" destId="{58374915-5F50-4F6D-B87C-5F5DB3462101}" srcOrd="0" destOrd="0" presId="urn:microsoft.com/office/officeart/2005/8/layout/orgChart1"/>
    <dgm:cxn modelId="{4C761A09-4F56-419D-8B87-AB15B2088058}" type="presOf" srcId="{A4C6F3B2-C6A1-46A4-8520-275F38AC8844}" destId="{6475113E-EDA0-4EFD-A217-30A088375886}" srcOrd="0" destOrd="0" presId="urn:microsoft.com/office/officeart/2005/8/layout/orgChart1"/>
    <dgm:cxn modelId="{580958C0-B106-4902-8E49-7E7018C1B29C}" srcId="{C6886765-F41D-473E-A46B-ECDEA84777C1}" destId="{A14D35EA-BFF4-41A2-97D2-AAC8EC38E60C}" srcOrd="0" destOrd="0" parTransId="{B05A1D9A-154B-477A-A946-D94BF2A26474}" sibTransId="{7C397ABC-1E5D-463D-8478-A4302DE00D6E}"/>
    <dgm:cxn modelId="{E9733313-FD9B-49D6-94BA-697007A6A397}" srcId="{EAB92CC2-5093-4FB8-A33D-C4BB380E2AB7}" destId="{C6886765-F41D-473E-A46B-ECDEA84777C1}" srcOrd="0" destOrd="0" parTransId="{BCF2D8D4-BEB8-4F5F-8649-4ED31A3D0AB6}" sibTransId="{957160D6-3425-4432-87A0-020E44D9663F}"/>
    <dgm:cxn modelId="{EB5856C0-DA1B-459B-8D53-1F2A042D645F}" type="presParOf" srcId="{E625F4C1-9556-40D5-870E-5A02C04D7B53}" destId="{ED47670F-D8E3-4BE5-A52E-AC465C7C2F65}" srcOrd="0" destOrd="0" presId="urn:microsoft.com/office/officeart/2005/8/layout/orgChart1"/>
    <dgm:cxn modelId="{D618E120-E701-4B43-AB78-4CE90AF1A026}" type="presParOf" srcId="{ED47670F-D8E3-4BE5-A52E-AC465C7C2F65}" destId="{75EDC995-E7AE-43F3-B5E7-E501104D2637}" srcOrd="0" destOrd="0" presId="urn:microsoft.com/office/officeart/2005/8/layout/orgChart1"/>
    <dgm:cxn modelId="{C751B745-0F24-4183-810C-783ED7EAC913}" type="presParOf" srcId="{75EDC995-E7AE-43F3-B5E7-E501104D2637}" destId="{54E14E1F-DDB2-471A-9418-A0A4F5A4CDC7}" srcOrd="0" destOrd="0" presId="urn:microsoft.com/office/officeart/2005/8/layout/orgChart1"/>
    <dgm:cxn modelId="{E44C95AD-AAE5-4752-B393-AA24B76CC85A}" type="presParOf" srcId="{75EDC995-E7AE-43F3-B5E7-E501104D2637}" destId="{325363EA-4D21-4444-9795-3E19AD4274AB}" srcOrd="1" destOrd="0" presId="urn:microsoft.com/office/officeart/2005/8/layout/orgChart1"/>
    <dgm:cxn modelId="{6A39D069-3B4F-4696-9C06-975B5006BC37}" type="presParOf" srcId="{ED47670F-D8E3-4BE5-A52E-AC465C7C2F65}" destId="{E64E4ACB-22A7-44D2-A604-BB22F300505E}" srcOrd="1" destOrd="0" presId="urn:microsoft.com/office/officeart/2005/8/layout/orgChart1"/>
    <dgm:cxn modelId="{351369E2-657C-4153-B07E-4D88B6155945}" type="presParOf" srcId="{E64E4ACB-22A7-44D2-A604-BB22F300505E}" destId="{5437A97B-965B-484C-94C2-B2D53CA2ACFB}" srcOrd="0" destOrd="0" presId="urn:microsoft.com/office/officeart/2005/8/layout/orgChart1"/>
    <dgm:cxn modelId="{662E58B2-1AE0-4556-AB02-34BFD8813FB8}" type="presParOf" srcId="{E64E4ACB-22A7-44D2-A604-BB22F300505E}" destId="{79C3C793-CEE8-4E0E-BE66-4DEB325A956F}" srcOrd="1" destOrd="0" presId="urn:microsoft.com/office/officeart/2005/8/layout/orgChart1"/>
    <dgm:cxn modelId="{F173903B-2E67-4585-B330-05AB89A61BB0}" type="presParOf" srcId="{79C3C793-CEE8-4E0E-BE66-4DEB325A956F}" destId="{5BFF9581-B44A-4BCF-919D-BB4D4124F5E3}" srcOrd="0" destOrd="0" presId="urn:microsoft.com/office/officeart/2005/8/layout/orgChart1"/>
    <dgm:cxn modelId="{24BC9D22-2E1A-47E5-9800-35C37B1564CC}" type="presParOf" srcId="{5BFF9581-B44A-4BCF-919D-BB4D4124F5E3}" destId="{CEA69E06-86E6-4610-8172-932A7BCE4937}" srcOrd="0" destOrd="0" presId="urn:microsoft.com/office/officeart/2005/8/layout/orgChart1"/>
    <dgm:cxn modelId="{0C733B53-815B-4D97-8DC1-45E27A01B94E}" type="presParOf" srcId="{5BFF9581-B44A-4BCF-919D-BB4D4124F5E3}" destId="{9983AFFB-E5DF-4A03-93DD-69D52182FD6E}" srcOrd="1" destOrd="0" presId="urn:microsoft.com/office/officeart/2005/8/layout/orgChart1"/>
    <dgm:cxn modelId="{4D5F2A15-6B0F-40E2-9D63-54902AB37999}" type="presParOf" srcId="{79C3C793-CEE8-4E0E-BE66-4DEB325A956F}" destId="{DF83DE04-5D15-4B93-9B3E-227FE1A0F7DC}" srcOrd="1" destOrd="0" presId="urn:microsoft.com/office/officeart/2005/8/layout/orgChart1"/>
    <dgm:cxn modelId="{E1BE869B-556B-47CA-92CD-CF0B3014BB97}" type="presParOf" srcId="{79C3C793-CEE8-4E0E-BE66-4DEB325A956F}" destId="{E2385F3F-1A99-41BD-AD0A-AE0025FBB6D5}" srcOrd="2" destOrd="0" presId="urn:microsoft.com/office/officeart/2005/8/layout/orgChart1"/>
    <dgm:cxn modelId="{0A9E7486-DB54-4B24-9934-0DA8A362690F}" type="presParOf" srcId="{E64E4ACB-22A7-44D2-A604-BB22F300505E}" destId="{B22480D2-D026-4D9B-949E-F4A542AE05D3}" srcOrd="2" destOrd="0" presId="urn:microsoft.com/office/officeart/2005/8/layout/orgChart1"/>
    <dgm:cxn modelId="{9FB0D46D-A29A-4185-A680-059CCEDEE577}" type="presParOf" srcId="{E64E4ACB-22A7-44D2-A604-BB22F300505E}" destId="{AE8C23BA-7A7C-4EEC-8BA8-8C2835F71C14}" srcOrd="3" destOrd="0" presId="urn:microsoft.com/office/officeart/2005/8/layout/orgChart1"/>
    <dgm:cxn modelId="{3AD8C74F-2E03-4BD2-8F7A-EAF09E5A3403}" type="presParOf" srcId="{AE8C23BA-7A7C-4EEC-8BA8-8C2835F71C14}" destId="{E4C1276D-F689-498A-B650-8450411739D7}" srcOrd="0" destOrd="0" presId="urn:microsoft.com/office/officeart/2005/8/layout/orgChart1"/>
    <dgm:cxn modelId="{424FA04D-5422-4634-BD9F-558399BA5E7D}" type="presParOf" srcId="{E4C1276D-F689-498A-B650-8450411739D7}" destId="{02C121F6-0BEF-4F7D-8959-951A110B7B44}" srcOrd="0" destOrd="0" presId="urn:microsoft.com/office/officeart/2005/8/layout/orgChart1"/>
    <dgm:cxn modelId="{C6B207E3-0979-41B1-85AF-0430219A93B1}" type="presParOf" srcId="{E4C1276D-F689-498A-B650-8450411739D7}" destId="{365F77F9-BE62-4F81-B911-6E8C768D0AEF}" srcOrd="1" destOrd="0" presId="urn:microsoft.com/office/officeart/2005/8/layout/orgChart1"/>
    <dgm:cxn modelId="{C687FB1B-EFF4-41D1-8C38-649796BD34CF}" type="presParOf" srcId="{AE8C23BA-7A7C-4EEC-8BA8-8C2835F71C14}" destId="{1702ABDA-0CD1-4F6F-8349-B1B0A5AB35D0}" srcOrd="1" destOrd="0" presId="urn:microsoft.com/office/officeart/2005/8/layout/orgChart1"/>
    <dgm:cxn modelId="{019A40E0-18A9-491A-A4EA-E387F8AFCA6C}" type="presParOf" srcId="{AE8C23BA-7A7C-4EEC-8BA8-8C2835F71C14}" destId="{DB90EE5F-2B44-4879-8D69-FDC848B9F4D0}" srcOrd="2" destOrd="0" presId="urn:microsoft.com/office/officeart/2005/8/layout/orgChart1"/>
    <dgm:cxn modelId="{30DC751C-AA75-42E7-AB5A-1D903B727509}" type="presParOf" srcId="{E64E4ACB-22A7-44D2-A604-BB22F300505E}" destId="{6475113E-EDA0-4EFD-A217-30A088375886}" srcOrd="4" destOrd="0" presId="urn:microsoft.com/office/officeart/2005/8/layout/orgChart1"/>
    <dgm:cxn modelId="{0A3DEED2-C8BB-4A62-8EF3-F15385A3DF0E}" type="presParOf" srcId="{E64E4ACB-22A7-44D2-A604-BB22F300505E}" destId="{5667C31D-DF90-4794-BE2C-B74EF2FFFBA9}" srcOrd="5" destOrd="0" presId="urn:microsoft.com/office/officeart/2005/8/layout/orgChart1"/>
    <dgm:cxn modelId="{ABC94137-9392-45D3-8AA8-873A37F7E330}" type="presParOf" srcId="{5667C31D-DF90-4794-BE2C-B74EF2FFFBA9}" destId="{8F2B2400-8D81-47FD-AB6D-155A3EAA0267}" srcOrd="0" destOrd="0" presId="urn:microsoft.com/office/officeart/2005/8/layout/orgChart1"/>
    <dgm:cxn modelId="{2C95E244-FFC3-4997-BC72-14085671E515}" type="presParOf" srcId="{8F2B2400-8D81-47FD-AB6D-155A3EAA0267}" destId="{574587CA-FA52-40A9-A8DA-78AD3132057F}" srcOrd="0" destOrd="0" presId="urn:microsoft.com/office/officeart/2005/8/layout/orgChart1"/>
    <dgm:cxn modelId="{DB7113A2-034D-4770-A484-1F18ADAE8372}" type="presParOf" srcId="{8F2B2400-8D81-47FD-AB6D-155A3EAA0267}" destId="{82DFDD48-96C7-4B95-8DC8-6EDF3F46A458}" srcOrd="1" destOrd="0" presId="urn:microsoft.com/office/officeart/2005/8/layout/orgChart1"/>
    <dgm:cxn modelId="{D21EB207-9445-4B56-8398-B82C6E39DB07}" type="presParOf" srcId="{5667C31D-DF90-4794-BE2C-B74EF2FFFBA9}" destId="{520D9B7D-7357-4CDA-83F2-770ACAB28020}" srcOrd="1" destOrd="0" presId="urn:microsoft.com/office/officeart/2005/8/layout/orgChart1"/>
    <dgm:cxn modelId="{52954B27-AB75-4E74-9106-B0062508AF01}" type="presParOf" srcId="{5667C31D-DF90-4794-BE2C-B74EF2FFFBA9}" destId="{E29F61D1-89EE-45A5-AD89-63D62E48CB8C}" srcOrd="2" destOrd="0" presId="urn:microsoft.com/office/officeart/2005/8/layout/orgChart1"/>
    <dgm:cxn modelId="{3EA4D585-D895-4D65-B665-9AF734603E68}" type="presParOf" srcId="{E64E4ACB-22A7-44D2-A604-BB22F300505E}" destId="{03621086-54B7-4C22-9545-CE31EC272CCB}" srcOrd="6" destOrd="0" presId="urn:microsoft.com/office/officeart/2005/8/layout/orgChart1"/>
    <dgm:cxn modelId="{835EB6E6-5BE6-43CA-9C07-1889BE518DF8}" type="presParOf" srcId="{E64E4ACB-22A7-44D2-A604-BB22F300505E}" destId="{90F94175-1381-4C18-95DD-40A5853B0870}" srcOrd="7" destOrd="0" presId="urn:microsoft.com/office/officeart/2005/8/layout/orgChart1"/>
    <dgm:cxn modelId="{B4C90247-C5D1-4D3E-8275-6F9BCB22B0FB}" type="presParOf" srcId="{90F94175-1381-4C18-95DD-40A5853B0870}" destId="{9D9E512C-3229-481A-A9EE-61BC907DD244}" srcOrd="0" destOrd="0" presId="urn:microsoft.com/office/officeart/2005/8/layout/orgChart1"/>
    <dgm:cxn modelId="{67C282A2-F245-4453-83A7-A0C32CB65BB3}" type="presParOf" srcId="{9D9E512C-3229-481A-A9EE-61BC907DD244}" destId="{0DE7384A-F34E-4983-AF55-214BC8592CF6}" srcOrd="0" destOrd="0" presId="urn:microsoft.com/office/officeart/2005/8/layout/orgChart1"/>
    <dgm:cxn modelId="{6E6432F2-5BFF-4346-971E-DB892F76C4D9}" type="presParOf" srcId="{9D9E512C-3229-481A-A9EE-61BC907DD244}" destId="{10B3B7BD-A9B5-4047-BFD3-31F9D58842AB}" srcOrd="1" destOrd="0" presId="urn:microsoft.com/office/officeart/2005/8/layout/orgChart1"/>
    <dgm:cxn modelId="{E8089DC0-6771-4468-997E-F6B3DE61D7D4}" type="presParOf" srcId="{90F94175-1381-4C18-95DD-40A5853B0870}" destId="{F9790FF6-043F-49FE-B497-F86A728A1E40}" srcOrd="1" destOrd="0" presId="urn:microsoft.com/office/officeart/2005/8/layout/orgChart1"/>
    <dgm:cxn modelId="{EEC49E2A-FC59-4601-8EB8-DDB4DA7DB955}" type="presParOf" srcId="{90F94175-1381-4C18-95DD-40A5853B0870}" destId="{7D00580F-74BD-49FB-B3AE-2D22294C3E03}" srcOrd="2" destOrd="0" presId="urn:microsoft.com/office/officeart/2005/8/layout/orgChart1"/>
    <dgm:cxn modelId="{05BECDC9-CC30-47DB-85B7-EFC8E35E55D8}" type="presParOf" srcId="{E64E4ACB-22A7-44D2-A604-BB22F300505E}" destId="{58374915-5F50-4F6D-B87C-5F5DB3462101}" srcOrd="8" destOrd="0" presId="urn:microsoft.com/office/officeart/2005/8/layout/orgChart1"/>
    <dgm:cxn modelId="{DA5657D0-D671-4894-B9C6-849593300E5E}" type="presParOf" srcId="{E64E4ACB-22A7-44D2-A604-BB22F300505E}" destId="{D5E32616-D4B2-40F2-9956-EFE6106EDFFF}" srcOrd="9" destOrd="0" presId="urn:microsoft.com/office/officeart/2005/8/layout/orgChart1"/>
    <dgm:cxn modelId="{2B934B8B-BDB9-4798-9B38-A324DF356A01}" type="presParOf" srcId="{D5E32616-D4B2-40F2-9956-EFE6106EDFFF}" destId="{6DD2999F-564D-4C96-A59F-FE205F884472}" srcOrd="0" destOrd="0" presId="urn:microsoft.com/office/officeart/2005/8/layout/orgChart1"/>
    <dgm:cxn modelId="{5080130B-4CD3-49AE-90F7-CDC74ABD7EE9}" type="presParOf" srcId="{6DD2999F-564D-4C96-A59F-FE205F884472}" destId="{62D45925-B13B-4207-A848-9F2133CEF322}" srcOrd="0" destOrd="0" presId="urn:microsoft.com/office/officeart/2005/8/layout/orgChart1"/>
    <dgm:cxn modelId="{81E71CBF-A743-4439-B4D3-1F06C308478B}" type="presParOf" srcId="{6DD2999F-564D-4C96-A59F-FE205F884472}" destId="{75C878C0-BCA0-412C-BE14-633F70B21DC2}" srcOrd="1" destOrd="0" presId="urn:microsoft.com/office/officeart/2005/8/layout/orgChart1"/>
    <dgm:cxn modelId="{7CA4F6C0-3920-4F03-AD24-7AF55F89C807}" type="presParOf" srcId="{D5E32616-D4B2-40F2-9956-EFE6106EDFFF}" destId="{43F57AD5-AAD8-4185-A610-7D4B64CA1E64}" srcOrd="1" destOrd="0" presId="urn:microsoft.com/office/officeart/2005/8/layout/orgChart1"/>
    <dgm:cxn modelId="{ABAFA644-EBB9-444E-8104-A34634655FD4}" type="presParOf" srcId="{D5E32616-D4B2-40F2-9956-EFE6106EDFFF}" destId="{E023B052-1403-4E26-9419-1B77FAC39048}" srcOrd="2" destOrd="0" presId="urn:microsoft.com/office/officeart/2005/8/layout/orgChart1"/>
    <dgm:cxn modelId="{0AD14D8B-7B40-42A6-8372-F7FF180CA6B0}" type="presParOf" srcId="{ED47670F-D8E3-4BE5-A52E-AC465C7C2F65}" destId="{DFA016A8-7F77-476C-907B-B6642D87FC2D}" srcOrd="2" destOrd="0" presId="urn:microsoft.com/office/officeart/2005/8/layout/orgChart1"/>
    <dgm:cxn modelId="{5C29E273-0FBC-4AD0-9D1B-C5765B2CF967}" type="presParOf" srcId="{DFA016A8-7F77-476C-907B-B6642D87FC2D}" destId="{16586C2D-586A-4A33-9AC3-BA61A35E84D6}" srcOrd="0" destOrd="0" presId="urn:microsoft.com/office/officeart/2005/8/layout/orgChart1"/>
    <dgm:cxn modelId="{F574573D-C22F-47FF-86C1-4918F39B313C}" type="presParOf" srcId="{DFA016A8-7F77-476C-907B-B6642D87FC2D}" destId="{FFF8E2D7-50F5-43F1-8C63-DA61C55875F1}" srcOrd="1" destOrd="0" presId="urn:microsoft.com/office/officeart/2005/8/layout/orgChart1"/>
    <dgm:cxn modelId="{7BA10C32-90B2-4B6E-9340-87796BB516FB}" type="presParOf" srcId="{FFF8E2D7-50F5-43F1-8C63-DA61C55875F1}" destId="{9B09D1F9-BE90-46AA-A09B-9B64EE05A3A0}" srcOrd="0" destOrd="0" presId="urn:microsoft.com/office/officeart/2005/8/layout/orgChart1"/>
    <dgm:cxn modelId="{1131D051-B250-48B1-9829-8768939FE358}" type="presParOf" srcId="{9B09D1F9-BE90-46AA-A09B-9B64EE05A3A0}" destId="{745F1322-C2FA-4487-9268-59BBEA1A0005}" srcOrd="0" destOrd="0" presId="urn:microsoft.com/office/officeart/2005/8/layout/orgChart1"/>
    <dgm:cxn modelId="{C25C4772-6C14-4755-A275-4F38FF288B1F}" type="presParOf" srcId="{9B09D1F9-BE90-46AA-A09B-9B64EE05A3A0}" destId="{2ED204B4-829B-410B-B39D-1F6DDE61BFB5}" srcOrd="1" destOrd="0" presId="urn:microsoft.com/office/officeart/2005/8/layout/orgChart1"/>
    <dgm:cxn modelId="{619D67B4-ED11-459B-ADC0-DE7C4AF0C1A6}" type="presParOf" srcId="{FFF8E2D7-50F5-43F1-8C63-DA61C55875F1}" destId="{BBA4518C-4D8D-472D-8464-FF1E6FA3F5C5}" srcOrd="1" destOrd="0" presId="urn:microsoft.com/office/officeart/2005/8/layout/orgChart1"/>
    <dgm:cxn modelId="{1B7064B7-5C58-48F4-B1A7-7EC0F0EB091E}" type="presParOf" srcId="{FFF8E2D7-50F5-43F1-8C63-DA61C55875F1}" destId="{71D3F1BE-D42B-43A3-A157-C5A2A7CA85AE}" srcOrd="2" destOrd="0" presId="urn:microsoft.com/office/officeart/2005/8/layout/orgChart1"/>
  </dgm:cxnLst>
  <dgm:bg>
    <a:solidFill>
      <a:schemeClr val="accent1">
        <a:lumMod val="20000"/>
        <a:lumOff val="80000"/>
      </a:schemeClr>
    </a:solidFill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154F247B-11E0-4128-9D56-51A3CC075D6F}" type="doc">
      <dgm:prSet loTypeId="urn:microsoft.com/office/officeart/2005/8/layout/pyramid2" loCatId="list" qsTypeId="urn:microsoft.com/office/officeart/2005/8/quickstyle/simple3" qsCatId="simple" csTypeId="urn:microsoft.com/office/officeart/2005/8/colors/accent1_2" csCatId="accent1" phldr="1"/>
      <dgm:spPr/>
    </dgm:pt>
    <dgm:pt modelId="{BD1D55C4-E9A3-43F2-8357-CB2661B055CF}">
      <dgm:prSet phldrT="[Text]"/>
      <dgm:spPr/>
      <dgm:t>
        <a:bodyPr/>
        <a:lstStyle/>
        <a:p>
          <a:r>
            <a:rPr lang="en-US" dirty="0" smtClean="0"/>
            <a:t>Procurement-Specifications</a:t>
          </a:r>
          <a:endParaRPr lang="en-GB" dirty="0"/>
        </a:p>
      </dgm:t>
    </dgm:pt>
    <dgm:pt modelId="{F7631F4A-DF2C-45F3-8D66-448FFEDF0BB2}" type="parTrans" cxnId="{C4A2FDDE-3E87-446B-941C-24B8E0252238}">
      <dgm:prSet/>
      <dgm:spPr/>
      <dgm:t>
        <a:bodyPr/>
        <a:lstStyle/>
        <a:p>
          <a:endParaRPr lang="en-GB"/>
        </a:p>
      </dgm:t>
    </dgm:pt>
    <dgm:pt modelId="{A130771D-A5E9-4DC7-8571-89B78B935D3D}" type="sibTrans" cxnId="{C4A2FDDE-3E87-446B-941C-24B8E0252238}">
      <dgm:prSet/>
      <dgm:spPr/>
      <dgm:t>
        <a:bodyPr/>
        <a:lstStyle/>
        <a:p>
          <a:endParaRPr lang="en-GB"/>
        </a:p>
      </dgm:t>
    </dgm:pt>
    <dgm:pt modelId="{E29E7650-ED95-438C-873C-657821091141}">
      <dgm:prSet phldrT="[Text]"/>
      <dgm:spPr/>
      <dgm:t>
        <a:bodyPr/>
        <a:lstStyle/>
        <a:p>
          <a:r>
            <a:rPr lang="en-US" dirty="0" smtClean="0"/>
            <a:t>Certification Programs</a:t>
          </a:r>
          <a:endParaRPr lang="en-GB" dirty="0"/>
        </a:p>
      </dgm:t>
    </dgm:pt>
    <dgm:pt modelId="{4FC2BABA-04E1-4B49-8EE9-EBE742E46C4D}" type="parTrans" cxnId="{30B98FB1-17EB-4FF0-AF16-14D01F8B8E44}">
      <dgm:prSet/>
      <dgm:spPr/>
      <dgm:t>
        <a:bodyPr/>
        <a:lstStyle/>
        <a:p>
          <a:endParaRPr lang="en-GB"/>
        </a:p>
      </dgm:t>
    </dgm:pt>
    <dgm:pt modelId="{0FF33D37-B52B-439E-9C5B-5CB6205FE945}" type="sibTrans" cxnId="{30B98FB1-17EB-4FF0-AF16-14D01F8B8E44}">
      <dgm:prSet/>
      <dgm:spPr/>
      <dgm:t>
        <a:bodyPr/>
        <a:lstStyle/>
        <a:p>
          <a:endParaRPr lang="en-GB"/>
        </a:p>
      </dgm:t>
    </dgm:pt>
    <dgm:pt modelId="{CF2A3EAB-A55D-4BFF-B6EB-CCB26C1EC183}">
      <dgm:prSet phldrT="[Text]"/>
      <dgm:spPr/>
      <dgm:t>
        <a:bodyPr/>
        <a:lstStyle/>
        <a:p>
          <a:r>
            <a:rPr lang="en-US" dirty="0" smtClean="0"/>
            <a:t>Regulations &amp; Guidelines</a:t>
          </a:r>
          <a:endParaRPr lang="en-GB" dirty="0"/>
        </a:p>
      </dgm:t>
    </dgm:pt>
    <dgm:pt modelId="{3A3450E6-64AE-41AC-87A8-135936B20290}" type="parTrans" cxnId="{F916D68C-30C8-42A9-845B-849DFDC1D7B0}">
      <dgm:prSet/>
      <dgm:spPr/>
      <dgm:t>
        <a:bodyPr/>
        <a:lstStyle/>
        <a:p>
          <a:endParaRPr lang="en-GB"/>
        </a:p>
      </dgm:t>
    </dgm:pt>
    <dgm:pt modelId="{4C0403B6-7B1C-4623-94CD-2D70F5BF76DC}" type="sibTrans" cxnId="{F916D68C-30C8-42A9-845B-849DFDC1D7B0}">
      <dgm:prSet/>
      <dgm:spPr/>
      <dgm:t>
        <a:bodyPr/>
        <a:lstStyle/>
        <a:p>
          <a:endParaRPr lang="en-GB"/>
        </a:p>
      </dgm:t>
    </dgm:pt>
    <dgm:pt modelId="{453F9137-24B0-4430-9C45-E13C20012031}">
      <dgm:prSet phldrT="[Text]"/>
      <dgm:spPr/>
      <dgm:t>
        <a:bodyPr/>
        <a:lstStyle/>
        <a:p>
          <a:r>
            <a:rPr lang="en-GB" dirty="0" smtClean="0"/>
            <a:t>Codes of Practice</a:t>
          </a:r>
          <a:endParaRPr lang="en-GB" dirty="0"/>
        </a:p>
      </dgm:t>
    </dgm:pt>
    <dgm:pt modelId="{FAEDE9B5-D9AF-4901-98BA-AD6630042629}" type="parTrans" cxnId="{99F80308-420A-481D-8146-A62F943BD692}">
      <dgm:prSet/>
      <dgm:spPr/>
      <dgm:t>
        <a:bodyPr/>
        <a:lstStyle/>
        <a:p>
          <a:endParaRPr lang="en-US"/>
        </a:p>
      </dgm:t>
    </dgm:pt>
    <dgm:pt modelId="{CFE36A8A-39DF-44B5-9784-132804798D34}" type="sibTrans" cxnId="{99F80308-420A-481D-8146-A62F943BD692}">
      <dgm:prSet/>
      <dgm:spPr/>
      <dgm:t>
        <a:bodyPr/>
        <a:lstStyle/>
        <a:p>
          <a:endParaRPr lang="en-US"/>
        </a:p>
      </dgm:t>
    </dgm:pt>
    <dgm:pt modelId="{32AA6E29-937D-469E-9153-2F960005225D}" type="pres">
      <dgm:prSet presAssocID="{154F247B-11E0-4128-9D56-51A3CC075D6F}" presName="compositeShape" presStyleCnt="0">
        <dgm:presLayoutVars>
          <dgm:dir/>
          <dgm:resizeHandles/>
        </dgm:presLayoutVars>
      </dgm:prSet>
      <dgm:spPr/>
    </dgm:pt>
    <dgm:pt modelId="{2CB4A96E-14B0-49DD-9178-EA081B548598}" type="pres">
      <dgm:prSet presAssocID="{154F247B-11E0-4128-9D56-51A3CC075D6F}" presName="pyramid" presStyleLbl="node1" presStyleIdx="0" presStyleCnt="1"/>
      <dgm:spPr/>
    </dgm:pt>
    <dgm:pt modelId="{51524B09-B606-4205-86D5-008CE13DFA66}" type="pres">
      <dgm:prSet presAssocID="{154F247B-11E0-4128-9D56-51A3CC075D6F}" presName="theList" presStyleCnt="0"/>
      <dgm:spPr/>
    </dgm:pt>
    <dgm:pt modelId="{9DC1A832-315C-4875-A0A4-9A5AD2463B67}" type="pres">
      <dgm:prSet presAssocID="{BD1D55C4-E9A3-43F2-8357-CB2661B055CF}" presName="aNode" presStyleLbl="fgAcc1" presStyleIdx="0" presStyleCnt="4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9B626C10-27B4-4F5C-A75A-C402CA9BE499}" type="pres">
      <dgm:prSet presAssocID="{BD1D55C4-E9A3-43F2-8357-CB2661B055CF}" presName="aSpace" presStyleCnt="0"/>
      <dgm:spPr/>
    </dgm:pt>
    <dgm:pt modelId="{FF27A99D-AAB6-48DA-8851-5174826E5B92}" type="pres">
      <dgm:prSet presAssocID="{E29E7650-ED95-438C-873C-657821091141}" presName="aNode" presStyleLbl="fgAcc1" presStyleIdx="1" presStyleCnt="4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7BC5B673-92A0-46C4-B457-82C96FA671C0}" type="pres">
      <dgm:prSet presAssocID="{E29E7650-ED95-438C-873C-657821091141}" presName="aSpace" presStyleCnt="0"/>
      <dgm:spPr/>
    </dgm:pt>
    <dgm:pt modelId="{00E54D8E-1954-464E-8DC1-16D6DFB99707}" type="pres">
      <dgm:prSet presAssocID="{CF2A3EAB-A55D-4BFF-B6EB-CCB26C1EC183}" presName="aNode" presStyleLbl="fgAcc1" presStyleIdx="2" presStyleCnt="4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93D28D64-27FB-41E1-AA87-F4A28B3623DF}" type="pres">
      <dgm:prSet presAssocID="{CF2A3EAB-A55D-4BFF-B6EB-CCB26C1EC183}" presName="aSpace" presStyleCnt="0"/>
      <dgm:spPr/>
    </dgm:pt>
    <dgm:pt modelId="{70C01C06-FA34-4F51-A166-9D115BCAC6C1}" type="pres">
      <dgm:prSet presAssocID="{453F9137-24B0-4430-9C45-E13C20012031}" presName="aNode" presStyleLbl="fgAcc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85E6ED3-D105-428C-99F5-0AADAAC49DC5}" type="pres">
      <dgm:prSet presAssocID="{453F9137-24B0-4430-9C45-E13C20012031}" presName="aSpace" presStyleCnt="0"/>
      <dgm:spPr/>
    </dgm:pt>
  </dgm:ptLst>
  <dgm:cxnLst>
    <dgm:cxn modelId="{C4A2FDDE-3E87-446B-941C-24B8E0252238}" srcId="{154F247B-11E0-4128-9D56-51A3CC075D6F}" destId="{BD1D55C4-E9A3-43F2-8357-CB2661B055CF}" srcOrd="0" destOrd="0" parTransId="{F7631F4A-DF2C-45F3-8D66-448FFEDF0BB2}" sibTransId="{A130771D-A5E9-4DC7-8571-89B78B935D3D}"/>
    <dgm:cxn modelId="{F916D68C-30C8-42A9-845B-849DFDC1D7B0}" srcId="{154F247B-11E0-4128-9D56-51A3CC075D6F}" destId="{CF2A3EAB-A55D-4BFF-B6EB-CCB26C1EC183}" srcOrd="2" destOrd="0" parTransId="{3A3450E6-64AE-41AC-87A8-135936B20290}" sibTransId="{4C0403B6-7B1C-4623-94CD-2D70F5BF76DC}"/>
    <dgm:cxn modelId="{1F01E76E-0DB1-4A81-A011-58E54C2348AC}" type="presOf" srcId="{CF2A3EAB-A55D-4BFF-B6EB-CCB26C1EC183}" destId="{00E54D8E-1954-464E-8DC1-16D6DFB99707}" srcOrd="0" destOrd="0" presId="urn:microsoft.com/office/officeart/2005/8/layout/pyramid2"/>
    <dgm:cxn modelId="{F134AF94-216E-47A4-BA7A-1ABB1A98C8BC}" type="presOf" srcId="{E29E7650-ED95-438C-873C-657821091141}" destId="{FF27A99D-AAB6-48DA-8851-5174826E5B92}" srcOrd="0" destOrd="0" presId="urn:microsoft.com/office/officeart/2005/8/layout/pyramid2"/>
    <dgm:cxn modelId="{5FD4A6DD-0F8C-406F-9AD0-6CFF1334B3E0}" type="presOf" srcId="{154F247B-11E0-4128-9D56-51A3CC075D6F}" destId="{32AA6E29-937D-469E-9153-2F960005225D}" srcOrd="0" destOrd="0" presId="urn:microsoft.com/office/officeart/2005/8/layout/pyramid2"/>
    <dgm:cxn modelId="{99F80308-420A-481D-8146-A62F943BD692}" srcId="{154F247B-11E0-4128-9D56-51A3CC075D6F}" destId="{453F9137-24B0-4430-9C45-E13C20012031}" srcOrd="3" destOrd="0" parTransId="{FAEDE9B5-D9AF-4901-98BA-AD6630042629}" sibTransId="{CFE36A8A-39DF-44B5-9784-132804798D34}"/>
    <dgm:cxn modelId="{30B98FB1-17EB-4FF0-AF16-14D01F8B8E44}" srcId="{154F247B-11E0-4128-9D56-51A3CC075D6F}" destId="{E29E7650-ED95-438C-873C-657821091141}" srcOrd="1" destOrd="0" parTransId="{4FC2BABA-04E1-4B49-8EE9-EBE742E46C4D}" sibTransId="{0FF33D37-B52B-439E-9C5B-5CB6205FE945}"/>
    <dgm:cxn modelId="{2F1EDB81-466E-4B41-9C5F-3F53E86D4046}" type="presOf" srcId="{BD1D55C4-E9A3-43F2-8357-CB2661B055CF}" destId="{9DC1A832-315C-4875-A0A4-9A5AD2463B67}" srcOrd="0" destOrd="0" presId="urn:microsoft.com/office/officeart/2005/8/layout/pyramid2"/>
    <dgm:cxn modelId="{05762C55-6CF3-403B-898C-B5A33645C788}" type="presOf" srcId="{453F9137-24B0-4430-9C45-E13C20012031}" destId="{70C01C06-FA34-4F51-A166-9D115BCAC6C1}" srcOrd="0" destOrd="0" presId="urn:microsoft.com/office/officeart/2005/8/layout/pyramid2"/>
    <dgm:cxn modelId="{9202F525-CE9D-43A9-B715-87E826E4BD04}" type="presParOf" srcId="{32AA6E29-937D-469E-9153-2F960005225D}" destId="{2CB4A96E-14B0-49DD-9178-EA081B548598}" srcOrd="0" destOrd="0" presId="urn:microsoft.com/office/officeart/2005/8/layout/pyramid2"/>
    <dgm:cxn modelId="{3BA35367-7516-4978-B128-8CE8B767FD8B}" type="presParOf" srcId="{32AA6E29-937D-469E-9153-2F960005225D}" destId="{51524B09-B606-4205-86D5-008CE13DFA66}" srcOrd="1" destOrd="0" presId="urn:microsoft.com/office/officeart/2005/8/layout/pyramid2"/>
    <dgm:cxn modelId="{E099E474-1B55-491A-8BD4-51AE2FCFEF52}" type="presParOf" srcId="{51524B09-B606-4205-86D5-008CE13DFA66}" destId="{9DC1A832-315C-4875-A0A4-9A5AD2463B67}" srcOrd="0" destOrd="0" presId="urn:microsoft.com/office/officeart/2005/8/layout/pyramid2"/>
    <dgm:cxn modelId="{952F52AA-2BB2-440D-BC50-96FFDB838482}" type="presParOf" srcId="{51524B09-B606-4205-86D5-008CE13DFA66}" destId="{9B626C10-27B4-4F5C-A75A-C402CA9BE499}" srcOrd="1" destOrd="0" presId="urn:microsoft.com/office/officeart/2005/8/layout/pyramid2"/>
    <dgm:cxn modelId="{A76174FD-8EE8-441D-8A30-AA1306A98807}" type="presParOf" srcId="{51524B09-B606-4205-86D5-008CE13DFA66}" destId="{FF27A99D-AAB6-48DA-8851-5174826E5B92}" srcOrd="2" destOrd="0" presId="urn:microsoft.com/office/officeart/2005/8/layout/pyramid2"/>
    <dgm:cxn modelId="{0DBE5FB8-4039-4A52-951E-99681A8DCFC0}" type="presParOf" srcId="{51524B09-B606-4205-86D5-008CE13DFA66}" destId="{7BC5B673-92A0-46C4-B457-82C96FA671C0}" srcOrd="3" destOrd="0" presId="urn:microsoft.com/office/officeart/2005/8/layout/pyramid2"/>
    <dgm:cxn modelId="{D796996C-3A90-48D7-9DFC-966A7729C642}" type="presParOf" srcId="{51524B09-B606-4205-86D5-008CE13DFA66}" destId="{00E54D8E-1954-464E-8DC1-16D6DFB99707}" srcOrd="4" destOrd="0" presId="urn:microsoft.com/office/officeart/2005/8/layout/pyramid2"/>
    <dgm:cxn modelId="{065006BA-812F-4D88-BFB9-97A26CD65F61}" type="presParOf" srcId="{51524B09-B606-4205-86D5-008CE13DFA66}" destId="{93D28D64-27FB-41E1-AA87-F4A28B3623DF}" srcOrd="5" destOrd="0" presId="urn:microsoft.com/office/officeart/2005/8/layout/pyramid2"/>
    <dgm:cxn modelId="{A63480CB-F649-4E5B-A6A3-2F66D443ED51}" type="presParOf" srcId="{51524B09-B606-4205-86D5-008CE13DFA66}" destId="{70C01C06-FA34-4F51-A166-9D115BCAC6C1}" srcOrd="6" destOrd="0" presId="urn:microsoft.com/office/officeart/2005/8/layout/pyramid2"/>
    <dgm:cxn modelId="{8987D3B0-B8BF-4A69-A593-50FF5B69B6EB}" type="presParOf" srcId="{51524B09-B606-4205-86D5-008CE13DFA66}" destId="{F85E6ED3-D105-428C-99F5-0AADAAC49DC5}" srcOrd="7" destOrd="0" presId="urn:microsoft.com/office/officeart/2005/8/layout/pyramid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6D243C0-506F-4076-9C6D-765BBEAA48F0}">
      <dsp:nvSpPr>
        <dsp:cNvPr id="0" name=""/>
        <dsp:cNvSpPr/>
      </dsp:nvSpPr>
      <dsp:spPr>
        <a:xfrm rot="5400000">
          <a:off x="4600444" y="-1779611"/>
          <a:ext cx="983921" cy="4792852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0490" tIns="55245" rIns="110490" bIns="55245" numCol="1" spcCol="1270" anchor="ctr" anchorCtr="0">
          <a:noAutofit/>
        </a:bodyPr>
        <a:lstStyle/>
        <a:p>
          <a:pPr marL="285750" lvl="1" indent="-285750" algn="l" defTabSz="1289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900" kern="1200" dirty="0" smtClean="0">
              <a:latin typeface="Agency FB" pitchFamily="34" charset="0"/>
            </a:rPr>
            <a:t>Type Approval of EC apparatus</a:t>
          </a:r>
          <a:endParaRPr lang="en-GB" sz="2900" kern="1200" dirty="0">
            <a:latin typeface="Agency FB" pitchFamily="34" charset="0"/>
          </a:endParaRPr>
        </a:p>
      </dsp:txBody>
      <dsp:txXfrm rot="-5400000">
        <a:off x="2695979" y="172885"/>
        <a:ext cx="4744821" cy="887859"/>
      </dsp:txXfrm>
    </dsp:sp>
    <dsp:sp modelId="{895B47FD-BEF1-4B3A-81B6-4475BBA734CE}">
      <dsp:nvSpPr>
        <dsp:cNvPr id="0" name=""/>
        <dsp:cNvSpPr/>
      </dsp:nvSpPr>
      <dsp:spPr>
        <a:xfrm>
          <a:off x="0" y="1863"/>
          <a:ext cx="2695979" cy="1229902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3350" tIns="66675" rIns="133350" bIns="66675" numCol="1" spcCol="1270" anchor="ctr" anchorCtr="0">
          <a:noAutofit/>
        </a:bodyPr>
        <a:lstStyle/>
        <a:p>
          <a:pPr lvl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500" kern="1200" dirty="0" smtClean="0">
              <a:latin typeface="Agency FB" pitchFamily="34" charset="0"/>
            </a:rPr>
            <a:t>Regulation 4</a:t>
          </a:r>
          <a:endParaRPr lang="en-GB" sz="3500" kern="1200" dirty="0">
            <a:latin typeface="Agency FB" pitchFamily="34" charset="0"/>
          </a:endParaRPr>
        </a:p>
      </dsp:txBody>
      <dsp:txXfrm>
        <a:off x="60039" y="61902"/>
        <a:ext cx="2575901" cy="1109824"/>
      </dsp:txXfrm>
    </dsp:sp>
    <dsp:sp modelId="{B32591A3-4D96-4503-AD6F-6B7C0FA6C68F}">
      <dsp:nvSpPr>
        <dsp:cNvPr id="0" name=""/>
        <dsp:cNvSpPr/>
      </dsp:nvSpPr>
      <dsp:spPr>
        <a:xfrm rot="5400000">
          <a:off x="4600444" y="-488214"/>
          <a:ext cx="983921" cy="4792852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0490" tIns="55245" rIns="110490" bIns="55245" numCol="1" spcCol="1270" anchor="ctr" anchorCtr="0">
          <a:noAutofit/>
        </a:bodyPr>
        <a:lstStyle/>
        <a:p>
          <a:pPr marL="285750" lvl="1" indent="-285750" algn="l" defTabSz="1289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900" kern="1200" dirty="0" smtClean="0">
              <a:latin typeface="Agency FB" pitchFamily="34" charset="0"/>
            </a:rPr>
            <a:t>Type  Acceptance (No MRAs)</a:t>
          </a:r>
          <a:endParaRPr lang="en-GB" sz="2900" kern="1200" dirty="0">
            <a:latin typeface="Agency FB" pitchFamily="34" charset="0"/>
          </a:endParaRPr>
        </a:p>
      </dsp:txBody>
      <dsp:txXfrm rot="-5400000">
        <a:off x="2695979" y="1464282"/>
        <a:ext cx="4744821" cy="887859"/>
      </dsp:txXfrm>
    </dsp:sp>
    <dsp:sp modelId="{685E42EC-4D91-4874-9926-D34EFD637AC9}">
      <dsp:nvSpPr>
        <dsp:cNvPr id="0" name=""/>
        <dsp:cNvSpPr/>
      </dsp:nvSpPr>
      <dsp:spPr>
        <a:xfrm>
          <a:off x="0" y="1293260"/>
          <a:ext cx="2695979" cy="1229902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3350" tIns="66675" rIns="133350" bIns="66675" numCol="1" spcCol="1270" anchor="ctr" anchorCtr="0">
          <a:noAutofit/>
        </a:bodyPr>
        <a:lstStyle/>
        <a:p>
          <a:pPr lvl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500" kern="1200" dirty="0" smtClean="0">
              <a:latin typeface="Agency FB" pitchFamily="34" charset="0"/>
            </a:rPr>
            <a:t>Regulation 5</a:t>
          </a:r>
          <a:endParaRPr lang="en-GB" sz="3500" kern="1200" dirty="0">
            <a:latin typeface="Agency FB" pitchFamily="34" charset="0"/>
          </a:endParaRPr>
        </a:p>
      </dsp:txBody>
      <dsp:txXfrm>
        <a:off x="60039" y="1353299"/>
        <a:ext cx="2575901" cy="1109824"/>
      </dsp:txXfrm>
    </dsp:sp>
    <dsp:sp modelId="{FE6B48D3-2624-4113-89B4-D8CF9A6FC0A1}">
      <dsp:nvSpPr>
        <dsp:cNvPr id="0" name=""/>
        <dsp:cNvSpPr/>
      </dsp:nvSpPr>
      <dsp:spPr>
        <a:xfrm rot="5400000">
          <a:off x="4600444" y="803183"/>
          <a:ext cx="983921" cy="4792852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0490" tIns="55245" rIns="110490" bIns="55245" numCol="1" spcCol="1270" anchor="ctr" anchorCtr="0">
          <a:noAutofit/>
        </a:bodyPr>
        <a:lstStyle/>
        <a:p>
          <a:pPr marL="285750" lvl="1" indent="-285750" algn="l" defTabSz="1289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900" kern="1200" dirty="0" smtClean="0">
              <a:latin typeface="Agency FB" pitchFamily="34" charset="0"/>
            </a:rPr>
            <a:t>Certification of ICT Equipment</a:t>
          </a:r>
          <a:endParaRPr lang="en-GB" sz="2900" kern="1200" dirty="0">
            <a:latin typeface="Agency FB" pitchFamily="34" charset="0"/>
          </a:endParaRPr>
        </a:p>
      </dsp:txBody>
      <dsp:txXfrm rot="-5400000">
        <a:off x="2695979" y="2755680"/>
        <a:ext cx="4744821" cy="887859"/>
      </dsp:txXfrm>
    </dsp:sp>
    <dsp:sp modelId="{127E45F0-E89C-4249-801D-0F0ADB3378C2}">
      <dsp:nvSpPr>
        <dsp:cNvPr id="0" name=""/>
        <dsp:cNvSpPr/>
      </dsp:nvSpPr>
      <dsp:spPr>
        <a:xfrm>
          <a:off x="0" y="2584658"/>
          <a:ext cx="2695979" cy="1229902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3350" tIns="66675" rIns="133350" bIns="66675" numCol="1" spcCol="1270" anchor="ctr" anchorCtr="0">
          <a:noAutofit/>
        </a:bodyPr>
        <a:lstStyle/>
        <a:p>
          <a:pPr lvl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500" kern="1200" dirty="0" smtClean="0">
              <a:latin typeface="Agency FB" pitchFamily="34" charset="0"/>
            </a:rPr>
            <a:t>Regulation 8</a:t>
          </a:r>
          <a:endParaRPr lang="en-GB" sz="3500" kern="1200" dirty="0">
            <a:latin typeface="Agency FB" pitchFamily="34" charset="0"/>
          </a:endParaRPr>
        </a:p>
      </dsp:txBody>
      <dsp:txXfrm>
        <a:off x="60039" y="2644697"/>
        <a:ext cx="2575901" cy="1109824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6D243C0-506F-4076-9C6D-765BBEAA48F0}">
      <dsp:nvSpPr>
        <dsp:cNvPr id="0" name=""/>
        <dsp:cNvSpPr/>
      </dsp:nvSpPr>
      <dsp:spPr>
        <a:xfrm rot="5400000">
          <a:off x="4600444" y="-1779611"/>
          <a:ext cx="983921" cy="4792852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285750" lvl="1" indent="-285750" algn="l" defTabSz="1422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3200" kern="1200" dirty="0" smtClean="0">
              <a:latin typeface="Agency FB" pitchFamily="34" charset="0"/>
            </a:rPr>
            <a:t>App. Procedure for TA</a:t>
          </a:r>
          <a:endParaRPr lang="en-GB" sz="3200" kern="1200" dirty="0">
            <a:latin typeface="Agency FB" pitchFamily="34" charset="0"/>
          </a:endParaRPr>
        </a:p>
      </dsp:txBody>
      <dsp:txXfrm rot="-5400000">
        <a:off x="2695979" y="172885"/>
        <a:ext cx="4744821" cy="887859"/>
      </dsp:txXfrm>
    </dsp:sp>
    <dsp:sp modelId="{895B47FD-BEF1-4B3A-81B6-4475BBA734CE}">
      <dsp:nvSpPr>
        <dsp:cNvPr id="0" name=""/>
        <dsp:cNvSpPr/>
      </dsp:nvSpPr>
      <dsp:spPr>
        <a:xfrm>
          <a:off x="0" y="1863"/>
          <a:ext cx="2695979" cy="1229902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3350" tIns="66675" rIns="133350" bIns="66675" numCol="1" spcCol="1270" anchor="ctr" anchorCtr="0">
          <a:noAutofit/>
        </a:bodyPr>
        <a:lstStyle/>
        <a:p>
          <a:pPr lvl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500" kern="1200" dirty="0" smtClean="0">
              <a:latin typeface="Agency FB" pitchFamily="34" charset="0"/>
            </a:rPr>
            <a:t>Regulation 6</a:t>
          </a:r>
          <a:endParaRPr lang="en-GB" sz="3500" kern="1200" dirty="0">
            <a:latin typeface="Agency FB" pitchFamily="34" charset="0"/>
          </a:endParaRPr>
        </a:p>
      </dsp:txBody>
      <dsp:txXfrm>
        <a:off x="60039" y="61902"/>
        <a:ext cx="2575901" cy="1109824"/>
      </dsp:txXfrm>
    </dsp:sp>
    <dsp:sp modelId="{B32591A3-4D96-4503-AD6F-6B7C0FA6C68F}">
      <dsp:nvSpPr>
        <dsp:cNvPr id="0" name=""/>
        <dsp:cNvSpPr/>
      </dsp:nvSpPr>
      <dsp:spPr>
        <a:xfrm rot="5400000">
          <a:off x="4600444" y="-488214"/>
          <a:ext cx="983921" cy="4792852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285750" lvl="1" indent="-285750" algn="l" defTabSz="1422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3200" kern="1200" dirty="0" smtClean="0">
              <a:latin typeface="Agency FB" pitchFamily="34" charset="0"/>
            </a:rPr>
            <a:t>Grant of Type Approval</a:t>
          </a:r>
          <a:endParaRPr lang="en-GB" sz="3200" kern="1200" dirty="0">
            <a:latin typeface="Agency FB" pitchFamily="34" charset="0"/>
          </a:endParaRPr>
        </a:p>
      </dsp:txBody>
      <dsp:txXfrm rot="-5400000">
        <a:off x="2695979" y="1464282"/>
        <a:ext cx="4744821" cy="887859"/>
      </dsp:txXfrm>
    </dsp:sp>
    <dsp:sp modelId="{685E42EC-4D91-4874-9926-D34EFD637AC9}">
      <dsp:nvSpPr>
        <dsp:cNvPr id="0" name=""/>
        <dsp:cNvSpPr/>
      </dsp:nvSpPr>
      <dsp:spPr>
        <a:xfrm>
          <a:off x="0" y="1293260"/>
          <a:ext cx="2695979" cy="1229902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3350" tIns="66675" rIns="133350" bIns="66675" numCol="1" spcCol="1270" anchor="ctr" anchorCtr="0">
          <a:noAutofit/>
        </a:bodyPr>
        <a:lstStyle/>
        <a:p>
          <a:pPr lvl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500" kern="1200" dirty="0" smtClean="0">
              <a:latin typeface="Agency FB" pitchFamily="34" charset="0"/>
            </a:rPr>
            <a:t>Regulation 7</a:t>
          </a:r>
          <a:endParaRPr lang="en-GB" sz="3500" kern="1200" dirty="0">
            <a:latin typeface="Agency FB" pitchFamily="34" charset="0"/>
          </a:endParaRPr>
        </a:p>
      </dsp:txBody>
      <dsp:txXfrm>
        <a:off x="60039" y="1353299"/>
        <a:ext cx="2575901" cy="1109824"/>
      </dsp:txXfrm>
    </dsp:sp>
    <dsp:sp modelId="{FE6B48D3-2624-4113-89B4-D8CF9A6FC0A1}">
      <dsp:nvSpPr>
        <dsp:cNvPr id="0" name=""/>
        <dsp:cNvSpPr/>
      </dsp:nvSpPr>
      <dsp:spPr>
        <a:xfrm rot="5400000">
          <a:off x="4600444" y="803183"/>
          <a:ext cx="983921" cy="4792852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285750" lvl="1" indent="-285750" algn="l" defTabSz="1422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3200" kern="1200" dirty="0" smtClean="0">
              <a:latin typeface="Agency FB" pitchFamily="34" charset="0"/>
            </a:rPr>
            <a:t>List of approved equipment</a:t>
          </a:r>
          <a:endParaRPr lang="en-GB" sz="3200" kern="1200" dirty="0">
            <a:latin typeface="Agency FB" pitchFamily="34" charset="0"/>
          </a:endParaRPr>
        </a:p>
      </dsp:txBody>
      <dsp:txXfrm rot="-5400000">
        <a:off x="2695979" y="2755680"/>
        <a:ext cx="4744821" cy="887859"/>
      </dsp:txXfrm>
    </dsp:sp>
    <dsp:sp modelId="{127E45F0-E89C-4249-801D-0F0ADB3378C2}">
      <dsp:nvSpPr>
        <dsp:cNvPr id="0" name=""/>
        <dsp:cNvSpPr/>
      </dsp:nvSpPr>
      <dsp:spPr>
        <a:xfrm>
          <a:off x="0" y="2584658"/>
          <a:ext cx="2695979" cy="1229902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3350" tIns="66675" rIns="133350" bIns="66675" numCol="1" spcCol="1270" anchor="ctr" anchorCtr="0">
          <a:noAutofit/>
        </a:bodyPr>
        <a:lstStyle/>
        <a:p>
          <a:pPr lvl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500" kern="1200" dirty="0" smtClean="0">
              <a:latin typeface="Agency FB" pitchFamily="34" charset="0"/>
            </a:rPr>
            <a:t>Regulation 9</a:t>
          </a:r>
          <a:endParaRPr lang="en-GB" sz="3500" kern="1200" dirty="0">
            <a:latin typeface="Agency FB" pitchFamily="34" charset="0"/>
          </a:endParaRPr>
        </a:p>
      </dsp:txBody>
      <dsp:txXfrm>
        <a:off x="60039" y="2644697"/>
        <a:ext cx="2575901" cy="1109824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6D243C0-506F-4076-9C6D-765BBEAA48F0}">
      <dsp:nvSpPr>
        <dsp:cNvPr id="0" name=""/>
        <dsp:cNvSpPr/>
      </dsp:nvSpPr>
      <dsp:spPr>
        <a:xfrm rot="5400000">
          <a:off x="4724925" y="-1935166"/>
          <a:ext cx="734959" cy="4792852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82880" tIns="91440" rIns="182880" bIns="91440" numCol="1" spcCol="1270" anchor="ctr" anchorCtr="0">
          <a:noAutofit/>
        </a:bodyPr>
        <a:lstStyle/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800" kern="1200" dirty="0" smtClean="0">
              <a:latin typeface="Agency FB" pitchFamily="34" charset="0"/>
            </a:rPr>
            <a:t>Obligations of Importer and Distributors</a:t>
          </a:r>
          <a:endParaRPr lang="en-GB" sz="2800" kern="1200" dirty="0">
            <a:latin typeface="Agency FB" pitchFamily="34" charset="0"/>
          </a:endParaRPr>
        </a:p>
      </dsp:txBody>
      <dsp:txXfrm rot="-5400000">
        <a:off x="2695979" y="129658"/>
        <a:ext cx="4756974" cy="663203"/>
      </dsp:txXfrm>
    </dsp:sp>
    <dsp:sp modelId="{895B47FD-BEF1-4B3A-81B6-4475BBA734CE}">
      <dsp:nvSpPr>
        <dsp:cNvPr id="0" name=""/>
        <dsp:cNvSpPr/>
      </dsp:nvSpPr>
      <dsp:spPr>
        <a:xfrm>
          <a:off x="0" y="1910"/>
          <a:ext cx="2695979" cy="91869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4300" tIns="57150" rIns="114300" bIns="5715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000" kern="1200" dirty="0" smtClean="0">
              <a:latin typeface="Agency FB" pitchFamily="34" charset="0"/>
            </a:rPr>
            <a:t>Regulation 12</a:t>
          </a:r>
          <a:endParaRPr lang="en-GB" sz="3000" kern="1200" dirty="0">
            <a:latin typeface="Agency FB" pitchFamily="34" charset="0"/>
          </a:endParaRPr>
        </a:p>
      </dsp:txBody>
      <dsp:txXfrm>
        <a:off x="44847" y="46757"/>
        <a:ext cx="2606285" cy="829005"/>
      </dsp:txXfrm>
    </dsp:sp>
    <dsp:sp modelId="{B32591A3-4D96-4503-AD6F-6B7C0FA6C68F}">
      <dsp:nvSpPr>
        <dsp:cNvPr id="0" name=""/>
        <dsp:cNvSpPr/>
      </dsp:nvSpPr>
      <dsp:spPr>
        <a:xfrm rot="5400000">
          <a:off x="4724925" y="-970531"/>
          <a:ext cx="734959" cy="4792852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41910" rIns="83820" bIns="41910" numCol="1" spcCol="1270" anchor="ctr" anchorCtr="0">
          <a:noAutofit/>
        </a:bodyPr>
        <a:lstStyle/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200" kern="1200" dirty="0" smtClean="0">
              <a:latin typeface="Agency FB" pitchFamily="34" charset="0"/>
            </a:rPr>
            <a:t>Marketing ICT Equipment in Zambia</a:t>
          </a:r>
          <a:endParaRPr lang="en-GB" sz="2200" kern="1200" dirty="0">
            <a:latin typeface="Agency FB" pitchFamily="34" charset="0"/>
          </a:endParaRPr>
        </a:p>
      </dsp:txBody>
      <dsp:txXfrm rot="-5400000">
        <a:off x="2695979" y="1094293"/>
        <a:ext cx="4756974" cy="663203"/>
      </dsp:txXfrm>
    </dsp:sp>
    <dsp:sp modelId="{685E42EC-4D91-4874-9926-D34EFD637AC9}">
      <dsp:nvSpPr>
        <dsp:cNvPr id="0" name=""/>
        <dsp:cNvSpPr/>
      </dsp:nvSpPr>
      <dsp:spPr>
        <a:xfrm>
          <a:off x="0" y="966544"/>
          <a:ext cx="2695979" cy="91869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4300" tIns="57150" rIns="114300" bIns="5715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000" kern="1200" dirty="0" smtClean="0">
              <a:latin typeface="Agency FB" pitchFamily="34" charset="0"/>
            </a:rPr>
            <a:t>Regulation 14</a:t>
          </a:r>
          <a:endParaRPr lang="en-GB" sz="3000" kern="1200" dirty="0">
            <a:latin typeface="Agency FB" pitchFamily="34" charset="0"/>
          </a:endParaRPr>
        </a:p>
      </dsp:txBody>
      <dsp:txXfrm>
        <a:off x="44847" y="1011391"/>
        <a:ext cx="2606285" cy="829005"/>
      </dsp:txXfrm>
    </dsp:sp>
    <dsp:sp modelId="{F7681CAC-709E-4766-8B37-91353F94F120}">
      <dsp:nvSpPr>
        <dsp:cNvPr id="0" name=""/>
        <dsp:cNvSpPr/>
      </dsp:nvSpPr>
      <dsp:spPr>
        <a:xfrm rot="5400000">
          <a:off x="4724925" y="-5896"/>
          <a:ext cx="734959" cy="4792852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41910" rIns="83820" bIns="41910" numCol="1" spcCol="1270" anchor="ctr" anchorCtr="0">
          <a:noAutofit/>
        </a:bodyPr>
        <a:lstStyle/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200" kern="1200" dirty="0" smtClean="0">
              <a:latin typeface="Agency FB" pitchFamily="34" charset="0"/>
            </a:rPr>
            <a:t>Complaint against Harmful apparatus</a:t>
          </a:r>
          <a:endParaRPr lang="en-GB" sz="2200" kern="1200" dirty="0">
            <a:latin typeface="Agency FB" pitchFamily="34" charset="0"/>
          </a:endParaRPr>
        </a:p>
      </dsp:txBody>
      <dsp:txXfrm rot="-5400000">
        <a:off x="2695979" y="2058928"/>
        <a:ext cx="4756974" cy="663203"/>
      </dsp:txXfrm>
    </dsp:sp>
    <dsp:sp modelId="{9449CBA1-023F-42FB-8CAB-1A16E9376004}">
      <dsp:nvSpPr>
        <dsp:cNvPr id="0" name=""/>
        <dsp:cNvSpPr/>
      </dsp:nvSpPr>
      <dsp:spPr>
        <a:xfrm>
          <a:off x="0" y="1931179"/>
          <a:ext cx="2695979" cy="91869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4300" tIns="57150" rIns="114300" bIns="5715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000" kern="1200" dirty="0" smtClean="0">
              <a:latin typeface="Agency FB" pitchFamily="34" charset="0"/>
            </a:rPr>
            <a:t>Regulation 16</a:t>
          </a:r>
          <a:endParaRPr lang="en-GB" sz="3000" kern="1200" dirty="0">
            <a:latin typeface="Agency FB" pitchFamily="34" charset="0"/>
          </a:endParaRPr>
        </a:p>
      </dsp:txBody>
      <dsp:txXfrm>
        <a:off x="44847" y="1976026"/>
        <a:ext cx="2606285" cy="829005"/>
      </dsp:txXfrm>
    </dsp:sp>
    <dsp:sp modelId="{FE6B48D3-2624-4113-89B4-D8CF9A6FC0A1}">
      <dsp:nvSpPr>
        <dsp:cNvPr id="0" name=""/>
        <dsp:cNvSpPr/>
      </dsp:nvSpPr>
      <dsp:spPr>
        <a:xfrm rot="5400000">
          <a:off x="4724925" y="958737"/>
          <a:ext cx="734959" cy="4792852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41910" rIns="83820" bIns="41910" numCol="1" spcCol="1270" anchor="ctr" anchorCtr="0">
          <a:noAutofit/>
        </a:bodyPr>
        <a:lstStyle/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200" kern="1200" dirty="0" smtClean="0">
              <a:latin typeface="Agency FB" pitchFamily="34" charset="0"/>
            </a:rPr>
            <a:t>Facility installation clearance</a:t>
          </a:r>
          <a:endParaRPr lang="en-GB" sz="2200" kern="1200" dirty="0">
            <a:latin typeface="Agency FB" pitchFamily="34" charset="0"/>
          </a:endParaRPr>
        </a:p>
      </dsp:txBody>
      <dsp:txXfrm rot="-5400000">
        <a:off x="2695979" y="3023561"/>
        <a:ext cx="4756974" cy="663203"/>
      </dsp:txXfrm>
    </dsp:sp>
    <dsp:sp modelId="{127E45F0-E89C-4249-801D-0F0ADB3378C2}">
      <dsp:nvSpPr>
        <dsp:cNvPr id="0" name=""/>
        <dsp:cNvSpPr/>
      </dsp:nvSpPr>
      <dsp:spPr>
        <a:xfrm>
          <a:off x="0" y="2895814"/>
          <a:ext cx="2695979" cy="91869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4300" tIns="57150" rIns="114300" bIns="5715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000" kern="1200" dirty="0" smtClean="0">
              <a:latin typeface="Agency FB" pitchFamily="34" charset="0"/>
            </a:rPr>
            <a:t>Regulation 17</a:t>
          </a:r>
          <a:endParaRPr lang="en-GB" sz="3000" kern="1200" dirty="0">
            <a:latin typeface="Agency FB" pitchFamily="34" charset="0"/>
          </a:endParaRPr>
        </a:p>
      </dsp:txBody>
      <dsp:txXfrm>
        <a:off x="44847" y="2940661"/>
        <a:ext cx="2606285" cy="829005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6D243C0-506F-4076-9C6D-765BBEAA48F0}">
      <dsp:nvSpPr>
        <dsp:cNvPr id="0" name=""/>
        <dsp:cNvSpPr/>
      </dsp:nvSpPr>
      <dsp:spPr>
        <a:xfrm rot="5400000">
          <a:off x="4724925" y="-1935166"/>
          <a:ext cx="734959" cy="4792852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800" kern="1200" dirty="0" smtClean="0">
              <a:latin typeface="Agency FB" pitchFamily="34" charset="0"/>
            </a:rPr>
            <a:t>xDSL,ADM,</a:t>
          </a:r>
          <a:endParaRPr lang="en-GB" sz="2800" kern="1200" dirty="0">
            <a:latin typeface="Agency FB" pitchFamily="34" charset="0"/>
          </a:endParaRPr>
        </a:p>
      </dsp:txBody>
      <dsp:txXfrm rot="-5400000">
        <a:off x="2695979" y="129658"/>
        <a:ext cx="4756974" cy="663203"/>
      </dsp:txXfrm>
    </dsp:sp>
    <dsp:sp modelId="{895B47FD-BEF1-4B3A-81B6-4475BBA734CE}">
      <dsp:nvSpPr>
        <dsp:cNvPr id="0" name=""/>
        <dsp:cNvSpPr/>
      </dsp:nvSpPr>
      <dsp:spPr>
        <a:xfrm>
          <a:off x="0" y="1910"/>
          <a:ext cx="2695979" cy="91869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30480" rIns="60960" bIns="3048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>
              <a:latin typeface="Agency FB" pitchFamily="34" charset="0"/>
            </a:rPr>
            <a:t>TELECOMMUNICATION TERMINAL EQUIPMENT</a:t>
          </a:r>
          <a:endParaRPr lang="en-GB" sz="1600" kern="1200" dirty="0">
            <a:latin typeface="Agency FB" pitchFamily="34" charset="0"/>
          </a:endParaRPr>
        </a:p>
      </dsp:txBody>
      <dsp:txXfrm>
        <a:off x="44847" y="46757"/>
        <a:ext cx="2606285" cy="829005"/>
      </dsp:txXfrm>
    </dsp:sp>
    <dsp:sp modelId="{B32591A3-4D96-4503-AD6F-6B7C0FA6C68F}">
      <dsp:nvSpPr>
        <dsp:cNvPr id="0" name=""/>
        <dsp:cNvSpPr/>
      </dsp:nvSpPr>
      <dsp:spPr>
        <a:xfrm rot="5400000">
          <a:off x="4724925" y="-970531"/>
          <a:ext cx="734959" cy="4792852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800" kern="1200" dirty="0" smtClean="0">
              <a:latin typeface="Agency FB" pitchFamily="34" charset="0"/>
            </a:rPr>
            <a:t>PBX, ROUTERS</a:t>
          </a:r>
          <a:endParaRPr lang="en-GB" sz="2800" kern="1200" dirty="0">
            <a:latin typeface="Agency FB" pitchFamily="34" charset="0"/>
          </a:endParaRPr>
        </a:p>
      </dsp:txBody>
      <dsp:txXfrm rot="-5400000">
        <a:off x="2695979" y="1094293"/>
        <a:ext cx="4756974" cy="663203"/>
      </dsp:txXfrm>
    </dsp:sp>
    <dsp:sp modelId="{685E42EC-4D91-4874-9926-D34EFD637AC9}">
      <dsp:nvSpPr>
        <dsp:cNvPr id="0" name=""/>
        <dsp:cNvSpPr/>
      </dsp:nvSpPr>
      <dsp:spPr>
        <a:xfrm>
          <a:off x="0" y="966544"/>
          <a:ext cx="2695979" cy="91869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30480" rIns="60960" bIns="3048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600" kern="1200" dirty="0" smtClean="0">
              <a:latin typeface="Agency FB" pitchFamily="34" charset="0"/>
            </a:rPr>
            <a:t>DISTRIBUTION EQUIPMENT</a:t>
          </a:r>
          <a:endParaRPr lang="en-GB" sz="1600" kern="1200" dirty="0">
            <a:latin typeface="Agency FB" pitchFamily="34" charset="0"/>
          </a:endParaRPr>
        </a:p>
      </dsp:txBody>
      <dsp:txXfrm>
        <a:off x="44847" y="1011391"/>
        <a:ext cx="2606285" cy="829005"/>
      </dsp:txXfrm>
    </dsp:sp>
    <dsp:sp modelId="{F7681CAC-709E-4766-8B37-91353F94F120}">
      <dsp:nvSpPr>
        <dsp:cNvPr id="0" name=""/>
        <dsp:cNvSpPr/>
      </dsp:nvSpPr>
      <dsp:spPr>
        <a:xfrm rot="5400000">
          <a:off x="4724925" y="-5896"/>
          <a:ext cx="734959" cy="4792852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2800" kern="1200" dirty="0" smtClean="0">
              <a:latin typeface="Agency FB" pitchFamily="34" charset="0"/>
            </a:rPr>
            <a:t>MSC, </a:t>
          </a:r>
          <a:endParaRPr lang="en-GB" sz="2800" kern="1200" dirty="0">
            <a:latin typeface="Agency FB" pitchFamily="34" charset="0"/>
          </a:endParaRPr>
        </a:p>
      </dsp:txBody>
      <dsp:txXfrm rot="-5400000">
        <a:off x="2695979" y="2058928"/>
        <a:ext cx="4756974" cy="663203"/>
      </dsp:txXfrm>
    </dsp:sp>
    <dsp:sp modelId="{9449CBA1-023F-42FB-8CAB-1A16E9376004}">
      <dsp:nvSpPr>
        <dsp:cNvPr id="0" name=""/>
        <dsp:cNvSpPr/>
      </dsp:nvSpPr>
      <dsp:spPr>
        <a:xfrm>
          <a:off x="0" y="1931179"/>
          <a:ext cx="2695979" cy="91869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30480" rIns="60960" bIns="3048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>
              <a:latin typeface="Agency FB" pitchFamily="34" charset="0"/>
            </a:rPr>
            <a:t>CORE NETWORK EQUIPMENT</a:t>
          </a:r>
          <a:endParaRPr lang="en-GB" sz="1600" kern="1200" dirty="0">
            <a:latin typeface="Agency FB" pitchFamily="34" charset="0"/>
          </a:endParaRPr>
        </a:p>
      </dsp:txBody>
      <dsp:txXfrm>
        <a:off x="44847" y="1976026"/>
        <a:ext cx="2606285" cy="829005"/>
      </dsp:txXfrm>
    </dsp:sp>
    <dsp:sp modelId="{FE6B48D3-2624-4113-89B4-D8CF9A6FC0A1}">
      <dsp:nvSpPr>
        <dsp:cNvPr id="0" name=""/>
        <dsp:cNvSpPr/>
      </dsp:nvSpPr>
      <dsp:spPr>
        <a:xfrm rot="5400000">
          <a:off x="4724925" y="958737"/>
          <a:ext cx="734959" cy="4792852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400" kern="1200" dirty="0" smtClean="0">
              <a:latin typeface="Agency FB" pitchFamily="34" charset="0"/>
            </a:rPr>
            <a:t>Base stations, broadcasting </a:t>
          </a:r>
          <a:r>
            <a:rPr lang="en-US" sz="2400" kern="1200" dirty="0" err="1" smtClean="0">
              <a:latin typeface="Agency FB" pitchFamily="34" charset="0"/>
            </a:rPr>
            <a:t>Tx</a:t>
          </a:r>
          <a:r>
            <a:rPr lang="en-US" sz="2400" kern="1200" dirty="0" smtClean="0">
              <a:latin typeface="Agency FB" pitchFamily="34" charset="0"/>
            </a:rPr>
            <a:t>, VSATs, Mobile Phones</a:t>
          </a:r>
          <a:endParaRPr lang="en-GB" sz="2400" kern="1200" dirty="0">
            <a:latin typeface="Agency FB" pitchFamily="34" charset="0"/>
          </a:endParaRPr>
        </a:p>
      </dsp:txBody>
      <dsp:txXfrm rot="-5400000">
        <a:off x="2695979" y="3023561"/>
        <a:ext cx="4756974" cy="663203"/>
      </dsp:txXfrm>
    </dsp:sp>
    <dsp:sp modelId="{127E45F0-E89C-4249-801D-0F0ADB3378C2}">
      <dsp:nvSpPr>
        <dsp:cNvPr id="0" name=""/>
        <dsp:cNvSpPr/>
      </dsp:nvSpPr>
      <dsp:spPr>
        <a:xfrm>
          <a:off x="0" y="2895814"/>
          <a:ext cx="2695979" cy="91869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30480" rIns="60960" bIns="3048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>
              <a:latin typeface="Agency FB" pitchFamily="34" charset="0"/>
            </a:rPr>
            <a:t>RADIO EQUIPMENT  </a:t>
          </a:r>
          <a:endParaRPr lang="en-GB" sz="1600" kern="1200" dirty="0">
            <a:latin typeface="Agency FB" pitchFamily="34" charset="0"/>
          </a:endParaRPr>
        </a:p>
      </dsp:txBody>
      <dsp:txXfrm>
        <a:off x="44847" y="2940661"/>
        <a:ext cx="2606285" cy="829005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6586C2D-586A-4A33-9AC3-BA61A35E84D6}">
      <dsp:nvSpPr>
        <dsp:cNvPr id="0" name=""/>
        <dsp:cNvSpPr/>
      </dsp:nvSpPr>
      <dsp:spPr>
        <a:xfrm>
          <a:off x="4279038" y="1333729"/>
          <a:ext cx="159580" cy="699115"/>
        </a:xfrm>
        <a:custGeom>
          <a:avLst/>
          <a:gdLst/>
          <a:ahLst/>
          <a:cxnLst/>
          <a:rect l="0" t="0" r="0" b="0"/>
          <a:pathLst>
            <a:path>
              <a:moveTo>
                <a:pt x="161807" y="0"/>
              </a:moveTo>
              <a:lnTo>
                <a:pt x="161807" y="708871"/>
              </a:lnTo>
              <a:lnTo>
                <a:pt x="0" y="708871"/>
              </a:lnTo>
            </a:path>
          </a:pathLst>
        </a:custGeom>
        <a:noFill/>
        <a:ln w="12700" cap="flat" cmpd="sng" algn="ctr">
          <a:solidFill>
            <a:sysClr val="windowText" lastClr="000000">
              <a:shade val="60000"/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8374915-5F50-4F6D-B87C-5F5DB3462101}">
      <dsp:nvSpPr>
        <dsp:cNvPr id="0" name=""/>
        <dsp:cNvSpPr/>
      </dsp:nvSpPr>
      <dsp:spPr>
        <a:xfrm>
          <a:off x="4438619" y="1333729"/>
          <a:ext cx="3677952" cy="139823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255935"/>
              </a:lnTo>
              <a:lnTo>
                <a:pt x="3729280" y="1255935"/>
              </a:lnTo>
              <a:lnTo>
                <a:pt x="3729280" y="1417743"/>
              </a:lnTo>
            </a:path>
          </a:pathLst>
        </a:custGeom>
        <a:noFill/>
        <a:ln w="12700" cap="flat" cmpd="sng" algn="ctr">
          <a:solidFill>
            <a:sysClr val="windowText" lastClr="000000">
              <a:shade val="60000"/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3621086-54B7-4C22-9545-CE31EC272CCB}">
      <dsp:nvSpPr>
        <dsp:cNvPr id="0" name=""/>
        <dsp:cNvSpPr/>
      </dsp:nvSpPr>
      <dsp:spPr>
        <a:xfrm>
          <a:off x="4438619" y="1333729"/>
          <a:ext cx="1838976" cy="139823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255935"/>
              </a:lnTo>
              <a:lnTo>
                <a:pt x="1864640" y="1255935"/>
              </a:lnTo>
              <a:lnTo>
                <a:pt x="1864640" y="1417743"/>
              </a:lnTo>
            </a:path>
          </a:pathLst>
        </a:custGeom>
        <a:noFill/>
        <a:ln w="12700" cap="flat" cmpd="sng" algn="ctr">
          <a:solidFill>
            <a:sysClr val="windowText" lastClr="000000">
              <a:shade val="60000"/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475113E-EDA0-4EFD-A217-30A088375886}">
      <dsp:nvSpPr>
        <dsp:cNvPr id="0" name=""/>
        <dsp:cNvSpPr/>
      </dsp:nvSpPr>
      <dsp:spPr>
        <a:xfrm>
          <a:off x="4392899" y="1333729"/>
          <a:ext cx="91440" cy="1398230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1417743"/>
              </a:lnTo>
            </a:path>
          </a:pathLst>
        </a:custGeom>
        <a:noFill/>
        <a:ln w="12700" cap="flat" cmpd="sng" algn="ctr">
          <a:solidFill>
            <a:sysClr val="windowText" lastClr="000000">
              <a:shade val="60000"/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22480D2-D026-4D9B-949E-F4A542AE05D3}">
      <dsp:nvSpPr>
        <dsp:cNvPr id="0" name=""/>
        <dsp:cNvSpPr/>
      </dsp:nvSpPr>
      <dsp:spPr>
        <a:xfrm>
          <a:off x="2599642" y="1333729"/>
          <a:ext cx="1838976" cy="1398230"/>
        </a:xfrm>
        <a:custGeom>
          <a:avLst/>
          <a:gdLst/>
          <a:ahLst/>
          <a:cxnLst/>
          <a:rect l="0" t="0" r="0" b="0"/>
          <a:pathLst>
            <a:path>
              <a:moveTo>
                <a:pt x="1864640" y="0"/>
              </a:moveTo>
              <a:lnTo>
                <a:pt x="1864640" y="1255935"/>
              </a:lnTo>
              <a:lnTo>
                <a:pt x="0" y="1255935"/>
              </a:lnTo>
              <a:lnTo>
                <a:pt x="0" y="1417743"/>
              </a:lnTo>
            </a:path>
          </a:pathLst>
        </a:custGeom>
        <a:noFill/>
        <a:ln w="12700" cap="flat" cmpd="sng" algn="ctr">
          <a:solidFill>
            <a:sysClr val="windowText" lastClr="000000">
              <a:shade val="60000"/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437A97B-965B-484C-94C2-B2D53CA2ACFB}">
      <dsp:nvSpPr>
        <dsp:cNvPr id="0" name=""/>
        <dsp:cNvSpPr/>
      </dsp:nvSpPr>
      <dsp:spPr>
        <a:xfrm>
          <a:off x="760666" y="1333729"/>
          <a:ext cx="3677952" cy="1398230"/>
        </a:xfrm>
        <a:custGeom>
          <a:avLst/>
          <a:gdLst/>
          <a:ahLst/>
          <a:cxnLst/>
          <a:rect l="0" t="0" r="0" b="0"/>
          <a:pathLst>
            <a:path>
              <a:moveTo>
                <a:pt x="3729280" y="0"/>
              </a:moveTo>
              <a:lnTo>
                <a:pt x="3729280" y="1255935"/>
              </a:lnTo>
              <a:lnTo>
                <a:pt x="0" y="1255935"/>
              </a:lnTo>
              <a:lnTo>
                <a:pt x="0" y="1417743"/>
              </a:lnTo>
            </a:path>
          </a:pathLst>
        </a:custGeom>
        <a:noFill/>
        <a:ln w="12700" cap="flat" cmpd="sng" algn="ctr">
          <a:solidFill>
            <a:sysClr val="windowText" lastClr="000000">
              <a:shade val="60000"/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4E14E1F-DDB2-471A-9418-A0A4F5A4CDC7}">
      <dsp:nvSpPr>
        <dsp:cNvPr id="0" name=""/>
        <dsp:cNvSpPr/>
      </dsp:nvSpPr>
      <dsp:spPr>
        <a:xfrm>
          <a:off x="3498491" y="388898"/>
          <a:ext cx="1880254" cy="944831"/>
        </a:xfrm>
        <a:prstGeom prst="rect">
          <a:avLst/>
        </a:prstGeom>
        <a:solidFill>
          <a:sysClr val="window" lastClr="FFFFFF">
            <a:hueOff val="0"/>
            <a:satOff val="0"/>
            <a:lumOff val="0"/>
            <a:alphaOff val="0"/>
          </a:sysClr>
        </a:solidFill>
        <a:ln w="19050" cap="flat" cmpd="sng" algn="ctr">
          <a:solidFill>
            <a:sysClr val="windowText" lastClr="000000">
              <a:shade val="80000"/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ZW" sz="1800" kern="12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 panose="020F0502020204030204"/>
              <a:ea typeface="+mn-ea"/>
              <a:cs typeface="+mn-cs"/>
            </a:rPr>
            <a:t>ICT Standardisation Steering </a:t>
          </a:r>
          <a:r>
            <a:rPr lang="en-ZW" sz="1800" kern="12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 panose="020F0502020204030204"/>
              <a:ea typeface="+mn-ea"/>
              <a:cs typeface="+mn-cs"/>
            </a:rPr>
            <a:t>Committee</a:t>
          </a:r>
          <a:endParaRPr lang="en-ZW" sz="1800" kern="12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 panose="020F0502020204030204"/>
            <a:ea typeface="+mn-ea"/>
            <a:cs typeface="+mn-cs"/>
          </a:endParaRPr>
        </a:p>
      </dsp:txBody>
      <dsp:txXfrm>
        <a:off x="3498491" y="388898"/>
        <a:ext cx="1880254" cy="944831"/>
      </dsp:txXfrm>
    </dsp:sp>
    <dsp:sp modelId="{CEA69E06-86E6-4610-8172-932A7BCE4937}">
      <dsp:nvSpPr>
        <dsp:cNvPr id="0" name=""/>
        <dsp:cNvSpPr/>
      </dsp:nvSpPr>
      <dsp:spPr>
        <a:xfrm>
          <a:off x="758" y="2731959"/>
          <a:ext cx="1519815" cy="1155431"/>
        </a:xfrm>
        <a:prstGeom prst="rect">
          <a:avLst/>
        </a:prstGeom>
        <a:solidFill>
          <a:sysClr val="window" lastClr="FFFFFF">
            <a:hueOff val="0"/>
            <a:satOff val="0"/>
            <a:lumOff val="0"/>
            <a:alphaOff val="0"/>
          </a:sysClr>
        </a:solidFill>
        <a:ln w="19050" cap="flat" cmpd="sng" algn="ctr">
          <a:solidFill>
            <a:sysClr val="windowText" lastClr="000000">
              <a:shade val="80000"/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ZW" sz="1800" kern="12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 panose="020F0502020204030204"/>
              <a:ea typeface="+mn-ea"/>
              <a:cs typeface="+mn-cs"/>
            </a:rPr>
            <a:t>TC1 - ICT Safety &amp; Protection</a:t>
          </a:r>
        </a:p>
      </dsp:txBody>
      <dsp:txXfrm>
        <a:off x="758" y="2731959"/>
        <a:ext cx="1519815" cy="1155431"/>
      </dsp:txXfrm>
    </dsp:sp>
    <dsp:sp modelId="{02C121F6-0BEF-4F7D-8959-951A110B7B44}">
      <dsp:nvSpPr>
        <dsp:cNvPr id="0" name=""/>
        <dsp:cNvSpPr/>
      </dsp:nvSpPr>
      <dsp:spPr>
        <a:xfrm>
          <a:off x="1839734" y="2731959"/>
          <a:ext cx="1519815" cy="1155424"/>
        </a:xfrm>
        <a:prstGeom prst="rect">
          <a:avLst/>
        </a:prstGeom>
        <a:solidFill>
          <a:sysClr val="window" lastClr="FFFFFF">
            <a:hueOff val="0"/>
            <a:satOff val="0"/>
            <a:lumOff val="0"/>
            <a:alphaOff val="0"/>
          </a:sysClr>
        </a:solidFill>
        <a:ln w="19050" cap="flat" cmpd="sng" algn="ctr">
          <a:solidFill>
            <a:sysClr val="windowText" lastClr="000000">
              <a:shade val="80000"/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ZW" sz="1800" kern="12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 panose="020F0502020204030204"/>
              <a:ea typeface="+mn-ea"/>
              <a:cs typeface="+mn-cs"/>
            </a:rPr>
            <a:t>TC2 - </a:t>
          </a:r>
          <a:r>
            <a:rPr lang="en-ZW" sz="1800" kern="12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 panose="020F0502020204030204"/>
              <a:ea typeface="+mn-ea"/>
              <a:cs typeface="+mn-cs"/>
            </a:rPr>
            <a:t>Electromagnetic </a:t>
          </a:r>
          <a:r>
            <a:rPr lang="en-ZW" sz="1800" kern="12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 panose="020F0502020204030204"/>
              <a:ea typeface="+mn-ea"/>
              <a:cs typeface="+mn-cs"/>
            </a:rPr>
            <a:t>Compatibility &amp; Immunity</a:t>
          </a:r>
        </a:p>
      </dsp:txBody>
      <dsp:txXfrm>
        <a:off x="1839734" y="2731959"/>
        <a:ext cx="1519815" cy="1155424"/>
      </dsp:txXfrm>
    </dsp:sp>
    <dsp:sp modelId="{574587CA-FA52-40A9-A8DA-78AD3132057F}">
      <dsp:nvSpPr>
        <dsp:cNvPr id="0" name=""/>
        <dsp:cNvSpPr/>
      </dsp:nvSpPr>
      <dsp:spPr>
        <a:xfrm>
          <a:off x="3678711" y="2731959"/>
          <a:ext cx="1519815" cy="1088590"/>
        </a:xfrm>
        <a:prstGeom prst="rect">
          <a:avLst/>
        </a:prstGeom>
        <a:solidFill>
          <a:sysClr val="window" lastClr="FFFFFF">
            <a:hueOff val="0"/>
            <a:satOff val="0"/>
            <a:lumOff val="0"/>
            <a:alphaOff val="0"/>
          </a:sysClr>
        </a:solidFill>
        <a:ln w="19050" cap="flat" cmpd="sng" algn="ctr">
          <a:solidFill>
            <a:sysClr val="windowText" lastClr="000000">
              <a:shade val="80000"/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ZW" sz="1800" kern="12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 panose="020F0502020204030204"/>
              <a:ea typeface="+mn-ea"/>
              <a:cs typeface="+mn-cs"/>
            </a:rPr>
            <a:t>TC3 - QoS &amp; Interconnection</a:t>
          </a:r>
        </a:p>
      </dsp:txBody>
      <dsp:txXfrm>
        <a:off x="3678711" y="2731959"/>
        <a:ext cx="1519815" cy="1088590"/>
      </dsp:txXfrm>
    </dsp:sp>
    <dsp:sp modelId="{0DE7384A-F34E-4983-AF55-214BC8592CF6}">
      <dsp:nvSpPr>
        <dsp:cNvPr id="0" name=""/>
        <dsp:cNvSpPr/>
      </dsp:nvSpPr>
      <dsp:spPr>
        <a:xfrm>
          <a:off x="5517687" y="2731959"/>
          <a:ext cx="1519815" cy="1057768"/>
        </a:xfrm>
        <a:prstGeom prst="rect">
          <a:avLst/>
        </a:prstGeom>
        <a:solidFill>
          <a:sysClr val="window" lastClr="FFFFFF">
            <a:hueOff val="0"/>
            <a:satOff val="0"/>
            <a:lumOff val="0"/>
            <a:alphaOff val="0"/>
          </a:sysClr>
        </a:solidFill>
        <a:ln w="19050" cap="flat" cmpd="sng" algn="ctr">
          <a:solidFill>
            <a:sysClr val="windowText" lastClr="000000">
              <a:shade val="80000"/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ZW" sz="1800" kern="12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 panose="020F0502020204030204"/>
              <a:ea typeface="+mn-ea"/>
              <a:cs typeface="+mn-cs"/>
            </a:rPr>
            <a:t>TC4 - Terminal &amp; Human Factors</a:t>
          </a:r>
        </a:p>
      </dsp:txBody>
      <dsp:txXfrm>
        <a:off x="5517687" y="2731959"/>
        <a:ext cx="1519815" cy="1057768"/>
      </dsp:txXfrm>
    </dsp:sp>
    <dsp:sp modelId="{62D45925-B13B-4207-A848-9F2133CEF322}">
      <dsp:nvSpPr>
        <dsp:cNvPr id="0" name=""/>
        <dsp:cNvSpPr/>
      </dsp:nvSpPr>
      <dsp:spPr>
        <a:xfrm>
          <a:off x="7356664" y="2731959"/>
          <a:ext cx="1519815" cy="1026939"/>
        </a:xfrm>
        <a:prstGeom prst="rect">
          <a:avLst/>
        </a:prstGeom>
        <a:solidFill>
          <a:sysClr val="window" lastClr="FFFFFF">
            <a:hueOff val="0"/>
            <a:satOff val="0"/>
            <a:lumOff val="0"/>
            <a:alphaOff val="0"/>
          </a:sysClr>
        </a:solidFill>
        <a:ln w="19050" cap="flat" cmpd="sng" algn="ctr">
          <a:solidFill>
            <a:sysClr val="windowText" lastClr="000000">
              <a:shade val="80000"/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ZW" sz="1800" kern="12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 panose="020F0502020204030204"/>
              <a:ea typeface="+mn-ea"/>
              <a:cs typeface="+mn-cs"/>
            </a:rPr>
            <a:t>TC5 - </a:t>
          </a:r>
          <a:r>
            <a:rPr lang="en-ZW" sz="1800" kern="12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 panose="020F0502020204030204"/>
              <a:ea typeface="+mn-ea"/>
              <a:cs typeface="+mn-cs"/>
            </a:rPr>
            <a:t>Cyber security</a:t>
          </a:r>
          <a:endParaRPr lang="en-ZW" sz="1800" kern="12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 panose="020F0502020204030204"/>
            <a:ea typeface="+mn-ea"/>
            <a:cs typeface="+mn-cs"/>
          </a:endParaRPr>
        </a:p>
      </dsp:txBody>
      <dsp:txXfrm>
        <a:off x="7356664" y="2731959"/>
        <a:ext cx="1519815" cy="1026939"/>
      </dsp:txXfrm>
    </dsp:sp>
    <dsp:sp modelId="{745F1322-C2FA-4487-9268-59BBEA1A0005}">
      <dsp:nvSpPr>
        <dsp:cNvPr id="0" name=""/>
        <dsp:cNvSpPr/>
      </dsp:nvSpPr>
      <dsp:spPr>
        <a:xfrm>
          <a:off x="2759223" y="1652890"/>
          <a:ext cx="1519815" cy="759907"/>
        </a:xfrm>
        <a:prstGeom prst="rect">
          <a:avLst/>
        </a:prstGeom>
        <a:solidFill>
          <a:sysClr val="window" lastClr="FFFFFF">
            <a:hueOff val="0"/>
            <a:satOff val="0"/>
            <a:lumOff val="0"/>
            <a:alphaOff val="0"/>
          </a:sysClr>
        </a:solidFill>
        <a:ln w="19050" cap="flat" cmpd="sng" algn="ctr">
          <a:solidFill>
            <a:sysClr val="windowText" lastClr="000000">
              <a:shade val="80000"/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ZW" sz="1800" kern="12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 panose="020F0502020204030204"/>
              <a:ea typeface="+mn-ea"/>
              <a:cs typeface="+mn-cs"/>
            </a:rPr>
            <a:t>ISC Secretariat </a:t>
          </a:r>
          <a:r>
            <a:rPr lang="en-ZW" sz="1800" kern="120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 panose="020F0502020204030204"/>
              <a:ea typeface="+mn-ea"/>
              <a:cs typeface="+mn-cs"/>
            </a:rPr>
            <a:t>(</a:t>
          </a:r>
          <a:r>
            <a:rPr lang="en-ZW" sz="1800" kern="120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 panose="020F0502020204030204"/>
              <a:ea typeface="+mn-ea"/>
              <a:cs typeface="+mn-cs"/>
            </a:rPr>
            <a:t>ZICTA/ZABS)</a:t>
          </a:r>
          <a:endParaRPr lang="en-ZW" sz="1800" kern="12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 panose="020F0502020204030204"/>
            <a:ea typeface="+mn-ea"/>
            <a:cs typeface="+mn-cs"/>
          </a:endParaRPr>
        </a:p>
      </dsp:txBody>
      <dsp:txXfrm>
        <a:off x="2759223" y="1652890"/>
        <a:ext cx="1519815" cy="759907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CB4A96E-14B0-49DD-9178-EA081B548598}">
      <dsp:nvSpPr>
        <dsp:cNvPr id="0" name=""/>
        <dsp:cNvSpPr/>
      </dsp:nvSpPr>
      <dsp:spPr>
        <a:xfrm>
          <a:off x="711199" y="0"/>
          <a:ext cx="4064000" cy="4064000"/>
        </a:xfrm>
        <a:prstGeom prst="triangl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9DC1A832-315C-4875-A0A4-9A5AD2463B67}">
      <dsp:nvSpPr>
        <dsp:cNvPr id="0" name=""/>
        <dsp:cNvSpPr/>
      </dsp:nvSpPr>
      <dsp:spPr>
        <a:xfrm>
          <a:off x="2743199" y="406796"/>
          <a:ext cx="2641600" cy="722312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Procurement-Specifications</a:t>
          </a:r>
          <a:endParaRPr lang="en-GB" sz="1800" kern="1200" dirty="0"/>
        </a:p>
      </dsp:txBody>
      <dsp:txXfrm>
        <a:off x="2778459" y="442056"/>
        <a:ext cx="2571080" cy="651792"/>
      </dsp:txXfrm>
    </dsp:sp>
    <dsp:sp modelId="{FF27A99D-AAB6-48DA-8851-5174826E5B92}">
      <dsp:nvSpPr>
        <dsp:cNvPr id="0" name=""/>
        <dsp:cNvSpPr/>
      </dsp:nvSpPr>
      <dsp:spPr>
        <a:xfrm>
          <a:off x="2743199" y="1219398"/>
          <a:ext cx="2641600" cy="722312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Certification Programs</a:t>
          </a:r>
          <a:endParaRPr lang="en-GB" sz="1800" kern="1200" dirty="0"/>
        </a:p>
      </dsp:txBody>
      <dsp:txXfrm>
        <a:off x="2778459" y="1254658"/>
        <a:ext cx="2571080" cy="651792"/>
      </dsp:txXfrm>
    </dsp:sp>
    <dsp:sp modelId="{00E54D8E-1954-464E-8DC1-16D6DFB99707}">
      <dsp:nvSpPr>
        <dsp:cNvPr id="0" name=""/>
        <dsp:cNvSpPr/>
      </dsp:nvSpPr>
      <dsp:spPr>
        <a:xfrm>
          <a:off x="2743199" y="2032000"/>
          <a:ext cx="2641600" cy="722312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Regulations &amp; Guidelines</a:t>
          </a:r>
          <a:endParaRPr lang="en-GB" sz="1800" kern="1200" dirty="0"/>
        </a:p>
      </dsp:txBody>
      <dsp:txXfrm>
        <a:off x="2778459" y="2067260"/>
        <a:ext cx="2571080" cy="651792"/>
      </dsp:txXfrm>
    </dsp:sp>
    <dsp:sp modelId="{70C01C06-FA34-4F51-A166-9D115BCAC6C1}">
      <dsp:nvSpPr>
        <dsp:cNvPr id="0" name=""/>
        <dsp:cNvSpPr/>
      </dsp:nvSpPr>
      <dsp:spPr>
        <a:xfrm>
          <a:off x="2743199" y="2844601"/>
          <a:ext cx="2641600" cy="722312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800" kern="1200" dirty="0" smtClean="0"/>
            <a:t>Codes of Practice</a:t>
          </a:r>
          <a:endParaRPr lang="en-GB" sz="1800" kern="1200" dirty="0"/>
        </a:p>
      </dsp:txBody>
      <dsp:txXfrm>
        <a:off x="2778459" y="2879861"/>
        <a:ext cx="2571080" cy="65179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pyramid2">
  <dgm:title val=""/>
  <dgm:desc val=""/>
  <dgm:catLst>
    <dgm:cat type="pyramid" pri="3000"/>
    <dgm:cat type="list" pri="21000"/>
    <dgm:cat type="convert" pri="1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alg type="composite"/>
    <dgm:shape xmlns:r="http://schemas.openxmlformats.org/officeDocument/2006/relationships" r:blip="">
      <dgm:adjLst/>
    </dgm:shape>
    <dgm:presOf/>
    <dgm:varLst>
      <dgm:dir/>
      <dgm:resizeHandles/>
    </dgm:varLst>
    <dgm:choose name="Name0">
      <dgm:if name="Name1" func="var" arg="dir" op="equ" val="norm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l" for="ch" forName="theList" refType="w" refFor="ch" refForName="pyramid" fact="0.5"/>
          <dgm:constr type="h" for="des" forName="aSpace" refType="h" fact="0.1"/>
        </dgm:constrLst>
      </dgm:if>
      <dgm:else name="Name2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r" for="ch" forName="theList" refType="w" refFor="ch" refForName="pyramid" fact="0.5"/>
          <dgm:constr type="h" for="des" forName="aSpace" refType="h" fact="0.1"/>
        </dgm:constrLst>
      </dgm:else>
    </dgm:choose>
    <dgm:ruleLst/>
    <dgm:choose name="Name3">
      <dgm:if name="Name4" axis="ch" ptType="node" func="cnt" op="gte" val="1">
        <dgm:layoutNode name="pyramid" styleLbl="node1">
          <dgm:alg type="sp"/>
          <dgm:shape xmlns:r="http://schemas.openxmlformats.org/officeDocument/2006/relationships" type="triangle" r:blip="">
            <dgm:adjLst/>
          </dgm:shape>
          <dgm:presOf/>
          <dgm:constrLst/>
          <dgm:ruleLst/>
        </dgm:layoutNode>
        <dgm:layoutNode name="theLis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aNode" refType="w"/>
            <dgm:constr type="h" for="ch" forName="aNode" refType="h"/>
            <dgm:constr type="primFontSz" for="ch" ptType="node" op="equ"/>
          </dgm:constrLst>
          <dgm:ruleLst/>
          <dgm:forEach name="aNodeForEach" axis="ch" ptType="node">
            <dgm:layoutNode name="aNode" styleLbl="fgAcc1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layoutNode name="a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layoutNode>
      </dgm:if>
      <dgm:else name="Name5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4302231" cy="34106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5623699" y="1"/>
            <a:ext cx="4302231" cy="34106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9043458-52AD-4732-8CDD-1DD0811904F2}" type="datetimeFigureOut">
              <a:rPr lang="en-US" smtClean="0"/>
              <a:t>19/02/2015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1" y="6456617"/>
            <a:ext cx="4302231" cy="3410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5623699" y="6456617"/>
            <a:ext cx="4302231" cy="3410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39C3D32-BE30-4FAD-8B4A-E63DFB8219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714671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4" y="5"/>
            <a:ext cx="4302125" cy="339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622926" y="5"/>
            <a:ext cx="4303713" cy="339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89933D4-F91A-4EA5-9A61-A67F16632459}" type="datetimeFigureOut">
              <a:rPr lang="en-US" smtClean="0"/>
              <a:t>19/02/2015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263900" y="509588"/>
            <a:ext cx="3400425" cy="25495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92191" y="3228979"/>
            <a:ext cx="7943850" cy="3059113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4" y="6456368"/>
            <a:ext cx="4302125" cy="339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622926" y="6456368"/>
            <a:ext cx="4303713" cy="339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45ECFA5-82D6-4FAA-AC71-4FE3398F15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042739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5ECFA5-82D6-4FAA-AC71-4FE3398F1523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007918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5ECFA5-82D6-4FAA-AC71-4FE3398F1523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435007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C63E4-F9BE-C24A-B4FF-309EB18BA5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750689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C63E4-F9BE-C24A-B4FF-309EB18BA5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29326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582083"/>
            <a:ext cx="2057400" cy="525991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582083"/>
            <a:ext cx="6019800" cy="525991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C63E4-F9BE-C24A-B4FF-309EB18BA5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10374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C63E4-F9BE-C24A-B4FF-309EB18BA5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99446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rgbClr val="558ED5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C63E4-F9BE-C24A-B4FF-309EB18BA5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24592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26296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26296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C63E4-F9BE-C24A-B4FF-309EB18BA5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04568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68829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68829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C63E4-F9BE-C24A-B4FF-309EB18BA5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35527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C63E4-F9BE-C24A-B4FF-309EB18BA5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52327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C63E4-F9BE-C24A-B4FF-309EB18BA5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8374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03250"/>
            <a:ext cx="3008313" cy="8318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603250"/>
            <a:ext cx="5111750" cy="512233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29048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C63E4-F9BE-C24A-B4FF-309EB18BA5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82410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50641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C63E4-F9BE-C24A-B4FF-309EB18BA5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40595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570972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968500"/>
            <a:ext cx="8229600" cy="38311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505200" y="6176433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fld id="{283C63E4-F9BE-C24A-B4FF-309EB18BA56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686388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b="1" i="0" kern="1200">
          <a:solidFill>
            <a:schemeClr val="tx2">
              <a:lumMod val="60000"/>
              <a:lumOff val="40000"/>
            </a:schemeClr>
          </a:solidFill>
          <a:latin typeface="Calibri"/>
          <a:ea typeface="+mj-ea"/>
          <a:cs typeface="Calibri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2">
              <a:lumMod val="60000"/>
              <a:lumOff val="40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2">
              <a:lumMod val="60000"/>
              <a:lumOff val="40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2">
              <a:lumMod val="60000"/>
              <a:lumOff val="40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2">
              <a:lumMod val="60000"/>
              <a:lumOff val="40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2">
              <a:lumMod val="60000"/>
              <a:lumOff val="40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ekabalo@zicta.zm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hyperlink" Target="mailto:ekabalo@zicta.zm" TargetMode="Externa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co.zm/imgres?imgurl=http://www.geekalerts.com/u/mario-dealer.gif&amp;imgrefurl=http://www.geekalerts.com/mario-the-mushroom-dealer/&amp;usg=__O26jY-0uqMWVsKWwNMve6_NsoTI=&amp;h=292&amp;w=392&amp;sz=10&amp;hl=en&amp;start=1&amp;zoom=1&amp;tbnid=h-DxcWzcSQBSTM:&amp;tbnh=92&amp;tbnw=123&amp;ei=CalJUay8I5GThgekz4HgCA&amp;prev=/search?q=dealer&amp;um=1&amp;hl=en&amp;safe=active&amp;rlz=1T4SKPT_enCH410FR410&amp;tbm=isch&amp;um=1&amp;itbs=1&amp;sa=X&amp;ved=0CCwQrQMwAA" TargetMode="External"/><Relationship Id="rId7" Type="http://schemas.openxmlformats.org/officeDocument/2006/relationships/image" Target="../media/image5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.jpeg"/><Relationship Id="rId5" Type="http://schemas.openxmlformats.org/officeDocument/2006/relationships/hyperlink" Target="http://www.google.co.zm/imgres?imgurl=http://02varvara.files.wordpress.com/2009/10/policeman.jpg&amp;imgrefurl=http://02varvara.wordpress.com/2009/10/28/you-have-the-right-to-remain-silent%E2%80%A6/policeman/&amp;usg=__YMZXnXb4tfzlNPtv4HWuHSXwkTw=&amp;h=701&amp;w=766&amp;sz=43&amp;hl=en&amp;start=4&amp;zoom=1&amp;tbnid=-HHMG4CvPP-JOM:&amp;tbnh=130&amp;tbnw=142&amp;ei=ZKdJUaymA8SZhQeh6ICIAg&amp;prev=/search?q=Policeman&amp;um=1&amp;hl=en&amp;safe=active&amp;sa=N&amp;rlz=1T4SKPT_enCH410FR410&amp;tbm=isch&amp;um=1&amp;itbs=1&amp;sa=X&amp;ved=0CDIQrQMwAw" TargetMode="External"/><Relationship Id="rId4" Type="http://schemas.openxmlformats.org/officeDocument/2006/relationships/image" Target="../media/image3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wmf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457200" y="283625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b="1" i="0" kern="1200">
                <a:solidFill>
                  <a:schemeClr val="bg1"/>
                </a:solidFill>
                <a:latin typeface="Calibri"/>
                <a:ea typeface="+mj-ea"/>
                <a:cs typeface="Calibri"/>
              </a:defRPr>
            </a:lvl1pPr>
          </a:lstStyle>
          <a:p>
            <a:endParaRPr lang="en-US" sz="5400" dirty="0">
              <a:solidFill>
                <a:srgbClr val="558ED5"/>
              </a:solidFill>
            </a:endParaRPr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457200" y="4910596"/>
            <a:ext cx="8229600" cy="74372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b="1" i="0" kern="1200">
                <a:solidFill>
                  <a:schemeClr val="bg1"/>
                </a:solidFill>
                <a:latin typeface="Calibri"/>
                <a:ea typeface="+mj-ea"/>
                <a:cs typeface="Calibri"/>
              </a:defRPr>
            </a:lvl1pPr>
          </a:lstStyle>
          <a:p>
            <a:pPr>
              <a:lnSpc>
                <a:spcPct val="107000"/>
              </a:lnSpc>
              <a:spcAft>
                <a:spcPts val="800"/>
              </a:spcAft>
            </a:pPr>
            <a:endParaRPr lang="en-US" sz="2800" dirty="0">
              <a:solidFill>
                <a:schemeClr val="tx2">
                  <a:lumMod val="60000"/>
                  <a:lumOff val="40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485522"/>
            <a:ext cx="8229600" cy="1828800"/>
          </a:xfrm>
        </p:spPr>
        <p:txBody>
          <a:bodyPr>
            <a:noAutofit/>
          </a:bodyPr>
          <a:lstStyle/>
          <a:p>
            <a:r>
              <a:rPr lang="en-US" sz="2800" dirty="0" smtClean="0"/>
              <a:t>3</a:t>
            </a:r>
            <a:r>
              <a:rPr lang="en-US" sz="2800" baseline="30000" dirty="0" smtClean="0"/>
              <a:t>rd</a:t>
            </a:r>
            <a:r>
              <a:rPr lang="en-US" sz="2800" dirty="0" smtClean="0"/>
              <a:t> SG13 Regional Workshop for Africa on “ITU-T Standardization Challenges for Developing Countries Working for a Connected Africa” </a:t>
            </a:r>
            <a:br>
              <a:rPr lang="en-US" sz="2800" dirty="0" smtClean="0"/>
            </a:br>
            <a:r>
              <a:rPr lang="en-US" sz="2400" dirty="0" smtClean="0"/>
              <a:t>(Livingstone, Zambia, 23-24 February 2015)</a:t>
            </a:r>
            <a:endParaRPr lang="en-US" sz="2400" dirty="0"/>
          </a:p>
        </p:txBody>
      </p:sp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457200" y="2451886"/>
            <a:ext cx="8229600" cy="3202433"/>
          </a:xfrm>
        </p:spPr>
        <p:txBody>
          <a:bodyPr>
            <a:normAutofit fontScale="25000" lnSpcReduction="20000"/>
          </a:bodyPr>
          <a:lstStyle/>
          <a:p>
            <a:pPr marL="0" indent="0" algn="ctr">
              <a:buNone/>
            </a:pPr>
            <a:r>
              <a:rPr lang="en-US" sz="16000" b="1" dirty="0" smtClean="0"/>
              <a:t/>
            </a:r>
            <a:br>
              <a:rPr lang="en-US" sz="16000" b="1" dirty="0" smtClean="0"/>
            </a:br>
            <a:r>
              <a:rPr lang="en-US" sz="12800" b="1" dirty="0" smtClean="0"/>
              <a:t>HOMOLOGATION OF TELECOM EQUIPMENT IN ZAMBIA – PROCEDURE AND EXPERIENCE</a:t>
            </a:r>
            <a:endParaRPr lang="en-US" sz="16000" b="1" dirty="0"/>
          </a:p>
          <a:p>
            <a:pPr marL="0" indent="0" algn="ctr">
              <a:buNone/>
            </a:pPr>
            <a:r>
              <a:rPr lang="en-US" sz="12800" b="1" dirty="0" smtClean="0"/>
              <a:t>Elliot </a:t>
            </a:r>
            <a:r>
              <a:rPr lang="en-US" sz="12800" b="1" dirty="0"/>
              <a:t>N. </a:t>
            </a:r>
            <a:r>
              <a:rPr lang="en-US" sz="12800" b="1" dirty="0" smtClean="0"/>
              <a:t>Kabalo</a:t>
            </a:r>
            <a:endParaRPr lang="en-US" sz="12800" b="1" dirty="0"/>
          </a:p>
          <a:p>
            <a:pPr marL="0" indent="0" algn="ctr">
              <a:buNone/>
            </a:pPr>
            <a:r>
              <a:rPr lang="en-US" sz="12800" b="1" dirty="0" smtClean="0"/>
              <a:t>Type Approval Engineer, ZICTA </a:t>
            </a:r>
            <a:r>
              <a:rPr lang="en-US" sz="12800" b="1" dirty="0" smtClean="0">
                <a:hlinkClick r:id="rId3"/>
              </a:rPr>
              <a:t>ekabalo@zicta.zm</a:t>
            </a:r>
            <a:r>
              <a:rPr lang="en-US" sz="12800" b="1" dirty="0" smtClean="0"/>
              <a:t> </a:t>
            </a:r>
            <a:endParaRPr lang="en-US" sz="12800" b="1" dirty="0"/>
          </a:p>
          <a:p>
            <a:pPr marL="0" indent="0" algn="ctr">
              <a:buNone/>
            </a:pPr>
            <a:endParaRPr lang="en-US" sz="16000" b="1" i="1" dirty="0"/>
          </a:p>
          <a:p>
            <a:pPr marL="0" indent="0" algn="ctr">
              <a:buNone/>
            </a:pPr>
            <a:r>
              <a:rPr lang="en-US" sz="16000" b="1" i="1" dirty="0" smtClean="0"/>
              <a:t/>
            </a:r>
            <a:br>
              <a:rPr lang="en-US" sz="16000" b="1" i="1" dirty="0" smtClean="0"/>
            </a:br>
            <a:r>
              <a:rPr lang="en-US" sz="2000" b="1" i="1" dirty="0" smtClean="0"/>
              <a:t/>
            </a:r>
            <a:br>
              <a:rPr lang="en-US" sz="2000" b="1" i="1" dirty="0" smtClean="0"/>
            </a:br>
            <a:r>
              <a:rPr lang="en-US" sz="2000" b="1" i="1" dirty="0" smtClean="0"/>
              <a:t/>
            </a:r>
            <a:br>
              <a:rPr lang="en-US" sz="2000" b="1" i="1" dirty="0" smtClean="0"/>
            </a:br>
            <a:r>
              <a:rPr lang="en-US" b="1" i="1" dirty="0" smtClean="0"/>
              <a:t> </a:t>
            </a:r>
            <a:r>
              <a:rPr lang="en-US" dirty="0">
                <a:latin typeface="Calibri" panose="020F0502020204030204" pitchFamily="34" charset="0"/>
                <a:cs typeface="Arial" panose="020B0604020202020204" pitchFamily="34" charset="0"/>
              </a:rPr>
              <a:t/>
            </a:r>
            <a:br>
              <a:rPr lang="en-US" dirty="0">
                <a:latin typeface="Calibri" panose="020F0502020204030204" pitchFamily="34" charset="0"/>
                <a:cs typeface="Arial" panose="020B0604020202020204" pitchFamily="34" charset="0"/>
              </a:rPr>
            </a:br>
            <a:r>
              <a:rPr lang="en-US" dirty="0" smtClean="0">
                <a:latin typeface="Calibri" panose="020F0502020204030204" pitchFamily="34" charset="0"/>
                <a:cs typeface="Arial" panose="020B0604020202020204" pitchFamily="34" charset="0"/>
              </a:rPr>
              <a:t>								</a:t>
            </a:r>
            <a:endParaRPr lang="en-US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endParaRPr lang="en-US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14143445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ZICTA ZABS </a:t>
            </a:r>
            <a:r>
              <a:rPr lang="en-US" dirty="0" err="1" smtClean="0"/>
              <a:t>MoU</a:t>
            </a:r>
            <a:endParaRPr lang="en-US" dirty="0"/>
          </a:p>
        </p:txBody>
      </p:sp>
      <p:graphicFrame>
        <p:nvGraphicFramePr>
          <p:cNvPr id="3" name="Content Placeholder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021658969"/>
              </p:ext>
            </p:extLst>
          </p:nvPr>
        </p:nvGraphicFramePr>
        <p:xfrm>
          <a:off x="126086" y="1550080"/>
          <a:ext cx="8877238" cy="427629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0666663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Type Approval LAB Project</a:t>
            </a:r>
            <a:endParaRPr lang="en-US" dirty="0"/>
          </a:p>
        </p:txBody>
      </p:sp>
      <p:sp>
        <p:nvSpPr>
          <p:cNvPr id="3" name="Rounded Rectangle 2"/>
          <p:cNvSpPr/>
          <p:nvPr/>
        </p:nvSpPr>
        <p:spPr>
          <a:xfrm>
            <a:off x="928662" y="2171685"/>
            <a:ext cx="1580914" cy="520477"/>
          </a:xfrm>
          <a:prstGeom prst="round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  <a:scene3d>
            <a:camera prst="orthographicFront"/>
            <a:lightRig rig="glow" dir="t"/>
          </a:scene3d>
          <a:sp3d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rgbClr val="C00000"/>
                </a:solidFill>
                <a:latin typeface="Cambria" pitchFamily="18" charset="0"/>
              </a:rPr>
              <a:t>2012</a:t>
            </a:r>
            <a:endParaRPr lang="en-GB" sz="2400" dirty="0">
              <a:solidFill>
                <a:srgbClr val="C00000"/>
              </a:solidFill>
              <a:latin typeface="Cambria" pitchFamily="18" charset="0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2627784" y="2171685"/>
            <a:ext cx="1347091" cy="520477"/>
          </a:xfrm>
          <a:prstGeom prst="round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  <a:scene3d>
            <a:camera prst="orthographicFront"/>
            <a:lightRig rig="glow" dir="t"/>
          </a:scene3d>
          <a:sp3d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rgbClr val="C00000"/>
                </a:solidFill>
                <a:latin typeface="Cambria" pitchFamily="18" charset="0"/>
              </a:rPr>
              <a:t>2013</a:t>
            </a:r>
            <a:endParaRPr lang="en-GB" sz="2400" dirty="0">
              <a:solidFill>
                <a:srgbClr val="C00000"/>
              </a:solidFill>
              <a:latin typeface="Cambria" pitchFamily="18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4143372" y="2171685"/>
            <a:ext cx="4143404" cy="520477"/>
          </a:xfrm>
          <a:prstGeom prst="round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  <a:scene3d>
            <a:camera prst="orthographicFront"/>
            <a:lightRig rig="glow" dir="t"/>
          </a:scene3d>
          <a:sp3d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rgbClr val="C00000"/>
                </a:solidFill>
                <a:latin typeface="Cambria" pitchFamily="18" charset="0"/>
              </a:rPr>
              <a:t>2014-2020</a:t>
            </a:r>
            <a:endParaRPr lang="en-GB" sz="2400" dirty="0">
              <a:solidFill>
                <a:srgbClr val="C00000"/>
              </a:solidFill>
              <a:latin typeface="Cambria" pitchFamily="18" charset="0"/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928662" y="2743189"/>
            <a:ext cx="7581706" cy="785818"/>
            <a:chOff x="928662" y="2285992"/>
            <a:chExt cx="7581706" cy="785818"/>
          </a:xfrm>
        </p:grpSpPr>
        <p:grpSp>
          <p:nvGrpSpPr>
            <p:cNvPr id="7" name="Group 6"/>
            <p:cNvGrpSpPr/>
            <p:nvPr/>
          </p:nvGrpSpPr>
          <p:grpSpPr>
            <a:xfrm>
              <a:off x="928662" y="2285992"/>
              <a:ext cx="4429156" cy="785818"/>
              <a:chOff x="1428728" y="2143116"/>
              <a:chExt cx="6096000" cy="785818"/>
            </a:xfrm>
          </p:grpSpPr>
          <p:sp>
            <p:nvSpPr>
              <p:cNvPr id="10" name="Rectangle 9"/>
              <p:cNvSpPr/>
              <p:nvPr/>
            </p:nvSpPr>
            <p:spPr>
              <a:xfrm>
                <a:off x="1428728" y="2143116"/>
                <a:ext cx="6096000" cy="785818"/>
              </a:xfrm>
              <a:prstGeom prst="rect">
                <a:avLst/>
              </a:prstGeom>
              <a:gradFill>
                <a:gsLst>
                  <a:gs pos="0">
                    <a:prstClr val="white">
                      <a:lumMod val="65000"/>
                    </a:prstClr>
                  </a:gs>
                  <a:gs pos="5000">
                    <a:srgbClr val="F79646">
                      <a:lumMod val="60000"/>
                      <a:lumOff val="40000"/>
                    </a:srgbClr>
                  </a:gs>
                  <a:gs pos="21000">
                    <a:srgbClr val="F79646">
                      <a:lumMod val="40000"/>
                      <a:lumOff val="60000"/>
                    </a:srgbClr>
                  </a:gs>
                  <a:gs pos="37000">
                    <a:srgbClr val="4BACC6">
                      <a:lumMod val="40000"/>
                      <a:lumOff val="60000"/>
                    </a:srgbClr>
                  </a:gs>
                  <a:gs pos="93000">
                    <a:prstClr val="white"/>
                  </a:gs>
                </a:gsLst>
                <a:lin ang="5400000" scaled="0"/>
              </a:gradFill>
            </p:spPr>
          </p:sp>
          <p:sp>
            <p:nvSpPr>
              <p:cNvPr id="11" name="Freeform 10"/>
              <p:cNvSpPr/>
              <p:nvPr/>
            </p:nvSpPr>
            <p:spPr>
              <a:xfrm>
                <a:off x="1428728" y="2143116"/>
                <a:ext cx="2175867" cy="785818"/>
              </a:xfrm>
              <a:custGeom>
                <a:avLst/>
                <a:gdLst>
                  <a:gd name="connsiteX0" fmla="*/ 0 w 2175867"/>
                  <a:gd name="connsiteY0" fmla="*/ 0 h 785818"/>
                  <a:gd name="connsiteX1" fmla="*/ 1782958 w 2175867"/>
                  <a:gd name="connsiteY1" fmla="*/ 0 h 785818"/>
                  <a:gd name="connsiteX2" fmla="*/ 2175867 w 2175867"/>
                  <a:gd name="connsiteY2" fmla="*/ 392909 h 785818"/>
                  <a:gd name="connsiteX3" fmla="*/ 1782958 w 2175867"/>
                  <a:gd name="connsiteY3" fmla="*/ 785818 h 785818"/>
                  <a:gd name="connsiteX4" fmla="*/ 0 w 2175867"/>
                  <a:gd name="connsiteY4" fmla="*/ 785818 h 785818"/>
                  <a:gd name="connsiteX5" fmla="*/ 392909 w 2175867"/>
                  <a:gd name="connsiteY5" fmla="*/ 392909 h 785818"/>
                  <a:gd name="connsiteX6" fmla="*/ 0 w 2175867"/>
                  <a:gd name="connsiteY6" fmla="*/ 0 h 78581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175867" h="785818">
                    <a:moveTo>
                      <a:pt x="0" y="0"/>
                    </a:moveTo>
                    <a:lnTo>
                      <a:pt x="1782958" y="0"/>
                    </a:lnTo>
                    <a:lnTo>
                      <a:pt x="2175867" y="392909"/>
                    </a:lnTo>
                    <a:lnTo>
                      <a:pt x="1782958" y="785818"/>
                    </a:lnTo>
                    <a:lnTo>
                      <a:pt x="0" y="785818"/>
                    </a:lnTo>
                    <a:lnTo>
                      <a:pt x="392909" y="392909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B050">
                  <a:alpha val="90000"/>
                </a:srgbClr>
              </a:solidFill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6">
                  <a:alpha val="90000"/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6">
                  <a:alpha val="9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 spcFirstLastPara="0" vert="horz" wrap="square" lIns="448916" tIns="18669" rIns="411578" bIns="18669" numCol="1" spcCol="1270" anchor="ctr" anchorCtr="0">
                <a:noAutofit/>
              </a:bodyPr>
              <a:lstStyle/>
              <a:p>
                <a:pPr lvl="0" algn="ctr" defTabSz="6223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en-US" sz="1400" b="1" dirty="0" smtClean="0"/>
                  <a:t>Business  Case</a:t>
                </a:r>
                <a:endParaRPr lang="en-GB" sz="1400" b="1" kern="1200" dirty="0"/>
              </a:p>
            </p:txBody>
          </p:sp>
          <p:sp>
            <p:nvSpPr>
              <p:cNvPr id="12" name="Freeform 11"/>
              <p:cNvSpPr/>
              <p:nvPr/>
            </p:nvSpPr>
            <p:spPr>
              <a:xfrm>
                <a:off x="3333721" y="2143116"/>
                <a:ext cx="2175867" cy="785818"/>
              </a:xfrm>
              <a:custGeom>
                <a:avLst/>
                <a:gdLst>
                  <a:gd name="connsiteX0" fmla="*/ 0 w 2175867"/>
                  <a:gd name="connsiteY0" fmla="*/ 0 h 785818"/>
                  <a:gd name="connsiteX1" fmla="*/ 1782958 w 2175867"/>
                  <a:gd name="connsiteY1" fmla="*/ 0 h 785818"/>
                  <a:gd name="connsiteX2" fmla="*/ 2175867 w 2175867"/>
                  <a:gd name="connsiteY2" fmla="*/ 392909 h 785818"/>
                  <a:gd name="connsiteX3" fmla="*/ 1782958 w 2175867"/>
                  <a:gd name="connsiteY3" fmla="*/ 785818 h 785818"/>
                  <a:gd name="connsiteX4" fmla="*/ 0 w 2175867"/>
                  <a:gd name="connsiteY4" fmla="*/ 785818 h 785818"/>
                  <a:gd name="connsiteX5" fmla="*/ 392909 w 2175867"/>
                  <a:gd name="connsiteY5" fmla="*/ 392909 h 785818"/>
                  <a:gd name="connsiteX6" fmla="*/ 0 w 2175867"/>
                  <a:gd name="connsiteY6" fmla="*/ 0 h 78581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175867" h="785818">
                    <a:moveTo>
                      <a:pt x="0" y="0"/>
                    </a:moveTo>
                    <a:lnTo>
                      <a:pt x="1782958" y="0"/>
                    </a:lnTo>
                    <a:lnTo>
                      <a:pt x="2175867" y="392909"/>
                    </a:lnTo>
                    <a:lnTo>
                      <a:pt x="1782958" y="785818"/>
                    </a:lnTo>
                    <a:lnTo>
                      <a:pt x="0" y="785818"/>
                    </a:lnTo>
                    <a:lnTo>
                      <a:pt x="392909" y="392909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6">
                  <a:lumMod val="50000"/>
                  <a:alpha val="70000"/>
                </a:schemeClr>
              </a:solidFill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6">
                  <a:alpha val="90000"/>
                  <a:hueOff val="0"/>
                  <a:satOff val="0"/>
                  <a:lumOff val="0"/>
                  <a:alphaOff val="-20000"/>
                </a:schemeClr>
              </a:fillRef>
              <a:effectRef idx="0">
                <a:schemeClr val="accent6">
                  <a:alpha val="90000"/>
                  <a:hueOff val="0"/>
                  <a:satOff val="0"/>
                  <a:lumOff val="0"/>
                  <a:alphaOff val="-20000"/>
                </a:schemeClr>
              </a:effectRef>
              <a:fontRef idx="minor">
                <a:schemeClr val="lt1"/>
              </a:fontRef>
            </p:style>
            <p:txBody>
              <a:bodyPr spcFirstLastPara="0" vert="horz" wrap="square" lIns="448916" tIns="18669" rIns="411578" bIns="18669" numCol="1" spcCol="1270" anchor="ctr" anchorCtr="0">
                <a:noAutofit/>
              </a:bodyPr>
              <a:lstStyle/>
              <a:p>
                <a:pPr lvl="0" algn="ctr" defTabSz="6223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en-US" sz="1400" b="1" dirty="0" smtClean="0"/>
                  <a:t>RFPs &amp; Tender Process</a:t>
                </a:r>
                <a:endParaRPr lang="en-GB" sz="1400" b="1" kern="1200" dirty="0"/>
              </a:p>
            </p:txBody>
          </p:sp>
          <p:sp>
            <p:nvSpPr>
              <p:cNvPr id="13" name="Freeform 12"/>
              <p:cNvSpPr/>
              <p:nvPr/>
            </p:nvSpPr>
            <p:spPr>
              <a:xfrm>
                <a:off x="5263309" y="2143116"/>
                <a:ext cx="2261418" cy="785818"/>
              </a:xfrm>
              <a:custGeom>
                <a:avLst/>
                <a:gdLst>
                  <a:gd name="connsiteX0" fmla="*/ 0 w 2175867"/>
                  <a:gd name="connsiteY0" fmla="*/ 0 h 785818"/>
                  <a:gd name="connsiteX1" fmla="*/ 1782958 w 2175867"/>
                  <a:gd name="connsiteY1" fmla="*/ 0 h 785818"/>
                  <a:gd name="connsiteX2" fmla="*/ 2175867 w 2175867"/>
                  <a:gd name="connsiteY2" fmla="*/ 392909 h 785818"/>
                  <a:gd name="connsiteX3" fmla="*/ 1782958 w 2175867"/>
                  <a:gd name="connsiteY3" fmla="*/ 785818 h 785818"/>
                  <a:gd name="connsiteX4" fmla="*/ 0 w 2175867"/>
                  <a:gd name="connsiteY4" fmla="*/ 785818 h 785818"/>
                  <a:gd name="connsiteX5" fmla="*/ 392909 w 2175867"/>
                  <a:gd name="connsiteY5" fmla="*/ 392909 h 785818"/>
                  <a:gd name="connsiteX6" fmla="*/ 0 w 2175867"/>
                  <a:gd name="connsiteY6" fmla="*/ 0 h 78581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175867" h="785818">
                    <a:moveTo>
                      <a:pt x="0" y="0"/>
                    </a:moveTo>
                    <a:lnTo>
                      <a:pt x="1782958" y="0"/>
                    </a:lnTo>
                    <a:lnTo>
                      <a:pt x="2175867" y="392909"/>
                    </a:lnTo>
                    <a:lnTo>
                      <a:pt x="1782958" y="785818"/>
                    </a:lnTo>
                    <a:lnTo>
                      <a:pt x="0" y="785818"/>
                    </a:lnTo>
                    <a:lnTo>
                      <a:pt x="392909" y="392909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5">
                  <a:lumMod val="50000"/>
                  <a:alpha val="50000"/>
                </a:schemeClr>
              </a:solidFill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6">
                  <a:alpha val="90000"/>
                  <a:hueOff val="0"/>
                  <a:satOff val="0"/>
                  <a:lumOff val="0"/>
                  <a:alphaOff val="-40000"/>
                </a:schemeClr>
              </a:fillRef>
              <a:effectRef idx="0">
                <a:schemeClr val="accent6">
                  <a:alpha val="90000"/>
                  <a:hueOff val="0"/>
                  <a:satOff val="0"/>
                  <a:lumOff val="0"/>
                  <a:alphaOff val="-40000"/>
                </a:schemeClr>
              </a:effectRef>
              <a:fontRef idx="minor">
                <a:schemeClr val="lt1"/>
              </a:fontRef>
            </p:style>
            <p:txBody>
              <a:bodyPr spcFirstLastPara="0" vert="horz" wrap="square" lIns="448916" tIns="18669" rIns="411578" bIns="18669" numCol="1" spcCol="1270" anchor="ctr" anchorCtr="0">
                <a:noAutofit/>
              </a:bodyPr>
              <a:lstStyle/>
              <a:p>
                <a:pPr lvl="0" algn="ctr" defTabSz="6223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en-US" sz="1400" b="1" dirty="0" smtClean="0">
                    <a:solidFill>
                      <a:srgbClr val="FFFF00"/>
                    </a:solidFill>
                  </a:rPr>
                  <a:t>Feasibility &amp; </a:t>
                </a:r>
                <a:r>
                  <a:rPr lang="en-US" sz="1400" b="1" kern="1200" dirty="0" smtClean="0">
                    <a:solidFill>
                      <a:srgbClr val="FFFF00"/>
                    </a:solidFill>
                  </a:rPr>
                  <a:t>Business Planning</a:t>
                </a:r>
                <a:endParaRPr lang="en-GB" sz="1400" b="1" kern="1200" dirty="0">
                  <a:solidFill>
                    <a:srgbClr val="FFFF00"/>
                  </a:solidFill>
                </a:endParaRPr>
              </a:p>
            </p:txBody>
          </p:sp>
        </p:grpSp>
        <p:sp>
          <p:nvSpPr>
            <p:cNvPr id="8" name="Freeform 7"/>
            <p:cNvSpPr/>
            <p:nvPr/>
          </p:nvSpPr>
          <p:spPr>
            <a:xfrm>
              <a:off x="5143504" y="2285992"/>
              <a:ext cx="2000264" cy="785818"/>
            </a:xfrm>
            <a:custGeom>
              <a:avLst/>
              <a:gdLst>
                <a:gd name="connsiteX0" fmla="*/ 0 w 2175867"/>
                <a:gd name="connsiteY0" fmla="*/ 0 h 785818"/>
                <a:gd name="connsiteX1" fmla="*/ 1782958 w 2175867"/>
                <a:gd name="connsiteY1" fmla="*/ 0 h 785818"/>
                <a:gd name="connsiteX2" fmla="*/ 2175867 w 2175867"/>
                <a:gd name="connsiteY2" fmla="*/ 392909 h 785818"/>
                <a:gd name="connsiteX3" fmla="*/ 1782958 w 2175867"/>
                <a:gd name="connsiteY3" fmla="*/ 785818 h 785818"/>
                <a:gd name="connsiteX4" fmla="*/ 0 w 2175867"/>
                <a:gd name="connsiteY4" fmla="*/ 785818 h 785818"/>
                <a:gd name="connsiteX5" fmla="*/ 392909 w 2175867"/>
                <a:gd name="connsiteY5" fmla="*/ 392909 h 785818"/>
                <a:gd name="connsiteX6" fmla="*/ 0 w 2175867"/>
                <a:gd name="connsiteY6" fmla="*/ 0 h 7858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175867" h="785818">
                  <a:moveTo>
                    <a:pt x="0" y="0"/>
                  </a:moveTo>
                  <a:lnTo>
                    <a:pt x="1782958" y="0"/>
                  </a:lnTo>
                  <a:lnTo>
                    <a:pt x="2175867" y="392909"/>
                  </a:lnTo>
                  <a:lnTo>
                    <a:pt x="1782958" y="785818"/>
                  </a:lnTo>
                  <a:lnTo>
                    <a:pt x="0" y="785818"/>
                  </a:lnTo>
                  <a:lnTo>
                    <a:pt x="392909" y="39290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5">
                <a:lumMod val="50000"/>
                <a:alpha val="70000"/>
              </a:schemeClr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6">
                <a:alpha val="90000"/>
                <a:hueOff val="0"/>
                <a:satOff val="0"/>
                <a:lumOff val="0"/>
                <a:alphaOff val="-20000"/>
              </a:schemeClr>
            </a:fillRef>
            <a:effectRef idx="0">
              <a:schemeClr val="accent6">
                <a:alpha val="90000"/>
                <a:hueOff val="0"/>
                <a:satOff val="0"/>
                <a:lumOff val="0"/>
                <a:alphaOff val="-20000"/>
              </a:schemeClr>
            </a:effectRef>
            <a:fontRef idx="minor">
              <a:schemeClr val="lt1"/>
            </a:fontRef>
          </p:style>
          <p:txBody>
            <a:bodyPr spcFirstLastPara="0" vert="horz" wrap="square" lIns="448916" tIns="18669" rIns="411578" bIns="18669" numCol="1" spcCol="1270" anchor="ctr" anchorCtr="0">
              <a:noAutofit/>
            </a:bodyPr>
            <a:lstStyle/>
            <a:p>
              <a:pPr lvl="0"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400" b="1" kern="1200" dirty="0" smtClean="0">
                  <a:solidFill>
                    <a:srgbClr val="FFFF00"/>
                  </a:solidFill>
                </a:rPr>
                <a:t>Procurement: Building &amp; Equi</a:t>
              </a:r>
              <a:r>
                <a:rPr lang="en-US" sz="1400" b="1" dirty="0" smtClean="0">
                  <a:solidFill>
                    <a:srgbClr val="FFFF00"/>
                  </a:solidFill>
                </a:rPr>
                <a:t>pment</a:t>
              </a:r>
              <a:endParaRPr lang="en-GB" sz="1400" b="1" kern="1200" dirty="0">
                <a:solidFill>
                  <a:srgbClr val="FFFF00"/>
                </a:solidFill>
              </a:endParaRPr>
            </a:p>
          </p:txBody>
        </p:sp>
        <p:sp>
          <p:nvSpPr>
            <p:cNvPr id="9" name="Freeform 8"/>
            <p:cNvSpPr/>
            <p:nvPr/>
          </p:nvSpPr>
          <p:spPr>
            <a:xfrm>
              <a:off x="6929454" y="2285992"/>
              <a:ext cx="1580914" cy="785818"/>
            </a:xfrm>
            <a:custGeom>
              <a:avLst/>
              <a:gdLst>
                <a:gd name="connsiteX0" fmla="*/ 0 w 2175867"/>
                <a:gd name="connsiteY0" fmla="*/ 0 h 785818"/>
                <a:gd name="connsiteX1" fmla="*/ 1782958 w 2175867"/>
                <a:gd name="connsiteY1" fmla="*/ 0 h 785818"/>
                <a:gd name="connsiteX2" fmla="*/ 2175867 w 2175867"/>
                <a:gd name="connsiteY2" fmla="*/ 392909 h 785818"/>
                <a:gd name="connsiteX3" fmla="*/ 1782958 w 2175867"/>
                <a:gd name="connsiteY3" fmla="*/ 785818 h 785818"/>
                <a:gd name="connsiteX4" fmla="*/ 0 w 2175867"/>
                <a:gd name="connsiteY4" fmla="*/ 785818 h 785818"/>
                <a:gd name="connsiteX5" fmla="*/ 392909 w 2175867"/>
                <a:gd name="connsiteY5" fmla="*/ 392909 h 785818"/>
                <a:gd name="connsiteX6" fmla="*/ 0 w 2175867"/>
                <a:gd name="connsiteY6" fmla="*/ 0 h 7858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175867" h="785818">
                  <a:moveTo>
                    <a:pt x="0" y="0"/>
                  </a:moveTo>
                  <a:lnTo>
                    <a:pt x="1782958" y="0"/>
                  </a:lnTo>
                  <a:lnTo>
                    <a:pt x="2175867" y="392909"/>
                  </a:lnTo>
                  <a:lnTo>
                    <a:pt x="1782958" y="785818"/>
                  </a:lnTo>
                  <a:lnTo>
                    <a:pt x="0" y="785818"/>
                  </a:lnTo>
                  <a:lnTo>
                    <a:pt x="392909" y="39290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5">
                <a:lumMod val="50000"/>
                <a:alpha val="50000"/>
              </a:schemeClr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6">
                <a:alpha val="90000"/>
                <a:hueOff val="0"/>
                <a:satOff val="0"/>
                <a:lumOff val="0"/>
                <a:alphaOff val="-40000"/>
              </a:schemeClr>
            </a:fillRef>
            <a:effectRef idx="0">
              <a:schemeClr val="accent6">
                <a:alpha val="90000"/>
                <a:hueOff val="0"/>
                <a:satOff val="0"/>
                <a:lumOff val="0"/>
                <a:alphaOff val="-40000"/>
              </a:schemeClr>
            </a:effectRef>
            <a:fontRef idx="minor">
              <a:schemeClr val="lt1"/>
            </a:fontRef>
          </p:style>
          <p:txBody>
            <a:bodyPr spcFirstLastPara="0" vert="horz" wrap="square" lIns="448916" tIns="18669" rIns="411578" bIns="18669" numCol="1" spcCol="1270" anchor="ctr" anchorCtr="0">
              <a:noAutofit/>
            </a:bodyPr>
            <a:lstStyle/>
            <a:p>
              <a:pPr lvl="0"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400" b="1" kern="1200" dirty="0" smtClean="0">
                  <a:solidFill>
                    <a:srgbClr val="FFFF00"/>
                  </a:solidFill>
                </a:rPr>
                <a:t>COMMISSION 4 LABS</a:t>
              </a:r>
              <a:endParaRPr lang="en-GB" sz="1400" b="1" kern="1200" dirty="0">
                <a:solidFill>
                  <a:srgbClr val="FFFF00"/>
                </a:solidFill>
              </a:endParaRPr>
            </a:p>
          </p:txBody>
        </p:sp>
      </p:grpSp>
      <p:sp>
        <p:nvSpPr>
          <p:cNvPr id="14" name="Rectangle 13"/>
          <p:cNvSpPr/>
          <p:nvPr/>
        </p:nvSpPr>
        <p:spPr>
          <a:xfrm>
            <a:off x="928662" y="1484923"/>
            <a:ext cx="2448272" cy="623700"/>
          </a:xfrm>
          <a:prstGeom prst="rect">
            <a:avLst/>
          </a:prstGeom>
          <a:gradFill>
            <a:gsLst>
              <a:gs pos="0">
                <a:schemeClr val="bg1">
                  <a:lumMod val="95000"/>
                </a:schemeClr>
              </a:gs>
              <a:gs pos="50000">
                <a:schemeClr val="bg1">
                  <a:lumMod val="85000"/>
                </a:schemeClr>
              </a:gs>
              <a:gs pos="100000">
                <a:schemeClr val="bg1">
                  <a:lumMod val="85000"/>
                </a:schemeClr>
              </a:gs>
            </a:gsLst>
            <a:lin ang="2700000" scaled="1"/>
          </a:gradFill>
          <a:ln>
            <a:solidFill>
              <a:srgbClr val="002060"/>
            </a:solidFill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solidFill>
                  <a:srgbClr val="C00000"/>
                </a:solidFill>
                <a:latin typeface="Agency FB" pitchFamily="34" charset="0"/>
              </a:rPr>
              <a:t>ZAMTEST LAB PROJECT</a:t>
            </a:r>
            <a:endParaRPr lang="en-GB" sz="2000" b="1" dirty="0">
              <a:solidFill>
                <a:schemeClr val="tx1"/>
              </a:solidFill>
              <a:latin typeface="Agency FB" pitchFamily="34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857224" y="3671883"/>
            <a:ext cx="4429156" cy="500066"/>
          </a:xfrm>
          <a:prstGeom prst="rect">
            <a:avLst/>
          </a:prstGeom>
          <a:gradFill>
            <a:gsLst>
              <a:gs pos="0">
                <a:schemeClr val="accent4">
                  <a:lumMod val="40000"/>
                  <a:lumOff val="60000"/>
                  <a:alpha val="78000"/>
                </a:schemeClr>
              </a:gs>
              <a:gs pos="50000">
                <a:schemeClr val="tx1">
                  <a:lumMod val="65000"/>
                  <a:lumOff val="35000"/>
                </a:schemeClr>
              </a:gs>
              <a:gs pos="100000">
                <a:schemeClr val="tx1">
                  <a:lumMod val="95000"/>
                  <a:lumOff val="5000"/>
                  <a:alpha val="80000"/>
                </a:schemeClr>
              </a:gs>
            </a:gsLst>
            <a:lin ang="0" scaled="1"/>
          </a:gradFill>
          <a:ln>
            <a:noFill/>
          </a:ln>
          <a:scene3d>
            <a:camera prst="orthographicFront"/>
            <a:lightRig rig="threePt" dir="t"/>
          </a:scene3d>
          <a:sp3d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 smtClean="0">
                <a:solidFill>
                  <a:schemeClr val="bg1"/>
                </a:solidFill>
                <a:latin typeface="Cambria" pitchFamily="18" charset="0"/>
              </a:rPr>
              <a:t>PROPOSED IMPLEMENTATION APPROACH</a:t>
            </a:r>
            <a:endParaRPr lang="en-GB" sz="1600" b="1" dirty="0">
              <a:solidFill>
                <a:schemeClr val="bg1"/>
              </a:solidFill>
              <a:latin typeface="Cambria" pitchFamily="18" charset="0"/>
            </a:endParaRPr>
          </a:p>
        </p:txBody>
      </p:sp>
      <p:sp>
        <p:nvSpPr>
          <p:cNvPr id="16" name="Freeform 15"/>
          <p:cNvSpPr/>
          <p:nvPr/>
        </p:nvSpPr>
        <p:spPr>
          <a:xfrm>
            <a:off x="2570596" y="4314825"/>
            <a:ext cx="1857388" cy="642942"/>
          </a:xfrm>
          <a:custGeom>
            <a:avLst/>
            <a:gdLst>
              <a:gd name="connsiteX0" fmla="*/ 0 w 2175867"/>
              <a:gd name="connsiteY0" fmla="*/ 0 h 785818"/>
              <a:gd name="connsiteX1" fmla="*/ 1782958 w 2175867"/>
              <a:gd name="connsiteY1" fmla="*/ 0 h 785818"/>
              <a:gd name="connsiteX2" fmla="*/ 2175867 w 2175867"/>
              <a:gd name="connsiteY2" fmla="*/ 392909 h 785818"/>
              <a:gd name="connsiteX3" fmla="*/ 1782958 w 2175867"/>
              <a:gd name="connsiteY3" fmla="*/ 785818 h 785818"/>
              <a:gd name="connsiteX4" fmla="*/ 0 w 2175867"/>
              <a:gd name="connsiteY4" fmla="*/ 785818 h 785818"/>
              <a:gd name="connsiteX5" fmla="*/ 392909 w 2175867"/>
              <a:gd name="connsiteY5" fmla="*/ 392909 h 785818"/>
              <a:gd name="connsiteX6" fmla="*/ 0 w 2175867"/>
              <a:gd name="connsiteY6" fmla="*/ 0 h 7858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175867" h="785818">
                <a:moveTo>
                  <a:pt x="0" y="0"/>
                </a:moveTo>
                <a:lnTo>
                  <a:pt x="1782958" y="0"/>
                </a:lnTo>
                <a:lnTo>
                  <a:pt x="2175867" y="392909"/>
                </a:lnTo>
                <a:lnTo>
                  <a:pt x="1782958" y="785818"/>
                </a:lnTo>
                <a:lnTo>
                  <a:pt x="0" y="785818"/>
                </a:lnTo>
                <a:lnTo>
                  <a:pt x="392909" y="392909"/>
                </a:lnTo>
                <a:lnTo>
                  <a:pt x="0" y="0"/>
                </a:lnTo>
                <a:close/>
              </a:path>
            </a:pathLst>
          </a:custGeom>
          <a:solidFill>
            <a:schemeClr val="accent5">
              <a:lumMod val="50000"/>
              <a:alpha val="50000"/>
            </a:schemeClr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6">
              <a:alpha val="90000"/>
              <a:hueOff val="0"/>
              <a:satOff val="0"/>
              <a:lumOff val="0"/>
              <a:alphaOff val="-40000"/>
            </a:schemeClr>
          </a:fillRef>
          <a:effectRef idx="0">
            <a:schemeClr val="accent6">
              <a:alpha val="90000"/>
              <a:hueOff val="0"/>
              <a:satOff val="0"/>
              <a:lumOff val="0"/>
              <a:alphaOff val="-40000"/>
            </a:schemeClr>
          </a:effectRef>
          <a:fontRef idx="minor">
            <a:schemeClr val="lt1"/>
          </a:fontRef>
        </p:style>
        <p:txBody>
          <a:bodyPr spcFirstLastPara="0" vert="horz" wrap="square" lIns="448916" tIns="18669" rIns="411578" bIns="18669" numCol="1" spcCol="1270" anchor="ctr" anchorCtr="0">
            <a:noAutofit/>
          </a:bodyPr>
          <a:lstStyle/>
          <a:p>
            <a:pPr lvl="0" algn="ctr" defTabSz="6223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400" b="1" kern="1200" dirty="0" smtClean="0">
                <a:solidFill>
                  <a:srgbClr val="FFFF00"/>
                </a:solidFill>
              </a:rPr>
              <a:t>WIRELESS LAB</a:t>
            </a:r>
            <a:endParaRPr lang="en-GB" sz="1400" b="1" kern="1200" dirty="0">
              <a:solidFill>
                <a:srgbClr val="FFFF00"/>
              </a:solidFill>
            </a:endParaRPr>
          </a:p>
        </p:txBody>
      </p:sp>
      <p:sp>
        <p:nvSpPr>
          <p:cNvPr id="17" name="Freeform 16"/>
          <p:cNvSpPr/>
          <p:nvPr/>
        </p:nvSpPr>
        <p:spPr>
          <a:xfrm>
            <a:off x="1357290" y="5243519"/>
            <a:ext cx="1857388" cy="642942"/>
          </a:xfrm>
          <a:custGeom>
            <a:avLst/>
            <a:gdLst>
              <a:gd name="connsiteX0" fmla="*/ 0 w 2175867"/>
              <a:gd name="connsiteY0" fmla="*/ 0 h 785818"/>
              <a:gd name="connsiteX1" fmla="*/ 1782958 w 2175867"/>
              <a:gd name="connsiteY1" fmla="*/ 0 h 785818"/>
              <a:gd name="connsiteX2" fmla="*/ 2175867 w 2175867"/>
              <a:gd name="connsiteY2" fmla="*/ 392909 h 785818"/>
              <a:gd name="connsiteX3" fmla="*/ 1782958 w 2175867"/>
              <a:gd name="connsiteY3" fmla="*/ 785818 h 785818"/>
              <a:gd name="connsiteX4" fmla="*/ 0 w 2175867"/>
              <a:gd name="connsiteY4" fmla="*/ 785818 h 785818"/>
              <a:gd name="connsiteX5" fmla="*/ 392909 w 2175867"/>
              <a:gd name="connsiteY5" fmla="*/ 392909 h 785818"/>
              <a:gd name="connsiteX6" fmla="*/ 0 w 2175867"/>
              <a:gd name="connsiteY6" fmla="*/ 0 h 7858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175867" h="785818">
                <a:moveTo>
                  <a:pt x="0" y="0"/>
                </a:moveTo>
                <a:lnTo>
                  <a:pt x="1782958" y="0"/>
                </a:lnTo>
                <a:lnTo>
                  <a:pt x="2175867" y="392909"/>
                </a:lnTo>
                <a:lnTo>
                  <a:pt x="1782958" y="785818"/>
                </a:lnTo>
                <a:lnTo>
                  <a:pt x="0" y="785818"/>
                </a:lnTo>
                <a:lnTo>
                  <a:pt x="392909" y="392909"/>
                </a:lnTo>
                <a:lnTo>
                  <a:pt x="0" y="0"/>
                </a:lnTo>
                <a:close/>
              </a:path>
            </a:pathLst>
          </a:custGeom>
          <a:solidFill>
            <a:schemeClr val="accent5">
              <a:lumMod val="50000"/>
              <a:alpha val="50000"/>
            </a:schemeClr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6">
              <a:alpha val="90000"/>
              <a:hueOff val="0"/>
              <a:satOff val="0"/>
              <a:lumOff val="0"/>
              <a:alphaOff val="-40000"/>
            </a:schemeClr>
          </a:fillRef>
          <a:effectRef idx="0">
            <a:schemeClr val="accent6">
              <a:alpha val="90000"/>
              <a:hueOff val="0"/>
              <a:satOff val="0"/>
              <a:lumOff val="0"/>
              <a:alphaOff val="-40000"/>
            </a:schemeClr>
          </a:effectRef>
          <a:fontRef idx="minor">
            <a:schemeClr val="lt1"/>
          </a:fontRef>
        </p:style>
        <p:txBody>
          <a:bodyPr spcFirstLastPara="0" vert="horz" wrap="square" lIns="448916" tIns="18669" rIns="411578" bIns="18669" numCol="1" spcCol="1270" anchor="ctr" anchorCtr="0">
            <a:noAutofit/>
          </a:bodyPr>
          <a:lstStyle/>
          <a:p>
            <a:pPr lvl="0" algn="ctr" defTabSz="6223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400" b="1" dirty="0" smtClean="0">
                <a:solidFill>
                  <a:srgbClr val="FFFF00"/>
                </a:solidFill>
              </a:rPr>
              <a:t>CALIBRATION LAB</a:t>
            </a:r>
            <a:endParaRPr lang="en-GB" sz="1400" b="1" kern="1200" dirty="0">
              <a:solidFill>
                <a:srgbClr val="FFFF00"/>
              </a:solidFill>
            </a:endParaRPr>
          </a:p>
        </p:txBody>
      </p:sp>
      <p:sp>
        <p:nvSpPr>
          <p:cNvPr id="18" name="Right Arrow 17"/>
          <p:cNvSpPr/>
          <p:nvPr/>
        </p:nvSpPr>
        <p:spPr>
          <a:xfrm flipV="1">
            <a:off x="785786" y="4743453"/>
            <a:ext cx="7724582" cy="714380"/>
          </a:xfrm>
          <a:prstGeom prst="rightArrow">
            <a:avLst>
              <a:gd name="adj1" fmla="val 14308"/>
              <a:gd name="adj2" fmla="val 50000"/>
            </a:avLst>
          </a:prstGeom>
          <a:gradFill>
            <a:gsLst>
              <a:gs pos="0">
                <a:schemeClr val="tx1">
                  <a:lumMod val="95000"/>
                  <a:lumOff val="5000"/>
                  <a:alpha val="59000"/>
                </a:schemeClr>
              </a:gs>
              <a:gs pos="50000">
                <a:schemeClr val="tx1">
                  <a:lumMod val="95000"/>
                  <a:lumOff val="5000"/>
                  <a:alpha val="61000"/>
                </a:schemeClr>
              </a:gs>
              <a:gs pos="100000">
                <a:schemeClr val="bg2">
                  <a:lumMod val="25000"/>
                </a:schemeClr>
              </a:gs>
            </a:gsLst>
            <a:lin ang="2700000" scaled="1"/>
          </a:gradFill>
          <a:ln>
            <a:noFill/>
          </a:ln>
          <a:scene3d>
            <a:camera prst="orthographicFront"/>
            <a:lightRig rig="sunset" dir="t">
              <a:rot lat="0" lon="0" rev="1200000"/>
            </a:lightRig>
          </a:scene3d>
          <a:sp3d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9" name="Freeform 18"/>
          <p:cNvSpPr/>
          <p:nvPr/>
        </p:nvSpPr>
        <p:spPr>
          <a:xfrm>
            <a:off x="6315012" y="4314825"/>
            <a:ext cx="1857388" cy="642942"/>
          </a:xfrm>
          <a:custGeom>
            <a:avLst/>
            <a:gdLst>
              <a:gd name="connsiteX0" fmla="*/ 0 w 2175867"/>
              <a:gd name="connsiteY0" fmla="*/ 0 h 785818"/>
              <a:gd name="connsiteX1" fmla="*/ 1782958 w 2175867"/>
              <a:gd name="connsiteY1" fmla="*/ 0 h 785818"/>
              <a:gd name="connsiteX2" fmla="*/ 2175867 w 2175867"/>
              <a:gd name="connsiteY2" fmla="*/ 392909 h 785818"/>
              <a:gd name="connsiteX3" fmla="*/ 1782958 w 2175867"/>
              <a:gd name="connsiteY3" fmla="*/ 785818 h 785818"/>
              <a:gd name="connsiteX4" fmla="*/ 0 w 2175867"/>
              <a:gd name="connsiteY4" fmla="*/ 785818 h 785818"/>
              <a:gd name="connsiteX5" fmla="*/ 392909 w 2175867"/>
              <a:gd name="connsiteY5" fmla="*/ 392909 h 785818"/>
              <a:gd name="connsiteX6" fmla="*/ 0 w 2175867"/>
              <a:gd name="connsiteY6" fmla="*/ 0 h 7858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175867" h="785818">
                <a:moveTo>
                  <a:pt x="0" y="0"/>
                </a:moveTo>
                <a:lnTo>
                  <a:pt x="1782958" y="0"/>
                </a:lnTo>
                <a:lnTo>
                  <a:pt x="2175867" y="392909"/>
                </a:lnTo>
                <a:lnTo>
                  <a:pt x="1782958" y="785818"/>
                </a:lnTo>
                <a:lnTo>
                  <a:pt x="0" y="785818"/>
                </a:lnTo>
                <a:lnTo>
                  <a:pt x="392909" y="392909"/>
                </a:lnTo>
                <a:lnTo>
                  <a:pt x="0" y="0"/>
                </a:lnTo>
                <a:close/>
              </a:path>
            </a:pathLst>
          </a:custGeom>
          <a:solidFill>
            <a:schemeClr val="accent5">
              <a:lumMod val="50000"/>
              <a:alpha val="50000"/>
            </a:schemeClr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6">
              <a:alpha val="90000"/>
              <a:hueOff val="0"/>
              <a:satOff val="0"/>
              <a:lumOff val="0"/>
              <a:alphaOff val="-40000"/>
            </a:schemeClr>
          </a:fillRef>
          <a:effectRef idx="0">
            <a:schemeClr val="accent6">
              <a:alpha val="90000"/>
              <a:hueOff val="0"/>
              <a:satOff val="0"/>
              <a:lumOff val="0"/>
              <a:alphaOff val="-40000"/>
            </a:schemeClr>
          </a:effectRef>
          <a:fontRef idx="minor">
            <a:schemeClr val="lt1"/>
          </a:fontRef>
        </p:style>
        <p:txBody>
          <a:bodyPr spcFirstLastPara="0" vert="horz" wrap="square" lIns="448916" tIns="18669" rIns="411578" bIns="18669" numCol="1" spcCol="1270" anchor="ctr" anchorCtr="0">
            <a:noAutofit/>
          </a:bodyPr>
          <a:lstStyle/>
          <a:p>
            <a:pPr lvl="0" algn="ctr" defTabSz="6223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400" b="1" dirty="0" smtClean="0">
                <a:solidFill>
                  <a:srgbClr val="FFFF00"/>
                </a:solidFill>
              </a:rPr>
              <a:t>WIRELINE LAB</a:t>
            </a:r>
            <a:endParaRPr lang="en-GB" sz="1400" b="1" kern="1200" dirty="0">
              <a:solidFill>
                <a:srgbClr val="FFFF00"/>
              </a:solidFill>
            </a:endParaRPr>
          </a:p>
        </p:txBody>
      </p:sp>
      <p:sp>
        <p:nvSpPr>
          <p:cNvPr id="20" name="Freeform 19"/>
          <p:cNvSpPr/>
          <p:nvPr/>
        </p:nvSpPr>
        <p:spPr>
          <a:xfrm>
            <a:off x="4427984" y="4314825"/>
            <a:ext cx="1857388" cy="642942"/>
          </a:xfrm>
          <a:custGeom>
            <a:avLst/>
            <a:gdLst>
              <a:gd name="connsiteX0" fmla="*/ 0 w 2175867"/>
              <a:gd name="connsiteY0" fmla="*/ 0 h 785818"/>
              <a:gd name="connsiteX1" fmla="*/ 1782958 w 2175867"/>
              <a:gd name="connsiteY1" fmla="*/ 0 h 785818"/>
              <a:gd name="connsiteX2" fmla="*/ 2175867 w 2175867"/>
              <a:gd name="connsiteY2" fmla="*/ 392909 h 785818"/>
              <a:gd name="connsiteX3" fmla="*/ 1782958 w 2175867"/>
              <a:gd name="connsiteY3" fmla="*/ 785818 h 785818"/>
              <a:gd name="connsiteX4" fmla="*/ 0 w 2175867"/>
              <a:gd name="connsiteY4" fmla="*/ 785818 h 785818"/>
              <a:gd name="connsiteX5" fmla="*/ 392909 w 2175867"/>
              <a:gd name="connsiteY5" fmla="*/ 392909 h 785818"/>
              <a:gd name="connsiteX6" fmla="*/ 0 w 2175867"/>
              <a:gd name="connsiteY6" fmla="*/ 0 h 7858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175867" h="785818">
                <a:moveTo>
                  <a:pt x="0" y="0"/>
                </a:moveTo>
                <a:lnTo>
                  <a:pt x="1782958" y="0"/>
                </a:lnTo>
                <a:lnTo>
                  <a:pt x="2175867" y="392909"/>
                </a:lnTo>
                <a:lnTo>
                  <a:pt x="1782958" y="785818"/>
                </a:lnTo>
                <a:lnTo>
                  <a:pt x="0" y="785818"/>
                </a:lnTo>
                <a:lnTo>
                  <a:pt x="392909" y="392909"/>
                </a:lnTo>
                <a:lnTo>
                  <a:pt x="0" y="0"/>
                </a:lnTo>
                <a:close/>
              </a:path>
            </a:pathLst>
          </a:custGeom>
          <a:solidFill>
            <a:schemeClr val="accent5">
              <a:lumMod val="50000"/>
              <a:alpha val="50000"/>
            </a:schemeClr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6">
              <a:alpha val="90000"/>
              <a:hueOff val="0"/>
              <a:satOff val="0"/>
              <a:lumOff val="0"/>
              <a:alphaOff val="-40000"/>
            </a:schemeClr>
          </a:fillRef>
          <a:effectRef idx="0">
            <a:schemeClr val="accent6">
              <a:alpha val="90000"/>
              <a:hueOff val="0"/>
              <a:satOff val="0"/>
              <a:lumOff val="0"/>
              <a:alphaOff val="-40000"/>
            </a:schemeClr>
          </a:effectRef>
          <a:fontRef idx="minor">
            <a:schemeClr val="lt1"/>
          </a:fontRef>
        </p:style>
        <p:txBody>
          <a:bodyPr spcFirstLastPara="0" vert="horz" wrap="square" lIns="448916" tIns="18669" rIns="411578" bIns="18669" numCol="1" spcCol="1270" anchor="ctr" anchorCtr="0">
            <a:noAutofit/>
          </a:bodyPr>
          <a:lstStyle/>
          <a:p>
            <a:pPr lvl="0" algn="ctr" defTabSz="6223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400" b="1" dirty="0" smtClean="0">
                <a:solidFill>
                  <a:srgbClr val="FFFF00"/>
                </a:solidFill>
              </a:rPr>
              <a:t>HUMAN EXPOSURE LAB </a:t>
            </a:r>
            <a:endParaRPr lang="en-GB" sz="1400" b="1" kern="1200" dirty="0">
              <a:solidFill>
                <a:srgbClr val="FFFF00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827584" y="5172081"/>
            <a:ext cx="64807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ency FB" pitchFamily="34" charset="0"/>
              </a:rPr>
              <a:t>2015</a:t>
            </a:r>
            <a:endParaRPr lang="en-GB" sz="1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gency FB" pitchFamily="34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3275856" y="5182341"/>
            <a:ext cx="64807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ency FB" pitchFamily="34" charset="0"/>
              </a:rPr>
              <a:t>2016</a:t>
            </a:r>
            <a:endParaRPr lang="en-GB" sz="1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gency FB" pitchFamily="34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4644008" y="5182341"/>
            <a:ext cx="64807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ency FB" pitchFamily="34" charset="0"/>
              </a:rPr>
              <a:t>2017</a:t>
            </a:r>
            <a:endParaRPr lang="en-GB" sz="1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gency FB" pitchFamily="34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5724128" y="5182341"/>
            <a:ext cx="64807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ency FB" pitchFamily="34" charset="0"/>
              </a:rPr>
              <a:t>2018</a:t>
            </a:r>
            <a:endParaRPr lang="en-GB" sz="1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gency FB" pitchFamily="34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6732240" y="5182341"/>
            <a:ext cx="64807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ency FB" pitchFamily="34" charset="0"/>
              </a:rPr>
              <a:t>2019</a:t>
            </a:r>
            <a:endParaRPr lang="en-GB" sz="1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gency FB" pitchFamily="34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7740352" y="5182341"/>
            <a:ext cx="64807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ency FB" pitchFamily="34" charset="0"/>
              </a:rPr>
              <a:t>2020</a:t>
            </a:r>
            <a:endParaRPr lang="en-GB" sz="1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gency FB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815379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" y="570972"/>
            <a:ext cx="8229600" cy="1143000"/>
          </a:xfrm>
        </p:spPr>
        <p:txBody>
          <a:bodyPr/>
          <a:lstStyle/>
          <a:p>
            <a:r>
              <a:rPr lang="en-US" dirty="0" smtClean="0"/>
              <a:t>Implementation Status</a:t>
            </a:r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517946" y="1546754"/>
            <a:ext cx="7042929" cy="646331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dirty="0"/>
              <a:t>Procedures for establishing a Conformity Assessment regime, described in </a:t>
            </a:r>
            <a:r>
              <a:rPr lang="en-US" dirty="0" smtClean="0"/>
              <a:t>SADC C&amp;I Assessment Study Report:</a:t>
            </a:r>
            <a:endParaRPr lang="en-US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88587" y="2265093"/>
            <a:ext cx="432047" cy="393090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sp>
        <p:nvSpPr>
          <p:cNvPr id="5" name="Rectangle 4"/>
          <p:cNvSpPr/>
          <p:nvPr/>
        </p:nvSpPr>
        <p:spPr>
          <a:xfrm>
            <a:off x="517947" y="2738706"/>
            <a:ext cx="7056784" cy="369332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dirty="0"/>
              <a:t>B. Issuing and/or validating a Certificate of Conformity</a:t>
            </a:r>
          </a:p>
        </p:txBody>
      </p:sp>
      <p:sp>
        <p:nvSpPr>
          <p:cNvPr id="6" name="Rectangle 5"/>
          <p:cNvSpPr/>
          <p:nvPr/>
        </p:nvSpPr>
        <p:spPr>
          <a:xfrm>
            <a:off x="517947" y="3191905"/>
            <a:ext cx="7056784" cy="369332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dirty="0"/>
              <a:t>C. Issue of the Homologation (or acceptance)</a:t>
            </a:r>
          </a:p>
        </p:txBody>
      </p:sp>
      <p:sp>
        <p:nvSpPr>
          <p:cNvPr id="7" name="Rectangle 6"/>
          <p:cNvSpPr/>
          <p:nvPr/>
        </p:nvSpPr>
        <p:spPr>
          <a:xfrm>
            <a:off x="517947" y="3660955"/>
            <a:ext cx="7056784" cy="369332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dirty="0"/>
              <a:t>D. Import procedures for testing proposals</a:t>
            </a:r>
          </a:p>
        </p:txBody>
      </p:sp>
      <p:sp>
        <p:nvSpPr>
          <p:cNvPr id="8" name="Rectangle 7"/>
          <p:cNvSpPr/>
          <p:nvPr/>
        </p:nvSpPr>
        <p:spPr>
          <a:xfrm>
            <a:off x="517947" y="4111332"/>
            <a:ext cx="7056784" cy="369332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dirty="0"/>
              <a:t>E. Reference Standards for conformity assessment</a:t>
            </a:r>
          </a:p>
        </p:txBody>
      </p:sp>
      <p:sp>
        <p:nvSpPr>
          <p:cNvPr id="9" name="Rectangle 8"/>
          <p:cNvSpPr/>
          <p:nvPr/>
        </p:nvSpPr>
        <p:spPr>
          <a:xfrm>
            <a:off x="517947" y="4569349"/>
            <a:ext cx="7056784" cy="369332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dirty="0"/>
              <a:t>F. Recognized Laboratories and Test Reports</a:t>
            </a:r>
          </a:p>
        </p:txBody>
      </p:sp>
      <p:sp>
        <p:nvSpPr>
          <p:cNvPr id="10" name="Rectangle 9"/>
          <p:cNvSpPr/>
          <p:nvPr/>
        </p:nvSpPr>
        <p:spPr>
          <a:xfrm>
            <a:off x="517947" y="5029107"/>
            <a:ext cx="7056784" cy="369332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dirty="0"/>
              <a:t>G. Marking</a:t>
            </a:r>
          </a:p>
        </p:txBody>
      </p:sp>
      <p:sp>
        <p:nvSpPr>
          <p:cNvPr id="11" name="Rectangle 10"/>
          <p:cNvSpPr/>
          <p:nvPr/>
        </p:nvSpPr>
        <p:spPr>
          <a:xfrm>
            <a:off x="517946" y="5496161"/>
            <a:ext cx="7056785" cy="369332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dirty="0"/>
              <a:t>H. Monitoring, Enforcement, and Sanctions and Post-Market Surveillance</a:t>
            </a:r>
          </a:p>
        </p:txBody>
      </p:sp>
      <p:sp>
        <p:nvSpPr>
          <p:cNvPr id="12" name="Rectangle 11"/>
          <p:cNvSpPr/>
          <p:nvPr/>
        </p:nvSpPr>
        <p:spPr>
          <a:xfrm rot="5400000">
            <a:off x="6542600" y="3887555"/>
            <a:ext cx="3614256" cy="369332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dirty="0" smtClean="0"/>
              <a:t>ZAMBIA IMPLEMENTATION STATUS</a:t>
            </a:r>
            <a:endParaRPr lang="en-US" dirty="0"/>
          </a:p>
        </p:txBody>
      </p:sp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74731" y="3187342"/>
            <a:ext cx="432047" cy="393090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74731" y="4104251"/>
            <a:ext cx="432047" cy="393090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pic>
        <p:nvPicPr>
          <p:cNvPr id="15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74731" y="4569349"/>
            <a:ext cx="432047" cy="393090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pic>
        <p:nvPicPr>
          <p:cNvPr id="1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74731" y="5029107"/>
            <a:ext cx="432047" cy="393090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pic>
        <p:nvPicPr>
          <p:cNvPr id="17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74731" y="5486258"/>
            <a:ext cx="432047" cy="393090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pic>
        <p:nvPicPr>
          <p:cNvPr id="1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74731" y="2724851"/>
            <a:ext cx="432047" cy="393090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pic>
        <p:nvPicPr>
          <p:cNvPr id="19" name="Picture 7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74731" y="3646915"/>
            <a:ext cx="454424" cy="374080"/>
          </a:xfrm>
          <a:prstGeom prst="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</p:pic>
      <p:sp>
        <p:nvSpPr>
          <p:cNvPr id="20" name="Rectangle 19"/>
          <p:cNvSpPr/>
          <p:nvPr/>
        </p:nvSpPr>
        <p:spPr>
          <a:xfrm>
            <a:off x="504092" y="2278948"/>
            <a:ext cx="7056784" cy="369332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dirty="0"/>
              <a:t>A. Query for new products to be homologated</a:t>
            </a:r>
          </a:p>
        </p:txBody>
      </p:sp>
    </p:spTree>
    <p:extLst>
      <p:ext uri="{BB962C8B-B14F-4D97-AF65-F5344CB8AC3E}">
        <p14:creationId xmlns:p14="http://schemas.microsoft.com/office/powerpoint/2010/main" val="29939778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36512"/>
            <a:ext cx="8229600" cy="1143000"/>
          </a:xfrm>
        </p:spPr>
        <p:txBody>
          <a:bodyPr/>
          <a:lstStyle/>
          <a:p>
            <a:r>
              <a:rPr lang="en-US" dirty="0" smtClean="0"/>
              <a:t>Adopted ITU-T Standards</a:t>
            </a:r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70089779"/>
              </p:ext>
            </p:extLst>
          </p:nvPr>
        </p:nvGraphicFramePr>
        <p:xfrm>
          <a:off x="1628506" y="1435023"/>
          <a:ext cx="6520033" cy="3999754"/>
        </p:xfrm>
        <a:graphic>
          <a:graphicData uri="http://schemas.openxmlformats.org/drawingml/2006/table">
            <a:tbl>
              <a:tblPr firstRow="1" firstCol="1" bandRow="1"/>
              <a:tblGrid>
                <a:gridCol w="267383"/>
                <a:gridCol w="1353036"/>
                <a:gridCol w="4899614"/>
              </a:tblGrid>
              <a:tr h="144531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No</a:t>
                      </a:r>
                      <a:r>
                        <a:rPr lang="en-US" sz="800" b="1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.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</a:t>
                      </a:r>
                      <a:endParaRPr lang="en-US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036" marR="6003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ZS Number</a:t>
                      </a:r>
                      <a:endParaRPr lang="en-US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036" marR="6003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Title</a:t>
                      </a:r>
                      <a:endParaRPr lang="en-US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036" marR="6003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</a:tr>
              <a:tr h="138083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80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1</a:t>
                      </a:r>
                      <a:endParaRPr lang="en-US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036" marR="6003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ZS  ITU-T E.420</a:t>
                      </a:r>
                      <a:endParaRPr lang="en-US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036" marR="6003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Checking the quality of the international telephone service – General considerations</a:t>
                      </a:r>
                      <a:endParaRPr lang="en-US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036" marR="6003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009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80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2</a:t>
                      </a:r>
                      <a:endParaRPr lang="en-US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036" marR="6003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ZS  ITU-T E.422</a:t>
                      </a:r>
                      <a:endParaRPr lang="en-US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036" marR="6003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Observations on international outgoing telephone calls for quality of service</a:t>
                      </a:r>
                      <a:endParaRPr lang="en-US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036" marR="6003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8083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80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3</a:t>
                      </a:r>
                      <a:endParaRPr lang="en-US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036" marR="6003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ZS  ITU-T E.425</a:t>
                      </a:r>
                      <a:endParaRPr lang="en-US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036" marR="6003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Internal automatic observations</a:t>
                      </a:r>
                      <a:endParaRPr lang="en-US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036" marR="6003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9564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80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4</a:t>
                      </a:r>
                      <a:endParaRPr lang="en-US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036" marR="6003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ZS  ITU-T E.426</a:t>
                      </a:r>
                      <a:endParaRPr lang="en-US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036" marR="6003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General guide to the percentage of effective attempts which should be observed for international telephone calls</a:t>
                      </a:r>
                      <a:endParaRPr lang="en-US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036" marR="6003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9528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80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5</a:t>
                      </a:r>
                      <a:endParaRPr lang="en-US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036" marR="6003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ZS  ITU-T E.431</a:t>
                      </a:r>
                      <a:endParaRPr lang="en-US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036" marR="6003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Service quality assessment for connection set-up and release delays</a:t>
                      </a:r>
                      <a:endParaRPr lang="en-US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036" marR="6003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9528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80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6</a:t>
                      </a:r>
                      <a:endParaRPr lang="en-US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036" marR="6003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ZS  ITU-T E.543</a:t>
                      </a:r>
                      <a:endParaRPr lang="en-US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036" marR="6003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Grades of service in digital international telephone exchanges</a:t>
                      </a:r>
                      <a:endParaRPr lang="en-US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036" marR="6003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8083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80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7</a:t>
                      </a:r>
                      <a:endParaRPr lang="en-US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036" marR="6003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ZS  ITU-T E.721</a:t>
                      </a:r>
                      <a:endParaRPr lang="en-US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036" marR="6003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Network grade of service parameters and target values for circuit-switched services in the evolving ISDN</a:t>
                      </a:r>
                      <a:endParaRPr lang="en-US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036" marR="6003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8083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80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8</a:t>
                      </a:r>
                      <a:endParaRPr lang="en-US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036" marR="6003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ZS  ITU-T E.723</a:t>
                      </a:r>
                      <a:endParaRPr lang="en-US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036" marR="6003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Grade-of-service parameters for Signalling System No. 7 networks</a:t>
                      </a:r>
                      <a:endParaRPr lang="en-US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036" marR="6003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400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80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9</a:t>
                      </a:r>
                      <a:endParaRPr lang="en-US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036" marR="6003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ZS  ITU-T E.771</a:t>
                      </a:r>
                      <a:endParaRPr lang="en-US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036" marR="6003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Network grade of service parameters and target values for circuit-switched public land mobile services</a:t>
                      </a:r>
                      <a:endParaRPr lang="en-US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036" marR="6003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8083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80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10</a:t>
                      </a:r>
                      <a:endParaRPr lang="en-US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036" marR="6003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ZS  ITU-T E.800</a:t>
                      </a:r>
                      <a:endParaRPr lang="en-US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036" marR="6003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Telephone network and ISDN QoS, Network Management &amp; Traffic Engineering</a:t>
                      </a:r>
                      <a:endParaRPr lang="en-US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036" marR="6003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9534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80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11</a:t>
                      </a:r>
                      <a:endParaRPr lang="en-US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036" marR="6003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ZS  ITU-T G.108</a:t>
                      </a:r>
                      <a:endParaRPr lang="en-US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036" marR="6003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Application of the E-model: A planning guide</a:t>
                      </a:r>
                      <a:endParaRPr lang="en-US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036" marR="6003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8083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80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12</a:t>
                      </a:r>
                      <a:endParaRPr lang="en-US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036" marR="6003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ZS  ITU-T G.109</a:t>
                      </a:r>
                      <a:endParaRPr lang="en-US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036" marR="6003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Definition of categories of speech transmission quality</a:t>
                      </a:r>
                      <a:endParaRPr lang="en-US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036" marR="6003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3975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80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13</a:t>
                      </a:r>
                      <a:endParaRPr lang="en-US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036" marR="6003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ZS  ITU-T G.114</a:t>
                      </a:r>
                      <a:endParaRPr lang="en-US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036" marR="6003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One-way transmission time</a:t>
                      </a:r>
                      <a:endParaRPr lang="en-US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036" marR="6003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8083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80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14</a:t>
                      </a:r>
                      <a:endParaRPr lang="en-US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036" marR="6003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ZS  ITU-T G.175</a:t>
                      </a:r>
                      <a:endParaRPr lang="en-US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036" marR="6003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Transmission planning for private/public network interconnection of voice traffic</a:t>
                      </a:r>
                      <a:endParaRPr lang="en-US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036" marR="6003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8083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80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15</a:t>
                      </a:r>
                      <a:endParaRPr lang="en-US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036" marR="6003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ZS  ITU-T Q.931</a:t>
                      </a:r>
                      <a:endParaRPr lang="en-US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036" marR="6003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ISDN user-network interface layer 3 specification for basic call control</a:t>
                      </a:r>
                      <a:endParaRPr lang="en-US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036" marR="6003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4531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80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16</a:t>
                      </a:r>
                      <a:endParaRPr lang="en-US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036" marR="6003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ZS  ITU-T Y.1541</a:t>
                      </a:r>
                      <a:endParaRPr lang="en-US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036" marR="6003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Network performance objectives for IP-based services</a:t>
                      </a:r>
                      <a:endParaRPr lang="en-US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036" marR="6003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8083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80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17</a:t>
                      </a:r>
                      <a:endParaRPr lang="en-US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036" marR="6003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ZS  T-REC-E.419-200602</a:t>
                      </a:r>
                      <a:endParaRPr lang="en-US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036" marR="6003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Business Oriented Key performance indicators for management of networks and services</a:t>
                      </a:r>
                      <a:endParaRPr lang="en-US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036" marR="6003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8083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80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18</a:t>
                      </a:r>
                      <a:endParaRPr lang="en-US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036" marR="6003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ZS  T-REC-E.420-198811</a:t>
                      </a:r>
                      <a:endParaRPr lang="en-US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036" marR="6003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Checking the quality of the international telephone service – General considerations</a:t>
                      </a:r>
                      <a:endParaRPr lang="en-US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036" marR="6003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8083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80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19</a:t>
                      </a:r>
                      <a:endParaRPr lang="en-US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036" marR="6003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ZS  T-REC-E.421-198811</a:t>
                      </a:r>
                      <a:endParaRPr lang="en-US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036" marR="6003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Service quality observations on a statistical basis</a:t>
                      </a:r>
                      <a:endParaRPr lang="en-US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036" marR="6003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4531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80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20</a:t>
                      </a:r>
                      <a:endParaRPr lang="en-US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036" marR="6003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ZS  T-REC-E.423-198811</a:t>
                      </a:r>
                      <a:endParaRPr lang="en-US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036" marR="6003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Observations on traffic set up by operators</a:t>
                      </a:r>
                      <a:endParaRPr lang="en-US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036" marR="6003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6166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80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21</a:t>
                      </a:r>
                      <a:endParaRPr lang="en-US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036" marR="6003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ZS  T-REC-E.427-198811</a:t>
                      </a:r>
                      <a:endParaRPr lang="en-US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036" marR="6003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Collection and statistical analysis of special quality of service observation data for measurements of customer difficulties in the international automatic service</a:t>
                      </a:r>
                      <a:endParaRPr lang="en-US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036" marR="6003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8083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80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22</a:t>
                      </a:r>
                      <a:endParaRPr lang="en-US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036" marR="6003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ZS  T-REC-E.434-199206</a:t>
                      </a:r>
                      <a:endParaRPr lang="en-US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036" marR="6003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Subscriber-to-subscriber measurement of the public switched telephone network</a:t>
                      </a:r>
                      <a:endParaRPr lang="en-US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036" marR="6003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8083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80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23</a:t>
                      </a:r>
                      <a:endParaRPr lang="en-US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036" marR="6003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ZS  T-REC-E.437-199905</a:t>
                      </a:r>
                      <a:endParaRPr lang="en-US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036" marR="6003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Comparative metrics for network performance management</a:t>
                      </a:r>
                      <a:endParaRPr lang="en-US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036" marR="6003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9577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80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24</a:t>
                      </a:r>
                      <a:endParaRPr lang="en-US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036" marR="6003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ZS  T-REC-E.470-200502</a:t>
                      </a:r>
                      <a:endParaRPr lang="en-US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036" marR="6003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Operational considerations for </a:t>
                      </a:r>
                      <a:r>
                        <a:rPr lang="en-US" sz="800" dirty="0" err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QoS</a:t>
                      </a:r>
                      <a:r>
                        <a:rPr lang="en-US" sz="8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of voice over IP-based networks with PSTN-IP-PSTN architecture</a:t>
                      </a:r>
                      <a:endParaRPr lang="en-US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036" marR="6003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033866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Adopted ITU-T Standards</a:t>
            </a:r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96754820"/>
              </p:ext>
            </p:extLst>
          </p:nvPr>
        </p:nvGraphicFramePr>
        <p:xfrm>
          <a:off x="888284" y="1743851"/>
          <a:ext cx="7367432" cy="3857909"/>
        </p:xfrm>
        <a:graphic>
          <a:graphicData uri="http://schemas.openxmlformats.org/drawingml/2006/table">
            <a:tbl>
              <a:tblPr firstRow="1" firstCol="1" bandRow="1"/>
              <a:tblGrid>
                <a:gridCol w="302134"/>
                <a:gridCol w="1528888"/>
                <a:gridCol w="5536410"/>
              </a:tblGrid>
              <a:tr h="15603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9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25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839" marR="6783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ZS  T-REC-E.490.1-200301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839" marR="6783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Over view of recommendations on traffic engineering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839" marR="6783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8969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90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26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839" marR="6783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ZS  T-REC-E.493-199602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839" marR="6783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Telephone network and ISDN QoS, Network Management &amp; Traffic Engineering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839" marR="6783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603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90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27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839" marR="6783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ZS  T-REC-E.500-199811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839" marR="6783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Traffic intensity measurement principles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839" marR="6783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603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90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28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839" marR="6783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ZS  T-REC-E.501-199705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839" marR="6783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Estimation of traffic offered in the network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839" marR="6783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603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90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29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839" marR="6783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ZS  T-REC-E.503-199206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839" marR="6783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Traffic measurement data analysis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839" marR="6783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3316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90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30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839" marR="6783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ZS  T-REC-E.504-198811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839" marR="6783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Traffic measurement administration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839" marR="6783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603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90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31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839" marR="6783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ZS  T-REC-E.506-199206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839" marR="6783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Forecasting international traffic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839" marR="6783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603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90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32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839" marR="6783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ZS  T-REC-E.507-198811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839" marR="6783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Models for forecasting international traffic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839" marR="6783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603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90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33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839" marR="6783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ZS  T-REC-E.508-199210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839" marR="6783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Forecasting new telecommunication services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839" marR="6783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603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90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34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839" marR="6783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ZS  T-REC-E.540-198811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839" marR="6783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Overall grade of service of the international part of an international connection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839" marR="6783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4873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90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35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839" marR="6783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ZS  T-REC-E.724-199602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839" marR="6783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GOS Parameters and Target, Objectives for in-services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839" marR="6783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2688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90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36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839" marR="6783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ZS  T-REC-E.733-199811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839" marR="6783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Methods for dimensioning resources in Signalling System No. 7 networks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839" marR="6783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2059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90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37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839" marR="6783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ZS  T-REC-E.750-200003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839" marR="6783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Introduction to E.750 series of Recommendations on traffic engineering aspects of networks supporting personal communications services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839" marR="6783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603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90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38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839" marR="6783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ZS  T-REC-E.801-199610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839" marR="6783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Framework for Service Quality Agreement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839" marR="6783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603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90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39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839" marR="6783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ZS  T-REC-E.802-200702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839" marR="6783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Framework and methodologies for the determination and application of QoS parameters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839" marR="6783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603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90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40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839" marR="6783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ZS  T-REC-E.860-200206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839" marR="6783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Framework of a service level agreement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839" marR="6783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603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90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41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839" marR="6783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ZS  T-REC-E.880-198811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839" marR="6783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Field data collection &amp; evaluation on the performance of equipment, networks and services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839" marR="6783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4622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90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42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839" marR="6783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ZS  T-REC-G.1000-200111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839" marR="6783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Communications QoS: a framework &amp; definitions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839" marR="6783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3316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90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43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839" marR="6783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ZS  T-REC-G.1010-200111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839" marR="6783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End-user multimedia QoS categories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839" marR="6783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6381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90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44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839" marR="6783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ZS  T-REC-Y.1540-200711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839" marR="6783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Internet protocol data communication service - IP packet transfer &amp; availability performance parameters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839" marR="6783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603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90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45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839" marR="6783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ZS  T-REC-Y.1541-200602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839" marR="6783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Network performance objectives for IP-based services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839" marR="6783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603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90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46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839" marR="6783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ZS  T-TEC-E.731-199210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839" marR="6783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Methods for dimensioning resources operating in circuit switched mode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839" marR="6783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428641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Installation Standards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Started with installation for optical </a:t>
            </a:r>
            <a:r>
              <a:rPr lang="en-US" dirty="0" err="1" smtClean="0"/>
              <a:t>fibre</a:t>
            </a:r>
            <a:endParaRPr lang="en-US" dirty="0" smtClean="0"/>
          </a:p>
          <a:p>
            <a:r>
              <a:rPr lang="en-US" dirty="0" smtClean="0"/>
              <a:t>Intend to develop other standards for data </a:t>
            </a:r>
            <a:r>
              <a:rPr lang="en-US" dirty="0" err="1" smtClean="0"/>
              <a:t>centres</a:t>
            </a:r>
            <a:r>
              <a:rPr lang="en-US" dirty="0" smtClean="0"/>
              <a:t> installations and other infrastructure</a:t>
            </a:r>
          </a:p>
          <a:p>
            <a:r>
              <a:rPr lang="en-US" dirty="0" smtClean="0"/>
              <a:t>To put in place guidelines that will enable issuance of installation permits and certification of installations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934070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84827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Way Forward on Application of Standards</a:t>
            </a:r>
            <a:endParaRPr lang="en-US" dirty="0"/>
          </a:p>
        </p:txBody>
      </p:sp>
      <p:grpSp>
        <p:nvGrpSpPr>
          <p:cNvPr id="3" name="Group 2"/>
          <p:cNvGrpSpPr/>
          <p:nvPr/>
        </p:nvGrpSpPr>
        <p:grpSpPr>
          <a:xfrm>
            <a:off x="387337" y="1731441"/>
            <a:ext cx="8321578" cy="4064000"/>
            <a:chOff x="179512" y="1412776"/>
            <a:chExt cx="8321578" cy="4064000"/>
          </a:xfrm>
        </p:grpSpPr>
        <p:graphicFrame>
          <p:nvGraphicFramePr>
            <p:cNvPr id="4" name="Diagram 3"/>
            <p:cNvGraphicFramePr/>
            <p:nvPr/>
          </p:nvGraphicFramePr>
          <p:xfrm>
            <a:off x="179512" y="1412776"/>
            <a:ext cx="6096000" cy="4064000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2" r:lo="rId3" r:qs="rId4" r:cs="rId5"/>
            </a:graphicData>
          </a:graphic>
        </p:graphicFrame>
        <p:grpSp>
          <p:nvGrpSpPr>
            <p:cNvPr id="5" name="Group 17"/>
            <p:cNvGrpSpPr/>
            <p:nvPr/>
          </p:nvGrpSpPr>
          <p:grpSpPr>
            <a:xfrm>
              <a:off x="5929322" y="1772816"/>
              <a:ext cx="2571768" cy="2507448"/>
              <a:chOff x="5929322" y="1772816"/>
              <a:chExt cx="2571768" cy="2507448"/>
            </a:xfrm>
          </p:grpSpPr>
          <p:sp>
            <p:nvSpPr>
              <p:cNvPr id="6" name="Rounded Rectangular Callout 5"/>
              <p:cNvSpPr/>
              <p:nvPr/>
            </p:nvSpPr>
            <p:spPr>
              <a:xfrm>
                <a:off x="5940152" y="1772816"/>
                <a:ext cx="2376264" cy="720080"/>
              </a:xfrm>
              <a:prstGeom prst="wedgeRoundRectCallout">
                <a:avLst>
                  <a:gd name="adj1" fmla="val -70943"/>
                  <a:gd name="adj2" fmla="val 389"/>
                  <a:gd name="adj3" fmla="val 16667"/>
                </a:avLst>
              </a:prstGeom>
              <a:gradFill flip="none" rotWithShape="1">
                <a:gsLst>
                  <a:gs pos="0">
                    <a:schemeClr val="tx1">
                      <a:lumMod val="95000"/>
                      <a:lumOff val="5000"/>
                      <a:alpha val="59000"/>
                    </a:schemeClr>
                  </a:gs>
                  <a:gs pos="50000">
                    <a:schemeClr val="tx1">
                      <a:lumMod val="50000"/>
                      <a:lumOff val="50000"/>
                      <a:alpha val="84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Government  and Private</a:t>
                </a:r>
                <a:endParaRPr lang="en-GB" sz="2000" dirty="0">
                  <a:solidFill>
                    <a:srgbClr val="FFFF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7" name="Rounded Rectangular Callout 6"/>
              <p:cNvSpPr/>
              <p:nvPr/>
            </p:nvSpPr>
            <p:spPr>
              <a:xfrm>
                <a:off x="6000760" y="2587762"/>
                <a:ext cx="2376264" cy="720080"/>
              </a:xfrm>
              <a:prstGeom prst="wedgeRoundRectCallout">
                <a:avLst>
                  <a:gd name="adj1" fmla="val -70943"/>
                  <a:gd name="adj2" fmla="val 389"/>
                  <a:gd name="adj3" fmla="val 16667"/>
                </a:avLst>
              </a:prstGeom>
              <a:gradFill flip="none" rotWithShape="1">
                <a:gsLst>
                  <a:gs pos="0">
                    <a:schemeClr val="tx1">
                      <a:lumMod val="95000"/>
                      <a:lumOff val="5000"/>
                      <a:alpha val="59000"/>
                    </a:schemeClr>
                  </a:gs>
                  <a:gs pos="50000">
                    <a:schemeClr val="tx1">
                      <a:lumMod val="50000"/>
                      <a:lumOff val="50000"/>
                      <a:alpha val="84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Dealers &amp; </a:t>
                </a:r>
                <a:r>
                  <a:rPr lang="en-US" sz="20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Eqp</a:t>
                </a:r>
                <a:r>
                  <a:rPr lang="en-US" sz="2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. Homologation</a:t>
                </a:r>
                <a:endParaRPr lang="en-GB" sz="2000" dirty="0">
                  <a:solidFill>
                    <a:srgbClr val="FFFF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8" name="Rounded Rectangular Callout 7"/>
              <p:cNvSpPr/>
              <p:nvPr/>
            </p:nvSpPr>
            <p:spPr>
              <a:xfrm>
                <a:off x="5929322" y="3417308"/>
                <a:ext cx="2571768" cy="862956"/>
              </a:xfrm>
              <a:prstGeom prst="wedgeRoundRectCallout">
                <a:avLst>
                  <a:gd name="adj1" fmla="val -70943"/>
                  <a:gd name="adj2" fmla="val 389"/>
                  <a:gd name="adj3" fmla="val 16667"/>
                </a:avLst>
              </a:prstGeom>
              <a:gradFill flip="none" rotWithShape="1">
                <a:gsLst>
                  <a:gs pos="0">
                    <a:schemeClr val="tx1">
                      <a:lumMod val="95000"/>
                      <a:lumOff val="5000"/>
                      <a:alpha val="59000"/>
                    </a:schemeClr>
                  </a:gs>
                  <a:gs pos="50000">
                    <a:schemeClr val="tx1">
                      <a:lumMod val="50000"/>
                      <a:lumOff val="50000"/>
                      <a:alpha val="84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e.g. Qos Guidelines, Interconnection etc.</a:t>
                </a:r>
                <a:endParaRPr lang="en-GB" sz="2000" dirty="0">
                  <a:solidFill>
                    <a:srgbClr val="FFFF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</p:grpSp>
      <p:sp>
        <p:nvSpPr>
          <p:cNvPr id="9" name="Rounded Rectangular Callout 8"/>
          <p:cNvSpPr/>
          <p:nvPr/>
        </p:nvSpPr>
        <p:spPr>
          <a:xfrm>
            <a:off x="6095577" y="4705818"/>
            <a:ext cx="2571768" cy="862956"/>
          </a:xfrm>
          <a:prstGeom prst="wedgeRoundRectCallout">
            <a:avLst>
              <a:gd name="adj1" fmla="val -70943"/>
              <a:gd name="adj2" fmla="val 389"/>
              <a:gd name="adj3" fmla="val 16667"/>
            </a:avLst>
          </a:prstGeom>
          <a:gradFill flip="none" rotWithShape="1">
            <a:gsLst>
              <a:gs pos="0">
                <a:schemeClr val="tx1">
                  <a:lumMod val="95000"/>
                  <a:lumOff val="5000"/>
                  <a:alpha val="59000"/>
                </a:schemeClr>
              </a:gs>
              <a:gs pos="50000">
                <a:schemeClr val="tx1">
                  <a:lumMod val="50000"/>
                  <a:lumOff val="50000"/>
                  <a:alpha val="84000"/>
                </a:schemeClr>
              </a:gs>
              <a:gs pos="100000">
                <a:schemeClr val="bg1">
                  <a:lumMod val="65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Professional bodies e.g. EIZ, IEEE etc.</a:t>
            </a:r>
            <a:endParaRPr lang="en-GB" sz="2000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886816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END</a:t>
            </a:r>
            <a:endParaRPr lang="en-US" dirty="0"/>
          </a:p>
        </p:txBody>
      </p:sp>
      <p:sp>
        <p:nvSpPr>
          <p:cNvPr id="3" name="Content Placeholder 8"/>
          <p:cNvSpPr txBox="1">
            <a:spLocks/>
          </p:cNvSpPr>
          <p:nvPr/>
        </p:nvSpPr>
        <p:spPr>
          <a:xfrm>
            <a:off x="457200" y="2451886"/>
            <a:ext cx="8229600" cy="3202433"/>
          </a:xfrm>
          <a:prstGeom prst="rect">
            <a:avLst/>
          </a:prstGeom>
        </p:spPr>
        <p:txBody>
          <a:bodyPr>
            <a:normAutofit fontScale="25000" lnSpcReduction="20000"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/>
              <a:buNone/>
            </a:pPr>
            <a:r>
              <a:rPr lang="en-US" sz="16000" b="1" smtClean="0"/>
              <a:t/>
            </a:r>
            <a:br>
              <a:rPr lang="en-US" sz="16000" b="1" smtClean="0"/>
            </a:br>
            <a:r>
              <a:rPr lang="en-US" sz="12800" b="1" smtClean="0"/>
              <a:t>HOMOLOGATION OF TELECOM EQUIPMENT IN ZAMBIA – PROCEDURE AND EXPERIENCE</a:t>
            </a:r>
            <a:endParaRPr lang="en-US" sz="16000" b="1" smtClean="0"/>
          </a:p>
          <a:p>
            <a:pPr marL="0" indent="0" algn="ctr">
              <a:buFont typeface="Arial"/>
              <a:buNone/>
            </a:pPr>
            <a:r>
              <a:rPr lang="en-US" sz="12800" b="1" smtClean="0"/>
              <a:t>Elliot N. Kabalo</a:t>
            </a:r>
          </a:p>
          <a:p>
            <a:pPr marL="0" indent="0" algn="ctr">
              <a:buFont typeface="Arial"/>
              <a:buNone/>
            </a:pPr>
            <a:r>
              <a:rPr lang="en-US" sz="12800" b="1" smtClean="0"/>
              <a:t>Type Approval Engineer, ZICTA </a:t>
            </a:r>
            <a:r>
              <a:rPr lang="en-US" sz="12800" b="1" smtClean="0">
                <a:hlinkClick r:id="rId2"/>
              </a:rPr>
              <a:t>ekabalo@zicta.zm</a:t>
            </a:r>
            <a:r>
              <a:rPr lang="en-US" sz="12800" b="1" smtClean="0"/>
              <a:t> </a:t>
            </a:r>
          </a:p>
          <a:p>
            <a:pPr marL="0" indent="0" algn="ctr">
              <a:buFont typeface="Arial"/>
              <a:buNone/>
            </a:pPr>
            <a:endParaRPr lang="en-US" sz="16000" b="1" i="1" smtClean="0"/>
          </a:p>
          <a:p>
            <a:pPr marL="0" indent="0" algn="ctr">
              <a:buFont typeface="Arial"/>
              <a:buNone/>
            </a:pPr>
            <a:r>
              <a:rPr lang="en-US" sz="16000" b="1" i="1" smtClean="0"/>
              <a:t/>
            </a:r>
            <a:br>
              <a:rPr lang="en-US" sz="16000" b="1" i="1" smtClean="0"/>
            </a:br>
            <a:r>
              <a:rPr lang="en-US" sz="2000" b="1" i="1" smtClean="0"/>
              <a:t/>
            </a:r>
            <a:br>
              <a:rPr lang="en-US" sz="2000" b="1" i="1" smtClean="0"/>
            </a:br>
            <a:r>
              <a:rPr lang="en-US" sz="2000" b="1" i="1" smtClean="0"/>
              <a:t/>
            </a:r>
            <a:br>
              <a:rPr lang="en-US" sz="2000" b="1" i="1" smtClean="0"/>
            </a:br>
            <a:r>
              <a:rPr lang="en-US" b="1" i="1" smtClean="0"/>
              <a:t> </a:t>
            </a:r>
            <a:r>
              <a:rPr lang="en-US" smtClean="0">
                <a:latin typeface="Calibri" panose="020F0502020204030204" pitchFamily="34" charset="0"/>
                <a:cs typeface="Arial" panose="020B0604020202020204" pitchFamily="34" charset="0"/>
              </a:rPr>
              <a:t/>
            </a:r>
            <a:br>
              <a:rPr lang="en-US" smtClean="0">
                <a:latin typeface="Calibri" panose="020F0502020204030204" pitchFamily="34" charset="0"/>
                <a:cs typeface="Arial" panose="020B0604020202020204" pitchFamily="34" charset="0"/>
              </a:rPr>
            </a:br>
            <a:r>
              <a:rPr lang="en-US" smtClean="0">
                <a:latin typeface="Calibri" panose="020F0502020204030204" pitchFamily="34" charset="0"/>
                <a:cs typeface="Arial" panose="020B0604020202020204" pitchFamily="34" charset="0"/>
              </a:rPr>
              <a:t>								</a:t>
            </a:r>
            <a:endParaRPr lang="en-US" smtClean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endParaRPr lang="en-US" smtClean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934807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Overview of the ICT Sector</a:t>
            </a:r>
            <a:br>
              <a:rPr lang="en-US" dirty="0"/>
            </a:br>
            <a:endParaRPr lang="en-US" dirty="0"/>
          </a:p>
        </p:txBody>
      </p:sp>
      <p:grpSp>
        <p:nvGrpSpPr>
          <p:cNvPr id="4" name="Group 3"/>
          <p:cNvGrpSpPr/>
          <p:nvPr/>
        </p:nvGrpSpPr>
        <p:grpSpPr>
          <a:xfrm>
            <a:off x="323528" y="1072546"/>
            <a:ext cx="8250769" cy="4761174"/>
            <a:chOff x="323528" y="1260114"/>
            <a:chExt cx="8250769" cy="4761174"/>
          </a:xfrm>
        </p:grpSpPr>
        <p:sp>
          <p:nvSpPr>
            <p:cNvPr id="9" name="Rounded Rectangle 8"/>
            <p:cNvSpPr/>
            <p:nvPr/>
          </p:nvSpPr>
          <p:spPr>
            <a:xfrm rot="197609">
              <a:off x="4541849" y="1876338"/>
              <a:ext cx="4032448" cy="4032448"/>
            </a:xfrm>
            <a:prstGeom prst="roundRect">
              <a:avLst/>
            </a:prstGeom>
            <a:ln>
              <a:noFill/>
            </a:ln>
            <a:effectLst>
              <a:outerShdw blurRad="184150" dist="241300" dir="11520000" sx="110000" sy="110000" algn="ctr">
                <a:srgbClr val="000000">
                  <a:alpha val="18000"/>
                </a:srgbClr>
              </a:outerShdw>
            </a:effectLst>
            <a:scene3d>
              <a:camera prst="perspectiveFront" fov="5100000">
                <a:rot lat="0" lon="2100000" rev="0"/>
              </a:camera>
              <a:lightRig rig="flood" dir="t">
                <a:rot lat="0" lon="0" rev="13800000"/>
              </a:lightRig>
            </a:scene3d>
            <a:sp3d extrusionH="107950" prstMaterial="plastic">
              <a:bevelT w="82550" h="63500" prst="divot"/>
              <a:bevelB/>
            </a:sp3d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>
                <a:lnSpc>
                  <a:spcPct val="150000"/>
                </a:lnSpc>
                <a:buFont typeface="Wingdings" pitchFamily="2" charset="2"/>
                <a:buChar char="v"/>
              </a:pPr>
              <a:r>
                <a:rPr lang="en-US" sz="1600" dirty="0" smtClean="0">
                  <a:latin typeface="Copperplate Gothic Bold" panose="020E0705020206020404" pitchFamily="34" charset="0"/>
                </a:rPr>
                <a:t> PSTN</a:t>
              </a:r>
            </a:p>
            <a:p>
              <a:pPr>
                <a:lnSpc>
                  <a:spcPct val="150000"/>
                </a:lnSpc>
                <a:buFont typeface="Wingdings" pitchFamily="2" charset="2"/>
                <a:buChar char="v"/>
              </a:pPr>
              <a:r>
                <a:rPr lang="en-US" sz="1600" dirty="0" smtClean="0">
                  <a:latin typeface="Copperplate Gothic Bold" panose="020E0705020206020404" pitchFamily="34" charset="0"/>
                </a:rPr>
                <a:t>2G, 2.5 G, 3G, 4G (LTE)</a:t>
              </a:r>
            </a:p>
            <a:p>
              <a:pPr>
                <a:lnSpc>
                  <a:spcPct val="150000"/>
                </a:lnSpc>
                <a:buFont typeface="Wingdings" pitchFamily="2" charset="2"/>
                <a:buChar char="v"/>
              </a:pPr>
              <a:r>
                <a:rPr lang="en-US" sz="1600" dirty="0" smtClean="0">
                  <a:latin typeface="Copperplate Gothic Bold" panose="020E0705020206020404" pitchFamily="34" charset="0"/>
                </a:rPr>
                <a:t>Optic </a:t>
              </a:r>
              <a:r>
                <a:rPr lang="en-US" sz="1600" dirty="0" err="1" smtClean="0">
                  <a:latin typeface="Copperplate Gothic Bold" panose="020E0705020206020404" pitchFamily="34" charset="0"/>
                </a:rPr>
                <a:t>Fibre</a:t>
              </a:r>
              <a:r>
                <a:rPr lang="en-US" sz="1600" dirty="0" smtClean="0">
                  <a:latin typeface="Copperplate Gothic Bold" panose="020E0705020206020404" pitchFamily="34" charset="0"/>
                </a:rPr>
                <a:t> </a:t>
              </a:r>
              <a:r>
                <a:rPr lang="en-US" sz="1600" dirty="0">
                  <a:latin typeface="Copperplate Gothic Bold" panose="020E0705020206020404" pitchFamily="34" charset="0"/>
                </a:rPr>
                <a:t>national </a:t>
              </a:r>
              <a:r>
                <a:rPr lang="en-US" sz="1600" dirty="0" smtClean="0">
                  <a:latin typeface="Copperplate Gothic Bold" panose="020E0705020206020404" pitchFamily="34" charset="0"/>
                </a:rPr>
                <a:t>and Metropolitan</a:t>
              </a:r>
            </a:p>
            <a:p>
              <a:pPr>
                <a:lnSpc>
                  <a:spcPct val="150000"/>
                </a:lnSpc>
                <a:buFont typeface="Wingdings" pitchFamily="2" charset="2"/>
                <a:buChar char="v"/>
              </a:pPr>
              <a:r>
                <a:rPr lang="en-US" sz="1600" dirty="0" smtClean="0">
                  <a:latin typeface="Copperplate Gothic Bold" panose="020E0705020206020404" pitchFamily="34" charset="0"/>
                </a:rPr>
                <a:t>Microwave</a:t>
              </a:r>
            </a:p>
            <a:p>
              <a:pPr>
                <a:lnSpc>
                  <a:spcPct val="150000"/>
                </a:lnSpc>
                <a:buFont typeface="Wingdings" pitchFamily="2" charset="2"/>
                <a:buChar char="v"/>
              </a:pPr>
              <a:r>
                <a:rPr lang="en-US" sz="1600" dirty="0" smtClean="0">
                  <a:latin typeface="Copperplate Gothic Bold" panose="020E0705020206020404" pitchFamily="34" charset="0"/>
                </a:rPr>
                <a:t> GSM</a:t>
              </a:r>
            </a:p>
            <a:p>
              <a:pPr>
                <a:lnSpc>
                  <a:spcPct val="150000"/>
                </a:lnSpc>
                <a:buFont typeface="Wingdings" pitchFamily="2" charset="2"/>
                <a:buChar char="v"/>
              </a:pPr>
              <a:r>
                <a:rPr lang="en-US" sz="1600" dirty="0" smtClean="0">
                  <a:latin typeface="Copperplate Gothic Bold" panose="020E0705020206020404" pitchFamily="34" charset="0"/>
                </a:rPr>
                <a:t>ADSL</a:t>
              </a:r>
            </a:p>
            <a:p>
              <a:pPr>
                <a:lnSpc>
                  <a:spcPct val="150000"/>
                </a:lnSpc>
                <a:buFont typeface="Wingdings" pitchFamily="2" charset="2"/>
                <a:buChar char="v"/>
              </a:pPr>
              <a:r>
                <a:rPr lang="en-US" sz="1600" dirty="0" smtClean="0">
                  <a:latin typeface="Copperplate Gothic Bold" panose="020E0705020206020404" pitchFamily="34" charset="0"/>
                </a:rPr>
                <a:t>International Gateways = 3</a:t>
              </a:r>
            </a:p>
            <a:p>
              <a:pPr>
                <a:lnSpc>
                  <a:spcPct val="150000"/>
                </a:lnSpc>
                <a:buFont typeface="Wingdings" pitchFamily="2" charset="2"/>
                <a:buChar char="v"/>
              </a:pPr>
              <a:r>
                <a:rPr lang="en-US" sz="1600" dirty="0" smtClean="0">
                  <a:latin typeface="Copperplate Gothic Bold" panose="020E0705020206020404" pitchFamily="34" charset="0"/>
                </a:rPr>
                <a:t>SAT3, ESSY, SEACOM  connections</a:t>
              </a:r>
              <a:endParaRPr lang="en-GB" sz="1600" dirty="0">
                <a:latin typeface="Copperplate Gothic Bold" panose="020E0705020206020404" pitchFamily="34" charset="0"/>
              </a:endParaRPr>
            </a:p>
          </p:txBody>
        </p:sp>
        <p:sp>
          <p:nvSpPr>
            <p:cNvPr id="6" name="Rectangle 5"/>
            <p:cNvSpPr/>
            <p:nvPr/>
          </p:nvSpPr>
          <p:spPr>
            <a:xfrm rot="529345">
              <a:off x="703383" y="1484784"/>
              <a:ext cx="2876872" cy="360040"/>
            </a:xfrm>
            <a:prstGeom prst="rect">
              <a:avLst/>
            </a:prstGeom>
            <a:gradFill flip="none" rotWithShape="1">
              <a:gsLst>
                <a:gs pos="0">
                  <a:srgbClr val="00B050">
                    <a:alpha val="83000"/>
                  </a:srgbClr>
                </a:gs>
                <a:gs pos="25000">
                  <a:schemeClr val="accent3">
                    <a:lumMod val="50000"/>
                    <a:alpha val="87000"/>
                  </a:schemeClr>
                </a:gs>
                <a:gs pos="39000">
                  <a:schemeClr val="tx1">
                    <a:lumMod val="75000"/>
                    <a:lumOff val="25000"/>
                    <a:alpha val="71000"/>
                  </a:schemeClr>
                </a:gs>
                <a:gs pos="100000">
                  <a:schemeClr val="tx1">
                    <a:lumMod val="85000"/>
                    <a:lumOff val="15000"/>
                    <a:alpha val="68000"/>
                  </a:schemeClr>
                </a:gs>
              </a:gsLst>
              <a:lin ang="10800000" scaled="1"/>
              <a:tileRect/>
            </a:gradFill>
            <a:ln>
              <a:noFill/>
            </a:ln>
            <a:effectLst>
              <a:outerShdw blurRad="225425" dist="50800" dir="5220000" algn="ctr">
                <a:srgbClr val="000000">
                  <a:alpha val="33000"/>
                </a:srgbClr>
              </a:outerShdw>
            </a:effectLst>
            <a:scene3d>
              <a:camera prst="perspectiveFront" fov="3300000">
                <a:rot lat="486000" lon="19530000" rev="174000"/>
              </a:camera>
              <a:lightRig rig="harsh" dir="t">
                <a:rot lat="0" lon="0" rev="3000000"/>
              </a:lightRig>
            </a:scene3d>
            <a:sp3d extrusionH="254000" contourW="19050">
              <a:bevelT w="82550" h="44450" prst="angle"/>
              <a:bevelB w="82550" h="44450" prst="angle"/>
              <a:contourClr>
                <a:srgbClr val="FFFFFF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342900" indent="-342900" algn="ctr"/>
              <a:r>
                <a:rPr lang="en-US" b="1" dirty="0" smtClean="0">
                  <a:solidFill>
                    <a:srgbClr val="FFFF00"/>
                  </a:solidFill>
                  <a:latin typeface="Agency FB" pitchFamily="34" charset="0"/>
                </a:rPr>
                <a:t>FACT  SHEET CARD</a:t>
              </a:r>
              <a:endParaRPr lang="en-US" dirty="0" smtClean="0">
                <a:latin typeface="Agency FB" pitchFamily="34" charset="0"/>
              </a:endParaRPr>
            </a:p>
          </p:txBody>
        </p:sp>
        <p:sp>
          <p:nvSpPr>
            <p:cNvPr id="7" name="Rounded Rectangle 6"/>
            <p:cNvSpPr/>
            <p:nvPr/>
          </p:nvSpPr>
          <p:spPr>
            <a:xfrm>
              <a:off x="323528" y="1901540"/>
              <a:ext cx="4392488" cy="4119748"/>
            </a:xfrm>
            <a:prstGeom prst="roundRect">
              <a:avLst/>
            </a:prstGeom>
            <a:ln>
              <a:noFill/>
            </a:ln>
            <a:effectLst>
              <a:outerShdw blurRad="225425" dist="50800" dir="5220000" algn="ctr">
                <a:srgbClr val="000000">
                  <a:alpha val="33000"/>
                </a:srgbClr>
              </a:outerShdw>
            </a:effectLst>
            <a:scene3d>
              <a:camera prst="perspectiveFront" fov="3300000">
                <a:rot lat="486000" lon="19530000" rev="174000"/>
              </a:camera>
              <a:lightRig rig="harsh" dir="t">
                <a:rot lat="0" lon="0" rev="3000000"/>
              </a:lightRig>
            </a:scene3d>
            <a:sp3d extrusionH="254000" contourW="19050">
              <a:bevelT w="82550" h="44450" prst="angle"/>
              <a:bevelB w="82550" h="44450" prst="angle"/>
              <a:contourClr>
                <a:srgbClr val="FFFFFF"/>
              </a:contourClr>
            </a:sp3d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>
                <a:lnSpc>
                  <a:spcPct val="150000"/>
                </a:lnSpc>
              </a:pPr>
              <a:r>
                <a:rPr lang="en-US" sz="1400" dirty="0" smtClean="0">
                  <a:latin typeface="Copperplate Gothic Bold" panose="020E0705020206020404" pitchFamily="34" charset="0"/>
                </a:rPr>
                <a:t> </a:t>
              </a:r>
            </a:p>
            <a:p>
              <a:pPr>
                <a:lnSpc>
                  <a:spcPct val="150000"/>
                </a:lnSpc>
                <a:buFont typeface="Wingdings" pitchFamily="2" charset="2"/>
                <a:buChar char="v"/>
              </a:pPr>
              <a:r>
                <a:rPr lang="en-US" sz="1400" dirty="0" smtClean="0">
                  <a:latin typeface="Copperplate Gothic Bold" panose="020E0705020206020404" pitchFamily="34" charset="0"/>
                </a:rPr>
                <a:t>POPULATION = 14.6 million</a:t>
              </a:r>
            </a:p>
            <a:p>
              <a:pPr>
                <a:lnSpc>
                  <a:spcPct val="150000"/>
                </a:lnSpc>
                <a:buFont typeface="Wingdings" pitchFamily="2" charset="2"/>
                <a:buChar char="v"/>
              </a:pPr>
              <a:r>
                <a:rPr lang="en-US" sz="1400" dirty="0" smtClean="0">
                  <a:latin typeface="Copperplate Gothic Bold" panose="020E0705020206020404" pitchFamily="34" charset="0"/>
                </a:rPr>
                <a:t> AREA = 75 million Hectare</a:t>
              </a:r>
            </a:p>
            <a:p>
              <a:pPr>
                <a:lnSpc>
                  <a:spcPct val="150000"/>
                </a:lnSpc>
                <a:buFont typeface="Wingdings" pitchFamily="2" charset="2"/>
                <a:buChar char="v"/>
              </a:pPr>
              <a:r>
                <a:rPr lang="en-US" sz="1400" dirty="0" smtClean="0">
                  <a:latin typeface="Copperplate Gothic Bold" panose="020E0705020206020404" pitchFamily="34" charset="0"/>
                </a:rPr>
                <a:t> GSM Coverage = 80% </a:t>
              </a:r>
              <a:r>
                <a:rPr lang="en-US" sz="1400" dirty="0" err="1" smtClean="0">
                  <a:latin typeface="Copperplate Gothic Bold" panose="020E0705020206020404" pitchFamily="34" charset="0"/>
                </a:rPr>
                <a:t>Geog</a:t>
              </a:r>
              <a:r>
                <a:rPr lang="en-US" sz="1400" dirty="0" smtClean="0">
                  <a:latin typeface="Copperplate Gothic Bold" panose="020E0705020206020404" pitchFamily="34" charset="0"/>
                </a:rPr>
                <a:t>, 74% pop</a:t>
              </a:r>
            </a:p>
            <a:p>
              <a:pPr>
                <a:lnSpc>
                  <a:spcPct val="150000"/>
                </a:lnSpc>
                <a:buFont typeface="Wingdings" pitchFamily="2" charset="2"/>
                <a:buChar char="v"/>
              </a:pPr>
              <a:r>
                <a:rPr lang="en-US" sz="1400" dirty="0" smtClean="0">
                  <a:latin typeface="Copperplate Gothic Bold" panose="020E0705020206020404" pitchFamily="34" charset="0"/>
                </a:rPr>
                <a:t>ICT Sector= Fully Liberalized in 2009</a:t>
              </a:r>
            </a:p>
            <a:p>
              <a:pPr>
                <a:lnSpc>
                  <a:spcPct val="150000"/>
                </a:lnSpc>
                <a:buFont typeface="Wingdings" pitchFamily="2" charset="2"/>
                <a:buChar char="v"/>
              </a:pPr>
              <a:r>
                <a:rPr lang="en-US" sz="1400" dirty="0" smtClean="0">
                  <a:latin typeface="Copperplate Gothic Bold" panose="020E0705020206020404" pitchFamily="34" charset="0"/>
                </a:rPr>
                <a:t>Sector Regulator = ZICTA, 2009</a:t>
              </a:r>
            </a:p>
            <a:p>
              <a:pPr>
                <a:lnSpc>
                  <a:spcPct val="150000"/>
                </a:lnSpc>
                <a:buFont typeface="Wingdings" pitchFamily="2" charset="2"/>
                <a:buChar char="v"/>
              </a:pPr>
              <a:r>
                <a:rPr lang="en-US" sz="1400" dirty="0" smtClean="0">
                  <a:latin typeface="Copperplate Gothic Bold" panose="020E0705020206020404" pitchFamily="34" charset="0"/>
                </a:rPr>
                <a:t>Licensing = Unified,  Tech neutral</a:t>
              </a:r>
            </a:p>
            <a:p>
              <a:pPr>
                <a:lnSpc>
                  <a:spcPct val="150000"/>
                </a:lnSpc>
                <a:buFont typeface="Wingdings" pitchFamily="2" charset="2"/>
                <a:buChar char="v"/>
              </a:pPr>
              <a:r>
                <a:rPr lang="en-US" sz="1400" dirty="0" smtClean="0">
                  <a:latin typeface="Copperplate Gothic Bold" panose="020E0705020206020404" pitchFamily="34" charset="0"/>
                </a:rPr>
                <a:t> PSTN Penetration = &lt;  1%</a:t>
              </a:r>
            </a:p>
            <a:p>
              <a:pPr>
                <a:lnSpc>
                  <a:spcPct val="150000"/>
                </a:lnSpc>
                <a:buFont typeface="Wingdings" pitchFamily="2" charset="2"/>
                <a:buChar char="v"/>
              </a:pPr>
              <a:r>
                <a:rPr lang="en-US" sz="1400" dirty="0" smtClean="0">
                  <a:latin typeface="Copperplate Gothic Bold" panose="020E0705020206020404" pitchFamily="34" charset="0"/>
                </a:rPr>
                <a:t>Mobile Subscription = 9.3 million-march 2014</a:t>
              </a:r>
            </a:p>
            <a:p>
              <a:pPr>
                <a:lnSpc>
                  <a:spcPct val="150000"/>
                </a:lnSpc>
                <a:buFont typeface="Wingdings" pitchFamily="2" charset="2"/>
                <a:buChar char="v"/>
              </a:pPr>
              <a:r>
                <a:rPr lang="en-US" sz="1400" dirty="0" smtClean="0">
                  <a:latin typeface="Copperplate Gothic Bold" panose="020E0705020206020404" pitchFamily="34" charset="0"/>
                </a:rPr>
                <a:t>Internet Subscriptions = 23,039 (Fixed)  2.8m (Mobile)</a:t>
              </a:r>
            </a:p>
            <a:p>
              <a:pPr>
                <a:lnSpc>
                  <a:spcPct val="150000"/>
                </a:lnSpc>
                <a:buFont typeface="Wingdings" pitchFamily="2" charset="2"/>
                <a:buChar char="v"/>
              </a:pPr>
              <a:endParaRPr lang="en-GB" sz="1400" dirty="0">
                <a:latin typeface="Copperplate Gothic Bold" panose="020E0705020206020404" pitchFamily="34" charset="0"/>
              </a:endParaRPr>
            </a:p>
          </p:txBody>
        </p:sp>
        <p:sp>
          <p:nvSpPr>
            <p:cNvPr id="8" name="Rectangle 7"/>
            <p:cNvSpPr/>
            <p:nvPr/>
          </p:nvSpPr>
          <p:spPr>
            <a:xfrm rot="21001458">
              <a:off x="5003350" y="1260114"/>
              <a:ext cx="3396115" cy="512918"/>
            </a:xfrm>
            <a:prstGeom prst="rect">
              <a:avLst/>
            </a:prstGeom>
            <a:gradFill flip="none" rotWithShape="1">
              <a:gsLst>
                <a:gs pos="0">
                  <a:srgbClr val="00B050">
                    <a:alpha val="83000"/>
                  </a:srgbClr>
                </a:gs>
                <a:gs pos="25000">
                  <a:schemeClr val="accent3">
                    <a:lumMod val="50000"/>
                    <a:alpha val="87000"/>
                  </a:schemeClr>
                </a:gs>
                <a:gs pos="39000">
                  <a:schemeClr val="tx1">
                    <a:lumMod val="75000"/>
                    <a:lumOff val="25000"/>
                    <a:alpha val="71000"/>
                  </a:schemeClr>
                </a:gs>
                <a:gs pos="100000">
                  <a:schemeClr val="tx1">
                    <a:lumMod val="85000"/>
                    <a:lumOff val="15000"/>
                    <a:alpha val="68000"/>
                  </a:schemeClr>
                </a:gs>
              </a:gsLst>
              <a:lin ang="10800000" scaled="1"/>
              <a:tileRect/>
            </a:gradFill>
            <a:ln>
              <a:noFill/>
            </a:ln>
            <a:effectLst>
              <a:outerShdw blurRad="184150" dist="241300" dir="11520000" sx="110000" sy="110000" algn="ctr">
                <a:srgbClr val="000000">
                  <a:alpha val="18000"/>
                </a:srgbClr>
              </a:outerShdw>
            </a:effectLst>
            <a:scene3d>
              <a:camera prst="perspectiveFront" fov="5100000">
                <a:rot lat="0" lon="2100000" rev="0"/>
              </a:camera>
              <a:lightRig rig="flood" dir="t">
                <a:rot lat="0" lon="0" rev="13800000"/>
              </a:lightRig>
            </a:scene3d>
            <a:sp3d extrusionH="107950" prstMaterial="plastic">
              <a:bevelT w="82550" h="63500" prst="divot"/>
              <a:bevelB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342900" indent="-342900" algn="ctr"/>
              <a:r>
                <a:rPr lang="en-US" sz="1400" b="1" dirty="0" smtClean="0">
                  <a:solidFill>
                    <a:srgbClr val="FFFF00"/>
                  </a:solidFill>
                  <a:latin typeface="Agency FB" pitchFamily="34" charset="0"/>
                </a:rPr>
                <a:t>TECHNOLOGY &amp; SERVICE CARD</a:t>
              </a:r>
              <a:endParaRPr lang="en-US" sz="1400" dirty="0" smtClean="0">
                <a:latin typeface="Agency FB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2305797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353627" y="1294660"/>
            <a:ext cx="8497296" cy="5058692"/>
            <a:chOff x="142844" y="1857364"/>
            <a:chExt cx="8710652" cy="5058692"/>
          </a:xfrm>
        </p:grpSpPr>
        <p:sp>
          <p:nvSpPr>
            <p:cNvPr id="3" name="Horizontal Scroll 2"/>
            <p:cNvSpPr/>
            <p:nvPr/>
          </p:nvSpPr>
          <p:spPr>
            <a:xfrm>
              <a:off x="3214678" y="2735866"/>
              <a:ext cx="1857388" cy="1000132"/>
            </a:xfrm>
            <a:prstGeom prst="horizontalScroll">
              <a:avLst>
                <a:gd name="adj" fmla="val 25000"/>
              </a:avLst>
            </a:prstGeom>
            <a:gradFill flip="none" rotWithShape="1">
              <a:gsLst>
                <a:gs pos="3000">
                  <a:schemeClr val="bg1">
                    <a:lumMod val="85000"/>
                  </a:schemeClr>
                </a:gs>
                <a:gs pos="23000">
                  <a:schemeClr val="accent3">
                    <a:lumMod val="40000"/>
                    <a:lumOff val="60000"/>
                  </a:schemeClr>
                </a:gs>
                <a:gs pos="58000">
                  <a:schemeClr val="accent3">
                    <a:lumMod val="20000"/>
                    <a:lumOff val="80000"/>
                  </a:schemeClr>
                </a:gs>
                <a:gs pos="100000">
                  <a:schemeClr val="accent3">
                    <a:lumMod val="40000"/>
                    <a:lumOff val="60000"/>
                  </a:schemeClr>
                </a:gs>
                <a:gs pos="85000">
                  <a:schemeClr val="bg1">
                    <a:lumMod val="95000"/>
                  </a:schemeClr>
                </a:gs>
                <a:gs pos="100000">
                  <a:schemeClr val="bg1">
                    <a:lumMod val="85000"/>
                  </a:schemeClr>
                </a:gs>
              </a:gsLst>
              <a:path path="shap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b="1" dirty="0" smtClean="0">
                  <a:ln w="1905"/>
                  <a:gradFill>
                    <a:gsLst>
                      <a:gs pos="0">
                        <a:schemeClr val="accent6">
                          <a:shade val="20000"/>
                          <a:satMod val="200000"/>
                        </a:schemeClr>
                      </a:gs>
                      <a:gs pos="78000">
                        <a:schemeClr val="accent6">
                          <a:tint val="90000"/>
                          <a:shade val="89000"/>
                          <a:satMod val="220000"/>
                        </a:schemeClr>
                      </a:gs>
                      <a:gs pos="100000">
                        <a:schemeClr val="accent6">
                          <a:tint val="12000"/>
                          <a:satMod val="255000"/>
                        </a:schemeClr>
                      </a:gs>
                    </a:gsLst>
                    <a:lin ang="5400000"/>
                  </a:gra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Agency FB" pitchFamily="34" charset="0"/>
                </a:rPr>
                <a:t>Quality</a:t>
              </a:r>
              <a:endParaRPr lang="en-GB" sz="28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gency FB" pitchFamily="34" charset="0"/>
              </a:endParaRPr>
            </a:p>
          </p:txBody>
        </p:sp>
        <p:sp>
          <p:nvSpPr>
            <p:cNvPr id="4" name="Horizontal Scroll 3"/>
            <p:cNvSpPr/>
            <p:nvPr/>
          </p:nvSpPr>
          <p:spPr>
            <a:xfrm>
              <a:off x="333437" y="2877642"/>
              <a:ext cx="2166861" cy="1000132"/>
            </a:xfrm>
            <a:prstGeom prst="horizontalScroll">
              <a:avLst>
                <a:gd name="adj" fmla="val 25000"/>
              </a:avLst>
            </a:prstGeom>
            <a:gradFill flip="none" rotWithShape="1">
              <a:gsLst>
                <a:gs pos="3000">
                  <a:schemeClr val="bg1">
                    <a:lumMod val="85000"/>
                  </a:schemeClr>
                </a:gs>
                <a:gs pos="23000">
                  <a:schemeClr val="accent3">
                    <a:lumMod val="40000"/>
                    <a:lumOff val="60000"/>
                  </a:schemeClr>
                </a:gs>
                <a:gs pos="58000">
                  <a:schemeClr val="accent3">
                    <a:lumMod val="20000"/>
                    <a:lumOff val="80000"/>
                  </a:schemeClr>
                </a:gs>
                <a:gs pos="100000">
                  <a:schemeClr val="accent3">
                    <a:lumMod val="40000"/>
                    <a:lumOff val="60000"/>
                  </a:schemeClr>
                </a:gs>
                <a:gs pos="85000">
                  <a:schemeClr val="bg1">
                    <a:lumMod val="95000"/>
                  </a:schemeClr>
                </a:gs>
                <a:gs pos="100000">
                  <a:schemeClr val="bg1">
                    <a:lumMod val="85000"/>
                  </a:schemeClr>
                </a:gs>
              </a:gsLst>
              <a:path path="shap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b="1" dirty="0" smtClean="0">
                  <a:ln w="1905"/>
                  <a:gradFill>
                    <a:gsLst>
                      <a:gs pos="0">
                        <a:schemeClr val="accent6">
                          <a:shade val="20000"/>
                          <a:satMod val="200000"/>
                        </a:schemeClr>
                      </a:gs>
                      <a:gs pos="78000">
                        <a:schemeClr val="accent6">
                          <a:tint val="90000"/>
                          <a:shade val="89000"/>
                          <a:satMod val="220000"/>
                        </a:schemeClr>
                      </a:gs>
                      <a:gs pos="100000">
                        <a:schemeClr val="accent6">
                          <a:tint val="12000"/>
                          <a:satMod val="255000"/>
                        </a:schemeClr>
                      </a:gs>
                    </a:gsLst>
                    <a:lin ang="5400000"/>
                  </a:gra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Agency FB" pitchFamily="34" charset="0"/>
                </a:rPr>
                <a:t>Availability</a:t>
              </a:r>
              <a:endParaRPr lang="en-GB" sz="20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gency FB" pitchFamily="34" charset="0"/>
              </a:endParaRPr>
            </a:p>
          </p:txBody>
        </p:sp>
        <p:sp>
          <p:nvSpPr>
            <p:cNvPr id="5" name="Horizontal Scroll 4"/>
            <p:cNvSpPr/>
            <p:nvPr/>
          </p:nvSpPr>
          <p:spPr>
            <a:xfrm rot="17239100">
              <a:off x="479407" y="4839704"/>
              <a:ext cx="1811894" cy="1025244"/>
            </a:xfrm>
            <a:prstGeom prst="horizontalScroll">
              <a:avLst>
                <a:gd name="adj" fmla="val 25000"/>
              </a:avLst>
            </a:prstGeom>
            <a:gradFill flip="none" rotWithShape="1">
              <a:gsLst>
                <a:gs pos="3000">
                  <a:schemeClr val="bg1">
                    <a:lumMod val="85000"/>
                  </a:schemeClr>
                </a:gs>
                <a:gs pos="23000">
                  <a:schemeClr val="accent3">
                    <a:lumMod val="40000"/>
                    <a:lumOff val="60000"/>
                  </a:schemeClr>
                </a:gs>
                <a:gs pos="58000">
                  <a:schemeClr val="accent3">
                    <a:lumMod val="20000"/>
                    <a:lumOff val="80000"/>
                  </a:schemeClr>
                </a:gs>
                <a:gs pos="100000">
                  <a:schemeClr val="accent3">
                    <a:lumMod val="40000"/>
                    <a:lumOff val="60000"/>
                  </a:schemeClr>
                </a:gs>
                <a:gs pos="85000">
                  <a:schemeClr val="bg1">
                    <a:lumMod val="95000"/>
                  </a:schemeClr>
                </a:gs>
                <a:gs pos="100000">
                  <a:schemeClr val="bg1">
                    <a:lumMod val="85000"/>
                  </a:schemeClr>
                </a:gs>
              </a:gsLst>
              <a:path path="shap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b="1" dirty="0" smtClean="0">
                  <a:ln w="1905"/>
                  <a:gradFill>
                    <a:gsLst>
                      <a:gs pos="0">
                        <a:schemeClr val="accent6">
                          <a:shade val="20000"/>
                          <a:satMod val="200000"/>
                        </a:schemeClr>
                      </a:gs>
                      <a:gs pos="78000">
                        <a:schemeClr val="accent6">
                          <a:tint val="90000"/>
                          <a:shade val="89000"/>
                          <a:satMod val="220000"/>
                        </a:schemeClr>
                      </a:gs>
                      <a:gs pos="100000">
                        <a:schemeClr val="accent6">
                          <a:tint val="12000"/>
                          <a:satMod val="255000"/>
                        </a:schemeClr>
                      </a:gs>
                    </a:gsLst>
                    <a:lin ang="5400000"/>
                  </a:gra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Agency FB" pitchFamily="34" charset="0"/>
                </a:rPr>
                <a:t>Cost</a:t>
              </a:r>
              <a:endParaRPr lang="en-GB" sz="32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gency FB" pitchFamily="34" charset="0"/>
              </a:endParaRPr>
            </a:p>
          </p:txBody>
        </p:sp>
        <p:sp>
          <p:nvSpPr>
            <p:cNvPr id="6" name="Horizontal Scroll 5"/>
            <p:cNvSpPr/>
            <p:nvPr/>
          </p:nvSpPr>
          <p:spPr>
            <a:xfrm rot="4261223">
              <a:off x="2994596" y="5042697"/>
              <a:ext cx="2721474" cy="1025244"/>
            </a:xfrm>
            <a:prstGeom prst="horizontalScroll">
              <a:avLst>
                <a:gd name="adj" fmla="val 25000"/>
              </a:avLst>
            </a:prstGeom>
            <a:gradFill flip="none" rotWithShape="1">
              <a:gsLst>
                <a:gs pos="3000">
                  <a:schemeClr val="bg1">
                    <a:lumMod val="85000"/>
                  </a:schemeClr>
                </a:gs>
                <a:gs pos="23000">
                  <a:schemeClr val="accent3">
                    <a:lumMod val="40000"/>
                    <a:lumOff val="60000"/>
                  </a:schemeClr>
                </a:gs>
                <a:gs pos="58000">
                  <a:schemeClr val="accent3">
                    <a:lumMod val="20000"/>
                    <a:lumOff val="80000"/>
                  </a:schemeClr>
                </a:gs>
                <a:gs pos="100000">
                  <a:schemeClr val="accent3">
                    <a:lumMod val="40000"/>
                    <a:lumOff val="60000"/>
                  </a:schemeClr>
                </a:gs>
                <a:gs pos="85000">
                  <a:schemeClr val="bg1">
                    <a:lumMod val="95000"/>
                  </a:schemeClr>
                </a:gs>
                <a:gs pos="100000">
                  <a:schemeClr val="bg1">
                    <a:lumMod val="85000"/>
                  </a:schemeClr>
                </a:gs>
              </a:gsLst>
              <a:path path="shap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b="1" dirty="0" smtClean="0">
                  <a:ln w="1905"/>
                  <a:gradFill>
                    <a:gsLst>
                      <a:gs pos="0">
                        <a:schemeClr val="accent6">
                          <a:shade val="20000"/>
                          <a:satMod val="200000"/>
                        </a:schemeClr>
                      </a:gs>
                      <a:gs pos="78000">
                        <a:schemeClr val="accent6">
                          <a:tint val="90000"/>
                          <a:shade val="89000"/>
                          <a:satMod val="220000"/>
                        </a:schemeClr>
                      </a:gs>
                      <a:gs pos="100000">
                        <a:schemeClr val="accent6">
                          <a:tint val="12000"/>
                          <a:satMod val="255000"/>
                        </a:schemeClr>
                      </a:gs>
                    </a:gsLst>
                    <a:lin ang="5400000"/>
                  </a:gra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Agency FB" pitchFamily="34" charset="0"/>
                </a:rPr>
                <a:t>Investments</a:t>
              </a:r>
              <a:endParaRPr lang="en-GB" sz="32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gency FB" pitchFamily="34" charset="0"/>
              </a:endParaRPr>
            </a:p>
          </p:txBody>
        </p:sp>
        <p:sp>
          <p:nvSpPr>
            <p:cNvPr id="7" name="Rounded Rectangle 6"/>
            <p:cNvSpPr/>
            <p:nvPr/>
          </p:nvSpPr>
          <p:spPr>
            <a:xfrm>
              <a:off x="142844" y="1857364"/>
              <a:ext cx="2214578" cy="500066"/>
            </a:xfrm>
            <a:prstGeom prst="roundRect">
              <a:avLst/>
            </a:prstGeom>
            <a:gradFill>
              <a:gsLst>
                <a:gs pos="3000">
                  <a:schemeClr val="tx1"/>
                </a:gs>
                <a:gs pos="82000">
                  <a:schemeClr val="tx1">
                    <a:lumMod val="50000"/>
                    <a:lumOff val="50000"/>
                  </a:schemeClr>
                </a:gs>
                <a:gs pos="100000">
                  <a:schemeClr val="bg1">
                    <a:lumMod val="95000"/>
                  </a:schemeClr>
                </a:gs>
                <a:gs pos="99000">
                  <a:schemeClr val="bg1">
                    <a:lumMod val="85000"/>
                  </a:schemeClr>
                </a:gs>
              </a:gsLst>
              <a:lin ang="0" scaled="0"/>
            </a:gradFill>
            <a:ln>
              <a:noFill/>
            </a:ln>
            <a:effectLst/>
            <a:scene3d>
              <a:camera prst="orthographicFront"/>
              <a:lightRig rig="threePt" dir="t"/>
            </a:scene3d>
            <a:sp3d>
              <a:bevelB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 smtClean="0">
                  <a:latin typeface="Agency FB" pitchFamily="34" charset="0"/>
                </a:rPr>
                <a:t>Regulating….</a:t>
              </a:r>
              <a:endParaRPr lang="en-GB" sz="2400" dirty="0">
                <a:latin typeface="Agency FB" pitchFamily="34" charset="0"/>
              </a:endParaRPr>
            </a:p>
          </p:txBody>
        </p:sp>
        <p:sp>
          <p:nvSpPr>
            <p:cNvPr id="8" name="Oval 7"/>
            <p:cNvSpPr/>
            <p:nvPr/>
          </p:nvSpPr>
          <p:spPr>
            <a:xfrm>
              <a:off x="5364088" y="2189458"/>
              <a:ext cx="3489408" cy="792088"/>
            </a:xfrm>
            <a:prstGeom prst="ellipse">
              <a:avLst/>
            </a:prstGeom>
            <a:gradFill flip="none" rotWithShape="1">
              <a:gsLst>
                <a:gs pos="0">
                  <a:srgbClr val="002060"/>
                </a:gs>
                <a:gs pos="50000">
                  <a:srgbClr val="002060">
                    <a:alpha val="57000"/>
                  </a:srgbClr>
                </a:gs>
                <a:gs pos="100000">
                  <a:srgbClr val="002060">
                    <a:alpha val="51000"/>
                  </a:srgb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b="1" dirty="0" smtClean="0">
                  <a:latin typeface="Agency FB" pitchFamily="34" charset="0"/>
                </a:rPr>
                <a:t>ICT ACT NO. 15 2009</a:t>
              </a:r>
              <a:endParaRPr lang="en-GB" sz="2400" b="1" dirty="0">
                <a:latin typeface="Agency FB" pitchFamily="34" charset="0"/>
              </a:endParaRPr>
            </a:p>
          </p:txBody>
        </p:sp>
        <p:sp>
          <p:nvSpPr>
            <p:cNvPr id="9" name="Oval 8"/>
            <p:cNvSpPr/>
            <p:nvPr/>
          </p:nvSpPr>
          <p:spPr>
            <a:xfrm>
              <a:off x="5388520" y="3794613"/>
              <a:ext cx="3464976" cy="941506"/>
            </a:xfrm>
            <a:prstGeom prst="ellipse">
              <a:avLst/>
            </a:prstGeom>
            <a:gradFill flip="none" rotWithShape="1">
              <a:gsLst>
                <a:gs pos="0">
                  <a:srgbClr val="002060"/>
                </a:gs>
                <a:gs pos="50000">
                  <a:srgbClr val="002060">
                    <a:alpha val="57000"/>
                  </a:srgbClr>
                </a:gs>
                <a:gs pos="100000">
                  <a:srgbClr val="002060">
                    <a:alpha val="51000"/>
                  </a:srgb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b="1" dirty="0" smtClean="0">
                  <a:latin typeface="Agency FB" pitchFamily="34" charset="0"/>
                </a:rPr>
                <a:t>POSTAL SERVICES ACT No. 22 </a:t>
              </a:r>
              <a:r>
                <a:rPr lang="en-US" sz="2400" b="1" dirty="0" smtClean="0">
                  <a:latin typeface="Agency FB" pitchFamily="34" charset="0"/>
                </a:rPr>
                <a:t>2009</a:t>
              </a:r>
              <a:endParaRPr lang="en-GB" sz="2400" b="1" dirty="0">
                <a:latin typeface="Agency FB" pitchFamily="34" charset="0"/>
              </a:endParaRPr>
            </a:p>
          </p:txBody>
        </p:sp>
        <p:sp>
          <p:nvSpPr>
            <p:cNvPr id="10" name="Oval 9"/>
            <p:cNvSpPr/>
            <p:nvPr/>
          </p:nvSpPr>
          <p:spPr>
            <a:xfrm>
              <a:off x="5488618" y="5352326"/>
              <a:ext cx="3364878" cy="893536"/>
            </a:xfrm>
            <a:prstGeom prst="ellipse">
              <a:avLst/>
            </a:prstGeom>
            <a:gradFill flip="none" rotWithShape="1">
              <a:gsLst>
                <a:gs pos="0">
                  <a:srgbClr val="002060"/>
                </a:gs>
                <a:gs pos="50000">
                  <a:srgbClr val="002060">
                    <a:alpha val="57000"/>
                  </a:srgbClr>
                </a:gs>
                <a:gs pos="100000">
                  <a:srgbClr val="002060">
                    <a:alpha val="51000"/>
                  </a:srgb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b="1" dirty="0" smtClean="0">
                  <a:latin typeface="Agency FB" pitchFamily="34" charset="0"/>
                </a:rPr>
                <a:t>ECT ACT No. 21 2009</a:t>
              </a:r>
              <a:endParaRPr lang="en-GB" sz="2400" b="1" dirty="0">
                <a:latin typeface="Agency FB" pitchFamily="34" charset="0"/>
              </a:endParaRPr>
            </a:p>
          </p:txBody>
        </p:sp>
        <p:sp>
          <p:nvSpPr>
            <p:cNvPr id="11" name="5-Point Star 10"/>
            <p:cNvSpPr/>
            <p:nvPr/>
          </p:nvSpPr>
          <p:spPr>
            <a:xfrm>
              <a:off x="642910" y="2071678"/>
              <a:ext cx="4357718" cy="4286280"/>
            </a:xfrm>
            <a:prstGeom prst="star5">
              <a:avLst/>
            </a:prstGeom>
            <a:gradFill flip="none" rotWithShape="1">
              <a:gsLst>
                <a:gs pos="3000">
                  <a:schemeClr val="accent1">
                    <a:tint val="66000"/>
                    <a:satMod val="160000"/>
                    <a:alpha val="31000"/>
                  </a:schemeClr>
                </a:gs>
                <a:gs pos="52000">
                  <a:srgbClr val="FF0000">
                    <a:alpha val="65000"/>
                  </a:srgbClr>
                </a:gs>
                <a:gs pos="60000">
                  <a:schemeClr val="accent6">
                    <a:lumMod val="40000"/>
                    <a:lumOff val="60000"/>
                  </a:schemeClr>
                </a:gs>
                <a:gs pos="65000">
                  <a:schemeClr val="accent6">
                    <a:lumMod val="60000"/>
                    <a:lumOff val="40000"/>
                  </a:schemeClr>
                </a:gs>
                <a:gs pos="85000">
                  <a:schemeClr val="accent2">
                    <a:lumMod val="40000"/>
                    <a:lumOff val="60000"/>
                  </a:schemeClr>
                </a:gs>
                <a:gs pos="91000">
                  <a:schemeClr val="bg1">
                    <a:lumMod val="95000"/>
                  </a:schemeClr>
                </a:gs>
              </a:gsLst>
              <a:path path="shape">
                <a:fillToRect l="50000" t="50000" r="50000" b="50000"/>
              </a:path>
              <a:tileRect/>
            </a:gradFill>
            <a:ln>
              <a:noFill/>
            </a:ln>
            <a:effectLst>
              <a:outerShdw blurRad="76200" dist="12700" dir="2700000" sy="-23000" kx="-800400" algn="bl" rotWithShape="0">
                <a:prstClr val="black">
                  <a:alpha val="20000"/>
                </a:prstClr>
              </a:outerShdw>
            </a:effectLst>
            <a:scene3d>
              <a:camera prst="orthographicFront"/>
              <a:lightRig rig="brightRoom" dir="t">
                <a:rot lat="0" lon="0" rev="7800000"/>
              </a:lightRig>
            </a:scene3d>
            <a:sp3d>
              <a:bevelT/>
              <a:bevelB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2" name="Title 1"/>
          <p:cNvSpPr txBox="1">
            <a:spLocks/>
          </p:cNvSpPr>
          <p:nvPr/>
        </p:nvSpPr>
        <p:spPr>
          <a:xfrm>
            <a:off x="457200" y="383404"/>
            <a:ext cx="8229600" cy="1143000"/>
          </a:xfrm>
          <a:prstGeom prst="rect">
            <a:avLst/>
          </a:prstGeom>
        </p:spPr>
        <p:txBody>
          <a:bodyPr/>
          <a:lstStyle>
            <a:lvl1pPr algn="ctr" defTabSz="457200" rtl="0" eaLnBrk="1" latinLnBrk="0" hangingPunct="1">
              <a:spcBef>
                <a:spcPct val="0"/>
              </a:spcBef>
              <a:buNone/>
              <a:defRPr sz="4400" b="1" i="0" kern="1200">
                <a:solidFill>
                  <a:schemeClr val="tx2">
                    <a:lumMod val="60000"/>
                    <a:lumOff val="40000"/>
                  </a:schemeClr>
                </a:solidFill>
                <a:latin typeface="Calibri"/>
                <a:ea typeface="+mj-ea"/>
                <a:cs typeface="Calibri"/>
              </a:defRPr>
            </a:lvl1pPr>
          </a:lstStyle>
          <a:p>
            <a:r>
              <a:rPr lang="en-US" dirty="0" smtClean="0"/>
              <a:t>ZICTA MANDATE</a:t>
            </a:r>
            <a:endParaRPr lang="en-US" dirty="0"/>
          </a:p>
        </p:txBody>
      </p:sp>
      <p:sp>
        <p:nvSpPr>
          <p:cNvPr id="13" name="Rounded Rectangle 12"/>
          <p:cNvSpPr/>
          <p:nvPr/>
        </p:nvSpPr>
        <p:spPr>
          <a:xfrm>
            <a:off x="2121877" y="5315700"/>
            <a:ext cx="1711569" cy="500066"/>
          </a:xfrm>
          <a:prstGeom prst="roundRect">
            <a:avLst/>
          </a:prstGeom>
          <a:gradFill>
            <a:gsLst>
              <a:gs pos="3000">
                <a:schemeClr val="tx1"/>
              </a:gs>
              <a:gs pos="82000">
                <a:schemeClr val="tx1">
                  <a:lumMod val="50000"/>
                  <a:lumOff val="50000"/>
                </a:schemeClr>
              </a:gs>
              <a:gs pos="100000">
                <a:schemeClr val="bg1">
                  <a:lumMod val="95000"/>
                </a:schemeClr>
              </a:gs>
              <a:gs pos="99000">
                <a:schemeClr val="bg1">
                  <a:lumMod val="85000"/>
                </a:schemeClr>
              </a:gs>
            </a:gsLst>
            <a:lin ang="0" scaled="0"/>
          </a:gradFill>
          <a:ln>
            <a:noFill/>
          </a:ln>
          <a:effectLst/>
          <a:scene3d>
            <a:camera prst="orthographicFront"/>
            <a:lightRig rig="threePt" dir="t"/>
          </a:scene3d>
          <a:sp3d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latin typeface="Agency FB" pitchFamily="34" charset="0"/>
              </a:rPr>
              <a:t>ICT Sector</a:t>
            </a:r>
            <a:endParaRPr lang="en-GB" sz="2400" dirty="0">
              <a:latin typeface="Agency FB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946569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755156966"/>
              </p:ext>
            </p:extLst>
          </p:nvPr>
        </p:nvGraphicFramePr>
        <p:xfrm>
          <a:off x="755576" y="1606991"/>
          <a:ext cx="7488832" cy="38164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Title 1"/>
          <p:cNvSpPr txBox="1">
            <a:spLocks/>
          </p:cNvSpPr>
          <p:nvPr/>
        </p:nvSpPr>
        <p:spPr>
          <a:xfrm>
            <a:off x="457200" y="570972"/>
            <a:ext cx="8229600" cy="1143000"/>
          </a:xfrm>
          <a:prstGeom prst="rect">
            <a:avLst/>
          </a:prstGeom>
        </p:spPr>
        <p:txBody>
          <a:bodyPr/>
          <a:lstStyle>
            <a:lvl1pPr algn="ctr" defTabSz="457200" rtl="0" eaLnBrk="1" latinLnBrk="0" hangingPunct="1">
              <a:spcBef>
                <a:spcPct val="0"/>
              </a:spcBef>
              <a:buNone/>
              <a:defRPr sz="4400" b="1" i="0" kern="1200">
                <a:solidFill>
                  <a:schemeClr val="tx2">
                    <a:lumMod val="60000"/>
                    <a:lumOff val="40000"/>
                  </a:schemeClr>
                </a:solidFill>
                <a:latin typeface="Calibri"/>
                <a:ea typeface="+mj-ea"/>
                <a:cs typeface="Calibri"/>
              </a:defRPr>
            </a:lvl1pPr>
          </a:lstStyle>
          <a:p>
            <a:r>
              <a:rPr lang="en-US" dirty="0" smtClean="0"/>
              <a:t>Type Approval Scope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132834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Application Procedure</a:t>
            </a:r>
            <a:endParaRPr lang="en-US" dirty="0"/>
          </a:p>
        </p:txBody>
      </p:sp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val="1126027852"/>
              </p:ext>
            </p:extLst>
          </p:nvPr>
        </p:nvGraphicFramePr>
        <p:xfrm>
          <a:off x="755576" y="1642160"/>
          <a:ext cx="7488832" cy="38164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7545149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Marketing ICT Equipment in Zambia</a:t>
            </a:r>
            <a:endParaRPr lang="en-US" dirty="0"/>
          </a:p>
        </p:txBody>
      </p:sp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val="4095520084"/>
              </p:ext>
            </p:extLst>
          </p:nvPr>
        </p:nvGraphicFramePr>
        <p:xfrm>
          <a:off x="755576" y="1712498"/>
          <a:ext cx="7488832" cy="38164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4516828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Type Approval Fees</a:t>
            </a:r>
            <a:endParaRPr lang="en-US" dirty="0"/>
          </a:p>
        </p:txBody>
      </p:sp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val="1430092269"/>
              </p:ext>
            </p:extLst>
          </p:nvPr>
        </p:nvGraphicFramePr>
        <p:xfrm>
          <a:off x="755576" y="1747667"/>
          <a:ext cx="7488832" cy="38164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5631174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Type Approval Process</a:t>
            </a:r>
            <a:endParaRPr lang="en-US" dirty="0"/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" y="1676398"/>
            <a:ext cx="3167492" cy="167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Right Arrow 3"/>
          <p:cNvSpPr/>
          <p:nvPr/>
        </p:nvSpPr>
        <p:spPr>
          <a:xfrm>
            <a:off x="3352800" y="1878839"/>
            <a:ext cx="2286000" cy="99063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dirty="0" smtClean="0"/>
              <a:t>Equipment before entering Zambian Market</a:t>
            </a:r>
            <a:endParaRPr lang="en-GB" sz="1400" dirty="0"/>
          </a:p>
        </p:txBody>
      </p:sp>
      <p:sp>
        <p:nvSpPr>
          <p:cNvPr id="5" name="5-Point Star 4"/>
          <p:cNvSpPr/>
          <p:nvPr/>
        </p:nvSpPr>
        <p:spPr>
          <a:xfrm>
            <a:off x="5535581" y="1295398"/>
            <a:ext cx="3608419" cy="2590800"/>
          </a:xfrm>
          <a:prstGeom prst="star5">
            <a:avLst/>
          </a:prstGeom>
          <a:gradFill flip="none" rotWithShape="1">
            <a:gsLst>
              <a:gs pos="3000">
                <a:schemeClr val="accent1">
                  <a:tint val="66000"/>
                  <a:satMod val="160000"/>
                  <a:alpha val="31000"/>
                </a:schemeClr>
              </a:gs>
              <a:gs pos="52000">
                <a:srgbClr val="FF0000">
                  <a:alpha val="65000"/>
                </a:srgbClr>
              </a:gs>
              <a:gs pos="60000">
                <a:schemeClr val="accent6">
                  <a:lumMod val="40000"/>
                  <a:lumOff val="60000"/>
                </a:schemeClr>
              </a:gs>
              <a:gs pos="65000">
                <a:schemeClr val="accent6">
                  <a:lumMod val="60000"/>
                  <a:lumOff val="40000"/>
                </a:schemeClr>
              </a:gs>
              <a:gs pos="85000">
                <a:schemeClr val="accent2">
                  <a:lumMod val="40000"/>
                  <a:lumOff val="60000"/>
                </a:schemeClr>
              </a:gs>
              <a:gs pos="91000">
                <a:schemeClr val="bg1">
                  <a:lumMod val="95000"/>
                </a:schemeClr>
              </a:gs>
            </a:gsLst>
            <a:path path="shape">
              <a:fillToRect l="50000" t="50000" r="50000" b="50000"/>
            </a:path>
            <a:tileRect/>
          </a:gradFill>
          <a:ln>
            <a:noFill/>
          </a:ln>
          <a:effectLst>
            <a:outerShdw blurRad="76200" dist="12700" dir="2700000" sy="-23000" kx="-800400" algn="bl" rotWithShape="0">
              <a:prstClr val="black">
                <a:alpha val="20000"/>
              </a:prstClr>
            </a:outerShdw>
          </a:effectLst>
          <a:scene3d>
            <a:camera prst="orthographicFront"/>
            <a:lightRig rig="brightRoom" dir="t">
              <a:rot lat="0" lon="0" rev="7800000"/>
            </a:lightRig>
          </a:scene3d>
          <a:sp3d>
            <a:bevelT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ZICTA TYPE APPROVAL</a:t>
            </a:r>
            <a:endParaRPr lang="en-GB" dirty="0"/>
          </a:p>
        </p:txBody>
      </p:sp>
      <p:sp>
        <p:nvSpPr>
          <p:cNvPr id="6" name="Right Arrow 5"/>
          <p:cNvSpPr/>
          <p:nvPr/>
        </p:nvSpPr>
        <p:spPr>
          <a:xfrm rot="5400000">
            <a:off x="5485293" y="4139819"/>
            <a:ext cx="1828802" cy="99063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Type Acceptance</a:t>
            </a:r>
            <a:endParaRPr lang="en-GB" dirty="0"/>
          </a:p>
        </p:txBody>
      </p:sp>
      <p:sp>
        <p:nvSpPr>
          <p:cNvPr id="7" name="Right Arrow 6"/>
          <p:cNvSpPr/>
          <p:nvPr/>
        </p:nvSpPr>
        <p:spPr>
          <a:xfrm rot="5400000">
            <a:off x="7353316" y="4152882"/>
            <a:ext cx="1828802" cy="99063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Standard Type Approval</a:t>
            </a:r>
            <a:endParaRPr lang="en-GB" dirty="0"/>
          </a:p>
        </p:txBody>
      </p:sp>
      <p:sp>
        <p:nvSpPr>
          <p:cNvPr id="8" name="Right Arrow 7"/>
          <p:cNvSpPr/>
          <p:nvPr/>
        </p:nvSpPr>
        <p:spPr>
          <a:xfrm rot="19095623">
            <a:off x="7642420" y="1159247"/>
            <a:ext cx="1342159" cy="99063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Rejection</a:t>
            </a:r>
            <a:endParaRPr lang="en-GB" dirty="0"/>
          </a:p>
        </p:txBody>
      </p:sp>
      <p:sp>
        <p:nvSpPr>
          <p:cNvPr id="9" name="Explosion 2 8"/>
          <p:cNvSpPr/>
          <p:nvPr/>
        </p:nvSpPr>
        <p:spPr>
          <a:xfrm>
            <a:off x="5471864" y="5229200"/>
            <a:ext cx="3276600" cy="1491208"/>
          </a:xfrm>
          <a:prstGeom prst="irregularSeal2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latin typeface="Agency FB" pitchFamily="34" charset="0"/>
              </a:rPr>
              <a:t>Certification and Marking</a:t>
            </a:r>
            <a:endParaRPr lang="en-GB" sz="2000" b="1" dirty="0">
              <a:latin typeface="Agency FB" pitchFamily="34" charset="0"/>
            </a:endParaRPr>
          </a:p>
        </p:txBody>
      </p:sp>
      <p:sp>
        <p:nvSpPr>
          <p:cNvPr id="10" name="Right Arrow 9"/>
          <p:cNvSpPr/>
          <p:nvPr/>
        </p:nvSpPr>
        <p:spPr>
          <a:xfrm rot="10800000">
            <a:off x="2209800" y="5334000"/>
            <a:ext cx="3334490" cy="1219200"/>
          </a:xfrm>
          <a:prstGeom prst="rightArrow">
            <a:avLst>
              <a:gd name="adj1" fmla="val 73735"/>
              <a:gd name="adj2" fmla="val 71099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en-GB" sz="1400" dirty="0" smtClean="0"/>
              <a:t>Equipment Allowed to enter Zambian Market</a:t>
            </a:r>
            <a:endParaRPr lang="en-GB" sz="1400" dirty="0"/>
          </a:p>
        </p:txBody>
      </p:sp>
      <p:pic>
        <p:nvPicPr>
          <p:cNvPr id="11" name="Picture 4" descr="http://t1.gstatic.com/images?q=tbn:ANd9GcSTkSaoEk6z88c44xV6G3Ka_ZdtuiQq0-5ZDlgSfxGkdyspWI2jWjbGyHE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8600" y="3581400"/>
            <a:ext cx="1408799" cy="10537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 descr="http://t0.gstatic.com/images?q=tbn:ANd9GcTonAkycUzdouGxCeq6_BI_ku7Nr_ilawNyaqNnnQhRnDyDj5KKJy59PYE2">
            <a:hlinkClick r:id="rId5"/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65979" y="4286518"/>
            <a:ext cx="953421" cy="8728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Curved Left Arrow 12"/>
          <p:cNvSpPr/>
          <p:nvPr/>
        </p:nvSpPr>
        <p:spPr>
          <a:xfrm>
            <a:off x="2971800" y="2924682"/>
            <a:ext cx="974932" cy="2180718"/>
          </a:xfrm>
          <a:prstGeom prst="curvedLeftArrow">
            <a:avLst>
              <a:gd name="adj1" fmla="val 29062"/>
              <a:gd name="adj2" fmla="val 74857"/>
              <a:gd name="adj3" fmla="val 41511"/>
            </a:avLst>
          </a:prstGeom>
          <a:gradFill>
            <a:gsLst>
              <a:gs pos="0">
                <a:schemeClr val="tx1">
                  <a:lumMod val="95000"/>
                  <a:lumOff val="5000"/>
                </a:schemeClr>
              </a:gs>
              <a:gs pos="50000">
                <a:srgbClr val="C00000"/>
              </a:gs>
              <a:gs pos="100000">
                <a:schemeClr val="bg1">
                  <a:lumMod val="95000"/>
                </a:schemeClr>
              </a:gs>
            </a:gsLst>
            <a:path path="shape">
              <a:fillToRect l="50000" t="50000" r="50000" b="50000"/>
            </a:path>
          </a:gra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pic>
        <p:nvPicPr>
          <p:cNvPr id="14" name="Picture 13" descr="F:\DSC00801.JPG"/>
          <p:cNvPicPr/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14817" y="5334001"/>
            <a:ext cx="1995336" cy="121729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15323788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Challenges</a:t>
            </a:r>
            <a:endParaRPr lang="en-US" dirty="0"/>
          </a:p>
        </p:txBody>
      </p:sp>
      <p:grpSp>
        <p:nvGrpSpPr>
          <p:cNvPr id="4" name="Group 3"/>
          <p:cNvGrpSpPr/>
          <p:nvPr/>
        </p:nvGrpSpPr>
        <p:grpSpPr>
          <a:xfrm>
            <a:off x="539586" y="1476801"/>
            <a:ext cx="8014008" cy="4316663"/>
            <a:chOff x="35496" y="762311"/>
            <a:chExt cx="9274758" cy="6095692"/>
          </a:xfrm>
        </p:grpSpPr>
        <p:sp>
          <p:nvSpPr>
            <p:cNvPr id="5" name="Rounded Rectangle 4"/>
            <p:cNvSpPr/>
            <p:nvPr/>
          </p:nvSpPr>
          <p:spPr>
            <a:xfrm>
              <a:off x="179512" y="2759443"/>
              <a:ext cx="1691680" cy="1389638"/>
            </a:xfrm>
            <a:prstGeom prst="roundRect">
              <a:avLst/>
            </a:prstGeom>
            <a:gradFill flip="none" rotWithShape="1">
              <a:gsLst>
                <a:gs pos="3000">
                  <a:schemeClr val="tx2">
                    <a:lumMod val="50000"/>
                    <a:alpha val="59000"/>
                  </a:schemeClr>
                </a:gs>
                <a:gs pos="39000">
                  <a:schemeClr val="tx1">
                    <a:lumMod val="75000"/>
                    <a:lumOff val="25000"/>
                  </a:schemeClr>
                </a:gs>
                <a:gs pos="96000">
                  <a:schemeClr val="tx2">
                    <a:lumMod val="75000"/>
                    <a:alpha val="83000"/>
                  </a:schemeClr>
                </a:gs>
              </a:gsLst>
              <a:lin ang="108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>
                <a:lnSpc>
                  <a:spcPct val="150000"/>
                </a:lnSpc>
                <a:buFont typeface="Wingdings" pitchFamily="2" charset="2"/>
                <a:buChar char="v"/>
              </a:pPr>
              <a:r>
                <a:rPr lang="en-US" sz="1600" dirty="0" smtClean="0">
                  <a:latin typeface="Agency FB" pitchFamily="34" charset="0"/>
                </a:rPr>
                <a:t> Fake Docs</a:t>
              </a:r>
            </a:p>
            <a:p>
              <a:pPr>
                <a:lnSpc>
                  <a:spcPct val="150000"/>
                </a:lnSpc>
                <a:buFont typeface="Wingdings" pitchFamily="2" charset="2"/>
                <a:buChar char="v"/>
              </a:pPr>
              <a:r>
                <a:rPr lang="en-US" sz="1600" dirty="0" smtClean="0">
                  <a:latin typeface="Agency FB" pitchFamily="34" charset="0"/>
                </a:rPr>
                <a:t>Cheap</a:t>
              </a:r>
            </a:p>
            <a:p>
              <a:pPr>
                <a:lnSpc>
                  <a:spcPct val="150000"/>
                </a:lnSpc>
                <a:buFont typeface="Wingdings" pitchFamily="2" charset="2"/>
                <a:buChar char="v"/>
              </a:pPr>
              <a:r>
                <a:rPr lang="en-US" sz="1600" dirty="0" smtClean="0">
                  <a:latin typeface="Agency FB" pitchFamily="34" charset="0"/>
                </a:rPr>
                <a:t>Fake Products</a:t>
              </a:r>
              <a:endParaRPr lang="en-GB" sz="1600" dirty="0">
                <a:latin typeface="Agency FB" pitchFamily="34" charset="0"/>
              </a:endParaRPr>
            </a:p>
          </p:txBody>
        </p:sp>
        <p:sp>
          <p:nvSpPr>
            <p:cNvPr id="6" name="Rounded Rectangle 5"/>
            <p:cNvSpPr/>
            <p:nvPr/>
          </p:nvSpPr>
          <p:spPr>
            <a:xfrm>
              <a:off x="1907704" y="5489848"/>
              <a:ext cx="3168352" cy="1368152"/>
            </a:xfrm>
            <a:prstGeom prst="roundRect">
              <a:avLst/>
            </a:prstGeom>
            <a:gradFill flip="none" rotWithShape="1">
              <a:gsLst>
                <a:gs pos="3000">
                  <a:schemeClr val="tx2">
                    <a:lumMod val="50000"/>
                    <a:alpha val="59000"/>
                  </a:schemeClr>
                </a:gs>
                <a:gs pos="39000">
                  <a:schemeClr val="tx1">
                    <a:lumMod val="75000"/>
                    <a:lumOff val="25000"/>
                  </a:schemeClr>
                </a:gs>
                <a:gs pos="96000">
                  <a:schemeClr val="tx2">
                    <a:lumMod val="75000"/>
                    <a:alpha val="83000"/>
                  </a:schemeClr>
                </a:gs>
              </a:gsLst>
              <a:lin ang="108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>
                <a:lnSpc>
                  <a:spcPct val="150000"/>
                </a:lnSpc>
                <a:buFont typeface="Wingdings" pitchFamily="2" charset="2"/>
                <a:buChar char="v"/>
              </a:pPr>
              <a:r>
                <a:rPr lang="en-US" sz="1600" dirty="0" smtClean="0">
                  <a:latin typeface="Agency FB" pitchFamily="34" charset="0"/>
                </a:rPr>
                <a:t> No Accredited Test Labs</a:t>
              </a:r>
            </a:p>
            <a:p>
              <a:pPr>
                <a:lnSpc>
                  <a:spcPct val="150000"/>
                </a:lnSpc>
                <a:buFont typeface="Wingdings" pitchFamily="2" charset="2"/>
                <a:buChar char="v"/>
              </a:pPr>
              <a:r>
                <a:rPr lang="en-US" sz="1600" dirty="0" smtClean="0">
                  <a:latin typeface="Agency FB" pitchFamily="34" charset="0"/>
                </a:rPr>
                <a:t>No MRAs </a:t>
              </a:r>
            </a:p>
            <a:p>
              <a:pPr>
                <a:lnSpc>
                  <a:spcPct val="150000"/>
                </a:lnSpc>
                <a:buFont typeface="Wingdings" pitchFamily="2" charset="2"/>
                <a:buChar char="v"/>
              </a:pPr>
              <a:r>
                <a:rPr lang="en-US" sz="1600" dirty="0" smtClean="0">
                  <a:latin typeface="Agency FB" pitchFamily="34" charset="0"/>
                </a:rPr>
                <a:t>Low cost poor  quality</a:t>
              </a:r>
              <a:endParaRPr lang="en-GB" sz="1600" dirty="0">
                <a:latin typeface="Agency FB" pitchFamily="34" charset="0"/>
              </a:endParaRPr>
            </a:p>
          </p:txBody>
        </p:sp>
        <p:sp>
          <p:nvSpPr>
            <p:cNvPr id="7" name="Rounded Rectangle 6"/>
            <p:cNvSpPr/>
            <p:nvPr/>
          </p:nvSpPr>
          <p:spPr>
            <a:xfrm>
              <a:off x="5436096" y="4869160"/>
              <a:ext cx="3168352" cy="1776741"/>
            </a:xfrm>
            <a:prstGeom prst="roundRect">
              <a:avLst/>
            </a:prstGeom>
            <a:gradFill flip="none" rotWithShape="1">
              <a:gsLst>
                <a:gs pos="3000">
                  <a:schemeClr val="tx2">
                    <a:lumMod val="50000"/>
                    <a:alpha val="59000"/>
                  </a:schemeClr>
                </a:gs>
                <a:gs pos="39000">
                  <a:schemeClr val="tx1">
                    <a:lumMod val="75000"/>
                    <a:lumOff val="25000"/>
                  </a:schemeClr>
                </a:gs>
                <a:gs pos="96000">
                  <a:schemeClr val="tx2">
                    <a:lumMod val="75000"/>
                    <a:alpha val="83000"/>
                  </a:schemeClr>
                </a:gs>
              </a:gsLst>
              <a:lin ang="108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>
                <a:lnSpc>
                  <a:spcPct val="150000"/>
                </a:lnSpc>
                <a:buFont typeface="Wingdings" pitchFamily="2" charset="2"/>
                <a:buChar char="v"/>
              </a:pPr>
              <a:r>
                <a:rPr lang="en-US" sz="1400" dirty="0" smtClean="0">
                  <a:latin typeface="Agency FB" pitchFamily="34" charset="0"/>
                </a:rPr>
                <a:t> SDoC</a:t>
              </a:r>
            </a:p>
            <a:p>
              <a:pPr>
                <a:lnSpc>
                  <a:spcPct val="150000"/>
                </a:lnSpc>
                <a:buFont typeface="Wingdings" pitchFamily="2" charset="2"/>
                <a:buChar char="v"/>
              </a:pPr>
              <a:r>
                <a:rPr lang="en-US" sz="1400" dirty="0" smtClean="0">
                  <a:latin typeface="Agency FB" pitchFamily="34" charset="0"/>
                </a:rPr>
                <a:t>Proprietary Standards</a:t>
              </a:r>
            </a:p>
            <a:p>
              <a:pPr>
                <a:lnSpc>
                  <a:spcPct val="150000"/>
                </a:lnSpc>
                <a:buFont typeface="Wingdings" pitchFamily="2" charset="2"/>
                <a:buChar char="v"/>
              </a:pPr>
              <a:r>
                <a:rPr lang="en-US" sz="1400" dirty="0" smtClean="0">
                  <a:latin typeface="Agency FB" pitchFamily="34" charset="0"/>
                </a:rPr>
                <a:t>Lock-in</a:t>
              </a:r>
            </a:p>
            <a:p>
              <a:pPr>
                <a:lnSpc>
                  <a:spcPct val="150000"/>
                </a:lnSpc>
                <a:buFont typeface="Wingdings" pitchFamily="2" charset="2"/>
                <a:buChar char="v"/>
              </a:pPr>
              <a:r>
                <a:rPr lang="en-US" sz="1400" dirty="0" smtClean="0">
                  <a:latin typeface="Agency FB" pitchFamily="34" charset="0"/>
                </a:rPr>
                <a:t>Limited knowledge transfer</a:t>
              </a:r>
              <a:endParaRPr lang="en-GB" sz="1400" dirty="0">
                <a:latin typeface="Agency FB" pitchFamily="34" charset="0"/>
              </a:endParaRPr>
            </a:p>
          </p:txBody>
        </p:sp>
        <p:grpSp>
          <p:nvGrpSpPr>
            <p:cNvPr id="8" name="Group 57"/>
            <p:cNvGrpSpPr>
              <a:grpSpLocks/>
            </p:cNvGrpSpPr>
            <p:nvPr/>
          </p:nvGrpSpPr>
          <p:grpSpPr bwMode="auto">
            <a:xfrm>
              <a:off x="7524320" y="4221090"/>
              <a:ext cx="1785934" cy="2374903"/>
              <a:chOff x="6160880" y="1214422"/>
              <a:chExt cx="2554525" cy="4429156"/>
            </a:xfrm>
          </p:grpSpPr>
          <p:sp>
            <p:nvSpPr>
              <p:cNvPr id="58" name="Freeform 6"/>
              <p:cNvSpPr>
                <a:spLocks/>
              </p:cNvSpPr>
              <p:nvPr/>
            </p:nvSpPr>
            <p:spPr bwMode="auto">
              <a:xfrm flipH="1">
                <a:off x="7057550" y="1876218"/>
                <a:ext cx="440945" cy="886917"/>
              </a:xfrm>
              <a:custGeom>
                <a:avLst/>
                <a:gdLst>
                  <a:gd name="T0" fmla="*/ 0 w 179"/>
                  <a:gd name="T1" fmla="*/ 97642 h 327"/>
                  <a:gd name="T2" fmla="*/ 118242 w 179"/>
                  <a:gd name="T3" fmla="*/ 40684 h 327"/>
                  <a:gd name="T4" fmla="*/ 381824 w 179"/>
                  <a:gd name="T5" fmla="*/ 0 h 327"/>
                  <a:gd name="T6" fmla="*/ 440945 w 179"/>
                  <a:gd name="T7" fmla="*/ 295639 h 327"/>
                  <a:gd name="T8" fmla="*/ 253728 w 179"/>
                  <a:gd name="T9" fmla="*/ 886917 h 327"/>
                  <a:gd name="T10" fmla="*/ 0 w 179"/>
                  <a:gd name="T11" fmla="*/ 97642 h 327"/>
                  <a:gd name="T12" fmla="*/ 0 w 179"/>
                  <a:gd name="T13" fmla="*/ 97642 h 327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79"/>
                  <a:gd name="T22" fmla="*/ 0 h 327"/>
                  <a:gd name="T23" fmla="*/ 179 w 179"/>
                  <a:gd name="T24" fmla="*/ 327 h 327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79" h="327">
                    <a:moveTo>
                      <a:pt x="0" y="36"/>
                    </a:moveTo>
                    <a:lnTo>
                      <a:pt x="48" y="15"/>
                    </a:lnTo>
                    <a:lnTo>
                      <a:pt x="155" y="0"/>
                    </a:lnTo>
                    <a:lnTo>
                      <a:pt x="179" y="109"/>
                    </a:lnTo>
                    <a:lnTo>
                      <a:pt x="103" y="327"/>
                    </a:lnTo>
                    <a:lnTo>
                      <a:pt x="0" y="36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GB" sz="1400"/>
              </a:p>
            </p:txBody>
          </p:sp>
          <p:sp>
            <p:nvSpPr>
              <p:cNvPr id="59" name="Freeform 10"/>
              <p:cNvSpPr>
                <a:spLocks/>
              </p:cNvSpPr>
              <p:nvPr/>
            </p:nvSpPr>
            <p:spPr bwMode="auto">
              <a:xfrm flipH="1">
                <a:off x="6175661" y="3262195"/>
                <a:ext cx="295605" cy="249530"/>
              </a:xfrm>
              <a:custGeom>
                <a:avLst/>
                <a:gdLst>
                  <a:gd name="T0" fmla="*/ 0 w 120"/>
                  <a:gd name="T1" fmla="*/ 37972 h 92"/>
                  <a:gd name="T2" fmla="*/ 86218 w 120"/>
                  <a:gd name="T3" fmla="*/ 222407 h 92"/>
                  <a:gd name="T4" fmla="*/ 157656 w 120"/>
                  <a:gd name="T5" fmla="*/ 249530 h 92"/>
                  <a:gd name="T6" fmla="*/ 204460 w 120"/>
                  <a:gd name="T7" fmla="*/ 168162 h 92"/>
                  <a:gd name="T8" fmla="*/ 261118 w 120"/>
                  <a:gd name="T9" fmla="*/ 203421 h 92"/>
                  <a:gd name="T10" fmla="*/ 295605 w 120"/>
                  <a:gd name="T11" fmla="*/ 100354 h 92"/>
                  <a:gd name="T12" fmla="*/ 157656 w 120"/>
                  <a:gd name="T13" fmla="*/ 0 h 92"/>
                  <a:gd name="T14" fmla="*/ 0 w 120"/>
                  <a:gd name="T15" fmla="*/ 37972 h 92"/>
                  <a:gd name="T16" fmla="*/ 0 w 120"/>
                  <a:gd name="T17" fmla="*/ 37972 h 92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120"/>
                  <a:gd name="T28" fmla="*/ 0 h 92"/>
                  <a:gd name="T29" fmla="*/ 120 w 120"/>
                  <a:gd name="T30" fmla="*/ 92 h 92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120" h="92">
                    <a:moveTo>
                      <a:pt x="0" y="14"/>
                    </a:moveTo>
                    <a:lnTo>
                      <a:pt x="35" y="82"/>
                    </a:lnTo>
                    <a:lnTo>
                      <a:pt x="64" y="92"/>
                    </a:lnTo>
                    <a:lnTo>
                      <a:pt x="83" y="62"/>
                    </a:lnTo>
                    <a:lnTo>
                      <a:pt x="106" y="75"/>
                    </a:lnTo>
                    <a:lnTo>
                      <a:pt x="120" y="37"/>
                    </a:lnTo>
                    <a:lnTo>
                      <a:pt x="64" y="0"/>
                    </a:lnTo>
                    <a:lnTo>
                      <a:pt x="0" y="14"/>
                    </a:lnTo>
                    <a:close/>
                  </a:path>
                </a:pathLst>
              </a:custGeom>
              <a:solidFill>
                <a:srgbClr val="FFE6D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GB" sz="1400"/>
              </a:p>
            </p:txBody>
          </p:sp>
          <p:sp>
            <p:nvSpPr>
              <p:cNvPr id="60" name="Freeform 65"/>
              <p:cNvSpPr>
                <a:spLocks/>
              </p:cNvSpPr>
              <p:nvPr/>
            </p:nvSpPr>
            <p:spPr bwMode="auto">
              <a:xfrm flipH="1">
                <a:off x="7769467" y="3465616"/>
                <a:ext cx="923768" cy="979135"/>
              </a:xfrm>
              <a:custGeom>
                <a:avLst/>
                <a:gdLst>
                  <a:gd name="T0" fmla="*/ 96072 w 375"/>
                  <a:gd name="T1" fmla="*/ 151888 h 361"/>
                  <a:gd name="T2" fmla="*/ 0 w 375"/>
                  <a:gd name="T3" fmla="*/ 935738 h 361"/>
                  <a:gd name="T4" fmla="*/ 295606 w 375"/>
                  <a:gd name="T5" fmla="*/ 979135 h 361"/>
                  <a:gd name="T6" fmla="*/ 788282 w 375"/>
                  <a:gd name="T7" fmla="*/ 892342 h 361"/>
                  <a:gd name="T8" fmla="*/ 923768 w 375"/>
                  <a:gd name="T9" fmla="*/ 0 h 361"/>
                  <a:gd name="T10" fmla="*/ 96072 w 375"/>
                  <a:gd name="T11" fmla="*/ 151888 h 361"/>
                  <a:gd name="T12" fmla="*/ 96072 w 375"/>
                  <a:gd name="T13" fmla="*/ 151888 h 361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375"/>
                  <a:gd name="T22" fmla="*/ 0 h 361"/>
                  <a:gd name="T23" fmla="*/ 375 w 375"/>
                  <a:gd name="T24" fmla="*/ 361 h 361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375" h="361">
                    <a:moveTo>
                      <a:pt x="39" y="56"/>
                    </a:moveTo>
                    <a:lnTo>
                      <a:pt x="0" y="345"/>
                    </a:lnTo>
                    <a:lnTo>
                      <a:pt x="120" y="361"/>
                    </a:lnTo>
                    <a:lnTo>
                      <a:pt x="320" y="329"/>
                    </a:lnTo>
                    <a:lnTo>
                      <a:pt x="375" y="0"/>
                    </a:lnTo>
                    <a:lnTo>
                      <a:pt x="39" y="56"/>
                    </a:lnTo>
                    <a:close/>
                  </a:path>
                </a:pathLst>
              </a:custGeom>
              <a:solidFill>
                <a:srgbClr val="FFCC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GB" sz="1400"/>
              </a:p>
            </p:txBody>
          </p:sp>
          <p:sp>
            <p:nvSpPr>
              <p:cNvPr id="61" name="Freeform 69"/>
              <p:cNvSpPr>
                <a:spLocks/>
              </p:cNvSpPr>
              <p:nvPr/>
            </p:nvSpPr>
            <p:spPr bwMode="auto">
              <a:xfrm flipH="1">
                <a:off x="7148696" y="1453102"/>
                <a:ext cx="448335" cy="488211"/>
              </a:xfrm>
              <a:custGeom>
                <a:avLst/>
                <a:gdLst>
                  <a:gd name="T0" fmla="*/ 448335 w 182"/>
                  <a:gd name="T1" fmla="*/ 10849 h 180"/>
                  <a:gd name="T2" fmla="*/ 431091 w 182"/>
                  <a:gd name="T3" fmla="*/ 149176 h 180"/>
                  <a:gd name="T4" fmla="*/ 347336 w 182"/>
                  <a:gd name="T5" fmla="*/ 488211 h 180"/>
                  <a:gd name="T6" fmla="*/ 133022 w 182"/>
                  <a:gd name="T7" fmla="*/ 395993 h 180"/>
                  <a:gd name="T8" fmla="*/ 19707 w 182"/>
                  <a:gd name="T9" fmla="*/ 252242 h 180"/>
                  <a:gd name="T10" fmla="*/ 0 w 182"/>
                  <a:gd name="T11" fmla="*/ 127477 h 180"/>
                  <a:gd name="T12" fmla="*/ 0 w 182"/>
                  <a:gd name="T13" fmla="*/ 122053 h 180"/>
                  <a:gd name="T14" fmla="*/ 12317 w 182"/>
                  <a:gd name="T15" fmla="*/ 116628 h 180"/>
                  <a:gd name="T16" fmla="*/ 19707 w 182"/>
                  <a:gd name="T17" fmla="*/ 111204 h 180"/>
                  <a:gd name="T18" fmla="*/ 36951 w 182"/>
                  <a:gd name="T19" fmla="*/ 103067 h 180"/>
                  <a:gd name="T20" fmla="*/ 56658 w 182"/>
                  <a:gd name="T21" fmla="*/ 92218 h 180"/>
                  <a:gd name="T22" fmla="*/ 76365 w 182"/>
                  <a:gd name="T23" fmla="*/ 84081 h 180"/>
                  <a:gd name="T24" fmla="*/ 98535 w 182"/>
                  <a:gd name="T25" fmla="*/ 73232 h 180"/>
                  <a:gd name="T26" fmla="*/ 125632 w 182"/>
                  <a:gd name="T27" fmla="*/ 62383 h 180"/>
                  <a:gd name="T28" fmla="*/ 147803 w 182"/>
                  <a:gd name="T29" fmla="*/ 48821 h 180"/>
                  <a:gd name="T30" fmla="*/ 169973 w 182"/>
                  <a:gd name="T31" fmla="*/ 40684 h 180"/>
                  <a:gd name="T32" fmla="*/ 192144 w 182"/>
                  <a:gd name="T33" fmla="*/ 24411 h 180"/>
                  <a:gd name="T34" fmla="*/ 211851 w 182"/>
                  <a:gd name="T35" fmla="*/ 21698 h 180"/>
                  <a:gd name="T36" fmla="*/ 226631 w 182"/>
                  <a:gd name="T37" fmla="*/ 5425 h 180"/>
                  <a:gd name="T38" fmla="*/ 243875 w 182"/>
                  <a:gd name="T39" fmla="*/ 0 h 180"/>
                  <a:gd name="T40" fmla="*/ 251265 w 182"/>
                  <a:gd name="T41" fmla="*/ 0 h 180"/>
                  <a:gd name="T42" fmla="*/ 261118 w 182"/>
                  <a:gd name="T43" fmla="*/ 0 h 180"/>
                  <a:gd name="T44" fmla="*/ 268508 w 182"/>
                  <a:gd name="T45" fmla="*/ 0 h 180"/>
                  <a:gd name="T46" fmla="*/ 290679 w 182"/>
                  <a:gd name="T47" fmla="*/ 0 h 180"/>
                  <a:gd name="T48" fmla="*/ 305459 w 182"/>
                  <a:gd name="T49" fmla="*/ 0 h 180"/>
                  <a:gd name="T50" fmla="*/ 322703 w 182"/>
                  <a:gd name="T51" fmla="*/ 0 h 180"/>
                  <a:gd name="T52" fmla="*/ 339946 w 182"/>
                  <a:gd name="T53" fmla="*/ 0 h 180"/>
                  <a:gd name="T54" fmla="*/ 357190 w 182"/>
                  <a:gd name="T55" fmla="*/ 5425 h 180"/>
                  <a:gd name="T56" fmla="*/ 374434 w 182"/>
                  <a:gd name="T57" fmla="*/ 5425 h 180"/>
                  <a:gd name="T58" fmla="*/ 391677 w 182"/>
                  <a:gd name="T59" fmla="*/ 5425 h 180"/>
                  <a:gd name="T60" fmla="*/ 403994 w 182"/>
                  <a:gd name="T61" fmla="*/ 5425 h 180"/>
                  <a:gd name="T62" fmla="*/ 418774 w 182"/>
                  <a:gd name="T63" fmla="*/ 5425 h 180"/>
                  <a:gd name="T64" fmla="*/ 440945 w 182"/>
                  <a:gd name="T65" fmla="*/ 10849 h 180"/>
                  <a:gd name="T66" fmla="*/ 448335 w 182"/>
                  <a:gd name="T67" fmla="*/ 10849 h 180"/>
                  <a:gd name="T68" fmla="*/ 448335 w 182"/>
                  <a:gd name="T69" fmla="*/ 10849 h 180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w 182"/>
                  <a:gd name="T106" fmla="*/ 0 h 180"/>
                  <a:gd name="T107" fmla="*/ 182 w 182"/>
                  <a:gd name="T108" fmla="*/ 180 h 180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T105" t="T106" r="T107" b="T108"/>
                <a:pathLst>
                  <a:path w="182" h="180">
                    <a:moveTo>
                      <a:pt x="182" y="4"/>
                    </a:moveTo>
                    <a:lnTo>
                      <a:pt x="175" y="55"/>
                    </a:lnTo>
                    <a:lnTo>
                      <a:pt x="141" y="180"/>
                    </a:lnTo>
                    <a:lnTo>
                      <a:pt x="54" y="146"/>
                    </a:lnTo>
                    <a:lnTo>
                      <a:pt x="8" y="93"/>
                    </a:lnTo>
                    <a:lnTo>
                      <a:pt x="0" y="47"/>
                    </a:lnTo>
                    <a:lnTo>
                      <a:pt x="0" y="45"/>
                    </a:lnTo>
                    <a:lnTo>
                      <a:pt x="5" y="43"/>
                    </a:lnTo>
                    <a:lnTo>
                      <a:pt x="8" y="41"/>
                    </a:lnTo>
                    <a:lnTo>
                      <a:pt x="15" y="38"/>
                    </a:lnTo>
                    <a:lnTo>
                      <a:pt x="23" y="34"/>
                    </a:lnTo>
                    <a:lnTo>
                      <a:pt x="31" y="31"/>
                    </a:lnTo>
                    <a:lnTo>
                      <a:pt x="40" y="27"/>
                    </a:lnTo>
                    <a:lnTo>
                      <a:pt x="51" y="23"/>
                    </a:lnTo>
                    <a:lnTo>
                      <a:pt x="60" y="18"/>
                    </a:lnTo>
                    <a:lnTo>
                      <a:pt x="69" y="15"/>
                    </a:lnTo>
                    <a:lnTo>
                      <a:pt x="78" y="9"/>
                    </a:lnTo>
                    <a:lnTo>
                      <a:pt x="86" y="8"/>
                    </a:lnTo>
                    <a:lnTo>
                      <a:pt x="92" y="2"/>
                    </a:lnTo>
                    <a:lnTo>
                      <a:pt x="99" y="0"/>
                    </a:lnTo>
                    <a:lnTo>
                      <a:pt x="102" y="0"/>
                    </a:lnTo>
                    <a:lnTo>
                      <a:pt x="106" y="0"/>
                    </a:lnTo>
                    <a:lnTo>
                      <a:pt x="109" y="0"/>
                    </a:lnTo>
                    <a:lnTo>
                      <a:pt x="118" y="0"/>
                    </a:lnTo>
                    <a:lnTo>
                      <a:pt x="124" y="0"/>
                    </a:lnTo>
                    <a:lnTo>
                      <a:pt x="131" y="0"/>
                    </a:lnTo>
                    <a:lnTo>
                      <a:pt x="138" y="0"/>
                    </a:lnTo>
                    <a:lnTo>
                      <a:pt x="145" y="2"/>
                    </a:lnTo>
                    <a:lnTo>
                      <a:pt x="152" y="2"/>
                    </a:lnTo>
                    <a:lnTo>
                      <a:pt x="159" y="2"/>
                    </a:lnTo>
                    <a:lnTo>
                      <a:pt x="164" y="2"/>
                    </a:lnTo>
                    <a:lnTo>
                      <a:pt x="170" y="2"/>
                    </a:lnTo>
                    <a:lnTo>
                      <a:pt x="179" y="4"/>
                    </a:lnTo>
                    <a:lnTo>
                      <a:pt x="182" y="4"/>
                    </a:lnTo>
                    <a:close/>
                  </a:path>
                </a:pathLst>
              </a:custGeom>
              <a:solidFill>
                <a:srgbClr val="FFE6D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GB" sz="1400"/>
              </a:p>
            </p:txBody>
          </p:sp>
          <p:sp>
            <p:nvSpPr>
              <p:cNvPr id="62" name="Freeform 70"/>
              <p:cNvSpPr>
                <a:spLocks/>
              </p:cNvSpPr>
              <p:nvPr/>
            </p:nvSpPr>
            <p:spPr bwMode="auto">
              <a:xfrm flipH="1">
                <a:off x="7165939" y="1588717"/>
                <a:ext cx="357190" cy="385144"/>
              </a:xfrm>
              <a:custGeom>
                <a:avLst/>
                <a:gdLst>
                  <a:gd name="T0" fmla="*/ 248801 w 145"/>
                  <a:gd name="T1" fmla="*/ 10849 h 142"/>
                  <a:gd name="T2" fmla="*/ 251265 w 145"/>
                  <a:gd name="T3" fmla="*/ 37972 h 142"/>
                  <a:gd name="T4" fmla="*/ 251265 w 145"/>
                  <a:gd name="T5" fmla="*/ 81368 h 142"/>
                  <a:gd name="T6" fmla="*/ 251265 w 145"/>
                  <a:gd name="T7" fmla="*/ 135614 h 142"/>
                  <a:gd name="T8" fmla="*/ 248801 w 145"/>
                  <a:gd name="T9" fmla="*/ 187147 h 142"/>
                  <a:gd name="T10" fmla="*/ 238948 w 145"/>
                  <a:gd name="T11" fmla="*/ 235968 h 142"/>
                  <a:gd name="T12" fmla="*/ 226631 w 145"/>
                  <a:gd name="T13" fmla="*/ 273940 h 142"/>
                  <a:gd name="T14" fmla="*/ 204460 w 145"/>
                  <a:gd name="T15" fmla="*/ 298351 h 142"/>
                  <a:gd name="T16" fmla="*/ 177363 w 145"/>
                  <a:gd name="T17" fmla="*/ 303776 h 142"/>
                  <a:gd name="T18" fmla="*/ 147803 w 145"/>
                  <a:gd name="T19" fmla="*/ 298351 h 142"/>
                  <a:gd name="T20" fmla="*/ 113315 w 145"/>
                  <a:gd name="T21" fmla="*/ 284790 h 142"/>
                  <a:gd name="T22" fmla="*/ 86218 w 145"/>
                  <a:gd name="T23" fmla="*/ 268516 h 142"/>
                  <a:gd name="T24" fmla="*/ 56658 w 145"/>
                  <a:gd name="T25" fmla="*/ 246818 h 142"/>
                  <a:gd name="T26" fmla="*/ 39414 w 145"/>
                  <a:gd name="T27" fmla="*/ 225119 h 142"/>
                  <a:gd name="T28" fmla="*/ 22170 w 145"/>
                  <a:gd name="T29" fmla="*/ 206133 h 142"/>
                  <a:gd name="T30" fmla="*/ 2463 w 145"/>
                  <a:gd name="T31" fmla="*/ 230544 h 142"/>
                  <a:gd name="T32" fmla="*/ 39414 w 145"/>
                  <a:gd name="T33" fmla="*/ 260379 h 142"/>
                  <a:gd name="T34" fmla="*/ 68975 w 145"/>
                  <a:gd name="T35" fmla="*/ 287502 h 142"/>
                  <a:gd name="T36" fmla="*/ 108389 w 145"/>
                  <a:gd name="T37" fmla="*/ 322761 h 142"/>
                  <a:gd name="T38" fmla="*/ 147803 w 145"/>
                  <a:gd name="T39" fmla="*/ 347172 h 142"/>
                  <a:gd name="T40" fmla="*/ 192144 w 145"/>
                  <a:gd name="T41" fmla="*/ 366158 h 142"/>
                  <a:gd name="T42" fmla="*/ 231558 w 145"/>
                  <a:gd name="T43" fmla="*/ 379719 h 142"/>
                  <a:gd name="T44" fmla="*/ 266045 w 145"/>
                  <a:gd name="T45" fmla="*/ 374295 h 142"/>
                  <a:gd name="T46" fmla="*/ 290679 w 145"/>
                  <a:gd name="T47" fmla="*/ 341747 h 142"/>
                  <a:gd name="T48" fmla="*/ 305459 w 145"/>
                  <a:gd name="T49" fmla="*/ 303776 h 142"/>
                  <a:gd name="T50" fmla="*/ 317776 w 145"/>
                  <a:gd name="T51" fmla="*/ 268516 h 142"/>
                  <a:gd name="T52" fmla="*/ 322703 w 145"/>
                  <a:gd name="T53" fmla="*/ 241393 h 142"/>
                  <a:gd name="T54" fmla="*/ 330093 w 145"/>
                  <a:gd name="T55" fmla="*/ 206133 h 142"/>
                  <a:gd name="T56" fmla="*/ 335020 w 145"/>
                  <a:gd name="T57" fmla="*/ 168161 h 142"/>
                  <a:gd name="T58" fmla="*/ 339946 w 145"/>
                  <a:gd name="T59" fmla="*/ 135614 h 142"/>
                  <a:gd name="T60" fmla="*/ 344873 w 145"/>
                  <a:gd name="T61" fmla="*/ 100354 h 142"/>
                  <a:gd name="T62" fmla="*/ 347336 w 145"/>
                  <a:gd name="T63" fmla="*/ 67807 h 142"/>
                  <a:gd name="T64" fmla="*/ 352263 w 145"/>
                  <a:gd name="T65" fmla="*/ 35260 h 142"/>
                  <a:gd name="T66" fmla="*/ 352263 w 145"/>
                  <a:gd name="T67" fmla="*/ 5425 h 142"/>
                  <a:gd name="T68" fmla="*/ 248801 w 145"/>
                  <a:gd name="T69" fmla="*/ 0 h 142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w 145"/>
                  <a:gd name="T106" fmla="*/ 0 h 142"/>
                  <a:gd name="T107" fmla="*/ 145 w 145"/>
                  <a:gd name="T108" fmla="*/ 142 h 142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T105" t="T106" r="T107" b="T108"/>
                <a:pathLst>
                  <a:path w="145" h="142">
                    <a:moveTo>
                      <a:pt x="101" y="0"/>
                    </a:moveTo>
                    <a:lnTo>
                      <a:pt x="101" y="4"/>
                    </a:lnTo>
                    <a:lnTo>
                      <a:pt x="101" y="7"/>
                    </a:lnTo>
                    <a:lnTo>
                      <a:pt x="102" y="14"/>
                    </a:lnTo>
                    <a:lnTo>
                      <a:pt x="102" y="21"/>
                    </a:lnTo>
                    <a:lnTo>
                      <a:pt x="102" y="30"/>
                    </a:lnTo>
                    <a:lnTo>
                      <a:pt x="102" y="39"/>
                    </a:lnTo>
                    <a:lnTo>
                      <a:pt x="102" y="50"/>
                    </a:lnTo>
                    <a:lnTo>
                      <a:pt x="102" y="59"/>
                    </a:lnTo>
                    <a:lnTo>
                      <a:pt x="101" y="69"/>
                    </a:lnTo>
                    <a:lnTo>
                      <a:pt x="99" y="78"/>
                    </a:lnTo>
                    <a:lnTo>
                      <a:pt x="97" y="87"/>
                    </a:lnTo>
                    <a:lnTo>
                      <a:pt x="95" y="94"/>
                    </a:lnTo>
                    <a:lnTo>
                      <a:pt x="92" y="101"/>
                    </a:lnTo>
                    <a:lnTo>
                      <a:pt x="88" y="106"/>
                    </a:lnTo>
                    <a:lnTo>
                      <a:pt x="83" y="110"/>
                    </a:lnTo>
                    <a:lnTo>
                      <a:pt x="78" y="112"/>
                    </a:lnTo>
                    <a:lnTo>
                      <a:pt x="72" y="112"/>
                    </a:lnTo>
                    <a:lnTo>
                      <a:pt x="65" y="112"/>
                    </a:lnTo>
                    <a:lnTo>
                      <a:pt x="60" y="110"/>
                    </a:lnTo>
                    <a:lnTo>
                      <a:pt x="53" y="106"/>
                    </a:lnTo>
                    <a:lnTo>
                      <a:pt x="46" y="105"/>
                    </a:lnTo>
                    <a:lnTo>
                      <a:pt x="40" y="103"/>
                    </a:lnTo>
                    <a:lnTo>
                      <a:pt x="35" y="99"/>
                    </a:lnTo>
                    <a:lnTo>
                      <a:pt x="30" y="94"/>
                    </a:lnTo>
                    <a:lnTo>
                      <a:pt x="23" y="91"/>
                    </a:lnTo>
                    <a:lnTo>
                      <a:pt x="17" y="87"/>
                    </a:lnTo>
                    <a:lnTo>
                      <a:pt x="16" y="83"/>
                    </a:lnTo>
                    <a:lnTo>
                      <a:pt x="10" y="78"/>
                    </a:lnTo>
                    <a:lnTo>
                      <a:pt x="9" y="76"/>
                    </a:lnTo>
                    <a:lnTo>
                      <a:pt x="0" y="83"/>
                    </a:lnTo>
                    <a:lnTo>
                      <a:pt x="1" y="85"/>
                    </a:lnTo>
                    <a:lnTo>
                      <a:pt x="10" y="92"/>
                    </a:lnTo>
                    <a:lnTo>
                      <a:pt x="16" y="96"/>
                    </a:lnTo>
                    <a:lnTo>
                      <a:pt x="21" y="101"/>
                    </a:lnTo>
                    <a:lnTo>
                      <a:pt x="28" y="106"/>
                    </a:lnTo>
                    <a:lnTo>
                      <a:pt x="37" y="114"/>
                    </a:lnTo>
                    <a:lnTo>
                      <a:pt x="44" y="119"/>
                    </a:lnTo>
                    <a:lnTo>
                      <a:pt x="53" y="124"/>
                    </a:lnTo>
                    <a:lnTo>
                      <a:pt x="60" y="128"/>
                    </a:lnTo>
                    <a:lnTo>
                      <a:pt x="69" y="133"/>
                    </a:lnTo>
                    <a:lnTo>
                      <a:pt x="78" y="135"/>
                    </a:lnTo>
                    <a:lnTo>
                      <a:pt x="87" y="138"/>
                    </a:lnTo>
                    <a:lnTo>
                      <a:pt x="94" y="140"/>
                    </a:lnTo>
                    <a:lnTo>
                      <a:pt x="101" y="142"/>
                    </a:lnTo>
                    <a:lnTo>
                      <a:pt x="108" y="138"/>
                    </a:lnTo>
                    <a:lnTo>
                      <a:pt x="113" y="133"/>
                    </a:lnTo>
                    <a:lnTo>
                      <a:pt x="118" y="126"/>
                    </a:lnTo>
                    <a:lnTo>
                      <a:pt x="124" y="117"/>
                    </a:lnTo>
                    <a:lnTo>
                      <a:pt x="124" y="112"/>
                    </a:lnTo>
                    <a:lnTo>
                      <a:pt x="126" y="106"/>
                    </a:lnTo>
                    <a:lnTo>
                      <a:pt x="129" y="99"/>
                    </a:lnTo>
                    <a:lnTo>
                      <a:pt x="131" y="96"/>
                    </a:lnTo>
                    <a:lnTo>
                      <a:pt x="131" y="89"/>
                    </a:lnTo>
                    <a:lnTo>
                      <a:pt x="133" y="82"/>
                    </a:lnTo>
                    <a:lnTo>
                      <a:pt x="134" y="76"/>
                    </a:lnTo>
                    <a:lnTo>
                      <a:pt x="136" y="69"/>
                    </a:lnTo>
                    <a:lnTo>
                      <a:pt x="136" y="62"/>
                    </a:lnTo>
                    <a:lnTo>
                      <a:pt x="138" y="55"/>
                    </a:lnTo>
                    <a:lnTo>
                      <a:pt x="138" y="50"/>
                    </a:lnTo>
                    <a:lnTo>
                      <a:pt x="140" y="43"/>
                    </a:lnTo>
                    <a:lnTo>
                      <a:pt x="140" y="37"/>
                    </a:lnTo>
                    <a:lnTo>
                      <a:pt x="140" y="30"/>
                    </a:lnTo>
                    <a:lnTo>
                      <a:pt x="141" y="25"/>
                    </a:lnTo>
                    <a:lnTo>
                      <a:pt x="143" y="21"/>
                    </a:lnTo>
                    <a:lnTo>
                      <a:pt x="143" y="13"/>
                    </a:lnTo>
                    <a:lnTo>
                      <a:pt x="143" y="5"/>
                    </a:lnTo>
                    <a:lnTo>
                      <a:pt x="143" y="2"/>
                    </a:lnTo>
                    <a:lnTo>
                      <a:pt x="145" y="0"/>
                    </a:lnTo>
                    <a:lnTo>
                      <a:pt x="101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GB" sz="1400"/>
              </a:p>
            </p:txBody>
          </p:sp>
          <p:sp>
            <p:nvSpPr>
              <p:cNvPr id="63" name="Freeform 71"/>
              <p:cNvSpPr>
                <a:spLocks/>
              </p:cNvSpPr>
              <p:nvPr/>
            </p:nvSpPr>
            <p:spPr bwMode="auto">
              <a:xfrm flipH="1">
                <a:off x="7200426" y="1282229"/>
                <a:ext cx="455726" cy="363445"/>
              </a:xfrm>
              <a:custGeom>
                <a:avLst/>
                <a:gdLst>
                  <a:gd name="T0" fmla="*/ 455726 w 185"/>
                  <a:gd name="T1" fmla="*/ 211558 h 134"/>
                  <a:gd name="T2" fmla="*/ 433556 w 185"/>
                  <a:gd name="T3" fmla="*/ 119340 h 134"/>
                  <a:gd name="T4" fmla="*/ 275899 w 185"/>
                  <a:gd name="T5" fmla="*/ 0 h 134"/>
                  <a:gd name="T6" fmla="*/ 155193 w 185"/>
                  <a:gd name="T7" fmla="*/ 89505 h 134"/>
                  <a:gd name="T8" fmla="*/ 22170 w 185"/>
                  <a:gd name="T9" fmla="*/ 113916 h 134"/>
                  <a:gd name="T10" fmla="*/ 0 w 185"/>
                  <a:gd name="T11" fmla="*/ 263091 h 134"/>
                  <a:gd name="T12" fmla="*/ 54194 w 185"/>
                  <a:gd name="T13" fmla="*/ 363445 h 134"/>
                  <a:gd name="T14" fmla="*/ 241412 w 185"/>
                  <a:gd name="T15" fmla="*/ 244105 h 134"/>
                  <a:gd name="T16" fmla="*/ 455726 w 185"/>
                  <a:gd name="T17" fmla="*/ 211558 h 134"/>
                  <a:gd name="T18" fmla="*/ 455726 w 185"/>
                  <a:gd name="T19" fmla="*/ 211558 h 134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185"/>
                  <a:gd name="T31" fmla="*/ 0 h 134"/>
                  <a:gd name="T32" fmla="*/ 185 w 185"/>
                  <a:gd name="T33" fmla="*/ 134 h 134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185" h="134">
                    <a:moveTo>
                      <a:pt x="185" y="78"/>
                    </a:moveTo>
                    <a:lnTo>
                      <a:pt x="176" y="44"/>
                    </a:lnTo>
                    <a:lnTo>
                      <a:pt x="112" y="0"/>
                    </a:lnTo>
                    <a:lnTo>
                      <a:pt x="63" y="33"/>
                    </a:lnTo>
                    <a:lnTo>
                      <a:pt x="9" y="42"/>
                    </a:lnTo>
                    <a:lnTo>
                      <a:pt x="0" y="97"/>
                    </a:lnTo>
                    <a:lnTo>
                      <a:pt x="22" y="134"/>
                    </a:lnTo>
                    <a:lnTo>
                      <a:pt x="98" y="90"/>
                    </a:lnTo>
                    <a:lnTo>
                      <a:pt x="185" y="78"/>
                    </a:lnTo>
                    <a:close/>
                  </a:path>
                </a:pathLst>
              </a:custGeom>
              <a:solidFill>
                <a:srgbClr val="C9C78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GB" sz="1400"/>
              </a:p>
            </p:txBody>
          </p:sp>
          <p:sp>
            <p:nvSpPr>
              <p:cNvPr id="64" name="Freeform 72"/>
              <p:cNvSpPr>
                <a:spLocks/>
              </p:cNvSpPr>
              <p:nvPr/>
            </p:nvSpPr>
            <p:spPr bwMode="auto">
              <a:xfrm flipH="1">
                <a:off x="7000893" y="1450390"/>
                <a:ext cx="729160" cy="330898"/>
              </a:xfrm>
              <a:custGeom>
                <a:avLst/>
                <a:gdLst>
                  <a:gd name="T0" fmla="*/ 598601 w 296"/>
                  <a:gd name="T1" fmla="*/ 195284 h 122"/>
                  <a:gd name="T2" fmla="*/ 633088 w 296"/>
                  <a:gd name="T3" fmla="*/ 176298 h 122"/>
                  <a:gd name="T4" fmla="*/ 665112 w 296"/>
                  <a:gd name="T5" fmla="*/ 157312 h 122"/>
                  <a:gd name="T6" fmla="*/ 694673 w 296"/>
                  <a:gd name="T7" fmla="*/ 132902 h 122"/>
                  <a:gd name="T8" fmla="*/ 716843 w 296"/>
                  <a:gd name="T9" fmla="*/ 105779 h 122"/>
                  <a:gd name="T10" fmla="*/ 729160 w 296"/>
                  <a:gd name="T11" fmla="*/ 75944 h 122"/>
                  <a:gd name="T12" fmla="*/ 721770 w 296"/>
                  <a:gd name="T13" fmla="*/ 46109 h 122"/>
                  <a:gd name="T14" fmla="*/ 694673 w 296"/>
                  <a:gd name="T15" fmla="*/ 24411 h 122"/>
                  <a:gd name="T16" fmla="*/ 647869 w 296"/>
                  <a:gd name="T17" fmla="*/ 2712 h 122"/>
                  <a:gd name="T18" fmla="*/ 603528 w 296"/>
                  <a:gd name="T19" fmla="*/ 0 h 122"/>
                  <a:gd name="T20" fmla="*/ 576430 w 296"/>
                  <a:gd name="T21" fmla="*/ 0 h 122"/>
                  <a:gd name="T22" fmla="*/ 541943 w 296"/>
                  <a:gd name="T23" fmla="*/ 2712 h 122"/>
                  <a:gd name="T24" fmla="*/ 507456 w 296"/>
                  <a:gd name="T25" fmla="*/ 2712 h 122"/>
                  <a:gd name="T26" fmla="*/ 472969 w 296"/>
                  <a:gd name="T27" fmla="*/ 8137 h 122"/>
                  <a:gd name="T28" fmla="*/ 428628 w 296"/>
                  <a:gd name="T29" fmla="*/ 18986 h 122"/>
                  <a:gd name="T30" fmla="*/ 389214 w 296"/>
                  <a:gd name="T31" fmla="*/ 27123 h 122"/>
                  <a:gd name="T32" fmla="*/ 349800 w 296"/>
                  <a:gd name="T33" fmla="*/ 43396 h 122"/>
                  <a:gd name="T34" fmla="*/ 310386 w 296"/>
                  <a:gd name="T35" fmla="*/ 56958 h 122"/>
                  <a:gd name="T36" fmla="*/ 270972 w 296"/>
                  <a:gd name="T37" fmla="*/ 75944 h 122"/>
                  <a:gd name="T38" fmla="*/ 231558 w 296"/>
                  <a:gd name="T39" fmla="*/ 94930 h 122"/>
                  <a:gd name="T40" fmla="*/ 197070 w 296"/>
                  <a:gd name="T41" fmla="*/ 113916 h 122"/>
                  <a:gd name="T42" fmla="*/ 157656 w 296"/>
                  <a:gd name="T43" fmla="*/ 138326 h 122"/>
                  <a:gd name="T44" fmla="*/ 123169 w 296"/>
                  <a:gd name="T45" fmla="*/ 157312 h 122"/>
                  <a:gd name="T46" fmla="*/ 93608 w 296"/>
                  <a:gd name="T47" fmla="*/ 176298 h 122"/>
                  <a:gd name="T48" fmla="*/ 61584 w 296"/>
                  <a:gd name="T49" fmla="*/ 200709 h 122"/>
                  <a:gd name="T50" fmla="*/ 36951 w 296"/>
                  <a:gd name="T51" fmla="*/ 235968 h 122"/>
                  <a:gd name="T52" fmla="*/ 9854 w 296"/>
                  <a:gd name="T53" fmla="*/ 268516 h 122"/>
                  <a:gd name="T54" fmla="*/ 0 w 296"/>
                  <a:gd name="T55" fmla="*/ 298351 h 122"/>
                  <a:gd name="T56" fmla="*/ 9854 w 296"/>
                  <a:gd name="T57" fmla="*/ 320049 h 122"/>
                  <a:gd name="T58" fmla="*/ 36951 w 296"/>
                  <a:gd name="T59" fmla="*/ 330898 h 122"/>
                  <a:gd name="T60" fmla="*/ 71438 w 296"/>
                  <a:gd name="T61" fmla="*/ 325473 h 122"/>
                  <a:gd name="T62" fmla="*/ 96072 w 296"/>
                  <a:gd name="T63" fmla="*/ 320049 h 122"/>
                  <a:gd name="T64" fmla="*/ 197070 w 296"/>
                  <a:gd name="T65" fmla="*/ 298351 h 122"/>
                  <a:gd name="T66" fmla="*/ 150266 w 296"/>
                  <a:gd name="T67" fmla="*/ 263091 h 122"/>
                  <a:gd name="T68" fmla="*/ 128096 w 296"/>
                  <a:gd name="T69" fmla="*/ 257666 h 122"/>
                  <a:gd name="T70" fmla="*/ 128096 w 296"/>
                  <a:gd name="T71" fmla="*/ 238681 h 122"/>
                  <a:gd name="T72" fmla="*/ 145339 w 296"/>
                  <a:gd name="T73" fmla="*/ 211558 h 122"/>
                  <a:gd name="T74" fmla="*/ 169973 w 296"/>
                  <a:gd name="T75" fmla="*/ 187147 h 122"/>
                  <a:gd name="T76" fmla="*/ 201997 w 296"/>
                  <a:gd name="T77" fmla="*/ 162737 h 122"/>
                  <a:gd name="T78" fmla="*/ 246338 w 296"/>
                  <a:gd name="T79" fmla="*/ 138326 h 122"/>
                  <a:gd name="T80" fmla="*/ 293142 w 296"/>
                  <a:gd name="T81" fmla="*/ 113916 h 122"/>
                  <a:gd name="T82" fmla="*/ 342410 w 296"/>
                  <a:gd name="T83" fmla="*/ 100354 h 122"/>
                  <a:gd name="T84" fmla="*/ 394141 w 296"/>
                  <a:gd name="T85" fmla="*/ 86793 h 122"/>
                  <a:gd name="T86" fmla="*/ 440945 w 296"/>
                  <a:gd name="T87" fmla="*/ 86793 h 122"/>
                  <a:gd name="T88" fmla="*/ 490212 w 296"/>
                  <a:gd name="T89" fmla="*/ 89505 h 122"/>
                  <a:gd name="T90" fmla="*/ 517309 w 296"/>
                  <a:gd name="T91" fmla="*/ 100354 h 122"/>
                  <a:gd name="T92" fmla="*/ 534553 w 296"/>
                  <a:gd name="T93" fmla="*/ 124765 h 122"/>
                  <a:gd name="T94" fmla="*/ 519773 w 296"/>
                  <a:gd name="T95" fmla="*/ 157312 h 122"/>
                  <a:gd name="T96" fmla="*/ 502529 w 296"/>
                  <a:gd name="T97" fmla="*/ 181723 h 122"/>
                  <a:gd name="T98" fmla="*/ 507456 w 296"/>
                  <a:gd name="T99" fmla="*/ 225119 h 122"/>
                  <a:gd name="T100" fmla="*/ 593674 w 296"/>
                  <a:gd name="T101" fmla="*/ 200709 h 122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w 296"/>
                  <a:gd name="T154" fmla="*/ 0 h 122"/>
                  <a:gd name="T155" fmla="*/ 296 w 296"/>
                  <a:gd name="T156" fmla="*/ 122 h 122"/>
                </a:gdLst>
                <a:ahLst/>
                <a:cxnLst>
                  <a:cxn ang="T102">
                    <a:pos x="T0" y="T1"/>
                  </a:cxn>
                  <a:cxn ang="T103">
                    <a:pos x="T2" y="T3"/>
                  </a:cxn>
                  <a:cxn ang="T104">
                    <a:pos x="T4" y="T5"/>
                  </a:cxn>
                  <a:cxn ang="T105">
                    <a:pos x="T6" y="T7"/>
                  </a:cxn>
                  <a:cxn ang="T106">
                    <a:pos x="T8" y="T9"/>
                  </a:cxn>
                  <a:cxn ang="T107">
                    <a:pos x="T10" y="T11"/>
                  </a:cxn>
                  <a:cxn ang="T108">
                    <a:pos x="T12" y="T13"/>
                  </a:cxn>
                  <a:cxn ang="T109">
                    <a:pos x="T14" y="T15"/>
                  </a:cxn>
                  <a:cxn ang="T110">
                    <a:pos x="T16" y="T17"/>
                  </a:cxn>
                  <a:cxn ang="T111">
                    <a:pos x="T18" y="T19"/>
                  </a:cxn>
                  <a:cxn ang="T112">
                    <a:pos x="T20" y="T21"/>
                  </a:cxn>
                  <a:cxn ang="T113">
                    <a:pos x="T22" y="T23"/>
                  </a:cxn>
                  <a:cxn ang="T114">
                    <a:pos x="T24" y="T25"/>
                  </a:cxn>
                  <a:cxn ang="T115">
                    <a:pos x="T26" y="T27"/>
                  </a:cxn>
                  <a:cxn ang="T116">
                    <a:pos x="T28" y="T29"/>
                  </a:cxn>
                  <a:cxn ang="T117">
                    <a:pos x="T30" y="T31"/>
                  </a:cxn>
                  <a:cxn ang="T118">
                    <a:pos x="T32" y="T33"/>
                  </a:cxn>
                  <a:cxn ang="T119">
                    <a:pos x="T34" y="T35"/>
                  </a:cxn>
                  <a:cxn ang="T120">
                    <a:pos x="T36" y="T37"/>
                  </a:cxn>
                  <a:cxn ang="T121">
                    <a:pos x="T38" y="T39"/>
                  </a:cxn>
                  <a:cxn ang="T122">
                    <a:pos x="T40" y="T41"/>
                  </a:cxn>
                  <a:cxn ang="T123">
                    <a:pos x="T42" y="T43"/>
                  </a:cxn>
                  <a:cxn ang="T124">
                    <a:pos x="T44" y="T45"/>
                  </a:cxn>
                  <a:cxn ang="T125">
                    <a:pos x="T46" y="T47"/>
                  </a:cxn>
                  <a:cxn ang="T126">
                    <a:pos x="T48" y="T49"/>
                  </a:cxn>
                  <a:cxn ang="T127">
                    <a:pos x="T50" y="T51"/>
                  </a:cxn>
                  <a:cxn ang="T128">
                    <a:pos x="T52" y="T53"/>
                  </a:cxn>
                  <a:cxn ang="T129">
                    <a:pos x="T54" y="T55"/>
                  </a:cxn>
                  <a:cxn ang="T130">
                    <a:pos x="T56" y="T57"/>
                  </a:cxn>
                  <a:cxn ang="T131">
                    <a:pos x="T58" y="T59"/>
                  </a:cxn>
                  <a:cxn ang="T132">
                    <a:pos x="T60" y="T61"/>
                  </a:cxn>
                  <a:cxn ang="T133">
                    <a:pos x="T62" y="T63"/>
                  </a:cxn>
                  <a:cxn ang="T134">
                    <a:pos x="T64" y="T65"/>
                  </a:cxn>
                  <a:cxn ang="T135">
                    <a:pos x="T66" y="T67"/>
                  </a:cxn>
                  <a:cxn ang="T136">
                    <a:pos x="T68" y="T69"/>
                  </a:cxn>
                  <a:cxn ang="T137">
                    <a:pos x="T70" y="T71"/>
                  </a:cxn>
                  <a:cxn ang="T138">
                    <a:pos x="T72" y="T73"/>
                  </a:cxn>
                  <a:cxn ang="T139">
                    <a:pos x="T74" y="T75"/>
                  </a:cxn>
                  <a:cxn ang="T140">
                    <a:pos x="T76" y="T77"/>
                  </a:cxn>
                  <a:cxn ang="T141">
                    <a:pos x="T78" y="T79"/>
                  </a:cxn>
                  <a:cxn ang="T142">
                    <a:pos x="T80" y="T81"/>
                  </a:cxn>
                  <a:cxn ang="T143">
                    <a:pos x="T82" y="T83"/>
                  </a:cxn>
                  <a:cxn ang="T144">
                    <a:pos x="T84" y="T85"/>
                  </a:cxn>
                  <a:cxn ang="T145">
                    <a:pos x="T86" y="T87"/>
                  </a:cxn>
                  <a:cxn ang="T146">
                    <a:pos x="T88" y="T89"/>
                  </a:cxn>
                  <a:cxn ang="T147">
                    <a:pos x="T90" y="T91"/>
                  </a:cxn>
                  <a:cxn ang="T148">
                    <a:pos x="T92" y="T93"/>
                  </a:cxn>
                  <a:cxn ang="T149">
                    <a:pos x="T94" y="T95"/>
                  </a:cxn>
                  <a:cxn ang="T150">
                    <a:pos x="T96" y="T97"/>
                  </a:cxn>
                  <a:cxn ang="T151">
                    <a:pos x="T98" y="T99"/>
                  </a:cxn>
                  <a:cxn ang="T152">
                    <a:pos x="T100" y="T101"/>
                  </a:cxn>
                </a:cxnLst>
                <a:rect l="T153" t="T154" r="T155" b="T156"/>
                <a:pathLst>
                  <a:path w="296" h="122">
                    <a:moveTo>
                      <a:pt x="241" y="74"/>
                    </a:moveTo>
                    <a:lnTo>
                      <a:pt x="243" y="72"/>
                    </a:lnTo>
                    <a:lnTo>
                      <a:pt x="252" y="69"/>
                    </a:lnTo>
                    <a:lnTo>
                      <a:pt x="257" y="65"/>
                    </a:lnTo>
                    <a:lnTo>
                      <a:pt x="264" y="62"/>
                    </a:lnTo>
                    <a:lnTo>
                      <a:pt x="270" y="58"/>
                    </a:lnTo>
                    <a:lnTo>
                      <a:pt x="277" y="55"/>
                    </a:lnTo>
                    <a:lnTo>
                      <a:pt x="282" y="49"/>
                    </a:lnTo>
                    <a:lnTo>
                      <a:pt x="288" y="44"/>
                    </a:lnTo>
                    <a:lnTo>
                      <a:pt x="291" y="39"/>
                    </a:lnTo>
                    <a:lnTo>
                      <a:pt x="295" y="35"/>
                    </a:lnTo>
                    <a:lnTo>
                      <a:pt x="296" y="28"/>
                    </a:lnTo>
                    <a:lnTo>
                      <a:pt x="296" y="23"/>
                    </a:lnTo>
                    <a:lnTo>
                      <a:pt x="293" y="17"/>
                    </a:lnTo>
                    <a:lnTo>
                      <a:pt x="289" y="14"/>
                    </a:lnTo>
                    <a:lnTo>
                      <a:pt x="282" y="9"/>
                    </a:lnTo>
                    <a:lnTo>
                      <a:pt x="273" y="5"/>
                    </a:lnTo>
                    <a:lnTo>
                      <a:pt x="263" y="1"/>
                    </a:lnTo>
                    <a:lnTo>
                      <a:pt x="252" y="1"/>
                    </a:lnTo>
                    <a:lnTo>
                      <a:pt x="245" y="0"/>
                    </a:lnTo>
                    <a:lnTo>
                      <a:pt x="240" y="0"/>
                    </a:lnTo>
                    <a:lnTo>
                      <a:pt x="234" y="0"/>
                    </a:lnTo>
                    <a:lnTo>
                      <a:pt x="227" y="1"/>
                    </a:lnTo>
                    <a:lnTo>
                      <a:pt x="220" y="1"/>
                    </a:lnTo>
                    <a:lnTo>
                      <a:pt x="213" y="1"/>
                    </a:lnTo>
                    <a:lnTo>
                      <a:pt x="206" y="1"/>
                    </a:lnTo>
                    <a:lnTo>
                      <a:pt x="199" y="3"/>
                    </a:lnTo>
                    <a:lnTo>
                      <a:pt x="192" y="3"/>
                    </a:lnTo>
                    <a:lnTo>
                      <a:pt x="183" y="5"/>
                    </a:lnTo>
                    <a:lnTo>
                      <a:pt x="174" y="7"/>
                    </a:lnTo>
                    <a:lnTo>
                      <a:pt x="167" y="10"/>
                    </a:lnTo>
                    <a:lnTo>
                      <a:pt x="158" y="10"/>
                    </a:lnTo>
                    <a:lnTo>
                      <a:pt x="151" y="12"/>
                    </a:lnTo>
                    <a:lnTo>
                      <a:pt x="142" y="16"/>
                    </a:lnTo>
                    <a:lnTo>
                      <a:pt x="135" y="19"/>
                    </a:lnTo>
                    <a:lnTo>
                      <a:pt x="126" y="21"/>
                    </a:lnTo>
                    <a:lnTo>
                      <a:pt x="119" y="24"/>
                    </a:lnTo>
                    <a:lnTo>
                      <a:pt x="110" y="28"/>
                    </a:lnTo>
                    <a:lnTo>
                      <a:pt x="103" y="32"/>
                    </a:lnTo>
                    <a:lnTo>
                      <a:pt x="94" y="35"/>
                    </a:lnTo>
                    <a:lnTo>
                      <a:pt x="87" y="39"/>
                    </a:lnTo>
                    <a:lnTo>
                      <a:pt x="80" y="42"/>
                    </a:lnTo>
                    <a:lnTo>
                      <a:pt x="73" y="48"/>
                    </a:lnTo>
                    <a:lnTo>
                      <a:pt x="64" y="51"/>
                    </a:lnTo>
                    <a:lnTo>
                      <a:pt x="57" y="55"/>
                    </a:lnTo>
                    <a:lnTo>
                      <a:pt x="50" y="58"/>
                    </a:lnTo>
                    <a:lnTo>
                      <a:pt x="43" y="64"/>
                    </a:lnTo>
                    <a:lnTo>
                      <a:pt x="38" y="65"/>
                    </a:lnTo>
                    <a:lnTo>
                      <a:pt x="30" y="71"/>
                    </a:lnTo>
                    <a:lnTo>
                      <a:pt x="25" y="74"/>
                    </a:lnTo>
                    <a:lnTo>
                      <a:pt x="23" y="79"/>
                    </a:lnTo>
                    <a:lnTo>
                      <a:pt x="15" y="87"/>
                    </a:lnTo>
                    <a:lnTo>
                      <a:pt x="7" y="94"/>
                    </a:lnTo>
                    <a:lnTo>
                      <a:pt x="4" y="99"/>
                    </a:lnTo>
                    <a:lnTo>
                      <a:pt x="2" y="106"/>
                    </a:lnTo>
                    <a:lnTo>
                      <a:pt x="0" y="110"/>
                    </a:lnTo>
                    <a:lnTo>
                      <a:pt x="2" y="115"/>
                    </a:lnTo>
                    <a:lnTo>
                      <a:pt x="4" y="118"/>
                    </a:lnTo>
                    <a:lnTo>
                      <a:pt x="9" y="122"/>
                    </a:lnTo>
                    <a:lnTo>
                      <a:pt x="15" y="122"/>
                    </a:lnTo>
                    <a:lnTo>
                      <a:pt x="23" y="122"/>
                    </a:lnTo>
                    <a:lnTo>
                      <a:pt x="29" y="120"/>
                    </a:lnTo>
                    <a:lnTo>
                      <a:pt x="34" y="120"/>
                    </a:lnTo>
                    <a:lnTo>
                      <a:pt x="39" y="118"/>
                    </a:lnTo>
                    <a:lnTo>
                      <a:pt x="46" y="117"/>
                    </a:lnTo>
                    <a:lnTo>
                      <a:pt x="80" y="110"/>
                    </a:lnTo>
                    <a:lnTo>
                      <a:pt x="66" y="95"/>
                    </a:lnTo>
                    <a:lnTo>
                      <a:pt x="61" y="97"/>
                    </a:lnTo>
                    <a:lnTo>
                      <a:pt x="54" y="99"/>
                    </a:lnTo>
                    <a:lnTo>
                      <a:pt x="52" y="95"/>
                    </a:lnTo>
                    <a:lnTo>
                      <a:pt x="50" y="94"/>
                    </a:lnTo>
                    <a:lnTo>
                      <a:pt x="52" y="88"/>
                    </a:lnTo>
                    <a:lnTo>
                      <a:pt x="57" y="83"/>
                    </a:lnTo>
                    <a:lnTo>
                      <a:pt x="59" y="78"/>
                    </a:lnTo>
                    <a:lnTo>
                      <a:pt x="64" y="74"/>
                    </a:lnTo>
                    <a:lnTo>
                      <a:pt x="69" y="69"/>
                    </a:lnTo>
                    <a:lnTo>
                      <a:pt x="77" y="65"/>
                    </a:lnTo>
                    <a:lnTo>
                      <a:pt x="82" y="60"/>
                    </a:lnTo>
                    <a:lnTo>
                      <a:pt x="93" y="56"/>
                    </a:lnTo>
                    <a:lnTo>
                      <a:pt x="100" y="51"/>
                    </a:lnTo>
                    <a:lnTo>
                      <a:pt x="110" y="48"/>
                    </a:lnTo>
                    <a:lnTo>
                      <a:pt x="119" y="42"/>
                    </a:lnTo>
                    <a:lnTo>
                      <a:pt x="128" y="39"/>
                    </a:lnTo>
                    <a:lnTo>
                      <a:pt x="139" y="37"/>
                    </a:lnTo>
                    <a:lnTo>
                      <a:pt x="149" y="35"/>
                    </a:lnTo>
                    <a:lnTo>
                      <a:pt x="160" y="32"/>
                    </a:lnTo>
                    <a:lnTo>
                      <a:pt x="171" y="32"/>
                    </a:lnTo>
                    <a:lnTo>
                      <a:pt x="179" y="32"/>
                    </a:lnTo>
                    <a:lnTo>
                      <a:pt x="192" y="33"/>
                    </a:lnTo>
                    <a:lnTo>
                      <a:pt x="199" y="33"/>
                    </a:lnTo>
                    <a:lnTo>
                      <a:pt x="206" y="35"/>
                    </a:lnTo>
                    <a:lnTo>
                      <a:pt x="210" y="37"/>
                    </a:lnTo>
                    <a:lnTo>
                      <a:pt x="213" y="40"/>
                    </a:lnTo>
                    <a:lnTo>
                      <a:pt x="217" y="46"/>
                    </a:lnTo>
                    <a:lnTo>
                      <a:pt x="215" y="53"/>
                    </a:lnTo>
                    <a:lnTo>
                      <a:pt x="211" y="58"/>
                    </a:lnTo>
                    <a:lnTo>
                      <a:pt x="208" y="64"/>
                    </a:lnTo>
                    <a:lnTo>
                      <a:pt x="204" y="67"/>
                    </a:lnTo>
                    <a:lnTo>
                      <a:pt x="202" y="69"/>
                    </a:lnTo>
                    <a:lnTo>
                      <a:pt x="206" y="83"/>
                    </a:lnTo>
                    <a:lnTo>
                      <a:pt x="241" y="74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GB" sz="1400"/>
              </a:p>
            </p:txBody>
          </p:sp>
          <p:sp>
            <p:nvSpPr>
              <p:cNvPr id="65" name="Freeform 73"/>
              <p:cNvSpPr>
                <a:spLocks/>
              </p:cNvSpPr>
              <p:nvPr/>
            </p:nvSpPr>
            <p:spPr bwMode="auto">
              <a:xfrm flipH="1">
                <a:off x="7217671" y="1214422"/>
                <a:ext cx="445871" cy="409555"/>
              </a:xfrm>
              <a:custGeom>
                <a:avLst/>
                <a:gdLst>
                  <a:gd name="T0" fmla="*/ 428627 w 181"/>
                  <a:gd name="T1" fmla="*/ 200709 h 151"/>
                  <a:gd name="T2" fmla="*/ 391677 w 181"/>
                  <a:gd name="T3" fmla="*/ 168162 h 151"/>
                  <a:gd name="T4" fmla="*/ 357190 w 181"/>
                  <a:gd name="T5" fmla="*/ 143751 h 151"/>
                  <a:gd name="T6" fmla="*/ 327629 w 181"/>
                  <a:gd name="T7" fmla="*/ 124765 h 151"/>
                  <a:gd name="T8" fmla="*/ 295605 w 181"/>
                  <a:gd name="T9" fmla="*/ 124765 h 151"/>
                  <a:gd name="T10" fmla="*/ 266045 w 181"/>
                  <a:gd name="T11" fmla="*/ 130190 h 151"/>
                  <a:gd name="T12" fmla="*/ 236484 w 181"/>
                  <a:gd name="T13" fmla="*/ 149176 h 151"/>
                  <a:gd name="T14" fmla="*/ 214314 w 181"/>
                  <a:gd name="T15" fmla="*/ 173586 h 151"/>
                  <a:gd name="T16" fmla="*/ 192143 w 181"/>
                  <a:gd name="T17" fmla="*/ 200709 h 151"/>
                  <a:gd name="T18" fmla="*/ 179826 w 181"/>
                  <a:gd name="T19" fmla="*/ 235969 h 151"/>
                  <a:gd name="T20" fmla="*/ 174900 w 181"/>
                  <a:gd name="T21" fmla="*/ 260379 h 151"/>
                  <a:gd name="T22" fmla="*/ 169973 w 181"/>
                  <a:gd name="T23" fmla="*/ 260379 h 151"/>
                  <a:gd name="T24" fmla="*/ 147803 w 181"/>
                  <a:gd name="T25" fmla="*/ 230544 h 151"/>
                  <a:gd name="T26" fmla="*/ 123169 w 181"/>
                  <a:gd name="T27" fmla="*/ 206134 h 151"/>
                  <a:gd name="T28" fmla="*/ 100998 w 181"/>
                  <a:gd name="T29" fmla="*/ 200709 h 151"/>
                  <a:gd name="T30" fmla="*/ 86218 w 181"/>
                  <a:gd name="T31" fmla="*/ 216983 h 151"/>
                  <a:gd name="T32" fmla="*/ 73901 w 181"/>
                  <a:gd name="T33" fmla="*/ 244106 h 151"/>
                  <a:gd name="T34" fmla="*/ 66511 w 181"/>
                  <a:gd name="T35" fmla="*/ 273941 h 151"/>
                  <a:gd name="T36" fmla="*/ 61584 w 181"/>
                  <a:gd name="T37" fmla="*/ 317337 h 151"/>
                  <a:gd name="T38" fmla="*/ 56658 w 181"/>
                  <a:gd name="T39" fmla="*/ 360734 h 151"/>
                  <a:gd name="T40" fmla="*/ 56658 w 181"/>
                  <a:gd name="T41" fmla="*/ 387857 h 151"/>
                  <a:gd name="T42" fmla="*/ 29561 w 181"/>
                  <a:gd name="T43" fmla="*/ 409555 h 151"/>
                  <a:gd name="T44" fmla="*/ 17244 w 181"/>
                  <a:gd name="T45" fmla="*/ 385144 h 151"/>
                  <a:gd name="T46" fmla="*/ 12317 w 181"/>
                  <a:gd name="T47" fmla="*/ 360734 h 151"/>
                  <a:gd name="T48" fmla="*/ 7390 w 181"/>
                  <a:gd name="T49" fmla="*/ 330899 h 151"/>
                  <a:gd name="T50" fmla="*/ 0 w 181"/>
                  <a:gd name="T51" fmla="*/ 298351 h 151"/>
                  <a:gd name="T52" fmla="*/ 0 w 181"/>
                  <a:gd name="T53" fmla="*/ 260379 h 151"/>
                  <a:gd name="T54" fmla="*/ 12317 w 181"/>
                  <a:gd name="T55" fmla="*/ 219695 h 151"/>
                  <a:gd name="T56" fmla="*/ 29561 w 181"/>
                  <a:gd name="T57" fmla="*/ 187148 h 151"/>
                  <a:gd name="T58" fmla="*/ 46804 w 181"/>
                  <a:gd name="T59" fmla="*/ 154600 h 151"/>
                  <a:gd name="T60" fmla="*/ 73901 w 181"/>
                  <a:gd name="T61" fmla="*/ 138327 h 151"/>
                  <a:gd name="T62" fmla="*/ 118242 w 181"/>
                  <a:gd name="T63" fmla="*/ 130190 h 151"/>
                  <a:gd name="T64" fmla="*/ 152729 w 181"/>
                  <a:gd name="T65" fmla="*/ 138327 h 151"/>
                  <a:gd name="T66" fmla="*/ 169973 w 181"/>
                  <a:gd name="T67" fmla="*/ 149176 h 151"/>
                  <a:gd name="T68" fmla="*/ 169973 w 181"/>
                  <a:gd name="T69" fmla="*/ 130190 h 151"/>
                  <a:gd name="T70" fmla="*/ 187217 w 181"/>
                  <a:gd name="T71" fmla="*/ 86793 h 151"/>
                  <a:gd name="T72" fmla="*/ 219240 w 181"/>
                  <a:gd name="T73" fmla="*/ 37972 h 151"/>
                  <a:gd name="T74" fmla="*/ 238947 w 181"/>
                  <a:gd name="T75" fmla="*/ 18986 h 151"/>
                  <a:gd name="T76" fmla="*/ 270971 w 181"/>
                  <a:gd name="T77" fmla="*/ 5425 h 151"/>
                  <a:gd name="T78" fmla="*/ 295605 w 181"/>
                  <a:gd name="T79" fmla="*/ 0 h 151"/>
                  <a:gd name="T80" fmla="*/ 327629 w 181"/>
                  <a:gd name="T81" fmla="*/ 24411 h 151"/>
                  <a:gd name="T82" fmla="*/ 354726 w 181"/>
                  <a:gd name="T83" fmla="*/ 51533 h 151"/>
                  <a:gd name="T84" fmla="*/ 384287 w 181"/>
                  <a:gd name="T85" fmla="*/ 89505 h 151"/>
                  <a:gd name="T86" fmla="*/ 406457 w 181"/>
                  <a:gd name="T87" fmla="*/ 130190 h 151"/>
                  <a:gd name="T88" fmla="*/ 428627 w 181"/>
                  <a:gd name="T89" fmla="*/ 168162 h 151"/>
                  <a:gd name="T90" fmla="*/ 445871 w 181"/>
                  <a:gd name="T91" fmla="*/ 206134 h 151"/>
                  <a:gd name="T92" fmla="*/ 431091 w 181"/>
                  <a:gd name="T93" fmla="*/ 206134 h 151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w 181"/>
                  <a:gd name="T142" fmla="*/ 0 h 151"/>
                  <a:gd name="T143" fmla="*/ 181 w 181"/>
                  <a:gd name="T144" fmla="*/ 151 h 151"/>
                </a:gdLst>
                <a:ahLst/>
                <a:cxnLst>
                  <a:cxn ang="T94">
                    <a:pos x="T0" y="T1"/>
                  </a:cxn>
                  <a:cxn ang="T95">
                    <a:pos x="T2" y="T3"/>
                  </a:cxn>
                  <a:cxn ang="T96">
                    <a:pos x="T4" y="T5"/>
                  </a:cxn>
                  <a:cxn ang="T97">
                    <a:pos x="T6" y="T7"/>
                  </a:cxn>
                  <a:cxn ang="T98">
                    <a:pos x="T8" y="T9"/>
                  </a:cxn>
                  <a:cxn ang="T99">
                    <a:pos x="T10" y="T11"/>
                  </a:cxn>
                  <a:cxn ang="T100">
                    <a:pos x="T12" y="T13"/>
                  </a:cxn>
                  <a:cxn ang="T101">
                    <a:pos x="T14" y="T15"/>
                  </a:cxn>
                  <a:cxn ang="T102">
                    <a:pos x="T16" y="T17"/>
                  </a:cxn>
                  <a:cxn ang="T103">
                    <a:pos x="T18" y="T19"/>
                  </a:cxn>
                  <a:cxn ang="T104">
                    <a:pos x="T20" y="T21"/>
                  </a:cxn>
                  <a:cxn ang="T105">
                    <a:pos x="T22" y="T23"/>
                  </a:cxn>
                  <a:cxn ang="T106">
                    <a:pos x="T24" y="T25"/>
                  </a:cxn>
                  <a:cxn ang="T107">
                    <a:pos x="T26" y="T27"/>
                  </a:cxn>
                  <a:cxn ang="T108">
                    <a:pos x="T28" y="T29"/>
                  </a:cxn>
                  <a:cxn ang="T109">
                    <a:pos x="T30" y="T31"/>
                  </a:cxn>
                  <a:cxn ang="T110">
                    <a:pos x="T32" y="T33"/>
                  </a:cxn>
                  <a:cxn ang="T111">
                    <a:pos x="T34" y="T35"/>
                  </a:cxn>
                  <a:cxn ang="T112">
                    <a:pos x="T36" y="T37"/>
                  </a:cxn>
                  <a:cxn ang="T113">
                    <a:pos x="T38" y="T39"/>
                  </a:cxn>
                  <a:cxn ang="T114">
                    <a:pos x="T40" y="T41"/>
                  </a:cxn>
                  <a:cxn ang="T115">
                    <a:pos x="T42" y="T43"/>
                  </a:cxn>
                  <a:cxn ang="T116">
                    <a:pos x="T44" y="T45"/>
                  </a:cxn>
                  <a:cxn ang="T117">
                    <a:pos x="T46" y="T47"/>
                  </a:cxn>
                  <a:cxn ang="T118">
                    <a:pos x="T48" y="T49"/>
                  </a:cxn>
                  <a:cxn ang="T119">
                    <a:pos x="T50" y="T51"/>
                  </a:cxn>
                  <a:cxn ang="T120">
                    <a:pos x="T52" y="T53"/>
                  </a:cxn>
                  <a:cxn ang="T121">
                    <a:pos x="T54" y="T55"/>
                  </a:cxn>
                  <a:cxn ang="T122">
                    <a:pos x="T56" y="T57"/>
                  </a:cxn>
                  <a:cxn ang="T123">
                    <a:pos x="T58" y="T59"/>
                  </a:cxn>
                  <a:cxn ang="T124">
                    <a:pos x="T60" y="T61"/>
                  </a:cxn>
                  <a:cxn ang="T125">
                    <a:pos x="T62" y="T63"/>
                  </a:cxn>
                  <a:cxn ang="T126">
                    <a:pos x="T64" y="T65"/>
                  </a:cxn>
                  <a:cxn ang="T127">
                    <a:pos x="T66" y="T67"/>
                  </a:cxn>
                  <a:cxn ang="T128">
                    <a:pos x="T68" y="T69"/>
                  </a:cxn>
                  <a:cxn ang="T129">
                    <a:pos x="T70" y="T71"/>
                  </a:cxn>
                  <a:cxn ang="T130">
                    <a:pos x="T72" y="T73"/>
                  </a:cxn>
                  <a:cxn ang="T131">
                    <a:pos x="T74" y="T75"/>
                  </a:cxn>
                  <a:cxn ang="T132">
                    <a:pos x="T76" y="T77"/>
                  </a:cxn>
                  <a:cxn ang="T133">
                    <a:pos x="T78" y="T79"/>
                  </a:cxn>
                  <a:cxn ang="T134">
                    <a:pos x="T80" y="T81"/>
                  </a:cxn>
                  <a:cxn ang="T135">
                    <a:pos x="T82" y="T83"/>
                  </a:cxn>
                  <a:cxn ang="T136">
                    <a:pos x="T84" y="T85"/>
                  </a:cxn>
                  <a:cxn ang="T137">
                    <a:pos x="T86" y="T87"/>
                  </a:cxn>
                  <a:cxn ang="T138">
                    <a:pos x="T88" y="T89"/>
                  </a:cxn>
                  <a:cxn ang="T139">
                    <a:pos x="T90" y="T91"/>
                  </a:cxn>
                  <a:cxn ang="T140">
                    <a:pos x="T92" y="T93"/>
                  </a:cxn>
                </a:cxnLst>
                <a:rect l="T141" t="T142" r="T143" b="T144"/>
                <a:pathLst>
                  <a:path w="181" h="151">
                    <a:moveTo>
                      <a:pt x="175" y="76"/>
                    </a:moveTo>
                    <a:lnTo>
                      <a:pt x="174" y="74"/>
                    </a:lnTo>
                    <a:lnTo>
                      <a:pt x="168" y="69"/>
                    </a:lnTo>
                    <a:lnTo>
                      <a:pt x="159" y="62"/>
                    </a:lnTo>
                    <a:lnTo>
                      <a:pt x="151" y="55"/>
                    </a:lnTo>
                    <a:lnTo>
                      <a:pt x="145" y="53"/>
                    </a:lnTo>
                    <a:lnTo>
                      <a:pt x="138" y="49"/>
                    </a:lnTo>
                    <a:lnTo>
                      <a:pt x="133" y="46"/>
                    </a:lnTo>
                    <a:lnTo>
                      <a:pt x="126" y="46"/>
                    </a:lnTo>
                    <a:lnTo>
                      <a:pt x="120" y="46"/>
                    </a:lnTo>
                    <a:lnTo>
                      <a:pt x="115" y="46"/>
                    </a:lnTo>
                    <a:lnTo>
                      <a:pt x="108" y="48"/>
                    </a:lnTo>
                    <a:lnTo>
                      <a:pt x="103" y="53"/>
                    </a:lnTo>
                    <a:lnTo>
                      <a:pt x="96" y="55"/>
                    </a:lnTo>
                    <a:lnTo>
                      <a:pt x="90" y="60"/>
                    </a:lnTo>
                    <a:lnTo>
                      <a:pt x="87" y="64"/>
                    </a:lnTo>
                    <a:lnTo>
                      <a:pt x="83" y="67"/>
                    </a:lnTo>
                    <a:lnTo>
                      <a:pt x="78" y="74"/>
                    </a:lnTo>
                    <a:lnTo>
                      <a:pt x="74" y="81"/>
                    </a:lnTo>
                    <a:lnTo>
                      <a:pt x="73" y="87"/>
                    </a:lnTo>
                    <a:lnTo>
                      <a:pt x="71" y="92"/>
                    </a:lnTo>
                    <a:lnTo>
                      <a:pt x="71" y="96"/>
                    </a:lnTo>
                    <a:lnTo>
                      <a:pt x="71" y="97"/>
                    </a:lnTo>
                    <a:lnTo>
                      <a:pt x="69" y="96"/>
                    </a:lnTo>
                    <a:lnTo>
                      <a:pt x="66" y="90"/>
                    </a:lnTo>
                    <a:lnTo>
                      <a:pt x="60" y="85"/>
                    </a:lnTo>
                    <a:lnTo>
                      <a:pt x="57" y="80"/>
                    </a:lnTo>
                    <a:lnTo>
                      <a:pt x="50" y="76"/>
                    </a:lnTo>
                    <a:lnTo>
                      <a:pt x="42" y="74"/>
                    </a:lnTo>
                    <a:lnTo>
                      <a:pt x="41" y="74"/>
                    </a:lnTo>
                    <a:lnTo>
                      <a:pt x="37" y="76"/>
                    </a:lnTo>
                    <a:lnTo>
                      <a:pt x="35" y="80"/>
                    </a:lnTo>
                    <a:lnTo>
                      <a:pt x="34" y="87"/>
                    </a:lnTo>
                    <a:lnTo>
                      <a:pt x="30" y="90"/>
                    </a:lnTo>
                    <a:lnTo>
                      <a:pt x="30" y="96"/>
                    </a:lnTo>
                    <a:lnTo>
                      <a:pt x="27" y="101"/>
                    </a:lnTo>
                    <a:lnTo>
                      <a:pt x="27" y="106"/>
                    </a:lnTo>
                    <a:lnTo>
                      <a:pt x="25" y="117"/>
                    </a:lnTo>
                    <a:lnTo>
                      <a:pt x="25" y="126"/>
                    </a:lnTo>
                    <a:lnTo>
                      <a:pt x="23" y="133"/>
                    </a:lnTo>
                    <a:lnTo>
                      <a:pt x="23" y="140"/>
                    </a:lnTo>
                    <a:lnTo>
                      <a:pt x="23" y="143"/>
                    </a:lnTo>
                    <a:lnTo>
                      <a:pt x="23" y="145"/>
                    </a:lnTo>
                    <a:lnTo>
                      <a:pt x="12" y="151"/>
                    </a:lnTo>
                    <a:lnTo>
                      <a:pt x="11" y="147"/>
                    </a:lnTo>
                    <a:lnTo>
                      <a:pt x="7" y="142"/>
                    </a:lnTo>
                    <a:lnTo>
                      <a:pt x="5" y="136"/>
                    </a:lnTo>
                    <a:lnTo>
                      <a:pt x="5" y="133"/>
                    </a:lnTo>
                    <a:lnTo>
                      <a:pt x="3" y="127"/>
                    </a:lnTo>
                    <a:lnTo>
                      <a:pt x="3" y="122"/>
                    </a:lnTo>
                    <a:lnTo>
                      <a:pt x="0" y="115"/>
                    </a:lnTo>
                    <a:lnTo>
                      <a:pt x="0" y="110"/>
                    </a:lnTo>
                    <a:lnTo>
                      <a:pt x="0" y="103"/>
                    </a:lnTo>
                    <a:lnTo>
                      <a:pt x="0" y="96"/>
                    </a:lnTo>
                    <a:lnTo>
                      <a:pt x="2" y="88"/>
                    </a:lnTo>
                    <a:lnTo>
                      <a:pt x="5" y="81"/>
                    </a:lnTo>
                    <a:lnTo>
                      <a:pt x="7" y="76"/>
                    </a:lnTo>
                    <a:lnTo>
                      <a:pt x="12" y="69"/>
                    </a:lnTo>
                    <a:lnTo>
                      <a:pt x="14" y="62"/>
                    </a:lnTo>
                    <a:lnTo>
                      <a:pt x="19" y="57"/>
                    </a:lnTo>
                    <a:lnTo>
                      <a:pt x="25" y="53"/>
                    </a:lnTo>
                    <a:lnTo>
                      <a:pt x="30" y="51"/>
                    </a:lnTo>
                    <a:lnTo>
                      <a:pt x="39" y="48"/>
                    </a:lnTo>
                    <a:lnTo>
                      <a:pt x="48" y="48"/>
                    </a:lnTo>
                    <a:lnTo>
                      <a:pt x="55" y="48"/>
                    </a:lnTo>
                    <a:lnTo>
                      <a:pt x="62" y="51"/>
                    </a:lnTo>
                    <a:lnTo>
                      <a:pt x="67" y="53"/>
                    </a:lnTo>
                    <a:lnTo>
                      <a:pt x="69" y="55"/>
                    </a:lnTo>
                    <a:lnTo>
                      <a:pt x="69" y="53"/>
                    </a:lnTo>
                    <a:lnTo>
                      <a:pt x="69" y="48"/>
                    </a:lnTo>
                    <a:lnTo>
                      <a:pt x="73" y="41"/>
                    </a:lnTo>
                    <a:lnTo>
                      <a:pt x="76" y="32"/>
                    </a:lnTo>
                    <a:lnTo>
                      <a:pt x="81" y="23"/>
                    </a:lnTo>
                    <a:lnTo>
                      <a:pt x="89" y="14"/>
                    </a:lnTo>
                    <a:lnTo>
                      <a:pt x="92" y="10"/>
                    </a:lnTo>
                    <a:lnTo>
                      <a:pt x="97" y="7"/>
                    </a:lnTo>
                    <a:lnTo>
                      <a:pt x="103" y="3"/>
                    </a:lnTo>
                    <a:lnTo>
                      <a:pt x="110" y="2"/>
                    </a:lnTo>
                    <a:lnTo>
                      <a:pt x="115" y="0"/>
                    </a:lnTo>
                    <a:lnTo>
                      <a:pt x="120" y="0"/>
                    </a:lnTo>
                    <a:lnTo>
                      <a:pt x="126" y="3"/>
                    </a:lnTo>
                    <a:lnTo>
                      <a:pt x="133" y="9"/>
                    </a:lnTo>
                    <a:lnTo>
                      <a:pt x="138" y="12"/>
                    </a:lnTo>
                    <a:lnTo>
                      <a:pt x="144" y="19"/>
                    </a:lnTo>
                    <a:lnTo>
                      <a:pt x="151" y="26"/>
                    </a:lnTo>
                    <a:lnTo>
                      <a:pt x="156" y="33"/>
                    </a:lnTo>
                    <a:lnTo>
                      <a:pt x="159" y="41"/>
                    </a:lnTo>
                    <a:lnTo>
                      <a:pt x="165" y="48"/>
                    </a:lnTo>
                    <a:lnTo>
                      <a:pt x="168" y="55"/>
                    </a:lnTo>
                    <a:lnTo>
                      <a:pt x="174" y="62"/>
                    </a:lnTo>
                    <a:lnTo>
                      <a:pt x="179" y="71"/>
                    </a:lnTo>
                    <a:lnTo>
                      <a:pt x="181" y="76"/>
                    </a:lnTo>
                    <a:lnTo>
                      <a:pt x="175" y="76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GB" sz="1400"/>
              </a:p>
            </p:txBody>
          </p:sp>
          <p:sp>
            <p:nvSpPr>
              <p:cNvPr id="66" name="Freeform 74"/>
              <p:cNvSpPr>
                <a:spLocks/>
              </p:cNvSpPr>
              <p:nvPr/>
            </p:nvSpPr>
            <p:spPr bwMode="auto">
              <a:xfrm flipH="1">
                <a:off x="7239840" y="1371734"/>
                <a:ext cx="226631" cy="67807"/>
              </a:xfrm>
              <a:custGeom>
                <a:avLst/>
                <a:gdLst>
                  <a:gd name="T0" fmla="*/ 214314 w 92"/>
                  <a:gd name="T1" fmla="*/ 0 h 25"/>
                  <a:gd name="T2" fmla="*/ 209387 w 92"/>
                  <a:gd name="T3" fmla="*/ 0 h 25"/>
                  <a:gd name="T4" fmla="*/ 199534 w 92"/>
                  <a:gd name="T5" fmla="*/ 0 h 25"/>
                  <a:gd name="T6" fmla="*/ 192144 w 92"/>
                  <a:gd name="T7" fmla="*/ 0 h 25"/>
                  <a:gd name="T8" fmla="*/ 177363 w 92"/>
                  <a:gd name="T9" fmla="*/ 5425 h 25"/>
                  <a:gd name="T10" fmla="*/ 160120 w 92"/>
                  <a:gd name="T11" fmla="*/ 5425 h 25"/>
                  <a:gd name="T12" fmla="*/ 142876 w 92"/>
                  <a:gd name="T13" fmla="*/ 10849 h 25"/>
                  <a:gd name="T14" fmla="*/ 120706 w 92"/>
                  <a:gd name="T15" fmla="*/ 16274 h 25"/>
                  <a:gd name="T16" fmla="*/ 103462 w 92"/>
                  <a:gd name="T17" fmla="*/ 24411 h 25"/>
                  <a:gd name="T18" fmla="*/ 81292 w 92"/>
                  <a:gd name="T19" fmla="*/ 24411 h 25"/>
                  <a:gd name="T20" fmla="*/ 64048 w 92"/>
                  <a:gd name="T21" fmla="*/ 29835 h 25"/>
                  <a:gd name="T22" fmla="*/ 46804 w 92"/>
                  <a:gd name="T23" fmla="*/ 35260 h 25"/>
                  <a:gd name="T24" fmla="*/ 34487 w 92"/>
                  <a:gd name="T25" fmla="*/ 43396 h 25"/>
                  <a:gd name="T26" fmla="*/ 17244 w 92"/>
                  <a:gd name="T27" fmla="*/ 48821 h 25"/>
                  <a:gd name="T28" fmla="*/ 7390 w 92"/>
                  <a:gd name="T29" fmla="*/ 54246 h 25"/>
                  <a:gd name="T30" fmla="*/ 0 w 92"/>
                  <a:gd name="T31" fmla="*/ 59670 h 25"/>
                  <a:gd name="T32" fmla="*/ 0 w 92"/>
                  <a:gd name="T33" fmla="*/ 62382 h 25"/>
                  <a:gd name="T34" fmla="*/ 7390 w 92"/>
                  <a:gd name="T35" fmla="*/ 67807 h 25"/>
                  <a:gd name="T36" fmla="*/ 17244 w 92"/>
                  <a:gd name="T37" fmla="*/ 67807 h 25"/>
                  <a:gd name="T38" fmla="*/ 29561 w 92"/>
                  <a:gd name="T39" fmla="*/ 67807 h 25"/>
                  <a:gd name="T40" fmla="*/ 41877 w 92"/>
                  <a:gd name="T41" fmla="*/ 62382 h 25"/>
                  <a:gd name="T42" fmla="*/ 61585 w 92"/>
                  <a:gd name="T43" fmla="*/ 62382 h 25"/>
                  <a:gd name="T44" fmla="*/ 78828 w 92"/>
                  <a:gd name="T45" fmla="*/ 59670 h 25"/>
                  <a:gd name="T46" fmla="*/ 96072 w 92"/>
                  <a:gd name="T47" fmla="*/ 59670 h 25"/>
                  <a:gd name="T48" fmla="*/ 113316 w 92"/>
                  <a:gd name="T49" fmla="*/ 48821 h 25"/>
                  <a:gd name="T50" fmla="*/ 135486 w 92"/>
                  <a:gd name="T51" fmla="*/ 43396 h 25"/>
                  <a:gd name="T52" fmla="*/ 152730 w 92"/>
                  <a:gd name="T53" fmla="*/ 37972 h 25"/>
                  <a:gd name="T54" fmla="*/ 174900 w 92"/>
                  <a:gd name="T55" fmla="*/ 35260 h 25"/>
                  <a:gd name="T56" fmla="*/ 182290 w 92"/>
                  <a:gd name="T57" fmla="*/ 29835 h 25"/>
                  <a:gd name="T58" fmla="*/ 194607 w 92"/>
                  <a:gd name="T59" fmla="*/ 29835 h 25"/>
                  <a:gd name="T60" fmla="*/ 209387 w 92"/>
                  <a:gd name="T61" fmla="*/ 24411 h 25"/>
                  <a:gd name="T62" fmla="*/ 216777 w 92"/>
                  <a:gd name="T63" fmla="*/ 24411 h 25"/>
                  <a:gd name="T64" fmla="*/ 226631 w 92"/>
                  <a:gd name="T65" fmla="*/ 16274 h 25"/>
                  <a:gd name="T66" fmla="*/ 221704 w 92"/>
                  <a:gd name="T67" fmla="*/ 5425 h 25"/>
                  <a:gd name="T68" fmla="*/ 214314 w 92"/>
                  <a:gd name="T69" fmla="*/ 0 h 25"/>
                  <a:gd name="T70" fmla="*/ 214314 w 92"/>
                  <a:gd name="T71" fmla="*/ 0 h 25"/>
                  <a:gd name="T72" fmla="*/ 214314 w 92"/>
                  <a:gd name="T73" fmla="*/ 0 h 25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w 92"/>
                  <a:gd name="T112" fmla="*/ 0 h 25"/>
                  <a:gd name="T113" fmla="*/ 92 w 92"/>
                  <a:gd name="T114" fmla="*/ 25 h 25"/>
                </a:gdLst>
                <a:ahLst/>
                <a:cxnLst>
                  <a:cxn ang="T74">
                    <a:pos x="T0" y="T1"/>
                  </a:cxn>
                  <a:cxn ang="T75">
                    <a:pos x="T2" y="T3"/>
                  </a:cxn>
                  <a:cxn ang="T76">
                    <a:pos x="T4" y="T5"/>
                  </a:cxn>
                  <a:cxn ang="T77">
                    <a:pos x="T6" y="T7"/>
                  </a:cxn>
                  <a:cxn ang="T78">
                    <a:pos x="T8" y="T9"/>
                  </a:cxn>
                  <a:cxn ang="T79">
                    <a:pos x="T10" y="T11"/>
                  </a:cxn>
                  <a:cxn ang="T80">
                    <a:pos x="T12" y="T13"/>
                  </a:cxn>
                  <a:cxn ang="T81">
                    <a:pos x="T14" y="T15"/>
                  </a:cxn>
                  <a:cxn ang="T82">
                    <a:pos x="T16" y="T17"/>
                  </a:cxn>
                  <a:cxn ang="T83">
                    <a:pos x="T18" y="T19"/>
                  </a:cxn>
                  <a:cxn ang="T84">
                    <a:pos x="T20" y="T21"/>
                  </a:cxn>
                  <a:cxn ang="T85">
                    <a:pos x="T22" y="T23"/>
                  </a:cxn>
                  <a:cxn ang="T86">
                    <a:pos x="T24" y="T25"/>
                  </a:cxn>
                  <a:cxn ang="T87">
                    <a:pos x="T26" y="T27"/>
                  </a:cxn>
                  <a:cxn ang="T88">
                    <a:pos x="T28" y="T29"/>
                  </a:cxn>
                  <a:cxn ang="T89">
                    <a:pos x="T30" y="T31"/>
                  </a:cxn>
                  <a:cxn ang="T90">
                    <a:pos x="T32" y="T33"/>
                  </a:cxn>
                  <a:cxn ang="T91">
                    <a:pos x="T34" y="T35"/>
                  </a:cxn>
                  <a:cxn ang="T92">
                    <a:pos x="T36" y="T37"/>
                  </a:cxn>
                  <a:cxn ang="T93">
                    <a:pos x="T38" y="T39"/>
                  </a:cxn>
                  <a:cxn ang="T94">
                    <a:pos x="T40" y="T41"/>
                  </a:cxn>
                  <a:cxn ang="T95">
                    <a:pos x="T42" y="T43"/>
                  </a:cxn>
                  <a:cxn ang="T96">
                    <a:pos x="T44" y="T45"/>
                  </a:cxn>
                  <a:cxn ang="T97">
                    <a:pos x="T46" y="T47"/>
                  </a:cxn>
                  <a:cxn ang="T98">
                    <a:pos x="T48" y="T49"/>
                  </a:cxn>
                  <a:cxn ang="T99">
                    <a:pos x="T50" y="T51"/>
                  </a:cxn>
                  <a:cxn ang="T100">
                    <a:pos x="T52" y="T53"/>
                  </a:cxn>
                  <a:cxn ang="T101">
                    <a:pos x="T54" y="T55"/>
                  </a:cxn>
                  <a:cxn ang="T102">
                    <a:pos x="T56" y="T57"/>
                  </a:cxn>
                  <a:cxn ang="T103">
                    <a:pos x="T58" y="T59"/>
                  </a:cxn>
                  <a:cxn ang="T104">
                    <a:pos x="T60" y="T61"/>
                  </a:cxn>
                  <a:cxn ang="T105">
                    <a:pos x="T62" y="T63"/>
                  </a:cxn>
                  <a:cxn ang="T106">
                    <a:pos x="T64" y="T65"/>
                  </a:cxn>
                  <a:cxn ang="T107">
                    <a:pos x="T66" y="T67"/>
                  </a:cxn>
                  <a:cxn ang="T108">
                    <a:pos x="T68" y="T69"/>
                  </a:cxn>
                  <a:cxn ang="T109">
                    <a:pos x="T70" y="T71"/>
                  </a:cxn>
                  <a:cxn ang="T110">
                    <a:pos x="T72" y="T73"/>
                  </a:cxn>
                </a:cxnLst>
                <a:rect l="T111" t="T112" r="T113" b="T114"/>
                <a:pathLst>
                  <a:path w="92" h="25">
                    <a:moveTo>
                      <a:pt x="87" y="0"/>
                    </a:moveTo>
                    <a:lnTo>
                      <a:pt x="85" y="0"/>
                    </a:lnTo>
                    <a:lnTo>
                      <a:pt x="81" y="0"/>
                    </a:lnTo>
                    <a:lnTo>
                      <a:pt x="78" y="0"/>
                    </a:lnTo>
                    <a:lnTo>
                      <a:pt x="72" y="2"/>
                    </a:lnTo>
                    <a:lnTo>
                      <a:pt x="65" y="2"/>
                    </a:lnTo>
                    <a:lnTo>
                      <a:pt x="58" y="4"/>
                    </a:lnTo>
                    <a:lnTo>
                      <a:pt x="49" y="6"/>
                    </a:lnTo>
                    <a:lnTo>
                      <a:pt x="42" y="9"/>
                    </a:lnTo>
                    <a:lnTo>
                      <a:pt x="33" y="9"/>
                    </a:lnTo>
                    <a:lnTo>
                      <a:pt x="26" y="11"/>
                    </a:lnTo>
                    <a:lnTo>
                      <a:pt x="19" y="13"/>
                    </a:lnTo>
                    <a:lnTo>
                      <a:pt x="14" y="16"/>
                    </a:lnTo>
                    <a:lnTo>
                      <a:pt x="7" y="18"/>
                    </a:lnTo>
                    <a:lnTo>
                      <a:pt x="3" y="20"/>
                    </a:lnTo>
                    <a:lnTo>
                      <a:pt x="0" y="22"/>
                    </a:lnTo>
                    <a:lnTo>
                      <a:pt x="0" y="23"/>
                    </a:lnTo>
                    <a:lnTo>
                      <a:pt x="3" y="25"/>
                    </a:lnTo>
                    <a:lnTo>
                      <a:pt x="7" y="25"/>
                    </a:lnTo>
                    <a:lnTo>
                      <a:pt x="12" y="25"/>
                    </a:lnTo>
                    <a:lnTo>
                      <a:pt x="17" y="23"/>
                    </a:lnTo>
                    <a:lnTo>
                      <a:pt x="25" y="23"/>
                    </a:lnTo>
                    <a:lnTo>
                      <a:pt x="32" y="22"/>
                    </a:lnTo>
                    <a:lnTo>
                      <a:pt x="39" y="22"/>
                    </a:lnTo>
                    <a:lnTo>
                      <a:pt x="46" y="18"/>
                    </a:lnTo>
                    <a:lnTo>
                      <a:pt x="55" y="16"/>
                    </a:lnTo>
                    <a:lnTo>
                      <a:pt x="62" y="14"/>
                    </a:lnTo>
                    <a:lnTo>
                      <a:pt x="71" y="13"/>
                    </a:lnTo>
                    <a:lnTo>
                      <a:pt x="74" y="11"/>
                    </a:lnTo>
                    <a:lnTo>
                      <a:pt x="79" y="11"/>
                    </a:lnTo>
                    <a:lnTo>
                      <a:pt x="85" y="9"/>
                    </a:lnTo>
                    <a:lnTo>
                      <a:pt x="88" y="9"/>
                    </a:lnTo>
                    <a:lnTo>
                      <a:pt x="92" y="6"/>
                    </a:lnTo>
                    <a:lnTo>
                      <a:pt x="90" y="2"/>
                    </a:lnTo>
                    <a:lnTo>
                      <a:pt x="87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GB" sz="1400"/>
              </a:p>
            </p:txBody>
          </p:sp>
          <p:sp>
            <p:nvSpPr>
              <p:cNvPr id="67" name="Freeform 75"/>
              <p:cNvSpPr>
                <a:spLocks/>
              </p:cNvSpPr>
              <p:nvPr/>
            </p:nvSpPr>
            <p:spPr bwMode="auto">
              <a:xfrm flipH="1">
                <a:off x="6419535" y="3381535"/>
                <a:ext cx="1973167" cy="2262043"/>
              </a:xfrm>
              <a:custGeom>
                <a:avLst/>
                <a:gdLst>
                  <a:gd name="T0" fmla="*/ 1519905 w 801"/>
                  <a:gd name="T1" fmla="*/ 35260 h 834"/>
                  <a:gd name="T2" fmla="*/ 1697269 w 801"/>
                  <a:gd name="T3" fmla="*/ 1833503 h 834"/>
                  <a:gd name="T4" fmla="*/ 1973167 w 801"/>
                  <a:gd name="T5" fmla="*/ 1963692 h 834"/>
                  <a:gd name="T6" fmla="*/ 1891876 w 801"/>
                  <a:gd name="T7" fmla="*/ 2015225 h 834"/>
                  <a:gd name="T8" fmla="*/ 1480491 w 801"/>
                  <a:gd name="T9" fmla="*/ 1982678 h 834"/>
                  <a:gd name="T10" fmla="*/ 1007522 w 801"/>
                  <a:gd name="T11" fmla="*/ 572291 h 834"/>
                  <a:gd name="T12" fmla="*/ 327630 w 801"/>
                  <a:gd name="T13" fmla="*/ 2045061 h 834"/>
                  <a:gd name="T14" fmla="*/ 78828 w 801"/>
                  <a:gd name="T15" fmla="*/ 2262043 h 834"/>
                  <a:gd name="T16" fmla="*/ 0 w 801"/>
                  <a:gd name="T17" fmla="*/ 2226783 h 834"/>
                  <a:gd name="T18" fmla="*/ 130559 w 801"/>
                  <a:gd name="T19" fmla="*/ 2015225 h 834"/>
                  <a:gd name="T20" fmla="*/ 401531 w 801"/>
                  <a:gd name="T21" fmla="*/ 800123 h 834"/>
                  <a:gd name="T22" fmla="*/ 564114 w 801"/>
                  <a:gd name="T23" fmla="*/ 0 h 834"/>
                  <a:gd name="T24" fmla="*/ 1519905 w 801"/>
                  <a:gd name="T25" fmla="*/ 35260 h 834"/>
                  <a:gd name="T26" fmla="*/ 1519905 w 801"/>
                  <a:gd name="T27" fmla="*/ 35260 h 834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801"/>
                  <a:gd name="T43" fmla="*/ 0 h 834"/>
                  <a:gd name="T44" fmla="*/ 801 w 801"/>
                  <a:gd name="T45" fmla="*/ 834 h 834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801" h="834">
                    <a:moveTo>
                      <a:pt x="617" y="13"/>
                    </a:moveTo>
                    <a:lnTo>
                      <a:pt x="689" y="676"/>
                    </a:lnTo>
                    <a:lnTo>
                      <a:pt x="801" y="724"/>
                    </a:lnTo>
                    <a:lnTo>
                      <a:pt x="768" y="743"/>
                    </a:lnTo>
                    <a:lnTo>
                      <a:pt x="601" y="731"/>
                    </a:lnTo>
                    <a:lnTo>
                      <a:pt x="409" y="211"/>
                    </a:lnTo>
                    <a:lnTo>
                      <a:pt x="133" y="754"/>
                    </a:lnTo>
                    <a:lnTo>
                      <a:pt x="32" y="834"/>
                    </a:lnTo>
                    <a:lnTo>
                      <a:pt x="0" y="821"/>
                    </a:lnTo>
                    <a:lnTo>
                      <a:pt x="53" y="743"/>
                    </a:lnTo>
                    <a:lnTo>
                      <a:pt x="163" y="295"/>
                    </a:lnTo>
                    <a:lnTo>
                      <a:pt x="229" y="0"/>
                    </a:lnTo>
                    <a:lnTo>
                      <a:pt x="617" y="13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GB" sz="1400"/>
              </a:p>
            </p:txBody>
          </p:sp>
          <p:sp>
            <p:nvSpPr>
              <p:cNvPr id="68" name="Freeform 76"/>
              <p:cNvSpPr>
                <a:spLocks/>
              </p:cNvSpPr>
              <p:nvPr/>
            </p:nvSpPr>
            <p:spPr bwMode="auto">
              <a:xfrm flipH="1">
                <a:off x="6808748" y="1881644"/>
                <a:ext cx="1559320" cy="1814517"/>
              </a:xfrm>
              <a:custGeom>
                <a:avLst/>
                <a:gdLst>
                  <a:gd name="T0" fmla="*/ 869573 w 633"/>
                  <a:gd name="T1" fmla="*/ 0 h 669"/>
                  <a:gd name="T2" fmla="*/ 519773 w 633"/>
                  <a:gd name="T3" fmla="*/ 73232 h 669"/>
                  <a:gd name="T4" fmla="*/ 438482 w 633"/>
                  <a:gd name="T5" fmla="*/ 122053 h 669"/>
                  <a:gd name="T6" fmla="*/ 349800 w 633"/>
                  <a:gd name="T7" fmla="*/ 184435 h 669"/>
                  <a:gd name="T8" fmla="*/ 280825 w 633"/>
                  <a:gd name="T9" fmla="*/ 235969 h 669"/>
                  <a:gd name="T10" fmla="*/ 211851 w 633"/>
                  <a:gd name="T11" fmla="*/ 298351 h 669"/>
                  <a:gd name="T12" fmla="*/ 157656 w 633"/>
                  <a:gd name="T13" fmla="*/ 355309 h 669"/>
                  <a:gd name="T14" fmla="*/ 110852 w 633"/>
                  <a:gd name="T15" fmla="*/ 423116 h 669"/>
                  <a:gd name="T16" fmla="*/ 71438 w 633"/>
                  <a:gd name="T17" fmla="*/ 490923 h 669"/>
                  <a:gd name="T18" fmla="*/ 36951 w 633"/>
                  <a:gd name="T19" fmla="*/ 566867 h 669"/>
                  <a:gd name="T20" fmla="*/ 9854 w 633"/>
                  <a:gd name="T21" fmla="*/ 650948 h 669"/>
                  <a:gd name="T22" fmla="*/ 0 w 633"/>
                  <a:gd name="T23" fmla="*/ 732316 h 669"/>
                  <a:gd name="T24" fmla="*/ 4927 w 633"/>
                  <a:gd name="T25" fmla="*/ 827246 h 669"/>
                  <a:gd name="T26" fmla="*/ 22170 w 633"/>
                  <a:gd name="T27" fmla="*/ 919464 h 669"/>
                  <a:gd name="T28" fmla="*/ 36951 w 633"/>
                  <a:gd name="T29" fmla="*/ 1000832 h 669"/>
                  <a:gd name="T30" fmla="*/ 54194 w 633"/>
                  <a:gd name="T31" fmla="*/ 1074064 h 669"/>
                  <a:gd name="T32" fmla="*/ 71438 w 633"/>
                  <a:gd name="T33" fmla="*/ 1144583 h 669"/>
                  <a:gd name="T34" fmla="*/ 96072 w 633"/>
                  <a:gd name="T35" fmla="*/ 1236801 h 669"/>
                  <a:gd name="T36" fmla="*/ 128096 w 633"/>
                  <a:gd name="T37" fmla="*/ 1323594 h 669"/>
                  <a:gd name="T38" fmla="*/ 167510 w 633"/>
                  <a:gd name="T39" fmla="*/ 1410387 h 669"/>
                  <a:gd name="T40" fmla="*/ 367044 w 633"/>
                  <a:gd name="T41" fmla="*/ 1410387 h 669"/>
                  <a:gd name="T42" fmla="*/ 332556 w 633"/>
                  <a:gd name="T43" fmla="*/ 1356141 h 669"/>
                  <a:gd name="T44" fmla="*/ 298069 w 633"/>
                  <a:gd name="T45" fmla="*/ 1299183 h 669"/>
                  <a:gd name="T46" fmla="*/ 268508 w 633"/>
                  <a:gd name="T47" fmla="*/ 1223239 h 669"/>
                  <a:gd name="T48" fmla="*/ 236485 w 633"/>
                  <a:gd name="T49" fmla="*/ 1131022 h 669"/>
                  <a:gd name="T50" fmla="*/ 224168 w 633"/>
                  <a:gd name="T51" fmla="*/ 1025243 h 669"/>
                  <a:gd name="T52" fmla="*/ 229094 w 633"/>
                  <a:gd name="T53" fmla="*/ 914039 h 669"/>
                  <a:gd name="T54" fmla="*/ 241411 w 633"/>
                  <a:gd name="T55" fmla="*/ 851657 h 669"/>
                  <a:gd name="T56" fmla="*/ 263582 w 633"/>
                  <a:gd name="T57" fmla="*/ 789274 h 669"/>
                  <a:gd name="T58" fmla="*/ 285752 w 633"/>
                  <a:gd name="T59" fmla="*/ 732316 h 669"/>
                  <a:gd name="T60" fmla="*/ 342410 w 633"/>
                  <a:gd name="T61" fmla="*/ 650948 h 669"/>
                  <a:gd name="T62" fmla="*/ 403994 w 633"/>
                  <a:gd name="T63" fmla="*/ 607551 h 669"/>
                  <a:gd name="T64" fmla="*/ 460652 w 633"/>
                  <a:gd name="T65" fmla="*/ 591278 h 669"/>
                  <a:gd name="T66" fmla="*/ 541944 w 633"/>
                  <a:gd name="T67" fmla="*/ 607551 h 669"/>
                  <a:gd name="T68" fmla="*/ 615845 w 633"/>
                  <a:gd name="T69" fmla="*/ 640099 h 669"/>
                  <a:gd name="T70" fmla="*/ 477896 w 633"/>
                  <a:gd name="T71" fmla="*/ 1564987 h 669"/>
                  <a:gd name="T72" fmla="*/ 1433688 w 633"/>
                  <a:gd name="T73" fmla="*/ 851657 h 669"/>
                  <a:gd name="T74" fmla="*/ 1446005 w 633"/>
                  <a:gd name="T75" fmla="*/ 789274 h 669"/>
                  <a:gd name="T76" fmla="*/ 1468175 w 633"/>
                  <a:gd name="T77" fmla="*/ 702481 h 669"/>
                  <a:gd name="T78" fmla="*/ 1490345 w 633"/>
                  <a:gd name="T79" fmla="*/ 596702 h 669"/>
                  <a:gd name="T80" fmla="*/ 1500199 w 633"/>
                  <a:gd name="T81" fmla="*/ 526183 h 669"/>
                  <a:gd name="T82" fmla="*/ 1512516 w 633"/>
                  <a:gd name="T83" fmla="*/ 423116 h 669"/>
                  <a:gd name="T84" fmla="*/ 1517443 w 633"/>
                  <a:gd name="T85" fmla="*/ 317337 h 669"/>
                  <a:gd name="T86" fmla="*/ 1512516 w 633"/>
                  <a:gd name="T87" fmla="*/ 227832 h 669"/>
                  <a:gd name="T88" fmla="*/ 1478028 w 633"/>
                  <a:gd name="T89" fmla="*/ 149176 h 669"/>
                  <a:gd name="T90" fmla="*/ 1399200 w 633"/>
                  <a:gd name="T91" fmla="*/ 81368 h 669"/>
                  <a:gd name="T92" fmla="*/ 1320372 w 633"/>
                  <a:gd name="T93" fmla="*/ 48821 h 669"/>
                  <a:gd name="T94" fmla="*/ 1253861 w 633"/>
                  <a:gd name="T95" fmla="*/ 37972 h 669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w 633"/>
                  <a:gd name="T145" fmla="*/ 0 h 669"/>
                  <a:gd name="T146" fmla="*/ 633 w 633"/>
                  <a:gd name="T147" fmla="*/ 669 h 669"/>
                </a:gdLst>
                <a:ahLst/>
                <a:cxnLst>
                  <a:cxn ang="T96">
                    <a:pos x="T0" y="T1"/>
                  </a:cxn>
                  <a:cxn ang="T97">
                    <a:pos x="T2" y="T3"/>
                  </a:cxn>
                  <a:cxn ang="T98">
                    <a:pos x="T4" y="T5"/>
                  </a:cxn>
                  <a:cxn ang="T99">
                    <a:pos x="T6" y="T7"/>
                  </a:cxn>
                  <a:cxn ang="T100">
                    <a:pos x="T8" y="T9"/>
                  </a:cxn>
                  <a:cxn ang="T101">
                    <a:pos x="T10" y="T11"/>
                  </a:cxn>
                  <a:cxn ang="T102">
                    <a:pos x="T12" y="T13"/>
                  </a:cxn>
                  <a:cxn ang="T103">
                    <a:pos x="T14" y="T15"/>
                  </a:cxn>
                  <a:cxn ang="T104">
                    <a:pos x="T16" y="T17"/>
                  </a:cxn>
                  <a:cxn ang="T105">
                    <a:pos x="T18" y="T19"/>
                  </a:cxn>
                  <a:cxn ang="T106">
                    <a:pos x="T20" y="T21"/>
                  </a:cxn>
                  <a:cxn ang="T107">
                    <a:pos x="T22" y="T23"/>
                  </a:cxn>
                  <a:cxn ang="T108">
                    <a:pos x="T24" y="T25"/>
                  </a:cxn>
                  <a:cxn ang="T109">
                    <a:pos x="T26" y="T27"/>
                  </a:cxn>
                  <a:cxn ang="T110">
                    <a:pos x="T28" y="T29"/>
                  </a:cxn>
                  <a:cxn ang="T111">
                    <a:pos x="T30" y="T31"/>
                  </a:cxn>
                  <a:cxn ang="T112">
                    <a:pos x="T32" y="T33"/>
                  </a:cxn>
                  <a:cxn ang="T113">
                    <a:pos x="T34" y="T35"/>
                  </a:cxn>
                  <a:cxn ang="T114">
                    <a:pos x="T36" y="T37"/>
                  </a:cxn>
                  <a:cxn ang="T115">
                    <a:pos x="T38" y="T39"/>
                  </a:cxn>
                  <a:cxn ang="T116">
                    <a:pos x="T40" y="T41"/>
                  </a:cxn>
                  <a:cxn ang="T117">
                    <a:pos x="T42" y="T43"/>
                  </a:cxn>
                  <a:cxn ang="T118">
                    <a:pos x="T44" y="T45"/>
                  </a:cxn>
                  <a:cxn ang="T119">
                    <a:pos x="T46" y="T47"/>
                  </a:cxn>
                  <a:cxn ang="T120">
                    <a:pos x="T48" y="T49"/>
                  </a:cxn>
                  <a:cxn ang="T121">
                    <a:pos x="T50" y="T51"/>
                  </a:cxn>
                  <a:cxn ang="T122">
                    <a:pos x="T52" y="T53"/>
                  </a:cxn>
                  <a:cxn ang="T123">
                    <a:pos x="T54" y="T55"/>
                  </a:cxn>
                  <a:cxn ang="T124">
                    <a:pos x="T56" y="T57"/>
                  </a:cxn>
                  <a:cxn ang="T125">
                    <a:pos x="T58" y="T59"/>
                  </a:cxn>
                  <a:cxn ang="T126">
                    <a:pos x="T60" y="T61"/>
                  </a:cxn>
                  <a:cxn ang="T127">
                    <a:pos x="T62" y="T63"/>
                  </a:cxn>
                  <a:cxn ang="T128">
                    <a:pos x="T64" y="T65"/>
                  </a:cxn>
                  <a:cxn ang="T129">
                    <a:pos x="T66" y="T67"/>
                  </a:cxn>
                  <a:cxn ang="T130">
                    <a:pos x="T68" y="T69"/>
                  </a:cxn>
                  <a:cxn ang="T131">
                    <a:pos x="T70" y="T71"/>
                  </a:cxn>
                  <a:cxn ang="T132">
                    <a:pos x="T72" y="T73"/>
                  </a:cxn>
                  <a:cxn ang="T133">
                    <a:pos x="T74" y="T75"/>
                  </a:cxn>
                  <a:cxn ang="T134">
                    <a:pos x="T76" y="T77"/>
                  </a:cxn>
                  <a:cxn ang="T135">
                    <a:pos x="T78" y="T79"/>
                  </a:cxn>
                  <a:cxn ang="T136">
                    <a:pos x="T80" y="T81"/>
                  </a:cxn>
                  <a:cxn ang="T137">
                    <a:pos x="T82" y="T83"/>
                  </a:cxn>
                  <a:cxn ang="T138">
                    <a:pos x="T84" y="T85"/>
                  </a:cxn>
                  <a:cxn ang="T139">
                    <a:pos x="T86" y="T87"/>
                  </a:cxn>
                  <a:cxn ang="T140">
                    <a:pos x="T88" y="T89"/>
                  </a:cxn>
                  <a:cxn ang="T141">
                    <a:pos x="T90" y="T91"/>
                  </a:cxn>
                  <a:cxn ang="T142">
                    <a:pos x="T92" y="T93"/>
                  </a:cxn>
                  <a:cxn ang="T143">
                    <a:pos x="T94" y="T95"/>
                  </a:cxn>
                </a:cxnLst>
                <a:rect l="T144" t="T145" r="T146" b="T147"/>
                <a:pathLst>
                  <a:path w="633" h="669">
                    <a:moveTo>
                      <a:pt x="508" y="16"/>
                    </a:moveTo>
                    <a:lnTo>
                      <a:pt x="458" y="296"/>
                    </a:lnTo>
                    <a:lnTo>
                      <a:pt x="378" y="45"/>
                    </a:lnTo>
                    <a:lnTo>
                      <a:pt x="353" y="0"/>
                    </a:lnTo>
                    <a:lnTo>
                      <a:pt x="229" y="22"/>
                    </a:lnTo>
                    <a:lnTo>
                      <a:pt x="226" y="22"/>
                    </a:lnTo>
                    <a:lnTo>
                      <a:pt x="219" y="25"/>
                    </a:lnTo>
                    <a:lnTo>
                      <a:pt x="211" y="27"/>
                    </a:lnTo>
                    <a:lnTo>
                      <a:pt x="204" y="32"/>
                    </a:lnTo>
                    <a:lnTo>
                      <a:pt x="197" y="34"/>
                    </a:lnTo>
                    <a:lnTo>
                      <a:pt x="188" y="41"/>
                    </a:lnTo>
                    <a:lnTo>
                      <a:pt x="178" y="45"/>
                    </a:lnTo>
                    <a:lnTo>
                      <a:pt x="169" y="52"/>
                    </a:lnTo>
                    <a:lnTo>
                      <a:pt x="158" y="55"/>
                    </a:lnTo>
                    <a:lnTo>
                      <a:pt x="148" y="64"/>
                    </a:lnTo>
                    <a:lnTo>
                      <a:pt x="142" y="68"/>
                    </a:lnTo>
                    <a:lnTo>
                      <a:pt x="137" y="71"/>
                    </a:lnTo>
                    <a:lnTo>
                      <a:pt x="130" y="75"/>
                    </a:lnTo>
                    <a:lnTo>
                      <a:pt x="126" y="80"/>
                    </a:lnTo>
                    <a:lnTo>
                      <a:pt x="114" y="87"/>
                    </a:lnTo>
                    <a:lnTo>
                      <a:pt x="103" y="98"/>
                    </a:lnTo>
                    <a:lnTo>
                      <a:pt x="98" y="101"/>
                    </a:lnTo>
                    <a:lnTo>
                      <a:pt x="93" y="107"/>
                    </a:lnTo>
                    <a:lnTo>
                      <a:pt x="86" y="110"/>
                    </a:lnTo>
                    <a:lnTo>
                      <a:pt x="80" y="116"/>
                    </a:lnTo>
                    <a:lnTo>
                      <a:pt x="75" y="121"/>
                    </a:lnTo>
                    <a:lnTo>
                      <a:pt x="70" y="126"/>
                    </a:lnTo>
                    <a:lnTo>
                      <a:pt x="64" y="131"/>
                    </a:lnTo>
                    <a:lnTo>
                      <a:pt x="59" y="139"/>
                    </a:lnTo>
                    <a:lnTo>
                      <a:pt x="54" y="144"/>
                    </a:lnTo>
                    <a:lnTo>
                      <a:pt x="50" y="149"/>
                    </a:lnTo>
                    <a:lnTo>
                      <a:pt x="45" y="156"/>
                    </a:lnTo>
                    <a:lnTo>
                      <a:pt x="39" y="162"/>
                    </a:lnTo>
                    <a:lnTo>
                      <a:pt x="36" y="169"/>
                    </a:lnTo>
                    <a:lnTo>
                      <a:pt x="31" y="176"/>
                    </a:lnTo>
                    <a:lnTo>
                      <a:pt x="29" y="181"/>
                    </a:lnTo>
                    <a:lnTo>
                      <a:pt x="25" y="188"/>
                    </a:lnTo>
                    <a:lnTo>
                      <a:pt x="22" y="195"/>
                    </a:lnTo>
                    <a:lnTo>
                      <a:pt x="16" y="202"/>
                    </a:lnTo>
                    <a:lnTo>
                      <a:pt x="15" y="209"/>
                    </a:lnTo>
                    <a:lnTo>
                      <a:pt x="11" y="217"/>
                    </a:lnTo>
                    <a:lnTo>
                      <a:pt x="9" y="224"/>
                    </a:lnTo>
                    <a:lnTo>
                      <a:pt x="8" y="233"/>
                    </a:lnTo>
                    <a:lnTo>
                      <a:pt x="4" y="240"/>
                    </a:lnTo>
                    <a:lnTo>
                      <a:pt x="4" y="247"/>
                    </a:lnTo>
                    <a:lnTo>
                      <a:pt x="2" y="254"/>
                    </a:lnTo>
                    <a:lnTo>
                      <a:pt x="0" y="263"/>
                    </a:lnTo>
                    <a:lnTo>
                      <a:pt x="0" y="270"/>
                    </a:lnTo>
                    <a:lnTo>
                      <a:pt x="0" y="279"/>
                    </a:lnTo>
                    <a:lnTo>
                      <a:pt x="0" y="288"/>
                    </a:lnTo>
                    <a:lnTo>
                      <a:pt x="0" y="296"/>
                    </a:lnTo>
                    <a:lnTo>
                      <a:pt x="2" y="305"/>
                    </a:lnTo>
                    <a:lnTo>
                      <a:pt x="4" y="316"/>
                    </a:lnTo>
                    <a:lnTo>
                      <a:pt x="6" y="323"/>
                    </a:lnTo>
                    <a:lnTo>
                      <a:pt x="8" y="332"/>
                    </a:lnTo>
                    <a:lnTo>
                      <a:pt x="9" y="339"/>
                    </a:lnTo>
                    <a:lnTo>
                      <a:pt x="11" y="348"/>
                    </a:lnTo>
                    <a:lnTo>
                      <a:pt x="11" y="355"/>
                    </a:lnTo>
                    <a:lnTo>
                      <a:pt x="15" y="362"/>
                    </a:lnTo>
                    <a:lnTo>
                      <a:pt x="15" y="369"/>
                    </a:lnTo>
                    <a:lnTo>
                      <a:pt x="16" y="376"/>
                    </a:lnTo>
                    <a:lnTo>
                      <a:pt x="18" y="383"/>
                    </a:lnTo>
                    <a:lnTo>
                      <a:pt x="20" y="390"/>
                    </a:lnTo>
                    <a:lnTo>
                      <a:pt x="22" y="396"/>
                    </a:lnTo>
                    <a:lnTo>
                      <a:pt x="24" y="403"/>
                    </a:lnTo>
                    <a:lnTo>
                      <a:pt x="24" y="410"/>
                    </a:lnTo>
                    <a:lnTo>
                      <a:pt x="27" y="415"/>
                    </a:lnTo>
                    <a:lnTo>
                      <a:pt x="29" y="422"/>
                    </a:lnTo>
                    <a:lnTo>
                      <a:pt x="31" y="428"/>
                    </a:lnTo>
                    <a:lnTo>
                      <a:pt x="32" y="438"/>
                    </a:lnTo>
                    <a:lnTo>
                      <a:pt x="36" y="449"/>
                    </a:lnTo>
                    <a:lnTo>
                      <a:pt x="39" y="456"/>
                    </a:lnTo>
                    <a:lnTo>
                      <a:pt x="43" y="465"/>
                    </a:lnTo>
                    <a:lnTo>
                      <a:pt x="45" y="472"/>
                    </a:lnTo>
                    <a:lnTo>
                      <a:pt x="48" y="481"/>
                    </a:lnTo>
                    <a:lnTo>
                      <a:pt x="52" y="488"/>
                    </a:lnTo>
                    <a:lnTo>
                      <a:pt x="55" y="495"/>
                    </a:lnTo>
                    <a:lnTo>
                      <a:pt x="59" y="504"/>
                    </a:lnTo>
                    <a:lnTo>
                      <a:pt x="64" y="513"/>
                    </a:lnTo>
                    <a:lnTo>
                      <a:pt x="68" y="520"/>
                    </a:lnTo>
                    <a:lnTo>
                      <a:pt x="71" y="527"/>
                    </a:lnTo>
                    <a:lnTo>
                      <a:pt x="77" y="532"/>
                    </a:lnTo>
                    <a:lnTo>
                      <a:pt x="78" y="534"/>
                    </a:lnTo>
                    <a:lnTo>
                      <a:pt x="149" y="520"/>
                    </a:lnTo>
                    <a:lnTo>
                      <a:pt x="148" y="516"/>
                    </a:lnTo>
                    <a:lnTo>
                      <a:pt x="144" y="514"/>
                    </a:lnTo>
                    <a:lnTo>
                      <a:pt x="141" y="507"/>
                    </a:lnTo>
                    <a:lnTo>
                      <a:pt x="135" y="500"/>
                    </a:lnTo>
                    <a:lnTo>
                      <a:pt x="130" y="495"/>
                    </a:lnTo>
                    <a:lnTo>
                      <a:pt x="128" y="490"/>
                    </a:lnTo>
                    <a:lnTo>
                      <a:pt x="125" y="484"/>
                    </a:lnTo>
                    <a:lnTo>
                      <a:pt x="121" y="479"/>
                    </a:lnTo>
                    <a:lnTo>
                      <a:pt x="117" y="472"/>
                    </a:lnTo>
                    <a:lnTo>
                      <a:pt x="114" y="465"/>
                    </a:lnTo>
                    <a:lnTo>
                      <a:pt x="112" y="458"/>
                    </a:lnTo>
                    <a:lnTo>
                      <a:pt x="109" y="451"/>
                    </a:lnTo>
                    <a:lnTo>
                      <a:pt x="103" y="442"/>
                    </a:lnTo>
                    <a:lnTo>
                      <a:pt x="102" y="435"/>
                    </a:lnTo>
                    <a:lnTo>
                      <a:pt x="98" y="424"/>
                    </a:lnTo>
                    <a:lnTo>
                      <a:pt x="96" y="417"/>
                    </a:lnTo>
                    <a:lnTo>
                      <a:pt x="93" y="406"/>
                    </a:lnTo>
                    <a:lnTo>
                      <a:pt x="93" y="397"/>
                    </a:lnTo>
                    <a:lnTo>
                      <a:pt x="91" y="387"/>
                    </a:lnTo>
                    <a:lnTo>
                      <a:pt x="91" y="378"/>
                    </a:lnTo>
                    <a:lnTo>
                      <a:pt x="91" y="367"/>
                    </a:lnTo>
                    <a:lnTo>
                      <a:pt x="91" y="357"/>
                    </a:lnTo>
                    <a:lnTo>
                      <a:pt x="91" y="346"/>
                    </a:lnTo>
                    <a:lnTo>
                      <a:pt x="93" y="337"/>
                    </a:lnTo>
                    <a:lnTo>
                      <a:pt x="93" y="330"/>
                    </a:lnTo>
                    <a:lnTo>
                      <a:pt x="94" y="325"/>
                    </a:lnTo>
                    <a:lnTo>
                      <a:pt x="94" y="319"/>
                    </a:lnTo>
                    <a:lnTo>
                      <a:pt x="98" y="314"/>
                    </a:lnTo>
                    <a:lnTo>
                      <a:pt x="98" y="309"/>
                    </a:lnTo>
                    <a:lnTo>
                      <a:pt x="100" y="302"/>
                    </a:lnTo>
                    <a:lnTo>
                      <a:pt x="103" y="296"/>
                    </a:lnTo>
                    <a:lnTo>
                      <a:pt x="107" y="291"/>
                    </a:lnTo>
                    <a:lnTo>
                      <a:pt x="109" y="286"/>
                    </a:lnTo>
                    <a:lnTo>
                      <a:pt x="110" y="279"/>
                    </a:lnTo>
                    <a:lnTo>
                      <a:pt x="112" y="275"/>
                    </a:lnTo>
                    <a:lnTo>
                      <a:pt x="116" y="270"/>
                    </a:lnTo>
                    <a:lnTo>
                      <a:pt x="121" y="261"/>
                    </a:lnTo>
                    <a:lnTo>
                      <a:pt x="126" y="254"/>
                    </a:lnTo>
                    <a:lnTo>
                      <a:pt x="133" y="245"/>
                    </a:lnTo>
                    <a:lnTo>
                      <a:pt x="139" y="240"/>
                    </a:lnTo>
                    <a:lnTo>
                      <a:pt x="144" y="234"/>
                    </a:lnTo>
                    <a:lnTo>
                      <a:pt x="151" y="231"/>
                    </a:lnTo>
                    <a:lnTo>
                      <a:pt x="156" y="227"/>
                    </a:lnTo>
                    <a:lnTo>
                      <a:pt x="164" y="224"/>
                    </a:lnTo>
                    <a:lnTo>
                      <a:pt x="169" y="222"/>
                    </a:lnTo>
                    <a:lnTo>
                      <a:pt x="176" y="220"/>
                    </a:lnTo>
                    <a:lnTo>
                      <a:pt x="181" y="218"/>
                    </a:lnTo>
                    <a:lnTo>
                      <a:pt x="187" y="218"/>
                    </a:lnTo>
                    <a:lnTo>
                      <a:pt x="194" y="218"/>
                    </a:lnTo>
                    <a:lnTo>
                      <a:pt x="199" y="220"/>
                    </a:lnTo>
                    <a:lnTo>
                      <a:pt x="210" y="220"/>
                    </a:lnTo>
                    <a:lnTo>
                      <a:pt x="220" y="224"/>
                    </a:lnTo>
                    <a:lnTo>
                      <a:pt x="229" y="227"/>
                    </a:lnTo>
                    <a:lnTo>
                      <a:pt x="240" y="231"/>
                    </a:lnTo>
                    <a:lnTo>
                      <a:pt x="245" y="234"/>
                    </a:lnTo>
                    <a:lnTo>
                      <a:pt x="250" y="236"/>
                    </a:lnTo>
                    <a:lnTo>
                      <a:pt x="254" y="240"/>
                    </a:lnTo>
                    <a:lnTo>
                      <a:pt x="256" y="241"/>
                    </a:lnTo>
                    <a:lnTo>
                      <a:pt x="247" y="426"/>
                    </a:lnTo>
                    <a:lnTo>
                      <a:pt x="194" y="577"/>
                    </a:lnTo>
                    <a:lnTo>
                      <a:pt x="422" y="669"/>
                    </a:lnTo>
                    <a:lnTo>
                      <a:pt x="633" y="624"/>
                    </a:lnTo>
                    <a:lnTo>
                      <a:pt x="582" y="318"/>
                    </a:lnTo>
                    <a:lnTo>
                      <a:pt x="582" y="314"/>
                    </a:lnTo>
                    <a:lnTo>
                      <a:pt x="586" y="309"/>
                    </a:lnTo>
                    <a:lnTo>
                      <a:pt x="586" y="302"/>
                    </a:lnTo>
                    <a:lnTo>
                      <a:pt x="587" y="296"/>
                    </a:lnTo>
                    <a:lnTo>
                      <a:pt x="587" y="291"/>
                    </a:lnTo>
                    <a:lnTo>
                      <a:pt x="591" y="284"/>
                    </a:lnTo>
                    <a:lnTo>
                      <a:pt x="593" y="277"/>
                    </a:lnTo>
                    <a:lnTo>
                      <a:pt x="594" y="268"/>
                    </a:lnTo>
                    <a:lnTo>
                      <a:pt x="596" y="259"/>
                    </a:lnTo>
                    <a:lnTo>
                      <a:pt x="600" y="250"/>
                    </a:lnTo>
                    <a:lnTo>
                      <a:pt x="600" y="241"/>
                    </a:lnTo>
                    <a:lnTo>
                      <a:pt x="601" y="231"/>
                    </a:lnTo>
                    <a:lnTo>
                      <a:pt x="605" y="220"/>
                    </a:lnTo>
                    <a:lnTo>
                      <a:pt x="607" y="211"/>
                    </a:lnTo>
                    <a:lnTo>
                      <a:pt x="607" y="206"/>
                    </a:lnTo>
                    <a:lnTo>
                      <a:pt x="609" y="201"/>
                    </a:lnTo>
                    <a:lnTo>
                      <a:pt x="609" y="194"/>
                    </a:lnTo>
                    <a:lnTo>
                      <a:pt x="610" y="188"/>
                    </a:lnTo>
                    <a:lnTo>
                      <a:pt x="612" y="178"/>
                    </a:lnTo>
                    <a:lnTo>
                      <a:pt x="614" y="169"/>
                    </a:lnTo>
                    <a:lnTo>
                      <a:pt x="614" y="156"/>
                    </a:lnTo>
                    <a:lnTo>
                      <a:pt x="616" y="147"/>
                    </a:lnTo>
                    <a:lnTo>
                      <a:pt x="616" y="137"/>
                    </a:lnTo>
                    <a:lnTo>
                      <a:pt x="617" y="128"/>
                    </a:lnTo>
                    <a:lnTo>
                      <a:pt x="616" y="117"/>
                    </a:lnTo>
                    <a:lnTo>
                      <a:pt x="616" y="108"/>
                    </a:lnTo>
                    <a:lnTo>
                      <a:pt x="616" y="100"/>
                    </a:lnTo>
                    <a:lnTo>
                      <a:pt x="616" y="91"/>
                    </a:lnTo>
                    <a:lnTo>
                      <a:pt x="614" y="84"/>
                    </a:lnTo>
                    <a:lnTo>
                      <a:pt x="612" y="78"/>
                    </a:lnTo>
                    <a:lnTo>
                      <a:pt x="610" y="71"/>
                    </a:lnTo>
                    <a:lnTo>
                      <a:pt x="609" y="66"/>
                    </a:lnTo>
                    <a:lnTo>
                      <a:pt x="600" y="55"/>
                    </a:lnTo>
                    <a:lnTo>
                      <a:pt x="593" y="48"/>
                    </a:lnTo>
                    <a:lnTo>
                      <a:pt x="586" y="41"/>
                    </a:lnTo>
                    <a:lnTo>
                      <a:pt x="577" y="36"/>
                    </a:lnTo>
                    <a:lnTo>
                      <a:pt x="568" y="30"/>
                    </a:lnTo>
                    <a:lnTo>
                      <a:pt x="559" y="25"/>
                    </a:lnTo>
                    <a:lnTo>
                      <a:pt x="550" y="23"/>
                    </a:lnTo>
                    <a:lnTo>
                      <a:pt x="543" y="20"/>
                    </a:lnTo>
                    <a:lnTo>
                      <a:pt x="536" y="18"/>
                    </a:lnTo>
                    <a:lnTo>
                      <a:pt x="529" y="16"/>
                    </a:lnTo>
                    <a:lnTo>
                      <a:pt x="522" y="16"/>
                    </a:lnTo>
                    <a:lnTo>
                      <a:pt x="516" y="16"/>
                    </a:lnTo>
                    <a:lnTo>
                      <a:pt x="509" y="14"/>
                    </a:lnTo>
                    <a:lnTo>
                      <a:pt x="508" y="16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GB" sz="1400"/>
              </a:p>
            </p:txBody>
          </p:sp>
          <p:sp>
            <p:nvSpPr>
              <p:cNvPr id="69" name="Freeform 77"/>
              <p:cNvSpPr>
                <a:spLocks/>
              </p:cNvSpPr>
              <p:nvPr/>
            </p:nvSpPr>
            <p:spPr bwMode="auto">
              <a:xfrm flipH="1">
                <a:off x="7991171" y="3359838"/>
                <a:ext cx="221705" cy="219695"/>
              </a:xfrm>
              <a:custGeom>
                <a:avLst/>
                <a:gdLst>
                  <a:gd name="T0" fmla="*/ 172437 w 90"/>
                  <a:gd name="T1" fmla="*/ 0 h 81"/>
                  <a:gd name="T2" fmla="*/ 221705 w 90"/>
                  <a:gd name="T3" fmla="*/ 149176 h 81"/>
                  <a:gd name="T4" fmla="*/ 172437 w 90"/>
                  <a:gd name="T5" fmla="*/ 138326 h 81"/>
                  <a:gd name="T6" fmla="*/ 169974 w 90"/>
                  <a:gd name="T7" fmla="*/ 195284 h 81"/>
                  <a:gd name="T8" fmla="*/ 91145 w 90"/>
                  <a:gd name="T9" fmla="*/ 187148 h 81"/>
                  <a:gd name="T10" fmla="*/ 81292 w 90"/>
                  <a:gd name="T11" fmla="*/ 219695 h 81"/>
                  <a:gd name="T12" fmla="*/ 29561 w 90"/>
                  <a:gd name="T13" fmla="*/ 219695 h 81"/>
                  <a:gd name="T14" fmla="*/ 0 w 90"/>
                  <a:gd name="T15" fmla="*/ 46109 h 81"/>
                  <a:gd name="T16" fmla="*/ 172437 w 90"/>
                  <a:gd name="T17" fmla="*/ 0 h 81"/>
                  <a:gd name="T18" fmla="*/ 172437 w 90"/>
                  <a:gd name="T19" fmla="*/ 0 h 81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90"/>
                  <a:gd name="T31" fmla="*/ 0 h 81"/>
                  <a:gd name="T32" fmla="*/ 90 w 90"/>
                  <a:gd name="T33" fmla="*/ 81 h 81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90" h="81">
                    <a:moveTo>
                      <a:pt x="70" y="0"/>
                    </a:moveTo>
                    <a:lnTo>
                      <a:pt x="90" y="55"/>
                    </a:lnTo>
                    <a:lnTo>
                      <a:pt x="70" y="51"/>
                    </a:lnTo>
                    <a:lnTo>
                      <a:pt x="69" y="72"/>
                    </a:lnTo>
                    <a:lnTo>
                      <a:pt x="37" y="69"/>
                    </a:lnTo>
                    <a:lnTo>
                      <a:pt x="33" y="81"/>
                    </a:lnTo>
                    <a:lnTo>
                      <a:pt x="12" y="81"/>
                    </a:lnTo>
                    <a:lnTo>
                      <a:pt x="0" y="17"/>
                    </a:lnTo>
                    <a:lnTo>
                      <a:pt x="70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GB" sz="1400"/>
              </a:p>
            </p:txBody>
          </p:sp>
          <p:sp>
            <p:nvSpPr>
              <p:cNvPr id="70" name="Freeform 78"/>
              <p:cNvSpPr>
                <a:spLocks/>
              </p:cNvSpPr>
              <p:nvPr/>
            </p:nvSpPr>
            <p:spPr bwMode="auto">
              <a:xfrm flipH="1">
                <a:off x="7939440" y="3335427"/>
                <a:ext cx="118242" cy="113916"/>
              </a:xfrm>
              <a:custGeom>
                <a:avLst/>
                <a:gdLst>
                  <a:gd name="T0" fmla="*/ 14780 w 48"/>
                  <a:gd name="T1" fmla="*/ 24411 h 42"/>
                  <a:gd name="T2" fmla="*/ 105925 w 48"/>
                  <a:gd name="T3" fmla="*/ 0 h 42"/>
                  <a:gd name="T4" fmla="*/ 118242 w 48"/>
                  <a:gd name="T5" fmla="*/ 37972 h 42"/>
                  <a:gd name="T6" fmla="*/ 0 w 48"/>
                  <a:gd name="T7" fmla="*/ 113916 h 42"/>
                  <a:gd name="T8" fmla="*/ 14780 w 48"/>
                  <a:gd name="T9" fmla="*/ 24411 h 42"/>
                  <a:gd name="T10" fmla="*/ 14780 w 48"/>
                  <a:gd name="T11" fmla="*/ 24411 h 4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48"/>
                  <a:gd name="T19" fmla="*/ 0 h 42"/>
                  <a:gd name="T20" fmla="*/ 48 w 48"/>
                  <a:gd name="T21" fmla="*/ 42 h 42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48" h="42">
                    <a:moveTo>
                      <a:pt x="6" y="9"/>
                    </a:moveTo>
                    <a:lnTo>
                      <a:pt x="43" y="0"/>
                    </a:lnTo>
                    <a:lnTo>
                      <a:pt x="48" y="14"/>
                    </a:lnTo>
                    <a:lnTo>
                      <a:pt x="0" y="42"/>
                    </a:lnTo>
                    <a:lnTo>
                      <a:pt x="6" y="9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GB" sz="1400"/>
              </a:p>
            </p:txBody>
          </p:sp>
          <p:sp>
            <p:nvSpPr>
              <p:cNvPr id="71" name="Freeform 79"/>
              <p:cNvSpPr>
                <a:spLocks/>
              </p:cNvSpPr>
              <p:nvPr/>
            </p:nvSpPr>
            <p:spPr bwMode="auto">
              <a:xfrm flipH="1">
                <a:off x="6308683" y="2098625"/>
                <a:ext cx="660186" cy="1220527"/>
              </a:xfrm>
              <a:custGeom>
                <a:avLst/>
                <a:gdLst>
                  <a:gd name="T0" fmla="*/ 266045 w 268"/>
                  <a:gd name="T1" fmla="*/ 528895 h 450"/>
                  <a:gd name="T2" fmla="*/ 502530 w 268"/>
                  <a:gd name="T3" fmla="*/ 1220527 h 450"/>
                  <a:gd name="T4" fmla="*/ 480359 w 268"/>
                  <a:gd name="T5" fmla="*/ 1201541 h 450"/>
                  <a:gd name="T6" fmla="*/ 458189 w 268"/>
                  <a:gd name="T7" fmla="*/ 1187980 h 450"/>
                  <a:gd name="T8" fmla="*/ 431092 w 268"/>
                  <a:gd name="T9" fmla="*/ 1168994 h 450"/>
                  <a:gd name="T10" fmla="*/ 391677 w 268"/>
                  <a:gd name="T11" fmla="*/ 1139159 h 450"/>
                  <a:gd name="T12" fmla="*/ 357190 w 268"/>
                  <a:gd name="T13" fmla="*/ 1112036 h 450"/>
                  <a:gd name="T14" fmla="*/ 312849 w 268"/>
                  <a:gd name="T15" fmla="*/ 1076776 h 450"/>
                  <a:gd name="T16" fmla="*/ 273435 w 268"/>
                  <a:gd name="T17" fmla="*/ 1044229 h 450"/>
                  <a:gd name="T18" fmla="*/ 231558 w 268"/>
                  <a:gd name="T19" fmla="*/ 1000832 h 450"/>
                  <a:gd name="T20" fmla="*/ 182290 w 268"/>
                  <a:gd name="T21" fmla="*/ 962860 h 450"/>
                  <a:gd name="T22" fmla="*/ 142876 w 268"/>
                  <a:gd name="T23" fmla="*/ 922176 h 450"/>
                  <a:gd name="T24" fmla="*/ 108389 w 268"/>
                  <a:gd name="T25" fmla="*/ 884204 h 450"/>
                  <a:gd name="T26" fmla="*/ 73901 w 268"/>
                  <a:gd name="T27" fmla="*/ 840808 h 450"/>
                  <a:gd name="T28" fmla="*/ 44341 w 268"/>
                  <a:gd name="T29" fmla="*/ 808260 h 450"/>
                  <a:gd name="T30" fmla="*/ 24634 w 268"/>
                  <a:gd name="T31" fmla="*/ 775713 h 450"/>
                  <a:gd name="T32" fmla="*/ 12317 w 268"/>
                  <a:gd name="T33" fmla="*/ 745878 h 450"/>
                  <a:gd name="T34" fmla="*/ 4927 w 268"/>
                  <a:gd name="T35" fmla="*/ 710618 h 450"/>
                  <a:gd name="T36" fmla="*/ 4927 w 268"/>
                  <a:gd name="T37" fmla="*/ 678071 h 450"/>
                  <a:gd name="T38" fmla="*/ 0 w 268"/>
                  <a:gd name="T39" fmla="*/ 640099 h 450"/>
                  <a:gd name="T40" fmla="*/ 0 w 268"/>
                  <a:gd name="T41" fmla="*/ 602127 h 450"/>
                  <a:gd name="T42" fmla="*/ 0 w 268"/>
                  <a:gd name="T43" fmla="*/ 558730 h 450"/>
                  <a:gd name="T44" fmla="*/ 4927 w 268"/>
                  <a:gd name="T45" fmla="*/ 520758 h 450"/>
                  <a:gd name="T46" fmla="*/ 7390 w 268"/>
                  <a:gd name="T47" fmla="*/ 477362 h 450"/>
                  <a:gd name="T48" fmla="*/ 17244 w 268"/>
                  <a:gd name="T49" fmla="*/ 436677 h 450"/>
                  <a:gd name="T50" fmla="*/ 22170 w 268"/>
                  <a:gd name="T51" fmla="*/ 398706 h 450"/>
                  <a:gd name="T52" fmla="*/ 29561 w 268"/>
                  <a:gd name="T53" fmla="*/ 360734 h 450"/>
                  <a:gd name="T54" fmla="*/ 34487 w 268"/>
                  <a:gd name="T55" fmla="*/ 328186 h 450"/>
                  <a:gd name="T56" fmla="*/ 44341 w 268"/>
                  <a:gd name="T57" fmla="*/ 303776 h 450"/>
                  <a:gd name="T58" fmla="*/ 51731 w 268"/>
                  <a:gd name="T59" fmla="*/ 265804 h 450"/>
                  <a:gd name="T60" fmla="*/ 56658 w 268"/>
                  <a:gd name="T61" fmla="*/ 249530 h 450"/>
                  <a:gd name="T62" fmla="*/ 108389 w 268"/>
                  <a:gd name="T63" fmla="*/ 0 h 450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w 268"/>
                  <a:gd name="T97" fmla="*/ 0 h 450"/>
                  <a:gd name="T98" fmla="*/ 268 w 268"/>
                  <a:gd name="T99" fmla="*/ 450 h 450"/>
                </a:gdLst>
                <a:ahLst/>
                <a:cxnLst>
                  <a:cxn ang="T64">
                    <a:pos x="T0" y="T1"/>
                  </a:cxn>
                  <a:cxn ang="T65">
                    <a:pos x="T2" y="T3"/>
                  </a:cxn>
                  <a:cxn ang="T66">
                    <a:pos x="T4" y="T5"/>
                  </a:cxn>
                  <a:cxn ang="T67">
                    <a:pos x="T6" y="T7"/>
                  </a:cxn>
                  <a:cxn ang="T68">
                    <a:pos x="T8" y="T9"/>
                  </a:cxn>
                  <a:cxn ang="T69">
                    <a:pos x="T10" y="T11"/>
                  </a:cxn>
                  <a:cxn ang="T70">
                    <a:pos x="T12" y="T13"/>
                  </a:cxn>
                  <a:cxn ang="T71">
                    <a:pos x="T14" y="T15"/>
                  </a:cxn>
                  <a:cxn ang="T72">
                    <a:pos x="T16" y="T17"/>
                  </a:cxn>
                  <a:cxn ang="T73">
                    <a:pos x="T18" y="T19"/>
                  </a:cxn>
                  <a:cxn ang="T74">
                    <a:pos x="T20" y="T21"/>
                  </a:cxn>
                  <a:cxn ang="T75">
                    <a:pos x="T22" y="T23"/>
                  </a:cxn>
                  <a:cxn ang="T76">
                    <a:pos x="T24" y="T25"/>
                  </a:cxn>
                  <a:cxn ang="T77">
                    <a:pos x="T26" y="T27"/>
                  </a:cxn>
                  <a:cxn ang="T78">
                    <a:pos x="T28" y="T29"/>
                  </a:cxn>
                  <a:cxn ang="T79">
                    <a:pos x="T30" y="T31"/>
                  </a:cxn>
                  <a:cxn ang="T80">
                    <a:pos x="T32" y="T33"/>
                  </a:cxn>
                  <a:cxn ang="T81">
                    <a:pos x="T34" y="T35"/>
                  </a:cxn>
                  <a:cxn ang="T82">
                    <a:pos x="T36" y="T37"/>
                  </a:cxn>
                  <a:cxn ang="T83">
                    <a:pos x="T38" y="T39"/>
                  </a:cxn>
                  <a:cxn ang="T84">
                    <a:pos x="T40" y="T41"/>
                  </a:cxn>
                  <a:cxn ang="T85">
                    <a:pos x="T42" y="T43"/>
                  </a:cxn>
                  <a:cxn ang="T86">
                    <a:pos x="T44" y="T45"/>
                  </a:cxn>
                  <a:cxn ang="T87">
                    <a:pos x="T46" y="T47"/>
                  </a:cxn>
                  <a:cxn ang="T88">
                    <a:pos x="T48" y="T49"/>
                  </a:cxn>
                  <a:cxn ang="T89">
                    <a:pos x="T50" y="T51"/>
                  </a:cxn>
                  <a:cxn ang="T90">
                    <a:pos x="T52" y="T53"/>
                  </a:cxn>
                  <a:cxn ang="T91">
                    <a:pos x="T54" y="T55"/>
                  </a:cxn>
                  <a:cxn ang="T92">
                    <a:pos x="T56" y="T57"/>
                  </a:cxn>
                  <a:cxn ang="T93">
                    <a:pos x="T58" y="T59"/>
                  </a:cxn>
                  <a:cxn ang="T94">
                    <a:pos x="T60" y="T61"/>
                  </a:cxn>
                  <a:cxn ang="T95">
                    <a:pos x="T62" y="T63"/>
                  </a:cxn>
                </a:cxnLst>
                <a:rect l="T96" t="T97" r="T98" b="T99"/>
                <a:pathLst>
                  <a:path w="268" h="450">
                    <a:moveTo>
                      <a:pt x="44" y="0"/>
                    </a:moveTo>
                    <a:lnTo>
                      <a:pt x="108" y="195"/>
                    </a:lnTo>
                    <a:lnTo>
                      <a:pt x="268" y="424"/>
                    </a:lnTo>
                    <a:lnTo>
                      <a:pt x="204" y="450"/>
                    </a:lnTo>
                    <a:lnTo>
                      <a:pt x="202" y="449"/>
                    </a:lnTo>
                    <a:lnTo>
                      <a:pt x="195" y="443"/>
                    </a:lnTo>
                    <a:lnTo>
                      <a:pt x="191" y="442"/>
                    </a:lnTo>
                    <a:lnTo>
                      <a:pt x="186" y="438"/>
                    </a:lnTo>
                    <a:lnTo>
                      <a:pt x="181" y="434"/>
                    </a:lnTo>
                    <a:lnTo>
                      <a:pt x="175" y="431"/>
                    </a:lnTo>
                    <a:lnTo>
                      <a:pt x="166" y="426"/>
                    </a:lnTo>
                    <a:lnTo>
                      <a:pt x="159" y="420"/>
                    </a:lnTo>
                    <a:lnTo>
                      <a:pt x="152" y="415"/>
                    </a:lnTo>
                    <a:lnTo>
                      <a:pt x="145" y="410"/>
                    </a:lnTo>
                    <a:lnTo>
                      <a:pt x="136" y="403"/>
                    </a:lnTo>
                    <a:lnTo>
                      <a:pt x="127" y="397"/>
                    </a:lnTo>
                    <a:lnTo>
                      <a:pt x="119" y="390"/>
                    </a:lnTo>
                    <a:lnTo>
                      <a:pt x="111" y="385"/>
                    </a:lnTo>
                    <a:lnTo>
                      <a:pt x="103" y="376"/>
                    </a:lnTo>
                    <a:lnTo>
                      <a:pt x="94" y="369"/>
                    </a:lnTo>
                    <a:lnTo>
                      <a:pt x="83" y="362"/>
                    </a:lnTo>
                    <a:lnTo>
                      <a:pt x="74" y="355"/>
                    </a:lnTo>
                    <a:lnTo>
                      <a:pt x="65" y="346"/>
                    </a:lnTo>
                    <a:lnTo>
                      <a:pt x="58" y="340"/>
                    </a:lnTo>
                    <a:lnTo>
                      <a:pt x="49" y="333"/>
                    </a:lnTo>
                    <a:lnTo>
                      <a:pt x="44" y="326"/>
                    </a:lnTo>
                    <a:lnTo>
                      <a:pt x="35" y="317"/>
                    </a:lnTo>
                    <a:lnTo>
                      <a:pt x="30" y="310"/>
                    </a:lnTo>
                    <a:lnTo>
                      <a:pt x="23" y="303"/>
                    </a:lnTo>
                    <a:lnTo>
                      <a:pt x="18" y="298"/>
                    </a:lnTo>
                    <a:lnTo>
                      <a:pt x="12" y="293"/>
                    </a:lnTo>
                    <a:lnTo>
                      <a:pt x="10" y="286"/>
                    </a:lnTo>
                    <a:lnTo>
                      <a:pt x="7" y="280"/>
                    </a:lnTo>
                    <a:lnTo>
                      <a:pt x="5" y="275"/>
                    </a:lnTo>
                    <a:lnTo>
                      <a:pt x="3" y="268"/>
                    </a:lnTo>
                    <a:lnTo>
                      <a:pt x="2" y="262"/>
                    </a:lnTo>
                    <a:lnTo>
                      <a:pt x="2" y="255"/>
                    </a:lnTo>
                    <a:lnTo>
                      <a:pt x="2" y="250"/>
                    </a:lnTo>
                    <a:lnTo>
                      <a:pt x="0" y="243"/>
                    </a:lnTo>
                    <a:lnTo>
                      <a:pt x="0" y="236"/>
                    </a:lnTo>
                    <a:lnTo>
                      <a:pt x="0" y="229"/>
                    </a:lnTo>
                    <a:lnTo>
                      <a:pt x="0" y="222"/>
                    </a:lnTo>
                    <a:lnTo>
                      <a:pt x="0" y="213"/>
                    </a:lnTo>
                    <a:lnTo>
                      <a:pt x="0" y="206"/>
                    </a:lnTo>
                    <a:lnTo>
                      <a:pt x="2" y="199"/>
                    </a:lnTo>
                    <a:lnTo>
                      <a:pt x="2" y="192"/>
                    </a:lnTo>
                    <a:lnTo>
                      <a:pt x="3" y="183"/>
                    </a:lnTo>
                    <a:lnTo>
                      <a:pt x="3" y="176"/>
                    </a:lnTo>
                    <a:lnTo>
                      <a:pt x="5" y="168"/>
                    </a:lnTo>
                    <a:lnTo>
                      <a:pt x="7" y="161"/>
                    </a:lnTo>
                    <a:lnTo>
                      <a:pt x="7" y="154"/>
                    </a:lnTo>
                    <a:lnTo>
                      <a:pt x="9" y="147"/>
                    </a:lnTo>
                    <a:lnTo>
                      <a:pt x="10" y="140"/>
                    </a:lnTo>
                    <a:lnTo>
                      <a:pt x="12" y="133"/>
                    </a:lnTo>
                    <a:lnTo>
                      <a:pt x="12" y="128"/>
                    </a:lnTo>
                    <a:lnTo>
                      <a:pt x="14" y="121"/>
                    </a:lnTo>
                    <a:lnTo>
                      <a:pt x="14" y="115"/>
                    </a:lnTo>
                    <a:lnTo>
                      <a:pt x="18" y="112"/>
                    </a:lnTo>
                    <a:lnTo>
                      <a:pt x="19" y="103"/>
                    </a:lnTo>
                    <a:lnTo>
                      <a:pt x="21" y="98"/>
                    </a:lnTo>
                    <a:lnTo>
                      <a:pt x="23" y="92"/>
                    </a:lnTo>
                    <a:lnTo>
                      <a:pt x="44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GB" sz="1400"/>
              </a:p>
            </p:txBody>
          </p:sp>
          <p:sp>
            <p:nvSpPr>
              <p:cNvPr id="72" name="Freeform 80"/>
              <p:cNvSpPr>
                <a:spLocks/>
              </p:cNvSpPr>
              <p:nvPr/>
            </p:nvSpPr>
            <p:spPr bwMode="auto">
              <a:xfrm flipH="1">
                <a:off x="7161012" y="2006409"/>
                <a:ext cx="169973" cy="547881"/>
              </a:xfrm>
              <a:custGeom>
                <a:avLst/>
                <a:gdLst>
                  <a:gd name="T0" fmla="*/ 130559 w 69"/>
                  <a:gd name="T1" fmla="*/ 0 h 202"/>
                  <a:gd name="T2" fmla="*/ 169973 w 69"/>
                  <a:gd name="T3" fmla="*/ 86793 h 202"/>
                  <a:gd name="T4" fmla="*/ 130559 w 69"/>
                  <a:gd name="T5" fmla="*/ 146463 h 202"/>
                  <a:gd name="T6" fmla="*/ 130559 w 69"/>
                  <a:gd name="T7" fmla="*/ 246818 h 202"/>
                  <a:gd name="T8" fmla="*/ 56658 w 69"/>
                  <a:gd name="T9" fmla="*/ 547881 h 202"/>
                  <a:gd name="T10" fmla="*/ 0 w 69"/>
                  <a:gd name="T11" fmla="*/ 203421 h 202"/>
                  <a:gd name="T12" fmla="*/ 59121 w 69"/>
                  <a:gd name="T13" fmla="*/ 154600 h 202"/>
                  <a:gd name="T14" fmla="*/ 59121 w 69"/>
                  <a:gd name="T15" fmla="*/ 18986 h 202"/>
                  <a:gd name="T16" fmla="*/ 130559 w 69"/>
                  <a:gd name="T17" fmla="*/ 0 h 202"/>
                  <a:gd name="T18" fmla="*/ 130559 w 69"/>
                  <a:gd name="T19" fmla="*/ 0 h 202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69"/>
                  <a:gd name="T31" fmla="*/ 0 h 202"/>
                  <a:gd name="T32" fmla="*/ 69 w 69"/>
                  <a:gd name="T33" fmla="*/ 202 h 202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69" h="202">
                    <a:moveTo>
                      <a:pt x="53" y="0"/>
                    </a:moveTo>
                    <a:lnTo>
                      <a:pt x="69" y="32"/>
                    </a:lnTo>
                    <a:lnTo>
                      <a:pt x="53" y="54"/>
                    </a:lnTo>
                    <a:lnTo>
                      <a:pt x="53" y="91"/>
                    </a:lnTo>
                    <a:lnTo>
                      <a:pt x="23" y="202"/>
                    </a:lnTo>
                    <a:lnTo>
                      <a:pt x="0" y="75"/>
                    </a:lnTo>
                    <a:lnTo>
                      <a:pt x="24" y="57"/>
                    </a:lnTo>
                    <a:lnTo>
                      <a:pt x="24" y="7"/>
                    </a:lnTo>
                    <a:lnTo>
                      <a:pt x="53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GB" sz="1400"/>
              </a:p>
            </p:txBody>
          </p:sp>
          <p:sp>
            <p:nvSpPr>
              <p:cNvPr id="73" name="Freeform 81"/>
              <p:cNvSpPr>
                <a:spLocks/>
              </p:cNvSpPr>
              <p:nvPr/>
            </p:nvSpPr>
            <p:spPr bwMode="auto">
              <a:xfrm flipH="1">
                <a:off x="7060014" y="1843671"/>
                <a:ext cx="110852" cy="160025"/>
              </a:xfrm>
              <a:custGeom>
                <a:avLst/>
                <a:gdLst>
                  <a:gd name="T0" fmla="*/ 22170 w 45"/>
                  <a:gd name="T1" fmla="*/ 0 h 59"/>
                  <a:gd name="T2" fmla="*/ 110852 w 45"/>
                  <a:gd name="T3" fmla="*/ 32547 h 59"/>
                  <a:gd name="T4" fmla="*/ 17244 w 45"/>
                  <a:gd name="T5" fmla="*/ 160025 h 59"/>
                  <a:gd name="T6" fmla="*/ 0 w 45"/>
                  <a:gd name="T7" fmla="*/ 100355 h 59"/>
                  <a:gd name="T8" fmla="*/ 0 w 45"/>
                  <a:gd name="T9" fmla="*/ 97642 h 59"/>
                  <a:gd name="T10" fmla="*/ 0 w 45"/>
                  <a:gd name="T11" fmla="*/ 81369 h 59"/>
                  <a:gd name="T12" fmla="*/ 0 w 45"/>
                  <a:gd name="T13" fmla="*/ 67807 h 59"/>
                  <a:gd name="T14" fmla="*/ 4927 w 45"/>
                  <a:gd name="T15" fmla="*/ 48821 h 59"/>
                  <a:gd name="T16" fmla="*/ 4927 w 45"/>
                  <a:gd name="T17" fmla="*/ 29835 h 59"/>
                  <a:gd name="T18" fmla="*/ 9854 w 45"/>
                  <a:gd name="T19" fmla="*/ 10849 h 59"/>
                  <a:gd name="T20" fmla="*/ 17244 w 45"/>
                  <a:gd name="T21" fmla="*/ 0 h 59"/>
                  <a:gd name="T22" fmla="*/ 22170 w 45"/>
                  <a:gd name="T23" fmla="*/ 0 h 59"/>
                  <a:gd name="T24" fmla="*/ 22170 w 45"/>
                  <a:gd name="T25" fmla="*/ 0 h 59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45"/>
                  <a:gd name="T40" fmla="*/ 0 h 59"/>
                  <a:gd name="T41" fmla="*/ 45 w 45"/>
                  <a:gd name="T42" fmla="*/ 59 h 59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45" h="59">
                    <a:moveTo>
                      <a:pt x="9" y="0"/>
                    </a:moveTo>
                    <a:lnTo>
                      <a:pt x="45" y="12"/>
                    </a:lnTo>
                    <a:lnTo>
                      <a:pt x="7" y="59"/>
                    </a:lnTo>
                    <a:lnTo>
                      <a:pt x="0" y="37"/>
                    </a:lnTo>
                    <a:lnTo>
                      <a:pt x="0" y="36"/>
                    </a:lnTo>
                    <a:lnTo>
                      <a:pt x="0" y="30"/>
                    </a:lnTo>
                    <a:lnTo>
                      <a:pt x="0" y="25"/>
                    </a:lnTo>
                    <a:lnTo>
                      <a:pt x="2" y="18"/>
                    </a:lnTo>
                    <a:lnTo>
                      <a:pt x="2" y="11"/>
                    </a:lnTo>
                    <a:lnTo>
                      <a:pt x="4" y="4"/>
                    </a:lnTo>
                    <a:lnTo>
                      <a:pt x="7" y="0"/>
                    </a:lnTo>
                    <a:lnTo>
                      <a:pt x="9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GB" sz="1400"/>
              </a:p>
            </p:txBody>
          </p:sp>
          <p:sp>
            <p:nvSpPr>
              <p:cNvPr id="74" name="Freeform 82"/>
              <p:cNvSpPr>
                <a:spLocks/>
              </p:cNvSpPr>
              <p:nvPr/>
            </p:nvSpPr>
            <p:spPr bwMode="auto">
              <a:xfrm flipH="1">
                <a:off x="6160880" y="3262195"/>
                <a:ext cx="283289" cy="206133"/>
              </a:xfrm>
              <a:custGeom>
                <a:avLst/>
                <a:gdLst>
                  <a:gd name="T0" fmla="*/ 187217 w 115"/>
                  <a:gd name="T1" fmla="*/ 0 h 76"/>
                  <a:gd name="T2" fmla="*/ 283289 w 115"/>
                  <a:gd name="T3" fmla="*/ 100354 h 76"/>
                  <a:gd name="T4" fmla="*/ 238948 w 115"/>
                  <a:gd name="T5" fmla="*/ 130189 h 76"/>
                  <a:gd name="T6" fmla="*/ 187217 w 115"/>
                  <a:gd name="T7" fmla="*/ 92217 h 76"/>
                  <a:gd name="T8" fmla="*/ 177364 w 115"/>
                  <a:gd name="T9" fmla="*/ 116628 h 76"/>
                  <a:gd name="T10" fmla="*/ 211851 w 115"/>
                  <a:gd name="T11" fmla="*/ 187147 h 76"/>
                  <a:gd name="T12" fmla="*/ 177364 w 115"/>
                  <a:gd name="T13" fmla="*/ 197996 h 76"/>
                  <a:gd name="T14" fmla="*/ 130559 w 115"/>
                  <a:gd name="T15" fmla="*/ 143751 h 76"/>
                  <a:gd name="T16" fmla="*/ 125633 w 115"/>
                  <a:gd name="T17" fmla="*/ 203421 h 76"/>
                  <a:gd name="T18" fmla="*/ 64048 w 115"/>
                  <a:gd name="T19" fmla="*/ 206133 h 76"/>
                  <a:gd name="T20" fmla="*/ 0 w 115"/>
                  <a:gd name="T21" fmla="*/ 81368 h 76"/>
                  <a:gd name="T22" fmla="*/ 46804 w 115"/>
                  <a:gd name="T23" fmla="*/ 67807 h 76"/>
                  <a:gd name="T24" fmla="*/ 81292 w 115"/>
                  <a:gd name="T25" fmla="*/ 100354 h 76"/>
                  <a:gd name="T26" fmla="*/ 108389 w 115"/>
                  <a:gd name="T27" fmla="*/ 54246 h 76"/>
                  <a:gd name="T28" fmla="*/ 160120 w 115"/>
                  <a:gd name="T29" fmla="*/ 54246 h 76"/>
                  <a:gd name="T30" fmla="*/ 130559 w 115"/>
                  <a:gd name="T31" fmla="*/ 5425 h 76"/>
                  <a:gd name="T32" fmla="*/ 187217 w 115"/>
                  <a:gd name="T33" fmla="*/ 0 h 76"/>
                  <a:gd name="T34" fmla="*/ 187217 w 115"/>
                  <a:gd name="T35" fmla="*/ 0 h 7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115"/>
                  <a:gd name="T55" fmla="*/ 0 h 76"/>
                  <a:gd name="T56" fmla="*/ 115 w 115"/>
                  <a:gd name="T57" fmla="*/ 76 h 76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115" h="76">
                    <a:moveTo>
                      <a:pt x="76" y="0"/>
                    </a:moveTo>
                    <a:lnTo>
                      <a:pt x="115" y="37"/>
                    </a:lnTo>
                    <a:lnTo>
                      <a:pt x="97" y="48"/>
                    </a:lnTo>
                    <a:lnTo>
                      <a:pt x="76" y="34"/>
                    </a:lnTo>
                    <a:lnTo>
                      <a:pt x="72" y="43"/>
                    </a:lnTo>
                    <a:lnTo>
                      <a:pt x="86" y="69"/>
                    </a:lnTo>
                    <a:lnTo>
                      <a:pt x="72" y="73"/>
                    </a:lnTo>
                    <a:lnTo>
                      <a:pt x="53" y="53"/>
                    </a:lnTo>
                    <a:lnTo>
                      <a:pt x="51" y="75"/>
                    </a:lnTo>
                    <a:lnTo>
                      <a:pt x="26" y="76"/>
                    </a:lnTo>
                    <a:lnTo>
                      <a:pt x="0" y="30"/>
                    </a:lnTo>
                    <a:lnTo>
                      <a:pt x="19" y="25"/>
                    </a:lnTo>
                    <a:lnTo>
                      <a:pt x="33" y="37"/>
                    </a:lnTo>
                    <a:lnTo>
                      <a:pt x="44" y="20"/>
                    </a:lnTo>
                    <a:lnTo>
                      <a:pt x="65" y="20"/>
                    </a:lnTo>
                    <a:lnTo>
                      <a:pt x="53" y="2"/>
                    </a:lnTo>
                    <a:lnTo>
                      <a:pt x="76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GB" sz="1400"/>
              </a:p>
            </p:txBody>
          </p:sp>
          <p:sp>
            <p:nvSpPr>
              <p:cNvPr id="75" name="Freeform 83"/>
              <p:cNvSpPr>
                <a:spLocks/>
              </p:cNvSpPr>
              <p:nvPr/>
            </p:nvSpPr>
            <p:spPr bwMode="auto">
              <a:xfrm flipH="1">
                <a:off x="8040439" y="3392385"/>
                <a:ext cx="120705" cy="111203"/>
              </a:xfrm>
              <a:custGeom>
                <a:avLst/>
                <a:gdLst>
                  <a:gd name="T0" fmla="*/ 113315 w 49"/>
                  <a:gd name="T1" fmla="*/ 0 h 41"/>
                  <a:gd name="T2" fmla="*/ 120705 w 49"/>
                  <a:gd name="T3" fmla="*/ 73231 h 41"/>
                  <a:gd name="T4" fmla="*/ 68974 w 49"/>
                  <a:gd name="T5" fmla="*/ 73231 h 41"/>
                  <a:gd name="T6" fmla="*/ 56657 w 49"/>
                  <a:gd name="T7" fmla="*/ 111203 h 41"/>
                  <a:gd name="T8" fmla="*/ 4927 w 49"/>
                  <a:gd name="T9" fmla="*/ 75944 h 41"/>
                  <a:gd name="T10" fmla="*/ 0 w 49"/>
                  <a:gd name="T11" fmla="*/ 24410 h 41"/>
                  <a:gd name="T12" fmla="*/ 113315 w 49"/>
                  <a:gd name="T13" fmla="*/ 0 h 41"/>
                  <a:gd name="T14" fmla="*/ 113315 w 49"/>
                  <a:gd name="T15" fmla="*/ 0 h 41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49"/>
                  <a:gd name="T25" fmla="*/ 0 h 41"/>
                  <a:gd name="T26" fmla="*/ 49 w 49"/>
                  <a:gd name="T27" fmla="*/ 41 h 41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49" h="41">
                    <a:moveTo>
                      <a:pt x="46" y="0"/>
                    </a:moveTo>
                    <a:lnTo>
                      <a:pt x="49" y="27"/>
                    </a:lnTo>
                    <a:lnTo>
                      <a:pt x="28" y="27"/>
                    </a:lnTo>
                    <a:lnTo>
                      <a:pt x="23" y="41"/>
                    </a:lnTo>
                    <a:lnTo>
                      <a:pt x="2" y="28"/>
                    </a:lnTo>
                    <a:lnTo>
                      <a:pt x="0" y="9"/>
                    </a:lnTo>
                    <a:lnTo>
                      <a:pt x="46" y="0"/>
                    </a:lnTo>
                    <a:close/>
                  </a:path>
                </a:pathLst>
              </a:custGeom>
              <a:solidFill>
                <a:srgbClr val="FFE6D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GB" sz="1400"/>
              </a:p>
            </p:txBody>
          </p:sp>
          <p:sp>
            <p:nvSpPr>
              <p:cNvPr id="76" name="Freeform 84"/>
              <p:cNvSpPr>
                <a:spLocks/>
              </p:cNvSpPr>
              <p:nvPr/>
            </p:nvSpPr>
            <p:spPr bwMode="auto">
              <a:xfrm flipH="1">
                <a:off x="8212876" y="3541560"/>
                <a:ext cx="502529" cy="952012"/>
              </a:xfrm>
              <a:custGeom>
                <a:avLst/>
                <a:gdLst>
                  <a:gd name="T0" fmla="*/ 465578 w 204"/>
                  <a:gd name="T1" fmla="*/ 5425 h 351"/>
                  <a:gd name="T2" fmla="*/ 103462 w 204"/>
                  <a:gd name="T3" fmla="*/ 73232 h 351"/>
                  <a:gd name="T4" fmla="*/ 0 w 204"/>
                  <a:gd name="T5" fmla="*/ 922177 h 351"/>
                  <a:gd name="T6" fmla="*/ 98535 w 204"/>
                  <a:gd name="T7" fmla="*/ 865219 h 351"/>
                  <a:gd name="T8" fmla="*/ 256191 w 204"/>
                  <a:gd name="T9" fmla="*/ 952012 h 351"/>
                  <a:gd name="T10" fmla="*/ 248801 w 204"/>
                  <a:gd name="T11" fmla="*/ 143751 h 351"/>
                  <a:gd name="T12" fmla="*/ 204460 w 204"/>
                  <a:gd name="T13" fmla="*/ 138327 h 351"/>
                  <a:gd name="T14" fmla="*/ 174900 w 204"/>
                  <a:gd name="T15" fmla="*/ 827247 h 351"/>
                  <a:gd name="T16" fmla="*/ 118242 w 204"/>
                  <a:gd name="T17" fmla="*/ 778426 h 351"/>
                  <a:gd name="T18" fmla="*/ 59121 w 204"/>
                  <a:gd name="T19" fmla="*/ 832672 h 351"/>
                  <a:gd name="T20" fmla="*/ 155193 w 204"/>
                  <a:gd name="T21" fmla="*/ 94930 h 351"/>
                  <a:gd name="T22" fmla="*/ 502529 w 204"/>
                  <a:gd name="T23" fmla="*/ 37972 h 351"/>
                  <a:gd name="T24" fmla="*/ 480359 w 204"/>
                  <a:gd name="T25" fmla="*/ 0 h 351"/>
                  <a:gd name="T26" fmla="*/ 465578 w 204"/>
                  <a:gd name="T27" fmla="*/ 5425 h 351"/>
                  <a:gd name="T28" fmla="*/ 465578 w 204"/>
                  <a:gd name="T29" fmla="*/ 5425 h 351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w 204"/>
                  <a:gd name="T46" fmla="*/ 0 h 351"/>
                  <a:gd name="T47" fmla="*/ 204 w 204"/>
                  <a:gd name="T48" fmla="*/ 351 h 351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T45" t="T46" r="T47" b="T48"/>
                <a:pathLst>
                  <a:path w="204" h="351">
                    <a:moveTo>
                      <a:pt x="189" y="2"/>
                    </a:moveTo>
                    <a:lnTo>
                      <a:pt x="42" y="27"/>
                    </a:lnTo>
                    <a:lnTo>
                      <a:pt x="0" y="340"/>
                    </a:lnTo>
                    <a:lnTo>
                      <a:pt x="40" y="319"/>
                    </a:lnTo>
                    <a:lnTo>
                      <a:pt x="104" y="351"/>
                    </a:lnTo>
                    <a:lnTo>
                      <a:pt x="101" y="53"/>
                    </a:lnTo>
                    <a:lnTo>
                      <a:pt x="83" y="51"/>
                    </a:lnTo>
                    <a:lnTo>
                      <a:pt x="71" y="305"/>
                    </a:lnTo>
                    <a:lnTo>
                      <a:pt x="48" y="287"/>
                    </a:lnTo>
                    <a:lnTo>
                      <a:pt x="24" y="307"/>
                    </a:lnTo>
                    <a:lnTo>
                      <a:pt x="63" y="35"/>
                    </a:lnTo>
                    <a:lnTo>
                      <a:pt x="204" y="14"/>
                    </a:lnTo>
                    <a:lnTo>
                      <a:pt x="195" y="0"/>
                    </a:lnTo>
                    <a:lnTo>
                      <a:pt x="189" y="2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GB" sz="1400"/>
              </a:p>
            </p:txBody>
          </p:sp>
          <p:sp>
            <p:nvSpPr>
              <p:cNvPr id="77" name="Freeform 85"/>
              <p:cNvSpPr>
                <a:spLocks/>
              </p:cNvSpPr>
              <p:nvPr/>
            </p:nvSpPr>
            <p:spPr bwMode="auto">
              <a:xfrm flipH="1">
                <a:off x="7811345" y="4319986"/>
                <a:ext cx="625699" cy="173586"/>
              </a:xfrm>
              <a:custGeom>
                <a:avLst/>
                <a:gdLst>
                  <a:gd name="T0" fmla="*/ 12317 w 254"/>
                  <a:gd name="T1" fmla="*/ 173586 h 64"/>
                  <a:gd name="T2" fmla="*/ 625699 w 254"/>
                  <a:gd name="T3" fmla="*/ 59670 h 64"/>
                  <a:gd name="T4" fmla="*/ 625699 w 254"/>
                  <a:gd name="T5" fmla="*/ 0 h 64"/>
                  <a:gd name="T6" fmla="*/ 0 w 254"/>
                  <a:gd name="T7" fmla="*/ 97642 h 64"/>
                  <a:gd name="T8" fmla="*/ 12317 w 254"/>
                  <a:gd name="T9" fmla="*/ 173586 h 64"/>
                  <a:gd name="T10" fmla="*/ 12317 w 254"/>
                  <a:gd name="T11" fmla="*/ 173586 h 6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54"/>
                  <a:gd name="T19" fmla="*/ 0 h 64"/>
                  <a:gd name="T20" fmla="*/ 254 w 254"/>
                  <a:gd name="T21" fmla="*/ 64 h 6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54" h="64">
                    <a:moveTo>
                      <a:pt x="5" y="64"/>
                    </a:moveTo>
                    <a:lnTo>
                      <a:pt x="254" y="22"/>
                    </a:lnTo>
                    <a:lnTo>
                      <a:pt x="254" y="0"/>
                    </a:lnTo>
                    <a:lnTo>
                      <a:pt x="0" y="36"/>
                    </a:lnTo>
                    <a:lnTo>
                      <a:pt x="5" y="64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GB" sz="1400"/>
              </a:p>
            </p:txBody>
          </p:sp>
          <p:sp>
            <p:nvSpPr>
              <p:cNvPr id="78" name="Freeform 86"/>
              <p:cNvSpPr>
                <a:spLocks/>
              </p:cNvSpPr>
              <p:nvPr/>
            </p:nvSpPr>
            <p:spPr bwMode="auto">
              <a:xfrm flipH="1">
                <a:off x="7882783" y="3473753"/>
                <a:ext cx="327629" cy="192572"/>
              </a:xfrm>
              <a:custGeom>
                <a:avLst/>
                <a:gdLst>
                  <a:gd name="T0" fmla="*/ 0 w 133"/>
                  <a:gd name="T1" fmla="*/ 192572 h 71"/>
                  <a:gd name="T2" fmla="*/ 310385 w 133"/>
                  <a:gd name="T3" fmla="*/ 119340 h 71"/>
                  <a:gd name="T4" fmla="*/ 327629 w 133"/>
                  <a:gd name="T5" fmla="*/ 13561 h 71"/>
                  <a:gd name="T6" fmla="*/ 258654 w 133"/>
                  <a:gd name="T7" fmla="*/ 0 h 71"/>
                  <a:gd name="T8" fmla="*/ 219240 w 133"/>
                  <a:gd name="T9" fmla="*/ 81368 h 71"/>
                  <a:gd name="T10" fmla="*/ 192143 w 133"/>
                  <a:gd name="T11" fmla="*/ 62382 h 71"/>
                  <a:gd name="T12" fmla="*/ 162583 w 133"/>
                  <a:gd name="T13" fmla="*/ 100354 h 71"/>
                  <a:gd name="T14" fmla="*/ 78828 w 133"/>
                  <a:gd name="T15" fmla="*/ 119340 h 71"/>
                  <a:gd name="T16" fmla="*/ 17244 w 133"/>
                  <a:gd name="T17" fmla="*/ 149175 h 71"/>
                  <a:gd name="T18" fmla="*/ 0 w 133"/>
                  <a:gd name="T19" fmla="*/ 192572 h 71"/>
                  <a:gd name="T20" fmla="*/ 0 w 133"/>
                  <a:gd name="T21" fmla="*/ 192572 h 71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133"/>
                  <a:gd name="T34" fmla="*/ 0 h 71"/>
                  <a:gd name="T35" fmla="*/ 133 w 133"/>
                  <a:gd name="T36" fmla="*/ 71 h 71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133" h="71">
                    <a:moveTo>
                      <a:pt x="0" y="71"/>
                    </a:moveTo>
                    <a:lnTo>
                      <a:pt x="126" y="44"/>
                    </a:lnTo>
                    <a:lnTo>
                      <a:pt x="133" y="5"/>
                    </a:lnTo>
                    <a:lnTo>
                      <a:pt x="105" y="0"/>
                    </a:lnTo>
                    <a:lnTo>
                      <a:pt x="89" y="30"/>
                    </a:lnTo>
                    <a:lnTo>
                      <a:pt x="78" y="23"/>
                    </a:lnTo>
                    <a:lnTo>
                      <a:pt x="66" y="37"/>
                    </a:lnTo>
                    <a:lnTo>
                      <a:pt x="32" y="44"/>
                    </a:lnTo>
                    <a:lnTo>
                      <a:pt x="7" y="55"/>
                    </a:lnTo>
                    <a:lnTo>
                      <a:pt x="0" y="71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GB" sz="1400"/>
              </a:p>
            </p:txBody>
          </p:sp>
          <p:sp>
            <p:nvSpPr>
              <p:cNvPr id="79" name="Freeform 87"/>
              <p:cNvSpPr>
                <a:spLocks/>
              </p:cNvSpPr>
              <p:nvPr/>
            </p:nvSpPr>
            <p:spPr bwMode="auto">
              <a:xfrm flipH="1">
                <a:off x="7848295" y="3772105"/>
                <a:ext cx="596138" cy="160025"/>
              </a:xfrm>
              <a:custGeom>
                <a:avLst/>
                <a:gdLst>
                  <a:gd name="T0" fmla="*/ 0 w 242"/>
                  <a:gd name="T1" fmla="*/ 0 h 59"/>
                  <a:gd name="T2" fmla="*/ 273435 w 242"/>
                  <a:gd name="T3" fmla="*/ 86793 h 59"/>
                  <a:gd name="T4" fmla="*/ 596138 w 242"/>
                  <a:gd name="T5" fmla="*/ 5425 h 59"/>
                  <a:gd name="T6" fmla="*/ 583821 w 242"/>
                  <a:gd name="T7" fmla="*/ 86793 h 59"/>
                  <a:gd name="T8" fmla="*/ 283289 w 242"/>
                  <a:gd name="T9" fmla="*/ 160025 h 59"/>
                  <a:gd name="T10" fmla="*/ 7390 w 242"/>
                  <a:gd name="T11" fmla="*/ 18986 h 59"/>
                  <a:gd name="T12" fmla="*/ 0 w 242"/>
                  <a:gd name="T13" fmla="*/ 0 h 59"/>
                  <a:gd name="T14" fmla="*/ 0 w 242"/>
                  <a:gd name="T15" fmla="*/ 0 h 59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42"/>
                  <a:gd name="T25" fmla="*/ 0 h 59"/>
                  <a:gd name="T26" fmla="*/ 242 w 242"/>
                  <a:gd name="T27" fmla="*/ 59 h 59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42" h="59">
                    <a:moveTo>
                      <a:pt x="0" y="0"/>
                    </a:moveTo>
                    <a:lnTo>
                      <a:pt x="111" y="32"/>
                    </a:lnTo>
                    <a:lnTo>
                      <a:pt x="242" y="2"/>
                    </a:lnTo>
                    <a:lnTo>
                      <a:pt x="237" y="32"/>
                    </a:lnTo>
                    <a:lnTo>
                      <a:pt x="115" y="59"/>
                    </a:lnTo>
                    <a:lnTo>
                      <a:pt x="3" y="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GB" sz="1400"/>
              </a:p>
            </p:txBody>
          </p:sp>
          <p:sp>
            <p:nvSpPr>
              <p:cNvPr id="80" name="Freeform 88"/>
              <p:cNvSpPr>
                <a:spLocks/>
              </p:cNvSpPr>
              <p:nvPr/>
            </p:nvSpPr>
            <p:spPr bwMode="auto">
              <a:xfrm flipH="1">
                <a:off x="7188109" y="2874339"/>
                <a:ext cx="86218" cy="151888"/>
              </a:xfrm>
              <a:custGeom>
                <a:avLst/>
                <a:gdLst>
                  <a:gd name="T0" fmla="*/ 29560 w 35"/>
                  <a:gd name="T1" fmla="*/ 0 h 56"/>
                  <a:gd name="T2" fmla="*/ 0 w 35"/>
                  <a:gd name="T3" fmla="*/ 151888 h 56"/>
                  <a:gd name="T4" fmla="*/ 73901 w 35"/>
                  <a:gd name="T5" fmla="*/ 151888 h 56"/>
                  <a:gd name="T6" fmla="*/ 86218 w 35"/>
                  <a:gd name="T7" fmla="*/ 65095 h 56"/>
                  <a:gd name="T8" fmla="*/ 29560 w 35"/>
                  <a:gd name="T9" fmla="*/ 0 h 56"/>
                  <a:gd name="T10" fmla="*/ 29560 w 35"/>
                  <a:gd name="T11" fmla="*/ 0 h 5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5"/>
                  <a:gd name="T19" fmla="*/ 0 h 56"/>
                  <a:gd name="T20" fmla="*/ 35 w 35"/>
                  <a:gd name="T21" fmla="*/ 56 h 5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5" h="56">
                    <a:moveTo>
                      <a:pt x="12" y="0"/>
                    </a:moveTo>
                    <a:lnTo>
                      <a:pt x="0" y="56"/>
                    </a:lnTo>
                    <a:lnTo>
                      <a:pt x="30" y="56"/>
                    </a:lnTo>
                    <a:lnTo>
                      <a:pt x="35" y="24"/>
                    </a:lnTo>
                    <a:lnTo>
                      <a:pt x="12" y="0"/>
                    </a:lnTo>
                    <a:close/>
                  </a:path>
                </a:pathLst>
              </a:custGeom>
              <a:solidFill>
                <a:srgbClr val="CCCCC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GB" sz="1400"/>
              </a:p>
            </p:txBody>
          </p:sp>
        </p:grpSp>
        <p:sp>
          <p:nvSpPr>
            <p:cNvPr id="9" name="Vertical Scroll 8"/>
            <p:cNvSpPr/>
            <p:nvPr/>
          </p:nvSpPr>
          <p:spPr>
            <a:xfrm>
              <a:off x="3059831" y="762311"/>
              <a:ext cx="2448272" cy="2422369"/>
            </a:xfrm>
            <a:prstGeom prst="verticalScroll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2000" dirty="0"/>
            </a:p>
          </p:txBody>
        </p:sp>
        <p:sp>
          <p:nvSpPr>
            <p:cNvPr id="10" name="Oval 9"/>
            <p:cNvSpPr/>
            <p:nvPr/>
          </p:nvSpPr>
          <p:spPr>
            <a:xfrm>
              <a:off x="35496" y="980727"/>
              <a:ext cx="2880320" cy="762472"/>
            </a:xfrm>
            <a:prstGeom prst="ellipse">
              <a:avLst/>
            </a:prstGeom>
            <a:gradFill>
              <a:gsLst>
                <a:gs pos="3000">
                  <a:schemeClr val="tx1">
                    <a:lumMod val="85000"/>
                    <a:lumOff val="15000"/>
                    <a:alpha val="86000"/>
                  </a:schemeClr>
                </a:gs>
                <a:gs pos="50000">
                  <a:schemeClr val="tx1">
                    <a:lumMod val="75000"/>
                    <a:lumOff val="25000"/>
                    <a:alpha val="52000"/>
                  </a:schemeClr>
                </a:gs>
                <a:gs pos="100000">
                  <a:schemeClr val="tx2">
                    <a:lumMod val="75000"/>
                    <a:alpha val="56000"/>
                  </a:schemeClr>
                </a:gs>
              </a:gsLst>
              <a:lin ang="0" scaled="1"/>
            </a:gradFill>
            <a:ln>
              <a:solidFill>
                <a:schemeClr val="tx1">
                  <a:lumMod val="95000"/>
                  <a:lumOff val="5000"/>
                  <a:alpha val="59000"/>
                </a:schemeClr>
              </a:solidFill>
            </a:ln>
            <a:scene3d>
              <a:camera prst="orthographicFront"/>
              <a:lightRig rig="contrasting" dir="t"/>
            </a:scene3d>
            <a:sp3d prstMaterial="plastic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b="1" spc="3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gency FB" pitchFamily="34" charset="0"/>
                </a:rPr>
                <a:t>ICT Equipment Supply  LANDSCAPE</a:t>
              </a:r>
              <a:endParaRPr lang="en-GB" sz="1200" b="1" spc="3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ency FB" pitchFamily="34" charset="0"/>
              </a:endParaRP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1115617" y="4149081"/>
              <a:ext cx="1800200" cy="4346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b="1" dirty="0" smtClean="0">
                  <a:solidFill>
                    <a:srgbClr val="002060"/>
                  </a:solidFill>
                  <a:effectLst>
                    <a:outerShdw blurRad="50800" dist="38100" dir="10800000" algn="r" rotWithShape="0">
                      <a:prstClr val="black">
                        <a:alpha val="40000"/>
                      </a:prstClr>
                    </a:outerShdw>
                  </a:effectLst>
                  <a:latin typeface="Agency FB" pitchFamily="34" charset="0"/>
                </a:rPr>
                <a:t>Small Vendors = &gt; </a:t>
              </a:r>
              <a:r>
                <a:rPr lang="en-US" sz="1400" b="1" dirty="0">
                  <a:solidFill>
                    <a:srgbClr val="002060"/>
                  </a:solidFill>
                  <a:effectLst>
                    <a:outerShdw blurRad="50800" dist="38100" dir="10800000" algn="r" rotWithShape="0">
                      <a:prstClr val="black">
                        <a:alpha val="40000"/>
                      </a:prstClr>
                    </a:outerShdw>
                  </a:effectLst>
                  <a:latin typeface="Agency FB" pitchFamily="34" charset="0"/>
                </a:rPr>
                <a:t>?</a:t>
              </a:r>
              <a:endParaRPr lang="en-GB" sz="1400" b="1" dirty="0">
                <a:solidFill>
                  <a:srgbClr val="002060"/>
                </a:solidFill>
                <a:effectLst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  <a:latin typeface="Agency FB" pitchFamily="34" charset="0"/>
              </a:endParaRPr>
            </a:p>
          </p:txBody>
        </p:sp>
        <p:sp>
          <p:nvSpPr>
            <p:cNvPr id="12" name="Oval 11"/>
            <p:cNvSpPr/>
            <p:nvPr/>
          </p:nvSpPr>
          <p:spPr>
            <a:xfrm>
              <a:off x="3275856" y="3429000"/>
              <a:ext cx="2016224" cy="864096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b="1" dirty="0" smtClean="0">
                  <a:latin typeface="Agency FB" pitchFamily="34" charset="0"/>
                </a:rPr>
                <a:t>ICT Equipment Market</a:t>
              </a:r>
              <a:endParaRPr lang="en-GB" sz="1400" b="1" dirty="0">
                <a:latin typeface="Agency FB" pitchFamily="34" charset="0"/>
              </a:endParaRP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6588224" y="3789039"/>
              <a:ext cx="1296144" cy="39115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b="1" dirty="0" smtClean="0">
                  <a:solidFill>
                    <a:srgbClr val="002060"/>
                  </a:solidFill>
                  <a:effectLst>
                    <a:outerShdw blurRad="50800" dist="38100" dir="10800000" algn="r" rotWithShape="0">
                      <a:prstClr val="black">
                        <a:alpha val="40000"/>
                      </a:prstClr>
                    </a:outerShdw>
                  </a:effectLst>
                  <a:latin typeface="Agency FB" pitchFamily="34" charset="0"/>
                </a:rPr>
                <a:t>Big Vendors= 3</a:t>
              </a:r>
              <a:endParaRPr lang="en-GB" sz="1200" b="1" dirty="0">
                <a:solidFill>
                  <a:srgbClr val="002060"/>
                </a:solidFill>
                <a:effectLst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  <a:latin typeface="Agency FB" pitchFamily="34" charset="0"/>
              </a:endParaRPr>
            </a:p>
          </p:txBody>
        </p:sp>
        <p:grpSp>
          <p:nvGrpSpPr>
            <p:cNvPr id="14" name="Group 168"/>
            <p:cNvGrpSpPr>
              <a:grpSpLocks/>
            </p:cNvGrpSpPr>
            <p:nvPr/>
          </p:nvGrpSpPr>
          <p:grpSpPr bwMode="auto">
            <a:xfrm>
              <a:off x="323528" y="4149080"/>
              <a:ext cx="1428750" cy="2154238"/>
              <a:chOff x="7143768" y="1488336"/>
              <a:chExt cx="1428760" cy="2154978"/>
            </a:xfrm>
          </p:grpSpPr>
          <p:pic>
            <p:nvPicPr>
              <p:cNvPr id="49" name="Picture 126" descr="C:\Users\Dr. G\AppData\Local\Microsoft\Windows\Temporary Internet Files\Content.IE5\V3SQ2O31\MC900250420[1].wmf"/>
              <p:cNvPicPr>
                <a:picLocks noChangeAspect="1" noChangeArrowheads="1"/>
              </p:cNvPicPr>
              <p:nvPr/>
            </p:nvPicPr>
            <p:blipFill>
              <a:blip r:embed="rId2" cstate="print"/>
              <a:srcRect/>
              <a:stretch>
                <a:fillRect/>
              </a:stretch>
            </p:blipFill>
            <p:spPr bwMode="auto">
              <a:xfrm>
                <a:off x="7143768" y="1488336"/>
                <a:ext cx="1428760" cy="215497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grpSp>
            <p:nvGrpSpPr>
              <p:cNvPr id="50" name="Group 134"/>
              <p:cNvGrpSpPr>
                <a:grpSpLocks/>
              </p:cNvGrpSpPr>
              <p:nvPr/>
            </p:nvGrpSpPr>
            <p:grpSpPr bwMode="auto">
              <a:xfrm>
                <a:off x="7786710" y="2571744"/>
                <a:ext cx="485111" cy="492975"/>
                <a:chOff x="6715140" y="1571612"/>
                <a:chExt cx="917575" cy="1054100"/>
              </a:xfrm>
            </p:grpSpPr>
            <p:sp>
              <p:nvSpPr>
                <p:cNvPr id="51" name="Freeform 19"/>
                <p:cNvSpPr>
                  <a:spLocks/>
                </p:cNvSpPr>
                <p:nvPr/>
              </p:nvSpPr>
              <p:spPr bwMode="auto">
                <a:xfrm>
                  <a:off x="6715140" y="1571612"/>
                  <a:ext cx="917575" cy="915987"/>
                </a:xfrm>
                <a:custGeom>
                  <a:avLst/>
                  <a:gdLst>
                    <a:gd name="T0" fmla="*/ 505619 w 1156"/>
                    <a:gd name="T1" fmla="*/ 2379 h 1155"/>
                    <a:gd name="T2" fmla="*/ 595312 w 1156"/>
                    <a:gd name="T3" fmla="*/ 20620 h 1155"/>
                    <a:gd name="T4" fmla="*/ 677069 w 1156"/>
                    <a:gd name="T5" fmla="*/ 55514 h 1155"/>
                    <a:gd name="T6" fmla="*/ 750887 w 1156"/>
                    <a:gd name="T7" fmla="*/ 104684 h 1155"/>
                    <a:gd name="T8" fmla="*/ 812800 w 1156"/>
                    <a:gd name="T9" fmla="*/ 167336 h 1155"/>
                    <a:gd name="T10" fmla="*/ 862013 w 1156"/>
                    <a:gd name="T11" fmla="*/ 240298 h 1155"/>
                    <a:gd name="T12" fmla="*/ 896938 w 1156"/>
                    <a:gd name="T13" fmla="*/ 321190 h 1155"/>
                    <a:gd name="T14" fmla="*/ 915194 w 1156"/>
                    <a:gd name="T15" fmla="*/ 410806 h 1155"/>
                    <a:gd name="T16" fmla="*/ 915194 w 1156"/>
                    <a:gd name="T17" fmla="*/ 504388 h 1155"/>
                    <a:gd name="T18" fmla="*/ 896938 w 1156"/>
                    <a:gd name="T19" fmla="*/ 593211 h 1155"/>
                    <a:gd name="T20" fmla="*/ 862013 w 1156"/>
                    <a:gd name="T21" fmla="*/ 675689 h 1155"/>
                    <a:gd name="T22" fmla="*/ 812800 w 1156"/>
                    <a:gd name="T23" fmla="*/ 748651 h 1155"/>
                    <a:gd name="T24" fmla="*/ 750887 w 1156"/>
                    <a:gd name="T25" fmla="*/ 811303 h 1155"/>
                    <a:gd name="T26" fmla="*/ 677069 w 1156"/>
                    <a:gd name="T27" fmla="*/ 860473 h 1155"/>
                    <a:gd name="T28" fmla="*/ 595312 w 1156"/>
                    <a:gd name="T29" fmla="*/ 894574 h 1155"/>
                    <a:gd name="T30" fmla="*/ 505619 w 1156"/>
                    <a:gd name="T31" fmla="*/ 912815 h 1155"/>
                    <a:gd name="T32" fmla="*/ 411956 w 1156"/>
                    <a:gd name="T33" fmla="*/ 912815 h 1155"/>
                    <a:gd name="T34" fmla="*/ 323056 w 1156"/>
                    <a:gd name="T35" fmla="*/ 894574 h 1155"/>
                    <a:gd name="T36" fmla="*/ 240506 w 1156"/>
                    <a:gd name="T37" fmla="*/ 860473 h 1155"/>
                    <a:gd name="T38" fmla="*/ 167481 w 1156"/>
                    <a:gd name="T39" fmla="*/ 811303 h 1155"/>
                    <a:gd name="T40" fmla="*/ 104775 w 1156"/>
                    <a:gd name="T41" fmla="*/ 748651 h 1155"/>
                    <a:gd name="T42" fmla="*/ 55563 w 1156"/>
                    <a:gd name="T43" fmla="*/ 675689 h 1155"/>
                    <a:gd name="T44" fmla="*/ 20637 w 1156"/>
                    <a:gd name="T45" fmla="*/ 593211 h 1155"/>
                    <a:gd name="T46" fmla="*/ 2381 w 1156"/>
                    <a:gd name="T47" fmla="*/ 504388 h 1155"/>
                    <a:gd name="T48" fmla="*/ 2381 w 1156"/>
                    <a:gd name="T49" fmla="*/ 410806 h 1155"/>
                    <a:gd name="T50" fmla="*/ 20637 w 1156"/>
                    <a:gd name="T51" fmla="*/ 321190 h 1155"/>
                    <a:gd name="T52" fmla="*/ 55563 w 1156"/>
                    <a:gd name="T53" fmla="*/ 240298 h 1155"/>
                    <a:gd name="T54" fmla="*/ 104775 w 1156"/>
                    <a:gd name="T55" fmla="*/ 167336 h 1155"/>
                    <a:gd name="T56" fmla="*/ 167481 w 1156"/>
                    <a:gd name="T57" fmla="*/ 104684 h 1155"/>
                    <a:gd name="T58" fmla="*/ 240506 w 1156"/>
                    <a:gd name="T59" fmla="*/ 55514 h 1155"/>
                    <a:gd name="T60" fmla="*/ 323056 w 1156"/>
                    <a:gd name="T61" fmla="*/ 20620 h 1155"/>
                    <a:gd name="T62" fmla="*/ 411956 w 1156"/>
                    <a:gd name="T63" fmla="*/ 2379 h 1155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w 1156"/>
                    <a:gd name="T97" fmla="*/ 0 h 1155"/>
                    <a:gd name="T98" fmla="*/ 1156 w 1156"/>
                    <a:gd name="T99" fmla="*/ 1155 h 1155"/>
                  </a:gdLst>
                  <a:ahLst/>
                  <a:cxnLst>
                    <a:cxn ang="T64">
                      <a:pos x="T0" y="T1"/>
                    </a:cxn>
                    <a:cxn ang="T65">
                      <a:pos x="T2" y="T3"/>
                    </a:cxn>
                    <a:cxn ang="T66">
                      <a:pos x="T4" y="T5"/>
                    </a:cxn>
                    <a:cxn ang="T67">
                      <a:pos x="T6" y="T7"/>
                    </a:cxn>
                    <a:cxn ang="T68">
                      <a:pos x="T8" y="T9"/>
                    </a:cxn>
                    <a:cxn ang="T69">
                      <a:pos x="T10" y="T11"/>
                    </a:cxn>
                    <a:cxn ang="T70">
                      <a:pos x="T12" y="T13"/>
                    </a:cxn>
                    <a:cxn ang="T71">
                      <a:pos x="T14" y="T15"/>
                    </a:cxn>
                    <a:cxn ang="T72">
                      <a:pos x="T16" y="T17"/>
                    </a:cxn>
                    <a:cxn ang="T73">
                      <a:pos x="T18" y="T19"/>
                    </a:cxn>
                    <a:cxn ang="T74">
                      <a:pos x="T20" y="T21"/>
                    </a:cxn>
                    <a:cxn ang="T75">
                      <a:pos x="T22" y="T23"/>
                    </a:cxn>
                    <a:cxn ang="T76">
                      <a:pos x="T24" y="T25"/>
                    </a:cxn>
                    <a:cxn ang="T77">
                      <a:pos x="T26" y="T27"/>
                    </a:cxn>
                    <a:cxn ang="T78">
                      <a:pos x="T28" y="T29"/>
                    </a:cxn>
                    <a:cxn ang="T79">
                      <a:pos x="T30" y="T31"/>
                    </a:cxn>
                    <a:cxn ang="T80">
                      <a:pos x="T32" y="T33"/>
                    </a:cxn>
                    <a:cxn ang="T81">
                      <a:pos x="T34" y="T35"/>
                    </a:cxn>
                    <a:cxn ang="T82">
                      <a:pos x="T36" y="T37"/>
                    </a:cxn>
                    <a:cxn ang="T83">
                      <a:pos x="T38" y="T39"/>
                    </a:cxn>
                    <a:cxn ang="T84">
                      <a:pos x="T40" y="T41"/>
                    </a:cxn>
                    <a:cxn ang="T85">
                      <a:pos x="T42" y="T43"/>
                    </a:cxn>
                    <a:cxn ang="T86">
                      <a:pos x="T44" y="T45"/>
                    </a:cxn>
                    <a:cxn ang="T87">
                      <a:pos x="T46" y="T47"/>
                    </a:cxn>
                    <a:cxn ang="T88">
                      <a:pos x="T48" y="T49"/>
                    </a:cxn>
                    <a:cxn ang="T89">
                      <a:pos x="T50" y="T51"/>
                    </a:cxn>
                    <a:cxn ang="T90">
                      <a:pos x="T52" y="T53"/>
                    </a:cxn>
                    <a:cxn ang="T91">
                      <a:pos x="T54" y="T55"/>
                    </a:cxn>
                    <a:cxn ang="T92">
                      <a:pos x="T56" y="T57"/>
                    </a:cxn>
                    <a:cxn ang="T93">
                      <a:pos x="T58" y="T59"/>
                    </a:cxn>
                    <a:cxn ang="T94">
                      <a:pos x="T60" y="T61"/>
                    </a:cxn>
                    <a:cxn ang="T95">
                      <a:pos x="T62" y="T63"/>
                    </a:cxn>
                  </a:cxnLst>
                  <a:rect l="T96" t="T97" r="T98" b="T99"/>
                  <a:pathLst>
                    <a:path w="1156" h="1155">
                      <a:moveTo>
                        <a:pt x="578" y="0"/>
                      </a:moveTo>
                      <a:lnTo>
                        <a:pt x="637" y="3"/>
                      </a:lnTo>
                      <a:lnTo>
                        <a:pt x="695" y="12"/>
                      </a:lnTo>
                      <a:lnTo>
                        <a:pt x="750" y="26"/>
                      </a:lnTo>
                      <a:lnTo>
                        <a:pt x="803" y="45"/>
                      </a:lnTo>
                      <a:lnTo>
                        <a:pt x="853" y="70"/>
                      </a:lnTo>
                      <a:lnTo>
                        <a:pt x="902" y="99"/>
                      </a:lnTo>
                      <a:lnTo>
                        <a:pt x="946" y="132"/>
                      </a:lnTo>
                      <a:lnTo>
                        <a:pt x="987" y="169"/>
                      </a:lnTo>
                      <a:lnTo>
                        <a:pt x="1024" y="211"/>
                      </a:lnTo>
                      <a:lnTo>
                        <a:pt x="1057" y="254"/>
                      </a:lnTo>
                      <a:lnTo>
                        <a:pt x="1086" y="303"/>
                      </a:lnTo>
                      <a:lnTo>
                        <a:pt x="1112" y="352"/>
                      </a:lnTo>
                      <a:lnTo>
                        <a:pt x="1130" y="405"/>
                      </a:lnTo>
                      <a:lnTo>
                        <a:pt x="1145" y="461"/>
                      </a:lnTo>
                      <a:lnTo>
                        <a:pt x="1153" y="518"/>
                      </a:lnTo>
                      <a:lnTo>
                        <a:pt x="1156" y="577"/>
                      </a:lnTo>
                      <a:lnTo>
                        <a:pt x="1153" y="636"/>
                      </a:lnTo>
                      <a:lnTo>
                        <a:pt x="1145" y="693"/>
                      </a:lnTo>
                      <a:lnTo>
                        <a:pt x="1130" y="748"/>
                      </a:lnTo>
                      <a:lnTo>
                        <a:pt x="1112" y="801"/>
                      </a:lnTo>
                      <a:lnTo>
                        <a:pt x="1086" y="852"/>
                      </a:lnTo>
                      <a:lnTo>
                        <a:pt x="1057" y="900"/>
                      </a:lnTo>
                      <a:lnTo>
                        <a:pt x="1024" y="944"/>
                      </a:lnTo>
                      <a:lnTo>
                        <a:pt x="987" y="986"/>
                      </a:lnTo>
                      <a:lnTo>
                        <a:pt x="946" y="1023"/>
                      </a:lnTo>
                      <a:lnTo>
                        <a:pt x="902" y="1056"/>
                      </a:lnTo>
                      <a:lnTo>
                        <a:pt x="853" y="1085"/>
                      </a:lnTo>
                      <a:lnTo>
                        <a:pt x="803" y="1110"/>
                      </a:lnTo>
                      <a:lnTo>
                        <a:pt x="750" y="1128"/>
                      </a:lnTo>
                      <a:lnTo>
                        <a:pt x="695" y="1143"/>
                      </a:lnTo>
                      <a:lnTo>
                        <a:pt x="637" y="1151"/>
                      </a:lnTo>
                      <a:lnTo>
                        <a:pt x="578" y="1155"/>
                      </a:lnTo>
                      <a:lnTo>
                        <a:pt x="519" y="1151"/>
                      </a:lnTo>
                      <a:lnTo>
                        <a:pt x="462" y="1143"/>
                      </a:lnTo>
                      <a:lnTo>
                        <a:pt x="407" y="1128"/>
                      </a:lnTo>
                      <a:lnTo>
                        <a:pt x="354" y="1110"/>
                      </a:lnTo>
                      <a:lnTo>
                        <a:pt x="303" y="1085"/>
                      </a:lnTo>
                      <a:lnTo>
                        <a:pt x="255" y="1056"/>
                      </a:lnTo>
                      <a:lnTo>
                        <a:pt x="211" y="1023"/>
                      </a:lnTo>
                      <a:lnTo>
                        <a:pt x="169" y="986"/>
                      </a:lnTo>
                      <a:lnTo>
                        <a:pt x="132" y="944"/>
                      </a:lnTo>
                      <a:lnTo>
                        <a:pt x="99" y="900"/>
                      </a:lnTo>
                      <a:lnTo>
                        <a:pt x="70" y="852"/>
                      </a:lnTo>
                      <a:lnTo>
                        <a:pt x="45" y="801"/>
                      </a:lnTo>
                      <a:lnTo>
                        <a:pt x="26" y="748"/>
                      </a:lnTo>
                      <a:lnTo>
                        <a:pt x="12" y="693"/>
                      </a:lnTo>
                      <a:lnTo>
                        <a:pt x="3" y="636"/>
                      </a:lnTo>
                      <a:lnTo>
                        <a:pt x="0" y="577"/>
                      </a:lnTo>
                      <a:lnTo>
                        <a:pt x="3" y="518"/>
                      </a:lnTo>
                      <a:lnTo>
                        <a:pt x="12" y="461"/>
                      </a:lnTo>
                      <a:lnTo>
                        <a:pt x="26" y="405"/>
                      </a:lnTo>
                      <a:lnTo>
                        <a:pt x="45" y="352"/>
                      </a:lnTo>
                      <a:lnTo>
                        <a:pt x="70" y="303"/>
                      </a:lnTo>
                      <a:lnTo>
                        <a:pt x="99" y="254"/>
                      </a:lnTo>
                      <a:lnTo>
                        <a:pt x="132" y="211"/>
                      </a:lnTo>
                      <a:lnTo>
                        <a:pt x="169" y="169"/>
                      </a:lnTo>
                      <a:lnTo>
                        <a:pt x="211" y="132"/>
                      </a:lnTo>
                      <a:lnTo>
                        <a:pt x="255" y="99"/>
                      </a:lnTo>
                      <a:lnTo>
                        <a:pt x="303" y="70"/>
                      </a:lnTo>
                      <a:lnTo>
                        <a:pt x="354" y="45"/>
                      </a:lnTo>
                      <a:lnTo>
                        <a:pt x="407" y="26"/>
                      </a:lnTo>
                      <a:lnTo>
                        <a:pt x="462" y="12"/>
                      </a:lnTo>
                      <a:lnTo>
                        <a:pt x="519" y="3"/>
                      </a:lnTo>
                      <a:lnTo>
                        <a:pt x="578" y="0"/>
                      </a:lnTo>
                      <a:close/>
                    </a:path>
                  </a:pathLst>
                </a:custGeom>
                <a:solidFill>
                  <a:srgbClr val="BFDDDD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 sz="1400"/>
                </a:p>
              </p:txBody>
            </p:sp>
            <p:sp>
              <p:nvSpPr>
                <p:cNvPr id="52" name="Freeform 20"/>
                <p:cNvSpPr>
                  <a:spLocks/>
                </p:cNvSpPr>
                <p:nvPr/>
              </p:nvSpPr>
              <p:spPr bwMode="auto">
                <a:xfrm>
                  <a:off x="7004065" y="2055799"/>
                  <a:ext cx="252413" cy="369887"/>
                </a:xfrm>
                <a:custGeom>
                  <a:avLst/>
                  <a:gdLst>
                    <a:gd name="T0" fmla="*/ 142082 w 318"/>
                    <a:gd name="T1" fmla="*/ 80789 h 467"/>
                    <a:gd name="T2" fmla="*/ 164307 w 318"/>
                    <a:gd name="T3" fmla="*/ 89502 h 467"/>
                    <a:gd name="T4" fmla="*/ 180975 w 318"/>
                    <a:gd name="T5" fmla="*/ 102174 h 467"/>
                    <a:gd name="T6" fmla="*/ 194469 w 318"/>
                    <a:gd name="T7" fmla="*/ 114055 h 467"/>
                    <a:gd name="T8" fmla="*/ 209550 w 318"/>
                    <a:gd name="T9" fmla="*/ 118807 h 467"/>
                    <a:gd name="T10" fmla="*/ 224632 w 318"/>
                    <a:gd name="T11" fmla="*/ 116431 h 467"/>
                    <a:gd name="T12" fmla="*/ 235744 w 318"/>
                    <a:gd name="T13" fmla="*/ 109303 h 467"/>
                    <a:gd name="T14" fmla="*/ 242094 w 318"/>
                    <a:gd name="T15" fmla="*/ 99006 h 467"/>
                    <a:gd name="T16" fmla="*/ 245269 w 318"/>
                    <a:gd name="T17" fmla="*/ 87125 h 467"/>
                    <a:gd name="T18" fmla="*/ 233363 w 318"/>
                    <a:gd name="T19" fmla="*/ 58612 h 467"/>
                    <a:gd name="T20" fmla="*/ 204788 w 318"/>
                    <a:gd name="T21" fmla="*/ 38810 h 467"/>
                    <a:gd name="T22" fmla="*/ 170657 w 318"/>
                    <a:gd name="T23" fmla="*/ 26930 h 467"/>
                    <a:gd name="T24" fmla="*/ 142082 w 318"/>
                    <a:gd name="T25" fmla="*/ 22969 h 467"/>
                    <a:gd name="T26" fmla="*/ 140494 w 318"/>
                    <a:gd name="T27" fmla="*/ 9505 h 467"/>
                    <a:gd name="T28" fmla="*/ 132557 w 318"/>
                    <a:gd name="T29" fmla="*/ 792 h 467"/>
                    <a:gd name="T30" fmla="*/ 119856 w 318"/>
                    <a:gd name="T31" fmla="*/ 792 h 467"/>
                    <a:gd name="T32" fmla="*/ 111125 w 318"/>
                    <a:gd name="T33" fmla="*/ 9505 h 467"/>
                    <a:gd name="T34" fmla="*/ 110331 w 318"/>
                    <a:gd name="T35" fmla="*/ 22969 h 467"/>
                    <a:gd name="T36" fmla="*/ 72231 w 318"/>
                    <a:gd name="T37" fmla="*/ 28514 h 467"/>
                    <a:gd name="T38" fmla="*/ 37306 w 318"/>
                    <a:gd name="T39" fmla="*/ 45939 h 467"/>
                    <a:gd name="T40" fmla="*/ 12700 w 318"/>
                    <a:gd name="T41" fmla="*/ 75245 h 467"/>
                    <a:gd name="T42" fmla="*/ 2381 w 318"/>
                    <a:gd name="T43" fmla="*/ 114847 h 467"/>
                    <a:gd name="T44" fmla="*/ 10319 w 318"/>
                    <a:gd name="T45" fmla="*/ 148905 h 467"/>
                    <a:gd name="T46" fmla="*/ 30163 w 318"/>
                    <a:gd name="T47" fmla="*/ 173459 h 467"/>
                    <a:gd name="T48" fmla="*/ 64294 w 318"/>
                    <a:gd name="T49" fmla="*/ 191676 h 467"/>
                    <a:gd name="T50" fmla="*/ 110331 w 318"/>
                    <a:gd name="T51" fmla="*/ 207517 h 467"/>
                    <a:gd name="T52" fmla="*/ 96044 w 318"/>
                    <a:gd name="T53" fmla="*/ 267713 h 467"/>
                    <a:gd name="T54" fmla="*/ 74613 w 318"/>
                    <a:gd name="T55" fmla="*/ 251872 h 467"/>
                    <a:gd name="T56" fmla="*/ 59531 w 318"/>
                    <a:gd name="T57" fmla="*/ 234447 h 467"/>
                    <a:gd name="T58" fmla="*/ 43656 w 318"/>
                    <a:gd name="T59" fmla="*/ 222566 h 467"/>
                    <a:gd name="T60" fmla="*/ 27781 w 318"/>
                    <a:gd name="T61" fmla="*/ 221774 h 467"/>
                    <a:gd name="T62" fmla="*/ 14288 w 318"/>
                    <a:gd name="T63" fmla="*/ 226526 h 467"/>
                    <a:gd name="T64" fmla="*/ 5556 w 318"/>
                    <a:gd name="T65" fmla="*/ 235239 h 467"/>
                    <a:gd name="T66" fmla="*/ 794 w 318"/>
                    <a:gd name="T67" fmla="*/ 247911 h 467"/>
                    <a:gd name="T68" fmla="*/ 1588 w 318"/>
                    <a:gd name="T69" fmla="*/ 268505 h 467"/>
                    <a:gd name="T70" fmla="*/ 16669 w 318"/>
                    <a:gd name="T71" fmla="*/ 293058 h 467"/>
                    <a:gd name="T72" fmla="*/ 44450 w 318"/>
                    <a:gd name="T73" fmla="*/ 315236 h 467"/>
                    <a:gd name="T74" fmla="*/ 85725 w 318"/>
                    <a:gd name="T75" fmla="*/ 327908 h 467"/>
                    <a:gd name="T76" fmla="*/ 110331 w 318"/>
                    <a:gd name="T77" fmla="*/ 352462 h 467"/>
                    <a:gd name="T78" fmla="*/ 115094 w 318"/>
                    <a:gd name="T79" fmla="*/ 365927 h 467"/>
                    <a:gd name="T80" fmla="*/ 126207 w 318"/>
                    <a:gd name="T81" fmla="*/ 369887 h 467"/>
                    <a:gd name="T82" fmla="*/ 137319 w 318"/>
                    <a:gd name="T83" fmla="*/ 365927 h 467"/>
                    <a:gd name="T84" fmla="*/ 142082 w 318"/>
                    <a:gd name="T85" fmla="*/ 352462 h 467"/>
                    <a:gd name="T86" fmla="*/ 162719 w 318"/>
                    <a:gd name="T87" fmla="*/ 327908 h 467"/>
                    <a:gd name="T88" fmla="*/ 200819 w 318"/>
                    <a:gd name="T89" fmla="*/ 316028 h 467"/>
                    <a:gd name="T90" fmla="*/ 232569 w 318"/>
                    <a:gd name="T91" fmla="*/ 293058 h 467"/>
                    <a:gd name="T92" fmla="*/ 249238 w 318"/>
                    <a:gd name="T93" fmla="*/ 259000 h 467"/>
                    <a:gd name="T94" fmla="*/ 250825 w 318"/>
                    <a:gd name="T95" fmla="*/ 219398 h 467"/>
                    <a:gd name="T96" fmla="*/ 236538 w 318"/>
                    <a:gd name="T97" fmla="*/ 187716 h 467"/>
                    <a:gd name="T98" fmla="*/ 209550 w 318"/>
                    <a:gd name="T99" fmla="*/ 164746 h 467"/>
                    <a:gd name="T100" fmla="*/ 168275 w 318"/>
                    <a:gd name="T101" fmla="*/ 146529 h 467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w 318"/>
                    <a:gd name="T154" fmla="*/ 0 h 467"/>
                    <a:gd name="T155" fmla="*/ 318 w 318"/>
                    <a:gd name="T156" fmla="*/ 467 h 467"/>
                  </a:gdLst>
                  <a:ahLst/>
                  <a:cxnLst>
                    <a:cxn ang="T102">
                      <a:pos x="T0" y="T1"/>
                    </a:cxn>
                    <a:cxn ang="T103">
                      <a:pos x="T2" y="T3"/>
                    </a:cxn>
                    <a:cxn ang="T104">
                      <a:pos x="T4" y="T5"/>
                    </a:cxn>
                    <a:cxn ang="T105">
                      <a:pos x="T6" y="T7"/>
                    </a:cxn>
                    <a:cxn ang="T106">
                      <a:pos x="T8" y="T9"/>
                    </a:cxn>
                    <a:cxn ang="T107">
                      <a:pos x="T10" y="T11"/>
                    </a:cxn>
                    <a:cxn ang="T108">
                      <a:pos x="T12" y="T13"/>
                    </a:cxn>
                    <a:cxn ang="T109">
                      <a:pos x="T14" y="T15"/>
                    </a:cxn>
                    <a:cxn ang="T110">
                      <a:pos x="T16" y="T17"/>
                    </a:cxn>
                    <a:cxn ang="T111">
                      <a:pos x="T18" y="T19"/>
                    </a:cxn>
                    <a:cxn ang="T112">
                      <a:pos x="T20" y="T21"/>
                    </a:cxn>
                    <a:cxn ang="T113">
                      <a:pos x="T22" y="T23"/>
                    </a:cxn>
                    <a:cxn ang="T114">
                      <a:pos x="T24" y="T25"/>
                    </a:cxn>
                    <a:cxn ang="T115">
                      <a:pos x="T26" y="T27"/>
                    </a:cxn>
                    <a:cxn ang="T116">
                      <a:pos x="T28" y="T29"/>
                    </a:cxn>
                    <a:cxn ang="T117">
                      <a:pos x="T30" y="T31"/>
                    </a:cxn>
                    <a:cxn ang="T118">
                      <a:pos x="T32" y="T33"/>
                    </a:cxn>
                    <a:cxn ang="T119">
                      <a:pos x="T34" y="T35"/>
                    </a:cxn>
                    <a:cxn ang="T120">
                      <a:pos x="T36" y="T37"/>
                    </a:cxn>
                    <a:cxn ang="T121">
                      <a:pos x="T38" y="T39"/>
                    </a:cxn>
                    <a:cxn ang="T122">
                      <a:pos x="T40" y="T41"/>
                    </a:cxn>
                    <a:cxn ang="T123">
                      <a:pos x="T42" y="T43"/>
                    </a:cxn>
                    <a:cxn ang="T124">
                      <a:pos x="T44" y="T45"/>
                    </a:cxn>
                    <a:cxn ang="T125">
                      <a:pos x="T46" y="T47"/>
                    </a:cxn>
                    <a:cxn ang="T126">
                      <a:pos x="T48" y="T49"/>
                    </a:cxn>
                    <a:cxn ang="T127">
                      <a:pos x="T50" y="T51"/>
                    </a:cxn>
                    <a:cxn ang="T128">
                      <a:pos x="T52" y="T53"/>
                    </a:cxn>
                    <a:cxn ang="T129">
                      <a:pos x="T54" y="T55"/>
                    </a:cxn>
                    <a:cxn ang="T130">
                      <a:pos x="T56" y="T57"/>
                    </a:cxn>
                    <a:cxn ang="T131">
                      <a:pos x="T58" y="T59"/>
                    </a:cxn>
                    <a:cxn ang="T132">
                      <a:pos x="T60" y="T61"/>
                    </a:cxn>
                    <a:cxn ang="T133">
                      <a:pos x="T62" y="T63"/>
                    </a:cxn>
                    <a:cxn ang="T134">
                      <a:pos x="T64" y="T65"/>
                    </a:cxn>
                    <a:cxn ang="T135">
                      <a:pos x="T66" y="T67"/>
                    </a:cxn>
                    <a:cxn ang="T136">
                      <a:pos x="T68" y="T69"/>
                    </a:cxn>
                    <a:cxn ang="T137">
                      <a:pos x="T70" y="T71"/>
                    </a:cxn>
                    <a:cxn ang="T138">
                      <a:pos x="T72" y="T73"/>
                    </a:cxn>
                    <a:cxn ang="T139">
                      <a:pos x="T74" y="T75"/>
                    </a:cxn>
                    <a:cxn ang="T140">
                      <a:pos x="T76" y="T77"/>
                    </a:cxn>
                    <a:cxn ang="T141">
                      <a:pos x="T78" y="T79"/>
                    </a:cxn>
                    <a:cxn ang="T142">
                      <a:pos x="T80" y="T81"/>
                    </a:cxn>
                    <a:cxn ang="T143">
                      <a:pos x="T82" y="T83"/>
                    </a:cxn>
                    <a:cxn ang="T144">
                      <a:pos x="T84" y="T85"/>
                    </a:cxn>
                    <a:cxn ang="T145">
                      <a:pos x="T86" y="T87"/>
                    </a:cxn>
                    <a:cxn ang="T146">
                      <a:pos x="T88" y="T89"/>
                    </a:cxn>
                    <a:cxn ang="T147">
                      <a:pos x="T90" y="T91"/>
                    </a:cxn>
                    <a:cxn ang="T148">
                      <a:pos x="T92" y="T93"/>
                    </a:cxn>
                    <a:cxn ang="T149">
                      <a:pos x="T94" y="T95"/>
                    </a:cxn>
                    <a:cxn ang="T150">
                      <a:pos x="T96" y="T97"/>
                    </a:cxn>
                    <a:cxn ang="T151">
                      <a:pos x="T98" y="T99"/>
                    </a:cxn>
                    <a:cxn ang="T152">
                      <a:pos x="T100" y="T101"/>
                    </a:cxn>
                  </a:cxnLst>
                  <a:rect l="T153" t="T154" r="T155" b="T156"/>
                  <a:pathLst>
                    <a:path w="318" h="467">
                      <a:moveTo>
                        <a:pt x="179" y="175"/>
                      </a:moveTo>
                      <a:lnTo>
                        <a:pt x="179" y="102"/>
                      </a:lnTo>
                      <a:lnTo>
                        <a:pt x="195" y="106"/>
                      </a:lnTo>
                      <a:lnTo>
                        <a:pt x="207" y="113"/>
                      </a:lnTo>
                      <a:lnTo>
                        <a:pt x="219" y="121"/>
                      </a:lnTo>
                      <a:lnTo>
                        <a:pt x="228" y="129"/>
                      </a:lnTo>
                      <a:lnTo>
                        <a:pt x="237" y="137"/>
                      </a:lnTo>
                      <a:lnTo>
                        <a:pt x="245" y="144"/>
                      </a:lnTo>
                      <a:lnTo>
                        <a:pt x="255" y="149"/>
                      </a:lnTo>
                      <a:lnTo>
                        <a:pt x="264" y="150"/>
                      </a:lnTo>
                      <a:lnTo>
                        <a:pt x="274" y="149"/>
                      </a:lnTo>
                      <a:lnTo>
                        <a:pt x="283" y="147"/>
                      </a:lnTo>
                      <a:lnTo>
                        <a:pt x="290" y="143"/>
                      </a:lnTo>
                      <a:lnTo>
                        <a:pt x="297" y="138"/>
                      </a:lnTo>
                      <a:lnTo>
                        <a:pt x="302" y="132"/>
                      </a:lnTo>
                      <a:lnTo>
                        <a:pt x="305" y="125"/>
                      </a:lnTo>
                      <a:lnTo>
                        <a:pt x="308" y="118"/>
                      </a:lnTo>
                      <a:lnTo>
                        <a:pt x="309" y="110"/>
                      </a:lnTo>
                      <a:lnTo>
                        <a:pt x="304" y="90"/>
                      </a:lnTo>
                      <a:lnTo>
                        <a:pt x="294" y="74"/>
                      </a:lnTo>
                      <a:lnTo>
                        <a:pt x="278" y="60"/>
                      </a:lnTo>
                      <a:lnTo>
                        <a:pt x="258" y="49"/>
                      </a:lnTo>
                      <a:lnTo>
                        <a:pt x="236" y="39"/>
                      </a:lnTo>
                      <a:lnTo>
                        <a:pt x="215" y="34"/>
                      </a:lnTo>
                      <a:lnTo>
                        <a:pt x="195" y="30"/>
                      </a:lnTo>
                      <a:lnTo>
                        <a:pt x="179" y="29"/>
                      </a:lnTo>
                      <a:lnTo>
                        <a:pt x="179" y="22"/>
                      </a:lnTo>
                      <a:lnTo>
                        <a:pt x="177" y="12"/>
                      </a:lnTo>
                      <a:lnTo>
                        <a:pt x="173" y="5"/>
                      </a:lnTo>
                      <a:lnTo>
                        <a:pt x="167" y="1"/>
                      </a:lnTo>
                      <a:lnTo>
                        <a:pt x="159" y="0"/>
                      </a:lnTo>
                      <a:lnTo>
                        <a:pt x="151" y="1"/>
                      </a:lnTo>
                      <a:lnTo>
                        <a:pt x="145" y="5"/>
                      </a:lnTo>
                      <a:lnTo>
                        <a:pt x="140" y="12"/>
                      </a:lnTo>
                      <a:lnTo>
                        <a:pt x="139" y="22"/>
                      </a:lnTo>
                      <a:lnTo>
                        <a:pt x="139" y="29"/>
                      </a:lnTo>
                      <a:lnTo>
                        <a:pt x="115" y="31"/>
                      </a:lnTo>
                      <a:lnTo>
                        <a:pt x="91" y="36"/>
                      </a:lnTo>
                      <a:lnTo>
                        <a:pt x="68" y="45"/>
                      </a:lnTo>
                      <a:lnTo>
                        <a:pt x="47" y="58"/>
                      </a:lnTo>
                      <a:lnTo>
                        <a:pt x="30" y="74"/>
                      </a:lnTo>
                      <a:lnTo>
                        <a:pt x="16" y="95"/>
                      </a:lnTo>
                      <a:lnTo>
                        <a:pt x="7" y="118"/>
                      </a:lnTo>
                      <a:lnTo>
                        <a:pt x="3" y="145"/>
                      </a:lnTo>
                      <a:lnTo>
                        <a:pt x="6" y="168"/>
                      </a:lnTo>
                      <a:lnTo>
                        <a:pt x="13" y="188"/>
                      </a:lnTo>
                      <a:lnTo>
                        <a:pt x="23" y="204"/>
                      </a:lnTo>
                      <a:lnTo>
                        <a:pt x="38" y="219"/>
                      </a:lnTo>
                      <a:lnTo>
                        <a:pt x="58" y="231"/>
                      </a:lnTo>
                      <a:lnTo>
                        <a:pt x="81" y="242"/>
                      </a:lnTo>
                      <a:lnTo>
                        <a:pt x="108" y="251"/>
                      </a:lnTo>
                      <a:lnTo>
                        <a:pt x="139" y="262"/>
                      </a:lnTo>
                      <a:lnTo>
                        <a:pt x="139" y="345"/>
                      </a:lnTo>
                      <a:lnTo>
                        <a:pt x="121" y="338"/>
                      </a:lnTo>
                      <a:lnTo>
                        <a:pt x="106" y="328"/>
                      </a:lnTo>
                      <a:lnTo>
                        <a:pt x="94" y="318"/>
                      </a:lnTo>
                      <a:lnTo>
                        <a:pt x="84" y="307"/>
                      </a:lnTo>
                      <a:lnTo>
                        <a:pt x="75" y="296"/>
                      </a:lnTo>
                      <a:lnTo>
                        <a:pt x="66" y="287"/>
                      </a:lnTo>
                      <a:lnTo>
                        <a:pt x="55" y="281"/>
                      </a:lnTo>
                      <a:lnTo>
                        <a:pt x="44" y="279"/>
                      </a:lnTo>
                      <a:lnTo>
                        <a:pt x="35" y="280"/>
                      </a:lnTo>
                      <a:lnTo>
                        <a:pt x="25" y="282"/>
                      </a:lnTo>
                      <a:lnTo>
                        <a:pt x="18" y="286"/>
                      </a:lnTo>
                      <a:lnTo>
                        <a:pt x="11" y="292"/>
                      </a:lnTo>
                      <a:lnTo>
                        <a:pt x="7" y="297"/>
                      </a:lnTo>
                      <a:lnTo>
                        <a:pt x="3" y="305"/>
                      </a:lnTo>
                      <a:lnTo>
                        <a:pt x="1" y="313"/>
                      </a:lnTo>
                      <a:lnTo>
                        <a:pt x="0" y="323"/>
                      </a:lnTo>
                      <a:lnTo>
                        <a:pt x="2" y="339"/>
                      </a:lnTo>
                      <a:lnTo>
                        <a:pt x="9" y="354"/>
                      </a:lnTo>
                      <a:lnTo>
                        <a:pt x="21" y="370"/>
                      </a:lnTo>
                      <a:lnTo>
                        <a:pt x="37" y="385"/>
                      </a:lnTo>
                      <a:lnTo>
                        <a:pt x="56" y="398"/>
                      </a:lnTo>
                      <a:lnTo>
                        <a:pt x="81" y="407"/>
                      </a:lnTo>
                      <a:lnTo>
                        <a:pt x="108" y="414"/>
                      </a:lnTo>
                      <a:lnTo>
                        <a:pt x="139" y="416"/>
                      </a:lnTo>
                      <a:lnTo>
                        <a:pt x="139" y="445"/>
                      </a:lnTo>
                      <a:lnTo>
                        <a:pt x="140" y="455"/>
                      </a:lnTo>
                      <a:lnTo>
                        <a:pt x="145" y="462"/>
                      </a:lnTo>
                      <a:lnTo>
                        <a:pt x="151" y="465"/>
                      </a:lnTo>
                      <a:lnTo>
                        <a:pt x="159" y="467"/>
                      </a:lnTo>
                      <a:lnTo>
                        <a:pt x="167" y="465"/>
                      </a:lnTo>
                      <a:lnTo>
                        <a:pt x="173" y="462"/>
                      </a:lnTo>
                      <a:lnTo>
                        <a:pt x="177" y="455"/>
                      </a:lnTo>
                      <a:lnTo>
                        <a:pt x="179" y="445"/>
                      </a:lnTo>
                      <a:lnTo>
                        <a:pt x="179" y="416"/>
                      </a:lnTo>
                      <a:lnTo>
                        <a:pt x="205" y="414"/>
                      </a:lnTo>
                      <a:lnTo>
                        <a:pt x="230" y="408"/>
                      </a:lnTo>
                      <a:lnTo>
                        <a:pt x="253" y="399"/>
                      </a:lnTo>
                      <a:lnTo>
                        <a:pt x="274" y="386"/>
                      </a:lnTo>
                      <a:lnTo>
                        <a:pt x="293" y="370"/>
                      </a:lnTo>
                      <a:lnTo>
                        <a:pt x="306" y="350"/>
                      </a:lnTo>
                      <a:lnTo>
                        <a:pt x="314" y="327"/>
                      </a:lnTo>
                      <a:lnTo>
                        <a:pt x="318" y="300"/>
                      </a:lnTo>
                      <a:lnTo>
                        <a:pt x="316" y="277"/>
                      </a:lnTo>
                      <a:lnTo>
                        <a:pt x="310" y="255"/>
                      </a:lnTo>
                      <a:lnTo>
                        <a:pt x="298" y="237"/>
                      </a:lnTo>
                      <a:lnTo>
                        <a:pt x="283" y="221"/>
                      </a:lnTo>
                      <a:lnTo>
                        <a:pt x="264" y="208"/>
                      </a:lnTo>
                      <a:lnTo>
                        <a:pt x="241" y="195"/>
                      </a:lnTo>
                      <a:lnTo>
                        <a:pt x="212" y="185"/>
                      </a:lnTo>
                      <a:lnTo>
                        <a:pt x="179" y="175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 sz="1400"/>
                </a:p>
              </p:txBody>
            </p:sp>
            <p:sp>
              <p:nvSpPr>
                <p:cNvPr id="53" name="Freeform 21"/>
                <p:cNvSpPr>
                  <a:spLocks/>
                </p:cNvSpPr>
                <p:nvPr/>
              </p:nvSpPr>
              <p:spPr bwMode="auto">
                <a:xfrm>
                  <a:off x="7078678" y="2135174"/>
                  <a:ext cx="36513" cy="52387"/>
                </a:xfrm>
                <a:custGeom>
                  <a:avLst/>
                  <a:gdLst>
                    <a:gd name="T0" fmla="*/ 36513 w 45"/>
                    <a:gd name="T1" fmla="*/ 52387 h 67"/>
                    <a:gd name="T2" fmla="*/ 30022 w 45"/>
                    <a:gd name="T3" fmla="*/ 51605 h 67"/>
                    <a:gd name="T4" fmla="*/ 23531 w 45"/>
                    <a:gd name="T5" fmla="*/ 50041 h 67"/>
                    <a:gd name="T6" fmla="*/ 17039 w 45"/>
                    <a:gd name="T7" fmla="*/ 46914 h 67"/>
                    <a:gd name="T8" fmla="*/ 11360 w 45"/>
                    <a:gd name="T9" fmla="*/ 43786 h 67"/>
                    <a:gd name="T10" fmla="*/ 6491 w 45"/>
                    <a:gd name="T11" fmla="*/ 39877 h 67"/>
                    <a:gd name="T12" fmla="*/ 3246 w 45"/>
                    <a:gd name="T13" fmla="*/ 35185 h 67"/>
                    <a:gd name="T14" fmla="*/ 1623 w 45"/>
                    <a:gd name="T15" fmla="*/ 29712 h 67"/>
                    <a:gd name="T16" fmla="*/ 0 w 45"/>
                    <a:gd name="T17" fmla="*/ 23457 h 67"/>
                    <a:gd name="T18" fmla="*/ 1623 w 45"/>
                    <a:gd name="T19" fmla="*/ 17984 h 67"/>
                    <a:gd name="T20" fmla="*/ 3246 w 45"/>
                    <a:gd name="T21" fmla="*/ 14074 h 67"/>
                    <a:gd name="T22" fmla="*/ 6491 w 45"/>
                    <a:gd name="T23" fmla="*/ 10165 h 67"/>
                    <a:gd name="T24" fmla="*/ 11360 w 45"/>
                    <a:gd name="T25" fmla="*/ 6255 h 67"/>
                    <a:gd name="T26" fmla="*/ 17039 w 45"/>
                    <a:gd name="T27" fmla="*/ 3909 h 67"/>
                    <a:gd name="T28" fmla="*/ 23531 w 45"/>
                    <a:gd name="T29" fmla="*/ 2346 h 67"/>
                    <a:gd name="T30" fmla="*/ 30022 w 45"/>
                    <a:gd name="T31" fmla="*/ 782 h 67"/>
                    <a:gd name="T32" fmla="*/ 36513 w 45"/>
                    <a:gd name="T33" fmla="*/ 0 h 67"/>
                    <a:gd name="T34" fmla="*/ 36513 w 45"/>
                    <a:gd name="T35" fmla="*/ 52387 h 67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w 45"/>
                    <a:gd name="T55" fmla="*/ 0 h 67"/>
                    <a:gd name="T56" fmla="*/ 45 w 45"/>
                    <a:gd name="T57" fmla="*/ 67 h 67"/>
                  </a:gdLst>
                  <a:ahLst/>
                  <a:cxnLst>
                    <a:cxn ang="T36">
                      <a:pos x="T0" y="T1"/>
                    </a:cxn>
                    <a:cxn ang="T37">
                      <a:pos x="T2" y="T3"/>
                    </a:cxn>
                    <a:cxn ang="T38">
                      <a:pos x="T4" y="T5"/>
                    </a:cxn>
                    <a:cxn ang="T39">
                      <a:pos x="T6" y="T7"/>
                    </a:cxn>
                    <a:cxn ang="T40">
                      <a:pos x="T8" y="T9"/>
                    </a:cxn>
                    <a:cxn ang="T41">
                      <a:pos x="T10" y="T11"/>
                    </a:cxn>
                    <a:cxn ang="T42">
                      <a:pos x="T12" y="T13"/>
                    </a:cxn>
                    <a:cxn ang="T43">
                      <a:pos x="T14" y="T15"/>
                    </a:cxn>
                    <a:cxn ang="T44">
                      <a:pos x="T16" y="T17"/>
                    </a:cxn>
                    <a:cxn ang="T45">
                      <a:pos x="T18" y="T19"/>
                    </a:cxn>
                    <a:cxn ang="T46">
                      <a:pos x="T20" y="T21"/>
                    </a:cxn>
                    <a:cxn ang="T47">
                      <a:pos x="T22" y="T23"/>
                    </a:cxn>
                    <a:cxn ang="T48">
                      <a:pos x="T24" y="T25"/>
                    </a:cxn>
                    <a:cxn ang="T49">
                      <a:pos x="T26" y="T27"/>
                    </a:cxn>
                    <a:cxn ang="T50">
                      <a:pos x="T28" y="T29"/>
                    </a:cxn>
                    <a:cxn ang="T51">
                      <a:pos x="T30" y="T31"/>
                    </a:cxn>
                    <a:cxn ang="T52">
                      <a:pos x="T32" y="T33"/>
                    </a:cxn>
                    <a:cxn ang="T53">
                      <a:pos x="T34" y="T35"/>
                    </a:cxn>
                  </a:cxnLst>
                  <a:rect l="T54" t="T55" r="T56" b="T57"/>
                  <a:pathLst>
                    <a:path w="45" h="67">
                      <a:moveTo>
                        <a:pt x="45" y="67"/>
                      </a:moveTo>
                      <a:lnTo>
                        <a:pt x="37" y="66"/>
                      </a:lnTo>
                      <a:lnTo>
                        <a:pt x="29" y="64"/>
                      </a:lnTo>
                      <a:lnTo>
                        <a:pt x="21" y="60"/>
                      </a:lnTo>
                      <a:lnTo>
                        <a:pt x="14" y="56"/>
                      </a:lnTo>
                      <a:lnTo>
                        <a:pt x="8" y="51"/>
                      </a:lnTo>
                      <a:lnTo>
                        <a:pt x="4" y="45"/>
                      </a:lnTo>
                      <a:lnTo>
                        <a:pt x="2" y="38"/>
                      </a:lnTo>
                      <a:lnTo>
                        <a:pt x="0" y="30"/>
                      </a:lnTo>
                      <a:lnTo>
                        <a:pt x="2" y="23"/>
                      </a:lnTo>
                      <a:lnTo>
                        <a:pt x="4" y="18"/>
                      </a:lnTo>
                      <a:lnTo>
                        <a:pt x="8" y="13"/>
                      </a:lnTo>
                      <a:lnTo>
                        <a:pt x="14" y="8"/>
                      </a:lnTo>
                      <a:lnTo>
                        <a:pt x="21" y="5"/>
                      </a:lnTo>
                      <a:lnTo>
                        <a:pt x="29" y="3"/>
                      </a:lnTo>
                      <a:lnTo>
                        <a:pt x="37" y="1"/>
                      </a:lnTo>
                      <a:lnTo>
                        <a:pt x="45" y="0"/>
                      </a:lnTo>
                      <a:lnTo>
                        <a:pt x="45" y="67"/>
                      </a:lnTo>
                      <a:close/>
                    </a:path>
                  </a:pathLst>
                </a:custGeom>
                <a:solidFill>
                  <a:srgbClr val="BFDDDD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 sz="1400"/>
                </a:p>
              </p:txBody>
            </p:sp>
            <p:sp>
              <p:nvSpPr>
                <p:cNvPr id="54" name="Freeform 22"/>
                <p:cNvSpPr>
                  <a:spLocks/>
                </p:cNvSpPr>
                <p:nvPr/>
              </p:nvSpPr>
              <p:spPr bwMode="auto">
                <a:xfrm>
                  <a:off x="7145353" y="2271699"/>
                  <a:ext cx="36513" cy="58737"/>
                </a:xfrm>
                <a:custGeom>
                  <a:avLst/>
                  <a:gdLst>
                    <a:gd name="T0" fmla="*/ 0 w 44"/>
                    <a:gd name="T1" fmla="*/ 58737 h 74"/>
                    <a:gd name="T2" fmla="*/ 0 w 44"/>
                    <a:gd name="T3" fmla="*/ 0 h 74"/>
                    <a:gd name="T4" fmla="*/ 6639 w 44"/>
                    <a:gd name="T5" fmla="*/ 794 h 74"/>
                    <a:gd name="T6" fmla="*/ 14107 w 44"/>
                    <a:gd name="T7" fmla="*/ 2381 h 74"/>
                    <a:gd name="T8" fmla="*/ 19916 w 44"/>
                    <a:gd name="T9" fmla="*/ 5556 h 74"/>
                    <a:gd name="T10" fmla="*/ 25725 w 44"/>
                    <a:gd name="T11" fmla="*/ 7937 h 74"/>
                    <a:gd name="T12" fmla="*/ 29874 w 44"/>
                    <a:gd name="T13" fmla="*/ 12700 h 74"/>
                    <a:gd name="T14" fmla="*/ 34023 w 44"/>
                    <a:gd name="T15" fmla="*/ 17462 h 74"/>
                    <a:gd name="T16" fmla="*/ 35683 w 44"/>
                    <a:gd name="T17" fmla="*/ 23812 h 74"/>
                    <a:gd name="T18" fmla="*/ 36513 w 44"/>
                    <a:gd name="T19" fmla="*/ 30956 h 74"/>
                    <a:gd name="T20" fmla="*/ 35683 w 44"/>
                    <a:gd name="T21" fmla="*/ 37306 h 74"/>
                    <a:gd name="T22" fmla="*/ 34023 w 44"/>
                    <a:gd name="T23" fmla="*/ 42862 h 74"/>
                    <a:gd name="T24" fmla="*/ 31534 w 44"/>
                    <a:gd name="T25" fmla="*/ 47625 h 74"/>
                    <a:gd name="T26" fmla="*/ 26555 w 44"/>
                    <a:gd name="T27" fmla="*/ 51593 h 74"/>
                    <a:gd name="T28" fmla="*/ 20746 w 44"/>
                    <a:gd name="T29" fmla="*/ 53975 h 74"/>
                    <a:gd name="T30" fmla="*/ 14937 w 44"/>
                    <a:gd name="T31" fmla="*/ 55562 h 74"/>
                    <a:gd name="T32" fmla="*/ 7469 w 44"/>
                    <a:gd name="T33" fmla="*/ 57943 h 74"/>
                    <a:gd name="T34" fmla="*/ 0 w 44"/>
                    <a:gd name="T35" fmla="*/ 58737 h 74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w 44"/>
                    <a:gd name="T55" fmla="*/ 0 h 74"/>
                    <a:gd name="T56" fmla="*/ 44 w 44"/>
                    <a:gd name="T57" fmla="*/ 74 h 74"/>
                  </a:gdLst>
                  <a:ahLst/>
                  <a:cxnLst>
                    <a:cxn ang="T36">
                      <a:pos x="T0" y="T1"/>
                    </a:cxn>
                    <a:cxn ang="T37">
                      <a:pos x="T2" y="T3"/>
                    </a:cxn>
                    <a:cxn ang="T38">
                      <a:pos x="T4" y="T5"/>
                    </a:cxn>
                    <a:cxn ang="T39">
                      <a:pos x="T6" y="T7"/>
                    </a:cxn>
                    <a:cxn ang="T40">
                      <a:pos x="T8" y="T9"/>
                    </a:cxn>
                    <a:cxn ang="T41">
                      <a:pos x="T10" y="T11"/>
                    </a:cxn>
                    <a:cxn ang="T42">
                      <a:pos x="T12" y="T13"/>
                    </a:cxn>
                    <a:cxn ang="T43">
                      <a:pos x="T14" y="T15"/>
                    </a:cxn>
                    <a:cxn ang="T44">
                      <a:pos x="T16" y="T17"/>
                    </a:cxn>
                    <a:cxn ang="T45">
                      <a:pos x="T18" y="T19"/>
                    </a:cxn>
                    <a:cxn ang="T46">
                      <a:pos x="T20" y="T21"/>
                    </a:cxn>
                    <a:cxn ang="T47">
                      <a:pos x="T22" y="T23"/>
                    </a:cxn>
                    <a:cxn ang="T48">
                      <a:pos x="T24" y="T25"/>
                    </a:cxn>
                    <a:cxn ang="T49">
                      <a:pos x="T26" y="T27"/>
                    </a:cxn>
                    <a:cxn ang="T50">
                      <a:pos x="T28" y="T29"/>
                    </a:cxn>
                    <a:cxn ang="T51">
                      <a:pos x="T30" y="T31"/>
                    </a:cxn>
                    <a:cxn ang="T52">
                      <a:pos x="T32" y="T33"/>
                    </a:cxn>
                    <a:cxn ang="T53">
                      <a:pos x="T34" y="T35"/>
                    </a:cxn>
                  </a:cxnLst>
                  <a:rect l="T54" t="T55" r="T56" b="T57"/>
                  <a:pathLst>
                    <a:path w="44" h="74">
                      <a:moveTo>
                        <a:pt x="0" y="74"/>
                      </a:moveTo>
                      <a:lnTo>
                        <a:pt x="0" y="0"/>
                      </a:lnTo>
                      <a:lnTo>
                        <a:pt x="8" y="1"/>
                      </a:lnTo>
                      <a:lnTo>
                        <a:pt x="17" y="3"/>
                      </a:lnTo>
                      <a:lnTo>
                        <a:pt x="24" y="7"/>
                      </a:lnTo>
                      <a:lnTo>
                        <a:pt x="31" y="10"/>
                      </a:lnTo>
                      <a:lnTo>
                        <a:pt x="36" y="16"/>
                      </a:lnTo>
                      <a:lnTo>
                        <a:pt x="41" y="22"/>
                      </a:lnTo>
                      <a:lnTo>
                        <a:pt x="43" y="30"/>
                      </a:lnTo>
                      <a:lnTo>
                        <a:pt x="44" y="39"/>
                      </a:lnTo>
                      <a:lnTo>
                        <a:pt x="43" y="47"/>
                      </a:lnTo>
                      <a:lnTo>
                        <a:pt x="41" y="54"/>
                      </a:lnTo>
                      <a:lnTo>
                        <a:pt x="38" y="60"/>
                      </a:lnTo>
                      <a:lnTo>
                        <a:pt x="32" y="65"/>
                      </a:lnTo>
                      <a:lnTo>
                        <a:pt x="25" y="68"/>
                      </a:lnTo>
                      <a:lnTo>
                        <a:pt x="18" y="70"/>
                      </a:lnTo>
                      <a:lnTo>
                        <a:pt x="9" y="73"/>
                      </a:lnTo>
                      <a:lnTo>
                        <a:pt x="0" y="74"/>
                      </a:lnTo>
                      <a:close/>
                    </a:path>
                  </a:pathLst>
                </a:custGeom>
                <a:solidFill>
                  <a:srgbClr val="BFDDDD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 sz="1400"/>
                </a:p>
              </p:txBody>
            </p:sp>
            <p:sp>
              <p:nvSpPr>
                <p:cNvPr id="55" name="Freeform 23"/>
                <p:cNvSpPr>
                  <a:spLocks/>
                </p:cNvSpPr>
                <p:nvPr/>
              </p:nvSpPr>
              <p:spPr bwMode="auto">
                <a:xfrm>
                  <a:off x="6796103" y="2160574"/>
                  <a:ext cx="77788" cy="46037"/>
                </a:xfrm>
                <a:custGeom>
                  <a:avLst/>
                  <a:gdLst>
                    <a:gd name="T0" fmla="*/ 77788 w 98"/>
                    <a:gd name="T1" fmla="*/ 32307 h 57"/>
                    <a:gd name="T2" fmla="*/ 8731 w 98"/>
                    <a:gd name="T3" fmla="*/ 0 h 57"/>
                    <a:gd name="T4" fmla="*/ 5556 w 98"/>
                    <a:gd name="T5" fmla="*/ 7269 h 57"/>
                    <a:gd name="T6" fmla="*/ 3969 w 98"/>
                    <a:gd name="T7" fmla="*/ 15346 h 57"/>
                    <a:gd name="T8" fmla="*/ 2381 w 98"/>
                    <a:gd name="T9" fmla="*/ 22615 h 57"/>
                    <a:gd name="T10" fmla="*/ 0 w 98"/>
                    <a:gd name="T11" fmla="*/ 31499 h 57"/>
                    <a:gd name="T12" fmla="*/ 74613 w 98"/>
                    <a:gd name="T13" fmla="*/ 46037 h 57"/>
                    <a:gd name="T14" fmla="*/ 75407 w 98"/>
                    <a:gd name="T15" fmla="*/ 42806 h 57"/>
                    <a:gd name="T16" fmla="*/ 76200 w 98"/>
                    <a:gd name="T17" fmla="*/ 38768 h 57"/>
                    <a:gd name="T18" fmla="*/ 76994 w 98"/>
                    <a:gd name="T19" fmla="*/ 36345 h 57"/>
                    <a:gd name="T20" fmla="*/ 77788 w 98"/>
                    <a:gd name="T21" fmla="*/ 32307 h 57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w 98"/>
                    <a:gd name="T34" fmla="*/ 0 h 57"/>
                    <a:gd name="T35" fmla="*/ 98 w 98"/>
                    <a:gd name="T36" fmla="*/ 57 h 57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T33" t="T34" r="T35" b="T36"/>
                  <a:pathLst>
                    <a:path w="98" h="57">
                      <a:moveTo>
                        <a:pt x="98" y="40"/>
                      </a:moveTo>
                      <a:lnTo>
                        <a:pt x="11" y="0"/>
                      </a:lnTo>
                      <a:lnTo>
                        <a:pt x="7" y="9"/>
                      </a:lnTo>
                      <a:lnTo>
                        <a:pt x="5" y="19"/>
                      </a:lnTo>
                      <a:lnTo>
                        <a:pt x="3" y="28"/>
                      </a:lnTo>
                      <a:lnTo>
                        <a:pt x="0" y="39"/>
                      </a:lnTo>
                      <a:lnTo>
                        <a:pt x="94" y="57"/>
                      </a:lnTo>
                      <a:lnTo>
                        <a:pt x="95" y="53"/>
                      </a:lnTo>
                      <a:lnTo>
                        <a:pt x="96" y="48"/>
                      </a:lnTo>
                      <a:lnTo>
                        <a:pt x="97" y="45"/>
                      </a:lnTo>
                      <a:lnTo>
                        <a:pt x="98" y="4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 sz="1400"/>
                </a:p>
              </p:txBody>
            </p:sp>
            <p:sp>
              <p:nvSpPr>
                <p:cNvPr id="56" name="Freeform 24"/>
                <p:cNvSpPr>
                  <a:spLocks/>
                </p:cNvSpPr>
                <p:nvPr/>
              </p:nvSpPr>
              <p:spPr bwMode="auto">
                <a:xfrm>
                  <a:off x="7132653" y="1612887"/>
                  <a:ext cx="65088" cy="88900"/>
                </a:xfrm>
                <a:custGeom>
                  <a:avLst/>
                  <a:gdLst>
                    <a:gd name="T0" fmla="*/ 48620 w 83"/>
                    <a:gd name="T1" fmla="*/ 80090 h 111"/>
                    <a:gd name="T2" fmla="*/ 65088 w 83"/>
                    <a:gd name="T3" fmla="*/ 0 h 111"/>
                    <a:gd name="T4" fmla="*/ 57246 w 83"/>
                    <a:gd name="T5" fmla="*/ 801 h 111"/>
                    <a:gd name="T6" fmla="*/ 48620 w 83"/>
                    <a:gd name="T7" fmla="*/ 1602 h 111"/>
                    <a:gd name="T8" fmla="*/ 40778 w 83"/>
                    <a:gd name="T9" fmla="*/ 4005 h 111"/>
                    <a:gd name="T10" fmla="*/ 32936 w 83"/>
                    <a:gd name="T11" fmla="*/ 4805 h 111"/>
                    <a:gd name="T12" fmla="*/ 24310 w 83"/>
                    <a:gd name="T13" fmla="*/ 7208 h 111"/>
                    <a:gd name="T14" fmla="*/ 16468 w 83"/>
                    <a:gd name="T15" fmla="*/ 8810 h 111"/>
                    <a:gd name="T16" fmla="*/ 8626 w 83"/>
                    <a:gd name="T17" fmla="*/ 12014 h 111"/>
                    <a:gd name="T18" fmla="*/ 0 w 83"/>
                    <a:gd name="T19" fmla="*/ 16018 h 111"/>
                    <a:gd name="T20" fmla="*/ 22742 w 83"/>
                    <a:gd name="T21" fmla="*/ 88900 h 111"/>
                    <a:gd name="T22" fmla="*/ 29015 w 83"/>
                    <a:gd name="T23" fmla="*/ 85696 h 111"/>
                    <a:gd name="T24" fmla="*/ 36073 w 83"/>
                    <a:gd name="T25" fmla="*/ 84095 h 111"/>
                    <a:gd name="T26" fmla="*/ 42346 w 83"/>
                    <a:gd name="T27" fmla="*/ 81692 h 111"/>
                    <a:gd name="T28" fmla="*/ 48620 w 83"/>
                    <a:gd name="T29" fmla="*/ 80090 h 111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w 83"/>
                    <a:gd name="T46" fmla="*/ 0 h 111"/>
                    <a:gd name="T47" fmla="*/ 83 w 83"/>
                    <a:gd name="T48" fmla="*/ 111 h 111"/>
                  </a:gdLst>
                  <a:ahLst/>
                  <a:cxnLst>
                    <a:cxn ang="T30">
                      <a:pos x="T0" y="T1"/>
                    </a:cxn>
                    <a:cxn ang="T31">
                      <a:pos x="T2" y="T3"/>
                    </a:cxn>
                    <a:cxn ang="T32">
                      <a:pos x="T4" y="T5"/>
                    </a:cxn>
                    <a:cxn ang="T33">
                      <a:pos x="T6" y="T7"/>
                    </a:cxn>
                    <a:cxn ang="T34">
                      <a:pos x="T8" y="T9"/>
                    </a:cxn>
                    <a:cxn ang="T35">
                      <a:pos x="T10" y="T11"/>
                    </a:cxn>
                    <a:cxn ang="T36">
                      <a:pos x="T12" y="T13"/>
                    </a:cxn>
                    <a:cxn ang="T37">
                      <a:pos x="T14" y="T15"/>
                    </a:cxn>
                    <a:cxn ang="T38">
                      <a:pos x="T16" y="T17"/>
                    </a:cxn>
                    <a:cxn ang="T39">
                      <a:pos x="T18" y="T19"/>
                    </a:cxn>
                    <a:cxn ang="T40">
                      <a:pos x="T20" y="T21"/>
                    </a:cxn>
                    <a:cxn ang="T41">
                      <a:pos x="T22" y="T23"/>
                    </a:cxn>
                    <a:cxn ang="T42">
                      <a:pos x="T24" y="T25"/>
                    </a:cxn>
                    <a:cxn ang="T43">
                      <a:pos x="T26" y="T27"/>
                    </a:cxn>
                    <a:cxn ang="T44">
                      <a:pos x="T28" y="T29"/>
                    </a:cxn>
                  </a:cxnLst>
                  <a:rect l="T45" t="T46" r="T47" b="T48"/>
                  <a:pathLst>
                    <a:path w="83" h="111">
                      <a:moveTo>
                        <a:pt x="62" y="100"/>
                      </a:moveTo>
                      <a:lnTo>
                        <a:pt x="83" y="0"/>
                      </a:lnTo>
                      <a:lnTo>
                        <a:pt x="73" y="1"/>
                      </a:lnTo>
                      <a:lnTo>
                        <a:pt x="62" y="2"/>
                      </a:lnTo>
                      <a:lnTo>
                        <a:pt x="52" y="5"/>
                      </a:lnTo>
                      <a:lnTo>
                        <a:pt x="42" y="6"/>
                      </a:lnTo>
                      <a:lnTo>
                        <a:pt x="31" y="9"/>
                      </a:lnTo>
                      <a:lnTo>
                        <a:pt x="21" y="11"/>
                      </a:lnTo>
                      <a:lnTo>
                        <a:pt x="11" y="15"/>
                      </a:lnTo>
                      <a:lnTo>
                        <a:pt x="0" y="20"/>
                      </a:lnTo>
                      <a:lnTo>
                        <a:pt x="29" y="111"/>
                      </a:lnTo>
                      <a:lnTo>
                        <a:pt x="37" y="107"/>
                      </a:lnTo>
                      <a:lnTo>
                        <a:pt x="46" y="105"/>
                      </a:lnTo>
                      <a:lnTo>
                        <a:pt x="54" y="102"/>
                      </a:lnTo>
                      <a:lnTo>
                        <a:pt x="62" y="10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 sz="1400"/>
                </a:p>
              </p:txBody>
            </p:sp>
            <p:sp>
              <p:nvSpPr>
                <p:cNvPr id="57" name="Freeform 25"/>
                <p:cNvSpPr>
                  <a:spLocks/>
                </p:cNvSpPr>
                <p:nvPr/>
              </p:nvSpPr>
              <p:spPr bwMode="auto">
                <a:xfrm>
                  <a:off x="6784990" y="1612887"/>
                  <a:ext cx="704850" cy="1012825"/>
                </a:xfrm>
                <a:custGeom>
                  <a:avLst/>
                  <a:gdLst>
                    <a:gd name="T0" fmla="*/ 538956 w 888"/>
                    <a:gd name="T1" fmla="*/ 19844 h 1276"/>
                    <a:gd name="T2" fmla="*/ 500063 w 888"/>
                    <a:gd name="T3" fmla="*/ 7144 h 1276"/>
                    <a:gd name="T4" fmla="*/ 411956 w 888"/>
                    <a:gd name="T5" fmla="*/ 794 h 1276"/>
                    <a:gd name="T6" fmla="*/ 423069 w 888"/>
                    <a:gd name="T7" fmla="*/ 76994 h 1276"/>
                    <a:gd name="T8" fmla="*/ 455613 w 888"/>
                    <a:gd name="T9" fmla="*/ 76994 h 1276"/>
                    <a:gd name="T10" fmla="*/ 177800 w 888"/>
                    <a:gd name="T11" fmla="*/ 119856 h 1276"/>
                    <a:gd name="T12" fmla="*/ 235744 w 888"/>
                    <a:gd name="T13" fmla="*/ 125413 h 1276"/>
                    <a:gd name="T14" fmla="*/ 261144 w 888"/>
                    <a:gd name="T15" fmla="*/ 137319 h 1276"/>
                    <a:gd name="T16" fmla="*/ 306388 w 888"/>
                    <a:gd name="T17" fmla="*/ 134144 h 1276"/>
                    <a:gd name="T18" fmla="*/ 331788 w 888"/>
                    <a:gd name="T19" fmla="*/ 110331 h 1276"/>
                    <a:gd name="T20" fmla="*/ 361950 w 888"/>
                    <a:gd name="T21" fmla="*/ 92075 h 1276"/>
                    <a:gd name="T22" fmla="*/ 327819 w 888"/>
                    <a:gd name="T23" fmla="*/ 23812 h 1276"/>
                    <a:gd name="T24" fmla="*/ 292100 w 888"/>
                    <a:gd name="T25" fmla="*/ 45244 h 1276"/>
                    <a:gd name="T26" fmla="*/ 259556 w 888"/>
                    <a:gd name="T27" fmla="*/ 53181 h 1276"/>
                    <a:gd name="T28" fmla="*/ 219869 w 888"/>
                    <a:gd name="T29" fmla="*/ 43656 h 1276"/>
                    <a:gd name="T30" fmla="*/ 172244 w 888"/>
                    <a:gd name="T31" fmla="*/ 43656 h 1276"/>
                    <a:gd name="T32" fmla="*/ 120650 w 888"/>
                    <a:gd name="T33" fmla="*/ 58738 h 1276"/>
                    <a:gd name="T34" fmla="*/ 184150 w 888"/>
                    <a:gd name="T35" fmla="*/ 241300 h 1276"/>
                    <a:gd name="T36" fmla="*/ 21431 w 888"/>
                    <a:gd name="T37" fmla="*/ 538956 h 1276"/>
                    <a:gd name="T38" fmla="*/ 93662 w 888"/>
                    <a:gd name="T39" fmla="*/ 561975 h 1276"/>
                    <a:gd name="T40" fmla="*/ 268288 w 888"/>
                    <a:gd name="T41" fmla="*/ 273844 h 1276"/>
                    <a:gd name="T42" fmla="*/ 255588 w 888"/>
                    <a:gd name="T43" fmla="*/ 351631 h 1276"/>
                    <a:gd name="T44" fmla="*/ 274638 w 888"/>
                    <a:gd name="T45" fmla="*/ 373062 h 1276"/>
                    <a:gd name="T46" fmla="*/ 304006 w 888"/>
                    <a:gd name="T47" fmla="*/ 374650 h 1276"/>
                    <a:gd name="T48" fmla="*/ 325438 w 888"/>
                    <a:gd name="T49" fmla="*/ 355600 h 1276"/>
                    <a:gd name="T50" fmla="*/ 578644 w 888"/>
                    <a:gd name="T51" fmla="*/ 501650 h 1276"/>
                    <a:gd name="T52" fmla="*/ 615950 w 888"/>
                    <a:gd name="T53" fmla="*/ 576262 h 1276"/>
                    <a:gd name="T54" fmla="*/ 628650 w 888"/>
                    <a:gd name="T55" fmla="*/ 660400 h 1276"/>
                    <a:gd name="T56" fmla="*/ 606425 w 888"/>
                    <a:gd name="T57" fmla="*/ 767556 h 1276"/>
                    <a:gd name="T58" fmla="*/ 548481 w 888"/>
                    <a:gd name="T59" fmla="*/ 855663 h 1276"/>
                    <a:gd name="T60" fmla="*/ 460375 w 888"/>
                    <a:gd name="T61" fmla="*/ 914400 h 1276"/>
                    <a:gd name="T62" fmla="*/ 352425 w 888"/>
                    <a:gd name="T63" fmla="*/ 936625 h 1276"/>
                    <a:gd name="T64" fmla="*/ 297656 w 888"/>
                    <a:gd name="T65" fmla="*/ 931069 h 1276"/>
                    <a:gd name="T66" fmla="*/ 246856 w 888"/>
                    <a:gd name="T67" fmla="*/ 915988 h 1276"/>
                    <a:gd name="T68" fmla="*/ 199231 w 888"/>
                    <a:gd name="T69" fmla="*/ 890588 h 1276"/>
                    <a:gd name="T70" fmla="*/ 157163 w 888"/>
                    <a:gd name="T71" fmla="*/ 856456 h 1276"/>
                    <a:gd name="T72" fmla="*/ 96837 w 888"/>
                    <a:gd name="T73" fmla="*/ 765969 h 1276"/>
                    <a:gd name="T74" fmla="*/ 75406 w 888"/>
                    <a:gd name="T75" fmla="*/ 660400 h 1276"/>
                    <a:gd name="T76" fmla="*/ 84138 w 888"/>
                    <a:gd name="T77" fmla="*/ 593725 h 1276"/>
                    <a:gd name="T78" fmla="*/ 794 w 888"/>
                    <a:gd name="T79" fmla="*/ 639762 h 1276"/>
                    <a:gd name="T80" fmla="*/ 15081 w 888"/>
                    <a:gd name="T81" fmla="*/ 762794 h 1276"/>
                    <a:gd name="T82" fmla="*/ 79375 w 888"/>
                    <a:gd name="T83" fmla="*/ 883444 h 1276"/>
                    <a:gd name="T84" fmla="*/ 142081 w 888"/>
                    <a:gd name="T85" fmla="*/ 943769 h 1276"/>
                    <a:gd name="T86" fmla="*/ 201612 w 888"/>
                    <a:gd name="T87" fmla="*/ 978694 h 1276"/>
                    <a:gd name="T88" fmla="*/ 266700 w 888"/>
                    <a:gd name="T89" fmla="*/ 1001713 h 1276"/>
                    <a:gd name="T90" fmla="*/ 334963 w 888"/>
                    <a:gd name="T91" fmla="*/ 1012825 h 1276"/>
                    <a:gd name="T92" fmla="*/ 404812 w 888"/>
                    <a:gd name="T93" fmla="*/ 1008856 h 1276"/>
                    <a:gd name="T94" fmla="*/ 471488 w 888"/>
                    <a:gd name="T95" fmla="*/ 992188 h 1276"/>
                    <a:gd name="T96" fmla="*/ 533400 w 888"/>
                    <a:gd name="T97" fmla="*/ 962819 h 1276"/>
                    <a:gd name="T98" fmla="*/ 588169 w 888"/>
                    <a:gd name="T99" fmla="*/ 920750 h 1276"/>
                    <a:gd name="T100" fmla="*/ 663575 w 888"/>
                    <a:gd name="T101" fmla="*/ 826294 h 1276"/>
                    <a:gd name="T102" fmla="*/ 702469 w 888"/>
                    <a:gd name="T103" fmla="*/ 695325 h 1276"/>
                    <a:gd name="T104" fmla="*/ 695325 w 888"/>
                    <a:gd name="T105" fmla="*/ 579437 h 1276"/>
                    <a:gd name="T106" fmla="*/ 655638 w 888"/>
                    <a:gd name="T107" fmla="*/ 479425 h 127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w 888"/>
                    <a:gd name="T163" fmla="*/ 0 h 1276"/>
                    <a:gd name="T164" fmla="*/ 888 w 888"/>
                    <a:gd name="T165" fmla="*/ 1276 h 1276"/>
                  </a:gdLst>
                  <a:ahLst/>
                  <a:cxnLst>
                    <a:cxn ang="T108">
                      <a:pos x="T0" y="T1"/>
                    </a:cxn>
                    <a:cxn ang="T109">
                      <a:pos x="T2" y="T3"/>
                    </a:cxn>
                    <a:cxn ang="T110">
                      <a:pos x="T4" y="T5"/>
                    </a:cxn>
                    <a:cxn ang="T111">
                      <a:pos x="T6" y="T7"/>
                    </a:cxn>
                    <a:cxn ang="T112">
                      <a:pos x="T8" y="T9"/>
                    </a:cxn>
                    <a:cxn ang="T113">
                      <a:pos x="T10" y="T11"/>
                    </a:cxn>
                    <a:cxn ang="T114">
                      <a:pos x="T12" y="T13"/>
                    </a:cxn>
                    <a:cxn ang="T115">
                      <a:pos x="T14" y="T15"/>
                    </a:cxn>
                    <a:cxn ang="T116">
                      <a:pos x="T16" y="T17"/>
                    </a:cxn>
                    <a:cxn ang="T117">
                      <a:pos x="T18" y="T19"/>
                    </a:cxn>
                    <a:cxn ang="T118">
                      <a:pos x="T20" y="T21"/>
                    </a:cxn>
                    <a:cxn ang="T119">
                      <a:pos x="T22" y="T23"/>
                    </a:cxn>
                    <a:cxn ang="T120">
                      <a:pos x="T24" y="T25"/>
                    </a:cxn>
                    <a:cxn ang="T121">
                      <a:pos x="T26" y="T27"/>
                    </a:cxn>
                    <a:cxn ang="T122">
                      <a:pos x="T28" y="T29"/>
                    </a:cxn>
                    <a:cxn ang="T123">
                      <a:pos x="T30" y="T31"/>
                    </a:cxn>
                    <a:cxn ang="T124">
                      <a:pos x="T32" y="T33"/>
                    </a:cxn>
                    <a:cxn ang="T125">
                      <a:pos x="T34" y="T35"/>
                    </a:cxn>
                    <a:cxn ang="T126">
                      <a:pos x="T36" y="T37"/>
                    </a:cxn>
                    <a:cxn ang="T127">
                      <a:pos x="T38" y="T39"/>
                    </a:cxn>
                    <a:cxn ang="T128">
                      <a:pos x="T40" y="T41"/>
                    </a:cxn>
                    <a:cxn ang="T129">
                      <a:pos x="T42" y="T43"/>
                    </a:cxn>
                    <a:cxn ang="T130">
                      <a:pos x="T44" y="T45"/>
                    </a:cxn>
                    <a:cxn ang="T131">
                      <a:pos x="T46" y="T47"/>
                    </a:cxn>
                    <a:cxn ang="T132">
                      <a:pos x="T48" y="T49"/>
                    </a:cxn>
                    <a:cxn ang="T133">
                      <a:pos x="T50" y="T51"/>
                    </a:cxn>
                    <a:cxn ang="T134">
                      <a:pos x="T52" y="T53"/>
                    </a:cxn>
                    <a:cxn ang="T135">
                      <a:pos x="T54" y="T55"/>
                    </a:cxn>
                    <a:cxn ang="T136">
                      <a:pos x="T56" y="T57"/>
                    </a:cxn>
                    <a:cxn ang="T137">
                      <a:pos x="T58" y="T59"/>
                    </a:cxn>
                    <a:cxn ang="T138">
                      <a:pos x="T60" y="T61"/>
                    </a:cxn>
                    <a:cxn ang="T139">
                      <a:pos x="T62" y="T63"/>
                    </a:cxn>
                    <a:cxn ang="T140">
                      <a:pos x="T64" y="T65"/>
                    </a:cxn>
                    <a:cxn ang="T141">
                      <a:pos x="T66" y="T67"/>
                    </a:cxn>
                    <a:cxn ang="T142">
                      <a:pos x="T68" y="T69"/>
                    </a:cxn>
                    <a:cxn ang="T143">
                      <a:pos x="T70" y="T71"/>
                    </a:cxn>
                    <a:cxn ang="T144">
                      <a:pos x="T72" y="T73"/>
                    </a:cxn>
                    <a:cxn ang="T145">
                      <a:pos x="T74" y="T75"/>
                    </a:cxn>
                    <a:cxn ang="T146">
                      <a:pos x="T76" y="T77"/>
                    </a:cxn>
                    <a:cxn ang="T147">
                      <a:pos x="T78" y="T79"/>
                    </a:cxn>
                    <a:cxn ang="T148">
                      <a:pos x="T80" y="T81"/>
                    </a:cxn>
                    <a:cxn ang="T149">
                      <a:pos x="T82" y="T83"/>
                    </a:cxn>
                    <a:cxn ang="T150">
                      <a:pos x="T84" y="T85"/>
                    </a:cxn>
                    <a:cxn ang="T151">
                      <a:pos x="T86" y="T87"/>
                    </a:cxn>
                    <a:cxn ang="T152">
                      <a:pos x="T88" y="T89"/>
                    </a:cxn>
                    <a:cxn ang="T153">
                      <a:pos x="T90" y="T91"/>
                    </a:cxn>
                    <a:cxn ang="T154">
                      <a:pos x="T92" y="T93"/>
                    </a:cxn>
                    <a:cxn ang="T155">
                      <a:pos x="T94" y="T95"/>
                    </a:cxn>
                    <a:cxn ang="T156">
                      <a:pos x="T96" y="T97"/>
                    </a:cxn>
                    <a:cxn ang="T157">
                      <a:pos x="T98" y="T99"/>
                    </a:cxn>
                    <a:cxn ang="T158">
                      <a:pos x="T100" y="T101"/>
                    </a:cxn>
                    <a:cxn ang="T159">
                      <a:pos x="T102" y="T103"/>
                    </a:cxn>
                    <a:cxn ang="T160">
                      <a:pos x="T104" y="T105"/>
                    </a:cxn>
                    <a:cxn ang="T161">
                      <a:pos x="T106" y="T107"/>
                    </a:cxn>
                  </a:cxnLst>
                  <a:rect l="T162" t="T163" r="T164" b="T165"/>
                  <a:pathLst>
                    <a:path w="888" h="1276">
                      <a:moveTo>
                        <a:pt x="806" y="576"/>
                      </a:moveTo>
                      <a:lnTo>
                        <a:pt x="568" y="295"/>
                      </a:lnTo>
                      <a:lnTo>
                        <a:pt x="732" y="48"/>
                      </a:lnTo>
                      <a:lnTo>
                        <a:pt x="679" y="25"/>
                      </a:lnTo>
                      <a:lnTo>
                        <a:pt x="675" y="23"/>
                      </a:lnTo>
                      <a:lnTo>
                        <a:pt x="664" y="19"/>
                      </a:lnTo>
                      <a:lnTo>
                        <a:pt x="649" y="15"/>
                      </a:lnTo>
                      <a:lnTo>
                        <a:pt x="630" y="9"/>
                      </a:lnTo>
                      <a:lnTo>
                        <a:pt x="607" y="4"/>
                      </a:lnTo>
                      <a:lnTo>
                        <a:pt x="580" y="1"/>
                      </a:lnTo>
                      <a:lnTo>
                        <a:pt x="550" y="0"/>
                      </a:lnTo>
                      <a:lnTo>
                        <a:pt x="519" y="1"/>
                      </a:lnTo>
                      <a:lnTo>
                        <a:pt x="498" y="101"/>
                      </a:lnTo>
                      <a:lnTo>
                        <a:pt x="510" y="99"/>
                      </a:lnTo>
                      <a:lnTo>
                        <a:pt x="521" y="98"/>
                      </a:lnTo>
                      <a:lnTo>
                        <a:pt x="533" y="97"/>
                      </a:lnTo>
                      <a:lnTo>
                        <a:pt x="543" y="95"/>
                      </a:lnTo>
                      <a:lnTo>
                        <a:pt x="554" y="95"/>
                      </a:lnTo>
                      <a:lnTo>
                        <a:pt x="564" y="95"/>
                      </a:lnTo>
                      <a:lnTo>
                        <a:pt x="574" y="97"/>
                      </a:lnTo>
                      <a:lnTo>
                        <a:pt x="584" y="98"/>
                      </a:lnTo>
                      <a:lnTo>
                        <a:pt x="502" y="220"/>
                      </a:lnTo>
                      <a:lnTo>
                        <a:pt x="315" y="253"/>
                      </a:lnTo>
                      <a:lnTo>
                        <a:pt x="224" y="151"/>
                      </a:lnTo>
                      <a:lnTo>
                        <a:pt x="245" y="148"/>
                      </a:lnTo>
                      <a:lnTo>
                        <a:pt x="263" y="150"/>
                      </a:lnTo>
                      <a:lnTo>
                        <a:pt x="282" y="153"/>
                      </a:lnTo>
                      <a:lnTo>
                        <a:pt x="297" y="158"/>
                      </a:lnTo>
                      <a:lnTo>
                        <a:pt x="310" y="162"/>
                      </a:lnTo>
                      <a:lnTo>
                        <a:pt x="319" y="167"/>
                      </a:lnTo>
                      <a:lnTo>
                        <a:pt x="326" y="170"/>
                      </a:lnTo>
                      <a:lnTo>
                        <a:pt x="329" y="173"/>
                      </a:lnTo>
                      <a:lnTo>
                        <a:pt x="363" y="194"/>
                      </a:lnTo>
                      <a:lnTo>
                        <a:pt x="367" y="190"/>
                      </a:lnTo>
                      <a:lnTo>
                        <a:pt x="376" y="179"/>
                      </a:lnTo>
                      <a:lnTo>
                        <a:pt x="386" y="169"/>
                      </a:lnTo>
                      <a:lnTo>
                        <a:pt x="390" y="164"/>
                      </a:lnTo>
                      <a:lnTo>
                        <a:pt x="399" y="155"/>
                      </a:lnTo>
                      <a:lnTo>
                        <a:pt x="409" y="147"/>
                      </a:lnTo>
                      <a:lnTo>
                        <a:pt x="418" y="139"/>
                      </a:lnTo>
                      <a:lnTo>
                        <a:pt x="427" y="132"/>
                      </a:lnTo>
                      <a:lnTo>
                        <a:pt x="436" y="126"/>
                      </a:lnTo>
                      <a:lnTo>
                        <a:pt x="445" y="121"/>
                      </a:lnTo>
                      <a:lnTo>
                        <a:pt x="456" y="116"/>
                      </a:lnTo>
                      <a:lnTo>
                        <a:pt x="465" y="112"/>
                      </a:lnTo>
                      <a:lnTo>
                        <a:pt x="436" y="21"/>
                      </a:lnTo>
                      <a:lnTo>
                        <a:pt x="425" y="25"/>
                      </a:lnTo>
                      <a:lnTo>
                        <a:pt x="413" y="30"/>
                      </a:lnTo>
                      <a:lnTo>
                        <a:pt x="402" y="36"/>
                      </a:lnTo>
                      <a:lnTo>
                        <a:pt x="391" y="42"/>
                      </a:lnTo>
                      <a:lnTo>
                        <a:pt x="380" y="49"/>
                      </a:lnTo>
                      <a:lnTo>
                        <a:pt x="368" y="57"/>
                      </a:lnTo>
                      <a:lnTo>
                        <a:pt x="357" y="65"/>
                      </a:lnTo>
                      <a:lnTo>
                        <a:pt x="346" y="75"/>
                      </a:lnTo>
                      <a:lnTo>
                        <a:pt x="337" y="71"/>
                      </a:lnTo>
                      <a:lnTo>
                        <a:pt x="327" y="67"/>
                      </a:lnTo>
                      <a:lnTo>
                        <a:pt x="315" y="63"/>
                      </a:lnTo>
                      <a:lnTo>
                        <a:pt x="303" y="60"/>
                      </a:lnTo>
                      <a:lnTo>
                        <a:pt x="290" y="57"/>
                      </a:lnTo>
                      <a:lnTo>
                        <a:pt x="277" y="55"/>
                      </a:lnTo>
                      <a:lnTo>
                        <a:pt x="263" y="54"/>
                      </a:lnTo>
                      <a:lnTo>
                        <a:pt x="248" y="53"/>
                      </a:lnTo>
                      <a:lnTo>
                        <a:pt x="234" y="54"/>
                      </a:lnTo>
                      <a:lnTo>
                        <a:pt x="217" y="55"/>
                      </a:lnTo>
                      <a:lnTo>
                        <a:pt x="201" y="57"/>
                      </a:lnTo>
                      <a:lnTo>
                        <a:pt x="185" y="62"/>
                      </a:lnTo>
                      <a:lnTo>
                        <a:pt x="169" y="67"/>
                      </a:lnTo>
                      <a:lnTo>
                        <a:pt x="152" y="74"/>
                      </a:lnTo>
                      <a:lnTo>
                        <a:pt x="136" y="83"/>
                      </a:lnTo>
                      <a:lnTo>
                        <a:pt x="118" y="93"/>
                      </a:lnTo>
                      <a:lnTo>
                        <a:pt x="72" y="123"/>
                      </a:lnTo>
                      <a:lnTo>
                        <a:pt x="232" y="304"/>
                      </a:lnTo>
                      <a:lnTo>
                        <a:pt x="41" y="645"/>
                      </a:lnTo>
                      <a:lnTo>
                        <a:pt x="37" y="656"/>
                      </a:lnTo>
                      <a:lnTo>
                        <a:pt x="32" y="668"/>
                      </a:lnTo>
                      <a:lnTo>
                        <a:pt x="27" y="679"/>
                      </a:lnTo>
                      <a:lnTo>
                        <a:pt x="23" y="691"/>
                      </a:lnTo>
                      <a:lnTo>
                        <a:pt x="110" y="731"/>
                      </a:lnTo>
                      <a:lnTo>
                        <a:pt x="114" y="719"/>
                      </a:lnTo>
                      <a:lnTo>
                        <a:pt x="118" y="708"/>
                      </a:lnTo>
                      <a:lnTo>
                        <a:pt x="123" y="698"/>
                      </a:lnTo>
                      <a:lnTo>
                        <a:pt x="128" y="686"/>
                      </a:lnTo>
                      <a:lnTo>
                        <a:pt x="318" y="349"/>
                      </a:lnTo>
                      <a:lnTo>
                        <a:pt x="338" y="345"/>
                      </a:lnTo>
                      <a:lnTo>
                        <a:pt x="321" y="415"/>
                      </a:lnTo>
                      <a:lnTo>
                        <a:pt x="320" y="425"/>
                      </a:lnTo>
                      <a:lnTo>
                        <a:pt x="320" y="434"/>
                      </a:lnTo>
                      <a:lnTo>
                        <a:pt x="322" y="443"/>
                      </a:lnTo>
                      <a:lnTo>
                        <a:pt x="327" y="451"/>
                      </a:lnTo>
                      <a:lnTo>
                        <a:pt x="331" y="459"/>
                      </a:lnTo>
                      <a:lnTo>
                        <a:pt x="338" y="465"/>
                      </a:lnTo>
                      <a:lnTo>
                        <a:pt x="346" y="470"/>
                      </a:lnTo>
                      <a:lnTo>
                        <a:pt x="356" y="473"/>
                      </a:lnTo>
                      <a:lnTo>
                        <a:pt x="365" y="474"/>
                      </a:lnTo>
                      <a:lnTo>
                        <a:pt x="374" y="474"/>
                      </a:lnTo>
                      <a:lnTo>
                        <a:pt x="383" y="472"/>
                      </a:lnTo>
                      <a:lnTo>
                        <a:pt x="391" y="467"/>
                      </a:lnTo>
                      <a:lnTo>
                        <a:pt x="399" y="463"/>
                      </a:lnTo>
                      <a:lnTo>
                        <a:pt x="405" y="456"/>
                      </a:lnTo>
                      <a:lnTo>
                        <a:pt x="410" y="448"/>
                      </a:lnTo>
                      <a:lnTo>
                        <a:pt x="413" y="439"/>
                      </a:lnTo>
                      <a:lnTo>
                        <a:pt x="441" y="328"/>
                      </a:lnTo>
                      <a:lnTo>
                        <a:pt x="466" y="323"/>
                      </a:lnTo>
                      <a:lnTo>
                        <a:pt x="729" y="632"/>
                      </a:lnTo>
                      <a:lnTo>
                        <a:pt x="744" y="655"/>
                      </a:lnTo>
                      <a:lnTo>
                        <a:pt x="756" y="678"/>
                      </a:lnTo>
                      <a:lnTo>
                        <a:pt x="767" y="702"/>
                      </a:lnTo>
                      <a:lnTo>
                        <a:pt x="776" y="726"/>
                      </a:lnTo>
                      <a:lnTo>
                        <a:pt x="783" y="753"/>
                      </a:lnTo>
                      <a:lnTo>
                        <a:pt x="788" y="778"/>
                      </a:lnTo>
                      <a:lnTo>
                        <a:pt x="791" y="806"/>
                      </a:lnTo>
                      <a:lnTo>
                        <a:pt x="792" y="832"/>
                      </a:lnTo>
                      <a:lnTo>
                        <a:pt x="790" y="868"/>
                      </a:lnTo>
                      <a:lnTo>
                        <a:pt x="785" y="903"/>
                      </a:lnTo>
                      <a:lnTo>
                        <a:pt x="776" y="936"/>
                      </a:lnTo>
                      <a:lnTo>
                        <a:pt x="764" y="967"/>
                      </a:lnTo>
                      <a:lnTo>
                        <a:pt x="751" y="998"/>
                      </a:lnTo>
                      <a:lnTo>
                        <a:pt x="732" y="1027"/>
                      </a:lnTo>
                      <a:lnTo>
                        <a:pt x="713" y="1053"/>
                      </a:lnTo>
                      <a:lnTo>
                        <a:pt x="691" y="1078"/>
                      </a:lnTo>
                      <a:lnTo>
                        <a:pt x="665" y="1101"/>
                      </a:lnTo>
                      <a:lnTo>
                        <a:pt x="639" y="1120"/>
                      </a:lnTo>
                      <a:lnTo>
                        <a:pt x="610" y="1137"/>
                      </a:lnTo>
                      <a:lnTo>
                        <a:pt x="580" y="1152"/>
                      </a:lnTo>
                      <a:lnTo>
                        <a:pt x="548" y="1164"/>
                      </a:lnTo>
                      <a:lnTo>
                        <a:pt x="515" y="1173"/>
                      </a:lnTo>
                      <a:lnTo>
                        <a:pt x="480" y="1178"/>
                      </a:lnTo>
                      <a:lnTo>
                        <a:pt x="444" y="1180"/>
                      </a:lnTo>
                      <a:lnTo>
                        <a:pt x="427" y="1180"/>
                      </a:lnTo>
                      <a:lnTo>
                        <a:pt x="410" y="1179"/>
                      </a:lnTo>
                      <a:lnTo>
                        <a:pt x="392" y="1177"/>
                      </a:lnTo>
                      <a:lnTo>
                        <a:pt x="375" y="1173"/>
                      </a:lnTo>
                      <a:lnTo>
                        <a:pt x="359" y="1170"/>
                      </a:lnTo>
                      <a:lnTo>
                        <a:pt x="343" y="1165"/>
                      </a:lnTo>
                      <a:lnTo>
                        <a:pt x="327" y="1160"/>
                      </a:lnTo>
                      <a:lnTo>
                        <a:pt x="311" y="1154"/>
                      </a:lnTo>
                      <a:lnTo>
                        <a:pt x="296" y="1147"/>
                      </a:lnTo>
                      <a:lnTo>
                        <a:pt x="280" y="1140"/>
                      </a:lnTo>
                      <a:lnTo>
                        <a:pt x="266" y="1132"/>
                      </a:lnTo>
                      <a:lnTo>
                        <a:pt x="251" y="1122"/>
                      </a:lnTo>
                      <a:lnTo>
                        <a:pt x="237" y="1112"/>
                      </a:lnTo>
                      <a:lnTo>
                        <a:pt x="223" y="1102"/>
                      </a:lnTo>
                      <a:lnTo>
                        <a:pt x="210" y="1090"/>
                      </a:lnTo>
                      <a:lnTo>
                        <a:pt x="198" y="1079"/>
                      </a:lnTo>
                      <a:lnTo>
                        <a:pt x="175" y="1052"/>
                      </a:lnTo>
                      <a:lnTo>
                        <a:pt x="154" y="1025"/>
                      </a:lnTo>
                      <a:lnTo>
                        <a:pt x="136" y="996"/>
                      </a:lnTo>
                      <a:lnTo>
                        <a:pt x="122" y="965"/>
                      </a:lnTo>
                      <a:lnTo>
                        <a:pt x="110" y="934"/>
                      </a:lnTo>
                      <a:lnTo>
                        <a:pt x="102" y="900"/>
                      </a:lnTo>
                      <a:lnTo>
                        <a:pt x="96" y="867"/>
                      </a:lnTo>
                      <a:lnTo>
                        <a:pt x="95" y="832"/>
                      </a:lnTo>
                      <a:lnTo>
                        <a:pt x="96" y="810"/>
                      </a:lnTo>
                      <a:lnTo>
                        <a:pt x="98" y="790"/>
                      </a:lnTo>
                      <a:lnTo>
                        <a:pt x="101" y="769"/>
                      </a:lnTo>
                      <a:lnTo>
                        <a:pt x="106" y="748"/>
                      </a:lnTo>
                      <a:lnTo>
                        <a:pt x="12" y="730"/>
                      </a:lnTo>
                      <a:lnTo>
                        <a:pt x="7" y="754"/>
                      </a:lnTo>
                      <a:lnTo>
                        <a:pt x="3" y="779"/>
                      </a:lnTo>
                      <a:lnTo>
                        <a:pt x="1" y="806"/>
                      </a:lnTo>
                      <a:lnTo>
                        <a:pt x="0" y="832"/>
                      </a:lnTo>
                      <a:lnTo>
                        <a:pt x="2" y="876"/>
                      </a:lnTo>
                      <a:lnTo>
                        <a:pt x="8" y="920"/>
                      </a:lnTo>
                      <a:lnTo>
                        <a:pt x="19" y="961"/>
                      </a:lnTo>
                      <a:lnTo>
                        <a:pt x="33" y="1002"/>
                      </a:lnTo>
                      <a:lnTo>
                        <a:pt x="52" y="1041"/>
                      </a:lnTo>
                      <a:lnTo>
                        <a:pt x="75" y="1078"/>
                      </a:lnTo>
                      <a:lnTo>
                        <a:pt x="100" y="1113"/>
                      </a:lnTo>
                      <a:lnTo>
                        <a:pt x="130" y="1146"/>
                      </a:lnTo>
                      <a:lnTo>
                        <a:pt x="146" y="1160"/>
                      </a:lnTo>
                      <a:lnTo>
                        <a:pt x="162" y="1175"/>
                      </a:lnTo>
                      <a:lnTo>
                        <a:pt x="179" y="1189"/>
                      </a:lnTo>
                      <a:lnTo>
                        <a:pt x="198" y="1201"/>
                      </a:lnTo>
                      <a:lnTo>
                        <a:pt x="216" y="1213"/>
                      </a:lnTo>
                      <a:lnTo>
                        <a:pt x="235" y="1224"/>
                      </a:lnTo>
                      <a:lnTo>
                        <a:pt x="254" y="1233"/>
                      </a:lnTo>
                      <a:lnTo>
                        <a:pt x="274" y="1242"/>
                      </a:lnTo>
                      <a:lnTo>
                        <a:pt x="295" y="1250"/>
                      </a:lnTo>
                      <a:lnTo>
                        <a:pt x="315" y="1256"/>
                      </a:lnTo>
                      <a:lnTo>
                        <a:pt x="336" y="1262"/>
                      </a:lnTo>
                      <a:lnTo>
                        <a:pt x="357" y="1268"/>
                      </a:lnTo>
                      <a:lnTo>
                        <a:pt x="379" y="1271"/>
                      </a:lnTo>
                      <a:lnTo>
                        <a:pt x="401" y="1273"/>
                      </a:lnTo>
                      <a:lnTo>
                        <a:pt x="422" y="1276"/>
                      </a:lnTo>
                      <a:lnTo>
                        <a:pt x="444" y="1276"/>
                      </a:lnTo>
                      <a:lnTo>
                        <a:pt x="466" y="1276"/>
                      </a:lnTo>
                      <a:lnTo>
                        <a:pt x="488" y="1273"/>
                      </a:lnTo>
                      <a:lnTo>
                        <a:pt x="510" y="1271"/>
                      </a:lnTo>
                      <a:lnTo>
                        <a:pt x="532" y="1268"/>
                      </a:lnTo>
                      <a:lnTo>
                        <a:pt x="553" y="1262"/>
                      </a:lnTo>
                      <a:lnTo>
                        <a:pt x="573" y="1256"/>
                      </a:lnTo>
                      <a:lnTo>
                        <a:pt x="594" y="1250"/>
                      </a:lnTo>
                      <a:lnTo>
                        <a:pt x="615" y="1242"/>
                      </a:lnTo>
                      <a:lnTo>
                        <a:pt x="634" y="1233"/>
                      </a:lnTo>
                      <a:lnTo>
                        <a:pt x="653" y="1224"/>
                      </a:lnTo>
                      <a:lnTo>
                        <a:pt x="672" y="1213"/>
                      </a:lnTo>
                      <a:lnTo>
                        <a:pt x="691" y="1201"/>
                      </a:lnTo>
                      <a:lnTo>
                        <a:pt x="708" y="1189"/>
                      </a:lnTo>
                      <a:lnTo>
                        <a:pt x="725" y="1175"/>
                      </a:lnTo>
                      <a:lnTo>
                        <a:pt x="741" y="1160"/>
                      </a:lnTo>
                      <a:lnTo>
                        <a:pt x="758" y="1146"/>
                      </a:lnTo>
                      <a:lnTo>
                        <a:pt x="788" y="1113"/>
                      </a:lnTo>
                      <a:lnTo>
                        <a:pt x="813" y="1078"/>
                      </a:lnTo>
                      <a:lnTo>
                        <a:pt x="836" y="1041"/>
                      </a:lnTo>
                      <a:lnTo>
                        <a:pt x="854" y="1002"/>
                      </a:lnTo>
                      <a:lnTo>
                        <a:pt x="868" y="961"/>
                      </a:lnTo>
                      <a:lnTo>
                        <a:pt x="880" y="920"/>
                      </a:lnTo>
                      <a:lnTo>
                        <a:pt x="885" y="876"/>
                      </a:lnTo>
                      <a:lnTo>
                        <a:pt x="888" y="832"/>
                      </a:lnTo>
                      <a:lnTo>
                        <a:pt x="887" y="798"/>
                      </a:lnTo>
                      <a:lnTo>
                        <a:pt x="883" y="763"/>
                      </a:lnTo>
                      <a:lnTo>
                        <a:pt x="876" y="730"/>
                      </a:lnTo>
                      <a:lnTo>
                        <a:pt x="867" y="696"/>
                      </a:lnTo>
                      <a:lnTo>
                        <a:pt x="855" y="665"/>
                      </a:lnTo>
                      <a:lnTo>
                        <a:pt x="842" y="634"/>
                      </a:lnTo>
                      <a:lnTo>
                        <a:pt x="826" y="604"/>
                      </a:lnTo>
                      <a:lnTo>
                        <a:pt x="806" y="576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 sz="1400"/>
                </a:p>
              </p:txBody>
            </p:sp>
          </p:grpSp>
        </p:grpSp>
        <p:grpSp>
          <p:nvGrpSpPr>
            <p:cNvPr id="15" name="Group 58"/>
            <p:cNvGrpSpPr>
              <a:grpSpLocks/>
            </p:cNvGrpSpPr>
            <p:nvPr/>
          </p:nvGrpSpPr>
          <p:grpSpPr bwMode="auto">
            <a:xfrm>
              <a:off x="4211963" y="5240338"/>
              <a:ext cx="909639" cy="1617665"/>
              <a:chOff x="5833148" y="1260405"/>
              <a:chExt cx="1909278" cy="3225381"/>
            </a:xfrm>
          </p:grpSpPr>
          <p:sp>
            <p:nvSpPr>
              <p:cNvPr id="28" name="Freeform 9"/>
              <p:cNvSpPr>
                <a:spLocks/>
              </p:cNvSpPr>
              <p:nvPr/>
            </p:nvSpPr>
            <p:spPr bwMode="auto">
              <a:xfrm>
                <a:off x="6507419" y="1758578"/>
                <a:ext cx="421709" cy="681223"/>
              </a:xfrm>
              <a:custGeom>
                <a:avLst/>
                <a:gdLst>
                  <a:gd name="T0" fmla="*/ 113537 w 182"/>
                  <a:gd name="T1" fmla="*/ 44025 h 294"/>
                  <a:gd name="T2" fmla="*/ 342928 w 182"/>
                  <a:gd name="T3" fmla="*/ 0 h 294"/>
                  <a:gd name="T4" fmla="*/ 421709 w 182"/>
                  <a:gd name="T5" fmla="*/ 0 h 294"/>
                  <a:gd name="T6" fmla="*/ 361465 w 182"/>
                  <a:gd name="T7" fmla="*/ 57927 h 294"/>
                  <a:gd name="T8" fmla="*/ 171464 w 182"/>
                  <a:gd name="T9" fmla="*/ 681223 h 294"/>
                  <a:gd name="T10" fmla="*/ 162196 w 182"/>
                  <a:gd name="T11" fmla="*/ 676589 h 294"/>
                  <a:gd name="T12" fmla="*/ 150610 w 182"/>
                  <a:gd name="T13" fmla="*/ 674272 h 294"/>
                  <a:gd name="T14" fmla="*/ 129757 w 182"/>
                  <a:gd name="T15" fmla="*/ 660369 h 294"/>
                  <a:gd name="T16" fmla="*/ 106586 w 182"/>
                  <a:gd name="T17" fmla="*/ 648784 h 294"/>
                  <a:gd name="T18" fmla="*/ 81098 w 182"/>
                  <a:gd name="T19" fmla="*/ 632564 h 294"/>
                  <a:gd name="T20" fmla="*/ 64878 w 182"/>
                  <a:gd name="T21" fmla="*/ 623296 h 294"/>
                  <a:gd name="T22" fmla="*/ 48659 w 182"/>
                  <a:gd name="T23" fmla="*/ 611710 h 294"/>
                  <a:gd name="T24" fmla="*/ 44025 w 182"/>
                  <a:gd name="T25" fmla="*/ 607076 h 294"/>
                  <a:gd name="T26" fmla="*/ 39390 w 182"/>
                  <a:gd name="T27" fmla="*/ 595491 h 294"/>
                  <a:gd name="T28" fmla="*/ 39390 w 182"/>
                  <a:gd name="T29" fmla="*/ 579271 h 294"/>
                  <a:gd name="T30" fmla="*/ 34756 w 182"/>
                  <a:gd name="T31" fmla="*/ 563052 h 294"/>
                  <a:gd name="T32" fmla="*/ 34756 w 182"/>
                  <a:gd name="T33" fmla="*/ 549149 h 294"/>
                  <a:gd name="T34" fmla="*/ 34756 w 182"/>
                  <a:gd name="T35" fmla="*/ 532929 h 294"/>
                  <a:gd name="T36" fmla="*/ 34756 w 182"/>
                  <a:gd name="T37" fmla="*/ 516710 h 294"/>
                  <a:gd name="T38" fmla="*/ 32439 w 182"/>
                  <a:gd name="T39" fmla="*/ 495856 h 294"/>
                  <a:gd name="T40" fmla="*/ 32439 w 182"/>
                  <a:gd name="T41" fmla="*/ 472685 h 294"/>
                  <a:gd name="T42" fmla="*/ 27805 w 182"/>
                  <a:gd name="T43" fmla="*/ 451832 h 294"/>
                  <a:gd name="T44" fmla="*/ 27805 w 182"/>
                  <a:gd name="T45" fmla="*/ 430978 h 294"/>
                  <a:gd name="T46" fmla="*/ 23171 w 182"/>
                  <a:gd name="T47" fmla="*/ 403173 h 294"/>
                  <a:gd name="T48" fmla="*/ 23171 w 182"/>
                  <a:gd name="T49" fmla="*/ 382319 h 294"/>
                  <a:gd name="T50" fmla="*/ 18537 w 182"/>
                  <a:gd name="T51" fmla="*/ 356831 h 294"/>
                  <a:gd name="T52" fmla="*/ 18537 w 182"/>
                  <a:gd name="T53" fmla="*/ 331343 h 294"/>
                  <a:gd name="T54" fmla="*/ 18537 w 182"/>
                  <a:gd name="T55" fmla="*/ 319758 h 294"/>
                  <a:gd name="T56" fmla="*/ 16220 w 182"/>
                  <a:gd name="T57" fmla="*/ 303538 h 294"/>
                  <a:gd name="T58" fmla="*/ 16220 w 182"/>
                  <a:gd name="T59" fmla="*/ 291953 h 294"/>
                  <a:gd name="T60" fmla="*/ 16220 w 182"/>
                  <a:gd name="T61" fmla="*/ 282684 h 294"/>
                  <a:gd name="T62" fmla="*/ 11585 w 182"/>
                  <a:gd name="T63" fmla="*/ 254879 h 294"/>
                  <a:gd name="T64" fmla="*/ 11585 w 182"/>
                  <a:gd name="T65" fmla="*/ 234026 h 294"/>
                  <a:gd name="T66" fmla="*/ 6951 w 182"/>
                  <a:gd name="T67" fmla="*/ 208538 h 294"/>
                  <a:gd name="T68" fmla="*/ 6951 w 182"/>
                  <a:gd name="T69" fmla="*/ 187684 h 294"/>
                  <a:gd name="T70" fmla="*/ 2317 w 182"/>
                  <a:gd name="T71" fmla="*/ 164513 h 294"/>
                  <a:gd name="T72" fmla="*/ 2317 w 182"/>
                  <a:gd name="T73" fmla="*/ 148293 h 294"/>
                  <a:gd name="T74" fmla="*/ 2317 w 182"/>
                  <a:gd name="T75" fmla="*/ 127440 h 294"/>
                  <a:gd name="T76" fmla="*/ 2317 w 182"/>
                  <a:gd name="T77" fmla="*/ 113537 h 294"/>
                  <a:gd name="T78" fmla="*/ 0 w 182"/>
                  <a:gd name="T79" fmla="*/ 97318 h 294"/>
                  <a:gd name="T80" fmla="*/ 0 w 182"/>
                  <a:gd name="T81" fmla="*/ 90366 h 294"/>
                  <a:gd name="T82" fmla="*/ 0 w 182"/>
                  <a:gd name="T83" fmla="*/ 74147 h 294"/>
                  <a:gd name="T84" fmla="*/ 0 w 182"/>
                  <a:gd name="T85" fmla="*/ 64878 h 294"/>
                  <a:gd name="T86" fmla="*/ 113537 w 182"/>
                  <a:gd name="T87" fmla="*/ 44025 h 294"/>
                  <a:gd name="T88" fmla="*/ 113537 w 182"/>
                  <a:gd name="T89" fmla="*/ 44025 h 294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w 182"/>
                  <a:gd name="T136" fmla="*/ 0 h 294"/>
                  <a:gd name="T137" fmla="*/ 182 w 182"/>
                  <a:gd name="T138" fmla="*/ 294 h 294"/>
                </a:gdLst>
                <a:ahLst/>
                <a:cxnLst>
                  <a:cxn ang="T90">
                    <a:pos x="T0" y="T1"/>
                  </a:cxn>
                  <a:cxn ang="T91">
                    <a:pos x="T2" y="T3"/>
                  </a:cxn>
                  <a:cxn ang="T92">
                    <a:pos x="T4" y="T5"/>
                  </a:cxn>
                  <a:cxn ang="T93">
                    <a:pos x="T6" y="T7"/>
                  </a:cxn>
                  <a:cxn ang="T94">
                    <a:pos x="T8" y="T9"/>
                  </a:cxn>
                  <a:cxn ang="T95">
                    <a:pos x="T10" y="T11"/>
                  </a:cxn>
                  <a:cxn ang="T96">
                    <a:pos x="T12" y="T13"/>
                  </a:cxn>
                  <a:cxn ang="T97">
                    <a:pos x="T14" y="T15"/>
                  </a:cxn>
                  <a:cxn ang="T98">
                    <a:pos x="T16" y="T17"/>
                  </a:cxn>
                  <a:cxn ang="T99">
                    <a:pos x="T18" y="T19"/>
                  </a:cxn>
                  <a:cxn ang="T100">
                    <a:pos x="T20" y="T21"/>
                  </a:cxn>
                  <a:cxn ang="T101">
                    <a:pos x="T22" y="T23"/>
                  </a:cxn>
                  <a:cxn ang="T102">
                    <a:pos x="T24" y="T25"/>
                  </a:cxn>
                  <a:cxn ang="T103">
                    <a:pos x="T26" y="T27"/>
                  </a:cxn>
                  <a:cxn ang="T104">
                    <a:pos x="T28" y="T29"/>
                  </a:cxn>
                  <a:cxn ang="T105">
                    <a:pos x="T30" y="T31"/>
                  </a:cxn>
                  <a:cxn ang="T106">
                    <a:pos x="T32" y="T33"/>
                  </a:cxn>
                  <a:cxn ang="T107">
                    <a:pos x="T34" y="T35"/>
                  </a:cxn>
                  <a:cxn ang="T108">
                    <a:pos x="T36" y="T37"/>
                  </a:cxn>
                  <a:cxn ang="T109">
                    <a:pos x="T38" y="T39"/>
                  </a:cxn>
                  <a:cxn ang="T110">
                    <a:pos x="T40" y="T41"/>
                  </a:cxn>
                  <a:cxn ang="T111">
                    <a:pos x="T42" y="T43"/>
                  </a:cxn>
                  <a:cxn ang="T112">
                    <a:pos x="T44" y="T45"/>
                  </a:cxn>
                  <a:cxn ang="T113">
                    <a:pos x="T46" y="T47"/>
                  </a:cxn>
                  <a:cxn ang="T114">
                    <a:pos x="T48" y="T49"/>
                  </a:cxn>
                  <a:cxn ang="T115">
                    <a:pos x="T50" y="T51"/>
                  </a:cxn>
                  <a:cxn ang="T116">
                    <a:pos x="T52" y="T53"/>
                  </a:cxn>
                  <a:cxn ang="T117">
                    <a:pos x="T54" y="T55"/>
                  </a:cxn>
                  <a:cxn ang="T118">
                    <a:pos x="T56" y="T57"/>
                  </a:cxn>
                  <a:cxn ang="T119">
                    <a:pos x="T58" y="T59"/>
                  </a:cxn>
                  <a:cxn ang="T120">
                    <a:pos x="T60" y="T61"/>
                  </a:cxn>
                  <a:cxn ang="T121">
                    <a:pos x="T62" y="T63"/>
                  </a:cxn>
                  <a:cxn ang="T122">
                    <a:pos x="T64" y="T65"/>
                  </a:cxn>
                  <a:cxn ang="T123">
                    <a:pos x="T66" y="T67"/>
                  </a:cxn>
                  <a:cxn ang="T124">
                    <a:pos x="T68" y="T69"/>
                  </a:cxn>
                  <a:cxn ang="T125">
                    <a:pos x="T70" y="T71"/>
                  </a:cxn>
                  <a:cxn ang="T126">
                    <a:pos x="T72" y="T73"/>
                  </a:cxn>
                  <a:cxn ang="T127">
                    <a:pos x="T74" y="T75"/>
                  </a:cxn>
                  <a:cxn ang="T128">
                    <a:pos x="T76" y="T77"/>
                  </a:cxn>
                  <a:cxn ang="T129">
                    <a:pos x="T78" y="T79"/>
                  </a:cxn>
                  <a:cxn ang="T130">
                    <a:pos x="T80" y="T81"/>
                  </a:cxn>
                  <a:cxn ang="T131">
                    <a:pos x="T82" y="T83"/>
                  </a:cxn>
                  <a:cxn ang="T132">
                    <a:pos x="T84" y="T85"/>
                  </a:cxn>
                  <a:cxn ang="T133">
                    <a:pos x="T86" y="T87"/>
                  </a:cxn>
                  <a:cxn ang="T134">
                    <a:pos x="T88" y="T89"/>
                  </a:cxn>
                </a:cxnLst>
                <a:rect l="T135" t="T136" r="T137" b="T138"/>
                <a:pathLst>
                  <a:path w="182" h="294">
                    <a:moveTo>
                      <a:pt x="49" y="19"/>
                    </a:moveTo>
                    <a:lnTo>
                      <a:pt x="148" y="0"/>
                    </a:lnTo>
                    <a:lnTo>
                      <a:pt x="182" y="0"/>
                    </a:lnTo>
                    <a:lnTo>
                      <a:pt x="156" y="25"/>
                    </a:lnTo>
                    <a:lnTo>
                      <a:pt x="74" y="294"/>
                    </a:lnTo>
                    <a:lnTo>
                      <a:pt x="70" y="292"/>
                    </a:lnTo>
                    <a:lnTo>
                      <a:pt x="65" y="291"/>
                    </a:lnTo>
                    <a:lnTo>
                      <a:pt x="56" y="285"/>
                    </a:lnTo>
                    <a:lnTo>
                      <a:pt x="46" y="280"/>
                    </a:lnTo>
                    <a:lnTo>
                      <a:pt x="35" y="273"/>
                    </a:lnTo>
                    <a:lnTo>
                      <a:pt x="28" y="269"/>
                    </a:lnTo>
                    <a:lnTo>
                      <a:pt x="21" y="264"/>
                    </a:lnTo>
                    <a:lnTo>
                      <a:pt x="19" y="262"/>
                    </a:lnTo>
                    <a:lnTo>
                      <a:pt x="17" y="257"/>
                    </a:lnTo>
                    <a:lnTo>
                      <a:pt x="17" y="250"/>
                    </a:lnTo>
                    <a:lnTo>
                      <a:pt x="15" y="243"/>
                    </a:lnTo>
                    <a:lnTo>
                      <a:pt x="15" y="237"/>
                    </a:lnTo>
                    <a:lnTo>
                      <a:pt x="15" y="230"/>
                    </a:lnTo>
                    <a:lnTo>
                      <a:pt x="15" y="223"/>
                    </a:lnTo>
                    <a:lnTo>
                      <a:pt x="14" y="214"/>
                    </a:lnTo>
                    <a:lnTo>
                      <a:pt x="14" y="204"/>
                    </a:lnTo>
                    <a:lnTo>
                      <a:pt x="12" y="195"/>
                    </a:lnTo>
                    <a:lnTo>
                      <a:pt x="12" y="186"/>
                    </a:lnTo>
                    <a:lnTo>
                      <a:pt x="10" y="174"/>
                    </a:lnTo>
                    <a:lnTo>
                      <a:pt x="10" y="165"/>
                    </a:lnTo>
                    <a:lnTo>
                      <a:pt x="8" y="154"/>
                    </a:lnTo>
                    <a:lnTo>
                      <a:pt x="8" y="143"/>
                    </a:lnTo>
                    <a:lnTo>
                      <a:pt x="8" y="138"/>
                    </a:lnTo>
                    <a:lnTo>
                      <a:pt x="7" y="131"/>
                    </a:lnTo>
                    <a:lnTo>
                      <a:pt x="7" y="126"/>
                    </a:lnTo>
                    <a:lnTo>
                      <a:pt x="7" y="122"/>
                    </a:lnTo>
                    <a:lnTo>
                      <a:pt x="5" y="110"/>
                    </a:lnTo>
                    <a:lnTo>
                      <a:pt x="5" y="101"/>
                    </a:lnTo>
                    <a:lnTo>
                      <a:pt x="3" y="90"/>
                    </a:lnTo>
                    <a:lnTo>
                      <a:pt x="3" y="81"/>
                    </a:lnTo>
                    <a:lnTo>
                      <a:pt x="1" y="71"/>
                    </a:lnTo>
                    <a:lnTo>
                      <a:pt x="1" y="64"/>
                    </a:lnTo>
                    <a:lnTo>
                      <a:pt x="1" y="55"/>
                    </a:lnTo>
                    <a:lnTo>
                      <a:pt x="1" y="49"/>
                    </a:lnTo>
                    <a:lnTo>
                      <a:pt x="0" y="42"/>
                    </a:lnTo>
                    <a:lnTo>
                      <a:pt x="0" y="39"/>
                    </a:lnTo>
                    <a:lnTo>
                      <a:pt x="0" y="32"/>
                    </a:lnTo>
                    <a:lnTo>
                      <a:pt x="0" y="28"/>
                    </a:lnTo>
                    <a:lnTo>
                      <a:pt x="49" y="19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GB" sz="1400"/>
              </a:p>
            </p:txBody>
          </p:sp>
          <p:sp>
            <p:nvSpPr>
              <p:cNvPr id="29" name="Freeform 12"/>
              <p:cNvSpPr>
                <a:spLocks/>
              </p:cNvSpPr>
              <p:nvPr/>
            </p:nvSpPr>
            <p:spPr bwMode="auto">
              <a:xfrm>
                <a:off x="7146935" y="2349434"/>
                <a:ext cx="553783" cy="456466"/>
              </a:xfrm>
              <a:custGeom>
                <a:avLst/>
                <a:gdLst>
                  <a:gd name="T0" fmla="*/ 0 w 239"/>
                  <a:gd name="T1" fmla="*/ 0 h 197"/>
                  <a:gd name="T2" fmla="*/ 553783 w 239"/>
                  <a:gd name="T3" fmla="*/ 152928 h 197"/>
                  <a:gd name="T4" fmla="*/ 477319 w 239"/>
                  <a:gd name="T5" fmla="*/ 456466 h 197"/>
                  <a:gd name="T6" fmla="*/ 20854 w 239"/>
                  <a:gd name="T7" fmla="*/ 329026 h 197"/>
                  <a:gd name="T8" fmla="*/ 32439 w 239"/>
                  <a:gd name="T9" fmla="*/ 69513 h 197"/>
                  <a:gd name="T10" fmla="*/ 0 w 239"/>
                  <a:gd name="T11" fmla="*/ 0 h 197"/>
                  <a:gd name="T12" fmla="*/ 0 w 239"/>
                  <a:gd name="T13" fmla="*/ 0 h 197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239"/>
                  <a:gd name="T22" fmla="*/ 0 h 197"/>
                  <a:gd name="T23" fmla="*/ 239 w 239"/>
                  <a:gd name="T24" fmla="*/ 197 h 197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239" h="197">
                    <a:moveTo>
                      <a:pt x="0" y="0"/>
                    </a:moveTo>
                    <a:lnTo>
                      <a:pt x="239" y="66"/>
                    </a:lnTo>
                    <a:lnTo>
                      <a:pt x="206" y="197"/>
                    </a:lnTo>
                    <a:lnTo>
                      <a:pt x="9" y="142"/>
                    </a:lnTo>
                    <a:lnTo>
                      <a:pt x="14" y="3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669EE6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GB" sz="1400"/>
              </a:p>
            </p:txBody>
          </p:sp>
          <p:sp>
            <p:nvSpPr>
              <p:cNvPr id="30" name="Freeform 18"/>
              <p:cNvSpPr>
                <a:spLocks/>
              </p:cNvSpPr>
              <p:nvPr/>
            </p:nvSpPr>
            <p:spPr bwMode="auto">
              <a:xfrm>
                <a:off x="6572298" y="1466625"/>
                <a:ext cx="356831" cy="356831"/>
              </a:xfrm>
              <a:custGeom>
                <a:avLst/>
                <a:gdLst>
                  <a:gd name="T0" fmla="*/ 0 w 154"/>
                  <a:gd name="T1" fmla="*/ 27805 h 154"/>
                  <a:gd name="T2" fmla="*/ 16220 w 154"/>
                  <a:gd name="T3" fmla="*/ 118171 h 154"/>
                  <a:gd name="T4" fmla="*/ 101952 w 154"/>
                  <a:gd name="T5" fmla="*/ 356831 h 154"/>
                  <a:gd name="T6" fmla="*/ 266465 w 154"/>
                  <a:gd name="T7" fmla="*/ 271099 h 154"/>
                  <a:gd name="T8" fmla="*/ 345246 w 154"/>
                  <a:gd name="T9" fmla="*/ 159879 h 154"/>
                  <a:gd name="T10" fmla="*/ 356831 w 154"/>
                  <a:gd name="T11" fmla="*/ 64878 h 154"/>
                  <a:gd name="T12" fmla="*/ 349880 w 154"/>
                  <a:gd name="T13" fmla="*/ 60244 h 154"/>
                  <a:gd name="T14" fmla="*/ 345246 w 154"/>
                  <a:gd name="T15" fmla="*/ 60244 h 154"/>
                  <a:gd name="T16" fmla="*/ 331343 w 154"/>
                  <a:gd name="T17" fmla="*/ 57927 h 154"/>
                  <a:gd name="T18" fmla="*/ 319758 w 154"/>
                  <a:gd name="T19" fmla="*/ 53293 h 154"/>
                  <a:gd name="T20" fmla="*/ 303538 w 154"/>
                  <a:gd name="T21" fmla="*/ 44025 h 154"/>
                  <a:gd name="T22" fmla="*/ 291953 w 154"/>
                  <a:gd name="T23" fmla="*/ 41708 h 154"/>
                  <a:gd name="T24" fmla="*/ 271099 w 154"/>
                  <a:gd name="T25" fmla="*/ 37073 h 154"/>
                  <a:gd name="T26" fmla="*/ 254879 w 154"/>
                  <a:gd name="T27" fmla="*/ 32439 h 154"/>
                  <a:gd name="T28" fmla="*/ 234026 w 154"/>
                  <a:gd name="T29" fmla="*/ 25488 h 154"/>
                  <a:gd name="T30" fmla="*/ 213172 w 154"/>
                  <a:gd name="T31" fmla="*/ 16220 h 154"/>
                  <a:gd name="T32" fmla="*/ 196952 w 154"/>
                  <a:gd name="T33" fmla="*/ 11585 h 154"/>
                  <a:gd name="T34" fmla="*/ 180733 w 154"/>
                  <a:gd name="T35" fmla="*/ 6951 h 154"/>
                  <a:gd name="T36" fmla="*/ 169147 w 154"/>
                  <a:gd name="T37" fmla="*/ 4634 h 154"/>
                  <a:gd name="T38" fmla="*/ 155245 w 154"/>
                  <a:gd name="T39" fmla="*/ 0 h 154"/>
                  <a:gd name="T40" fmla="*/ 148293 w 154"/>
                  <a:gd name="T41" fmla="*/ 0 h 154"/>
                  <a:gd name="T42" fmla="*/ 134391 w 154"/>
                  <a:gd name="T43" fmla="*/ 0 h 154"/>
                  <a:gd name="T44" fmla="*/ 118171 w 154"/>
                  <a:gd name="T45" fmla="*/ 4634 h 154"/>
                  <a:gd name="T46" fmla="*/ 106586 w 154"/>
                  <a:gd name="T47" fmla="*/ 4634 h 154"/>
                  <a:gd name="T48" fmla="*/ 95000 w 154"/>
                  <a:gd name="T49" fmla="*/ 6951 h 154"/>
                  <a:gd name="T50" fmla="*/ 81098 w 154"/>
                  <a:gd name="T51" fmla="*/ 6951 h 154"/>
                  <a:gd name="T52" fmla="*/ 69513 w 154"/>
                  <a:gd name="T53" fmla="*/ 11585 h 154"/>
                  <a:gd name="T54" fmla="*/ 53293 w 154"/>
                  <a:gd name="T55" fmla="*/ 11585 h 154"/>
                  <a:gd name="T56" fmla="*/ 41708 w 154"/>
                  <a:gd name="T57" fmla="*/ 16220 h 154"/>
                  <a:gd name="T58" fmla="*/ 27805 w 154"/>
                  <a:gd name="T59" fmla="*/ 16220 h 154"/>
                  <a:gd name="T60" fmla="*/ 20854 w 154"/>
                  <a:gd name="T61" fmla="*/ 25488 h 154"/>
                  <a:gd name="T62" fmla="*/ 4634 w 154"/>
                  <a:gd name="T63" fmla="*/ 25488 h 154"/>
                  <a:gd name="T64" fmla="*/ 0 w 154"/>
                  <a:gd name="T65" fmla="*/ 27805 h 154"/>
                  <a:gd name="T66" fmla="*/ 0 w 154"/>
                  <a:gd name="T67" fmla="*/ 27805 h 154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w 154"/>
                  <a:gd name="T103" fmla="*/ 0 h 154"/>
                  <a:gd name="T104" fmla="*/ 154 w 154"/>
                  <a:gd name="T105" fmla="*/ 154 h 154"/>
                </a:gdLst>
                <a:ahLst/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l="T102" t="T103" r="T104" b="T105"/>
                <a:pathLst>
                  <a:path w="154" h="154">
                    <a:moveTo>
                      <a:pt x="0" y="12"/>
                    </a:moveTo>
                    <a:lnTo>
                      <a:pt x="7" y="51"/>
                    </a:lnTo>
                    <a:lnTo>
                      <a:pt x="44" y="154"/>
                    </a:lnTo>
                    <a:lnTo>
                      <a:pt x="115" y="117"/>
                    </a:lnTo>
                    <a:lnTo>
                      <a:pt x="149" y="69"/>
                    </a:lnTo>
                    <a:lnTo>
                      <a:pt x="154" y="28"/>
                    </a:lnTo>
                    <a:lnTo>
                      <a:pt x="151" y="26"/>
                    </a:lnTo>
                    <a:lnTo>
                      <a:pt x="149" y="26"/>
                    </a:lnTo>
                    <a:lnTo>
                      <a:pt x="143" y="25"/>
                    </a:lnTo>
                    <a:lnTo>
                      <a:pt x="138" y="23"/>
                    </a:lnTo>
                    <a:lnTo>
                      <a:pt x="131" y="19"/>
                    </a:lnTo>
                    <a:lnTo>
                      <a:pt x="126" y="18"/>
                    </a:lnTo>
                    <a:lnTo>
                      <a:pt x="117" y="16"/>
                    </a:lnTo>
                    <a:lnTo>
                      <a:pt x="110" y="14"/>
                    </a:lnTo>
                    <a:lnTo>
                      <a:pt x="101" y="11"/>
                    </a:lnTo>
                    <a:lnTo>
                      <a:pt x="92" y="7"/>
                    </a:lnTo>
                    <a:lnTo>
                      <a:pt x="85" y="5"/>
                    </a:lnTo>
                    <a:lnTo>
                      <a:pt x="78" y="3"/>
                    </a:lnTo>
                    <a:lnTo>
                      <a:pt x="73" y="2"/>
                    </a:lnTo>
                    <a:lnTo>
                      <a:pt x="67" y="0"/>
                    </a:lnTo>
                    <a:lnTo>
                      <a:pt x="64" y="0"/>
                    </a:lnTo>
                    <a:lnTo>
                      <a:pt x="58" y="0"/>
                    </a:lnTo>
                    <a:lnTo>
                      <a:pt x="51" y="2"/>
                    </a:lnTo>
                    <a:lnTo>
                      <a:pt x="46" y="2"/>
                    </a:lnTo>
                    <a:lnTo>
                      <a:pt x="41" y="3"/>
                    </a:lnTo>
                    <a:lnTo>
                      <a:pt x="35" y="3"/>
                    </a:lnTo>
                    <a:lnTo>
                      <a:pt x="30" y="5"/>
                    </a:lnTo>
                    <a:lnTo>
                      <a:pt x="23" y="5"/>
                    </a:lnTo>
                    <a:lnTo>
                      <a:pt x="18" y="7"/>
                    </a:lnTo>
                    <a:lnTo>
                      <a:pt x="12" y="7"/>
                    </a:lnTo>
                    <a:lnTo>
                      <a:pt x="9" y="11"/>
                    </a:lnTo>
                    <a:lnTo>
                      <a:pt x="2" y="11"/>
                    </a:lnTo>
                    <a:lnTo>
                      <a:pt x="0" y="12"/>
                    </a:lnTo>
                    <a:close/>
                  </a:path>
                </a:pathLst>
              </a:custGeom>
              <a:solidFill>
                <a:srgbClr val="FFE6D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GB" sz="1400"/>
              </a:p>
            </p:txBody>
          </p:sp>
          <p:sp>
            <p:nvSpPr>
              <p:cNvPr id="31" name="Freeform 19"/>
              <p:cNvSpPr>
                <a:spLocks/>
              </p:cNvSpPr>
              <p:nvPr/>
            </p:nvSpPr>
            <p:spPr bwMode="auto">
              <a:xfrm>
                <a:off x="6583883" y="1313698"/>
                <a:ext cx="391587" cy="264148"/>
              </a:xfrm>
              <a:custGeom>
                <a:avLst/>
                <a:gdLst>
                  <a:gd name="T0" fmla="*/ 0 w 169"/>
                  <a:gd name="T1" fmla="*/ 180733 h 114"/>
                  <a:gd name="T2" fmla="*/ 16220 w 169"/>
                  <a:gd name="T3" fmla="*/ 111220 h 114"/>
                  <a:gd name="T4" fmla="*/ 143659 w 169"/>
                  <a:gd name="T5" fmla="*/ 0 h 114"/>
                  <a:gd name="T6" fmla="*/ 254879 w 169"/>
                  <a:gd name="T7" fmla="*/ 57927 h 114"/>
                  <a:gd name="T8" fmla="*/ 366099 w 169"/>
                  <a:gd name="T9" fmla="*/ 62561 h 114"/>
                  <a:gd name="T10" fmla="*/ 391587 w 169"/>
                  <a:gd name="T11" fmla="*/ 178416 h 114"/>
                  <a:gd name="T12" fmla="*/ 354514 w 169"/>
                  <a:gd name="T13" fmla="*/ 264148 h 114"/>
                  <a:gd name="T14" fmla="*/ 185367 w 169"/>
                  <a:gd name="T15" fmla="*/ 185367 h 114"/>
                  <a:gd name="T16" fmla="*/ 0 w 169"/>
                  <a:gd name="T17" fmla="*/ 180733 h 114"/>
                  <a:gd name="T18" fmla="*/ 0 w 169"/>
                  <a:gd name="T19" fmla="*/ 180733 h 114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169"/>
                  <a:gd name="T31" fmla="*/ 0 h 114"/>
                  <a:gd name="T32" fmla="*/ 169 w 169"/>
                  <a:gd name="T33" fmla="*/ 114 h 114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169" h="114">
                    <a:moveTo>
                      <a:pt x="0" y="78"/>
                    </a:moveTo>
                    <a:lnTo>
                      <a:pt x="7" y="48"/>
                    </a:lnTo>
                    <a:lnTo>
                      <a:pt x="62" y="0"/>
                    </a:lnTo>
                    <a:lnTo>
                      <a:pt x="110" y="25"/>
                    </a:lnTo>
                    <a:lnTo>
                      <a:pt x="158" y="27"/>
                    </a:lnTo>
                    <a:lnTo>
                      <a:pt x="169" y="77"/>
                    </a:lnTo>
                    <a:lnTo>
                      <a:pt x="153" y="114"/>
                    </a:lnTo>
                    <a:lnTo>
                      <a:pt x="80" y="80"/>
                    </a:lnTo>
                    <a:lnTo>
                      <a:pt x="0" y="78"/>
                    </a:lnTo>
                    <a:close/>
                  </a:path>
                </a:pathLst>
              </a:custGeom>
              <a:solidFill>
                <a:srgbClr val="B3B3B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GB" sz="1400"/>
              </a:p>
            </p:txBody>
          </p:sp>
          <p:sp>
            <p:nvSpPr>
              <p:cNvPr id="32" name="Freeform 20"/>
              <p:cNvSpPr>
                <a:spLocks/>
              </p:cNvSpPr>
              <p:nvPr/>
            </p:nvSpPr>
            <p:spPr bwMode="auto">
              <a:xfrm>
                <a:off x="6407785" y="1466625"/>
                <a:ext cx="637198" cy="208538"/>
              </a:xfrm>
              <a:custGeom>
                <a:avLst/>
                <a:gdLst>
                  <a:gd name="T0" fmla="*/ 118171 w 275"/>
                  <a:gd name="T1" fmla="*/ 159879 h 90"/>
                  <a:gd name="T2" fmla="*/ 85732 w 275"/>
                  <a:gd name="T3" fmla="*/ 143659 h 90"/>
                  <a:gd name="T4" fmla="*/ 57927 w 275"/>
                  <a:gd name="T5" fmla="*/ 132074 h 90"/>
                  <a:gd name="T6" fmla="*/ 32439 w 275"/>
                  <a:gd name="T7" fmla="*/ 118172 h 90"/>
                  <a:gd name="T8" fmla="*/ 9268 w 275"/>
                  <a:gd name="T9" fmla="*/ 97318 h 90"/>
                  <a:gd name="T10" fmla="*/ 0 w 275"/>
                  <a:gd name="T11" fmla="*/ 64878 h 90"/>
                  <a:gd name="T12" fmla="*/ 27805 w 275"/>
                  <a:gd name="T13" fmla="*/ 32439 h 90"/>
                  <a:gd name="T14" fmla="*/ 64878 w 275"/>
                  <a:gd name="T15" fmla="*/ 16220 h 90"/>
                  <a:gd name="T16" fmla="*/ 99635 w 275"/>
                  <a:gd name="T17" fmla="*/ 6951 h 90"/>
                  <a:gd name="T18" fmla="*/ 122805 w 275"/>
                  <a:gd name="T19" fmla="*/ 4634 h 90"/>
                  <a:gd name="T20" fmla="*/ 155245 w 275"/>
                  <a:gd name="T21" fmla="*/ 0 h 90"/>
                  <a:gd name="T22" fmla="*/ 185367 w 275"/>
                  <a:gd name="T23" fmla="*/ 0 h 90"/>
                  <a:gd name="T24" fmla="*/ 217806 w 275"/>
                  <a:gd name="T25" fmla="*/ 4634 h 90"/>
                  <a:gd name="T26" fmla="*/ 250245 w 275"/>
                  <a:gd name="T27" fmla="*/ 4634 h 90"/>
                  <a:gd name="T28" fmla="*/ 282684 w 275"/>
                  <a:gd name="T29" fmla="*/ 6951 h 90"/>
                  <a:gd name="T30" fmla="*/ 319758 w 275"/>
                  <a:gd name="T31" fmla="*/ 11585 h 90"/>
                  <a:gd name="T32" fmla="*/ 352197 w 275"/>
                  <a:gd name="T33" fmla="*/ 20854 h 90"/>
                  <a:gd name="T34" fmla="*/ 389270 w 275"/>
                  <a:gd name="T35" fmla="*/ 27805 h 90"/>
                  <a:gd name="T36" fmla="*/ 426343 w 275"/>
                  <a:gd name="T37" fmla="*/ 41708 h 90"/>
                  <a:gd name="T38" fmla="*/ 461100 w 275"/>
                  <a:gd name="T39" fmla="*/ 53293 h 90"/>
                  <a:gd name="T40" fmla="*/ 493539 w 275"/>
                  <a:gd name="T41" fmla="*/ 64878 h 90"/>
                  <a:gd name="T42" fmla="*/ 525978 w 275"/>
                  <a:gd name="T43" fmla="*/ 78781 h 90"/>
                  <a:gd name="T44" fmla="*/ 563051 w 275"/>
                  <a:gd name="T45" fmla="*/ 97318 h 90"/>
                  <a:gd name="T46" fmla="*/ 604759 w 275"/>
                  <a:gd name="T47" fmla="*/ 127440 h 90"/>
                  <a:gd name="T48" fmla="*/ 627930 w 275"/>
                  <a:gd name="T49" fmla="*/ 155245 h 90"/>
                  <a:gd name="T50" fmla="*/ 637198 w 275"/>
                  <a:gd name="T51" fmla="*/ 187684 h 90"/>
                  <a:gd name="T52" fmla="*/ 607076 w 275"/>
                  <a:gd name="T53" fmla="*/ 206221 h 90"/>
                  <a:gd name="T54" fmla="*/ 579271 w 275"/>
                  <a:gd name="T55" fmla="*/ 206221 h 90"/>
                  <a:gd name="T56" fmla="*/ 553783 w 275"/>
                  <a:gd name="T57" fmla="*/ 206221 h 90"/>
                  <a:gd name="T58" fmla="*/ 493539 w 275"/>
                  <a:gd name="T59" fmla="*/ 192318 h 90"/>
                  <a:gd name="T60" fmla="*/ 505124 w 275"/>
                  <a:gd name="T61" fmla="*/ 164513 h 90"/>
                  <a:gd name="T62" fmla="*/ 530612 w 275"/>
                  <a:gd name="T63" fmla="*/ 159879 h 90"/>
                  <a:gd name="T64" fmla="*/ 530612 w 275"/>
                  <a:gd name="T65" fmla="*/ 148294 h 90"/>
                  <a:gd name="T66" fmla="*/ 514392 w 275"/>
                  <a:gd name="T67" fmla="*/ 122806 h 90"/>
                  <a:gd name="T68" fmla="*/ 488905 w 275"/>
                  <a:gd name="T69" fmla="*/ 106586 h 90"/>
                  <a:gd name="T70" fmla="*/ 456465 w 275"/>
                  <a:gd name="T71" fmla="*/ 90366 h 90"/>
                  <a:gd name="T72" fmla="*/ 419392 w 275"/>
                  <a:gd name="T73" fmla="*/ 74147 h 90"/>
                  <a:gd name="T74" fmla="*/ 377685 w 275"/>
                  <a:gd name="T75" fmla="*/ 60244 h 90"/>
                  <a:gd name="T76" fmla="*/ 335977 w 275"/>
                  <a:gd name="T77" fmla="*/ 53293 h 90"/>
                  <a:gd name="T78" fmla="*/ 291952 w 275"/>
                  <a:gd name="T79" fmla="*/ 48659 h 90"/>
                  <a:gd name="T80" fmla="*/ 250245 w 275"/>
                  <a:gd name="T81" fmla="*/ 53293 h 90"/>
                  <a:gd name="T82" fmla="*/ 208538 w 275"/>
                  <a:gd name="T83" fmla="*/ 60244 h 90"/>
                  <a:gd name="T84" fmla="*/ 185367 w 275"/>
                  <a:gd name="T85" fmla="*/ 74147 h 90"/>
                  <a:gd name="T86" fmla="*/ 171464 w 275"/>
                  <a:gd name="T87" fmla="*/ 95001 h 90"/>
                  <a:gd name="T88" fmla="*/ 180733 w 275"/>
                  <a:gd name="T89" fmla="*/ 118172 h 90"/>
                  <a:gd name="T90" fmla="*/ 201586 w 275"/>
                  <a:gd name="T91" fmla="*/ 134391 h 90"/>
                  <a:gd name="T92" fmla="*/ 201586 w 275"/>
                  <a:gd name="T93" fmla="*/ 171465 h 90"/>
                  <a:gd name="T94" fmla="*/ 132074 w 275"/>
                  <a:gd name="T95" fmla="*/ 164513 h 90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w 275"/>
                  <a:gd name="T145" fmla="*/ 0 h 90"/>
                  <a:gd name="T146" fmla="*/ 275 w 275"/>
                  <a:gd name="T147" fmla="*/ 90 h 90"/>
                </a:gdLst>
                <a:ahLst/>
                <a:cxnLst>
                  <a:cxn ang="T96">
                    <a:pos x="T0" y="T1"/>
                  </a:cxn>
                  <a:cxn ang="T97">
                    <a:pos x="T2" y="T3"/>
                  </a:cxn>
                  <a:cxn ang="T98">
                    <a:pos x="T4" y="T5"/>
                  </a:cxn>
                  <a:cxn ang="T99">
                    <a:pos x="T6" y="T7"/>
                  </a:cxn>
                  <a:cxn ang="T100">
                    <a:pos x="T8" y="T9"/>
                  </a:cxn>
                  <a:cxn ang="T101">
                    <a:pos x="T10" y="T11"/>
                  </a:cxn>
                  <a:cxn ang="T102">
                    <a:pos x="T12" y="T13"/>
                  </a:cxn>
                  <a:cxn ang="T103">
                    <a:pos x="T14" y="T15"/>
                  </a:cxn>
                  <a:cxn ang="T104">
                    <a:pos x="T16" y="T17"/>
                  </a:cxn>
                  <a:cxn ang="T105">
                    <a:pos x="T18" y="T19"/>
                  </a:cxn>
                  <a:cxn ang="T106">
                    <a:pos x="T20" y="T21"/>
                  </a:cxn>
                  <a:cxn ang="T107">
                    <a:pos x="T22" y="T23"/>
                  </a:cxn>
                  <a:cxn ang="T108">
                    <a:pos x="T24" y="T25"/>
                  </a:cxn>
                  <a:cxn ang="T109">
                    <a:pos x="T26" y="T27"/>
                  </a:cxn>
                  <a:cxn ang="T110">
                    <a:pos x="T28" y="T29"/>
                  </a:cxn>
                  <a:cxn ang="T111">
                    <a:pos x="T30" y="T31"/>
                  </a:cxn>
                  <a:cxn ang="T112">
                    <a:pos x="T32" y="T33"/>
                  </a:cxn>
                  <a:cxn ang="T113">
                    <a:pos x="T34" y="T35"/>
                  </a:cxn>
                  <a:cxn ang="T114">
                    <a:pos x="T36" y="T37"/>
                  </a:cxn>
                  <a:cxn ang="T115">
                    <a:pos x="T38" y="T39"/>
                  </a:cxn>
                  <a:cxn ang="T116">
                    <a:pos x="T40" y="T41"/>
                  </a:cxn>
                  <a:cxn ang="T117">
                    <a:pos x="T42" y="T43"/>
                  </a:cxn>
                  <a:cxn ang="T118">
                    <a:pos x="T44" y="T45"/>
                  </a:cxn>
                  <a:cxn ang="T119">
                    <a:pos x="T46" y="T47"/>
                  </a:cxn>
                  <a:cxn ang="T120">
                    <a:pos x="T48" y="T49"/>
                  </a:cxn>
                  <a:cxn ang="T121">
                    <a:pos x="T50" y="T51"/>
                  </a:cxn>
                  <a:cxn ang="T122">
                    <a:pos x="T52" y="T53"/>
                  </a:cxn>
                  <a:cxn ang="T123">
                    <a:pos x="T54" y="T55"/>
                  </a:cxn>
                  <a:cxn ang="T124">
                    <a:pos x="T56" y="T57"/>
                  </a:cxn>
                  <a:cxn ang="T125">
                    <a:pos x="T58" y="T59"/>
                  </a:cxn>
                  <a:cxn ang="T126">
                    <a:pos x="T60" y="T61"/>
                  </a:cxn>
                  <a:cxn ang="T127">
                    <a:pos x="T62" y="T63"/>
                  </a:cxn>
                  <a:cxn ang="T128">
                    <a:pos x="T64" y="T65"/>
                  </a:cxn>
                  <a:cxn ang="T129">
                    <a:pos x="T66" y="T67"/>
                  </a:cxn>
                  <a:cxn ang="T130">
                    <a:pos x="T68" y="T69"/>
                  </a:cxn>
                  <a:cxn ang="T131">
                    <a:pos x="T70" y="T71"/>
                  </a:cxn>
                  <a:cxn ang="T132">
                    <a:pos x="T72" y="T73"/>
                  </a:cxn>
                  <a:cxn ang="T133">
                    <a:pos x="T74" y="T75"/>
                  </a:cxn>
                  <a:cxn ang="T134">
                    <a:pos x="T76" y="T77"/>
                  </a:cxn>
                  <a:cxn ang="T135">
                    <a:pos x="T78" y="T79"/>
                  </a:cxn>
                  <a:cxn ang="T136">
                    <a:pos x="T80" y="T81"/>
                  </a:cxn>
                  <a:cxn ang="T137">
                    <a:pos x="T82" y="T83"/>
                  </a:cxn>
                  <a:cxn ang="T138">
                    <a:pos x="T84" y="T85"/>
                  </a:cxn>
                  <a:cxn ang="T139">
                    <a:pos x="T86" y="T87"/>
                  </a:cxn>
                  <a:cxn ang="T140">
                    <a:pos x="T88" y="T89"/>
                  </a:cxn>
                  <a:cxn ang="T141">
                    <a:pos x="T90" y="T91"/>
                  </a:cxn>
                  <a:cxn ang="T142">
                    <a:pos x="T92" y="T93"/>
                  </a:cxn>
                  <a:cxn ang="T143">
                    <a:pos x="T94" y="T95"/>
                  </a:cxn>
                </a:cxnLst>
                <a:rect l="T144" t="T145" r="T146" b="T147"/>
                <a:pathLst>
                  <a:path w="275" h="90">
                    <a:moveTo>
                      <a:pt x="57" y="71"/>
                    </a:moveTo>
                    <a:lnTo>
                      <a:pt x="51" y="69"/>
                    </a:lnTo>
                    <a:lnTo>
                      <a:pt x="44" y="65"/>
                    </a:lnTo>
                    <a:lnTo>
                      <a:pt x="37" y="62"/>
                    </a:lnTo>
                    <a:lnTo>
                      <a:pt x="32" y="60"/>
                    </a:lnTo>
                    <a:lnTo>
                      <a:pt x="25" y="57"/>
                    </a:lnTo>
                    <a:lnTo>
                      <a:pt x="19" y="55"/>
                    </a:lnTo>
                    <a:lnTo>
                      <a:pt x="14" y="51"/>
                    </a:lnTo>
                    <a:lnTo>
                      <a:pt x="9" y="48"/>
                    </a:lnTo>
                    <a:lnTo>
                      <a:pt x="4" y="42"/>
                    </a:lnTo>
                    <a:lnTo>
                      <a:pt x="2" y="39"/>
                    </a:lnTo>
                    <a:lnTo>
                      <a:pt x="0" y="28"/>
                    </a:lnTo>
                    <a:lnTo>
                      <a:pt x="7" y="19"/>
                    </a:lnTo>
                    <a:lnTo>
                      <a:pt x="12" y="14"/>
                    </a:lnTo>
                    <a:lnTo>
                      <a:pt x="19" y="11"/>
                    </a:lnTo>
                    <a:lnTo>
                      <a:pt x="28" y="7"/>
                    </a:lnTo>
                    <a:lnTo>
                      <a:pt x="37" y="5"/>
                    </a:lnTo>
                    <a:lnTo>
                      <a:pt x="43" y="3"/>
                    </a:lnTo>
                    <a:lnTo>
                      <a:pt x="48" y="2"/>
                    </a:lnTo>
                    <a:lnTo>
                      <a:pt x="53" y="2"/>
                    </a:lnTo>
                    <a:lnTo>
                      <a:pt x="60" y="2"/>
                    </a:lnTo>
                    <a:lnTo>
                      <a:pt x="67" y="0"/>
                    </a:lnTo>
                    <a:lnTo>
                      <a:pt x="73" y="0"/>
                    </a:lnTo>
                    <a:lnTo>
                      <a:pt x="80" y="0"/>
                    </a:lnTo>
                    <a:lnTo>
                      <a:pt x="87" y="2"/>
                    </a:lnTo>
                    <a:lnTo>
                      <a:pt x="94" y="2"/>
                    </a:lnTo>
                    <a:lnTo>
                      <a:pt x="101" y="2"/>
                    </a:lnTo>
                    <a:lnTo>
                      <a:pt x="108" y="2"/>
                    </a:lnTo>
                    <a:lnTo>
                      <a:pt x="115" y="3"/>
                    </a:lnTo>
                    <a:lnTo>
                      <a:pt x="122" y="3"/>
                    </a:lnTo>
                    <a:lnTo>
                      <a:pt x="131" y="5"/>
                    </a:lnTo>
                    <a:lnTo>
                      <a:pt x="138" y="5"/>
                    </a:lnTo>
                    <a:lnTo>
                      <a:pt x="145" y="7"/>
                    </a:lnTo>
                    <a:lnTo>
                      <a:pt x="152" y="9"/>
                    </a:lnTo>
                    <a:lnTo>
                      <a:pt x="161" y="11"/>
                    </a:lnTo>
                    <a:lnTo>
                      <a:pt x="168" y="12"/>
                    </a:lnTo>
                    <a:lnTo>
                      <a:pt x="177" y="14"/>
                    </a:lnTo>
                    <a:lnTo>
                      <a:pt x="184" y="18"/>
                    </a:lnTo>
                    <a:lnTo>
                      <a:pt x="191" y="19"/>
                    </a:lnTo>
                    <a:lnTo>
                      <a:pt x="199" y="23"/>
                    </a:lnTo>
                    <a:lnTo>
                      <a:pt x="207" y="26"/>
                    </a:lnTo>
                    <a:lnTo>
                      <a:pt x="213" y="28"/>
                    </a:lnTo>
                    <a:lnTo>
                      <a:pt x="220" y="32"/>
                    </a:lnTo>
                    <a:lnTo>
                      <a:pt x="227" y="34"/>
                    </a:lnTo>
                    <a:lnTo>
                      <a:pt x="234" y="37"/>
                    </a:lnTo>
                    <a:lnTo>
                      <a:pt x="243" y="42"/>
                    </a:lnTo>
                    <a:lnTo>
                      <a:pt x="254" y="50"/>
                    </a:lnTo>
                    <a:lnTo>
                      <a:pt x="261" y="55"/>
                    </a:lnTo>
                    <a:lnTo>
                      <a:pt x="268" y="60"/>
                    </a:lnTo>
                    <a:lnTo>
                      <a:pt x="271" y="67"/>
                    </a:lnTo>
                    <a:lnTo>
                      <a:pt x="275" y="73"/>
                    </a:lnTo>
                    <a:lnTo>
                      <a:pt x="275" y="81"/>
                    </a:lnTo>
                    <a:lnTo>
                      <a:pt x="268" y="89"/>
                    </a:lnTo>
                    <a:lnTo>
                      <a:pt x="262" y="89"/>
                    </a:lnTo>
                    <a:lnTo>
                      <a:pt x="255" y="90"/>
                    </a:lnTo>
                    <a:lnTo>
                      <a:pt x="250" y="89"/>
                    </a:lnTo>
                    <a:lnTo>
                      <a:pt x="245" y="89"/>
                    </a:lnTo>
                    <a:lnTo>
                      <a:pt x="239" y="89"/>
                    </a:lnTo>
                    <a:lnTo>
                      <a:pt x="234" y="89"/>
                    </a:lnTo>
                    <a:lnTo>
                      <a:pt x="213" y="83"/>
                    </a:lnTo>
                    <a:lnTo>
                      <a:pt x="214" y="71"/>
                    </a:lnTo>
                    <a:lnTo>
                      <a:pt x="218" y="71"/>
                    </a:lnTo>
                    <a:lnTo>
                      <a:pt x="227" y="71"/>
                    </a:lnTo>
                    <a:lnTo>
                      <a:pt x="229" y="69"/>
                    </a:lnTo>
                    <a:lnTo>
                      <a:pt x="230" y="67"/>
                    </a:lnTo>
                    <a:lnTo>
                      <a:pt x="229" y="64"/>
                    </a:lnTo>
                    <a:lnTo>
                      <a:pt x="227" y="58"/>
                    </a:lnTo>
                    <a:lnTo>
                      <a:pt x="222" y="53"/>
                    </a:lnTo>
                    <a:lnTo>
                      <a:pt x="216" y="50"/>
                    </a:lnTo>
                    <a:lnTo>
                      <a:pt x="211" y="46"/>
                    </a:lnTo>
                    <a:lnTo>
                      <a:pt x="206" y="42"/>
                    </a:lnTo>
                    <a:lnTo>
                      <a:pt x="197" y="39"/>
                    </a:lnTo>
                    <a:lnTo>
                      <a:pt x="190" y="35"/>
                    </a:lnTo>
                    <a:lnTo>
                      <a:pt x="181" y="32"/>
                    </a:lnTo>
                    <a:lnTo>
                      <a:pt x="174" y="30"/>
                    </a:lnTo>
                    <a:lnTo>
                      <a:pt x="163" y="26"/>
                    </a:lnTo>
                    <a:lnTo>
                      <a:pt x="154" y="25"/>
                    </a:lnTo>
                    <a:lnTo>
                      <a:pt x="145" y="23"/>
                    </a:lnTo>
                    <a:lnTo>
                      <a:pt x="136" y="23"/>
                    </a:lnTo>
                    <a:lnTo>
                      <a:pt x="126" y="21"/>
                    </a:lnTo>
                    <a:lnTo>
                      <a:pt x="117" y="23"/>
                    </a:lnTo>
                    <a:lnTo>
                      <a:pt x="108" y="23"/>
                    </a:lnTo>
                    <a:lnTo>
                      <a:pt x="99" y="26"/>
                    </a:lnTo>
                    <a:lnTo>
                      <a:pt x="90" y="26"/>
                    </a:lnTo>
                    <a:lnTo>
                      <a:pt x="85" y="30"/>
                    </a:lnTo>
                    <a:lnTo>
                      <a:pt x="80" y="32"/>
                    </a:lnTo>
                    <a:lnTo>
                      <a:pt x="78" y="35"/>
                    </a:lnTo>
                    <a:lnTo>
                      <a:pt x="74" y="41"/>
                    </a:lnTo>
                    <a:lnTo>
                      <a:pt x="76" y="48"/>
                    </a:lnTo>
                    <a:lnTo>
                      <a:pt x="78" y="51"/>
                    </a:lnTo>
                    <a:lnTo>
                      <a:pt x="83" y="57"/>
                    </a:lnTo>
                    <a:lnTo>
                      <a:pt x="87" y="58"/>
                    </a:lnTo>
                    <a:lnTo>
                      <a:pt x="89" y="60"/>
                    </a:lnTo>
                    <a:lnTo>
                      <a:pt x="87" y="74"/>
                    </a:lnTo>
                    <a:lnTo>
                      <a:pt x="57" y="71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GB" sz="1400"/>
              </a:p>
            </p:txBody>
          </p:sp>
          <p:sp>
            <p:nvSpPr>
              <p:cNvPr id="33" name="Freeform 21"/>
              <p:cNvSpPr>
                <a:spLocks/>
              </p:cNvSpPr>
              <p:nvPr/>
            </p:nvSpPr>
            <p:spPr bwMode="auto">
              <a:xfrm>
                <a:off x="5860953" y="2727119"/>
                <a:ext cx="229391" cy="157562"/>
              </a:xfrm>
              <a:custGeom>
                <a:avLst/>
                <a:gdLst>
                  <a:gd name="T0" fmla="*/ 143659 w 99"/>
                  <a:gd name="T1" fmla="*/ 0 h 68"/>
                  <a:gd name="T2" fmla="*/ 57927 w 99"/>
                  <a:gd name="T3" fmla="*/ 62561 h 68"/>
                  <a:gd name="T4" fmla="*/ 0 w 99"/>
                  <a:gd name="T5" fmla="*/ 111220 h 68"/>
                  <a:gd name="T6" fmla="*/ 46342 w 99"/>
                  <a:gd name="T7" fmla="*/ 157562 h 68"/>
                  <a:gd name="T8" fmla="*/ 99634 w 99"/>
                  <a:gd name="T9" fmla="*/ 127440 h 68"/>
                  <a:gd name="T10" fmla="*/ 104269 w 99"/>
                  <a:gd name="T11" fmla="*/ 148294 h 68"/>
                  <a:gd name="T12" fmla="*/ 194635 w 99"/>
                  <a:gd name="T13" fmla="*/ 83415 h 68"/>
                  <a:gd name="T14" fmla="*/ 196952 w 99"/>
                  <a:gd name="T15" fmla="*/ 69513 h 68"/>
                  <a:gd name="T16" fmla="*/ 210854 w 99"/>
                  <a:gd name="T17" fmla="*/ 50976 h 68"/>
                  <a:gd name="T18" fmla="*/ 222440 w 99"/>
                  <a:gd name="T19" fmla="*/ 30122 h 68"/>
                  <a:gd name="T20" fmla="*/ 229391 w 99"/>
                  <a:gd name="T21" fmla="*/ 20854 h 68"/>
                  <a:gd name="T22" fmla="*/ 227074 w 99"/>
                  <a:gd name="T23" fmla="*/ 20854 h 68"/>
                  <a:gd name="T24" fmla="*/ 213171 w 99"/>
                  <a:gd name="T25" fmla="*/ 16220 h 68"/>
                  <a:gd name="T26" fmla="*/ 201586 w 99"/>
                  <a:gd name="T27" fmla="*/ 13903 h 68"/>
                  <a:gd name="T28" fmla="*/ 190001 w 99"/>
                  <a:gd name="T29" fmla="*/ 13903 h 68"/>
                  <a:gd name="T30" fmla="*/ 169147 w 99"/>
                  <a:gd name="T31" fmla="*/ 4634 h 68"/>
                  <a:gd name="T32" fmla="*/ 157562 w 99"/>
                  <a:gd name="T33" fmla="*/ 0 h 68"/>
                  <a:gd name="T34" fmla="*/ 143659 w 99"/>
                  <a:gd name="T35" fmla="*/ 0 h 68"/>
                  <a:gd name="T36" fmla="*/ 143659 w 99"/>
                  <a:gd name="T37" fmla="*/ 0 h 68"/>
                  <a:gd name="T38" fmla="*/ 143659 w 99"/>
                  <a:gd name="T39" fmla="*/ 0 h 68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w 99"/>
                  <a:gd name="T61" fmla="*/ 0 h 68"/>
                  <a:gd name="T62" fmla="*/ 99 w 99"/>
                  <a:gd name="T63" fmla="*/ 68 h 68"/>
                </a:gdLst>
                <a:ahLst/>
                <a:cxnLst>
                  <a:cxn ang="T40">
                    <a:pos x="T0" y="T1"/>
                  </a:cxn>
                  <a:cxn ang="T41">
                    <a:pos x="T2" y="T3"/>
                  </a:cxn>
                  <a:cxn ang="T42">
                    <a:pos x="T4" y="T5"/>
                  </a:cxn>
                  <a:cxn ang="T43">
                    <a:pos x="T6" y="T7"/>
                  </a:cxn>
                  <a:cxn ang="T44">
                    <a:pos x="T8" y="T9"/>
                  </a:cxn>
                  <a:cxn ang="T45">
                    <a:pos x="T10" y="T11"/>
                  </a:cxn>
                  <a:cxn ang="T46">
                    <a:pos x="T12" y="T13"/>
                  </a:cxn>
                  <a:cxn ang="T47">
                    <a:pos x="T14" y="T15"/>
                  </a:cxn>
                  <a:cxn ang="T48">
                    <a:pos x="T16" y="T17"/>
                  </a:cxn>
                  <a:cxn ang="T49">
                    <a:pos x="T18" y="T19"/>
                  </a:cxn>
                  <a:cxn ang="T50">
                    <a:pos x="T20" y="T21"/>
                  </a:cxn>
                  <a:cxn ang="T51">
                    <a:pos x="T22" y="T23"/>
                  </a:cxn>
                  <a:cxn ang="T52">
                    <a:pos x="T24" y="T25"/>
                  </a:cxn>
                  <a:cxn ang="T53">
                    <a:pos x="T26" y="T27"/>
                  </a:cxn>
                  <a:cxn ang="T54">
                    <a:pos x="T28" y="T29"/>
                  </a:cxn>
                  <a:cxn ang="T55">
                    <a:pos x="T30" y="T31"/>
                  </a:cxn>
                  <a:cxn ang="T56">
                    <a:pos x="T32" y="T33"/>
                  </a:cxn>
                  <a:cxn ang="T57">
                    <a:pos x="T34" y="T35"/>
                  </a:cxn>
                  <a:cxn ang="T58">
                    <a:pos x="T36" y="T37"/>
                  </a:cxn>
                  <a:cxn ang="T59">
                    <a:pos x="T38" y="T39"/>
                  </a:cxn>
                </a:cxnLst>
                <a:rect l="T60" t="T61" r="T62" b="T63"/>
                <a:pathLst>
                  <a:path w="99" h="68">
                    <a:moveTo>
                      <a:pt x="62" y="0"/>
                    </a:moveTo>
                    <a:lnTo>
                      <a:pt x="25" y="27"/>
                    </a:lnTo>
                    <a:lnTo>
                      <a:pt x="0" y="48"/>
                    </a:lnTo>
                    <a:lnTo>
                      <a:pt x="20" y="68"/>
                    </a:lnTo>
                    <a:lnTo>
                      <a:pt x="43" y="55"/>
                    </a:lnTo>
                    <a:lnTo>
                      <a:pt x="45" y="64"/>
                    </a:lnTo>
                    <a:lnTo>
                      <a:pt x="84" y="36"/>
                    </a:lnTo>
                    <a:lnTo>
                      <a:pt x="85" y="30"/>
                    </a:lnTo>
                    <a:lnTo>
                      <a:pt x="91" y="22"/>
                    </a:lnTo>
                    <a:lnTo>
                      <a:pt x="96" y="13"/>
                    </a:lnTo>
                    <a:lnTo>
                      <a:pt x="99" y="9"/>
                    </a:lnTo>
                    <a:lnTo>
                      <a:pt x="98" y="9"/>
                    </a:lnTo>
                    <a:lnTo>
                      <a:pt x="92" y="7"/>
                    </a:lnTo>
                    <a:lnTo>
                      <a:pt x="87" y="6"/>
                    </a:lnTo>
                    <a:lnTo>
                      <a:pt x="82" y="6"/>
                    </a:lnTo>
                    <a:lnTo>
                      <a:pt x="73" y="2"/>
                    </a:lnTo>
                    <a:lnTo>
                      <a:pt x="68" y="0"/>
                    </a:lnTo>
                    <a:lnTo>
                      <a:pt x="62" y="0"/>
                    </a:lnTo>
                    <a:close/>
                  </a:path>
                </a:pathLst>
              </a:custGeom>
              <a:solidFill>
                <a:srgbClr val="FFE6D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GB" sz="1400"/>
              </a:p>
            </p:txBody>
          </p:sp>
          <p:sp>
            <p:nvSpPr>
              <p:cNvPr id="34" name="Freeform 22"/>
              <p:cNvSpPr>
                <a:spLocks/>
              </p:cNvSpPr>
              <p:nvPr/>
            </p:nvSpPr>
            <p:spPr bwMode="auto">
              <a:xfrm>
                <a:off x="6593151" y="1260405"/>
                <a:ext cx="382319" cy="287318"/>
              </a:xfrm>
              <a:custGeom>
                <a:avLst/>
                <a:gdLst>
                  <a:gd name="T0" fmla="*/ 16220 w 165"/>
                  <a:gd name="T1" fmla="*/ 169147 h 124"/>
                  <a:gd name="T2" fmla="*/ 37073 w 165"/>
                  <a:gd name="T3" fmla="*/ 141342 h 124"/>
                  <a:gd name="T4" fmla="*/ 81098 w 165"/>
                  <a:gd name="T5" fmla="*/ 106586 h 124"/>
                  <a:gd name="T6" fmla="*/ 118171 w 165"/>
                  <a:gd name="T7" fmla="*/ 95000 h 124"/>
                  <a:gd name="T8" fmla="*/ 148293 w 165"/>
                  <a:gd name="T9" fmla="*/ 99634 h 124"/>
                  <a:gd name="T10" fmla="*/ 185367 w 165"/>
                  <a:gd name="T11" fmla="*/ 120488 h 124"/>
                  <a:gd name="T12" fmla="*/ 213172 w 165"/>
                  <a:gd name="T13" fmla="*/ 148293 h 124"/>
                  <a:gd name="T14" fmla="*/ 234026 w 165"/>
                  <a:gd name="T15" fmla="*/ 185366 h 124"/>
                  <a:gd name="T16" fmla="*/ 240977 w 165"/>
                  <a:gd name="T17" fmla="*/ 190001 h 124"/>
                  <a:gd name="T18" fmla="*/ 254879 w 165"/>
                  <a:gd name="T19" fmla="*/ 164513 h 124"/>
                  <a:gd name="T20" fmla="*/ 275733 w 165"/>
                  <a:gd name="T21" fmla="*/ 143659 h 124"/>
                  <a:gd name="T22" fmla="*/ 298904 w 165"/>
                  <a:gd name="T23" fmla="*/ 148293 h 124"/>
                  <a:gd name="T24" fmla="*/ 319758 w 165"/>
                  <a:gd name="T25" fmla="*/ 185366 h 124"/>
                  <a:gd name="T26" fmla="*/ 335977 w 165"/>
                  <a:gd name="T27" fmla="*/ 227074 h 124"/>
                  <a:gd name="T28" fmla="*/ 345246 w 165"/>
                  <a:gd name="T29" fmla="*/ 254879 h 124"/>
                  <a:gd name="T30" fmla="*/ 345246 w 165"/>
                  <a:gd name="T31" fmla="*/ 280367 h 124"/>
                  <a:gd name="T32" fmla="*/ 373051 w 165"/>
                  <a:gd name="T33" fmla="*/ 287318 h 124"/>
                  <a:gd name="T34" fmla="*/ 377685 w 165"/>
                  <a:gd name="T35" fmla="*/ 266464 h 124"/>
                  <a:gd name="T36" fmla="*/ 382319 w 165"/>
                  <a:gd name="T37" fmla="*/ 231708 h 124"/>
                  <a:gd name="T38" fmla="*/ 382319 w 165"/>
                  <a:gd name="T39" fmla="*/ 201586 h 124"/>
                  <a:gd name="T40" fmla="*/ 382319 w 165"/>
                  <a:gd name="T41" fmla="*/ 173781 h 124"/>
                  <a:gd name="T42" fmla="*/ 373051 w 165"/>
                  <a:gd name="T43" fmla="*/ 148293 h 124"/>
                  <a:gd name="T44" fmla="*/ 356831 w 165"/>
                  <a:gd name="T45" fmla="*/ 120488 h 124"/>
                  <a:gd name="T46" fmla="*/ 335977 w 165"/>
                  <a:gd name="T47" fmla="*/ 95000 h 124"/>
                  <a:gd name="T48" fmla="*/ 310489 w 165"/>
                  <a:gd name="T49" fmla="*/ 85732 h 124"/>
                  <a:gd name="T50" fmla="*/ 275733 w 165"/>
                  <a:gd name="T51" fmla="*/ 85732 h 124"/>
                  <a:gd name="T52" fmla="*/ 245611 w 165"/>
                  <a:gd name="T53" fmla="*/ 95000 h 124"/>
                  <a:gd name="T54" fmla="*/ 234026 w 165"/>
                  <a:gd name="T55" fmla="*/ 106586 h 124"/>
                  <a:gd name="T56" fmla="*/ 229391 w 165"/>
                  <a:gd name="T57" fmla="*/ 90366 h 124"/>
                  <a:gd name="T58" fmla="*/ 213172 w 165"/>
                  <a:gd name="T59" fmla="*/ 57927 h 124"/>
                  <a:gd name="T60" fmla="*/ 187684 w 165"/>
                  <a:gd name="T61" fmla="*/ 25488 h 124"/>
                  <a:gd name="T62" fmla="*/ 143659 w 165"/>
                  <a:gd name="T63" fmla="*/ 4634 h 124"/>
                  <a:gd name="T64" fmla="*/ 113537 w 165"/>
                  <a:gd name="T65" fmla="*/ 4634 h 124"/>
                  <a:gd name="T66" fmla="*/ 90366 w 165"/>
                  <a:gd name="T67" fmla="*/ 20854 h 124"/>
                  <a:gd name="T68" fmla="*/ 64878 w 165"/>
                  <a:gd name="T69" fmla="*/ 46342 h 124"/>
                  <a:gd name="T70" fmla="*/ 44025 w 165"/>
                  <a:gd name="T71" fmla="*/ 83415 h 124"/>
                  <a:gd name="T72" fmla="*/ 23171 w 165"/>
                  <a:gd name="T73" fmla="*/ 111220 h 124"/>
                  <a:gd name="T74" fmla="*/ 11585 w 165"/>
                  <a:gd name="T75" fmla="*/ 143659 h 124"/>
                  <a:gd name="T76" fmla="*/ 0 w 165"/>
                  <a:gd name="T77" fmla="*/ 164513 h 124"/>
                  <a:gd name="T78" fmla="*/ 0 w 165"/>
                  <a:gd name="T79" fmla="*/ 173781 h 124"/>
                  <a:gd name="T80" fmla="*/ 11585 w 165"/>
                  <a:gd name="T81" fmla="*/ 173781 h 124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w 165"/>
                  <a:gd name="T124" fmla="*/ 0 h 124"/>
                  <a:gd name="T125" fmla="*/ 165 w 165"/>
                  <a:gd name="T126" fmla="*/ 124 h 124"/>
                </a:gdLst>
                <a:ahLst/>
                <a:cxnLst>
                  <a:cxn ang="T82">
                    <a:pos x="T0" y="T1"/>
                  </a:cxn>
                  <a:cxn ang="T83">
                    <a:pos x="T2" y="T3"/>
                  </a:cxn>
                  <a:cxn ang="T84">
                    <a:pos x="T4" y="T5"/>
                  </a:cxn>
                  <a:cxn ang="T85">
                    <a:pos x="T6" y="T7"/>
                  </a:cxn>
                  <a:cxn ang="T86">
                    <a:pos x="T8" y="T9"/>
                  </a:cxn>
                  <a:cxn ang="T87">
                    <a:pos x="T10" y="T11"/>
                  </a:cxn>
                  <a:cxn ang="T88">
                    <a:pos x="T12" y="T13"/>
                  </a:cxn>
                  <a:cxn ang="T89">
                    <a:pos x="T14" y="T15"/>
                  </a:cxn>
                  <a:cxn ang="T90">
                    <a:pos x="T16" y="T17"/>
                  </a:cxn>
                  <a:cxn ang="T91">
                    <a:pos x="T18" y="T19"/>
                  </a:cxn>
                  <a:cxn ang="T92">
                    <a:pos x="T20" y="T21"/>
                  </a:cxn>
                  <a:cxn ang="T93">
                    <a:pos x="T22" y="T23"/>
                  </a:cxn>
                  <a:cxn ang="T94">
                    <a:pos x="T24" y="T25"/>
                  </a:cxn>
                  <a:cxn ang="T95">
                    <a:pos x="T26" y="T27"/>
                  </a:cxn>
                  <a:cxn ang="T96">
                    <a:pos x="T28" y="T29"/>
                  </a:cxn>
                  <a:cxn ang="T97">
                    <a:pos x="T30" y="T31"/>
                  </a:cxn>
                  <a:cxn ang="T98">
                    <a:pos x="T32" y="T33"/>
                  </a:cxn>
                  <a:cxn ang="T99">
                    <a:pos x="T34" y="T35"/>
                  </a:cxn>
                  <a:cxn ang="T100">
                    <a:pos x="T36" y="T37"/>
                  </a:cxn>
                  <a:cxn ang="T101">
                    <a:pos x="T38" y="T39"/>
                  </a:cxn>
                  <a:cxn ang="T102">
                    <a:pos x="T40" y="T41"/>
                  </a:cxn>
                  <a:cxn ang="T103">
                    <a:pos x="T42" y="T43"/>
                  </a:cxn>
                  <a:cxn ang="T104">
                    <a:pos x="T44" y="T45"/>
                  </a:cxn>
                  <a:cxn ang="T105">
                    <a:pos x="T46" y="T47"/>
                  </a:cxn>
                  <a:cxn ang="T106">
                    <a:pos x="T48" y="T49"/>
                  </a:cxn>
                  <a:cxn ang="T107">
                    <a:pos x="T50" y="T51"/>
                  </a:cxn>
                  <a:cxn ang="T108">
                    <a:pos x="T52" y="T53"/>
                  </a:cxn>
                  <a:cxn ang="T109">
                    <a:pos x="T54" y="T55"/>
                  </a:cxn>
                  <a:cxn ang="T110">
                    <a:pos x="T56" y="T57"/>
                  </a:cxn>
                  <a:cxn ang="T111">
                    <a:pos x="T58" y="T59"/>
                  </a:cxn>
                  <a:cxn ang="T112">
                    <a:pos x="T60" y="T61"/>
                  </a:cxn>
                  <a:cxn ang="T113">
                    <a:pos x="T62" y="T63"/>
                  </a:cxn>
                  <a:cxn ang="T114">
                    <a:pos x="T64" y="T65"/>
                  </a:cxn>
                  <a:cxn ang="T115">
                    <a:pos x="T66" y="T67"/>
                  </a:cxn>
                  <a:cxn ang="T116">
                    <a:pos x="T68" y="T69"/>
                  </a:cxn>
                  <a:cxn ang="T117">
                    <a:pos x="T70" y="T71"/>
                  </a:cxn>
                  <a:cxn ang="T118">
                    <a:pos x="T72" y="T73"/>
                  </a:cxn>
                  <a:cxn ang="T119">
                    <a:pos x="T74" y="T75"/>
                  </a:cxn>
                  <a:cxn ang="T120">
                    <a:pos x="T76" y="T77"/>
                  </a:cxn>
                  <a:cxn ang="T121">
                    <a:pos x="T78" y="T79"/>
                  </a:cxn>
                  <a:cxn ang="T122">
                    <a:pos x="T80" y="T81"/>
                  </a:cxn>
                </a:cxnLst>
                <a:rect l="T123" t="T124" r="T125" b="T126"/>
                <a:pathLst>
                  <a:path w="165" h="124">
                    <a:moveTo>
                      <a:pt x="5" y="75"/>
                    </a:moveTo>
                    <a:lnTo>
                      <a:pt x="7" y="73"/>
                    </a:lnTo>
                    <a:lnTo>
                      <a:pt x="10" y="68"/>
                    </a:lnTo>
                    <a:lnTo>
                      <a:pt x="16" y="61"/>
                    </a:lnTo>
                    <a:lnTo>
                      <a:pt x="26" y="53"/>
                    </a:lnTo>
                    <a:lnTo>
                      <a:pt x="35" y="46"/>
                    </a:lnTo>
                    <a:lnTo>
                      <a:pt x="48" y="43"/>
                    </a:lnTo>
                    <a:lnTo>
                      <a:pt x="51" y="41"/>
                    </a:lnTo>
                    <a:lnTo>
                      <a:pt x="58" y="41"/>
                    </a:lnTo>
                    <a:lnTo>
                      <a:pt x="64" y="43"/>
                    </a:lnTo>
                    <a:lnTo>
                      <a:pt x="71" y="46"/>
                    </a:lnTo>
                    <a:lnTo>
                      <a:pt x="80" y="52"/>
                    </a:lnTo>
                    <a:lnTo>
                      <a:pt x="87" y="59"/>
                    </a:lnTo>
                    <a:lnTo>
                      <a:pt x="92" y="64"/>
                    </a:lnTo>
                    <a:lnTo>
                      <a:pt x="97" y="69"/>
                    </a:lnTo>
                    <a:lnTo>
                      <a:pt x="101" y="80"/>
                    </a:lnTo>
                    <a:lnTo>
                      <a:pt x="104" y="84"/>
                    </a:lnTo>
                    <a:lnTo>
                      <a:pt x="104" y="82"/>
                    </a:lnTo>
                    <a:lnTo>
                      <a:pt x="106" y="76"/>
                    </a:lnTo>
                    <a:lnTo>
                      <a:pt x="110" y="71"/>
                    </a:lnTo>
                    <a:lnTo>
                      <a:pt x="115" y="66"/>
                    </a:lnTo>
                    <a:lnTo>
                      <a:pt x="119" y="62"/>
                    </a:lnTo>
                    <a:lnTo>
                      <a:pt x="126" y="61"/>
                    </a:lnTo>
                    <a:lnTo>
                      <a:pt x="129" y="64"/>
                    </a:lnTo>
                    <a:lnTo>
                      <a:pt x="134" y="71"/>
                    </a:lnTo>
                    <a:lnTo>
                      <a:pt x="138" y="80"/>
                    </a:lnTo>
                    <a:lnTo>
                      <a:pt x="142" y="89"/>
                    </a:lnTo>
                    <a:lnTo>
                      <a:pt x="145" y="98"/>
                    </a:lnTo>
                    <a:lnTo>
                      <a:pt x="147" y="107"/>
                    </a:lnTo>
                    <a:lnTo>
                      <a:pt x="149" y="110"/>
                    </a:lnTo>
                    <a:lnTo>
                      <a:pt x="149" y="117"/>
                    </a:lnTo>
                    <a:lnTo>
                      <a:pt x="149" y="121"/>
                    </a:lnTo>
                    <a:lnTo>
                      <a:pt x="150" y="123"/>
                    </a:lnTo>
                    <a:lnTo>
                      <a:pt x="161" y="124"/>
                    </a:lnTo>
                    <a:lnTo>
                      <a:pt x="161" y="121"/>
                    </a:lnTo>
                    <a:lnTo>
                      <a:pt x="163" y="115"/>
                    </a:lnTo>
                    <a:lnTo>
                      <a:pt x="163" y="108"/>
                    </a:lnTo>
                    <a:lnTo>
                      <a:pt x="165" y="100"/>
                    </a:lnTo>
                    <a:lnTo>
                      <a:pt x="165" y="92"/>
                    </a:lnTo>
                    <a:lnTo>
                      <a:pt x="165" y="87"/>
                    </a:lnTo>
                    <a:lnTo>
                      <a:pt x="165" y="80"/>
                    </a:lnTo>
                    <a:lnTo>
                      <a:pt x="165" y="75"/>
                    </a:lnTo>
                    <a:lnTo>
                      <a:pt x="163" y="69"/>
                    </a:lnTo>
                    <a:lnTo>
                      <a:pt x="161" y="64"/>
                    </a:lnTo>
                    <a:lnTo>
                      <a:pt x="158" y="57"/>
                    </a:lnTo>
                    <a:lnTo>
                      <a:pt x="154" y="52"/>
                    </a:lnTo>
                    <a:lnTo>
                      <a:pt x="149" y="46"/>
                    </a:lnTo>
                    <a:lnTo>
                      <a:pt x="145" y="41"/>
                    </a:lnTo>
                    <a:lnTo>
                      <a:pt x="140" y="39"/>
                    </a:lnTo>
                    <a:lnTo>
                      <a:pt x="134" y="37"/>
                    </a:lnTo>
                    <a:lnTo>
                      <a:pt x="126" y="36"/>
                    </a:lnTo>
                    <a:lnTo>
                      <a:pt x="119" y="37"/>
                    </a:lnTo>
                    <a:lnTo>
                      <a:pt x="111" y="39"/>
                    </a:lnTo>
                    <a:lnTo>
                      <a:pt x="106" y="41"/>
                    </a:lnTo>
                    <a:lnTo>
                      <a:pt x="101" y="45"/>
                    </a:lnTo>
                    <a:lnTo>
                      <a:pt x="101" y="46"/>
                    </a:lnTo>
                    <a:lnTo>
                      <a:pt x="101" y="45"/>
                    </a:lnTo>
                    <a:lnTo>
                      <a:pt x="99" y="39"/>
                    </a:lnTo>
                    <a:lnTo>
                      <a:pt x="95" y="32"/>
                    </a:lnTo>
                    <a:lnTo>
                      <a:pt x="92" y="25"/>
                    </a:lnTo>
                    <a:lnTo>
                      <a:pt x="87" y="18"/>
                    </a:lnTo>
                    <a:lnTo>
                      <a:pt x="81" y="11"/>
                    </a:lnTo>
                    <a:lnTo>
                      <a:pt x="71" y="4"/>
                    </a:lnTo>
                    <a:lnTo>
                      <a:pt x="62" y="2"/>
                    </a:lnTo>
                    <a:lnTo>
                      <a:pt x="56" y="0"/>
                    </a:lnTo>
                    <a:lnTo>
                      <a:pt x="49" y="2"/>
                    </a:lnTo>
                    <a:lnTo>
                      <a:pt x="44" y="4"/>
                    </a:lnTo>
                    <a:lnTo>
                      <a:pt x="39" y="9"/>
                    </a:lnTo>
                    <a:lnTo>
                      <a:pt x="33" y="14"/>
                    </a:lnTo>
                    <a:lnTo>
                      <a:pt x="28" y="20"/>
                    </a:lnTo>
                    <a:lnTo>
                      <a:pt x="23" y="27"/>
                    </a:lnTo>
                    <a:lnTo>
                      <a:pt x="19" y="36"/>
                    </a:lnTo>
                    <a:lnTo>
                      <a:pt x="14" y="41"/>
                    </a:lnTo>
                    <a:lnTo>
                      <a:pt x="10" y="48"/>
                    </a:lnTo>
                    <a:lnTo>
                      <a:pt x="7" y="55"/>
                    </a:lnTo>
                    <a:lnTo>
                      <a:pt x="5" y="62"/>
                    </a:lnTo>
                    <a:lnTo>
                      <a:pt x="2" y="68"/>
                    </a:lnTo>
                    <a:lnTo>
                      <a:pt x="0" y="71"/>
                    </a:lnTo>
                    <a:lnTo>
                      <a:pt x="0" y="73"/>
                    </a:lnTo>
                    <a:lnTo>
                      <a:pt x="0" y="75"/>
                    </a:lnTo>
                    <a:lnTo>
                      <a:pt x="5" y="75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GB" sz="1400"/>
              </a:p>
            </p:txBody>
          </p:sp>
          <p:sp>
            <p:nvSpPr>
              <p:cNvPr id="35" name="Freeform 23"/>
              <p:cNvSpPr>
                <a:spLocks/>
              </p:cNvSpPr>
              <p:nvPr/>
            </p:nvSpPr>
            <p:spPr bwMode="auto">
              <a:xfrm>
                <a:off x="6583883" y="1582479"/>
                <a:ext cx="345246" cy="257196"/>
              </a:xfrm>
              <a:custGeom>
                <a:avLst/>
                <a:gdLst>
                  <a:gd name="T0" fmla="*/ 30122 w 149"/>
                  <a:gd name="T1" fmla="*/ 2317 h 111"/>
                  <a:gd name="T2" fmla="*/ 30122 w 149"/>
                  <a:gd name="T3" fmla="*/ 6951 h 111"/>
                  <a:gd name="T4" fmla="*/ 32439 w 149"/>
                  <a:gd name="T5" fmla="*/ 27805 h 111"/>
                  <a:gd name="T6" fmla="*/ 32439 w 149"/>
                  <a:gd name="T7" fmla="*/ 39390 h 111"/>
                  <a:gd name="T8" fmla="*/ 37073 w 149"/>
                  <a:gd name="T9" fmla="*/ 55610 h 111"/>
                  <a:gd name="T10" fmla="*/ 37073 w 149"/>
                  <a:gd name="T11" fmla="*/ 71830 h 111"/>
                  <a:gd name="T12" fmla="*/ 46342 w 149"/>
                  <a:gd name="T13" fmla="*/ 92683 h 111"/>
                  <a:gd name="T14" fmla="*/ 46342 w 149"/>
                  <a:gd name="T15" fmla="*/ 108903 h 111"/>
                  <a:gd name="T16" fmla="*/ 53293 w 149"/>
                  <a:gd name="T17" fmla="*/ 127439 h 111"/>
                  <a:gd name="T18" fmla="*/ 57927 w 149"/>
                  <a:gd name="T19" fmla="*/ 143659 h 111"/>
                  <a:gd name="T20" fmla="*/ 67196 w 149"/>
                  <a:gd name="T21" fmla="*/ 159879 h 111"/>
                  <a:gd name="T22" fmla="*/ 74147 w 149"/>
                  <a:gd name="T23" fmla="*/ 171464 h 111"/>
                  <a:gd name="T24" fmla="*/ 78781 w 149"/>
                  <a:gd name="T25" fmla="*/ 180732 h 111"/>
                  <a:gd name="T26" fmla="*/ 90366 w 149"/>
                  <a:gd name="T27" fmla="*/ 192318 h 111"/>
                  <a:gd name="T28" fmla="*/ 104269 w 149"/>
                  <a:gd name="T29" fmla="*/ 199269 h 111"/>
                  <a:gd name="T30" fmla="*/ 111220 w 149"/>
                  <a:gd name="T31" fmla="*/ 199269 h 111"/>
                  <a:gd name="T32" fmla="*/ 127440 w 149"/>
                  <a:gd name="T33" fmla="*/ 199269 h 111"/>
                  <a:gd name="T34" fmla="*/ 139025 w 149"/>
                  <a:gd name="T35" fmla="*/ 192318 h 111"/>
                  <a:gd name="T36" fmla="*/ 157562 w 149"/>
                  <a:gd name="T37" fmla="*/ 192318 h 111"/>
                  <a:gd name="T38" fmla="*/ 169147 w 149"/>
                  <a:gd name="T39" fmla="*/ 180732 h 111"/>
                  <a:gd name="T40" fmla="*/ 185367 w 149"/>
                  <a:gd name="T41" fmla="*/ 176098 h 111"/>
                  <a:gd name="T42" fmla="*/ 201587 w 149"/>
                  <a:gd name="T43" fmla="*/ 166830 h 111"/>
                  <a:gd name="T44" fmla="*/ 217806 w 149"/>
                  <a:gd name="T45" fmla="*/ 159879 h 111"/>
                  <a:gd name="T46" fmla="*/ 227075 w 149"/>
                  <a:gd name="T47" fmla="*/ 145976 h 111"/>
                  <a:gd name="T48" fmla="*/ 243294 w 149"/>
                  <a:gd name="T49" fmla="*/ 139025 h 111"/>
                  <a:gd name="T50" fmla="*/ 254880 w 149"/>
                  <a:gd name="T51" fmla="*/ 129757 h 111"/>
                  <a:gd name="T52" fmla="*/ 266465 w 149"/>
                  <a:gd name="T53" fmla="*/ 122805 h 111"/>
                  <a:gd name="T54" fmla="*/ 285002 w 149"/>
                  <a:gd name="T55" fmla="*/ 108903 h 111"/>
                  <a:gd name="T56" fmla="*/ 287319 w 149"/>
                  <a:gd name="T57" fmla="*/ 106586 h 111"/>
                  <a:gd name="T58" fmla="*/ 345246 w 149"/>
                  <a:gd name="T59" fmla="*/ 122805 h 111"/>
                  <a:gd name="T60" fmla="*/ 333661 w 149"/>
                  <a:gd name="T61" fmla="*/ 127439 h 111"/>
                  <a:gd name="T62" fmla="*/ 317441 w 149"/>
                  <a:gd name="T63" fmla="*/ 139025 h 111"/>
                  <a:gd name="T64" fmla="*/ 301221 w 149"/>
                  <a:gd name="T65" fmla="*/ 150610 h 111"/>
                  <a:gd name="T66" fmla="*/ 285002 w 149"/>
                  <a:gd name="T67" fmla="*/ 159879 h 111"/>
                  <a:gd name="T68" fmla="*/ 266465 w 149"/>
                  <a:gd name="T69" fmla="*/ 171464 h 111"/>
                  <a:gd name="T70" fmla="*/ 250245 w 149"/>
                  <a:gd name="T71" fmla="*/ 187684 h 111"/>
                  <a:gd name="T72" fmla="*/ 227075 w 149"/>
                  <a:gd name="T73" fmla="*/ 199269 h 111"/>
                  <a:gd name="T74" fmla="*/ 210855 w 149"/>
                  <a:gd name="T75" fmla="*/ 208537 h 111"/>
                  <a:gd name="T76" fmla="*/ 190001 w 149"/>
                  <a:gd name="T77" fmla="*/ 220123 h 111"/>
                  <a:gd name="T78" fmla="*/ 173782 w 149"/>
                  <a:gd name="T79" fmla="*/ 234025 h 111"/>
                  <a:gd name="T80" fmla="*/ 152928 w 149"/>
                  <a:gd name="T81" fmla="*/ 236342 h 111"/>
                  <a:gd name="T82" fmla="*/ 136708 w 149"/>
                  <a:gd name="T83" fmla="*/ 250245 h 111"/>
                  <a:gd name="T84" fmla="*/ 120489 w 149"/>
                  <a:gd name="T85" fmla="*/ 252562 h 111"/>
                  <a:gd name="T86" fmla="*/ 106586 w 149"/>
                  <a:gd name="T87" fmla="*/ 257196 h 111"/>
                  <a:gd name="T88" fmla="*/ 95001 w 149"/>
                  <a:gd name="T89" fmla="*/ 252562 h 111"/>
                  <a:gd name="T90" fmla="*/ 78781 w 149"/>
                  <a:gd name="T91" fmla="*/ 245611 h 111"/>
                  <a:gd name="T92" fmla="*/ 69513 w 149"/>
                  <a:gd name="T93" fmla="*/ 234025 h 111"/>
                  <a:gd name="T94" fmla="*/ 57927 w 149"/>
                  <a:gd name="T95" fmla="*/ 217806 h 111"/>
                  <a:gd name="T96" fmla="*/ 46342 w 149"/>
                  <a:gd name="T97" fmla="*/ 196952 h 111"/>
                  <a:gd name="T98" fmla="*/ 41708 w 149"/>
                  <a:gd name="T99" fmla="*/ 176098 h 111"/>
                  <a:gd name="T100" fmla="*/ 32439 w 149"/>
                  <a:gd name="T101" fmla="*/ 150610 h 111"/>
                  <a:gd name="T102" fmla="*/ 25488 w 149"/>
                  <a:gd name="T103" fmla="*/ 127439 h 111"/>
                  <a:gd name="T104" fmla="*/ 20854 w 149"/>
                  <a:gd name="T105" fmla="*/ 101952 h 111"/>
                  <a:gd name="T106" fmla="*/ 13903 w 149"/>
                  <a:gd name="T107" fmla="*/ 76464 h 111"/>
                  <a:gd name="T108" fmla="*/ 9268 w 149"/>
                  <a:gd name="T109" fmla="*/ 55610 h 111"/>
                  <a:gd name="T110" fmla="*/ 4634 w 149"/>
                  <a:gd name="T111" fmla="*/ 39390 h 111"/>
                  <a:gd name="T112" fmla="*/ 0 w 149"/>
                  <a:gd name="T113" fmla="*/ 18537 h 111"/>
                  <a:gd name="T114" fmla="*/ 0 w 149"/>
                  <a:gd name="T115" fmla="*/ 6951 h 111"/>
                  <a:gd name="T116" fmla="*/ 0 w 149"/>
                  <a:gd name="T117" fmla="*/ 0 h 111"/>
                  <a:gd name="T118" fmla="*/ 30122 w 149"/>
                  <a:gd name="T119" fmla="*/ 2317 h 111"/>
                  <a:gd name="T120" fmla="*/ 30122 w 149"/>
                  <a:gd name="T121" fmla="*/ 2317 h 111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w 149"/>
                  <a:gd name="T184" fmla="*/ 0 h 111"/>
                  <a:gd name="T185" fmla="*/ 149 w 149"/>
                  <a:gd name="T186" fmla="*/ 111 h 111"/>
                </a:gdLst>
                <a:ahLst/>
                <a:cxnLst>
                  <a:cxn ang="T122">
                    <a:pos x="T0" y="T1"/>
                  </a:cxn>
                  <a:cxn ang="T123">
                    <a:pos x="T2" y="T3"/>
                  </a:cxn>
                  <a:cxn ang="T124">
                    <a:pos x="T4" y="T5"/>
                  </a:cxn>
                  <a:cxn ang="T125">
                    <a:pos x="T6" y="T7"/>
                  </a:cxn>
                  <a:cxn ang="T126">
                    <a:pos x="T8" y="T9"/>
                  </a:cxn>
                  <a:cxn ang="T127">
                    <a:pos x="T10" y="T11"/>
                  </a:cxn>
                  <a:cxn ang="T128">
                    <a:pos x="T12" y="T13"/>
                  </a:cxn>
                  <a:cxn ang="T129">
                    <a:pos x="T14" y="T15"/>
                  </a:cxn>
                  <a:cxn ang="T130">
                    <a:pos x="T16" y="T17"/>
                  </a:cxn>
                  <a:cxn ang="T131">
                    <a:pos x="T18" y="T19"/>
                  </a:cxn>
                  <a:cxn ang="T132">
                    <a:pos x="T20" y="T21"/>
                  </a:cxn>
                  <a:cxn ang="T133">
                    <a:pos x="T22" y="T23"/>
                  </a:cxn>
                  <a:cxn ang="T134">
                    <a:pos x="T24" y="T25"/>
                  </a:cxn>
                  <a:cxn ang="T135">
                    <a:pos x="T26" y="T27"/>
                  </a:cxn>
                  <a:cxn ang="T136">
                    <a:pos x="T28" y="T29"/>
                  </a:cxn>
                  <a:cxn ang="T137">
                    <a:pos x="T30" y="T31"/>
                  </a:cxn>
                  <a:cxn ang="T138">
                    <a:pos x="T32" y="T33"/>
                  </a:cxn>
                  <a:cxn ang="T139">
                    <a:pos x="T34" y="T35"/>
                  </a:cxn>
                  <a:cxn ang="T140">
                    <a:pos x="T36" y="T37"/>
                  </a:cxn>
                  <a:cxn ang="T141">
                    <a:pos x="T38" y="T39"/>
                  </a:cxn>
                  <a:cxn ang="T142">
                    <a:pos x="T40" y="T41"/>
                  </a:cxn>
                  <a:cxn ang="T143">
                    <a:pos x="T42" y="T43"/>
                  </a:cxn>
                  <a:cxn ang="T144">
                    <a:pos x="T44" y="T45"/>
                  </a:cxn>
                  <a:cxn ang="T145">
                    <a:pos x="T46" y="T47"/>
                  </a:cxn>
                  <a:cxn ang="T146">
                    <a:pos x="T48" y="T49"/>
                  </a:cxn>
                  <a:cxn ang="T147">
                    <a:pos x="T50" y="T51"/>
                  </a:cxn>
                  <a:cxn ang="T148">
                    <a:pos x="T52" y="T53"/>
                  </a:cxn>
                  <a:cxn ang="T149">
                    <a:pos x="T54" y="T55"/>
                  </a:cxn>
                  <a:cxn ang="T150">
                    <a:pos x="T56" y="T57"/>
                  </a:cxn>
                  <a:cxn ang="T151">
                    <a:pos x="T58" y="T59"/>
                  </a:cxn>
                  <a:cxn ang="T152">
                    <a:pos x="T60" y="T61"/>
                  </a:cxn>
                  <a:cxn ang="T153">
                    <a:pos x="T62" y="T63"/>
                  </a:cxn>
                  <a:cxn ang="T154">
                    <a:pos x="T64" y="T65"/>
                  </a:cxn>
                  <a:cxn ang="T155">
                    <a:pos x="T66" y="T67"/>
                  </a:cxn>
                  <a:cxn ang="T156">
                    <a:pos x="T68" y="T69"/>
                  </a:cxn>
                  <a:cxn ang="T157">
                    <a:pos x="T70" y="T71"/>
                  </a:cxn>
                  <a:cxn ang="T158">
                    <a:pos x="T72" y="T73"/>
                  </a:cxn>
                  <a:cxn ang="T159">
                    <a:pos x="T74" y="T75"/>
                  </a:cxn>
                  <a:cxn ang="T160">
                    <a:pos x="T76" y="T77"/>
                  </a:cxn>
                  <a:cxn ang="T161">
                    <a:pos x="T78" y="T79"/>
                  </a:cxn>
                  <a:cxn ang="T162">
                    <a:pos x="T80" y="T81"/>
                  </a:cxn>
                  <a:cxn ang="T163">
                    <a:pos x="T82" y="T83"/>
                  </a:cxn>
                  <a:cxn ang="T164">
                    <a:pos x="T84" y="T85"/>
                  </a:cxn>
                  <a:cxn ang="T165">
                    <a:pos x="T86" y="T87"/>
                  </a:cxn>
                  <a:cxn ang="T166">
                    <a:pos x="T88" y="T89"/>
                  </a:cxn>
                  <a:cxn ang="T167">
                    <a:pos x="T90" y="T91"/>
                  </a:cxn>
                  <a:cxn ang="T168">
                    <a:pos x="T92" y="T93"/>
                  </a:cxn>
                  <a:cxn ang="T169">
                    <a:pos x="T94" y="T95"/>
                  </a:cxn>
                  <a:cxn ang="T170">
                    <a:pos x="T96" y="T97"/>
                  </a:cxn>
                  <a:cxn ang="T171">
                    <a:pos x="T98" y="T99"/>
                  </a:cxn>
                  <a:cxn ang="T172">
                    <a:pos x="T100" y="T101"/>
                  </a:cxn>
                  <a:cxn ang="T173">
                    <a:pos x="T102" y="T103"/>
                  </a:cxn>
                  <a:cxn ang="T174">
                    <a:pos x="T104" y="T105"/>
                  </a:cxn>
                  <a:cxn ang="T175">
                    <a:pos x="T106" y="T107"/>
                  </a:cxn>
                  <a:cxn ang="T176">
                    <a:pos x="T108" y="T109"/>
                  </a:cxn>
                  <a:cxn ang="T177">
                    <a:pos x="T110" y="T111"/>
                  </a:cxn>
                  <a:cxn ang="T178">
                    <a:pos x="T112" y="T113"/>
                  </a:cxn>
                  <a:cxn ang="T179">
                    <a:pos x="T114" y="T115"/>
                  </a:cxn>
                  <a:cxn ang="T180">
                    <a:pos x="T116" y="T117"/>
                  </a:cxn>
                  <a:cxn ang="T181">
                    <a:pos x="T118" y="T119"/>
                  </a:cxn>
                  <a:cxn ang="T182">
                    <a:pos x="T120" y="T121"/>
                  </a:cxn>
                </a:cxnLst>
                <a:rect l="T183" t="T184" r="T185" b="T186"/>
                <a:pathLst>
                  <a:path w="149" h="111">
                    <a:moveTo>
                      <a:pt x="13" y="1"/>
                    </a:moveTo>
                    <a:lnTo>
                      <a:pt x="13" y="3"/>
                    </a:lnTo>
                    <a:lnTo>
                      <a:pt x="14" y="12"/>
                    </a:lnTo>
                    <a:lnTo>
                      <a:pt x="14" y="17"/>
                    </a:lnTo>
                    <a:lnTo>
                      <a:pt x="16" y="24"/>
                    </a:lnTo>
                    <a:lnTo>
                      <a:pt x="16" y="31"/>
                    </a:lnTo>
                    <a:lnTo>
                      <a:pt x="20" y="40"/>
                    </a:lnTo>
                    <a:lnTo>
                      <a:pt x="20" y="47"/>
                    </a:lnTo>
                    <a:lnTo>
                      <a:pt x="23" y="55"/>
                    </a:lnTo>
                    <a:lnTo>
                      <a:pt x="25" y="62"/>
                    </a:lnTo>
                    <a:lnTo>
                      <a:pt x="29" y="69"/>
                    </a:lnTo>
                    <a:lnTo>
                      <a:pt x="32" y="74"/>
                    </a:lnTo>
                    <a:lnTo>
                      <a:pt x="34" y="78"/>
                    </a:lnTo>
                    <a:lnTo>
                      <a:pt x="39" y="83"/>
                    </a:lnTo>
                    <a:lnTo>
                      <a:pt x="45" y="86"/>
                    </a:lnTo>
                    <a:lnTo>
                      <a:pt x="48" y="86"/>
                    </a:lnTo>
                    <a:lnTo>
                      <a:pt x="55" y="86"/>
                    </a:lnTo>
                    <a:lnTo>
                      <a:pt x="60" y="83"/>
                    </a:lnTo>
                    <a:lnTo>
                      <a:pt x="68" y="83"/>
                    </a:lnTo>
                    <a:lnTo>
                      <a:pt x="73" y="78"/>
                    </a:lnTo>
                    <a:lnTo>
                      <a:pt x="80" y="76"/>
                    </a:lnTo>
                    <a:lnTo>
                      <a:pt x="87" y="72"/>
                    </a:lnTo>
                    <a:lnTo>
                      <a:pt x="94" y="69"/>
                    </a:lnTo>
                    <a:lnTo>
                      <a:pt x="98" y="63"/>
                    </a:lnTo>
                    <a:lnTo>
                      <a:pt x="105" y="60"/>
                    </a:lnTo>
                    <a:lnTo>
                      <a:pt x="110" y="56"/>
                    </a:lnTo>
                    <a:lnTo>
                      <a:pt x="115" y="53"/>
                    </a:lnTo>
                    <a:lnTo>
                      <a:pt x="123" y="47"/>
                    </a:lnTo>
                    <a:lnTo>
                      <a:pt x="124" y="46"/>
                    </a:lnTo>
                    <a:lnTo>
                      <a:pt x="149" y="53"/>
                    </a:lnTo>
                    <a:lnTo>
                      <a:pt x="144" y="55"/>
                    </a:lnTo>
                    <a:lnTo>
                      <a:pt x="137" y="60"/>
                    </a:lnTo>
                    <a:lnTo>
                      <a:pt x="130" y="65"/>
                    </a:lnTo>
                    <a:lnTo>
                      <a:pt x="123" y="69"/>
                    </a:lnTo>
                    <a:lnTo>
                      <a:pt x="115" y="74"/>
                    </a:lnTo>
                    <a:lnTo>
                      <a:pt x="108" y="81"/>
                    </a:lnTo>
                    <a:lnTo>
                      <a:pt x="98" y="86"/>
                    </a:lnTo>
                    <a:lnTo>
                      <a:pt x="91" y="90"/>
                    </a:lnTo>
                    <a:lnTo>
                      <a:pt x="82" y="95"/>
                    </a:lnTo>
                    <a:lnTo>
                      <a:pt x="75" y="101"/>
                    </a:lnTo>
                    <a:lnTo>
                      <a:pt x="66" y="102"/>
                    </a:lnTo>
                    <a:lnTo>
                      <a:pt x="59" y="108"/>
                    </a:lnTo>
                    <a:lnTo>
                      <a:pt x="52" y="109"/>
                    </a:lnTo>
                    <a:lnTo>
                      <a:pt x="46" y="111"/>
                    </a:lnTo>
                    <a:lnTo>
                      <a:pt x="41" y="109"/>
                    </a:lnTo>
                    <a:lnTo>
                      <a:pt x="34" y="106"/>
                    </a:lnTo>
                    <a:lnTo>
                      <a:pt x="30" y="101"/>
                    </a:lnTo>
                    <a:lnTo>
                      <a:pt x="25" y="94"/>
                    </a:lnTo>
                    <a:lnTo>
                      <a:pt x="20" y="85"/>
                    </a:lnTo>
                    <a:lnTo>
                      <a:pt x="18" y="76"/>
                    </a:lnTo>
                    <a:lnTo>
                      <a:pt x="14" y="65"/>
                    </a:lnTo>
                    <a:lnTo>
                      <a:pt x="11" y="55"/>
                    </a:lnTo>
                    <a:lnTo>
                      <a:pt x="9" y="44"/>
                    </a:lnTo>
                    <a:lnTo>
                      <a:pt x="6" y="33"/>
                    </a:lnTo>
                    <a:lnTo>
                      <a:pt x="4" y="24"/>
                    </a:lnTo>
                    <a:lnTo>
                      <a:pt x="2" y="17"/>
                    </a:lnTo>
                    <a:lnTo>
                      <a:pt x="0" y="8"/>
                    </a:lnTo>
                    <a:lnTo>
                      <a:pt x="0" y="3"/>
                    </a:lnTo>
                    <a:lnTo>
                      <a:pt x="0" y="0"/>
                    </a:lnTo>
                    <a:lnTo>
                      <a:pt x="13" y="1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GB" sz="1400"/>
              </a:p>
            </p:txBody>
          </p:sp>
          <p:sp>
            <p:nvSpPr>
              <p:cNvPr id="36" name="Freeform 24"/>
              <p:cNvSpPr>
                <a:spLocks/>
              </p:cNvSpPr>
              <p:nvPr/>
            </p:nvSpPr>
            <p:spPr bwMode="auto">
              <a:xfrm>
                <a:off x="6614005" y="1397113"/>
                <a:ext cx="196952" cy="32439"/>
              </a:xfrm>
              <a:custGeom>
                <a:avLst/>
                <a:gdLst>
                  <a:gd name="T0" fmla="*/ 11585 w 85"/>
                  <a:gd name="T1" fmla="*/ 0 h 14"/>
                  <a:gd name="T2" fmla="*/ 16220 w 85"/>
                  <a:gd name="T3" fmla="*/ 0 h 14"/>
                  <a:gd name="T4" fmla="*/ 23171 w 85"/>
                  <a:gd name="T5" fmla="*/ 0 h 14"/>
                  <a:gd name="T6" fmla="*/ 39390 w 85"/>
                  <a:gd name="T7" fmla="*/ 0 h 14"/>
                  <a:gd name="T8" fmla="*/ 48659 w 85"/>
                  <a:gd name="T9" fmla="*/ 0 h 14"/>
                  <a:gd name="T10" fmla="*/ 64878 w 85"/>
                  <a:gd name="T11" fmla="*/ 0 h 14"/>
                  <a:gd name="T12" fmla="*/ 81098 w 85"/>
                  <a:gd name="T13" fmla="*/ 4634 h 14"/>
                  <a:gd name="T14" fmla="*/ 101952 w 85"/>
                  <a:gd name="T15" fmla="*/ 4634 h 14"/>
                  <a:gd name="T16" fmla="*/ 118171 w 85"/>
                  <a:gd name="T17" fmla="*/ 4634 h 14"/>
                  <a:gd name="T18" fmla="*/ 134391 w 85"/>
                  <a:gd name="T19" fmla="*/ 6951 h 14"/>
                  <a:gd name="T20" fmla="*/ 145976 w 85"/>
                  <a:gd name="T21" fmla="*/ 11585 h 14"/>
                  <a:gd name="T22" fmla="*/ 166830 w 85"/>
                  <a:gd name="T23" fmla="*/ 11585 h 14"/>
                  <a:gd name="T24" fmla="*/ 176098 w 85"/>
                  <a:gd name="T25" fmla="*/ 16220 h 14"/>
                  <a:gd name="T26" fmla="*/ 187684 w 85"/>
                  <a:gd name="T27" fmla="*/ 20854 h 14"/>
                  <a:gd name="T28" fmla="*/ 192318 w 85"/>
                  <a:gd name="T29" fmla="*/ 20854 h 14"/>
                  <a:gd name="T30" fmla="*/ 196952 w 85"/>
                  <a:gd name="T31" fmla="*/ 27805 h 14"/>
                  <a:gd name="T32" fmla="*/ 187684 w 85"/>
                  <a:gd name="T33" fmla="*/ 32439 h 14"/>
                  <a:gd name="T34" fmla="*/ 166830 w 85"/>
                  <a:gd name="T35" fmla="*/ 32439 h 14"/>
                  <a:gd name="T36" fmla="*/ 155245 w 85"/>
                  <a:gd name="T37" fmla="*/ 32439 h 14"/>
                  <a:gd name="T38" fmla="*/ 139025 w 85"/>
                  <a:gd name="T39" fmla="*/ 32439 h 14"/>
                  <a:gd name="T40" fmla="*/ 122805 w 85"/>
                  <a:gd name="T41" fmla="*/ 32439 h 14"/>
                  <a:gd name="T42" fmla="*/ 108903 w 85"/>
                  <a:gd name="T43" fmla="*/ 32439 h 14"/>
                  <a:gd name="T44" fmla="*/ 90366 w 85"/>
                  <a:gd name="T45" fmla="*/ 27805 h 14"/>
                  <a:gd name="T46" fmla="*/ 74147 w 85"/>
                  <a:gd name="T47" fmla="*/ 23171 h 14"/>
                  <a:gd name="T48" fmla="*/ 60244 w 85"/>
                  <a:gd name="T49" fmla="*/ 23171 h 14"/>
                  <a:gd name="T50" fmla="*/ 44025 w 85"/>
                  <a:gd name="T51" fmla="*/ 23171 h 14"/>
                  <a:gd name="T52" fmla="*/ 32439 w 85"/>
                  <a:gd name="T53" fmla="*/ 20854 h 14"/>
                  <a:gd name="T54" fmla="*/ 23171 w 85"/>
                  <a:gd name="T55" fmla="*/ 20854 h 14"/>
                  <a:gd name="T56" fmla="*/ 11585 w 85"/>
                  <a:gd name="T57" fmla="*/ 20854 h 14"/>
                  <a:gd name="T58" fmla="*/ 11585 w 85"/>
                  <a:gd name="T59" fmla="*/ 20854 h 14"/>
                  <a:gd name="T60" fmla="*/ 0 w 85"/>
                  <a:gd name="T61" fmla="*/ 11585 h 14"/>
                  <a:gd name="T62" fmla="*/ 0 w 85"/>
                  <a:gd name="T63" fmla="*/ 4634 h 14"/>
                  <a:gd name="T64" fmla="*/ 6951 w 85"/>
                  <a:gd name="T65" fmla="*/ 0 h 14"/>
                  <a:gd name="T66" fmla="*/ 11585 w 85"/>
                  <a:gd name="T67" fmla="*/ 0 h 14"/>
                  <a:gd name="T68" fmla="*/ 11585 w 85"/>
                  <a:gd name="T69" fmla="*/ 0 h 14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w 85"/>
                  <a:gd name="T106" fmla="*/ 0 h 14"/>
                  <a:gd name="T107" fmla="*/ 85 w 85"/>
                  <a:gd name="T108" fmla="*/ 14 h 14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T105" t="T106" r="T107" b="T108"/>
                <a:pathLst>
                  <a:path w="85" h="14">
                    <a:moveTo>
                      <a:pt x="5" y="0"/>
                    </a:moveTo>
                    <a:lnTo>
                      <a:pt x="7" y="0"/>
                    </a:lnTo>
                    <a:lnTo>
                      <a:pt x="10" y="0"/>
                    </a:lnTo>
                    <a:lnTo>
                      <a:pt x="17" y="0"/>
                    </a:lnTo>
                    <a:lnTo>
                      <a:pt x="21" y="0"/>
                    </a:lnTo>
                    <a:lnTo>
                      <a:pt x="28" y="0"/>
                    </a:lnTo>
                    <a:lnTo>
                      <a:pt x="35" y="2"/>
                    </a:lnTo>
                    <a:lnTo>
                      <a:pt x="44" y="2"/>
                    </a:lnTo>
                    <a:lnTo>
                      <a:pt x="51" y="2"/>
                    </a:lnTo>
                    <a:lnTo>
                      <a:pt x="58" y="3"/>
                    </a:lnTo>
                    <a:lnTo>
                      <a:pt x="63" y="5"/>
                    </a:lnTo>
                    <a:lnTo>
                      <a:pt x="72" y="5"/>
                    </a:lnTo>
                    <a:lnTo>
                      <a:pt x="76" y="7"/>
                    </a:lnTo>
                    <a:lnTo>
                      <a:pt x="81" y="9"/>
                    </a:lnTo>
                    <a:lnTo>
                      <a:pt x="83" y="9"/>
                    </a:lnTo>
                    <a:lnTo>
                      <a:pt x="85" y="12"/>
                    </a:lnTo>
                    <a:lnTo>
                      <a:pt x="81" y="14"/>
                    </a:lnTo>
                    <a:lnTo>
                      <a:pt x="72" y="14"/>
                    </a:lnTo>
                    <a:lnTo>
                      <a:pt x="67" y="14"/>
                    </a:lnTo>
                    <a:lnTo>
                      <a:pt x="60" y="14"/>
                    </a:lnTo>
                    <a:lnTo>
                      <a:pt x="53" y="14"/>
                    </a:lnTo>
                    <a:lnTo>
                      <a:pt x="47" y="14"/>
                    </a:lnTo>
                    <a:lnTo>
                      <a:pt x="39" y="12"/>
                    </a:lnTo>
                    <a:lnTo>
                      <a:pt x="32" y="10"/>
                    </a:lnTo>
                    <a:lnTo>
                      <a:pt x="26" y="10"/>
                    </a:lnTo>
                    <a:lnTo>
                      <a:pt x="19" y="10"/>
                    </a:lnTo>
                    <a:lnTo>
                      <a:pt x="14" y="9"/>
                    </a:lnTo>
                    <a:lnTo>
                      <a:pt x="10" y="9"/>
                    </a:lnTo>
                    <a:lnTo>
                      <a:pt x="5" y="9"/>
                    </a:lnTo>
                    <a:lnTo>
                      <a:pt x="0" y="5"/>
                    </a:lnTo>
                    <a:lnTo>
                      <a:pt x="0" y="2"/>
                    </a:lnTo>
                    <a:lnTo>
                      <a:pt x="3" y="0"/>
                    </a:lnTo>
                    <a:lnTo>
                      <a:pt x="5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GB" sz="1400"/>
              </a:p>
            </p:txBody>
          </p:sp>
          <p:sp>
            <p:nvSpPr>
              <p:cNvPr id="37" name="Freeform 25"/>
              <p:cNvSpPr>
                <a:spLocks/>
              </p:cNvSpPr>
              <p:nvPr/>
            </p:nvSpPr>
            <p:spPr bwMode="auto">
              <a:xfrm>
                <a:off x="5955953" y="2863827"/>
                <a:ext cx="1577935" cy="1621959"/>
              </a:xfrm>
              <a:custGeom>
                <a:avLst/>
                <a:gdLst>
                  <a:gd name="T0" fmla="*/ 393904 w 681"/>
                  <a:gd name="T1" fmla="*/ 37073 h 700"/>
                  <a:gd name="T2" fmla="*/ 234026 w 681"/>
                  <a:gd name="T3" fmla="*/ 1260494 h 700"/>
                  <a:gd name="T4" fmla="*/ 0 w 681"/>
                  <a:gd name="T5" fmla="*/ 1343909 h 700"/>
                  <a:gd name="T6" fmla="*/ 85732 w 681"/>
                  <a:gd name="T7" fmla="*/ 1392568 h 700"/>
                  <a:gd name="T8" fmla="*/ 366099 w 681"/>
                  <a:gd name="T9" fmla="*/ 1346226 h 700"/>
                  <a:gd name="T10" fmla="*/ 732199 w 681"/>
                  <a:gd name="T11" fmla="*/ 294270 h 700"/>
                  <a:gd name="T12" fmla="*/ 1260494 w 681"/>
                  <a:gd name="T13" fmla="*/ 1482934 h 700"/>
                  <a:gd name="T14" fmla="*/ 1482935 w 681"/>
                  <a:gd name="T15" fmla="*/ 1621959 h 700"/>
                  <a:gd name="T16" fmla="*/ 1577935 w 681"/>
                  <a:gd name="T17" fmla="*/ 1543178 h 700"/>
                  <a:gd name="T18" fmla="*/ 1383300 w 681"/>
                  <a:gd name="T19" fmla="*/ 1413421 h 700"/>
                  <a:gd name="T20" fmla="*/ 1130737 w 681"/>
                  <a:gd name="T21" fmla="*/ 0 h 700"/>
                  <a:gd name="T22" fmla="*/ 393904 w 681"/>
                  <a:gd name="T23" fmla="*/ 37073 h 700"/>
                  <a:gd name="T24" fmla="*/ 393904 w 681"/>
                  <a:gd name="T25" fmla="*/ 37073 h 700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681"/>
                  <a:gd name="T40" fmla="*/ 0 h 700"/>
                  <a:gd name="T41" fmla="*/ 681 w 681"/>
                  <a:gd name="T42" fmla="*/ 700 h 700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681" h="700">
                    <a:moveTo>
                      <a:pt x="170" y="16"/>
                    </a:moveTo>
                    <a:lnTo>
                      <a:pt x="101" y="544"/>
                    </a:lnTo>
                    <a:lnTo>
                      <a:pt x="0" y="580"/>
                    </a:lnTo>
                    <a:lnTo>
                      <a:pt x="37" y="601"/>
                    </a:lnTo>
                    <a:lnTo>
                      <a:pt x="158" y="581"/>
                    </a:lnTo>
                    <a:lnTo>
                      <a:pt x="316" y="127"/>
                    </a:lnTo>
                    <a:lnTo>
                      <a:pt x="544" y="640"/>
                    </a:lnTo>
                    <a:lnTo>
                      <a:pt x="640" y="700"/>
                    </a:lnTo>
                    <a:lnTo>
                      <a:pt x="681" y="666"/>
                    </a:lnTo>
                    <a:lnTo>
                      <a:pt x="597" y="610"/>
                    </a:lnTo>
                    <a:lnTo>
                      <a:pt x="488" y="0"/>
                    </a:lnTo>
                    <a:lnTo>
                      <a:pt x="170" y="16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GB" sz="1400"/>
              </a:p>
            </p:txBody>
          </p:sp>
          <p:sp>
            <p:nvSpPr>
              <p:cNvPr id="38" name="Freeform 26"/>
              <p:cNvSpPr>
                <a:spLocks/>
              </p:cNvSpPr>
              <p:nvPr/>
            </p:nvSpPr>
            <p:spPr bwMode="auto">
              <a:xfrm>
                <a:off x="6259491" y="1781749"/>
                <a:ext cx="1244275" cy="1267445"/>
              </a:xfrm>
              <a:custGeom>
                <a:avLst/>
                <a:gdLst>
                  <a:gd name="T0" fmla="*/ 558418 w 537"/>
                  <a:gd name="T1" fmla="*/ 115854 h 547"/>
                  <a:gd name="T2" fmla="*/ 843419 w 537"/>
                  <a:gd name="T3" fmla="*/ 62561 h 547"/>
                  <a:gd name="T4" fmla="*/ 880492 w 537"/>
                  <a:gd name="T5" fmla="*/ 78781 h 547"/>
                  <a:gd name="T6" fmla="*/ 924517 w 537"/>
                  <a:gd name="T7" fmla="*/ 104269 h 547"/>
                  <a:gd name="T8" fmla="*/ 982444 w 537"/>
                  <a:gd name="T9" fmla="*/ 136708 h 547"/>
                  <a:gd name="T10" fmla="*/ 1040371 w 537"/>
                  <a:gd name="T11" fmla="*/ 180733 h 547"/>
                  <a:gd name="T12" fmla="*/ 1100615 w 537"/>
                  <a:gd name="T13" fmla="*/ 231708 h 547"/>
                  <a:gd name="T14" fmla="*/ 1153908 w 537"/>
                  <a:gd name="T15" fmla="*/ 291953 h 547"/>
                  <a:gd name="T16" fmla="*/ 1188665 w 537"/>
                  <a:gd name="T17" fmla="*/ 338294 h 547"/>
                  <a:gd name="T18" fmla="*/ 1211836 w 537"/>
                  <a:gd name="T19" fmla="*/ 391587 h 547"/>
                  <a:gd name="T20" fmla="*/ 1232690 w 537"/>
                  <a:gd name="T21" fmla="*/ 444880 h 547"/>
                  <a:gd name="T22" fmla="*/ 1237324 w 537"/>
                  <a:gd name="T23" fmla="*/ 486588 h 547"/>
                  <a:gd name="T24" fmla="*/ 1244275 w 537"/>
                  <a:gd name="T25" fmla="*/ 530612 h 547"/>
                  <a:gd name="T26" fmla="*/ 1237324 w 537"/>
                  <a:gd name="T27" fmla="*/ 576954 h 547"/>
                  <a:gd name="T28" fmla="*/ 1232690 w 537"/>
                  <a:gd name="T29" fmla="*/ 625613 h 547"/>
                  <a:gd name="T30" fmla="*/ 1221104 w 537"/>
                  <a:gd name="T31" fmla="*/ 669637 h 547"/>
                  <a:gd name="T32" fmla="*/ 1211836 w 537"/>
                  <a:gd name="T33" fmla="*/ 711345 h 547"/>
                  <a:gd name="T34" fmla="*/ 1190982 w 537"/>
                  <a:gd name="T35" fmla="*/ 780857 h 547"/>
                  <a:gd name="T36" fmla="*/ 1170128 w 537"/>
                  <a:gd name="T37" fmla="*/ 843419 h 547"/>
                  <a:gd name="T38" fmla="*/ 1153908 w 537"/>
                  <a:gd name="T39" fmla="*/ 887443 h 547"/>
                  <a:gd name="T40" fmla="*/ 1137689 w 537"/>
                  <a:gd name="T41" fmla="*/ 929151 h 547"/>
                  <a:gd name="T42" fmla="*/ 1114518 w 537"/>
                  <a:gd name="T43" fmla="*/ 975492 h 547"/>
                  <a:gd name="T44" fmla="*/ 1093664 w 537"/>
                  <a:gd name="T45" fmla="*/ 998663 h 547"/>
                  <a:gd name="T46" fmla="*/ 970859 w 537"/>
                  <a:gd name="T47" fmla="*/ 966224 h 547"/>
                  <a:gd name="T48" fmla="*/ 987078 w 537"/>
                  <a:gd name="T49" fmla="*/ 917565 h 547"/>
                  <a:gd name="T50" fmla="*/ 1003298 w 537"/>
                  <a:gd name="T51" fmla="*/ 864272 h 547"/>
                  <a:gd name="T52" fmla="*/ 1014883 w 537"/>
                  <a:gd name="T53" fmla="*/ 817931 h 547"/>
                  <a:gd name="T54" fmla="*/ 1019518 w 537"/>
                  <a:gd name="T55" fmla="*/ 769272 h 547"/>
                  <a:gd name="T56" fmla="*/ 1019518 w 537"/>
                  <a:gd name="T57" fmla="*/ 715979 h 547"/>
                  <a:gd name="T58" fmla="*/ 1019518 w 537"/>
                  <a:gd name="T59" fmla="*/ 653418 h 547"/>
                  <a:gd name="T60" fmla="*/ 1007932 w 537"/>
                  <a:gd name="T61" fmla="*/ 593174 h 547"/>
                  <a:gd name="T62" fmla="*/ 989395 w 537"/>
                  <a:gd name="T63" fmla="*/ 535246 h 547"/>
                  <a:gd name="T64" fmla="*/ 961590 w 537"/>
                  <a:gd name="T65" fmla="*/ 477319 h 547"/>
                  <a:gd name="T66" fmla="*/ 919883 w 537"/>
                  <a:gd name="T67" fmla="*/ 428661 h 547"/>
                  <a:gd name="T68" fmla="*/ 866590 w 537"/>
                  <a:gd name="T69" fmla="*/ 412441 h 547"/>
                  <a:gd name="T70" fmla="*/ 822565 w 537"/>
                  <a:gd name="T71" fmla="*/ 428661 h 547"/>
                  <a:gd name="T72" fmla="*/ 785492 w 537"/>
                  <a:gd name="T73" fmla="*/ 461100 h 547"/>
                  <a:gd name="T74" fmla="*/ 855005 w 537"/>
                  <a:gd name="T75" fmla="*/ 1135371 h 547"/>
                  <a:gd name="T76" fmla="*/ 173781 w 537"/>
                  <a:gd name="T77" fmla="*/ 625613 h 547"/>
                  <a:gd name="T78" fmla="*/ 164513 w 537"/>
                  <a:gd name="T79" fmla="*/ 593174 h 547"/>
                  <a:gd name="T80" fmla="*/ 157562 w 537"/>
                  <a:gd name="T81" fmla="*/ 560734 h 547"/>
                  <a:gd name="T82" fmla="*/ 139025 w 537"/>
                  <a:gd name="T83" fmla="*/ 509758 h 547"/>
                  <a:gd name="T84" fmla="*/ 127440 w 537"/>
                  <a:gd name="T85" fmla="*/ 456466 h 547"/>
                  <a:gd name="T86" fmla="*/ 111220 w 537"/>
                  <a:gd name="T87" fmla="*/ 396221 h 547"/>
                  <a:gd name="T88" fmla="*/ 101952 w 537"/>
                  <a:gd name="T89" fmla="*/ 333660 h 547"/>
                  <a:gd name="T90" fmla="*/ 99635 w 537"/>
                  <a:gd name="T91" fmla="*/ 271099 h 547"/>
                  <a:gd name="T92" fmla="*/ 99635 w 537"/>
                  <a:gd name="T93" fmla="*/ 217806 h 547"/>
                  <a:gd name="T94" fmla="*/ 101952 w 537"/>
                  <a:gd name="T95" fmla="*/ 169147 h 547"/>
                  <a:gd name="T96" fmla="*/ 120488 w 537"/>
                  <a:gd name="T97" fmla="*/ 136708 h 547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w 537"/>
                  <a:gd name="T148" fmla="*/ 0 h 547"/>
                  <a:gd name="T149" fmla="*/ 537 w 537"/>
                  <a:gd name="T150" fmla="*/ 547 h 547"/>
                </a:gdLst>
                <a:ahLst/>
                <a:cxnLst>
                  <a:cxn ang="T98">
                    <a:pos x="T0" y="T1"/>
                  </a:cxn>
                  <a:cxn ang="T99">
                    <a:pos x="T2" y="T3"/>
                  </a:cxn>
                  <a:cxn ang="T100">
                    <a:pos x="T4" y="T5"/>
                  </a:cxn>
                  <a:cxn ang="T101">
                    <a:pos x="T6" y="T7"/>
                  </a:cxn>
                  <a:cxn ang="T102">
                    <a:pos x="T8" y="T9"/>
                  </a:cxn>
                  <a:cxn ang="T103">
                    <a:pos x="T10" y="T11"/>
                  </a:cxn>
                  <a:cxn ang="T104">
                    <a:pos x="T12" y="T13"/>
                  </a:cxn>
                  <a:cxn ang="T105">
                    <a:pos x="T14" y="T15"/>
                  </a:cxn>
                  <a:cxn ang="T106">
                    <a:pos x="T16" y="T17"/>
                  </a:cxn>
                  <a:cxn ang="T107">
                    <a:pos x="T18" y="T19"/>
                  </a:cxn>
                  <a:cxn ang="T108">
                    <a:pos x="T20" y="T21"/>
                  </a:cxn>
                  <a:cxn ang="T109">
                    <a:pos x="T22" y="T23"/>
                  </a:cxn>
                  <a:cxn ang="T110">
                    <a:pos x="T24" y="T25"/>
                  </a:cxn>
                  <a:cxn ang="T111">
                    <a:pos x="T26" y="T27"/>
                  </a:cxn>
                  <a:cxn ang="T112">
                    <a:pos x="T28" y="T29"/>
                  </a:cxn>
                  <a:cxn ang="T113">
                    <a:pos x="T30" y="T31"/>
                  </a:cxn>
                  <a:cxn ang="T114">
                    <a:pos x="T32" y="T33"/>
                  </a:cxn>
                  <a:cxn ang="T115">
                    <a:pos x="T34" y="T35"/>
                  </a:cxn>
                  <a:cxn ang="T116">
                    <a:pos x="T36" y="T37"/>
                  </a:cxn>
                  <a:cxn ang="T117">
                    <a:pos x="T38" y="T39"/>
                  </a:cxn>
                  <a:cxn ang="T118">
                    <a:pos x="T40" y="T41"/>
                  </a:cxn>
                  <a:cxn ang="T119">
                    <a:pos x="T42" y="T43"/>
                  </a:cxn>
                  <a:cxn ang="T120">
                    <a:pos x="T44" y="T45"/>
                  </a:cxn>
                  <a:cxn ang="T121">
                    <a:pos x="T46" y="T47"/>
                  </a:cxn>
                  <a:cxn ang="T122">
                    <a:pos x="T48" y="T49"/>
                  </a:cxn>
                  <a:cxn ang="T123">
                    <a:pos x="T50" y="T51"/>
                  </a:cxn>
                  <a:cxn ang="T124">
                    <a:pos x="T52" y="T53"/>
                  </a:cxn>
                  <a:cxn ang="T125">
                    <a:pos x="T54" y="T55"/>
                  </a:cxn>
                  <a:cxn ang="T126">
                    <a:pos x="T56" y="T57"/>
                  </a:cxn>
                  <a:cxn ang="T127">
                    <a:pos x="T58" y="T59"/>
                  </a:cxn>
                  <a:cxn ang="T128">
                    <a:pos x="T60" y="T61"/>
                  </a:cxn>
                  <a:cxn ang="T129">
                    <a:pos x="T62" y="T63"/>
                  </a:cxn>
                  <a:cxn ang="T130">
                    <a:pos x="T64" y="T65"/>
                  </a:cxn>
                  <a:cxn ang="T131">
                    <a:pos x="T66" y="T67"/>
                  </a:cxn>
                  <a:cxn ang="T132">
                    <a:pos x="T68" y="T69"/>
                  </a:cxn>
                  <a:cxn ang="T133">
                    <a:pos x="T70" y="T71"/>
                  </a:cxn>
                  <a:cxn ang="T134">
                    <a:pos x="T72" y="T73"/>
                  </a:cxn>
                  <a:cxn ang="T135">
                    <a:pos x="T74" y="T75"/>
                  </a:cxn>
                  <a:cxn ang="T136">
                    <a:pos x="T76" y="T77"/>
                  </a:cxn>
                  <a:cxn ang="T137">
                    <a:pos x="T78" y="T79"/>
                  </a:cxn>
                  <a:cxn ang="T138">
                    <a:pos x="T80" y="T81"/>
                  </a:cxn>
                  <a:cxn ang="T139">
                    <a:pos x="T82" y="T83"/>
                  </a:cxn>
                  <a:cxn ang="T140">
                    <a:pos x="T84" y="T85"/>
                  </a:cxn>
                  <a:cxn ang="T141">
                    <a:pos x="T86" y="T87"/>
                  </a:cxn>
                  <a:cxn ang="T142">
                    <a:pos x="T88" y="T89"/>
                  </a:cxn>
                  <a:cxn ang="T143">
                    <a:pos x="T90" y="T91"/>
                  </a:cxn>
                  <a:cxn ang="T144">
                    <a:pos x="T92" y="T93"/>
                  </a:cxn>
                  <a:cxn ang="T145">
                    <a:pos x="T94" y="T95"/>
                  </a:cxn>
                  <a:cxn ang="T146">
                    <a:pos x="T96" y="T97"/>
                  </a:cxn>
                </a:cxnLst>
                <a:rect l="T147" t="T148" r="T149" b="T150"/>
                <a:pathLst>
                  <a:path w="537" h="547">
                    <a:moveTo>
                      <a:pt x="122" y="0"/>
                    </a:moveTo>
                    <a:lnTo>
                      <a:pt x="174" y="252"/>
                    </a:lnTo>
                    <a:lnTo>
                      <a:pt x="241" y="50"/>
                    </a:lnTo>
                    <a:lnTo>
                      <a:pt x="263" y="13"/>
                    </a:lnTo>
                    <a:lnTo>
                      <a:pt x="362" y="27"/>
                    </a:lnTo>
                    <a:lnTo>
                      <a:pt x="364" y="27"/>
                    </a:lnTo>
                    <a:lnTo>
                      <a:pt x="371" y="31"/>
                    </a:lnTo>
                    <a:lnTo>
                      <a:pt x="374" y="31"/>
                    </a:lnTo>
                    <a:lnTo>
                      <a:pt x="380" y="34"/>
                    </a:lnTo>
                    <a:lnTo>
                      <a:pt x="385" y="38"/>
                    </a:lnTo>
                    <a:lnTo>
                      <a:pt x="392" y="41"/>
                    </a:lnTo>
                    <a:lnTo>
                      <a:pt x="399" y="45"/>
                    </a:lnTo>
                    <a:lnTo>
                      <a:pt x="406" y="50"/>
                    </a:lnTo>
                    <a:lnTo>
                      <a:pt x="413" y="54"/>
                    </a:lnTo>
                    <a:lnTo>
                      <a:pt x="424" y="59"/>
                    </a:lnTo>
                    <a:lnTo>
                      <a:pt x="431" y="64"/>
                    </a:lnTo>
                    <a:lnTo>
                      <a:pt x="440" y="71"/>
                    </a:lnTo>
                    <a:lnTo>
                      <a:pt x="449" y="78"/>
                    </a:lnTo>
                    <a:lnTo>
                      <a:pt x="459" y="86"/>
                    </a:lnTo>
                    <a:lnTo>
                      <a:pt x="466" y="93"/>
                    </a:lnTo>
                    <a:lnTo>
                      <a:pt x="475" y="100"/>
                    </a:lnTo>
                    <a:lnTo>
                      <a:pt x="482" y="109"/>
                    </a:lnTo>
                    <a:lnTo>
                      <a:pt x="491" y="117"/>
                    </a:lnTo>
                    <a:lnTo>
                      <a:pt x="498" y="126"/>
                    </a:lnTo>
                    <a:lnTo>
                      <a:pt x="507" y="135"/>
                    </a:lnTo>
                    <a:lnTo>
                      <a:pt x="509" y="141"/>
                    </a:lnTo>
                    <a:lnTo>
                      <a:pt x="513" y="146"/>
                    </a:lnTo>
                    <a:lnTo>
                      <a:pt x="516" y="151"/>
                    </a:lnTo>
                    <a:lnTo>
                      <a:pt x="520" y="158"/>
                    </a:lnTo>
                    <a:lnTo>
                      <a:pt x="523" y="169"/>
                    </a:lnTo>
                    <a:lnTo>
                      <a:pt x="528" y="180"/>
                    </a:lnTo>
                    <a:lnTo>
                      <a:pt x="530" y="185"/>
                    </a:lnTo>
                    <a:lnTo>
                      <a:pt x="532" y="192"/>
                    </a:lnTo>
                    <a:lnTo>
                      <a:pt x="532" y="197"/>
                    </a:lnTo>
                    <a:lnTo>
                      <a:pt x="534" y="204"/>
                    </a:lnTo>
                    <a:lnTo>
                      <a:pt x="534" y="210"/>
                    </a:lnTo>
                    <a:lnTo>
                      <a:pt x="536" y="217"/>
                    </a:lnTo>
                    <a:lnTo>
                      <a:pt x="536" y="222"/>
                    </a:lnTo>
                    <a:lnTo>
                      <a:pt x="537" y="229"/>
                    </a:lnTo>
                    <a:lnTo>
                      <a:pt x="536" y="234"/>
                    </a:lnTo>
                    <a:lnTo>
                      <a:pt x="536" y="242"/>
                    </a:lnTo>
                    <a:lnTo>
                      <a:pt x="534" y="249"/>
                    </a:lnTo>
                    <a:lnTo>
                      <a:pt x="534" y="258"/>
                    </a:lnTo>
                    <a:lnTo>
                      <a:pt x="532" y="263"/>
                    </a:lnTo>
                    <a:lnTo>
                      <a:pt x="532" y="270"/>
                    </a:lnTo>
                    <a:lnTo>
                      <a:pt x="530" y="277"/>
                    </a:lnTo>
                    <a:lnTo>
                      <a:pt x="528" y="284"/>
                    </a:lnTo>
                    <a:lnTo>
                      <a:pt x="527" y="289"/>
                    </a:lnTo>
                    <a:lnTo>
                      <a:pt x="525" y="295"/>
                    </a:lnTo>
                    <a:lnTo>
                      <a:pt x="523" y="302"/>
                    </a:lnTo>
                    <a:lnTo>
                      <a:pt x="523" y="307"/>
                    </a:lnTo>
                    <a:lnTo>
                      <a:pt x="520" y="318"/>
                    </a:lnTo>
                    <a:lnTo>
                      <a:pt x="516" y="328"/>
                    </a:lnTo>
                    <a:lnTo>
                      <a:pt x="514" y="337"/>
                    </a:lnTo>
                    <a:lnTo>
                      <a:pt x="511" y="348"/>
                    </a:lnTo>
                    <a:lnTo>
                      <a:pt x="509" y="355"/>
                    </a:lnTo>
                    <a:lnTo>
                      <a:pt x="505" y="364"/>
                    </a:lnTo>
                    <a:lnTo>
                      <a:pt x="504" y="371"/>
                    </a:lnTo>
                    <a:lnTo>
                      <a:pt x="502" y="378"/>
                    </a:lnTo>
                    <a:lnTo>
                      <a:pt x="498" y="383"/>
                    </a:lnTo>
                    <a:lnTo>
                      <a:pt x="497" y="389"/>
                    </a:lnTo>
                    <a:lnTo>
                      <a:pt x="495" y="394"/>
                    </a:lnTo>
                    <a:lnTo>
                      <a:pt x="491" y="401"/>
                    </a:lnTo>
                    <a:lnTo>
                      <a:pt x="488" y="408"/>
                    </a:lnTo>
                    <a:lnTo>
                      <a:pt x="482" y="415"/>
                    </a:lnTo>
                    <a:lnTo>
                      <a:pt x="481" y="421"/>
                    </a:lnTo>
                    <a:lnTo>
                      <a:pt x="477" y="424"/>
                    </a:lnTo>
                    <a:lnTo>
                      <a:pt x="474" y="430"/>
                    </a:lnTo>
                    <a:lnTo>
                      <a:pt x="472" y="431"/>
                    </a:lnTo>
                    <a:lnTo>
                      <a:pt x="417" y="422"/>
                    </a:lnTo>
                    <a:lnTo>
                      <a:pt x="417" y="421"/>
                    </a:lnTo>
                    <a:lnTo>
                      <a:pt x="419" y="417"/>
                    </a:lnTo>
                    <a:lnTo>
                      <a:pt x="420" y="412"/>
                    </a:lnTo>
                    <a:lnTo>
                      <a:pt x="424" y="405"/>
                    </a:lnTo>
                    <a:lnTo>
                      <a:pt x="426" y="396"/>
                    </a:lnTo>
                    <a:lnTo>
                      <a:pt x="429" y="385"/>
                    </a:lnTo>
                    <a:lnTo>
                      <a:pt x="431" y="380"/>
                    </a:lnTo>
                    <a:lnTo>
                      <a:pt x="433" y="373"/>
                    </a:lnTo>
                    <a:lnTo>
                      <a:pt x="435" y="367"/>
                    </a:lnTo>
                    <a:lnTo>
                      <a:pt x="436" y="362"/>
                    </a:lnTo>
                    <a:lnTo>
                      <a:pt x="438" y="353"/>
                    </a:lnTo>
                    <a:lnTo>
                      <a:pt x="438" y="346"/>
                    </a:lnTo>
                    <a:lnTo>
                      <a:pt x="440" y="339"/>
                    </a:lnTo>
                    <a:lnTo>
                      <a:pt x="440" y="332"/>
                    </a:lnTo>
                    <a:lnTo>
                      <a:pt x="440" y="325"/>
                    </a:lnTo>
                    <a:lnTo>
                      <a:pt x="440" y="316"/>
                    </a:lnTo>
                    <a:lnTo>
                      <a:pt x="440" y="309"/>
                    </a:lnTo>
                    <a:lnTo>
                      <a:pt x="442" y="300"/>
                    </a:lnTo>
                    <a:lnTo>
                      <a:pt x="440" y="291"/>
                    </a:lnTo>
                    <a:lnTo>
                      <a:pt x="440" y="282"/>
                    </a:lnTo>
                    <a:lnTo>
                      <a:pt x="438" y="273"/>
                    </a:lnTo>
                    <a:lnTo>
                      <a:pt x="438" y="266"/>
                    </a:lnTo>
                    <a:lnTo>
                      <a:pt x="435" y="256"/>
                    </a:lnTo>
                    <a:lnTo>
                      <a:pt x="433" y="247"/>
                    </a:lnTo>
                    <a:lnTo>
                      <a:pt x="429" y="238"/>
                    </a:lnTo>
                    <a:lnTo>
                      <a:pt x="427" y="231"/>
                    </a:lnTo>
                    <a:lnTo>
                      <a:pt x="424" y="220"/>
                    </a:lnTo>
                    <a:lnTo>
                      <a:pt x="419" y="213"/>
                    </a:lnTo>
                    <a:lnTo>
                      <a:pt x="415" y="206"/>
                    </a:lnTo>
                    <a:lnTo>
                      <a:pt x="411" y="201"/>
                    </a:lnTo>
                    <a:lnTo>
                      <a:pt x="404" y="192"/>
                    </a:lnTo>
                    <a:lnTo>
                      <a:pt x="397" y="185"/>
                    </a:lnTo>
                    <a:lnTo>
                      <a:pt x="388" y="180"/>
                    </a:lnTo>
                    <a:lnTo>
                      <a:pt x="381" y="178"/>
                    </a:lnTo>
                    <a:lnTo>
                      <a:pt x="374" y="178"/>
                    </a:lnTo>
                    <a:lnTo>
                      <a:pt x="367" y="180"/>
                    </a:lnTo>
                    <a:lnTo>
                      <a:pt x="360" y="183"/>
                    </a:lnTo>
                    <a:lnTo>
                      <a:pt x="355" y="185"/>
                    </a:lnTo>
                    <a:lnTo>
                      <a:pt x="349" y="188"/>
                    </a:lnTo>
                    <a:lnTo>
                      <a:pt x="346" y="192"/>
                    </a:lnTo>
                    <a:lnTo>
                      <a:pt x="339" y="199"/>
                    </a:lnTo>
                    <a:lnTo>
                      <a:pt x="337" y="203"/>
                    </a:lnTo>
                    <a:lnTo>
                      <a:pt x="339" y="350"/>
                    </a:lnTo>
                    <a:lnTo>
                      <a:pt x="369" y="490"/>
                    </a:lnTo>
                    <a:lnTo>
                      <a:pt x="195" y="547"/>
                    </a:lnTo>
                    <a:lnTo>
                      <a:pt x="0" y="513"/>
                    </a:lnTo>
                    <a:lnTo>
                      <a:pt x="75" y="270"/>
                    </a:lnTo>
                    <a:lnTo>
                      <a:pt x="75" y="266"/>
                    </a:lnTo>
                    <a:lnTo>
                      <a:pt x="73" y="261"/>
                    </a:lnTo>
                    <a:lnTo>
                      <a:pt x="71" y="256"/>
                    </a:lnTo>
                    <a:lnTo>
                      <a:pt x="69" y="252"/>
                    </a:lnTo>
                    <a:lnTo>
                      <a:pt x="68" y="247"/>
                    </a:lnTo>
                    <a:lnTo>
                      <a:pt x="68" y="242"/>
                    </a:lnTo>
                    <a:lnTo>
                      <a:pt x="64" y="234"/>
                    </a:lnTo>
                    <a:lnTo>
                      <a:pt x="64" y="227"/>
                    </a:lnTo>
                    <a:lnTo>
                      <a:pt x="60" y="220"/>
                    </a:lnTo>
                    <a:lnTo>
                      <a:pt x="59" y="213"/>
                    </a:lnTo>
                    <a:lnTo>
                      <a:pt x="57" y="204"/>
                    </a:lnTo>
                    <a:lnTo>
                      <a:pt x="55" y="197"/>
                    </a:lnTo>
                    <a:lnTo>
                      <a:pt x="53" y="188"/>
                    </a:lnTo>
                    <a:lnTo>
                      <a:pt x="52" y="180"/>
                    </a:lnTo>
                    <a:lnTo>
                      <a:pt x="48" y="171"/>
                    </a:lnTo>
                    <a:lnTo>
                      <a:pt x="48" y="162"/>
                    </a:lnTo>
                    <a:lnTo>
                      <a:pt x="46" y="153"/>
                    </a:lnTo>
                    <a:lnTo>
                      <a:pt x="44" y="144"/>
                    </a:lnTo>
                    <a:lnTo>
                      <a:pt x="44" y="135"/>
                    </a:lnTo>
                    <a:lnTo>
                      <a:pt x="43" y="126"/>
                    </a:lnTo>
                    <a:lnTo>
                      <a:pt x="43" y="117"/>
                    </a:lnTo>
                    <a:lnTo>
                      <a:pt x="43" y="110"/>
                    </a:lnTo>
                    <a:lnTo>
                      <a:pt x="43" y="101"/>
                    </a:lnTo>
                    <a:lnTo>
                      <a:pt x="43" y="94"/>
                    </a:lnTo>
                    <a:lnTo>
                      <a:pt x="43" y="86"/>
                    </a:lnTo>
                    <a:lnTo>
                      <a:pt x="44" y="80"/>
                    </a:lnTo>
                    <a:lnTo>
                      <a:pt x="44" y="73"/>
                    </a:lnTo>
                    <a:lnTo>
                      <a:pt x="46" y="68"/>
                    </a:lnTo>
                    <a:lnTo>
                      <a:pt x="48" y="62"/>
                    </a:lnTo>
                    <a:lnTo>
                      <a:pt x="52" y="59"/>
                    </a:lnTo>
                    <a:lnTo>
                      <a:pt x="122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GB" sz="1400"/>
              </a:p>
            </p:txBody>
          </p:sp>
          <p:sp>
            <p:nvSpPr>
              <p:cNvPr id="39" name="Freeform 27"/>
              <p:cNvSpPr>
                <a:spLocks/>
              </p:cNvSpPr>
              <p:nvPr/>
            </p:nvSpPr>
            <p:spPr bwMode="auto">
              <a:xfrm>
                <a:off x="7082056" y="2358703"/>
                <a:ext cx="565369" cy="500490"/>
              </a:xfrm>
              <a:custGeom>
                <a:avLst/>
                <a:gdLst>
                  <a:gd name="T0" fmla="*/ 39390 w 244"/>
                  <a:gd name="T1" fmla="*/ 0 h 216"/>
                  <a:gd name="T2" fmla="*/ 0 w 244"/>
                  <a:gd name="T3" fmla="*/ 405490 h 216"/>
                  <a:gd name="T4" fmla="*/ 549149 w 244"/>
                  <a:gd name="T5" fmla="*/ 500490 h 216"/>
                  <a:gd name="T6" fmla="*/ 565369 w 244"/>
                  <a:gd name="T7" fmla="*/ 468051 h 216"/>
                  <a:gd name="T8" fmla="*/ 48659 w 244"/>
                  <a:gd name="T9" fmla="*/ 335977 h 216"/>
                  <a:gd name="T10" fmla="*/ 95001 w 244"/>
                  <a:gd name="T11" fmla="*/ 55610 h 216"/>
                  <a:gd name="T12" fmla="*/ 39390 w 244"/>
                  <a:gd name="T13" fmla="*/ 0 h 216"/>
                  <a:gd name="T14" fmla="*/ 39390 w 244"/>
                  <a:gd name="T15" fmla="*/ 0 h 21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44"/>
                  <a:gd name="T25" fmla="*/ 0 h 216"/>
                  <a:gd name="T26" fmla="*/ 244 w 244"/>
                  <a:gd name="T27" fmla="*/ 216 h 21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44" h="216">
                    <a:moveTo>
                      <a:pt x="17" y="0"/>
                    </a:moveTo>
                    <a:lnTo>
                      <a:pt x="0" y="175"/>
                    </a:lnTo>
                    <a:lnTo>
                      <a:pt x="237" y="216"/>
                    </a:lnTo>
                    <a:lnTo>
                      <a:pt x="244" y="202"/>
                    </a:lnTo>
                    <a:lnTo>
                      <a:pt x="21" y="145"/>
                    </a:lnTo>
                    <a:lnTo>
                      <a:pt x="41" y="24"/>
                    </a:lnTo>
                    <a:lnTo>
                      <a:pt x="17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GB" sz="1400"/>
              </a:p>
            </p:txBody>
          </p:sp>
          <p:sp>
            <p:nvSpPr>
              <p:cNvPr id="40" name="Freeform 28"/>
              <p:cNvSpPr>
                <a:spLocks/>
              </p:cNvSpPr>
              <p:nvPr/>
            </p:nvSpPr>
            <p:spPr bwMode="auto">
              <a:xfrm>
                <a:off x="7232667" y="2358703"/>
                <a:ext cx="509759" cy="405490"/>
              </a:xfrm>
              <a:custGeom>
                <a:avLst/>
                <a:gdLst>
                  <a:gd name="T0" fmla="*/ 0 w 220"/>
                  <a:gd name="T1" fmla="*/ 0 h 175"/>
                  <a:gd name="T2" fmla="*/ 509759 w 220"/>
                  <a:gd name="T3" fmla="*/ 122806 h 175"/>
                  <a:gd name="T4" fmla="*/ 472686 w 220"/>
                  <a:gd name="T5" fmla="*/ 405490 h 175"/>
                  <a:gd name="T6" fmla="*/ 440246 w 220"/>
                  <a:gd name="T7" fmla="*/ 405490 h 175"/>
                  <a:gd name="T8" fmla="*/ 472686 w 220"/>
                  <a:gd name="T9" fmla="*/ 192318 h 175"/>
                  <a:gd name="T10" fmla="*/ 13903 w 220"/>
                  <a:gd name="T11" fmla="*/ 55610 h 175"/>
                  <a:gd name="T12" fmla="*/ 0 w 220"/>
                  <a:gd name="T13" fmla="*/ 0 h 175"/>
                  <a:gd name="T14" fmla="*/ 0 w 220"/>
                  <a:gd name="T15" fmla="*/ 0 h 175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20"/>
                  <a:gd name="T25" fmla="*/ 0 h 175"/>
                  <a:gd name="T26" fmla="*/ 220 w 220"/>
                  <a:gd name="T27" fmla="*/ 175 h 175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20" h="175">
                    <a:moveTo>
                      <a:pt x="0" y="0"/>
                    </a:moveTo>
                    <a:lnTo>
                      <a:pt x="220" y="53"/>
                    </a:lnTo>
                    <a:lnTo>
                      <a:pt x="204" y="175"/>
                    </a:lnTo>
                    <a:lnTo>
                      <a:pt x="190" y="175"/>
                    </a:lnTo>
                    <a:lnTo>
                      <a:pt x="204" y="83"/>
                    </a:lnTo>
                    <a:lnTo>
                      <a:pt x="6" y="2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GB" sz="1400"/>
              </a:p>
            </p:txBody>
          </p:sp>
          <p:sp>
            <p:nvSpPr>
              <p:cNvPr id="41" name="Freeform 29"/>
              <p:cNvSpPr>
                <a:spLocks/>
              </p:cNvSpPr>
              <p:nvPr/>
            </p:nvSpPr>
            <p:spPr bwMode="auto">
              <a:xfrm>
                <a:off x="7211813" y="2810534"/>
                <a:ext cx="194635" cy="159879"/>
              </a:xfrm>
              <a:custGeom>
                <a:avLst/>
                <a:gdLst>
                  <a:gd name="T0" fmla="*/ 62561 w 84"/>
                  <a:gd name="T1" fmla="*/ 0 h 69"/>
                  <a:gd name="T2" fmla="*/ 0 w 84"/>
                  <a:gd name="T3" fmla="*/ 81098 h 69"/>
                  <a:gd name="T4" fmla="*/ 55610 w 84"/>
                  <a:gd name="T5" fmla="*/ 90366 h 69"/>
                  <a:gd name="T6" fmla="*/ 62561 w 84"/>
                  <a:gd name="T7" fmla="*/ 127440 h 69"/>
                  <a:gd name="T8" fmla="*/ 120488 w 84"/>
                  <a:gd name="T9" fmla="*/ 122806 h 69"/>
                  <a:gd name="T10" fmla="*/ 104269 w 84"/>
                  <a:gd name="T11" fmla="*/ 155245 h 69"/>
                  <a:gd name="T12" fmla="*/ 145976 w 84"/>
                  <a:gd name="T13" fmla="*/ 159879 h 69"/>
                  <a:gd name="T14" fmla="*/ 194635 w 84"/>
                  <a:gd name="T15" fmla="*/ 23171 h 69"/>
                  <a:gd name="T16" fmla="*/ 62561 w 84"/>
                  <a:gd name="T17" fmla="*/ 0 h 69"/>
                  <a:gd name="T18" fmla="*/ 62561 w 84"/>
                  <a:gd name="T19" fmla="*/ 0 h 69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84"/>
                  <a:gd name="T31" fmla="*/ 0 h 69"/>
                  <a:gd name="T32" fmla="*/ 84 w 84"/>
                  <a:gd name="T33" fmla="*/ 69 h 69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84" h="69">
                    <a:moveTo>
                      <a:pt x="27" y="0"/>
                    </a:moveTo>
                    <a:lnTo>
                      <a:pt x="0" y="35"/>
                    </a:lnTo>
                    <a:lnTo>
                      <a:pt x="24" y="39"/>
                    </a:lnTo>
                    <a:lnTo>
                      <a:pt x="27" y="55"/>
                    </a:lnTo>
                    <a:lnTo>
                      <a:pt x="52" y="53"/>
                    </a:lnTo>
                    <a:lnTo>
                      <a:pt x="45" y="67"/>
                    </a:lnTo>
                    <a:lnTo>
                      <a:pt x="63" y="69"/>
                    </a:lnTo>
                    <a:lnTo>
                      <a:pt x="84" y="10"/>
                    </a:lnTo>
                    <a:lnTo>
                      <a:pt x="27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GB" sz="1400"/>
              </a:p>
            </p:txBody>
          </p:sp>
          <p:sp>
            <p:nvSpPr>
              <p:cNvPr id="42" name="Freeform 30"/>
              <p:cNvSpPr>
                <a:spLocks/>
              </p:cNvSpPr>
              <p:nvPr/>
            </p:nvSpPr>
            <p:spPr bwMode="auto">
              <a:xfrm>
                <a:off x="7177057" y="2794315"/>
                <a:ext cx="90366" cy="74147"/>
              </a:xfrm>
              <a:custGeom>
                <a:avLst/>
                <a:gdLst>
                  <a:gd name="T0" fmla="*/ 76464 w 39"/>
                  <a:gd name="T1" fmla="*/ 16220 h 32"/>
                  <a:gd name="T2" fmla="*/ 6951 w 39"/>
                  <a:gd name="T3" fmla="*/ 0 h 32"/>
                  <a:gd name="T4" fmla="*/ 0 w 39"/>
                  <a:gd name="T5" fmla="*/ 18537 h 32"/>
                  <a:gd name="T6" fmla="*/ 90366 w 39"/>
                  <a:gd name="T7" fmla="*/ 74147 h 32"/>
                  <a:gd name="T8" fmla="*/ 76464 w 39"/>
                  <a:gd name="T9" fmla="*/ 16220 h 32"/>
                  <a:gd name="T10" fmla="*/ 76464 w 39"/>
                  <a:gd name="T11" fmla="*/ 16220 h 3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9"/>
                  <a:gd name="T19" fmla="*/ 0 h 32"/>
                  <a:gd name="T20" fmla="*/ 39 w 39"/>
                  <a:gd name="T21" fmla="*/ 32 h 32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9" h="32">
                    <a:moveTo>
                      <a:pt x="33" y="7"/>
                    </a:moveTo>
                    <a:lnTo>
                      <a:pt x="3" y="0"/>
                    </a:lnTo>
                    <a:lnTo>
                      <a:pt x="0" y="8"/>
                    </a:lnTo>
                    <a:lnTo>
                      <a:pt x="39" y="32"/>
                    </a:lnTo>
                    <a:lnTo>
                      <a:pt x="33" y="7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GB" sz="1400"/>
              </a:p>
            </p:txBody>
          </p:sp>
          <p:sp>
            <p:nvSpPr>
              <p:cNvPr id="43" name="Freeform 31"/>
              <p:cNvSpPr>
                <a:spLocks/>
              </p:cNvSpPr>
              <p:nvPr/>
            </p:nvSpPr>
            <p:spPr bwMode="auto">
              <a:xfrm>
                <a:off x="5960587" y="1939310"/>
                <a:ext cx="495856" cy="850370"/>
              </a:xfrm>
              <a:custGeom>
                <a:avLst/>
                <a:gdLst>
                  <a:gd name="T0" fmla="*/ 419392 w 214"/>
                  <a:gd name="T1" fmla="*/ 0 h 367"/>
                  <a:gd name="T2" fmla="*/ 303538 w 214"/>
                  <a:gd name="T3" fmla="*/ 389270 h 367"/>
                  <a:gd name="T4" fmla="*/ 0 w 214"/>
                  <a:gd name="T5" fmla="*/ 820248 h 367"/>
                  <a:gd name="T6" fmla="*/ 90366 w 214"/>
                  <a:gd name="T7" fmla="*/ 850370 h 367"/>
                  <a:gd name="T8" fmla="*/ 90366 w 214"/>
                  <a:gd name="T9" fmla="*/ 845736 h 367"/>
                  <a:gd name="T10" fmla="*/ 101952 w 214"/>
                  <a:gd name="T11" fmla="*/ 838785 h 367"/>
                  <a:gd name="T12" fmla="*/ 111220 w 214"/>
                  <a:gd name="T13" fmla="*/ 834150 h 367"/>
                  <a:gd name="T14" fmla="*/ 118171 w 214"/>
                  <a:gd name="T15" fmla="*/ 824882 h 367"/>
                  <a:gd name="T16" fmla="*/ 129757 w 214"/>
                  <a:gd name="T17" fmla="*/ 820248 h 367"/>
                  <a:gd name="T18" fmla="*/ 143659 w 214"/>
                  <a:gd name="T19" fmla="*/ 817931 h 367"/>
                  <a:gd name="T20" fmla="*/ 155245 w 214"/>
                  <a:gd name="T21" fmla="*/ 804028 h 367"/>
                  <a:gd name="T22" fmla="*/ 171464 w 214"/>
                  <a:gd name="T23" fmla="*/ 797077 h 367"/>
                  <a:gd name="T24" fmla="*/ 185367 w 214"/>
                  <a:gd name="T25" fmla="*/ 787809 h 367"/>
                  <a:gd name="T26" fmla="*/ 201586 w 214"/>
                  <a:gd name="T27" fmla="*/ 780857 h 367"/>
                  <a:gd name="T28" fmla="*/ 217806 w 214"/>
                  <a:gd name="T29" fmla="*/ 766955 h 367"/>
                  <a:gd name="T30" fmla="*/ 238660 w 214"/>
                  <a:gd name="T31" fmla="*/ 755370 h 367"/>
                  <a:gd name="T32" fmla="*/ 254879 w 214"/>
                  <a:gd name="T33" fmla="*/ 743784 h 367"/>
                  <a:gd name="T34" fmla="*/ 271099 w 214"/>
                  <a:gd name="T35" fmla="*/ 734516 h 367"/>
                  <a:gd name="T36" fmla="*/ 287318 w 214"/>
                  <a:gd name="T37" fmla="*/ 718296 h 367"/>
                  <a:gd name="T38" fmla="*/ 308172 w 214"/>
                  <a:gd name="T39" fmla="*/ 706711 h 367"/>
                  <a:gd name="T40" fmla="*/ 324392 w 214"/>
                  <a:gd name="T41" fmla="*/ 692808 h 367"/>
                  <a:gd name="T42" fmla="*/ 340611 w 214"/>
                  <a:gd name="T43" fmla="*/ 681223 h 367"/>
                  <a:gd name="T44" fmla="*/ 356831 w 214"/>
                  <a:gd name="T45" fmla="*/ 669637 h 367"/>
                  <a:gd name="T46" fmla="*/ 373051 w 214"/>
                  <a:gd name="T47" fmla="*/ 653418 h 367"/>
                  <a:gd name="T48" fmla="*/ 389270 w 214"/>
                  <a:gd name="T49" fmla="*/ 639515 h 367"/>
                  <a:gd name="T50" fmla="*/ 405490 w 214"/>
                  <a:gd name="T51" fmla="*/ 627930 h 367"/>
                  <a:gd name="T52" fmla="*/ 419392 w 214"/>
                  <a:gd name="T53" fmla="*/ 616345 h 367"/>
                  <a:gd name="T54" fmla="*/ 435612 w 214"/>
                  <a:gd name="T55" fmla="*/ 600125 h 367"/>
                  <a:gd name="T56" fmla="*/ 447197 w 214"/>
                  <a:gd name="T57" fmla="*/ 590856 h 367"/>
                  <a:gd name="T58" fmla="*/ 456466 w 214"/>
                  <a:gd name="T59" fmla="*/ 579271 h 367"/>
                  <a:gd name="T60" fmla="*/ 472685 w 214"/>
                  <a:gd name="T61" fmla="*/ 558417 h 367"/>
                  <a:gd name="T62" fmla="*/ 488905 w 214"/>
                  <a:gd name="T63" fmla="*/ 537564 h 367"/>
                  <a:gd name="T64" fmla="*/ 488905 w 214"/>
                  <a:gd name="T65" fmla="*/ 512076 h 367"/>
                  <a:gd name="T66" fmla="*/ 491222 w 214"/>
                  <a:gd name="T67" fmla="*/ 493539 h 367"/>
                  <a:gd name="T68" fmla="*/ 491222 w 214"/>
                  <a:gd name="T69" fmla="*/ 475002 h 367"/>
                  <a:gd name="T70" fmla="*/ 491222 w 214"/>
                  <a:gd name="T71" fmla="*/ 463417 h 367"/>
                  <a:gd name="T72" fmla="*/ 491222 w 214"/>
                  <a:gd name="T73" fmla="*/ 451831 h 367"/>
                  <a:gd name="T74" fmla="*/ 495856 w 214"/>
                  <a:gd name="T75" fmla="*/ 440246 h 367"/>
                  <a:gd name="T76" fmla="*/ 491222 w 214"/>
                  <a:gd name="T77" fmla="*/ 421709 h 367"/>
                  <a:gd name="T78" fmla="*/ 491222 w 214"/>
                  <a:gd name="T79" fmla="*/ 410124 h 367"/>
                  <a:gd name="T80" fmla="*/ 491222 w 214"/>
                  <a:gd name="T81" fmla="*/ 393904 h 367"/>
                  <a:gd name="T82" fmla="*/ 491222 w 214"/>
                  <a:gd name="T83" fmla="*/ 382319 h 367"/>
                  <a:gd name="T84" fmla="*/ 488905 w 214"/>
                  <a:gd name="T85" fmla="*/ 366099 h 367"/>
                  <a:gd name="T86" fmla="*/ 488905 w 214"/>
                  <a:gd name="T87" fmla="*/ 352197 h 367"/>
                  <a:gd name="T88" fmla="*/ 488905 w 214"/>
                  <a:gd name="T89" fmla="*/ 335977 h 367"/>
                  <a:gd name="T90" fmla="*/ 488905 w 214"/>
                  <a:gd name="T91" fmla="*/ 329026 h 367"/>
                  <a:gd name="T92" fmla="*/ 484271 w 214"/>
                  <a:gd name="T93" fmla="*/ 312806 h 367"/>
                  <a:gd name="T94" fmla="*/ 484271 w 214"/>
                  <a:gd name="T95" fmla="*/ 298904 h 367"/>
                  <a:gd name="T96" fmla="*/ 479636 w 214"/>
                  <a:gd name="T97" fmla="*/ 287318 h 367"/>
                  <a:gd name="T98" fmla="*/ 479636 w 214"/>
                  <a:gd name="T99" fmla="*/ 275733 h 367"/>
                  <a:gd name="T100" fmla="*/ 472685 w 214"/>
                  <a:gd name="T101" fmla="*/ 254879 h 367"/>
                  <a:gd name="T102" fmla="*/ 472685 w 214"/>
                  <a:gd name="T103" fmla="*/ 234026 h 367"/>
                  <a:gd name="T104" fmla="*/ 468051 w 214"/>
                  <a:gd name="T105" fmla="*/ 217806 h 367"/>
                  <a:gd name="T106" fmla="*/ 463417 w 214"/>
                  <a:gd name="T107" fmla="*/ 208538 h 367"/>
                  <a:gd name="T108" fmla="*/ 463417 w 214"/>
                  <a:gd name="T109" fmla="*/ 201586 h 367"/>
                  <a:gd name="T110" fmla="*/ 419392 w 214"/>
                  <a:gd name="T111" fmla="*/ 0 h 367"/>
                  <a:gd name="T112" fmla="*/ 419392 w 214"/>
                  <a:gd name="T113" fmla="*/ 0 h 367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w 214"/>
                  <a:gd name="T172" fmla="*/ 0 h 367"/>
                  <a:gd name="T173" fmla="*/ 214 w 214"/>
                  <a:gd name="T174" fmla="*/ 367 h 367"/>
                </a:gdLst>
                <a:ahLst/>
                <a:cxnLst>
                  <a:cxn ang="T114">
                    <a:pos x="T0" y="T1"/>
                  </a:cxn>
                  <a:cxn ang="T115">
                    <a:pos x="T2" y="T3"/>
                  </a:cxn>
                  <a:cxn ang="T116">
                    <a:pos x="T4" y="T5"/>
                  </a:cxn>
                  <a:cxn ang="T117">
                    <a:pos x="T6" y="T7"/>
                  </a:cxn>
                  <a:cxn ang="T118">
                    <a:pos x="T8" y="T9"/>
                  </a:cxn>
                  <a:cxn ang="T119">
                    <a:pos x="T10" y="T11"/>
                  </a:cxn>
                  <a:cxn ang="T120">
                    <a:pos x="T12" y="T13"/>
                  </a:cxn>
                  <a:cxn ang="T121">
                    <a:pos x="T14" y="T15"/>
                  </a:cxn>
                  <a:cxn ang="T122">
                    <a:pos x="T16" y="T17"/>
                  </a:cxn>
                  <a:cxn ang="T123">
                    <a:pos x="T18" y="T19"/>
                  </a:cxn>
                  <a:cxn ang="T124">
                    <a:pos x="T20" y="T21"/>
                  </a:cxn>
                  <a:cxn ang="T125">
                    <a:pos x="T22" y="T23"/>
                  </a:cxn>
                  <a:cxn ang="T126">
                    <a:pos x="T24" y="T25"/>
                  </a:cxn>
                  <a:cxn ang="T127">
                    <a:pos x="T26" y="T27"/>
                  </a:cxn>
                  <a:cxn ang="T128">
                    <a:pos x="T28" y="T29"/>
                  </a:cxn>
                  <a:cxn ang="T129">
                    <a:pos x="T30" y="T31"/>
                  </a:cxn>
                  <a:cxn ang="T130">
                    <a:pos x="T32" y="T33"/>
                  </a:cxn>
                  <a:cxn ang="T131">
                    <a:pos x="T34" y="T35"/>
                  </a:cxn>
                  <a:cxn ang="T132">
                    <a:pos x="T36" y="T37"/>
                  </a:cxn>
                  <a:cxn ang="T133">
                    <a:pos x="T38" y="T39"/>
                  </a:cxn>
                  <a:cxn ang="T134">
                    <a:pos x="T40" y="T41"/>
                  </a:cxn>
                  <a:cxn ang="T135">
                    <a:pos x="T42" y="T43"/>
                  </a:cxn>
                  <a:cxn ang="T136">
                    <a:pos x="T44" y="T45"/>
                  </a:cxn>
                  <a:cxn ang="T137">
                    <a:pos x="T46" y="T47"/>
                  </a:cxn>
                  <a:cxn ang="T138">
                    <a:pos x="T48" y="T49"/>
                  </a:cxn>
                  <a:cxn ang="T139">
                    <a:pos x="T50" y="T51"/>
                  </a:cxn>
                  <a:cxn ang="T140">
                    <a:pos x="T52" y="T53"/>
                  </a:cxn>
                  <a:cxn ang="T141">
                    <a:pos x="T54" y="T55"/>
                  </a:cxn>
                  <a:cxn ang="T142">
                    <a:pos x="T56" y="T57"/>
                  </a:cxn>
                  <a:cxn ang="T143">
                    <a:pos x="T58" y="T59"/>
                  </a:cxn>
                  <a:cxn ang="T144">
                    <a:pos x="T60" y="T61"/>
                  </a:cxn>
                  <a:cxn ang="T145">
                    <a:pos x="T62" y="T63"/>
                  </a:cxn>
                  <a:cxn ang="T146">
                    <a:pos x="T64" y="T65"/>
                  </a:cxn>
                  <a:cxn ang="T147">
                    <a:pos x="T66" y="T67"/>
                  </a:cxn>
                  <a:cxn ang="T148">
                    <a:pos x="T68" y="T69"/>
                  </a:cxn>
                  <a:cxn ang="T149">
                    <a:pos x="T70" y="T71"/>
                  </a:cxn>
                  <a:cxn ang="T150">
                    <a:pos x="T72" y="T73"/>
                  </a:cxn>
                  <a:cxn ang="T151">
                    <a:pos x="T74" y="T75"/>
                  </a:cxn>
                  <a:cxn ang="T152">
                    <a:pos x="T76" y="T77"/>
                  </a:cxn>
                  <a:cxn ang="T153">
                    <a:pos x="T78" y="T79"/>
                  </a:cxn>
                  <a:cxn ang="T154">
                    <a:pos x="T80" y="T81"/>
                  </a:cxn>
                  <a:cxn ang="T155">
                    <a:pos x="T82" y="T83"/>
                  </a:cxn>
                  <a:cxn ang="T156">
                    <a:pos x="T84" y="T85"/>
                  </a:cxn>
                  <a:cxn ang="T157">
                    <a:pos x="T86" y="T87"/>
                  </a:cxn>
                  <a:cxn ang="T158">
                    <a:pos x="T88" y="T89"/>
                  </a:cxn>
                  <a:cxn ang="T159">
                    <a:pos x="T90" y="T91"/>
                  </a:cxn>
                  <a:cxn ang="T160">
                    <a:pos x="T92" y="T93"/>
                  </a:cxn>
                  <a:cxn ang="T161">
                    <a:pos x="T94" y="T95"/>
                  </a:cxn>
                  <a:cxn ang="T162">
                    <a:pos x="T96" y="T97"/>
                  </a:cxn>
                  <a:cxn ang="T163">
                    <a:pos x="T98" y="T99"/>
                  </a:cxn>
                  <a:cxn ang="T164">
                    <a:pos x="T100" y="T101"/>
                  </a:cxn>
                  <a:cxn ang="T165">
                    <a:pos x="T102" y="T103"/>
                  </a:cxn>
                  <a:cxn ang="T166">
                    <a:pos x="T104" y="T105"/>
                  </a:cxn>
                  <a:cxn ang="T167">
                    <a:pos x="T106" y="T107"/>
                  </a:cxn>
                  <a:cxn ang="T168">
                    <a:pos x="T108" y="T109"/>
                  </a:cxn>
                  <a:cxn ang="T169">
                    <a:pos x="T110" y="T111"/>
                  </a:cxn>
                  <a:cxn ang="T170">
                    <a:pos x="T112" y="T113"/>
                  </a:cxn>
                </a:cxnLst>
                <a:rect l="T171" t="T172" r="T173" b="T174"/>
                <a:pathLst>
                  <a:path w="214" h="367">
                    <a:moveTo>
                      <a:pt x="181" y="0"/>
                    </a:moveTo>
                    <a:lnTo>
                      <a:pt x="131" y="168"/>
                    </a:lnTo>
                    <a:lnTo>
                      <a:pt x="0" y="354"/>
                    </a:lnTo>
                    <a:lnTo>
                      <a:pt x="39" y="367"/>
                    </a:lnTo>
                    <a:lnTo>
                      <a:pt x="39" y="365"/>
                    </a:lnTo>
                    <a:lnTo>
                      <a:pt x="44" y="362"/>
                    </a:lnTo>
                    <a:lnTo>
                      <a:pt x="48" y="360"/>
                    </a:lnTo>
                    <a:lnTo>
                      <a:pt x="51" y="356"/>
                    </a:lnTo>
                    <a:lnTo>
                      <a:pt x="56" y="354"/>
                    </a:lnTo>
                    <a:lnTo>
                      <a:pt x="62" y="353"/>
                    </a:lnTo>
                    <a:lnTo>
                      <a:pt x="67" y="347"/>
                    </a:lnTo>
                    <a:lnTo>
                      <a:pt x="74" y="344"/>
                    </a:lnTo>
                    <a:lnTo>
                      <a:pt x="80" y="340"/>
                    </a:lnTo>
                    <a:lnTo>
                      <a:pt x="87" y="337"/>
                    </a:lnTo>
                    <a:lnTo>
                      <a:pt x="94" y="331"/>
                    </a:lnTo>
                    <a:lnTo>
                      <a:pt x="103" y="326"/>
                    </a:lnTo>
                    <a:lnTo>
                      <a:pt x="110" y="321"/>
                    </a:lnTo>
                    <a:lnTo>
                      <a:pt x="117" y="317"/>
                    </a:lnTo>
                    <a:lnTo>
                      <a:pt x="124" y="310"/>
                    </a:lnTo>
                    <a:lnTo>
                      <a:pt x="133" y="305"/>
                    </a:lnTo>
                    <a:lnTo>
                      <a:pt x="140" y="299"/>
                    </a:lnTo>
                    <a:lnTo>
                      <a:pt x="147" y="294"/>
                    </a:lnTo>
                    <a:lnTo>
                      <a:pt x="154" y="289"/>
                    </a:lnTo>
                    <a:lnTo>
                      <a:pt x="161" y="282"/>
                    </a:lnTo>
                    <a:lnTo>
                      <a:pt x="168" y="276"/>
                    </a:lnTo>
                    <a:lnTo>
                      <a:pt x="175" y="271"/>
                    </a:lnTo>
                    <a:lnTo>
                      <a:pt x="181" y="266"/>
                    </a:lnTo>
                    <a:lnTo>
                      <a:pt x="188" y="259"/>
                    </a:lnTo>
                    <a:lnTo>
                      <a:pt x="193" y="255"/>
                    </a:lnTo>
                    <a:lnTo>
                      <a:pt x="197" y="250"/>
                    </a:lnTo>
                    <a:lnTo>
                      <a:pt x="204" y="241"/>
                    </a:lnTo>
                    <a:lnTo>
                      <a:pt x="211" y="232"/>
                    </a:lnTo>
                    <a:lnTo>
                      <a:pt x="211" y="221"/>
                    </a:lnTo>
                    <a:lnTo>
                      <a:pt x="212" y="213"/>
                    </a:lnTo>
                    <a:lnTo>
                      <a:pt x="212" y="205"/>
                    </a:lnTo>
                    <a:lnTo>
                      <a:pt x="212" y="200"/>
                    </a:lnTo>
                    <a:lnTo>
                      <a:pt x="212" y="195"/>
                    </a:lnTo>
                    <a:lnTo>
                      <a:pt x="214" y="190"/>
                    </a:lnTo>
                    <a:lnTo>
                      <a:pt x="212" y="182"/>
                    </a:lnTo>
                    <a:lnTo>
                      <a:pt x="212" y="177"/>
                    </a:lnTo>
                    <a:lnTo>
                      <a:pt x="212" y="170"/>
                    </a:lnTo>
                    <a:lnTo>
                      <a:pt x="212" y="165"/>
                    </a:lnTo>
                    <a:lnTo>
                      <a:pt x="211" y="158"/>
                    </a:lnTo>
                    <a:lnTo>
                      <a:pt x="211" y="152"/>
                    </a:lnTo>
                    <a:lnTo>
                      <a:pt x="211" y="145"/>
                    </a:lnTo>
                    <a:lnTo>
                      <a:pt x="211" y="142"/>
                    </a:lnTo>
                    <a:lnTo>
                      <a:pt x="209" y="135"/>
                    </a:lnTo>
                    <a:lnTo>
                      <a:pt x="209" y="129"/>
                    </a:lnTo>
                    <a:lnTo>
                      <a:pt x="207" y="124"/>
                    </a:lnTo>
                    <a:lnTo>
                      <a:pt x="207" y="119"/>
                    </a:lnTo>
                    <a:lnTo>
                      <a:pt x="204" y="110"/>
                    </a:lnTo>
                    <a:lnTo>
                      <a:pt x="204" y="101"/>
                    </a:lnTo>
                    <a:lnTo>
                      <a:pt x="202" y="94"/>
                    </a:lnTo>
                    <a:lnTo>
                      <a:pt x="200" y="90"/>
                    </a:lnTo>
                    <a:lnTo>
                      <a:pt x="200" y="87"/>
                    </a:lnTo>
                    <a:lnTo>
                      <a:pt x="181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GB" sz="1400"/>
              </a:p>
            </p:txBody>
          </p:sp>
          <p:sp>
            <p:nvSpPr>
              <p:cNvPr id="44" name="Freeform 32"/>
              <p:cNvSpPr>
                <a:spLocks/>
              </p:cNvSpPr>
              <p:nvPr/>
            </p:nvSpPr>
            <p:spPr bwMode="auto">
              <a:xfrm>
                <a:off x="6609371" y="1902237"/>
                <a:ext cx="132074" cy="373051"/>
              </a:xfrm>
              <a:custGeom>
                <a:avLst/>
                <a:gdLst>
                  <a:gd name="T0" fmla="*/ 32439 w 57"/>
                  <a:gd name="T1" fmla="*/ 0 h 161"/>
                  <a:gd name="T2" fmla="*/ 0 w 57"/>
                  <a:gd name="T3" fmla="*/ 60244 h 161"/>
                  <a:gd name="T4" fmla="*/ 32439 w 57"/>
                  <a:gd name="T5" fmla="*/ 95001 h 161"/>
                  <a:gd name="T6" fmla="*/ 4634 w 57"/>
                  <a:gd name="T7" fmla="*/ 240977 h 161"/>
                  <a:gd name="T8" fmla="*/ 81098 w 57"/>
                  <a:gd name="T9" fmla="*/ 373051 h 161"/>
                  <a:gd name="T10" fmla="*/ 132074 w 57"/>
                  <a:gd name="T11" fmla="*/ 134391 h 161"/>
                  <a:gd name="T12" fmla="*/ 81098 w 57"/>
                  <a:gd name="T13" fmla="*/ 101952 h 161"/>
                  <a:gd name="T14" fmla="*/ 81098 w 57"/>
                  <a:gd name="T15" fmla="*/ 11585 h 161"/>
                  <a:gd name="T16" fmla="*/ 32439 w 57"/>
                  <a:gd name="T17" fmla="*/ 0 h 161"/>
                  <a:gd name="T18" fmla="*/ 32439 w 57"/>
                  <a:gd name="T19" fmla="*/ 0 h 161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57"/>
                  <a:gd name="T31" fmla="*/ 0 h 161"/>
                  <a:gd name="T32" fmla="*/ 57 w 57"/>
                  <a:gd name="T33" fmla="*/ 161 h 161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57" h="161">
                    <a:moveTo>
                      <a:pt x="14" y="0"/>
                    </a:moveTo>
                    <a:lnTo>
                      <a:pt x="0" y="26"/>
                    </a:lnTo>
                    <a:lnTo>
                      <a:pt x="14" y="41"/>
                    </a:lnTo>
                    <a:lnTo>
                      <a:pt x="2" y="104"/>
                    </a:lnTo>
                    <a:lnTo>
                      <a:pt x="35" y="161"/>
                    </a:lnTo>
                    <a:lnTo>
                      <a:pt x="57" y="58"/>
                    </a:lnTo>
                    <a:lnTo>
                      <a:pt x="35" y="44"/>
                    </a:lnTo>
                    <a:lnTo>
                      <a:pt x="35" y="5"/>
                    </a:lnTo>
                    <a:lnTo>
                      <a:pt x="14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GB" sz="1400"/>
              </a:p>
            </p:txBody>
          </p:sp>
          <p:sp>
            <p:nvSpPr>
              <p:cNvPr id="45" name="Freeform 33"/>
              <p:cNvSpPr>
                <a:spLocks/>
              </p:cNvSpPr>
              <p:nvPr/>
            </p:nvSpPr>
            <p:spPr bwMode="auto">
              <a:xfrm>
                <a:off x="6551444" y="1786383"/>
                <a:ext cx="106586" cy="106586"/>
              </a:xfrm>
              <a:custGeom>
                <a:avLst/>
                <a:gdLst>
                  <a:gd name="T0" fmla="*/ 53293 w 46"/>
                  <a:gd name="T1" fmla="*/ 0 h 46"/>
                  <a:gd name="T2" fmla="*/ 0 w 46"/>
                  <a:gd name="T3" fmla="*/ 25488 h 46"/>
                  <a:gd name="T4" fmla="*/ 57927 w 46"/>
                  <a:gd name="T5" fmla="*/ 106586 h 46"/>
                  <a:gd name="T6" fmla="*/ 106586 w 46"/>
                  <a:gd name="T7" fmla="*/ 16220 h 46"/>
                  <a:gd name="T8" fmla="*/ 95001 w 46"/>
                  <a:gd name="T9" fmla="*/ 13903 h 46"/>
                  <a:gd name="T10" fmla="*/ 81098 w 46"/>
                  <a:gd name="T11" fmla="*/ 4634 h 46"/>
                  <a:gd name="T12" fmla="*/ 62561 w 46"/>
                  <a:gd name="T13" fmla="*/ 0 h 46"/>
                  <a:gd name="T14" fmla="*/ 53293 w 46"/>
                  <a:gd name="T15" fmla="*/ 0 h 46"/>
                  <a:gd name="T16" fmla="*/ 53293 w 46"/>
                  <a:gd name="T17" fmla="*/ 0 h 4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46"/>
                  <a:gd name="T28" fmla="*/ 0 h 46"/>
                  <a:gd name="T29" fmla="*/ 46 w 46"/>
                  <a:gd name="T30" fmla="*/ 46 h 4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46" h="46">
                    <a:moveTo>
                      <a:pt x="23" y="0"/>
                    </a:moveTo>
                    <a:lnTo>
                      <a:pt x="0" y="11"/>
                    </a:lnTo>
                    <a:lnTo>
                      <a:pt x="25" y="46"/>
                    </a:lnTo>
                    <a:lnTo>
                      <a:pt x="46" y="7"/>
                    </a:lnTo>
                    <a:lnTo>
                      <a:pt x="41" y="6"/>
                    </a:lnTo>
                    <a:lnTo>
                      <a:pt x="35" y="2"/>
                    </a:lnTo>
                    <a:lnTo>
                      <a:pt x="27" y="0"/>
                    </a:lnTo>
                    <a:lnTo>
                      <a:pt x="23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GB" sz="1400"/>
              </a:p>
            </p:txBody>
          </p:sp>
          <p:sp>
            <p:nvSpPr>
              <p:cNvPr id="46" name="Freeform 34"/>
              <p:cNvSpPr>
                <a:spLocks/>
              </p:cNvSpPr>
              <p:nvPr/>
            </p:nvSpPr>
            <p:spPr bwMode="auto">
              <a:xfrm>
                <a:off x="5833148" y="2764193"/>
                <a:ext cx="217806" cy="132074"/>
              </a:xfrm>
              <a:custGeom>
                <a:avLst/>
                <a:gdLst>
                  <a:gd name="T0" fmla="*/ 76464 w 94"/>
                  <a:gd name="T1" fmla="*/ 0 h 57"/>
                  <a:gd name="T2" fmla="*/ 0 w 94"/>
                  <a:gd name="T3" fmla="*/ 74147 h 57"/>
                  <a:gd name="T4" fmla="*/ 32439 w 94"/>
                  <a:gd name="T5" fmla="*/ 95001 h 57"/>
                  <a:gd name="T6" fmla="*/ 76464 w 94"/>
                  <a:gd name="T7" fmla="*/ 62561 h 57"/>
                  <a:gd name="T8" fmla="*/ 90366 w 94"/>
                  <a:gd name="T9" fmla="*/ 78781 h 57"/>
                  <a:gd name="T10" fmla="*/ 53293 w 94"/>
                  <a:gd name="T11" fmla="*/ 132074 h 57"/>
                  <a:gd name="T12" fmla="*/ 85732 w 94"/>
                  <a:gd name="T13" fmla="*/ 132074 h 57"/>
                  <a:gd name="T14" fmla="*/ 111220 w 94"/>
                  <a:gd name="T15" fmla="*/ 106586 h 57"/>
                  <a:gd name="T16" fmla="*/ 111220 w 94"/>
                  <a:gd name="T17" fmla="*/ 127440 h 57"/>
                  <a:gd name="T18" fmla="*/ 148293 w 94"/>
                  <a:gd name="T19" fmla="*/ 122806 h 57"/>
                  <a:gd name="T20" fmla="*/ 217806 w 94"/>
                  <a:gd name="T21" fmla="*/ 53293 h 57"/>
                  <a:gd name="T22" fmla="*/ 180733 w 94"/>
                  <a:gd name="T23" fmla="*/ 46342 h 57"/>
                  <a:gd name="T24" fmla="*/ 150611 w 94"/>
                  <a:gd name="T25" fmla="*/ 69513 h 57"/>
                  <a:gd name="T26" fmla="*/ 132074 w 94"/>
                  <a:gd name="T27" fmla="*/ 37073 h 57"/>
                  <a:gd name="T28" fmla="*/ 97318 w 94"/>
                  <a:gd name="T29" fmla="*/ 37073 h 57"/>
                  <a:gd name="T30" fmla="*/ 118171 w 94"/>
                  <a:gd name="T31" fmla="*/ 0 h 57"/>
                  <a:gd name="T32" fmla="*/ 76464 w 94"/>
                  <a:gd name="T33" fmla="*/ 0 h 57"/>
                  <a:gd name="T34" fmla="*/ 76464 w 94"/>
                  <a:gd name="T35" fmla="*/ 0 h 57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94"/>
                  <a:gd name="T55" fmla="*/ 0 h 57"/>
                  <a:gd name="T56" fmla="*/ 94 w 94"/>
                  <a:gd name="T57" fmla="*/ 57 h 57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94" h="57">
                    <a:moveTo>
                      <a:pt x="33" y="0"/>
                    </a:moveTo>
                    <a:lnTo>
                      <a:pt x="0" y="32"/>
                    </a:lnTo>
                    <a:lnTo>
                      <a:pt x="14" y="41"/>
                    </a:lnTo>
                    <a:lnTo>
                      <a:pt x="33" y="27"/>
                    </a:lnTo>
                    <a:lnTo>
                      <a:pt x="39" y="34"/>
                    </a:lnTo>
                    <a:lnTo>
                      <a:pt x="23" y="57"/>
                    </a:lnTo>
                    <a:lnTo>
                      <a:pt x="37" y="57"/>
                    </a:lnTo>
                    <a:lnTo>
                      <a:pt x="48" y="46"/>
                    </a:lnTo>
                    <a:lnTo>
                      <a:pt x="48" y="55"/>
                    </a:lnTo>
                    <a:lnTo>
                      <a:pt x="64" y="53"/>
                    </a:lnTo>
                    <a:lnTo>
                      <a:pt x="94" y="23"/>
                    </a:lnTo>
                    <a:lnTo>
                      <a:pt x="78" y="20"/>
                    </a:lnTo>
                    <a:lnTo>
                      <a:pt x="65" y="30"/>
                    </a:lnTo>
                    <a:lnTo>
                      <a:pt x="57" y="16"/>
                    </a:lnTo>
                    <a:lnTo>
                      <a:pt x="42" y="16"/>
                    </a:lnTo>
                    <a:lnTo>
                      <a:pt x="51" y="0"/>
                    </a:lnTo>
                    <a:lnTo>
                      <a:pt x="33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GB" sz="1400"/>
              </a:p>
            </p:txBody>
          </p:sp>
          <p:sp>
            <p:nvSpPr>
              <p:cNvPr id="47" name="Freeform 35"/>
              <p:cNvSpPr>
                <a:spLocks/>
              </p:cNvSpPr>
              <p:nvPr/>
            </p:nvSpPr>
            <p:spPr bwMode="auto">
              <a:xfrm>
                <a:off x="7248886" y="2826754"/>
                <a:ext cx="90366" cy="74147"/>
              </a:xfrm>
              <a:custGeom>
                <a:avLst/>
                <a:gdLst>
                  <a:gd name="T0" fmla="*/ 9268 w 39"/>
                  <a:gd name="T1" fmla="*/ 0 h 32"/>
                  <a:gd name="T2" fmla="*/ 0 w 39"/>
                  <a:gd name="T3" fmla="*/ 48659 h 32"/>
                  <a:gd name="T4" fmla="*/ 41707 w 39"/>
                  <a:gd name="T5" fmla="*/ 44025 h 32"/>
                  <a:gd name="T6" fmla="*/ 50976 w 39"/>
                  <a:gd name="T7" fmla="*/ 74147 h 32"/>
                  <a:gd name="T8" fmla="*/ 88049 w 39"/>
                  <a:gd name="T9" fmla="*/ 48659 h 32"/>
                  <a:gd name="T10" fmla="*/ 90366 w 39"/>
                  <a:gd name="T11" fmla="*/ 16220 h 32"/>
                  <a:gd name="T12" fmla="*/ 9268 w 39"/>
                  <a:gd name="T13" fmla="*/ 0 h 32"/>
                  <a:gd name="T14" fmla="*/ 9268 w 39"/>
                  <a:gd name="T15" fmla="*/ 0 h 32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39"/>
                  <a:gd name="T25" fmla="*/ 0 h 32"/>
                  <a:gd name="T26" fmla="*/ 39 w 39"/>
                  <a:gd name="T27" fmla="*/ 32 h 32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39" h="32">
                    <a:moveTo>
                      <a:pt x="4" y="0"/>
                    </a:moveTo>
                    <a:lnTo>
                      <a:pt x="0" y="21"/>
                    </a:lnTo>
                    <a:lnTo>
                      <a:pt x="18" y="19"/>
                    </a:lnTo>
                    <a:lnTo>
                      <a:pt x="22" y="32"/>
                    </a:lnTo>
                    <a:lnTo>
                      <a:pt x="38" y="21"/>
                    </a:lnTo>
                    <a:lnTo>
                      <a:pt x="39" y="7"/>
                    </a:lnTo>
                    <a:lnTo>
                      <a:pt x="4" y="0"/>
                    </a:lnTo>
                    <a:close/>
                  </a:path>
                </a:pathLst>
              </a:custGeom>
              <a:solidFill>
                <a:srgbClr val="FFE6D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GB" sz="1400"/>
              </a:p>
            </p:txBody>
          </p:sp>
          <p:sp>
            <p:nvSpPr>
              <p:cNvPr id="48" name="Freeform 36"/>
              <p:cNvSpPr>
                <a:spLocks/>
              </p:cNvSpPr>
              <p:nvPr/>
            </p:nvSpPr>
            <p:spPr bwMode="auto">
              <a:xfrm>
                <a:off x="6514371" y="2546387"/>
                <a:ext cx="164513" cy="345246"/>
              </a:xfrm>
              <a:custGeom>
                <a:avLst/>
                <a:gdLst>
                  <a:gd name="T0" fmla="*/ 0 w 71"/>
                  <a:gd name="T1" fmla="*/ 317441 h 149"/>
                  <a:gd name="T2" fmla="*/ 164513 w 71"/>
                  <a:gd name="T3" fmla="*/ 0 h 149"/>
                  <a:gd name="T4" fmla="*/ 164513 w 71"/>
                  <a:gd name="T5" fmla="*/ 78781 h 149"/>
                  <a:gd name="T6" fmla="*/ 78781 w 71"/>
                  <a:gd name="T7" fmla="*/ 345246 h 149"/>
                  <a:gd name="T8" fmla="*/ 0 w 71"/>
                  <a:gd name="T9" fmla="*/ 317441 h 149"/>
                  <a:gd name="T10" fmla="*/ 0 w 71"/>
                  <a:gd name="T11" fmla="*/ 317441 h 149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71"/>
                  <a:gd name="T19" fmla="*/ 0 h 149"/>
                  <a:gd name="T20" fmla="*/ 71 w 71"/>
                  <a:gd name="T21" fmla="*/ 149 h 149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71" h="149">
                    <a:moveTo>
                      <a:pt x="0" y="137"/>
                    </a:moveTo>
                    <a:lnTo>
                      <a:pt x="71" y="0"/>
                    </a:lnTo>
                    <a:lnTo>
                      <a:pt x="71" y="34"/>
                    </a:lnTo>
                    <a:lnTo>
                      <a:pt x="34" y="149"/>
                    </a:lnTo>
                    <a:lnTo>
                      <a:pt x="0" y="137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GB" sz="1400"/>
              </a:p>
            </p:txBody>
          </p:sp>
        </p:grpSp>
        <p:sp>
          <p:nvSpPr>
            <p:cNvPr id="16" name="TextBox 15"/>
            <p:cNvSpPr txBox="1"/>
            <p:nvPr/>
          </p:nvSpPr>
          <p:spPr>
            <a:xfrm>
              <a:off x="2699792" y="5157192"/>
              <a:ext cx="1512168" cy="39115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b="1" dirty="0" smtClean="0">
                  <a:solidFill>
                    <a:srgbClr val="002060"/>
                  </a:solidFill>
                  <a:effectLst>
                    <a:outerShdw blurRad="50800" dist="38100" dir="10800000" algn="r" rotWithShape="0">
                      <a:prstClr val="black">
                        <a:alpha val="40000"/>
                      </a:prstClr>
                    </a:outerShdw>
                  </a:effectLst>
                  <a:latin typeface="Agency FB" pitchFamily="34" charset="0"/>
                </a:rPr>
                <a:t>Manufacturers = ?</a:t>
              </a:r>
              <a:endParaRPr lang="en-GB" sz="1200" b="1" dirty="0">
                <a:solidFill>
                  <a:srgbClr val="002060"/>
                </a:solidFill>
                <a:effectLst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  <a:latin typeface="Agency FB" pitchFamily="34" charset="0"/>
              </a:endParaRPr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3563604" y="1889351"/>
              <a:ext cx="1672023" cy="39115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b="1" dirty="0" smtClean="0">
                  <a:solidFill>
                    <a:srgbClr val="FFFF00"/>
                  </a:solidFill>
                  <a:effectLst>
                    <a:outerShdw blurRad="50800" dist="38100" dir="10800000" algn="r" rotWithShape="0">
                      <a:prstClr val="black">
                        <a:alpha val="40000"/>
                      </a:prstClr>
                    </a:outerShdw>
                  </a:effectLst>
                  <a:latin typeface="Agency FB" pitchFamily="34" charset="0"/>
                </a:rPr>
                <a:t>Accreditation ?</a:t>
              </a:r>
              <a:endParaRPr lang="en-GB" sz="1200" b="1" dirty="0">
                <a:solidFill>
                  <a:srgbClr val="FFFF00"/>
                </a:solidFill>
                <a:effectLst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  <a:latin typeface="Agency FB" pitchFamily="34" charset="0"/>
              </a:endParaRP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4212244" y="1387604"/>
              <a:ext cx="1728192" cy="39115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b="1" dirty="0" smtClean="0">
                  <a:solidFill>
                    <a:srgbClr val="FFFF00"/>
                  </a:solidFill>
                  <a:effectLst>
                    <a:outerShdw blurRad="50800" dist="38100" dir="10800000" algn="r" rotWithShape="0">
                      <a:prstClr val="black">
                        <a:alpha val="40000"/>
                      </a:prstClr>
                    </a:outerShdw>
                  </a:effectLst>
                  <a:latin typeface="Agency FB" pitchFamily="34" charset="0"/>
                </a:rPr>
                <a:t>Integration Testing ?</a:t>
              </a:r>
              <a:endParaRPr lang="en-GB" sz="1200" b="1" dirty="0">
                <a:solidFill>
                  <a:srgbClr val="FFFF00"/>
                </a:solidFill>
                <a:effectLst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  <a:latin typeface="Agency FB" pitchFamily="34" charset="0"/>
              </a:endParaRPr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3219402" y="886088"/>
              <a:ext cx="2016224" cy="39115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b="1" dirty="0" smtClean="0">
                  <a:solidFill>
                    <a:srgbClr val="FFFF00"/>
                  </a:solidFill>
                  <a:effectLst>
                    <a:outerShdw blurRad="50800" dist="38100" dir="10800000" algn="r" rotWithShape="0">
                      <a:prstClr val="black">
                        <a:alpha val="40000"/>
                      </a:prstClr>
                    </a:outerShdw>
                  </a:effectLst>
                  <a:latin typeface="Agency FB" pitchFamily="34" charset="0"/>
                </a:rPr>
                <a:t>Conformity Assessment ?</a:t>
              </a:r>
              <a:endParaRPr lang="en-GB" sz="1200" b="1" dirty="0">
                <a:solidFill>
                  <a:srgbClr val="FFFF00"/>
                </a:solidFill>
                <a:effectLst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  <a:latin typeface="Agency FB" pitchFamily="34" charset="0"/>
              </a:endParaRPr>
            </a:p>
          </p:txBody>
        </p:sp>
        <p:sp>
          <p:nvSpPr>
            <p:cNvPr id="20" name="Right Arrow 19"/>
            <p:cNvSpPr/>
            <p:nvPr/>
          </p:nvSpPr>
          <p:spPr>
            <a:xfrm rot="11479643">
              <a:off x="5377786" y="3824170"/>
              <a:ext cx="1189179" cy="990633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400"/>
            </a:p>
          </p:txBody>
        </p:sp>
        <p:sp>
          <p:nvSpPr>
            <p:cNvPr id="21" name="Right Arrow 20"/>
            <p:cNvSpPr/>
            <p:nvPr/>
          </p:nvSpPr>
          <p:spPr>
            <a:xfrm rot="16200000">
              <a:off x="3923928" y="4725144"/>
              <a:ext cx="864096" cy="144016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400"/>
            </a:p>
          </p:txBody>
        </p:sp>
        <p:sp>
          <p:nvSpPr>
            <p:cNvPr id="22" name="Right Arrow 21"/>
            <p:cNvSpPr/>
            <p:nvPr/>
          </p:nvSpPr>
          <p:spPr>
            <a:xfrm rot="21358874">
              <a:off x="2166076" y="3592921"/>
              <a:ext cx="1080120" cy="456030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400"/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4175956" y="2168895"/>
              <a:ext cx="1296144" cy="39115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b="1" dirty="0" smtClean="0">
                  <a:solidFill>
                    <a:srgbClr val="FFFF00"/>
                  </a:solidFill>
                  <a:effectLst>
                    <a:outerShdw blurRad="50800" dist="38100" dir="10800000" algn="r" rotWithShape="0">
                      <a:prstClr val="black">
                        <a:alpha val="40000"/>
                      </a:prstClr>
                    </a:outerShdw>
                  </a:effectLst>
                  <a:latin typeface="Agency FB" pitchFamily="34" charset="0"/>
                </a:rPr>
                <a:t>Type Approval ?</a:t>
              </a:r>
              <a:endParaRPr lang="en-GB" sz="1200" b="1" dirty="0">
                <a:solidFill>
                  <a:srgbClr val="FFFF00"/>
                </a:solidFill>
                <a:effectLst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  <a:latin typeface="Agency FB" pitchFamily="34" charset="0"/>
              </a:endParaRPr>
            </a:p>
          </p:txBody>
        </p:sp>
        <p:sp>
          <p:nvSpPr>
            <p:cNvPr id="24" name="Equal 23"/>
            <p:cNvSpPr/>
            <p:nvPr/>
          </p:nvSpPr>
          <p:spPr>
            <a:xfrm rot="20394603">
              <a:off x="5724128" y="3127182"/>
              <a:ext cx="576064" cy="432048"/>
            </a:xfrm>
            <a:prstGeom prst="mathEqual">
              <a:avLst/>
            </a:prstGeom>
            <a:solidFill>
              <a:schemeClr val="tx1">
                <a:lumMod val="95000"/>
                <a:lumOff val="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400">
                <a:solidFill>
                  <a:schemeClr val="tx1"/>
                </a:solidFill>
              </a:endParaRPr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3219402" y="2633854"/>
              <a:ext cx="1728192" cy="39115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b="1" dirty="0" smtClean="0">
                  <a:solidFill>
                    <a:srgbClr val="FFFF00"/>
                  </a:solidFill>
                  <a:effectLst>
                    <a:outerShdw blurRad="50800" dist="38100" dir="10800000" algn="r" rotWithShape="0">
                      <a:prstClr val="black">
                        <a:alpha val="40000"/>
                      </a:prstClr>
                    </a:outerShdw>
                  </a:effectLst>
                  <a:latin typeface="Agency FB" pitchFamily="34" charset="0"/>
                </a:rPr>
                <a:t>Regulatory Testing ?</a:t>
              </a:r>
              <a:endParaRPr lang="en-GB" sz="1200" b="1" dirty="0">
                <a:solidFill>
                  <a:srgbClr val="FFFF00"/>
                </a:solidFill>
                <a:effectLst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  <a:latin typeface="Agency FB" pitchFamily="34" charset="0"/>
              </a:endParaRPr>
            </a:p>
          </p:txBody>
        </p:sp>
        <p:sp>
          <p:nvSpPr>
            <p:cNvPr id="26" name="Explosion 2 25"/>
            <p:cNvSpPr/>
            <p:nvPr/>
          </p:nvSpPr>
          <p:spPr>
            <a:xfrm>
              <a:off x="5364088" y="1124744"/>
              <a:ext cx="3779912" cy="1872208"/>
            </a:xfrm>
            <a:prstGeom prst="irregularSeal2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 smtClean="0">
                  <a:latin typeface="Agency FB" pitchFamily="34" charset="0"/>
                </a:rPr>
                <a:t>Interoperability &amp; QoS ??</a:t>
              </a:r>
              <a:endParaRPr lang="en-GB" b="1" dirty="0">
                <a:latin typeface="Agency FB" pitchFamily="34" charset="0"/>
              </a:endParaRPr>
            </a:p>
          </p:txBody>
        </p:sp>
        <p:sp>
          <p:nvSpPr>
            <p:cNvPr id="27" name="Plus 26"/>
            <p:cNvSpPr/>
            <p:nvPr/>
          </p:nvSpPr>
          <p:spPr>
            <a:xfrm>
              <a:off x="3995936" y="3140968"/>
              <a:ext cx="360040" cy="288032"/>
            </a:xfrm>
            <a:prstGeom prst="mathPlus">
              <a:avLst/>
            </a:prstGeom>
            <a:solidFill>
              <a:schemeClr val="tx1">
                <a:lumMod val="95000"/>
                <a:lumOff val="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400"/>
            </a:p>
          </p:txBody>
        </p:sp>
      </p:grpSp>
    </p:spTree>
    <p:extLst>
      <p:ext uri="{BB962C8B-B14F-4D97-AF65-F5344CB8AC3E}">
        <p14:creationId xmlns:p14="http://schemas.microsoft.com/office/powerpoint/2010/main" val="22261775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ublishingExpirationDate xmlns="http://schemas.microsoft.com/sharepoint/v3" xsi:nil="true"/>
    <PublishingStartDate xmlns="http://schemas.microsoft.com/sharepoint/v3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DA79C601628F274DB024714CA5F9B57C" ma:contentTypeVersion="1" ma:contentTypeDescription="Create a new document." ma:contentTypeScope="" ma:versionID="7523a6281febf06c3664e99369f1607c">
  <xsd:schema xmlns:xsd="http://www.w3.org/2001/XMLSchema" xmlns:xs="http://www.w3.org/2001/XMLSchema" xmlns:p="http://schemas.microsoft.com/office/2006/metadata/properties" xmlns:ns1="http://schemas.microsoft.com/sharepoint/v3" targetNamespace="http://schemas.microsoft.com/office/2006/metadata/properties" ma:root="true" ma:fieldsID="11556d0edaacd44299612f6ec025f079" ns1:_="">
    <xsd:import namespace="http://schemas.microsoft.com/sharepoint/v3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8" nillable="true" ma:displayName="Scheduling Start Date" ma:description="Scheduling Start Date is a site column created by the Publishing feature. It is used to specify the date and time on which this page will first appear to site visitors." ma:hidden="true" ma:internalName="PublishingStartDate">
      <xsd:simpleType>
        <xsd:restriction base="dms:Unknown"/>
      </xsd:simpleType>
    </xsd:element>
    <xsd:element name="PublishingExpirationDate" ma:index="9" nillable="true" ma:displayName="Scheduling End Date" ma:description="Scheduling End Date is a site column created by the Publishing feature. It is used to specify the date and time on which this page will no longer appear to site visitors." ma:hidden="true" ma:internalName="PublishingExpirationDat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FF09018D-1CD8-48AE-ABB1-2360B96C889C}"/>
</file>

<file path=customXml/itemProps2.xml><?xml version="1.0" encoding="utf-8"?>
<ds:datastoreItem xmlns:ds="http://schemas.openxmlformats.org/officeDocument/2006/customXml" ds:itemID="{D8832BBB-1E6D-4B40-9337-8FCB5B04F722}"/>
</file>

<file path=customXml/itemProps3.xml><?xml version="1.0" encoding="utf-8"?>
<ds:datastoreItem xmlns:ds="http://schemas.openxmlformats.org/officeDocument/2006/customXml" ds:itemID="{C63133CA-7266-4A00-8B4C-ED0D0D04C1A7}"/>
</file>

<file path=docProps/app.xml><?xml version="1.0" encoding="utf-8"?>
<Properties xmlns="http://schemas.openxmlformats.org/officeDocument/2006/extended-properties" xmlns:vt="http://schemas.openxmlformats.org/officeDocument/2006/docPropsVTypes">
  <TotalTime>4828</TotalTime>
  <Words>1167</Words>
  <Application>Microsoft Office PowerPoint</Application>
  <PresentationFormat>On-screen Show (4:3)</PresentationFormat>
  <Paragraphs>303</Paragraphs>
  <Slides>17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5" baseType="lpstr">
      <vt:lpstr>Agency FB</vt:lpstr>
      <vt:lpstr>Copperplate Gothic Bold</vt:lpstr>
      <vt:lpstr>Arial</vt:lpstr>
      <vt:lpstr>Calibri</vt:lpstr>
      <vt:lpstr>Cambria</vt:lpstr>
      <vt:lpstr>Times New Roman</vt:lpstr>
      <vt:lpstr>Wingdings</vt:lpstr>
      <vt:lpstr>Office Theme</vt:lpstr>
      <vt:lpstr>3rd SG13 Regional Workshop for Africa on “ITU-T Standardization Challenges for Developing Countries Working for a Connected Africa”  (Livingstone, Zambia, 23-24 February 2015)</vt:lpstr>
      <vt:lpstr>Overview of the ICT Sector </vt:lpstr>
      <vt:lpstr>PowerPoint Presentation</vt:lpstr>
      <vt:lpstr>PowerPoint Presentation</vt:lpstr>
      <vt:lpstr>Application Procedure</vt:lpstr>
      <vt:lpstr>Marketing ICT Equipment in Zambia</vt:lpstr>
      <vt:lpstr>Type Approval Fees</vt:lpstr>
      <vt:lpstr>Type Approval Process</vt:lpstr>
      <vt:lpstr>Challenges</vt:lpstr>
      <vt:lpstr>ZICTA ZABS MoU</vt:lpstr>
      <vt:lpstr>Type Approval LAB Project</vt:lpstr>
      <vt:lpstr>Implementation Status</vt:lpstr>
      <vt:lpstr>Adopted ITU-T Standards</vt:lpstr>
      <vt:lpstr>Adopted ITU-T Standards</vt:lpstr>
      <vt:lpstr>Installation Standards</vt:lpstr>
      <vt:lpstr>Way Forward on Application of Standards</vt:lpstr>
      <vt:lpstr>END</vt:lpstr>
    </vt:vector>
  </TitlesOfParts>
  <Company>ITU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Alexandra Gaspari</dc:creator>
  <cp:lastModifiedBy>Kurakova, Tatiana</cp:lastModifiedBy>
  <cp:revision>110</cp:revision>
  <cp:lastPrinted>2015-01-19T16:17:40Z</cp:lastPrinted>
  <dcterms:created xsi:type="dcterms:W3CDTF">2014-09-01T15:38:30Z</dcterms:created>
  <dcterms:modified xsi:type="dcterms:W3CDTF">2015-02-19T14:42:24Z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0x010100DA79C601628F274DB024714CA5F9B57C</vt:lpwstr>
  </property>
</Properties>
</file>