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s/slide6.xml" ContentType="application/vnd.openxmlformats-officedocument.presentationml.slide+xml"/>
  <Override PartName="/ppt/slides/slide11.xml" ContentType="application/vnd.openxmlformats-officedocument.presentationml.slide+xml"/>
  <Override PartName="/ppt/slides/slide10.xml" ContentType="application/vnd.openxmlformats-officedocument.presentationml.slide+xml"/>
  <Override PartName="/ppt/slides/slide9.xml" ContentType="application/vnd.openxmlformats-officedocument.presentationml.slide+xml"/>
  <Override PartName="/ppt/slides/slide4.xml" ContentType="application/vnd.openxmlformats-officedocument.presentationml.slide+xml"/>
  <Override PartName="/ppt/slides/slide8.xml" ContentType="application/vnd.openxmlformats-officedocument.presentationml.slide+xml"/>
  <Override PartName="/ppt/slides/slide7.xml" ContentType="application/vnd.openxmlformats-officedocument.presentationml.slide+xml"/>
  <Override PartName="/ppt/slides/slide3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.xml" ContentType="application/vnd.openxmlformats-officedocument.presentationml.slide+xml"/>
  <Override PartName="/ppt/slides/slide5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4.xml" ContentType="application/vnd.openxmlformats-officedocument.presentationml.slide+xml"/>
  <Override PartName="/ppt/slides/slide16.xml" ContentType="application/vnd.openxmlformats-officedocument.presentationml.slide+xml"/>
  <Override PartName="/ppt/notesSlides/notesSlide7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9.xml" ContentType="application/vnd.openxmlformats-officedocument.presentationml.notesSlide+xml"/>
  <Override PartName="/ppt/slideMasters/slideMaster1.xml" ContentType="application/vnd.openxmlformats-officedocument.presentationml.slideMaster+xml"/>
  <Override PartName="/ppt/notesSlides/notesSlide13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5.xml" ContentType="application/vnd.openxmlformats-officedocument.presentationml.notes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9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2.xml" ContentType="application/vnd.openxmlformats-officedocument.presentationml.notes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heme/theme3.xml" ContentType="application/vnd.openxmlformats-officedocument.theme+xml"/>
  <Override PartName="/ppt/theme/theme2.xml" ContentType="application/vnd.openxmlformats-officedocument.theme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8"/>
  </p:notesMasterIdLst>
  <p:handoutMasterIdLst>
    <p:handoutMasterId r:id="rId19"/>
  </p:handoutMasterIdLst>
  <p:sldIdLst>
    <p:sldId id="301" r:id="rId2"/>
    <p:sldId id="305" r:id="rId3"/>
    <p:sldId id="306" r:id="rId4"/>
    <p:sldId id="307" r:id="rId5"/>
    <p:sldId id="308" r:id="rId6"/>
    <p:sldId id="334" r:id="rId7"/>
    <p:sldId id="313" r:id="rId8"/>
    <p:sldId id="314" r:id="rId9"/>
    <p:sldId id="315" r:id="rId10"/>
    <p:sldId id="316" r:id="rId11"/>
    <p:sldId id="318" r:id="rId12"/>
    <p:sldId id="319" r:id="rId13"/>
    <p:sldId id="335" r:id="rId14"/>
    <p:sldId id="320" r:id="rId15"/>
    <p:sldId id="332" r:id="rId16"/>
    <p:sldId id="333" r:id="rId17"/>
  </p:sldIdLst>
  <p:sldSz cx="9144000" cy="6858000" type="screen4x3"/>
  <p:notesSz cx="9928225" cy="679767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8529" autoAdjust="0"/>
    <p:restoredTop sz="94660"/>
  </p:normalViewPr>
  <p:slideViewPr>
    <p:cSldViewPr snapToGrid="0" snapToObjects="1" showGuides="1">
      <p:cViewPr varScale="1">
        <p:scale>
          <a:sx n="53" d="100"/>
          <a:sy n="53" d="100"/>
        </p:scale>
        <p:origin x="773" y="43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Grid="0" snapToObjects="1">
      <p:cViewPr varScale="1">
        <p:scale>
          <a:sx n="110" d="100"/>
          <a:sy n="110" d="100"/>
        </p:scale>
        <p:origin x="642" y="9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26" Type="http://schemas.openxmlformats.org/officeDocument/2006/relationships/customXml" Target="../customXml/item3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customXml" Target="../customXml/item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customXml" Target="../customXml/item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4302231" cy="3410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623699" y="1"/>
            <a:ext cx="4302231" cy="3410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9043458-52AD-4732-8CDD-1DD0811904F2}" type="datetimeFigureOut">
              <a:rPr lang="en-US" smtClean="0"/>
              <a:t>24/02/2015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6456617"/>
            <a:ext cx="4302231" cy="3410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623699" y="6456617"/>
            <a:ext cx="4302231" cy="3410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39C3D32-BE30-4FAD-8B4A-E63DFB8219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714671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4" y="5"/>
            <a:ext cx="4302125" cy="339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622926" y="5"/>
            <a:ext cx="4303713" cy="339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89933D4-F91A-4EA5-9A61-A67F16632459}" type="datetimeFigureOut">
              <a:rPr lang="en-US" smtClean="0"/>
              <a:t>24/02/2015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263900" y="509588"/>
            <a:ext cx="3400425" cy="25495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92191" y="3228979"/>
            <a:ext cx="7943850" cy="305911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4" y="6456368"/>
            <a:ext cx="4302125" cy="339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622926" y="6456368"/>
            <a:ext cx="4303713" cy="339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45ECFA5-82D6-4FAA-AC71-4FE3398F15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04273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5ECFA5-82D6-4FAA-AC71-4FE3398F1523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007918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7D4051E8-BAB3-4866-A20C-949065F20270}" type="slidenum">
              <a:rPr lang="en-US"/>
              <a:pPr/>
              <a:t>11</a:t>
            </a:fld>
            <a:endParaRPr lang="en-US"/>
          </a:p>
        </p:txBody>
      </p:sp>
      <p:sp>
        <p:nvSpPr>
          <p:cNvPr id="12291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lIns="91395" tIns="45699" rIns="91395" bIns="45699" anchor="b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28663" indent="-2794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20775" indent="-22383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570038" indent="-22383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17713" indent="-22383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474913" indent="-2238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32113" indent="-2238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389313" indent="-2238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46513" indent="-2238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fld id="{5987BC93-84FB-40EF-831B-A1036DA5A989}" type="slidenum">
              <a:rPr lang="en-US" sz="1200">
                <a:ea typeface="MS PGothic" panose="020B0600070205080204" pitchFamily="34" charset="-128"/>
              </a:rPr>
              <a:pPr algn="r" eaLnBrk="1" hangingPunct="1"/>
              <a:t>11</a:t>
            </a:fld>
            <a:endParaRPr lang="en-US" sz="1200">
              <a:ea typeface="MS PGothic" panose="020B0600070205080204" pitchFamily="34" charset="-128"/>
            </a:endParaRPr>
          </a:p>
        </p:txBody>
      </p:sp>
      <p:sp>
        <p:nvSpPr>
          <p:cNvPr id="12292" name="Rectangle 2"/>
          <p:cNvSpPr txBox="1">
            <a:spLocks noGrp="1"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86" tIns="45694" rIns="91386" bIns="45694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28663" indent="-2794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20775" indent="-22383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570038" indent="-22383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17713" indent="-22383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474913" indent="-2238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32113" indent="-2238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389313" indent="-2238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46513" indent="-2238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sz="1200">
                <a:ea typeface="MS PGothic" panose="020B0600070205080204" pitchFamily="34" charset="-128"/>
              </a:rPr>
              <a:t>Research.ppt</a:t>
            </a:r>
          </a:p>
        </p:txBody>
      </p:sp>
      <p:sp>
        <p:nvSpPr>
          <p:cNvPr id="12293" name="Rectangle 3"/>
          <p:cNvSpPr txBox="1">
            <a:spLocks noGrp="1" noChangeArrowheads="1"/>
          </p:cNvSpPr>
          <p:nvPr/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86" tIns="45694" rIns="91386" bIns="45694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28663" indent="-2794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20775" indent="-22383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570038" indent="-22383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17713" indent="-22383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474913" indent="-2238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32113" indent="-2238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389313" indent="-2238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46513" indent="-2238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fld id="{393AFAA7-3A50-4323-9D87-17C47FE4482F}" type="datetime1">
              <a:rPr lang="en-US" sz="1200">
                <a:ea typeface="MS PGothic" panose="020B0600070205080204" pitchFamily="34" charset="-128"/>
              </a:rPr>
              <a:pPr algn="r" eaLnBrk="1" hangingPunct="1"/>
              <a:t>24/02/2015</a:t>
            </a:fld>
            <a:endParaRPr lang="en-US" sz="1200">
              <a:ea typeface="MS PGothic" panose="020B0600070205080204" pitchFamily="34" charset="-128"/>
            </a:endParaRPr>
          </a:p>
        </p:txBody>
      </p:sp>
      <p:sp>
        <p:nvSpPr>
          <p:cNvPr id="12294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86" tIns="45694" rIns="91386" bIns="45694" anchor="b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28663" indent="-2794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20775" indent="-22383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570038" indent="-22383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17713" indent="-22383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474913" indent="-2238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32113" indent="-2238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389313" indent="-2238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46513" indent="-2238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fld id="{C36BFD06-C209-43E0-80FE-D0337B74300D}" type="slidenum">
              <a:rPr lang="en-US" sz="1200">
                <a:ea typeface="MS PGothic" panose="020B0600070205080204" pitchFamily="34" charset="-128"/>
              </a:rPr>
              <a:pPr algn="r" eaLnBrk="1" hangingPunct="1"/>
              <a:t>11</a:t>
            </a:fld>
            <a:endParaRPr lang="en-US" sz="1200">
              <a:ea typeface="MS PGothic" panose="020B0600070205080204" pitchFamily="34" charset="-128"/>
            </a:endParaRPr>
          </a:p>
        </p:txBody>
      </p:sp>
      <p:sp>
        <p:nvSpPr>
          <p:cNvPr id="12295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86" tIns="45694" rIns="91386" bIns="45694" anchor="b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28663" indent="-2794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20775" indent="-22383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570038" indent="-22383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17713" indent="-22383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474913" indent="-2238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32113" indent="-2238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389313" indent="-2238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46513" indent="-2238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fld id="{6DDA73FD-6411-4E91-A57F-938A13AB2C1C}" type="slidenum">
              <a:rPr lang="en-US" sz="1200">
                <a:ea typeface="MS PGothic" panose="020B0600070205080204" pitchFamily="34" charset="-128"/>
              </a:rPr>
              <a:pPr algn="r" eaLnBrk="1" hangingPunct="1"/>
              <a:t>11</a:t>
            </a:fld>
            <a:endParaRPr lang="en-US" sz="1200">
              <a:ea typeface="MS PGothic" panose="020B0600070205080204" pitchFamily="34" charset="-128"/>
            </a:endParaRPr>
          </a:p>
        </p:txBody>
      </p:sp>
      <p:sp>
        <p:nvSpPr>
          <p:cNvPr id="1229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49927" name="Notes Placeholder 2"/>
          <p:cNvSpPr>
            <a:spLocks noGrp="1"/>
          </p:cNvSpPr>
          <p:nvPr>
            <p:ph type="body" idx="1"/>
          </p:nvPr>
        </p:nvSpPr>
        <p:spPr>
          <a:xfrm>
            <a:off x="687388" y="4343400"/>
            <a:ext cx="5483225" cy="4114800"/>
          </a:xfrm>
        </p:spPr>
        <p:txBody>
          <a:bodyPr lIns="90884" tIns="45443" rIns="90884" bIns="45443"/>
          <a:lstStyle/>
          <a:p>
            <a:pPr eaLnBrk="1" hangingPunct="1">
              <a:defRPr/>
            </a:pPr>
            <a:endParaRPr lang="en-US" dirty="0">
              <a:latin typeface="Arial" charset="0"/>
              <a:ea typeface="ＭＳ Ｐゴシック" charset="0"/>
              <a:cs typeface="+mn-cs"/>
            </a:endParaRPr>
          </a:p>
        </p:txBody>
      </p:sp>
      <p:sp>
        <p:nvSpPr>
          <p:cNvPr id="12298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864" tIns="45433" rIns="90864" bIns="45433" anchor="b"/>
          <a:lstStyle>
            <a:lvl1pPr defTabSz="9080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28663" indent="-279400" defTabSz="9080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20775" indent="-223838" defTabSz="9080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570038" indent="-223838" defTabSz="9080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17713" indent="-223838" defTabSz="9080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474913" indent="-223838" defTabSz="9080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32113" indent="-223838" defTabSz="9080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389313" indent="-223838" defTabSz="9080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46513" indent="-223838" defTabSz="9080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fld id="{E01A6E25-2B22-4710-A428-C3CBE3DFBB18}" type="slidenum">
              <a:rPr lang="zh-CN" altLang="en-US" sz="1200" b="1"/>
              <a:pPr algn="r" eaLnBrk="1" hangingPunct="1"/>
              <a:t>11</a:t>
            </a:fld>
            <a:endParaRPr lang="en-US" altLang="zh-CN" sz="1200" b="1"/>
          </a:p>
        </p:txBody>
      </p:sp>
    </p:spTree>
    <p:extLst>
      <p:ext uri="{BB962C8B-B14F-4D97-AF65-F5344CB8AC3E}">
        <p14:creationId xmlns:p14="http://schemas.microsoft.com/office/powerpoint/2010/main" val="318058503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7D4051E8-BAB3-4866-A20C-949065F20270}" type="slidenum">
              <a:rPr lang="en-US"/>
              <a:pPr/>
              <a:t>12</a:t>
            </a:fld>
            <a:endParaRPr lang="en-US"/>
          </a:p>
        </p:txBody>
      </p:sp>
      <p:sp>
        <p:nvSpPr>
          <p:cNvPr id="12291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lIns="91395" tIns="45699" rIns="91395" bIns="45699" anchor="b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28663" indent="-2794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20775" indent="-22383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570038" indent="-22383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17713" indent="-22383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474913" indent="-2238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32113" indent="-2238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389313" indent="-2238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46513" indent="-2238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fld id="{5987BC93-84FB-40EF-831B-A1036DA5A989}" type="slidenum">
              <a:rPr lang="en-US" sz="1200">
                <a:ea typeface="MS PGothic" panose="020B0600070205080204" pitchFamily="34" charset="-128"/>
              </a:rPr>
              <a:pPr algn="r" eaLnBrk="1" hangingPunct="1"/>
              <a:t>12</a:t>
            </a:fld>
            <a:endParaRPr lang="en-US" sz="1200">
              <a:ea typeface="MS PGothic" panose="020B0600070205080204" pitchFamily="34" charset="-128"/>
            </a:endParaRPr>
          </a:p>
        </p:txBody>
      </p:sp>
      <p:sp>
        <p:nvSpPr>
          <p:cNvPr id="12292" name="Rectangle 2"/>
          <p:cNvSpPr txBox="1">
            <a:spLocks noGrp="1"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86" tIns="45694" rIns="91386" bIns="45694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28663" indent="-2794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20775" indent="-22383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570038" indent="-22383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17713" indent="-22383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474913" indent="-2238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32113" indent="-2238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389313" indent="-2238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46513" indent="-2238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sz="1200">
                <a:ea typeface="MS PGothic" panose="020B0600070205080204" pitchFamily="34" charset="-128"/>
              </a:rPr>
              <a:t>Research.ppt</a:t>
            </a:r>
          </a:p>
        </p:txBody>
      </p:sp>
      <p:sp>
        <p:nvSpPr>
          <p:cNvPr id="12293" name="Rectangle 3"/>
          <p:cNvSpPr txBox="1">
            <a:spLocks noGrp="1" noChangeArrowheads="1"/>
          </p:cNvSpPr>
          <p:nvPr/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86" tIns="45694" rIns="91386" bIns="45694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28663" indent="-2794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20775" indent="-22383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570038" indent="-22383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17713" indent="-22383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474913" indent="-2238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32113" indent="-2238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389313" indent="-2238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46513" indent="-2238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fld id="{393AFAA7-3A50-4323-9D87-17C47FE4482F}" type="datetime1">
              <a:rPr lang="en-US" sz="1200">
                <a:ea typeface="MS PGothic" panose="020B0600070205080204" pitchFamily="34" charset="-128"/>
              </a:rPr>
              <a:pPr algn="r" eaLnBrk="1" hangingPunct="1"/>
              <a:t>24/02/2015</a:t>
            </a:fld>
            <a:endParaRPr lang="en-US" sz="1200">
              <a:ea typeface="MS PGothic" panose="020B0600070205080204" pitchFamily="34" charset="-128"/>
            </a:endParaRPr>
          </a:p>
        </p:txBody>
      </p:sp>
      <p:sp>
        <p:nvSpPr>
          <p:cNvPr id="12294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86" tIns="45694" rIns="91386" bIns="45694" anchor="b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28663" indent="-2794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20775" indent="-22383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570038" indent="-22383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17713" indent="-22383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474913" indent="-2238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32113" indent="-2238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389313" indent="-2238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46513" indent="-2238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fld id="{C36BFD06-C209-43E0-80FE-D0337B74300D}" type="slidenum">
              <a:rPr lang="en-US" sz="1200">
                <a:ea typeface="MS PGothic" panose="020B0600070205080204" pitchFamily="34" charset="-128"/>
              </a:rPr>
              <a:pPr algn="r" eaLnBrk="1" hangingPunct="1"/>
              <a:t>12</a:t>
            </a:fld>
            <a:endParaRPr lang="en-US" sz="1200">
              <a:ea typeface="MS PGothic" panose="020B0600070205080204" pitchFamily="34" charset="-128"/>
            </a:endParaRPr>
          </a:p>
        </p:txBody>
      </p:sp>
      <p:sp>
        <p:nvSpPr>
          <p:cNvPr id="12295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86" tIns="45694" rIns="91386" bIns="45694" anchor="b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28663" indent="-2794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20775" indent="-22383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570038" indent="-22383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17713" indent="-22383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474913" indent="-2238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32113" indent="-2238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389313" indent="-2238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46513" indent="-2238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fld id="{6DDA73FD-6411-4E91-A57F-938A13AB2C1C}" type="slidenum">
              <a:rPr lang="en-US" sz="1200">
                <a:ea typeface="MS PGothic" panose="020B0600070205080204" pitchFamily="34" charset="-128"/>
              </a:rPr>
              <a:pPr algn="r" eaLnBrk="1" hangingPunct="1"/>
              <a:t>12</a:t>
            </a:fld>
            <a:endParaRPr lang="en-US" sz="1200">
              <a:ea typeface="MS PGothic" panose="020B0600070205080204" pitchFamily="34" charset="-128"/>
            </a:endParaRPr>
          </a:p>
        </p:txBody>
      </p:sp>
      <p:sp>
        <p:nvSpPr>
          <p:cNvPr id="1229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49927" name="Notes Placeholder 2"/>
          <p:cNvSpPr>
            <a:spLocks noGrp="1"/>
          </p:cNvSpPr>
          <p:nvPr>
            <p:ph type="body" idx="1"/>
          </p:nvPr>
        </p:nvSpPr>
        <p:spPr>
          <a:xfrm>
            <a:off x="687388" y="4343400"/>
            <a:ext cx="5483225" cy="4114800"/>
          </a:xfrm>
        </p:spPr>
        <p:txBody>
          <a:bodyPr lIns="90884" tIns="45443" rIns="90884" bIns="45443"/>
          <a:lstStyle/>
          <a:p>
            <a:pPr eaLnBrk="1" hangingPunct="1">
              <a:defRPr/>
            </a:pPr>
            <a:endParaRPr lang="en-US" dirty="0">
              <a:latin typeface="Arial" charset="0"/>
              <a:ea typeface="ＭＳ Ｐゴシック" charset="0"/>
              <a:cs typeface="+mn-cs"/>
            </a:endParaRPr>
          </a:p>
        </p:txBody>
      </p:sp>
      <p:sp>
        <p:nvSpPr>
          <p:cNvPr id="12298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864" tIns="45433" rIns="90864" bIns="45433" anchor="b"/>
          <a:lstStyle>
            <a:lvl1pPr defTabSz="9080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28663" indent="-279400" defTabSz="9080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20775" indent="-223838" defTabSz="9080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570038" indent="-223838" defTabSz="9080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17713" indent="-223838" defTabSz="9080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474913" indent="-223838" defTabSz="9080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32113" indent="-223838" defTabSz="9080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389313" indent="-223838" defTabSz="9080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46513" indent="-223838" defTabSz="9080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fld id="{E01A6E25-2B22-4710-A428-C3CBE3DFBB18}" type="slidenum">
              <a:rPr lang="zh-CN" altLang="en-US" sz="1200" b="1"/>
              <a:pPr algn="r" eaLnBrk="1" hangingPunct="1"/>
              <a:t>12</a:t>
            </a:fld>
            <a:endParaRPr lang="en-US" altLang="zh-CN" sz="1200" b="1"/>
          </a:p>
        </p:txBody>
      </p:sp>
    </p:spTree>
    <p:extLst>
      <p:ext uri="{BB962C8B-B14F-4D97-AF65-F5344CB8AC3E}">
        <p14:creationId xmlns:p14="http://schemas.microsoft.com/office/powerpoint/2010/main" val="230163488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7"/>
          <p:cNvSpPr txBox="1">
            <a:spLocks noGrp="1" noChangeArrowheads="1"/>
          </p:cNvSpPr>
          <p:nvPr/>
        </p:nvSpPr>
        <p:spPr bwMode="auto">
          <a:xfrm>
            <a:off x="3930650" y="8807450"/>
            <a:ext cx="3014663" cy="461963"/>
          </a:xfrm>
          <a:prstGeom prst="rect">
            <a:avLst/>
          </a:prstGeom>
          <a:noFill/>
          <a:extLst/>
        </p:spPr>
        <p:txBody>
          <a:bodyPr lIns="0" tIns="0" rIns="0" bIns="0" anchor="b"/>
          <a:lstStyle>
            <a:lvl1pPr defTabSz="454025" eaLnBrk="0" hangingPunct="0">
              <a:lnSpc>
                <a:spcPct val="90000"/>
              </a:lnSpc>
              <a:tabLst>
                <a:tab pos="658813" algn="l"/>
                <a:tab pos="1316038" algn="l"/>
                <a:tab pos="1974850" algn="l"/>
                <a:tab pos="2633663" algn="l"/>
              </a:tabLst>
              <a:defRPr sz="1400">
                <a:solidFill>
                  <a:schemeClr val="hlink"/>
                </a:solidFill>
                <a:latin typeface="Arial" panose="020B0604020202020204" pitchFamily="34" charset="0"/>
              </a:defRPr>
            </a:lvl1pPr>
            <a:lvl2pPr marL="738188" indent="-284163" defTabSz="454025" eaLnBrk="0" hangingPunct="0">
              <a:lnSpc>
                <a:spcPct val="90000"/>
              </a:lnSpc>
              <a:tabLst>
                <a:tab pos="658813" algn="l"/>
                <a:tab pos="1316038" algn="l"/>
                <a:tab pos="1974850" algn="l"/>
                <a:tab pos="2633663" algn="l"/>
              </a:tabLst>
              <a:defRPr sz="1400">
                <a:solidFill>
                  <a:schemeClr val="hlink"/>
                </a:solidFill>
                <a:latin typeface="Arial" panose="020B0604020202020204" pitchFamily="34" charset="0"/>
              </a:defRPr>
            </a:lvl2pPr>
            <a:lvl3pPr marL="1136650" indent="-227013" defTabSz="454025" eaLnBrk="0" hangingPunct="0">
              <a:lnSpc>
                <a:spcPct val="90000"/>
              </a:lnSpc>
              <a:tabLst>
                <a:tab pos="658813" algn="l"/>
                <a:tab pos="1316038" algn="l"/>
                <a:tab pos="1974850" algn="l"/>
                <a:tab pos="2633663" algn="l"/>
              </a:tabLst>
              <a:defRPr sz="1400">
                <a:solidFill>
                  <a:schemeClr val="hlink"/>
                </a:solidFill>
                <a:latin typeface="Arial" panose="020B0604020202020204" pitchFamily="34" charset="0"/>
              </a:defRPr>
            </a:lvl3pPr>
            <a:lvl4pPr marL="1590675" indent="-227013" defTabSz="454025" eaLnBrk="0" hangingPunct="0">
              <a:lnSpc>
                <a:spcPct val="90000"/>
              </a:lnSpc>
              <a:tabLst>
                <a:tab pos="658813" algn="l"/>
                <a:tab pos="1316038" algn="l"/>
                <a:tab pos="1974850" algn="l"/>
                <a:tab pos="2633663" algn="l"/>
              </a:tabLst>
              <a:defRPr sz="1400">
                <a:solidFill>
                  <a:schemeClr val="hlink"/>
                </a:solidFill>
                <a:latin typeface="Arial" panose="020B0604020202020204" pitchFamily="34" charset="0"/>
              </a:defRPr>
            </a:lvl4pPr>
            <a:lvl5pPr marL="2046288" indent="-227013" defTabSz="454025" eaLnBrk="0" hangingPunct="0">
              <a:lnSpc>
                <a:spcPct val="90000"/>
              </a:lnSpc>
              <a:tabLst>
                <a:tab pos="658813" algn="l"/>
                <a:tab pos="1316038" algn="l"/>
                <a:tab pos="1974850" algn="l"/>
                <a:tab pos="2633663" algn="l"/>
              </a:tabLst>
              <a:defRPr sz="1400">
                <a:solidFill>
                  <a:schemeClr val="hlink"/>
                </a:solidFill>
                <a:latin typeface="Arial" panose="020B0604020202020204" pitchFamily="34" charset="0"/>
              </a:defRPr>
            </a:lvl5pPr>
            <a:lvl6pPr marL="2503488" indent="-227013" defTabSz="454025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tabLst>
                <a:tab pos="658813" algn="l"/>
                <a:tab pos="1316038" algn="l"/>
                <a:tab pos="1974850" algn="l"/>
                <a:tab pos="2633663" algn="l"/>
              </a:tabLst>
              <a:defRPr sz="1400">
                <a:solidFill>
                  <a:schemeClr val="hlink"/>
                </a:solidFill>
                <a:latin typeface="Arial" panose="020B0604020202020204" pitchFamily="34" charset="0"/>
              </a:defRPr>
            </a:lvl6pPr>
            <a:lvl7pPr marL="2960688" indent="-227013" defTabSz="454025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tabLst>
                <a:tab pos="658813" algn="l"/>
                <a:tab pos="1316038" algn="l"/>
                <a:tab pos="1974850" algn="l"/>
                <a:tab pos="2633663" algn="l"/>
              </a:tabLst>
              <a:defRPr sz="1400">
                <a:solidFill>
                  <a:schemeClr val="hlink"/>
                </a:solidFill>
                <a:latin typeface="Arial" panose="020B0604020202020204" pitchFamily="34" charset="0"/>
              </a:defRPr>
            </a:lvl7pPr>
            <a:lvl8pPr marL="3417888" indent="-227013" defTabSz="454025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tabLst>
                <a:tab pos="658813" algn="l"/>
                <a:tab pos="1316038" algn="l"/>
                <a:tab pos="1974850" algn="l"/>
                <a:tab pos="2633663" algn="l"/>
              </a:tabLst>
              <a:defRPr sz="1400">
                <a:solidFill>
                  <a:schemeClr val="hlink"/>
                </a:solidFill>
                <a:latin typeface="Arial" panose="020B0604020202020204" pitchFamily="34" charset="0"/>
              </a:defRPr>
            </a:lvl8pPr>
            <a:lvl9pPr marL="3875088" indent="-227013" defTabSz="454025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tabLst>
                <a:tab pos="658813" algn="l"/>
                <a:tab pos="1316038" algn="l"/>
                <a:tab pos="1974850" algn="l"/>
                <a:tab pos="2633663" algn="l"/>
              </a:tabLst>
              <a:defRPr sz="1400">
                <a:solidFill>
                  <a:schemeClr val="hlink"/>
                </a:solidFill>
                <a:latin typeface="Arial" panose="020B0604020202020204" pitchFamily="34" charset="0"/>
              </a:defRPr>
            </a:lvl9pPr>
          </a:lstStyle>
          <a:p>
            <a:pPr algn="r"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fld id="{10920573-BBE8-46A0-9454-2AC1284F3495}" type="slidenum">
              <a:rPr lang="en-US" altLang="en-US" sz="1300">
                <a:solidFill>
                  <a:srgbClr val="000000"/>
                </a:solidFill>
                <a:ea typeface="MS Gothic" panose="020B0609070205080204" pitchFamily="49" charset="-128"/>
              </a:rPr>
              <a:pPr algn="r"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t>13</a:t>
            </a:fld>
            <a:endParaRPr lang="en-US" altLang="en-US" sz="1300">
              <a:solidFill>
                <a:srgbClr val="000000"/>
              </a:solidFill>
              <a:ea typeface="MS Gothic" panose="020B0609070205080204" pitchFamily="49" charset="-128"/>
            </a:endParaRPr>
          </a:p>
        </p:txBody>
      </p:sp>
      <p:sp>
        <p:nvSpPr>
          <p:cNvPr id="79875" name="Rectangle 7"/>
          <p:cNvSpPr txBox="1">
            <a:spLocks noGrp="1" noChangeArrowheads="1"/>
          </p:cNvSpPr>
          <p:nvPr/>
        </p:nvSpPr>
        <p:spPr bwMode="auto">
          <a:xfrm>
            <a:off x="3933825" y="8805863"/>
            <a:ext cx="3011488" cy="46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59" tIns="45678" rIns="91359" bIns="45678" anchor="b"/>
          <a:lstStyle>
            <a:lvl1pPr defTabSz="896938" eaLnBrk="0" hangingPunct="0">
              <a:lnSpc>
                <a:spcPct val="90000"/>
              </a:lnSpc>
              <a:defRPr sz="1400">
                <a:solidFill>
                  <a:schemeClr val="hlink"/>
                </a:solidFill>
                <a:latin typeface="Arial" panose="020B0604020202020204" pitchFamily="34" charset="0"/>
              </a:defRPr>
            </a:lvl1pPr>
            <a:lvl2pPr marL="738188" indent="-284163" defTabSz="896938" eaLnBrk="0" hangingPunct="0">
              <a:lnSpc>
                <a:spcPct val="90000"/>
              </a:lnSpc>
              <a:defRPr sz="1400">
                <a:solidFill>
                  <a:schemeClr val="hlink"/>
                </a:solidFill>
                <a:latin typeface="Arial" panose="020B0604020202020204" pitchFamily="34" charset="0"/>
              </a:defRPr>
            </a:lvl2pPr>
            <a:lvl3pPr marL="1136650" indent="-227013" defTabSz="896938" eaLnBrk="0" hangingPunct="0">
              <a:lnSpc>
                <a:spcPct val="90000"/>
              </a:lnSpc>
              <a:defRPr sz="1400">
                <a:solidFill>
                  <a:schemeClr val="hlink"/>
                </a:solidFill>
                <a:latin typeface="Arial" panose="020B0604020202020204" pitchFamily="34" charset="0"/>
              </a:defRPr>
            </a:lvl3pPr>
            <a:lvl4pPr marL="1590675" indent="-227013" defTabSz="896938" eaLnBrk="0" hangingPunct="0">
              <a:lnSpc>
                <a:spcPct val="90000"/>
              </a:lnSpc>
              <a:defRPr sz="1400">
                <a:solidFill>
                  <a:schemeClr val="hlink"/>
                </a:solidFill>
                <a:latin typeface="Arial" panose="020B0604020202020204" pitchFamily="34" charset="0"/>
              </a:defRPr>
            </a:lvl4pPr>
            <a:lvl5pPr marL="2046288" indent="-227013" defTabSz="896938" eaLnBrk="0" hangingPunct="0">
              <a:lnSpc>
                <a:spcPct val="90000"/>
              </a:lnSpc>
              <a:defRPr sz="1400">
                <a:solidFill>
                  <a:schemeClr val="hlink"/>
                </a:solidFill>
                <a:latin typeface="Arial" panose="020B0604020202020204" pitchFamily="34" charset="0"/>
              </a:defRPr>
            </a:lvl5pPr>
            <a:lvl6pPr marL="2503488" indent="-227013" defTabSz="89693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400">
                <a:solidFill>
                  <a:schemeClr val="hlink"/>
                </a:solidFill>
                <a:latin typeface="Arial" panose="020B0604020202020204" pitchFamily="34" charset="0"/>
              </a:defRPr>
            </a:lvl6pPr>
            <a:lvl7pPr marL="2960688" indent="-227013" defTabSz="89693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400">
                <a:solidFill>
                  <a:schemeClr val="hlink"/>
                </a:solidFill>
                <a:latin typeface="Arial" panose="020B0604020202020204" pitchFamily="34" charset="0"/>
              </a:defRPr>
            </a:lvl7pPr>
            <a:lvl8pPr marL="3417888" indent="-227013" defTabSz="89693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400">
                <a:solidFill>
                  <a:schemeClr val="hlink"/>
                </a:solidFill>
                <a:latin typeface="Arial" panose="020B0604020202020204" pitchFamily="34" charset="0"/>
              </a:defRPr>
            </a:lvl8pPr>
            <a:lvl9pPr marL="3875088" indent="-227013" defTabSz="89693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400">
                <a:solidFill>
                  <a:schemeClr val="hlink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lnSpc>
                <a:spcPct val="100000"/>
              </a:lnSpc>
            </a:pPr>
            <a:fld id="{E78D4D25-D44F-4B98-BED7-3671C5A7D9F5}" type="slidenum">
              <a:rPr lang="en-US" altLang="en-US" sz="1200">
                <a:solidFill>
                  <a:schemeClr val="tx1"/>
                </a:solidFill>
                <a:ea typeface="MS PGothic" panose="020B0600070205080204" pitchFamily="34" charset="-128"/>
              </a:rPr>
              <a:pPr algn="r" eaLnBrk="1" hangingPunct="1">
                <a:lnSpc>
                  <a:spcPct val="100000"/>
                </a:lnSpc>
              </a:pPr>
              <a:t>13</a:t>
            </a:fld>
            <a:endParaRPr lang="en-US" altLang="en-US" sz="1200">
              <a:solidFill>
                <a:schemeClr val="tx1"/>
              </a:solidFill>
              <a:ea typeface="MS PGothic" panose="020B0600070205080204" pitchFamily="34" charset="-128"/>
            </a:endParaRPr>
          </a:p>
        </p:txBody>
      </p:sp>
      <p:sp>
        <p:nvSpPr>
          <p:cNvPr id="7987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7288" y="695325"/>
            <a:ext cx="4633912" cy="3475038"/>
          </a:xfrm>
          <a:ln/>
        </p:spPr>
      </p:sp>
      <p:sp>
        <p:nvSpPr>
          <p:cNvPr id="6963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95325" y="4402138"/>
            <a:ext cx="5556250" cy="417036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40" tIns="45668" rIns="91340" bIns="45668"/>
          <a:lstStyle/>
          <a:p>
            <a:pPr eaLnBrk="1" hangingPunct="1"/>
            <a:r>
              <a:rPr lang="en-US" altLang="en-US" smtClean="0">
                <a:latin typeface="Arial" panose="020B0604020202020204" pitchFamily="34" charset="0"/>
                <a:cs typeface="Arial" panose="020B0604020202020204" pitchFamily="34" charset="0"/>
              </a:rPr>
              <a:t>Flexibility in delivering , integrating and consuming cloud capabilities is enabled by open standards, delivered thur a common cloud platform. </a:t>
            </a:r>
          </a:p>
          <a:p>
            <a:pPr eaLnBrk="1" hangingPunct="1"/>
            <a:endParaRPr lang="en-US" altLang="en-US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/>
            <a:r>
              <a:rPr lang="en-US" altLang="en-US" smtClean="0">
                <a:latin typeface="Arial" panose="020B0604020202020204" pitchFamily="34" charset="0"/>
                <a:cs typeface="Arial" panose="020B0604020202020204" pitchFamily="34" charset="0"/>
              </a:rPr>
              <a:t>This allows clients flexibility and choice in how they consume cloud technologies</a:t>
            </a:r>
          </a:p>
          <a:p>
            <a:pPr eaLnBrk="1" hangingPunct="1"/>
            <a:endParaRPr lang="en-US" altLang="en-US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/>
            <a:r>
              <a:rPr lang="en-US" altLang="en-US" smtClean="0">
                <a:latin typeface="Arial" panose="020B0604020202020204" pitchFamily="34" charset="0"/>
                <a:cs typeface="Arial" panose="020B0604020202020204" pitchFamily="34" charset="0"/>
              </a:rPr>
              <a:t>With greater confidence that things will work together with a degree or portability….enabling a hybrid approach.</a:t>
            </a:r>
          </a:p>
        </p:txBody>
      </p:sp>
    </p:spTree>
    <p:extLst>
      <p:ext uri="{BB962C8B-B14F-4D97-AF65-F5344CB8AC3E}">
        <p14:creationId xmlns:p14="http://schemas.microsoft.com/office/powerpoint/2010/main" val="232476046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7"/>
          <p:cNvSpPr txBox="1">
            <a:spLocks noGrp="1" noChangeArrowheads="1"/>
          </p:cNvSpPr>
          <p:nvPr/>
        </p:nvSpPr>
        <p:spPr bwMode="auto">
          <a:xfrm>
            <a:off x="3933825" y="8805863"/>
            <a:ext cx="3011488" cy="46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665" tIns="46333" rIns="92665" bIns="46333" anchor="b"/>
          <a:lstStyle>
            <a:lvl1pPr defTabSz="927100" eaLnBrk="0" hangingPunct="0">
              <a:lnSpc>
                <a:spcPct val="90000"/>
              </a:lnSpc>
              <a:defRPr sz="1400">
                <a:solidFill>
                  <a:schemeClr val="hlink"/>
                </a:solidFill>
                <a:latin typeface="Arial" panose="020B0604020202020204" pitchFamily="34" charset="0"/>
              </a:defRPr>
            </a:lvl1pPr>
            <a:lvl2pPr marL="738188" indent="-284163" defTabSz="927100" eaLnBrk="0" hangingPunct="0">
              <a:lnSpc>
                <a:spcPct val="90000"/>
              </a:lnSpc>
              <a:defRPr sz="1400">
                <a:solidFill>
                  <a:schemeClr val="hlink"/>
                </a:solidFill>
                <a:latin typeface="Arial" panose="020B0604020202020204" pitchFamily="34" charset="0"/>
              </a:defRPr>
            </a:lvl2pPr>
            <a:lvl3pPr marL="1136650" indent="-227013" defTabSz="927100" eaLnBrk="0" hangingPunct="0">
              <a:lnSpc>
                <a:spcPct val="90000"/>
              </a:lnSpc>
              <a:defRPr sz="1400">
                <a:solidFill>
                  <a:schemeClr val="hlink"/>
                </a:solidFill>
                <a:latin typeface="Arial" panose="020B0604020202020204" pitchFamily="34" charset="0"/>
              </a:defRPr>
            </a:lvl3pPr>
            <a:lvl4pPr marL="1590675" indent="-227013" defTabSz="927100" eaLnBrk="0" hangingPunct="0">
              <a:lnSpc>
                <a:spcPct val="90000"/>
              </a:lnSpc>
              <a:defRPr sz="1400">
                <a:solidFill>
                  <a:schemeClr val="hlink"/>
                </a:solidFill>
                <a:latin typeface="Arial" panose="020B0604020202020204" pitchFamily="34" charset="0"/>
              </a:defRPr>
            </a:lvl4pPr>
            <a:lvl5pPr marL="2046288" indent="-227013" defTabSz="927100" eaLnBrk="0" hangingPunct="0">
              <a:lnSpc>
                <a:spcPct val="90000"/>
              </a:lnSpc>
              <a:defRPr sz="1400">
                <a:solidFill>
                  <a:schemeClr val="hlink"/>
                </a:solidFill>
                <a:latin typeface="Arial" panose="020B0604020202020204" pitchFamily="34" charset="0"/>
              </a:defRPr>
            </a:lvl5pPr>
            <a:lvl6pPr marL="2503488" indent="-227013" defTabSz="9271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400">
                <a:solidFill>
                  <a:schemeClr val="hlink"/>
                </a:solidFill>
                <a:latin typeface="Arial" panose="020B0604020202020204" pitchFamily="34" charset="0"/>
              </a:defRPr>
            </a:lvl6pPr>
            <a:lvl7pPr marL="2960688" indent="-227013" defTabSz="9271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400">
                <a:solidFill>
                  <a:schemeClr val="hlink"/>
                </a:solidFill>
                <a:latin typeface="Arial" panose="020B0604020202020204" pitchFamily="34" charset="0"/>
              </a:defRPr>
            </a:lvl7pPr>
            <a:lvl8pPr marL="3417888" indent="-227013" defTabSz="9271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400">
                <a:solidFill>
                  <a:schemeClr val="hlink"/>
                </a:solidFill>
                <a:latin typeface="Arial" panose="020B0604020202020204" pitchFamily="34" charset="0"/>
              </a:defRPr>
            </a:lvl8pPr>
            <a:lvl9pPr marL="3875088" indent="-227013" defTabSz="9271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400">
                <a:solidFill>
                  <a:schemeClr val="hlink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lnSpc>
                <a:spcPct val="100000"/>
              </a:lnSpc>
            </a:pPr>
            <a:fld id="{B5F34618-2A77-4DE9-A135-D0F36A1A1200}" type="slidenum">
              <a:rPr lang="en-US" altLang="en-US" sz="1200">
                <a:solidFill>
                  <a:schemeClr val="tx1"/>
                </a:solidFill>
                <a:ea typeface="MS PGothic" panose="020B0600070205080204" pitchFamily="34" charset="-128"/>
              </a:rPr>
              <a:pPr algn="r" eaLnBrk="1" hangingPunct="1">
                <a:lnSpc>
                  <a:spcPct val="100000"/>
                </a:lnSpc>
              </a:pPr>
              <a:t>15</a:t>
            </a:fld>
            <a:endParaRPr lang="en-US" altLang="en-US" sz="1200">
              <a:solidFill>
                <a:schemeClr val="tx1"/>
              </a:solidFill>
              <a:ea typeface="MS PGothic" panose="020B0600070205080204" pitchFamily="34" charset="-128"/>
            </a:endParaRPr>
          </a:p>
        </p:txBody>
      </p:sp>
      <p:sp>
        <p:nvSpPr>
          <p:cNvPr id="83971" name="Text Box 1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83972" name="Text Box 2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665" tIns="46333" rIns="92665" bIns="46333" anchor="ctr"/>
          <a:lstStyle/>
          <a:p>
            <a:pPr eaLnBrk="1" hangingPunct="1"/>
            <a:endParaRPr lang="de-DE" altLang="en-US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425868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331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3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7100" eaLnBrk="0" hangingPunct="0">
              <a:lnSpc>
                <a:spcPct val="90000"/>
              </a:lnSpc>
              <a:defRPr sz="1400">
                <a:solidFill>
                  <a:schemeClr val="hlink"/>
                </a:solidFill>
                <a:latin typeface="Arial" panose="020B0604020202020204" pitchFamily="34" charset="0"/>
              </a:defRPr>
            </a:lvl1pPr>
            <a:lvl2pPr marL="742950" indent="-285750" defTabSz="927100" eaLnBrk="0" hangingPunct="0">
              <a:lnSpc>
                <a:spcPct val="90000"/>
              </a:lnSpc>
              <a:defRPr sz="1400">
                <a:solidFill>
                  <a:schemeClr val="hlink"/>
                </a:solidFill>
                <a:latin typeface="Arial" panose="020B0604020202020204" pitchFamily="34" charset="0"/>
              </a:defRPr>
            </a:lvl2pPr>
            <a:lvl3pPr marL="1143000" indent="-228600" defTabSz="927100" eaLnBrk="0" hangingPunct="0">
              <a:lnSpc>
                <a:spcPct val="90000"/>
              </a:lnSpc>
              <a:defRPr sz="1400">
                <a:solidFill>
                  <a:schemeClr val="hlink"/>
                </a:solidFill>
                <a:latin typeface="Arial" panose="020B0604020202020204" pitchFamily="34" charset="0"/>
              </a:defRPr>
            </a:lvl3pPr>
            <a:lvl4pPr marL="1600200" indent="-228600" defTabSz="927100" eaLnBrk="0" hangingPunct="0">
              <a:lnSpc>
                <a:spcPct val="90000"/>
              </a:lnSpc>
              <a:defRPr sz="1400">
                <a:solidFill>
                  <a:schemeClr val="hlink"/>
                </a:solidFill>
                <a:latin typeface="Arial" panose="020B0604020202020204" pitchFamily="34" charset="0"/>
              </a:defRPr>
            </a:lvl4pPr>
            <a:lvl5pPr marL="2057400" indent="-228600" defTabSz="927100" eaLnBrk="0" hangingPunct="0">
              <a:lnSpc>
                <a:spcPct val="90000"/>
              </a:lnSpc>
              <a:defRPr sz="1400">
                <a:solidFill>
                  <a:schemeClr val="hlink"/>
                </a:solidFill>
                <a:latin typeface="Arial" panose="020B0604020202020204" pitchFamily="34" charset="0"/>
              </a:defRPr>
            </a:lvl5pPr>
            <a:lvl6pPr marL="2514600" indent="-228600" defTabSz="9271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400">
                <a:solidFill>
                  <a:schemeClr val="hlink"/>
                </a:solidFill>
                <a:latin typeface="Arial" panose="020B0604020202020204" pitchFamily="34" charset="0"/>
              </a:defRPr>
            </a:lvl6pPr>
            <a:lvl7pPr marL="2971800" indent="-228600" defTabSz="9271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400">
                <a:solidFill>
                  <a:schemeClr val="hlink"/>
                </a:solidFill>
                <a:latin typeface="Arial" panose="020B0604020202020204" pitchFamily="34" charset="0"/>
              </a:defRPr>
            </a:lvl7pPr>
            <a:lvl8pPr marL="3429000" indent="-228600" defTabSz="9271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400">
                <a:solidFill>
                  <a:schemeClr val="hlink"/>
                </a:solidFill>
                <a:latin typeface="Arial" panose="020B0604020202020204" pitchFamily="34" charset="0"/>
              </a:defRPr>
            </a:lvl8pPr>
            <a:lvl9pPr marL="3886200" indent="-228600" defTabSz="9271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400">
                <a:solidFill>
                  <a:schemeClr val="hlink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00000"/>
              </a:lnSpc>
            </a:pPr>
            <a:fld id="{E28861FD-A960-4D84-851A-ABDF79948C71}" type="slidenum">
              <a:rPr lang="en-US" altLang="en-US" sz="1200">
                <a:solidFill>
                  <a:schemeClr val="tx1"/>
                </a:solidFill>
              </a:rPr>
              <a:pPr eaLnBrk="1" hangingPunct="1">
                <a:lnSpc>
                  <a:spcPct val="100000"/>
                </a:lnSpc>
              </a:pPr>
              <a:t>2</a:t>
            </a:fld>
            <a:endParaRPr lang="en-US" altLang="en-US" sz="12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55584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433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34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7100" eaLnBrk="0" hangingPunct="0">
              <a:lnSpc>
                <a:spcPct val="90000"/>
              </a:lnSpc>
              <a:defRPr sz="1400">
                <a:solidFill>
                  <a:schemeClr val="hlink"/>
                </a:solidFill>
                <a:latin typeface="Arial" panose="020B0604020202020204" pitchFamily="34" charset="0"/>
              </a:defRPr>
            </a:lvl1pPr>
            <a:lvl2pPr marL="742950" indent="-285750" defTabSz="927100" eaLnBrk="0" hangingPunct="0">
              <a:lnSpc>
                <a:spcPct val="90000"/>
              </a:lnSpc>
              <a:defRPr sz="1400">
                <a:solidFill>
                  <a:schemeClr val="hlink"/>
                </a:solidFill>
                <a:latin typeface="Arial" panose="020B0604020202020204" pitchFamily="34" charset="0"/>
              </a:defRPr>
            </a:lvl2pPr>
            <a:lvl3pPr marL="1143000" indent="-228600" defTabSz="927100" eaLnBrk="0" hangingPunct="0">
              <a:lnSpc>
                <a:spcPct val="90000"/>
              </a:lnSpc>
              <a:defRPr sz="1400">
                <a:solidFill>
                  <a:schemeClr val="hlink"/>
                </a:solidFill>
                <a:latin typeface="Arial" panose="020B0604020202020204" pitchFamily="34" charset="0"/>
              </a:defRPr>
            </a:lvl3pPr>
            <a:lvl4pPr marL="1600200" indent="-228600" defTabSz="927100" eaLnBrk="0" hangingPunct="0">
              <a:lnSpc>
                <a:spcPct val="90000"/>
              </a:lnSpc>
              <a:defRPr sz="1400">
                <a:solidFill>
                  <a:schemeClr val="hlink"/>
                </a:solidFill>
                <a:latin typeface="Arial" panose="020B0604020202020204" pitchFamily="34" charset="0"/>
              </a:defRPr>
            </a:lvl4pPr>
            <a:lvl5pPr marL="2057400" indent="-228600" defTabSz="927100" eaLnBrk="0" hangingPunct="0">
              <a:lnSpc>
                <a:spcPct val="90000"/>
              </a:lnSpc>
              <a:defRPr sz="1400">
                <a:solidFill>
                  <a:schemeClr val="hlink"/>
                </a:solidFill>
                <a:latin typeface="Arial" panose="020B0604020202020204" pitchFamily="34" charset="0"/>
              </a:defRPr>
            </a:lvl5pPr>
            <a:lvl6pPr marL="2514600" indent="-228600" defTabSz="9271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400">
                <a:solidFill>
                  <a:schemeClr val="hlink"/>
                </a:solidFill>
                <a:latin typeface="Arial" panose="020B0604020202020204" pitchFamily="34" charset="0"/>
              </a:defRPr>
            </a:lvl6pPr>
            <a:lvl7pPr marL="2971800" indent="-228600" defTabSz="9271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400">
                <a:solidFill>
                  <a:schemeClr val="hlink"/>
                </a:solidFill>
                <a:latin typeface="Arial" panose="020B0604020202020204" pitchFamily="34" charset="0"/>
              </a:defRPr>
            </a:lvl7pPr>
            <a:lvl8pPr marL="3429000" indent="-228600" defTabSz="9271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400">
                <a:solidFill>
                  <a:schemeClr val="hlink"/>
                </a:solidFill>
                <a:latin typeface="Arial" panose="020B0604020202020204" pitchFamily="34" charset="0"/>
              </a:defRPr>
            </a:lvl8pPr>
            <a:lvl9pPr marL="3886200" indent="-228600" defTabSz="9271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400">
                <a:solidFill>
                  <a:schemeClr val="hlink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00000"/>
              </a:lnSpc>
            </a:pPr>
            <a:fld id="{BF890368-7ABD-4322-86DF-385F57ED6736}" type="slidenum">
              <a:rPr lang="en-US" altLang="en-US" sz="1200">
                <a:solidFill>
                  <a:schemeClr val="tx1"/>
                </a:solidFill>
              </a:rPr>
              <a:pPr eaLnBrk="1" hangingPunct="1">
                <a:lnSpc>
                  <a:spcPct val="100000"/>
                </a:lnSpc>
              </a:pPr>
              <a:t>3</a:t>
            </a:fld>
            <a:endParaRPr lang="en-US" altLang="en-US" sz="12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588408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536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36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7100" eaLnBrk="0" hangingPunct="0">
              <a:lnSpc>
                <a:spcPct val="90000"/>
              </a:lnSpc>
              <a:defRPr sz="1400">
                <a:solidFill>
                  <a:schemeClr val="hlink"/>
                </a:solidFill>
                <a:latin typeface="Arial" panose="020B0604020202020204" pitchFamily="34" charset="0"/>
              </a:defRPr>
            </a:lvl1pPr>
            <a:lvl2pPr marL="742950" indent="-285750" defTabSz="927100" eaLnBrk="0" hangingPunct="0">
              <a:lnSpc>
                <a:spcPct val="90000"/>
              </a:lnSpc>
              <a:defRPr sz="1400">
                <a:solidFill>
                  <a:schemeClr val="hlink"/>
                </a:solidFill>
                <a:latin typeface="Arial" panose="020B0604020202020204" pitchFamily="34" charset="0"/>
              </a:defRPr>
            </a:lvl2pPr>
            <a:lvl3pPr marL="1143000" indent="-228600" defTabSz="927100" eaLnBrk="0" hangingPunct="0">
              <a:lnSpc>
                <a:spcPct val="90000"/>
              </a:lnSpc>
              <a:defRPr sz="1400">
                <a:solidFill>
                  <a:schemeClr val="hlink"/>
                </a:solidFill>
                <a:latin typeface="Arial" panose="020B0604020202020204" pitchFamily="34" charset="0"/>
              </a:defRPr>
            </a:lvl3pPr>
            <a:lvl4pPr marL="1600200" indent="-228600" defTabSz="927100" eaLnBrk="0" hangingPunct="0">
              <a:lnSpc>
                <a:spcPct val="90000"/>
              </a:lnSpc>
              <a:defRPr sz="1400">
                <a:solidFill>
                  <a:schemeClr val="hlink"/>
                </a:solidFill>
                <a:latin typeface="Arial" panose="020B0604020202020204" pitchFamily="34" charset="0"/>
              </a:defRPr>
            </a:lvl4pPr>
            <a:lvl5pPr marL="2057400" indent="-228600" defTabSz="927100" eaLnBrk="0" hangingPunct="0">
              <a:lnSpc>
                <a:spcPct val="90000"/>
              </a:lnSpc>
              <a:defRPr sz="1400">
                <a:solidFill>
                  <a:schemeClr val="hlink"/>
                </a:solidFill>
                <a:latin typeface="Arial" panose="020B0604020202020204" pitchFamily="34" charset="0"/>
              </a:defRPr>
            </a:lvl5pPr>
            <a:lvl6pPr marL="2514600" indent="-228600" defTabSz="9271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400">
                <a:solidFill>
                  <a:schemeClr val="hlink"/>
                </a:solidFill>
                <a:latin typeface="Arial" panose="020B0604020202020204" pitchFamily="34" charset="0"/>
              </a:defRPr>
            </a:lvl6pPr>
            <a:lvl7pPr marL="2971800" indent="-228600" defTabSz="9271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400">
                <a:solidFill>
                  <a:schemeClr val="hlink"/>
                </a:solidFill>
                <a:latin typeface="Arial" panose="020B0604020202020204" pitchFamily="34" charset="0"/>
              </a:defRPr>
            </a:lvl7pPr>
            <a:lvl8pPr marL="3429000" indent="-228600" defTabSz="9271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400">
                <a:solidFill>
                  <a:schemeClr val="hlink"/>
                </a:solidFill>
                <a:latin typeface="Arial" panose="020B0604020202020204" pitchFamily="34" charset="0"/>
              </a:defRPr>
            </a:lvl8pPr>
            <a:lvl9pPr marL="3886200" indent="-228600" defTabSz="9271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400">
                <a:solidFill>
                  <a:schemeClr val="hlink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00000"/>
              </a:lnSpc>
            </a:pPr>
            <a:fld id="{99F515B8-80C1-44EC-ABAF-525A0C4A131E}" type="slidenum">
              <a:rPr lang="en-US" altLang="en-US" sz="1200">
                <a:solidFill>
                  <a:schemeClr val="tx1"/>
                </a:solidFill>
              </a:rPr>
              <a:pPr eaLnBrk="1" hangingPunct="1">
                <a:lnSpc>
                  <a:spcPct val="100000"/>
                </a:lnSpc>
              </a:pPr>
              <a:t>4</a:t>
            </a:fld>
            <a:endParaRPr lang="en-US" altLang="en-US" sz="12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785857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843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43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7100" eaLnBrk="0" hangingPunct="0">
              <a:lnSpc>
                <a:spcPct val="90000"/>
              </a:lnSpc>
              <a:defRPr sz="1400">
                <a:solidFill>
                  <a:schemeClr val="hlink"/>
                </a:solidFill>
                <a:latin typeface="Arial" panose="020B0604020202020204" pitchFamily="34" charset="0"/>
              </a:defRPr>
            </a:lvl1pPr>
            <a:lvl2pPr marL="742950" indent="-285750" defTabSz="927100" eaLnBrk="0" hangingPunct="0">
              <a:lnSpc>
                <a:spcPct val="90000"/>
              </a:lnSpc>
              <a:defRPr sz="1400">
                <a:solidFill>
                  <a:schemeClr val="hlink"/>
                </a:solidFill>
                <a:latin typeface="Arial" panose="020B0604020202020204" pitchFamily="34" charset="0"/>
              </a:defRPr>
            </a:lvl2pPr>
            <a:lvl3pPr marL="1143000" indent="-228600" defTabSz="927100" eaLnBrk="0" hangingPunct="0">
              <a:lnSpc>
                <a:spcPct val="90000"/>
              </a:lnSpc>
              <a:defRPr sz="1400">
                <a:solidFill>
                  <a:schemeClr val="hlink"/>
                </a:solidFill>
                <a:latin typeface="Arial" panose="020B0604020202020204" pitchFamily="34" charset="0"/>
              </a:defRPr>
            </a:lvl3pPr>
            <a:lvl4pPr marL="1600200" indent="-228600" defTabSz="927100" eaLnBrk="0" hangingPunct="0">
              <a:lnSpc>
                <a:spcPct val="90000"/>
              </a:lnSpc>
              <a:defRPr sz="1400">
                <a:solidFill>
                  <a:schemeClr val="hlink"/>
                </a:solidFill>
                <a:latin typeface="Arial" panose="020B0604020202020204" pitchFamily="34" charset="0"/>
              </a:defRPr>
            </a:lvl4pPr>
            <a:lvl5pPr marL="2057400" indent="-228600" defTabSz="927100" eaLnBrk="0" hangingPunct="0">
              <a:lnSpc>
                <a:spcPct val="90000"/>
              </a:lnSpc>
              <a:defRPr sz="1400">
                <a:solidFill>
                  <a:schemeClr val="hlink"/>
                </a:solidFill>
                <a:latin typeface="Arial" panose="020B0604020202020204" pitchFamily="34" charset="0"/>
              </a:defRPr>
            </a:lvl5pPr>
            <a:lvl6pPr marL="2514600" indent="-228600" defTabSz="9271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400">
                <a:solidFill>
                  <a:schemeClr val="hlink"/>
                </a:solidFill>
                <a:latin typeface="Arial" panose="020B0604020202020204" pitchFamily="34" charset="0"/>
              </a:defRPr>
            </a:lvl6pPr>
            <a:lvl7pPr marL="2971800" indent="-228600" defTabSz="9271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400">
                <a:solidFill>
                  <a:schemeClr val="hlink"/>
                </a:solidFill>
                <a:latin typeface="Arial" panose="020B0604020202020204" pitchFamily="34" charset="0"/>
              </a:defRPr>
            </a:lvl7pPr>
            <a:lvl8pPr marL="3429000" indent="-228600" defTabSz="9271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400">
                <a:solidFill>
                  <a:schemeClr val="hlink"/>
                </a:solidFill>
                <a:latin typeface="Arial" panose="020B0604020202020204" pitchFamily="34" charset="0"/>
              </a:defRPr>
            </a:lvl8pPr>
            <a:lvl9pPr marL="3886200" indent="-228600" defTabSz="9271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400">
                <a:solidFill>
                  <a:schemeClr val="hlink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00000"/>
              </a:lnSpc>
            </a:pPr>
            <a:fld id="{E717F7B1-DFBB-4FD0-B68F-DDF1D7A703A8}" type="slidenum">
              <a:rPr lang="en-US" altLang="en-US" sz="1200">
                <a:solidFill>
                  <a:schemeClr val="tx1"/>
                </a:solidFill>
              </a:rPr>
              <a:pPr eaLnBrk="1" hangingPunct="1">
                <a:lnSpc>
                  <a:spcPct val="100000"/>
                </a:lnSpc>
              </a:pPr>
              <a:t>5</a:t>
            </a:fld>
            <a:endParaRPr lang="en-US" altLang="en-US" sz="12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082828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7D4051E8-BAB3-4866-A20C-949065F20270}" type="slidenum">
              <a:rPr lang="en-US"/>
              <a:pPr/>
              <a:t>7</a:t>
            </a:fld>
            <a:endParaRPr lang="en-US"/>
          </a:p>
        </p:txBody>
      </p:sp>
      <p:sp>
        <p:nvSpPr>
          <p:cNvPr id="12291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lIns="91395" tIns="45699" rIns="91395" bIns="45699" anchor="b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28663" indent="-2794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20775" indent="-22383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570038" indent="-22383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17713" indent="-22383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474913" indent="-2238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32113" indent="-2238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389313" indent="-2238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46513" indent="-2238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fld id="{5987BC93-84FB-40EF-831B-A1036DA5A989}" type="slidenum">
              <a:rPr lang="en-US" sz="1200">
                <a:ea typeface="MS PGothic" panose="020B0600070205080204" pitchFamily="34" charset="-128"/>
              </a:rPr>
              <a:pPr algn="r" eaLnBrk="1" hangingPunct="1"/>
              <a:t>7</a:t>
            </a:fld>
            <a:endParaRPr lang="en-US" sz="1200">
              <a:ea typeface="MS PGothic" panose="020B0600070205080204" pitchFamily="34" charset="-128"/>
            </a:endParaRPr>
          </a:p>
        </p:txBody>
      </p:sp>
      <p:sp>
        <p:nvSpPr>
          <p:cNvPr id="12292" name="Rectangle 2"/>
          <p:cNvSpPr txBox="1">
            <a:spLocks noGrp="1"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86" tIns="45694" rIns="91386" bIns="45694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28663" indent="-2794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20775" indent="-22383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570038" indent="-22383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17713" indent="-22383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474913" indent="-2238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32113" indent="-2238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389313" indent="-2238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46513" indent="-2238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sz="1200">
                <a:ea typeface="MS PGothic" panose="020B0600070205080204" pitchFamily="34" charset="-128"/>
              </a:rPr>
              <a:t>Research.ppt</a:t>
            </a:r>
          </a:p>
        </p:txBody>
      </p:sp>
      <p:sp>
        <p:nvSpPr>
          <p:cNvPr id="12293" name="Rectangle 3"/>
          <p:cNvSpPr txBox="1">
            <a:spLocks noGrp="1" noChangeArrowheads="1"/>
          </p:cNvSpPr>
          <p:nvPr/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86" tIns="45694" rIns="91386" bIns="45694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28663" indent="-2794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20775" indent="-22383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570038" indent="-22383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17713" indent="-22383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474913" indent="-2238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32113" indent="-2238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389313" indent="-2238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46513" indent="-2238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fld id="{393AFAA7-3A50-4323-9D87-17C47FE4482F}" type="datetime1">
              <a:rPr lang="en-US" sz="1200">
                <a:ea typeface="MS PGothic" panose="020B0600070205080204" pitchFamily="34" charset="-128"/>
              </a:rPr>
              <a:pPr algn="r" eaLnBrk="1" hangingPunct="1"/>
              <a:t>24/02/2015</a:t>
            </a:fld>
            <a:endParaRPr lang="en-US" sz="1200">
              <a:ea typeface="MS PGothic" panose="020B0600070205080204" pitchFamily="34" charset="-128"/>
            </a:endParaRPr>
          </a:p>
        </p:txBody>
      </p:sp>
      <p:sp>
        <p:nvSpPr>
          <p:cNvPr id="12294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86" tIns="45694" rIns="91386" bIns="45694" anchor="b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28663" indent="-2794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20775" indent="-22383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570038" indent="-22383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17713" indent="-22383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474913" indent="-2238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32113" indent="-2238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389313" indent="-2238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46513" indent="-2238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fld id="{C36BFD06-C209-43E0-80FE-D0337B74300D}" type="slidenum">
              <a:rPr lang="en-US" sz="1200">
                <a:ea typeface="MS PGothic" panose="020B0600070205080204" pitchFamily="34" charset="-128"/>
              </a:rPr>
              <a:pPr algn="r" eaLnBrk="1" hangingPunct="1"/>
              <a:t>7</a:t>
            </a:fld>
            <a:endParaRPr lang="en-US" sz="1200">
              <a:ea typeface="MS PGothic" panose="020B0600070205080204" pitchFamily="34" charset="-128"/>
            </a:endParaRPr>
          </a:p>
        </p:txBody>
      </p:sp>
      <p:sp>
        <p:nvSpPr>
          <p:cNvPr id="12295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86" tIns="45694" rIns="91386" bIns="45694" anchor="b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28663" indent="-2794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20775" indent="-22383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570038" indent="-22383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17713" indent="-22383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474913" indent="-2238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32113" indent="-2238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389313" indent="-2238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46513" indent="-2238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fld id="{6DDA73FD-6411-4E91-A57F-938A13AB2C1C}" type="slidenum">
              <a:rPr lang="en-US" sz="1200">
                <a:ea typeface="MS PGothic" panose="020B0600070205080204" pitchFamily="34" charset="-128"/>
              </a:rPr>
              <a:pPr algn="r" eaLnBrk="1" hangingPunct="1"/>
              <a:t>7</a:t>
            </a:fld>
            <a:endParaRPr lang="en-US" sz="1200">
              <a:ea typeface="MS PGothic" panose="020B0600070205080204" pitchFamily="34" charset="-128"/>
            </a:endParaRPr>
          </a:p>
        </p:txBody>
      </p:sp>
      <p:sp>
        <p:nvSpPr>
          <p:cNvPr id="1229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49927" name="Notes Placeholder 2"/>
          <p:cNvSpPr>
            <a:spLocks noGrp="1"/>
          </p:cNvSpPr>
          <p:nvPr>
            <p:ph type="body" idx="1"/>
          </p:nvPr>
        </p:nvSpPr>
        <p:spPr>
          <a:xfrm>
            <a:off x="687388" y="4343400"/>
            <a:ext cx="5483225" cy="4114800"/>
          </a:xfrm>
        </p:spPr>
        <p:txBody>
          <a:bodyPr lIns="90884" tIns="45443" rIns="90884" bIns="45443"/>
          <a:lstStyle/>
          <a:p>
            <a:pPr eaLnBrk="1" hangingPunct="1">
              <a:defRPr/>
            </a:pPr>
            <a:endParaRPr lang="en-US" dirty="0">
              <a:latin typeface="Arial" charset="0"/>
              <a:ea typeface="ＭＳ Ｐゴシック" charset="0"/>
              <a:cs typeface="+mn-cs"/>
            </a:endParaRPr>
          </a:p>
        </p:txBody>
      </p:sp>
      <p:sp>
        <p:nvSpPr>
          <p:cNvPr id="12298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864" tIns="45433" rIns="90864" bIns="45433" anchor="b"/>
          <a:lstStyle>
            <a:lvl1pPr defTabSz="9080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28663" indent="-279400" defTabSz="9080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20775" indent="-223838" defTabSz="9080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570038" indent="-223838" defTabSz="9080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17713" indent="-223838" defTabSz="9080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474913" indent="-223838" defTabSz="9080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32113" indent="-223838" defTabSz="9080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389313" indent="-223838" defTabSz="9080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46513" indent="-223838" defTabSz="9080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fld id="{E01A6E25-2B22-4710-A428-C3CBE3DFBB18}" type="slidenum">
              <a:rPr lang="zh-CN" altLang="en-US" sz="1200" b="1"/>
              <a:pPr algn="r" eaLnBrk="1" hangingPunct="1"/>
              <a:t>7</a:t>
            </a:fld>
            <a:endParaRPr lang="en-US" altLang="zh-CN" sz="1200" b="1"/>
          </a:p>
        </p:txBody>
      </p:sp>
    </p:spTree>
    <p:extLst>
      <p:ext uri="{BB962C8B-B14F-4D97-AF65-F5344CB8AC3E}">
        <p14:creationId xmlns:p14="http://schemas.microsoft.com/office/powerpoint/2010/main" val="348102559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7D4051E8-BAB3-4866-A20C-949065F20270}" type="slidenum">
              <a:rPr lang="en-US"/>
              <a:pPr/>
              <a:t>8</a:t>
            </a:fld>
            <a:endParaRPr lang="en-US"/>
          </a:p>
        </p:txBody>
      </p:sp>
      <p:sp>
        <p:nvSpPr>
          <p:cNvPr id="12291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lIns="91395" tIns="45699" rIns="91395" bIns="45699" anchor="b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28663" indent="-2794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20775" indent="-22383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570038" indent="-22383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17713" indent="-22383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474913" indent="-2238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32113" indent="-2238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389313" indent="-2238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46513" indent="-2238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fld id="{5987BC93-84FB-40EF-831B-A1036DA5A989}" type="slidenum">
              <a:rPr lang="en-US" sz="1200">
                <a:ea typeface="MS PGothic" panose="020B0600070205080204" pitchFamily="34" charset="-128"/>
              </a:rPr>
              <a:pPr algn="r" eaLnBrk="1" hangingPunct="1"/>
              <a:t>8</a:t>
            </a:fld>
            <a:endParaRPr lang="en-US" sz="1200">
              <a:ea typeface="MS PGothic" panose="020B0600070205080204" pitchFamily="34" charset="-128"/>
            </a:endParaRPr>
          </a:p>
        </p:txBody>
      </p:sp>
      <p:sp>
        <p:nvSpPr>
          <p:cNvPr id="12292" name="Rectangle 2"/>
          <p:cNvSpPr txBox="1">
            <a:spLocks noGrp="1"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86" tIns="45694" rIns="91386" bIns="45694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28663" indent="-2794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20775" indent="-22383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570038" indent="-22383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17713" indent="-22383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474913" indent="-2238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32113" indent="-2238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389313" indent="-2238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46513" indent="-2238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sz="1200">
                <a:ea typeface="MS PGothic" panose="020B0600070205080204" pitchFamily="34" charset="-128"/>
              </a:rPr>
              <a:t>Research.ppt</a:t>
            </a:r>
          </a:p>
        </p:txBody>
      </p:sp>
      <p:sp>
        <p:nvSpPr>
          <p:cNvPr id="12293" name="Rectangle 3"/>
          <p:cNvSpPr txBox="1">
            <a:spLocks noGrp="1" noChangeArrowheads="1"/>
          </p:cNvSpPr>
          <p:nvPr/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86" tIns="45694" rIns="91386" bIns="45694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28663" indent="-2794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20775" indent="-22383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570038" indent="-22383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17713" indent="-22383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474913" indent="-2238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32113" indent="-2238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389313" indent="-2238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46513" indent="-2238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fld id="{393AFAA7-3A50-4323-9D87-17C47FE4482F}" type="datetime1">
              <a:rPr lang="en-US" sz="1200">
                <a:ea typeface="MS PGothic" panose="020B0600070205080204" pitchFamily="34" charset="-128"/>
              </a:rPr>
              <a:pPr algn="r" eaLnBrk="1" hangingPunct="1"/>
              <a:t>24/02/2015</a:t>
            </a:fld>
            <a:endParaRPr lang="en-US" sz="1200">
              <a:ea typeface="MS PGothic" panose="020B0600070205080204" pitchFamily="34" charset="-128"/>
            </a:endParaRPr>
          </a:p>
        </p:txBody>
      </p:sp>
      <p:sp>
        <p:nvSpPr>
          <p:cNvPr id="12294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86" tIns="45694" rIns="91386" bIns="45694" anchor="b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28663" indent="-2794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20775" indent="-22383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570038" indent="-22383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17713" indent="-22383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474913" indent="-2238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32113" indent="-2238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389313" indent="-2238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46513" indent="-2238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fld id="{C36BFD06-C209-43E0-80FE-D0337B74300D}" type="slidenum">
              <a:rPr lang="en-US" sz="1200">
                <a:ea typeface="MS PGothic" panose="020B0600070205080204" pitchFamily="34" charset="-128"/>
              </a:rPr>
              <a:pPr algn="r" eaLnBrk="1" hangingPunct="1"/>
              <a:t>8</a:t>
            </a:fld>
            <a:endParaRPr lang="en-US" sz="1200">
              <a:ea typeface="MS PGothic" panose="020B0600070205080204" pitchFamily="34" charset="-128"/>
            </a:endParaRPr>
          </a:p>
        </p:txBody>
      </p:sp>
      <p:sp>
        <p:nvSpPr>
          <p:cNvPr id="12295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86" tIns="45694" rIns="91386" bIns="45694" anchor="b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28663" indent="-2794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20775" indent="-22383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570038" indent="-22383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17713" indent="-22383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474913" indent="-2238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32113" indent="-2238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389313" indent="-2238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46513" indent="-2238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fld id="{6DDA73FD-6411-4E91-A57F-938A13AB2C1C}" type="slidenum">
              <a:rPr lang="en-US" sz="1200">
                <a:ea typeface="MS PGothic" panose="020B0600070205080204" pitchFamily="34" charset="-128"/>
              </a:rPr>
              <a:pPr algn="r" eaLnBrk="1" hangingPunct="1"/>
              <a:t>8</a:t>
            </a:fld>
            <a:endParaRPr lang="en-US" sz="1200">
              <a:ea typeface="MS PGothic" panose="020B0600070205080204" pitchFamily="34" charset="-128"/>
            </a:endParaRPr>
          </a:p>
        </p:txBody>
      </p:sp>
      <p:sp>
        <p:nvSpPr>
          <p:cNvPr id="1229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49927" name="Notes Placeholder 2"/>
          <p:cNvSpPr>
            <a:spLocks noGrp="1"/>
          </p:cNvSpPr>
          <p:nvPr>
            <p:ph type="body" idx="1"/>
          </p:nvPr>
        </p:nvSpPr>
        <p:spPr>
          <a:xfrm>
            <a:off x="687388" y="4343400"/>
            <a:ext cx="5483225" cy="4114800"/>
          </a:xfrm>
        </p:spPr>
        <p:txBody>
          <a:bodyPr lIns="90884" tIns="45443" rIns="90884" bIns="45443"/>
          <a:lstStyle/>
          <a:p>
            <a:pPr eaLnBrk="1" hangingPunct="1">
              <a:defRPr/>
            </a:pPr>
            <a:endParaRPr lang="en-US" dirty="0">
              <a:latin typeface="Arial" charset="0"/>
              <a:ea typeface="ＭＳ Ｐゴシック" charset="0"/>
              <a:cs typeface="+mn-cs"/>
            </a:endParaRPr>
          </a:p>
        </p:txBody>
      </p:sp>
      <p:sp>
        <p:nvSpPr>
          <p:cNvPr id="12298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864" tIns="45433" rIns="90864" bIns="45433" anchor="b"/>
          <a:lstStyle>
            <a:lvl1pPr defTabSz="9080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28663" indent="-279400" defTabSz="9080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20775" indent="-223838" defTabSz="9080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570038" indent="-223838" defTabSz="9080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17713" indent="-223838" defTabSz="9080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474913" indent="-223838" defTabSz="9080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32113" indent="-223838" defTabSz="9080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389313" indent="-223838" defTabSz="9080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46513" indent="-223838" defTabSz="9080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fld id="{E01A6E25-2B22-4710-A428-C3CBE3DFBB18}" type="slidenum">
              <a:rPr lang="zh-CN" altLang="en-US" sz="1200" b="1"/>
              <a:pPr algn="r" eaLnBrk="1" hangingPunct="1"/>
              <a:t>8</a:t>
            </a:fld>
            <a:endParaRPr lang="en-US" altLang="zh-CN" sz="1200" b="1"/>
          </a:p>
        </p:txBody>
      </p:sp>
    </p:spTree>
    <p:extLst>
      <p:ext uri="{BB962C8B-B14F-4D97-AF65-F5344CB8AC3E}">
        <p14:creationId xmlns:p14="http://schemas.microsoft.com/office/powerpoint/2010/main" val="169811369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7D4051E8-BAB3-4866-A20C-949065F20270}" type="slidenum">
              <a:rPr lang="en-US"/>
              <a:pPr/>
              <a:t>9</a:t>
            </a:fld>
            <a:endParaRPr lang="en-US"/>
          </a:p>
        </p:txBody>
      </p:sp>
      <p:sp>
        <p:nvSpPr>
          <p:cNvPr id="12291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lIns="91395" tIns="45699" rIns="91395" bIns="45699" anchor="b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28663" indent="-2794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20775" indent="-22383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570038" indent="-22383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17713" indent="-22383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474913" indent="-2238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32113" indent="-2238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389313" indent="-2238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46513" indent="-2238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fld id="{5987BC93-84FB-40EF-831B-A1036DA5A989}" type="slidenum">
              <a:rPr lang="en-US" sz="1200">
                <a:ea typeface="MS PGothic" panose="020B0600070205080204" pitchFamily="34" charset="-128"/>
              </a:rPr>
              <a:pPr algn="r" eaLnBrk="1" hangingPunct="1"/>
              <a:t>9</a:t>
            </a:fld>
            <a:endParaRPr lang="en-US" sz="1200">
              <a:ea typeface="MS PGothic" panose="020B0600070205080204" pitchFamily="34" charset="-128"/>
            </a:endParaRPr>
          </a:p>
        </p:txBody>
      </p:sp>
      <p:sp>
        <p:nvSpPr>
          <p:cNvPr id="12292" name="Rectangle 2"/>
          <p:cNvSpPr txBox="1">
            <a:spLocks noGrp="1"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86" tIns="45694" rIns="91386" bIns="45694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28663" indent="-2794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20775" indent="-22383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570038" indent="-22383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17713" indent="-22383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474913" indent="-2238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32113" indent="-2238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389313" indent="-2238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46513" indent="-2238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sz="1200">
                <a:ea typeface="MS PGothic" panose="020B0600070205080204" pitchFamily="34" charset="-128"/>
              </a:rPr>
              <a:t>Research.ppt</a:t>
            </a:r>
          </a:p>
        </p:txBody>
      </p:sp>
      <p:sp>
        <p:nvSpPr>
          <p:cNvPr id="12293" name="Rectangle 3"/>
          <p:cNvSpPr txBox="1">
            <a:spLocks noGrp="1" noChangeArrowheads="1"/>
          </p:cNvSpPr>
          <p:nvPr/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86" tIns="45694" rIns="91386" bIns="45694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28663" indent="-2794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20775" indent="-22383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570038" indent="-22383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17713" indent="-22383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474913" indent="-2238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32113" indent="-2238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389313" indent="-2238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46513" indent="-2238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fld id="{393AFAA7-3A50-4323-9D87-17C47FE4482F}" type="datetime1">
              <a:rPr lang="en-US" sz="1200">
                <a:ea typeface="MS PGothic" panose="020B0600070205080204" pitchFamily="34" charset="-128"/>
              </a:rPr>
              <a:pPr algn="r" eaLnBrk="1" hangingPunct="1"/>
              <a:t>24/02/2015</a:t>
            </a:fld>
            <a:endParaRPr lang="en-US" sz="1200">
              <a:ea typeface="MS PGothic" panose="020B0600070205080204" pitchFamily="34" charset="-128"/>
            </a:endParaRPr>
          </a:p>
        </p:txBody>
      </p:sp>
      <p:sp>
        <p:nvSpPr>
          <p:cNvPr id="12294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86" tIns="45694" rIns="91386" bIns="45694" anchor="b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28663" indent="-2794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20775" indent="-22383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570038" indent="-22383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17713" indent="-22383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474913" indent="-2238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32113" indent="-2238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389313" indent="-2238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46513" indent="-2238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fld id="{C36BFD06-C209-43E0-80FE-D0337B74300D}" type="slidenum">
              <a:rPr lang="en-US" sz="1200">
                <a:ea typeface="MS PGothic" panose="020B0600070205080204" pitchFamily="34" charset="-128"/>
              </a:rPr>
              <a:pPr algn="r" eaLnBrk="1" hangingPunct="1"/>
              <a:t>9</a:t>
            </a:fld>
            <a:endParaRPr lang="en-US" sz="1200">
              <a:ea typeface="MS PGothic" panose="020B0600070205080204" pitchFamily="34" charset="-128"/>
            </a:endParaRPr>
          </a:p>
        </p:txBody>
      </p:sp>
      <p:sp>
        <p:nvSpPr>
          <p:cNvPr id="12295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86" tIns="45694" rIns="91386" bIns="45694" anchor="b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28663" indent="-2794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20775" indent="-22383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570038" indent="-22383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17713" indent="-22383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474913" indent="-2238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32113" indent="-2238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389313" indent="-2238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46513" indent="-2238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fld id="{6DDA73FD-6411-4E91-A57F-938A13AB2C1C}" type="slidenum">
              <a:rPr lang="en-US" sz="1200">
                <a:ea typeface="MS PGothic" panose="020B0600070205080204" pitchFamily="34" charset="-128"/>
              </a:rPr>
              <a:pPr algn="r" eaLnBrk="1" hangingPunct="1"/>
              <a:t>9</a:t>
            </a:fld>
            <a:endParaRPr lang="en-US" sz="1200">
              <a:ea typeface="MS PGothic" panose="020B0600070205080204" pitchFamily="34" charset="-128"/>
            </a:endParaRPr>
          </a:p>
        </p:txBody>
      </p:sp>
      <p:sp>
        <p:nvSpPr>
          <p:cNvPr id="1229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49927" name="Notes Placeholder 2"/>
          <p:cNvSpPr>
            <a:spLocks noGrp="1"/>
          </p:cNvSpPr>
          <p:nvPr>
            <p:ph type="body" idx="1"/>
          </p:nvPr>
        </p:nvSpPr>
        <p:spPr>
          <a:xfrm>
            <a:off x="687388" y="4343400"/>
            <a:ext cx="5483225" cy="4114800"/>
          </a:xfrm>
        </p:spPr>
        <p:txBody>
          <a:bodyPr lIns="90884" tIns="45443" rIns="90884" bIns="45443"/>
          <a:lstStyle/>
          <a:p>
            <a:pPr eaLnBrk="1" hangingPunct="1">
              <a:defRPr/>
            </a:pPr>
            <a:endParaRPr lang="en-US" dirty="0">
              <a:latin typeface="Arial" charset="0"/>
              <a:ea typeface="ＭＳ Ｐゴシック" charset="0"/>
              <a:cs typeface="+mn-cs"/>
            </a:endParaRPr>
          </a:p>
        </p:txBody>
      </p:sp>
      <p:sp>
        <p:nvSpPr>
          <p:cNvPr id="12298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864" tIns="45433" rIns="90864" bIns="45433" anchor="b"/>
          <a:lstStyle>
            <a:lvl1pPr defTabSz="9080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28663" indent="-279400" defTabSz="9080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20775" indent="-223838" defTabSz="9080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570038" indent="-223838" defTabSz="9080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17713" indent="-223838" defTabSz="9080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474913" indent="-223838" defTabSz="9080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32113" indent="-223838" defTabSz="9080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389313" indent="-223838" defTabSz="9080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46513" indent="-223838" defTabSz="9080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fld id="{E01A6E25-2B22-4710-A428-C3CBE3DFBB18}" type="slidenum">
              <a:rPr lang="zh-CN" altLang="en-US" sz="1200" b="1"/>
              <a:pPr algn="r" eaLnBrk="1" hangingPunct="1"/>
              <a:t>9</a:t>
            </a:fld>
            <a:endParaRPr lang="en-US" altLang="zh-CN" sz="1200" b="1"/>
          </a:p>
        </p:txBody>
      </p:sp>
    </p:spTree>
    <p:extLst>
      <p:ext uri="{BB962C8B-B14F-4D97-AF65-F5344CB8AC3E}">
        <p14:creationId xmlns:p14="http://schemas.microsoft.com/office/powerpoint/2010/main" val="264211872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7D4051E8-BAB3-4866-A20C-949065F20270}" type="slidenum">
              <a:rPr lang="en-US"/>
              <a:pPr/>
              <a:t>10</a:t>
            </a:fld>
            <a:endParaRPr lang="en-US"/>
          </a:p>
        </p:txBody>
      </p:sp>
      <p:sp>
        <p:nvSpPr>
          <p:cNvPr id="12291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lIns="91395" tIns="45699" rIns="91395" bIns="45699" anchor="b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28663" indent="-2794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20775" indent="-22383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570038" indent="-22383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17713" indent="-22383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474913" indent="-2238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32113" indent="-2238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389313" indent="-2238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46513" indent="-2238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fld id="{5987BC93-84FB-40EF-831B-A1036DA5A989}" type="slidenum">
              <a:rPr lang="en-US" sz="1200">
                <a:ea typeface="MS PGothic" panose="020B0600070205080204" pitchFamily="34" charset="-128"/>
              </a:rPr>
              <a:pPr algn="r" eaLnBrk="1" hangingPunct="1"/>
              <a:t>10</a:t>
            </a:fld>
            <a:endParaRPr lang="en-US" sz="1200">
              <a:ea typeface="MS PGothic" panose="020B0600070205080204" pitchFamily="34" charset="-128"/>
            </a:endParaRPr>
          </a:p>
        </p:txBody>
      </p:sp>
      <p:sp>
        <p:nvSpPr>
          <p:cNvPr id="12292" name="Rectangle 2"/>
          <p:cNvSpPr txBox="1">
            <a:spLocks noGrp="1"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86" tIns="45694" rIns="91386" bIns="45694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28663" indent="-2794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20775" indent="-22383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570038" indent="-22383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17713" indent="-22383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474913" indent="-2238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32113" indent="-2238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389313" indent="-2238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46513" indent="-2238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sz="1200">
                <a:ea typeface="MS PGothic" panose="020B0600070205080204" pitchFamily="34" charset="-128"/>
              </a:rPr>
              <a:t>Research.ppt</a:t>
            </a:r>
          </a:p>
        </p:txBody>
      </p:sp>
      <p:sp>
        <p:nvSpPr>
          <p:cNvPr id="12293" name="Rectangle 3"/>
          <p:cNvSpPr txBox="1">
            <a:spLocks noGrp="1" noChangeArrowheads="1"/>
          </p:cNvSpPr>
          <p:nvPr/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86" tIns="45694" rIns="91386" bIns="45694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28663" indent="-2794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20775" indent="-22383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570038" indent="-22383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17713" indent="-22383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474913" indent="-2238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32113" indent="-2238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389313" indent="-2238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46513" indent="-2238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fld id="{393AFAA7-3A50-4323-9D87-17C47FE4482F}" type="datetime1">
              <a:rPr lang="en-US" sz="1200">
                <a:ea typeface="MS PGothic" panose="020B0600070205080204" pitchFamily="34" charset="-128"/>
              </a:rPr>
              <a:pPr algn="r" eaLnBrk="1" hangingPunct="1"/>
              <a:t>24/02/2015</a:t>
            </a:fld>
            <a:endParaRPr lang="en-US" sz="1200">
              <a:ea typeface="MS PGothic" panose="020B0600070205080204" pitchFamily="34" charset="-128"/>
            </a:endParaRPr>
          </a:p>
        </p:txBody>
      </p:sp>
      <p:sp>
        <p:nvSpPr>
          <p:cNvPr id="12294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86" tIns="45694" rIns="91386" bIns="45694" anchor="b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28663" indent="-2794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20775" indent="-22383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570038" indent="-22383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17713" indent="-22383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474913" indent="-2238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32113" indent="-2238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389313" indent="-2238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46513" indent="-2238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fld id="{C36BFD06-C209-43E0-80FE-D0337B74300D}" type="slidenum">
              <a:rPr lang="en-US" sz="1200">
                <a:ea typeface="MS PGothic" panose="020B0600070205080204" pitchFamily="34" charset="-128"/>
              </a:rPr>
              <a:pPr algn="r" eaLnBrk="1" hangingPunct="1"/>
              <a:t>10</a:t>
            </a:fld>
            <a:endParaRPr lang="en-US" sz="1200">
              <a:ea typeface="MS PGothic" panose="020B0600070205080204" pitchFamily="34" charset="-128"/>
            </a:endParaRPr>
          </a:p>
        </p:txBody>
      </p:sp>
      <p:sp>
        <p:nvSpPr>
          <p:cNvPr id="12295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86" tIns="45694" rIns="91386" bIns="45694" anchor="b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28663" indent="-2794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20775" indent="-22383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570038" indent="-22383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17713" indent="-22383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474913" indent="-2238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32113" indent="-2238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389313" indent="-2238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46513" indent="-2238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fld id="{6DDA73FD-6411-4E91-A57F-938A13AB2C1C}" type="slidenum">
              <a:rPr lang="en-US" sz="1200">
                <a:ea typeface="MS PGothic" panose="020B0600070205080204" pitchFamily="34" charset="-128"/>
              </a:rPr>
              <a:pPr algn="r" eaLnBrk="1" hangingPunct="1"/>
              <a:t>10</a:t>
            </a:fld>
            <a:endParaRPr lang="en-US" sz="1200">
              <a:ea typeface="MS PGothic" panose="020B0600070205080204" pitchFamily="34" charset="-128"/>
            </a:endParaRPr>
          </a:p>
        </p:txBody>
      </p:sp>
      <p:sp>
        <p:nvSpPr>
          <p:cNvPr id="1229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49927" name="Notes Placeholder 2"/>
          <p:cNvSpPr>
            <a:spLocks noGrp="1"/>
          </p:cNvSpPr>
          <p:nvPr>
            <p:ph type="body" idx="1"/>
          </p:nvPr>
        </p:nvSpPr>
        <p:spPr>
          <a:xfrm>
            <a:off x="687388" y="4343400"/>
            <a:ext cx="5483225" cy="4114800"/>
          </a:xfrm>
        </p:spPr>
        <p:txBody>
          <a:bodyPr lIns="90884" tIns="45443" rIns="90884" bIns="45443"/>
          <a:lstStyle/>
          <a:p>
            <a:pPr eaLnBrk="1" hangingPunct="1">
              <a:defRPr/>
            </a:pPr>
            <a:endParaRPr lang="en-US" dirty="0">
              <a:latin typeface="Arial" charset="0"/>
              <a:ea typeface="ＭＳ Ｐゴシック" charset="0"/>
              <a:cs typeface="+mn-cs"/>
            </a:endParaRPr>
          </a:p>
        </p:txBody>
      </p:sp>
      <p:sp>
        <p:nvSpPr>
          <p:cNvPr id="12298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864" tIns="45433" rIns="90864" bIns="45433" anchor="b"/>
          <a:lstStyle>
            <a:lvl1pPr defTabSz="9080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28663" indent="-279400" defTabSz="9080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20775" indent="-223838" defTabSz="9080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570038" indent="-223838" defTabSz="9080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17713" indent="-223838" defTabSz="9080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474913" indent="-223838" defTabSz="9080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32113" indent="-223838" defTabSz="9080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389313" indent="-223838" defTabSz="9080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46513" indent="-223838" defTabSz="9080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fld id="{E01A6E25-2B22-4710-A428-C3CBE3DFBB18}" type="slidenum">
              <a:rPr lang="zh-CN" altLang="en-US" sz="1200" b="1"/>
              <a:pPr algn="r" eaLnBrk="1" hangingPunct="1"/>
              <a:t>10</a:t>
            </a:fld>
            <a:endParaRPr lang="en-US" altLang="zh-CN" sz="1200" b="1"/>
          </a:p>
        </p:txBody>
      </p:sp>
    </p:spTree>
    <p:extLst>
      <p:ext uri="{BB962C8B-B14F-4D97-AF65-F5344CB8AC3E}">
        <p14:creationId xmlns:p14="http://schemas.microsoft.com/office/powerpoint/2010/main" val="8874023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C63E4-F9BE-C24A-B4FF-309EB18BA5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75068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C63E4-F9BE-C24A-B4FF-309EB18BA5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29326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582083"/>
            <a:ext cx="2057400" cy="525991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582083"/>
            <a:ext cx="6019800" cy="525991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C63E4-F9BE-C24A-B4FF-309EB18BA5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103745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3_1_"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3" name="Text Placeholder 432"/>
          <p:cNvSpPr>
            <a:spLocks noGrp="1"/>
          </p:cNvSpPr>
          <p:nvPr>
            <p:ph type="body" idx="10"/>
          </p:nvPr>
        </p:nvSpPr>
        <p:spPr>
          <a:xfrm>
            <a:off x="586510" y="6166042"/>
            <a:ext cx="7989455" cy="140634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22860" rIns="0" bIns="0" anchor="t"/>
          <a:lstStyle/>
          <a:p>
            <a:r>
              <a:rPr lang="en-US"/>
              <a:t>20 </a:t>
            </a:r>
          </a:p>
          <a:p>
            <a:r>
              <a:rPr lang="en-US"/>
              <a:t>© 2014 IBM Corporation </a:t>
            </a:r>
          </a:p>
        </p:txBody>
      </p:sp>
    </p:spTree>
    <p:extLst>
      <p:ext uri="{BB962C8B-B14F-4D97-AF65-F5344CB8AC3E}">
        <p14:creationId xmlns:p14="http://schemas.microsoft.com/office/powerpoint/2010/main" val="7529719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C63E4-F9BE-C24A-B4FF-309EB18BA5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99446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rgbClr val="558ED5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C63E4-F9BE-C24A-B4FF-309EB18BA5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24592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26296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26296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C63E4-F9BE-C24A-B4FF-309EB18BA5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04568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68829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68829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C63E4-F9BE-C24A-B4FF-309EB18BA5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35527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C63E4-F9BE-C24A-B4FF-309EB18BA5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52327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C63E4-F9BE-C24A-B4FF-309EB18BA5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8374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3250"/>
            <a:ext cx="3008313" cy="8318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603250"/>
            <a:ext cx="5111750" cy="512233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29048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C63E4-F9BE-C24A-B4FF-309EB18BA5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82410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50641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C63E4-F9BE-C24A-B4FF-309EB18BA5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40595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70972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968500"/>
            <a:ext cx="8229600" cy="38311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505200" y="6176433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283C63E4-F9BE-C24A-B4FF-309EB18BA56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86388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457200" rtl="0" eaLnBrk="1" latinLnBrk="0" hangingPunct="1">
        <a:spcBef>
          <a:spcPct val="0"/>
        </a:spcBef>
        <a:buNone/>
        <a:defRPr sz="4400" b="1" i="0" kern="1200">
          <a:solidFill>
            <a:schemeClr val="tx2">
              <a:lumMod val="60000"/>
              <a:lumOff val="40000"/>
            </a:schemeClr>
          </a:solidFill>
          <a:latin typeface="Calibri"/>
          <a:ea typeface="+mj-ea"/>
          <a:cs typeface="Calibri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2">
              <a:lumMod val="60000"/>
              <a:lumOff val="40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2">
              <a:lumMod val="60000"/>
              <a:lumOff val="40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2">
              <a:lumMod val="60000"/>
              <a:lumOff val="40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2">
              <a:lumMod val="60000"/>
              <a:lumOff val="40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2">
              <a:lumMod val="60000"/>
              <a:lumOff val="40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w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7" Type="http://schemas.openxmlformats.org/officeDocument/2006/relationships/image" Target="../media/image2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jpe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wmf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jpeg"/><Relationship Id="rId13" Type="http://schemas.openxmlformats.org/officeDocument/2006/relationships/image" Target="../media/image45.jpeg"/><Relationship Id="rId18" Type="http://schemas.openxmlformats.org/officeDocument/2006/relationships/image" Target="../media/image50.jpeg"/><Relationship Id="rId26" Type="http://schemas.openxmlformats.org/officeDocument/2006/relationships/image" Target="../media/image58.png"/><Relationship Id="rId3" Type="http://schemas.openxmlformats.org/officeDocument/2006/relationships/image" Target="../media/image35.png"/><Relationship Id="rId21" Type="http://schemas.openxmlformats.org/officeDocument/2006/relationships/image" Target="../media/image53.jpeg"/><Relationship Id="rId7" Type="http://schemas.openxmlformats.org/officeDocument/2006/relationships/image" Target="../media/image39.jpeg"/><Relationship Id="rId12" Type="http://schemas.openxmlformats.org/officeDocument/2006/relationships/image" Target="../media/image44.png"/><Relationship Id="rId17" Type="http://schemas.openxmlformats.org/officeDocument/2006/relationships/image" Target="../media/image49.jpeg"/><Relationship Id="rId25" Type="http://schemas.openxmlformats.org/officeDocument/2006/relationships/image" Target="../media/image57.jpeg"/><Relationship Id="rId2" Type="http://schemas.openxmlformats.org/officeDocument/2006/relationships/notesSlide" Target="../notesSlides/notesSlide13.xml"/><Relationship Id="rId16" Type="http://schemas.openxmlformats.org/officeDocument/2006/relationships/image" Target="../media/image48.png"/><Relationship Id="rId20" Type="http://schemas.openxmlformats.org/officeDocument/2006/relationships/image" Target="../media/image52.png"/><Relationship Id="rId29" Type="http://schemas.openxmlformats.org/officeDocument/2006/relationships/image" Target="../media/image6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8.png"/><Relationship Id="rId11" Type="http://schemas.openxmlformats.org/officeDocument/2006/relationships/image" Target="../media/image43.jpeg"/><Relationship Id="rId24" Type="http://schemas.openxmlformats.org/officeDocument/2006/relationships/image" Target="../media/image56.jpeg"/><Relationship Id="rId5" Type="http://schemas.openxmlformats.org/officeDocument/2006/relationships/image" Target="../media/image37.png"/><Relationship Id="rId15" Type="http://schemas.openxmlformats.org/officeDocument/2006/relationships/image" Target="../media/image47.jpeg"/><Relationship Id="rId23" Type="http://schemas.openxmlformats.org/officeDocument/2006/relationships/image" Target="../media/image55.jpeg"/><Relationship Id="rId28" Type="http://schemas.openxmlformats.org/officeDocument/2006/relationships/image" Target="../media/image60.png"/><Relationship Id="rId10" Type="http://schemas.openxmlformats.org/officeDocument/2006/relationships/image" Target="../media/image42.jpeg"/><Relationship Id="rId19" Type="http://schemas.openxmlformats.org/officeDocument/2006/relationships/image" Target="../media/image51.jpeg"/><Relationship Id="rId4" Type="http://schemas.openxmlformats.org/officeDocument/2006/relationships/image" Target="../media/image36.png"/><Relationship Id="rId9" Type="http://schemas.openxmlformats.org/officeDocument/2006/relationships/image" Target="../media/image41.jpeg"/><Relationship Id="rId14" Type="http://schemas.openxmlformats.org/officeDocument/2006/relationships/image" Target="../media/image46.jpeg"/><Relationship Id="rId22" Type="http://schemas.openxmlformats.org/officeDocument/2006/relationships/image" Target="../media/image54.png"/><Relationship Id="rId27" Type="http://schemas.openxmlformats.org/officeDocument/2006/relationships/image" Target="../media/image59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eb.worldbank.org/WBSITE/EXTERNAL/TOPICS/EXTINFORMATIONANDCOMMUNICATIONANDTECHNOLOGIES/0,,contentMDK:23262578~pagePK:210058~piPK:210062~theSitePK:282823,00.html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hyperlink" Target="http://www.punkinafrica.co.za/2013/07/11/african-facebook-users-infographic/" TargetMode="Externa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.bin"/><Relationship Id="rId3" Type="http://schemas.openxmlformats.org/officeDocument/2006/relationships/notesSlide" Target="../notesSlides/notesSlide3.xml"/><Relationship Id="rId7" Type="http://schemas.openxmlformats.org/officeDocument/2006/relationships/image" Target="../media/image5.png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4.png"/><Relationship Id="rId4" Type="http://schemas.openxmlformats.org/officeDocument/2006/relationships/oleObject" Target="../embeddings/oleObject1.bin"/><Relationship Id="rId9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w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eg"/><Relationship Id="rId11" Type="http://schemas.openxmlformats.org/officeDocument/2006/relationships/image" Target="../media/image17.png"/><Relationship Id="rId5" Type="http://schemas.openxmlformats.org/officeDocument/2006/relationships/image" Target="../media/image11.jpeg"/><Relationship Id="rId10" Type="http://schemas.openxmlformats.org/officeDocument/2006/relationships/image" Target="../media/image16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png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457200" y="283625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b="1" i="0" kern="1200">
                <a:solidFill>
                  <a:schemeClr val="bg1"/>
                </a:solidFill>
                <a:latin typeface="Calibri"/>
                <a:ea typeface="+mj-ea"/>
                <a:cs typeface="Calibri"/>
              </a:defRPr>
            </a:lvl1pPr>
          </a:lstStyle>
          <a:p>
            <a:endParaRPr lang="en-US" sz="5400" dirty="0">
              <a:solidFill>
                <a:srgbClr val="558ED5"/>
              </a:solidFill>
            </a:endParaRPr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457200" y="4910596"/>
            <a:ext cx="8229600" cy="74372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b="1" i="0" kern="1200">
                <a:solidFill>
                  <a:schemeClr val="bg1"/>
                </a:solidFill>
                <a:latin typeface="Calibri"/>
                <a:ea typeface="+mj-ea"/>
                <a:cs typeface="Calibri"/>
              </a:defRPr>
            </a:lvl1pPr>
          </a:lstStyle>
          <a:p>
            <a:pPr>
              <a:lnSpc>
                <a:spcPct val="107000"/>
              </a:lnSpc>
              <a:spcAft>
                <a:spcPts val="800"/>
              </a:spcAft>
            </a:pPr>
            <a:endParaRPr lang="en-US" sz="2800" dirty="0">
              <a:solidFill>
                <a:schemeClr val="tx2">
                  <a:lumMod val="60000"/>
                  <a:lumOff val="40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485522"/>
            <a:ext cx="8229600" cy="1828800"/>
          </a:xfrm>
        </p:spPr>
        <p:txBody>
          <a:bodyPr>
            <a:noAutofit/>
          </a:bodyPr>
          <a:lstStyle/>
          <a:p>
            <a:r>
              <a:rPr lang="en-US" sz="2800" dirty="0" smtClean="0"/>
              <a:t>3</a:t>
            </a:r>
            <a:r>
              <a:rPr lang="en-US" sz="2800" baseline="30000" dirty="0" smtClean="0"/>
              <a:t>rd</a:t>
            </a:r>
            <a:r>
              <a:rPr lang="en-US" sz="2800" dirty="0" smtClean="0"/>
              <a:t> SG13 Regional Workshop for Africa on “ITU-T Standardization Challenges for Developing Countries Working for a Connected Africa” </a:t>
            </a:r>
            <a:br>
              <a:rPr lang="en-US" sz="2800" dirty="0" smtClean="0"/>
            </a:br>
            <a:r>
              <a:rPr lang="en-US" sz="2400" dirty="0" smtClean="0"/>
              <a:t>(Livingstone, Zambia, 23-24 February 2015)</a:t>
            </a:r>
            <a:endParaRPr lang="en-US" sz="2400" dirty="0"/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457200" y="2451886"/>
            <a:ext cx="8229600" cy="3202433"/>
          </a:xfrm>
        </p:spPr>
        <p:txBody>
          <a:bodyPr>
            <a:normAutofit fontScale="25000" lnSpcReduction="20000"/>
          </a:bodyPr>
          <a:lstStyle/>
          <a:p>
            <a:pPr marL="0" indent="0" algn="ctr">
              <a:buNone/>
            </a:pPr>
            <a:r>
              <a:rPr lang="en-US" sz="16000" b="1" dirty="0" smtClean="0"/>
              <a:t/>
            </a:r>
            <a:br>
              <a:rPr lang="en-US" sz="16000" b="1" dirty="0" smtClean="0"/>
            </a:br>
            <a:r>
              <a:rPr lang="en-US" sz="14400" dirty="0" smtClean="0"/>
              <a:t>Where </a:t>
            </a:r>
            <a:r>
              <a:rPr lang="en-US" sz="14400" dirty="0"/>
              <a:t>Are We In The Cloud? And How it is Helping </a:t>
            </a:r>
            <a:r>
              <a:rPr lang="en-US" sz="14400" dirty="0"/>
              <a:t>You </a:t>
            </a:r>
            <a:r>
              <a:rPr lang="en-US" sz="14400" dirty="0"/>
              <a:t>Really</a:t>
            </a:r>
            <a:r>
              <a:rPr lang="en-US" sz="14400" dirty="0" smtClean="0"/>
              <a:t>?</a:t>
            </a:r>
          </a:p>
          <a:p>
            <a:pPr marL="0" indent="0" algn="ctr">
              <a:buNone/>
            </a:pPr>
            <a:r>
              <a:rPr lang="en-US" altLang="en-US" sz="9600" dirty="0" smtClean="0"/>
              <a:t>Africa </a:t>
            </a:r>
            <a:r>
              <a:rPr lang="en-US" altLang="en-US" sz="9600" dirty="0" smtClean="0"/>
              <a:t>High hopes</a:t>
            </a:r>
          </a:p>
          <a:p>
            <a:pPr marL="0" indent="0" algn="ctr">
              <a:buNone/>
            </a:pPr>
            <a:r>
              <a:rPr lang="en-US" altLang="en-US" sz="9600" dirty="0" smtClean="0"/>
              <a:t>Can </a:t>
            </a:r>
            <a:r>
              <a:rPr lang="en-US" altLang="en-US" sz="9600" dirty="0"/>
              <a:t>IT </a:t>
            </a:r>
            <a:r>
              <a:rPr lang="en-US" altLang="en-US" sz="9600" dirty="0" smtClean="0"/>
              <a:t>leaders deliver on </a:t>
            </a:r>
            <a:r>
              <a:rPr lang="en-US" altLang="en-US" sz="9600" dirty="0"/>
              <a:t>the strategic potential of emerging IT? </a:t>
            </a:r>
            <a:endParaRPr lang="en-US" sz="12800" b="1" dirty="0" smtClean="0"/>
          </a:p>
          <a:p>
            <a:pPr marL="0" indent="0" algn="ctr">
              <a:buNone/>
            </a:pPr>
            <a:endParaRPr lang="en-US" sz="7200" b="1" dirty="0" smtClean="0"/>
          </a:p>
          <a:p>
            <a:pPr marL="0" indent="0" algn="ctr">
              <a:buNone/>
            </a:pPr>
            <a:r>
              <a:rPr lang="en-US" sz="12800" b="1" dirty="0" smtClean="0"/>
              <a:t>Selma </a:t>
            </a:r>
            <a:r>
              <a:rPr lang="en-US" sz="12800" b="1" dirty="0" smtClean="0"/>
              <a:t>Turki,</a:t>
            </a:r>
            <a:endParaRPr lang="en-US" sz="12800" b="1" dirty="0"/>
          </a:p>
          <a:p>
            <a:pPr marL="0" indent="0" algn="ctr">
              <a:buNone/>
            </a:pPr>
            <a:r>
              <a:rPr lang="en-US" sz="12800" b="1" dirty="0" smtClean="0"/>
              <a:t>Business Development Executive, IBM Europe</a:t>
            </a:r>
            <a:endParaRPr lang="en-US" sz="12800" b="1" dirty="0"/>
          </a:p>
          <a:p>
            <a:pPr marL="0" indent="0" algn="ctr">
              <a:buNone/>
            </a:pPr>
            <a:r>
              <a:rPr lang="nl-BE" sz="12800" b="1" i="1" dirty="0" smtClean="0"/>
              <a:t>Selma.turki@be.ibm.com</a:t>
            </a:r>
            <a:endParaRPr lang="en-US" sz="16000" b="1" i="1" dirty="0"/>
          </a:p>
          <a:p>
            <a:pPr marL="0" indent="0" algn="ctr">
              <a:buNone/>
            </a:pPr>
            <a:r>
              <a:rPr lang="en-US" sz="16000" b="1" i="1" dirty="0" smtClean="0"/>
              <a:t/>
            </a:r>
            <a:br>
              <a:rPr lang="en-US" sz="16000" b="1" i="1" dirty="0" smtClean="0"/>
            </a:br>
            <a:r>
              <a:rPr lang="en-US" sz="2000" b="1" i="1" dirty="0" smtClean="0"/>
              <a:t/>
            </a:r>
            <a:br>
              <a:rPr lang="en-US" sz="2000" b="1" i="1" dirty="0" smtClean="0"/>
            </a:br>
            <a:r>
              <a:rPr lang="en-US" sz="2000" b="1" i="1" dirty="0" smtClean="0"/>
              <a:t/>
            </a:r>
            <a:br>
              <a:rPr lang="en-US" sz="2000" b="1" i="1" dirty="0" smtClean="0"/>
            </a:br>
            <a:r>
              <a:rPr lang="en-US" b="1" i="1" dirty="0" smtClean="0"/>
              <a:t> </a:t>
            </a:r>
            <a:r>
              <a:rPr lang="en-US" dirty="0">
                <a:latin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lang="en-US" dirty="0">
                <a:latin typeface="Calibri" panose="020F0502020204030204" pitchFamily="34" charset="0"/>
                <a:cs typeface="Arial" panose="020B0604020202020204" pitchFamily="34" charset="0"/>
              </a:rPr>
            </a:br>
            <a:r>
              <a:rPr lang="en-US" dirty="0" smtClean="0">
                <a:latin typeface="Calibri" panose="020F0502020204030204" pitchFamily="34" charset="0"/>
                <a:cs typeface="Arial" panose="020B0604020202020204" pitchFamily="34" charset="0"/>
              </a:rPr>
              <a:t>								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414344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8904" name="Rectangle 20"/>
          <p:cNvSpPr>
            <a:spLocks noGrp="1" noChangeArrowheads="1"/>
          </p:cNvSpPr>
          <p:nvPr>
            <p:ph type="title" idx="4294967295"/>
          </p:nvPr>
        </p:nvSpPr>
        <p:spPr>
          <a:xfrm>
            <a:off x="433917" y="354085"/>
            <a:ext cx="8244416" cy="795138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68539" tIns="34269" rIns="68539" bIns="34269" numCol="1" anchor="t" anchorCtr="0" compatLnSpc="1">
            <a:prstTxWarp prst="textNoShape">
              <a:avLst/>
            </a:prstTxWarp>
            <a:noAutofit/>
          </a:bodyPr>
          <a:lstStyle/>
          <a:p>
            <a:pPr eaLnBrk="1" hangingPunct="1">
              <a:defRPr/>
            </a:pPr>
            <a:r>
              <a:rPr lang="en-US" sz="2800" dirty="0"/>
              <a:t>Municipal processes and </a:t>
            </a:r>
            <a:r>
              <a:rPr lang="en-US" sz="2800" dirty="0" err="1"/>
              <a:t>eGovernment</a:t>
            </a:r>
            <a:r>
              <a:rPr lang="en-US" sz="2800" dirty="0"/>
              <a:t> services provided </a:t>
            </a:r>
            <a:r>
              <a:rPr lang="en-US" sz="2800" dirty="0" smtClean="0"/>
              <a:t> as-a-Service </a:t>
            </a:r>
            <a:r>
              <a:rPr lang="en-US" sz="2800" dirty="0"/>
              <a:t>in a hybrid </a:t>
            </a:r>
            <a:r>
              <a:rPr lang="en-US" sz="2800" dirty="0" smtClean="0"/>
              <a:t>cloud implementation </a:t>
            </a:r>
            <a:r>
              <a:rPr lang="en-US" sz="2800" dirty="0"/>
              <a:t>with data residing in the municipal network</a:t>
            </a:r>
          </a:p>
        </p:txBody>
      </p:sp>
      <p:pic>
        <p:nvPicPr>
          <p:cNvPr id="3" name="Picture 1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2815" y="4930309"/>
            <a:ext cx="2315209" cy="474296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3546" y="2444453"/>
            <a:ext cx="2384131" cy="1586531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</p:pic>
      <p:grpSp>
        <p:nvGrpSpPr>
          <p:cNvPr id="19" name="Group 18"/>
          <p:cNvGrpSpPr/>
          <p:nvPr/>
        </p:nvGrpSpPr>
        <p:grpSpPr>
          <a:xfrm>
            <a:off x="4939068" y="2214000"/>
            <a:ext cx="3676391" cy="2135632"/>
            <a:chOff x="7160614" y="3105574"/>
            <a:chExt cx="5882226" cy="3417011"/>
          </a:xfrm>
        </p:grpSpPr>
        <p:sp>
          <p:nvSpPr>
            <p:cNvPr id="20" name="Rectangle 1"/>
            <p:cNvSpPr>
              <a:spLocks noChangeArrowheads="1"/>
            </p:cNvSpPr>
            <p:nvPr/>
          </p:nvSpPr>
          <p:spPr bwMode="auto">
            <a:xfrm>
              <a:off x="7160614" y="3108134"/>
              <a:ext cx="1836000" cy="1620000"/>
            </a:xfrm>
            <a:prstGeom prst="roundRect">
              <a:avLst/>
            </a:prstGeom>
            <a:ln>
              <a:headEnd/>
              <a:tailEnd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lIns="22500" rIns="22500" anchor="ctr" anchorCtr="1"/>
            <a:lstStyle>
              <a:lvl1pPr eaLnBrk="0" hangingPunct="0">
                <a:defRPr sz="2200">
                  <a:solidFill>
                    <a:schemeClr val="hlink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200">
                  <a:solidFill>
                    <a:schemeClr val="hlink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200">
                  <a:solidFill>
                    <a:schemeClr val="hlink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200">
                  <a:solidFill>
                    <a:schemeClr val="hlink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200">
                  <a:solidFill>
                    <a:schemeClr val="hlink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hlink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hlink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hlink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hlink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algn="ctr" eaLnBrk="1" hangingPunct="1">
                <a:lnSpc>
                  <a:spcPct val="90000"/>
                </a:lnSpc>
              </a:pPr>
              <a:r>
                <a:rPr lang="en-US" altLang="en-US" sz="1500" dirty="0">
                  <a:solidFill>
                    <a:schemeClr val="bg1"/>
                  </a:solidFill>
                </a:rPr>
                <a:t>Speed, agility, and scalability</a:t>
              </a:r>
            </a:p>
          </p:txBody>
        </p:sp>
        <p:sp>
          <p:nvSpPr>
            <p:cNvPr id="21" name="Rectangle 30"/>
            <p:cNvSpPr>
              <a:spLocks noChangeArrowheads="1"/>
            </p:cNvSpPr>
            <p:nvPr/>
          </p:nvSpPr>
          <p:spPr bwMode="auto">
            <a:xfrm>
              <a:off x="9182912" y="4900025"/>
              <a:ext cx="1836000" cy="1620000"/>
            </a:xfrm>
            <a:prstGeom prst="roundRect">
              <a:avLst/>
            </a:prstGeom>
            <a:ln>
              <a:headEnd/>
              <a:tailEnd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lIns="22500" rIns="22500" anchor="ctr" anchorCtr="1"/>
            <a:lstStyle>
              <a:lvl1pPr eaLnBrk="0" hangingPunct="0">
                <a:defRPr sz="2200">
                  <a:solidFill>
                    <a:schemeClr val="hlink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200">
                  <a:solidFill>
                    <a:schemeClr val="hlink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200">
                  <a:solidFill>
                    <a:schemeClr val="hlink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200">
                  <a:solidFill>
                    <a:schemeClr val="hlink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200">
                  <a:solidFill>
                    <a:schemeClr val="hlink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hlink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hlink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hlink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hlink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algn="ctr" eaLnBrk="1" hangingPunct="1">
                <a:lnSpc>
                  <a:spcPct val="90000"/>
                </a:lnSpc>
              </a:pPr>
              <a:r>
                <a:rPr lang="en-GB" altLang="en-US" sz="1500" dirty="0">
                  <a:solidFill>
                    <a:schemeClr val="bg1"/>
                  </a:solidFill>
                </a:rPr>
                <a:t>Secure and highly available</a:t>
              </a:r>
              <a:endParaRPr lang="en-US" altLang="en-US" sz="1500" dirty="0">
                <a:solidFill>
                  <a:schemeClr val="bg1"/>
                </a:solidFill>
              </a:endParaRPr>
            </a:p>
          </p:txBody>
        </p:sp>
        <p:sp>
          <p:nvSpPr>
            <p:cNvPr id="22" name="Rectangle 32"/>
            <p:cNvSpPr>
              <a:spLocks noChangeArrowheads="1"/>
            </p:cNvSpPr>
            <p:nvPr/>
          </p:nvSpPr>
          <p:spPr bwMode="auto">
            <a:xfrm>
              <a:off x="7160615" y="4902585"/>
              <a:ext cx="1836000" cy="1620000"/>
            </a:xfrm>
            <a:prstGeom prst="roundRect">
              <a:avLst/>
            </a:prstGeom>
            <a:ln>
              <a:headEnd/>
              <a:tailEnd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lIns="22500" rIns="22500" anchor="ctr" anchorCtr="1"/>
            <a:lstStyle>
              <a:lvl1pPr eaLnBrk="0" hangingPunct="0">
                <a:defRPr sz="2200">
                  <a:solidFill>
                    <a:schemeClr val="hlink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200">
                  <a:solidFill>
                    <a:schemeClr val="hlink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200">
                  <a:solidFill>
                    <a:schemeClr val="hlink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200">
                  <a:solidFill>
                    <a:schemeClr val="hlink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200">
                  <a:solidFill>
                    <a:schemeClr val="hlink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hlink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hlink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hlink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hlink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algn="ctr" eaLnBrk="1" hangingPunct="1">
                <a:lnSpc>
                  <a:spcPct val="90000"/>
                </a:lnSpc>
              </a:pPr>
              <a:r>
                <a:rPr lang="en-GB" altLang="en-US" sz="1500" dirty="0">
                  <a:solidFill>
                    <a:schemeClr val="bg1"/>
                  </a:solidFill>
                </a:rPr>
                <a:t>Improved efficiency</a:t>
              </a:r>
              <a:endParaRPr lang="en-US" altLang="en-US" sz="1500" dirty="0">
                <a:solidFill>
                  <a:schemeClr val="bg1"/>
                </a:solidFill>
              </a:endParaRPr>
            </a:p>
          </p:txBody>
        </p:sp>
        <p:sp>
          <p:nvSpPr>
            <p:cNvPr id="23" name="Rectangle 34"/>
            <p:cNvSpPr>
              <a:spLocks noChangeArrowheads="1"/>
            </p:cNvSpPr>
            <p:nvPr/>
          </p:nvSpPr>
          <p:spPr bwMode="auto">
            <a:xfrm>
              <a:off x="9182912" y="3105574"/>
              <a:ext cx="1836000" cy="1620000"/>
            </a:xfrm>
            <a:prstGeom prst="roundRect">
              <a:avLst/>
            </a:prstGeom>
            <a:ln>
              <a:headEnd/>
              <a:tailEnd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lIns="22500" rIns="22500" anchor="ctr" anchorCtr="1"/>
            <a:lstStyle>
              <a:lvl1pPr eaLnBrk="0" hangingPunct="0">
                <a:defRPr sz="2200">
                  <a:solidFill>
                    <a:schemeClr val="hlink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200">
                  <a:solidFill>
                    <a:schemeClr val="hlink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200">
                  <a:solidFill>
                    <a:schemeClr val="hlink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200">
                  <a:solidFill>
                    <a:schemeClr val="hlink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200">
                  <a:solidFill>
                    <a:schemeClr val="hlink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hlink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hlink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hlink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hlink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algn="ctr" eaLnBrk="1" hangingPunct="1">
                <a:lnSpc>
                  <a:spcPct val="90000"/>
                </a:lnSpc>
              </a:pPr>
              <a:r>
                <a:rPr lang="en-GB" altLang="en-US" sz="1500" dirty="0">
                  <a:solidFill>
                    <a:schemeClr val="bg1"/>
                  </a:solidFill>
                </a:rPr>
                <a:t>Cost optimized</a:t>
              </a:r>
              <a:endParaRPr lang="en-US" altLang="en-US" sz="1500" dirty="0">
                <a:solidFill>
                  <a:schemeClr val="bg1"/>
                </a:solidFill>
              </a:endParaRPr>
            </a:p>
          </p:txBody>
        </p:sp>
        <p:sp>
          <p:nvSpPr>
            <p:cNvPr id="24" name="Rectangle 34"/>
            <p:cNvSpPr>
              <a:spLocks noChangeArrowheads="1"/>
            </p:cNvSpPr>
            <p:nvPr/>
          </p:nvSpPr>
          <p:spPr bwMode="auto">
            <a:xfrm>
              <a:off x="11206840" y="3105574"/>
              <a:ext cx="1836000" cy="1620000"/>
            </a:xfrm>
            <a:prstGeom prst="roundRect">
              <a:avLst/>
            </a:prstGeom>
            <a:ln>
              <a:headEnd/>
              <a:tailEnd/>
            </a:ln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lIns="22500" rIns="22500" anchor="ctr" anchorCtr="1"/>
            <a:lstStyle>
              <a:lvl1pPr eaLnBrk="0" hangingPunct="0">
                <a:defRPr sz="2200">
                  <a:solidFill>
                    <a:schemeClr val="hlink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200">
                  <a:solidFill>
                    <a:schemeClr val="hlink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200">
                  <a:solidFill>
                    <a:schemeClr val="hlink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200">
                  <a:solidFill>
                    <a:schemeClr val="hlink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200">
                  <a:solidFill>
                    <a:schemeClr val="hlink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hlink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hlink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hlink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hlink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algn="ctr" eaLnBrk="1" hangingPunct="1">
                <a:lnSpc>
                  <a:spcPct val="90000"/>
                </a:lnSpc>
              </a:pPr>
              <a:r>
                <a:rPr lang="en-GB" altLang="en-US" sz="1500" dirty="0">
                  <a:solidFill>
                    <a:schemeClr val="accent1"/>
                  </a:solidFill>
                </a:rPr>
                <a:t>Masked complexity</a:t>
              </a:r>
              <a:endParaRPr lang="en-US" altLang="en-US" sz="1500" dirty="0">
                <a:solidFill>
                  <a:schemeClr val="accent1"/>
                </a:solidFill>
              </a:endParaRPr>
            </a:p>
          </p:txBody>
        </p:sp>
        <p:sp>
          <p:nvSpPr>
            <p:cNvPr id="25" name="Rectangle 40"/>
            <p:cNvSpPr>
              <a:spLocks noChangeArrowheads="1"/>
            </p:cNvSpPr>
            <p:nvPr/>
          </p:nvSpPr>
          <p:spPr bwMode="auto">
            <a:xfrm>
              <a:off x="11201944" y="4900025"/>
              <a:ext cx="1836000" cy="1620000"/>
            </a:xfrm>
            <a:prstGeom prst="roundRect">
              <a:avLst/>
            </a:prstGeom>
            <a:ln>
              <a:headEnd/>
              <a:tailEnd/>
            </a:ln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lIns="22500" rIns="22500" anchor="ctr" anchorCtr="1"/>
            <a:lstStyle>
              <a:lvl1pPr eaLnBrk="0" hangingPunct="0">
                <a:defRPr sz="2200">
                  <a:solidFill>
                    <a:schemeClr val="hlink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200">
                  <a:solidFill>
                    <a:schemeClr val="hlink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200">
                  <a:solidFill>
                    <a:schemeClr val="hlink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200">
                  <a:solidFill>
                    <a:schemeClr val="hlink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200">
                  <a:solidFill>
                    <a:schemeClr val="hlink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hlink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hlink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hlink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hlink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algn="ctr" eaLnBrk="1" hangingPunct="1">
                <a:lnSpc>
                  <a:spcPct val="90000"/>
                </a:lnSpc>
              </a:pPr>
              <a:r>
                <a:rPr lang="en-GB" altLang="en-US" sz="1500" dirty="0">
                  <a:solidFill>
                    <a:schemeClr val="accent1"/>
                  </a:solidFill>
                </a:rPr>
                <a:t>Ecosystem connectivity</a:t>
              </a:r>
              <a:endParaRPr lang="en-US" altLang="en-US" sz="1500" dirty="0">
                <a:solidFill>
                  <a:schemeClr val="accent1"/>
                </a:solidFill>
              </a:endParaRPr>
            </a:p>
          </p:txBody>
        </p:sp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50701" y="4319169"/>
            <a:ext cx="1440218" cy="1113445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182563" y="6537325"/>
            <a:ext cx="366712" cy="184150"/>
          </a:xfrm>
          <a:prstGeom prst="rect">
            <a:avLst/>
          </a:prstGeom>
        </p:spPr>
        <p:txBody>
          <a:bodyPr/>
          <a:lstStyle/>
          <a:p>
            <a:fld id="{5720A31A-9827-4E13-8861-7431C302C60E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14" name="Text Box 28"/>
          <p:cNvSpPr txBox="1">
            <a:spLocks noChangeArrowheads="1"/>
          </p:cNvSpPr>
          <p:nvPr/>
        </p:nvSpPr>
        <p:spPr bwMode="auto">
          <a:xfrm>
            <a:off x="1942185" y="4875892"/>
            <a:ext cx="857250" cy="207749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  <a:alpha val="74998"/>
              </a:schemeClr>
            </a:prstShdw>
          </a:effectLst>
          <a:ex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750" b="1" dirty="0">
                <a:latin typeface="Arial" charset="0"/>
                <a:ea typeface="MS PGothic" charset="0"/>
                <a:cs typeface="MS PGothic" charset="0"/>
              </a:rPr>
              <a:t>Hybrid Cloud</a:t>
            </a:r>
          </a:p>
        </p:txBody>
      </p:sp>
    </p:spTree>
    <p:extLst>
      <p:ext uri="{BB962C8B-B14F-4D97-AF65-F5344CB8AC3E}">
        <p14:creationId xmlns:p14="http://schemas.microsoft.com/office/powerpoint/2010/main" val="427322233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8904" name="Rectangle 20"/>
          <p:cNvSpPr>
            <a:spLocks noGrp="1" noChangeArrowheads="1"/>
          </p:cNvSpPr>
          <p:nvPr>
            <p:ph type="title" idx="4294967295"/>
          </p:nvPr>
        </p:nvSpPr>
        <p:spPr>
          <a:xfrm>
            <a:off x="433917" y="541719"/>
            <a:ext cx="8244416" cy="795138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68539" tIns="34269" rIns="68539" bIns="34269" numCol="1" anchor="t" anchorCtr="0" compatLnSpc="1">
            <a:prstTxWarp prst="textNoShape">
              <a:avLst/>
            </a:prstTxWarp>
            <a:noAutofit/>
          </a:bodyPr>
          <a:lstStyle/>
          <a:p>
            <a:pPr eaLnBrk="1" hangingPunct="1">
              <a:defRPr/>
            </a:pPr>
            <a:r>
              <a:rPr lang="en-US" sz="2800" dirty="0">
                <a:solidFill>
                  <a:schemeClr val="accent1"/>
                </a:solidFill>
              </a:rPr>
              <a:t>Patient data in the public cloud with end-to-end data encryption to comply with national security &amp; privacy requirements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496" b="19865"/>
          <a:stretch/>
        </p:blipFill>
        <p:spPr>
          <a:xfrm>
            <a:off x="4941802" y="4985922"/>
            <a:ext cx="1972537" cy="44339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67"/>
          <a:stretch/>
        </p:blipFill>
        <p:spPr>
          <a:xfrm>
            <a:off x="495711" y="2217363"/>
            <a:ext cx="3882431" cy="166874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563" r="8599" b="27995"/>
          <a:stretch/>
        </p:blipFill>
        <p:spPr>
          <a:xfrm>
            <a:off x="7134225" y="4984606"/>
            <a:ext cx="1480611" cy="444681"/>
          </a:xfrm>
          <a:prstGeom prst="rect">
            <a:avLst/>
          </a:prstGeom>
        </p:spPr>
      </p:pic>
      <p:pic>
        <p:nvPicPr>
          <p:cNvPr id="7" name="Picture 6" descr="Logo preveniomed Version 2 Broadway.png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141" y="2217363"/>
            <a:ext cx="1183774" cy="1668742"/>
          </a:xfrm>
          <a:prstGeom prst="rect">
            <a:avLst/>
          </a:prstGeom>
        </p:spPr>
      </p:pic>
      <p:grpSp>
        <p:nvGrpSpPr>
          <p:cNvPr id="8" name="Group 7"/>
          <p:cNvGrpSpPr/>
          <p:nvPr/>
        </p:nvGrpSpPr>
        <p:grpSpPr>
          <a:xfrm>
            <a:off x="4939068" y="2215712"/>
            <a:ext cx="3676391" cy="2135632"/>
            <a:chOff x="7160614" y="3105574"/>
            <a:chExt cx="5882226" cy="3417011"/>
          </a:xfrm>
        </p:grpSpPr>
        <p:sp>
          <p:nvSpPr>
            <p:cNvPr id="9" name="Rectangle 1"/>
            <p:cNvSpPr>
              <a:spLocks noChangeArrowheads="1"/>
            </p:cNvSpPr>
            <p:nvPr/>
          </p:nvSpPr>
          <p:spPr bwMode="auto">
            <a:xfrm>
              <a:off x="7160614" y="3108134"/>
              <a:ext cx="1836000" cy="1620000"/>
            </a:xfrm>
            <a:prstGeom prst="roundRect">
              <a:avLst/>
            </a:prstGeom>
            <a:ln>
              <a:headEnd/>
              <a:tailEnd/>
            </a:ln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lIns="22500" rIns="22500" anchor="ctr" anchorCtr="1"/>
            <a:lstStyle/>
            <a:p>
              <a:pPr algn="ctr">
                <a:lnSpc>
                  <a:spcPct val="90000"/>
                </a:lnSpc>
              </a:pPr>
              <a:r>
                <a:rPr lang="en-US" altLang="en-US" sz="1500" dirty="0">
                  <a:solidFill>
                    <a:schemeClr val="accent1"/>
                  </a:solidFill>
                  <a:latin typeface="Arial" panose="020B0604020202020204" pitchFamily="34" charset="0"/>
                  <a:ea typeface="MS PGothic" panose="020B0600070205080204" pitchFamily="34" charset="-128"/>
                </a:rPr>
                <a:t>Speed, agility, and scalability</a:t>
              </a:r>
            </a:p>
          </p:txBody>
        </p:sp>
        <p:sp>
          <p:nvSpPr>
            <p:cNvPr id="10" name="Rectangle 30"/>
            <p:cNvSpPr>
              <a:spLocks noChangeArrowheads="1"/>
            </p:cNvSpPr>
            <p:nvPr/>
          </p:nvSpPr>
          <p:spPr bwMode="auto">
            <a:xfrm>
              <a:off x="9182912" y="4900025"/>
              <a:ext cx="1836000" cy="1620000"/>
            </a:xfrm>
            <a:prstGeom prst="roundRect">
              <a:avLst/>
            </a:prstGeom>
            <a:ln>
              <a:headEnd/>
              <a:tailEnd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lIns="22500" rIns="22500" anchor="ctr" anchorCtr="1"/>
            <a:lstStyle>
              <a:lvl1pPr eaLnBrk="0" hangingPunct="0">
                <a:defRPr sz="2200">
                  <a:solidFill>
                    <a:schemeClr val="hlink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200">
                  <a:solidFill>
                    <a:schemeClr val="hlink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200">
                  <a:solidFill>
                    <a:schemeClr val="hlink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200">
                  <a:solidFill>
                    <a:schemeClr val="hlink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200">
                  <a:solidFill>
                    <a:schemeClr val="hlink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hlink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hlink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hlink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hlink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algn="ctr" eaLnBrk="1" hangingPunct="1">
                <a:lnSpc>
                  <a:spcPct val="90000"/>
                </a:lnSpc>
              </a:pPr>
              <a:r>
                <a:rPr lang="en-GB" altLang="en-US" sz="1500" dirty="0">
                  <a:solidFill>
                    <a:schemeClr val="bg1"/>
                  </a:solidFill>
                </a:rPr>
                <a:t>Secure and highly available</a:t>
              </a:r>
              <a:endParaRPr lang="en-US" altLang="en-US" sz="1500" dirty="0">
                <a:solidFill>
                  <a:schemeClr val="bg1"/>
                </a:solidFill>
              </a:endParaRPr>
            </a:p>
          </p:txBody>
        </p:sp>
        <p:sp>
          <p:nvSpPr>
            <p:cNvPr id="11" name="Rectangle 32"/>
            <p:cNvSpPr>
              <a:spLocks noChangeArrowheads="1"/>
            </p:cNvSpPr>
            <p:nvPr/>
          </p:nvSpPr>
          <p:spPr bwMode="auto">
            <a:xfrm>
              <a:off x="7160615" y="4902585"/>
              <a:ext cx="1836000" cy="1620000"/>
            </a:xfrm>
            <a:prstGeom prst="roundRect">
              <a:avLst/>
            </a:prstGeom>
            <a:ln>
              <a:headEnd/>
              <a:tailEnd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lIns="22500" rIns="22500" anchor="ctr" anchorCtr="1"/>
            <a:lstStyle>
              <a:lvl1pPr eaLnBrk="0" hangingPunct="0">
                <a:defRPr sz="2200">
                  <a:solidFill>
                    <a:schemeClr val="hlink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200">
                  <a:solidFill>
                    <a:schemeClr val="hlink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200">
                  <a:solidFill>
                    <a:schemeClr val="hlink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200">
                  <a:solidFill>
                    <a:schemeClr val="hlink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200">
                  <a:solidFill>
                    <a:schemeClr val="hlink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hlink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hlink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hlink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hlink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algn="ctr" eaLnBrk="1" hangingPunct="1">
                <a:lnSpc>
                  <a:spcPct val="90000"/>
                </a:lnSpc>
              </a:pPr>
              <a:r>
                <a:rPr lang="en-GB" altLang="en-US" sz="1500" dirty="0">
                  <a:solidFill>
                    <a:schemeClr val="bg1"/>
                  </a:solidFill>
                </a:rPr>
                <a:t>Improved efficiency</a:t>
              </a:r>
              <a:endParaRPr lang="en-US" altLang="en-US" sz="1500" dirty="0">
                <a:solidFill>
                  <a:schemeClr val="bg1"/>
                </a:solidFill>
              </a:endParaRPr>
            </a:p>
          </p:txBody>
        </p:sp>
        <p:sp>
          <p:nvSpPr>
            <p:cNvPr id="12" name="Rectangle 34"/>
            <p:cNvSpPr>
              <a:spLocks noChangeArrowheads="1"/>
            </p:cNvSpPr>
            <p:nvPr/>
          </p:nvSpPr>
          <p:spPr bwMode="auto">
            <a:xfrm>
              <a:off x="9182912" y="3105574"/>
              <a:ext cx="1836000" cy="1620000"/>
            </a:xfrm>
            <a:prstGeom prst="roundRect">
              <a:avLst/>
            </a:prstGeom>
            <a:ln>
              <a:headEnd/>
              <a:tailEnd/>
            </a:ln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lIns="22500" rIns="22500" anchor="ctr" anchorCtr="1"/>
            <a:lstStyle/>
            <a:p>
              <a:pPr algn="ctr">
                <a:lnSpc>
                  <a:spcPct val="90000"/>
                </a:lnSpc>
              </a:pPr>
              <a:r>
                <a:rPr lang="en-GB" altLang="en-US" sz="1500" dirty="0">
                  <a:solidFill>
                    <a:schemeClr val="accent1"/>
                  </a:solidFill>
                  <a:latin typeface="Arial" panose="020B0604020202020204" pitchFamily="34" charset="0"/>
                  <a:ea typeface="MS PGothic" panose="020B0600070205080204" pitchFamily="34" charset="-128"/>
                </a:rPr>
                <a:t>Cost optimized</a:t>
              </a:r>
              <a:endParaRPr lang="en-US" altLang="en-US" sz="1500" dirty="0">
                <a:solidFill>
                  <a:schemeClr val="accent1"/>
                </a:solidFill>
                <a:latin typeface="Arial" panose="020B0604020202020204" pitchFamily="34" charset="0"/>
                <a:ea typeface="MS PGothic" panose="020B0600070205080204" pitchFamily="34" charset="-128"/>
              </a:endParaRPr>
            </a:p>
          </p:txBody>
        </p:sp>
        <p:sp>
          <p:nvSpPr>
            <p:cNvPr id="13" name="Rectangle 34"/>
            <p:cNvSpPr>
              <a:spLocks noChangeArrowheads="1"/>
            </p:cNvSpPr>
            <p:nvPr/>
          </p:nvSpPr>
          <p:spPr bwMode="auto">
            <a:xfrm>
              <a:off x="11206840" y="3105574"/>
              <a:ext cx="1836000" cy="1620000"/>
            </a:xfrm>
            <a:prstGeom prst="roundRect">
              <a:avLst/>
            </a:prstGeom>
            <a:ln>
              <a:headEnd/>
              <a:tailEnd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lIns="22500" rIns="22500" anchor="ctr" anchorCtr="1"/>
            <a:lstStyle/>
            <a:p>
              <a:pPr algn="ctr">
                <a:lnSpc>
                  <a:spcPct val="90000"/>
                </a:lnSpc>
              </a:pPr>
              <a:r>
                <a:rPr lang="en-GB" altLang="en-US" sz="1500" dirty="0"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</a:rPr>
                <a:t>Masked complexity</a:t>
              </a:r>
              <a:endParaRPr lang="en-US" altLang="en-US" sz="1500" dirty="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endParaRPr>
            </a:p>
          </p:txBody>
        </p:sp>
        <p:sp>
          <p:nvSpPr>
            <p:cNvPr id="14" name="Rectangle 40"/>
            <p:cNvSpPr>
              <a:spLocks noChangeArrowheads="1"/>
            </p:cNvSpPr>
            <p:nvPr/>
          </p:nvSpPr>
          <p:spPr bwMode="auto">
            <a:xfrm>
              <a:off x="11201944" y="4900025"/>
              <a:ext cx="1836000" cy="1620000"/>
            </a:xfrm>
            <a:prstGeom prst="roundRect">
              <a:avLst/>
            </a:prstGeom>
            <a:ln>
              <a:headEnd/>
              <a:tailEnd/>
            </a:ln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lIns="22500" rIns="22500" anchor="ctr" anchorCtr="1"/>
            <a:lstStyle>
              <a:lvl1pPr eaLnBrk="0" hangingPunct="0">
                <a:defRPr sz="2200">
                  <a:solidFill>
                    <a:schemeClr val="hlink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200">
                  <a:solidFill>
                    <a:schemeClr val="hlink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200">
                  <a:solidFill>
                    <a:schemeClr val="hlink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200">
                  <a:solidFill>
                    <a:schemeClr val="hlink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200">
                  <a:solidFill>
                    <a:schemeClr val="hlink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hlink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hlink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hlink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hlink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algn="ctr" eaLnBrk="1" hangingPunct="1">
                <a:lnSpc>
                  <a:spcPct val="90000"/>
                </a:lnSpc>
              </a:pPr>
              <a:r>
                <a:rPr lang="en-GB" altLang="en-US" sz="1500" dirty="0">
                  <a:solidFill>
                    <a:schemeClr val="accent1"/>
                  </a:solidFill>
                </a:rPr>
                <a:t>Ecosystem connectivity</a:t>
              </a:r>
              <a:endParaRPr lang="en-US" altLang="en-US" sz="1500" dirty="0">
                <a:solidFill>
                  <a:schemeClr val="accent1"/>
                </a:solidFill>
              </a:endParaRPr>
            </a:p>
          </p:txBody>
        </p:sp>
      </p:grpSp>
      <p:sp>
        <p:nvSpPr>
          <p:cNvPr id="2" name="Slide Number Placeholder 1"/>
          <p:cNvSpPr>
            <a:spLocks noGrp="1"/>
          </p:cNvSpPr>
          <p:nvPr>
            <p:ph type="sldNum" sz="quarter" idx="4294967295"/>
          </p:nvPr>
        </p:nvSpPr>
        <p:spPr>
          <a:xfrm>
            <a:off x="182563" y="6537325"/>
            <a:ext cx="366712" cy="184150"/>
          </a:xfrm>
          <a:prstGeom prst="rect">
            <a:avLst/>
          </a:prstGeom>
        </p:spPr>
        <p:txBody>
          <a:bodyPr/>
          <a:lstStyle/>
          <a:p>
            <a:fld id="{5720A31A-9827-4E13-8861-7431C302C60E}" type="slidenum">
              <a:rPr lang="en-US" smtClean="0"/>
              <a:pPr/>
              <a:t>11</a:t>
            </a:fld>
            <a:endParaRPr lang="en-US"/>
          </a:p>
        </p:txBody>
      </p:sp>
      <p:pic>
        <p:nvPicPr>
          <p:cNvPr id="17" name="Picture 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4274" y="4315740"/>
            <a:ext cx="1380521" cy="8942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Text Box 28"/>
          <p:cNvSpPr txBox="1">
            <a:spLocks noChangeArrowheads="1"/>
          </p:cNvSpPr>
          <p:nvPr/>
        </p:nvSpPr>
        <p:spPr bwMode="auto">
          <a:xfrm>
            <a:off x="1894561" y="4724841"/>
            <a:ext cx="857250" cy="207749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  <a:alpha val="74998"/>
              </a:schemeClr>
            </a:prstShdw>
          </a:effectLst>
          <a:ex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750" b="1" dirty="0">
                <a:latin typeface="Arial" charset="0"/>
                <a:ea typeface="MS PGothic" charset="0"/>
                <a:cs typeface="MS PGothic" charset="0"/>
              </a:rPr>
              <a:t>Public Cloud</a:t>
            </a:r>
          </a:p>
        </p:txBody>
      </p:sp>
    </p:spTree>
    <p:extLst>
      <p:ext uri="{BB962C8B-B14F-4D97-AF65-F5344CB8AC3E}">
        <p14:creationId xmlns:p14="http://schemas.microsoft.com/office/powerpoint/2010/main" val="240900363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8904" name="Rectangle 20"/>
          <p:cNvSpPr>
            <a:spLocks noGrp="1" noChangeArrowheads="1"/>
          </p:cNvSpPr>
          <p:nvPr>
            <p:ph type="title" idx="4294967295"/>
          </p:nvPr>
        </p:nvSpPr>
        <p:spPr>
          <a:xfrm>
            <a:off x="367983" y="354082"/>
            <a:ext cx="8244416" cy="795138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68539" tIns="34269" rIns="68539" bIns="34269" numCol="1" anchor="t" anchorCtr="0" compatLnSpc="1">
            <a:prstTxWarp prst="textNoShape">
              <a:avLst/>
            </a:prstTxWarp>
            <a:noAutofit/>
          </a:bodyPr>
          <a:lstStyle/>
          <a:p>
            <a:pPr eaLnBrk="1" hangingPunct="1">
              <a:defRPr/>
            </a:pPr>
            <a:r>
              <a:rPr lang="en-US" sz="2800" dirty="0">
                <a:solidFill>
                  <a:schemeClr val="accent1"/>
                </a:solidFill>
              </a:rPr>
              <a:t>European consortium uses cloud and analytics to gain insight into demand of an interconnected electric vehicle services network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4939068" y="2215712"/>
            <a:ext cx="3676391" cy="2135632"/>
            <a:chOff x="7160614" y="3105574"/>
            <a:chExt cx="5882226" cy="3417011"/>
          </a:xfrm>
        </p:grpSpPr>
        <p:sp>
          <p:nvSpPr>
            <p:cNvPr id="8" name="Rectangle 1"/>
            <p:cNvSpPr>
              <a:spLocks noChangeArrowheads="1"/>
            </p:cNvSpPr>
            <p:nvPr/>
          </p:nvSpPr>
          <p:spPr bwMode="auto">
            <a:xfrm>
              <a:off x="7160614" y="3108134"/>
              <a:ext cx="1836000" cy="1620000"/>
            </a:xfrm>
            <a:prstGeom prst="roundRect">
              <a:avLst/>
            </a:prstGeom>
            <a:ln>
              <a:headEnd/>
              <a:tailEnd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lIns="22500" rIns="22500" anchor="ctr" anchorCtr="1"/>
            <a:lstStyle>
              <a:lvl1pPr eaLnBrk="0" hangingPunct="0">
                <a:defRPr sz="2200">
                  <a:solidFill>
                    <a:schemeClr val="hlink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200">
                  <a:solidFill>
                    <a:schemeClr val="hlink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200">
                  <a:solidFill>
                    <a:schemeClr val="hlink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200">
                  <a:solidFill>
                    <a:schemeClr val="hlink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200">
                  <a:solidFill>
                    <a:schemeClr val="hlink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hlink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hlink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hlink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hlink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algn="ctr" eaLnBrk="1" hangingPunct="1">
                <a:lnSpc>
                  <a:spcPct val="90000"/>
                </a:lnSpc>
              </a:pPr>
              <a:r>
                <a:rPr lang="en-US" altLang="en-US" sz="1500" dirty="0">
                  <a:solidFill>
                    <a:schemeClr val="bg1"/>
                  </a:solidFill>
                </a:rPr>
                <a:t>Speed, agility, and scalability</a:t>
              </a:r>
            </a:p>
          </p:txBody>
        </p:sp>
        <p:sp>
          <p:nvSpPr>
            <p:cNvPr id="9" name="Rectangle 30"/>
            <p:cNvSpPr>
              <a:spLocks noChangeArrowheads="1"/>
            </p:cNvSpPr>
            <p:nvPr/>
          </p:nvSpPr>
          <p:spPr bwMode="auto">
            <a:xfrm>
              <a:off x="9182912" y="4900025"/>
              <a:ext cx="1836000" cy="1620000"/>
            </a:xfrm>
            <a:prstGeom prst="roundRect">
              <a:avLst/>
            </a:prstGeom>
            <a:ln>
              <a:headEnd/>
              <a:tailEnd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lIns="22500" rIns="22500" anchor="ctr" anchorCtr="1"/>
            <a:lstStyle>
              <a:lvl1pPr eaLnBrk="0" hangingPunct="0">
                <a:defRPr sz="2200">
                  <a:solidFill>
                    <a:schemeClr val="hlink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200">
                  <a:solidFill>
                    <a:schemeClr val="hlink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200">
                  <a:solidFill>
                    <a:schemeClr val="hlink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200">
                  <a:solidFill>
                    <a:schemeClr val="hlink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200">
                  <a:solidFill>
                    <a:schemeClr val="hlink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hlink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hlink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hlink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hlink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algn="ctr" eaLnBrk="1" hangingPunct="1">
                <a:lnSpc>
                  <a:spcPct val="90000"/>
                </a:lnSpc>
              </a:pPr>
              <a:r>
                <a:rPr lang="en-GB" altLang="en-US" sz="1500" dirty="0">
                  <a:solidFill>
                    <a:schemeClr val="bg1"/>
                  </a:solidFill>
                </a:rPr>
                <a:t>Secure and highly available</a:t>
              </a:r>
              <a:endParaRPr lang="en-US" altLang="en-US" sz="1500" dirty="0">
                <a:solidFill>
                  <a:schemeClr val="bg1"/>
                </a:solidFill>
              </a:endParaRPr>
            </a:p>
          </p:txBody>
        </p:sp>
        <p:sp>
          <p:nvSpPr>
            <p:cNvPr id="10" name="Rectangle 32"/>
            <p:cNvSpPr>
              <a:spLocks noChangeArrowheads="1"/>
            </p:cNvSpPr>
            <p:nvPr/>
          </p:nvSpPr>
          <p:spPr bwMode="auto">
            <a:xfrm>
              <a:off x="7160615" y="4902585"/>
              <a:ext cx="1836000" cy="1620000"/>
            </a:xfrm>
            <a:prstGeom prst="roundRect">
              <a:avLst/>
            </a:prstGeom>
            <a:ln>
              <a:headEnd/>
              <a:tailEnd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lIns="22500" rIns="22500" anchor="ctr" anchorCtr="1"/>
            <a:lstStyle>
              <a:lvl1pPr eaLnBrk="0" hangingPunct="0">
                <a:defRPr sz="2200">
                  <a:solidFill>
                    <a:schemeClr val="hlink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200">
                  <a:solidFill>
                    <a:schemeClr val="hlink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200">
                  <a:solidFill>
                    <a:schemeClr val="hlink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200">
                  <a:solidFill>
                    <a:schemeClr val="hlink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200">
                  <a:solidFill>
                    <a:schemeClr val="hlink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hlink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hlink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hlink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hlink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algn="ctr" eaLnBrk="1" hangingPunct="1">
                <a:lnSpc>
                  <a:spcPct val="90000"/>
                </a:lnSpc>
              </a:pPr>
              <a:r>
                <a:rPr lang="en-GB" altLang="en-US" sz="1500" dirty="0">
                  <a:solidFill>
                    <a:schemeClr val="bg1"/>
                  </a:solidFill>
                </a:rPr>
                <a:t>Improved efficiency</a:t>
              </a:r>
              <a:endParaRPr lang="en-US" altLang="en-US" sz="1500" dirty="0">
                <a:solidFill>
                  <a:schemeClr val="bg1"/>
                </a:solidFill>
              </a:endParaRPr>
            </a:p>
          </p:txBody>
        </p:sp>
        <p:sp>
          <p:nvSpPr>
            <p:cNvPr id="11" name="Rectangle 34"/>
            <p:cNvSpPr>
              <a:spLocks noChangeArrowheads="1"/>
            </p:cNvSpPr>
            <p:nvPr/>
          </p:nvSpPr>
          <p:spPr bwMode="auto">
            <a:xfrm>
              <a:off x="9182912" y="3105574"/>
              <a:ext cx="1836000" cy="1620000"/>
            </a:xfrm>
            <a:prstGeom prst="roundRect">
              <a:avLst/>
            </a:prstGeom>
            <a:ln>
              <a:headEnd/>
              <a:tailEnd/>
            </a:ln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lIns="22500" rIns="22500" anchor="ctr" anchorCtr="1"/>
            <a:lstStyle/>
            <a:p>
              <a:pPr algn="ctr">
                <a:lnSpc>
                  <a:spcPct val="90000"/>
                </a:lnSpc>
              </a:pPr>
              <a:r>
                <a:rPr lang="en-GB" altLang="en-US" sz="1500" dirty="0">
                  <a:solidFill>
                    <a:schemeClr val="accent1"/>
                  </a:solidFill>
                  <a:latin typeface="Arial" panose="020B0604020202020204" pitchFamily="34" charset="0"/>
                  <a:ea typeface="MS PGothic" panose="020B0600070205080204" pitchFamily="34" charset="-128"/>
                </a:rPr>
                <a:t>Cost optimized</a:t>
              </a:r>
              <a:endParaRPr lang="en-US" altLang="en-US" sz="1500" dirty="0">
                <a:solidFill>
                  <a:schemeClr val="accent1"/>
                </a:solidFill>
                <a:latin typeface="Arial" panose="020B0604020202020204" pitchFamily="34" charset="0"/>
                <a:ea typeface="MS PGothic" panose="020B0600070205080204" pitchFamily="34" charset="-128"/>
              </a:endParaRPr>
            </a:p>
          </p:txBody>
        </p:sp>
        <p:sp>
          <p:nvSpPr>
            <p:cNvPr id="12" name="Rectangle 34"/>
            <p:cNvSpPr>
              <a:spLocks noChangeArrowheads="1"/>
            </p:cNvSpPr>
            <p:nvPr/>
          </p:nvSpPr>
          <p:spPr bwMode="auto">
            <a:xfrm>
              <a:off x="11206840" y="3105574"/>
              <a:ext cx="1836000" cy="1620000"/>
            </a:xfrm>
            <a:prstGeom prst="roundRect">
              <a:avLst/>
            </a:prstGeom>
            <a:ln>
              <a:headEnd/>
              <a:tailEnd/>
            </a:ln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lIns="22500" rIns="22500" anchor="ctr" anchorCtr="1"/>
            <a:lstStyle/>
            <a:p>
              <a:pPr algn="ctr">
                <a:lnSpc>
                  <a:spcPct val="90000"/>
                </a:lnSpc>
              </a:pPr>
              <a:r>
                <a:rPr lang="en-GB" altLang="en-US" sz="1500" dirty="0">
                  <a:solidFill>
                    <a:schemeClr val="accent1"/>
                  </a:solidFill>
                  <a:latin typeface="Arial" panose="020B0604020202020204" pitchFamily="34" charset="0"/>
                  <a:ea typeface="MS PGothic" panose="020B0600070205080204" pitchFamily="34" charset="-128"/>
                </a:rPr>
                <a:t>Masked complexity</a:t>
              </a:r>
              <a:endParaRPr lang="en-US" altLang="en-US" sz="1500" dirty="0">
                <a:solidFill>
                  <a:schemeClr val="accent1"/>
                </a:solidFill>
                <a:latin typeface="Arial" panose="020B0604020202020204" pitchFamily="34" charset="0"/>
                <a:ea typeface="MS PGothic" panose="020B0600070205080204" pitchFamily="34" charset="-128"/>
              </a:endParaRPr>
            </a:p>
          </p:txBody>
        </p:sp>
        <p:sp>
          <p:nvSpPr>
            <p:cNvPr id="13" name="Rectangle 40"/>
            <p:cNvSpPr>
              <a:spLocks noChangeArrowheads="1"/>
            </p:cNvSpPr>
            <p:nvPr/>
          </p:nvSpPr>
          <p:spPr bwMode="auto">
            <a:xfrm>
              <a:off x="11201944" y="4900025"/>
              <a:ext cx="1836000" cy="1620000"/>
            </a:xfrm>
            <a:prstGeom prst="roundRect">
              <a:avLst/>
            </a:prstGeom>
            <a:ln>
              <a:headEnd/>
              <a:tailEnd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lIns="22500" rIns="22500" anchor="ctr" anchorCtr="1"/>
            <a:lstStyle/>
            <a:p>
              <a:pPr algn="ctr">
                <a:lnSpc>
                  <a:spcPct val="90000"/>
                </a:lnSpc>
              </a:pPr>
              <a:r>
                <a:rPr lang="en-GB" altLang="en-US" sz="1500" dirty="0"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</a:rPr>
                <a:t>Ecosystem connectivity</a:t>
              </a:r>
              <a:endParaRPr lang="en-US" altLang="en-US" sz="1500" dirty="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endParaRPr>
            </a:p>
          </p:txBody>
        </p:sp>
      </p:grpSp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3"/>
          <a:srcRect b="3499"/>
          <a:stretch/>
        </p:blipFill>
        <p:spPr>
          <a:xfrm>
            <a:off x="6984996" y="4717492"/>
            <a:ext cx="1066417" cy="712753"/>
          </a:xfrm>
          <a:prstGeom prst="rect">
            <a:avLst/>
          </a:prstGeom>
          <a:ln w="19050">
            <a:solidFill>
              <a:schemeClr val="bg1"/>
            </a:solidFill>
          </a:ln>
        </p:spPr>
      </p:pic>
      <p:sp>
        <p:nvSpPr>
          <p:cNvPr id="2" name="Slide Number Placeholder 1"/>
          <p:cNvSpPr>
            <a:spLocks noGrp="1"/>
          </p:cNvSpPr>
          <p:nvPr>
            <p:ph type="sldNum" sz="quarter" idx="4294967295"/>
          </p:nvPr>
        </p:nvSpPr>
        <p:spPr>
          <a:xfrm>
            <a:off x="182563" y="6537325"/>
            <a:ext cx="366712" cy="184150"/>
          </a:xfrm>
          <a:prstGeom prst="rect">
            <a:avLst/>
          </a:prstGeom>
        </p:spPr>
        <p:txBody>
          <a:bodyPr/>
          <a:lstStyle/>
          <a:p>
            <a:fld id="{5720A31A-9827-4E13-8861-7431C302C60E}" type="slidenum">
              <a:rPr lang="en-US" smtClean="0"/>
              <a:pPr/>
              <a:t>12</a:t>
            </a:fld>
            <a:endParaRPr lang="en-US"/>
          </a:p>
        </p:txBody>
      </p:sp>
      <p:grpSp>
        <p:nvGrpSpPr>
          <p:cNvPr id="17" name="Group 16"/>
          <p:cNvGrpSpPr/>
          <p:nvPr/>
        </p:nvGrpSpPr>
        <p:grpSpPr>
          <a:xfrm>
            <a:off x="521891" y="4146195"/>
            <a:ext cx="3519019" cy="1284051"/>
            <a:chOff x="757898" y="5423414"/>
            <a:chExt cx="5446900" cy="1634896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634" r="53988"/>
            <a:stretch/>
          </p:blipFill>
          <p:spPr>
            <a:xfrm>
              <a:off x="757898" y="5423418"/>
              <a:ext cx="2927411" cy="1634892"/>
            </a:xfrm>
            <a:prstGeom prst="rect">
              <a:avLst/>
            </a:prstGeom>
          </p:spPr>
        </p:pic>
        <p:pic>
          <p:nvPicPr>
            <p:cNvPr id="18" name="Picture 17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0105"/>
            <a:stretch/>
          </p:blipFill>
          <p:spPr>
            <a:xfrm>
              <a:off x="3080209" y="5423414"/>
              <a:ext cx="3124589" cy="1634892"/>
            </a:xfrm>
            <a:prstGeom prst="rect">
              <a:avLst/>
            </a:prstGeom>
          </p:spPr>
        </p:pic>
      </p:grpSp>
      <p:pic>
        <p:nvPicPr>
          <p:cNvPr id="19" name="Picture 1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55796" y="4717492"/>
            <a:ext cx="1391798" cy="713743"/>
          </a:xfrm>
          <a:prstGeom prst="rect">
            <a:avLst/>
          </a:prstGeom>
        </p:spPr>
      </p:pic>
      <p:pic>
        <p:nvPicPr>
          <p:cNvPr id="22" name="Picture 43" descr="PPT_aut_4f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203" y="2220591"/>
            <a:ext cx="3519000" cy="12863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2423186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ounded Rectangle 28"/>
          <p:cNvSpPr>
            <a:spLocks noChangeArrowheads="1"/>
          </p:cNvSpPr>
          <p:nvPr/>
        </p:nvSpPr>
        <p:spPr bwMode="auto">
          <a:xfrm>
            <a:off x="3879850" y="5226050"/>
            <a:ext cx="1638300" cy="552450"/>
          </a:xfrm>
          <a:prstGeom prst="roundRect">
            <a:avLst>
              <a:gd name="adj" fmla="val 18185"/>
            </a:avLst>
          </a:prstGeom>
          <a:solidFill>
            <a:srgbClr val="0B2F55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en-US" sz="1800">
              <a:solidFill>
                <a:srgbClr val="000000"/>
              </a:solidFill>
              <a:ea typeface="MS Gothic" panose="020B0609070205080204" pitchFamily="49" charset="-128"/>
            </a:endParaRPr>
          </a:p>
        </p:txBody>
      </p:sp>
      <p:sp>
        <p:nvSpPr>
          <p:cNvPr id="78851" name="Rounded Rectangle 8"/>
          <p:cNvSpPr>
            <a:spLocks noChangeArrowheads="1"/>
          </p:cNvSpPr>
          <p:nvPr/>
        </p:nvSpPr>
        <p:spPr bwMode="auto">
          <a:xfrm>
            <a:off x="4198938" y="5180013"/>
            <a:ext cx="1000125" cy="1270000"/>
          </a:xfrm>
          <a:prstGeom prst="roundRect">
            <a:avLst>
              <a:gd name="adj" fmla="val 21153"/>
            </a:avLst>
          </a:prstGeom>
          <a:solidFill>
            <a:srgbClr val="0B2F55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en-US" sz="1800">
              <a:solidFill>
                <a:srgbClr val="000000"/>
              </a:solidFill>
              <a:ea typeface="MS Gothic" panose="020B0609070205080204" pitchFamily="49" charset="-128"/>
            </a:endParaRPr>
          </a:p>
        </p:txBody>
      </p:sp>
      <p:sp>
        <p:nvSpPr>
          <p:cNvPr id="78852" name="Rectangle 3"/>
          <p:cNvSpPr>
            <a:spLocks noGrp="1" noChangeArrowheads="1"/>
          </p:cNvSpPr>
          <p:nvPr>
            <p:ph type="title" idx="4294967295"/>
          </p:nvPr>
        </p:nvSpPr>
        <p:spPr/>
        <p:txBody>
          <a:bodyPr lIns="91440" tIns="91440" rIns="91440" anchor="ctr"/>
          <a:lstStyle/>
          <a:p>
            <a:pPr eaLnBrk="1" hangingPunct="1">
              <a:buClr>
                <a:schemeClr val="tx1"/>
              </a:buClr>
            </a:pPr>
            <a:r>
              <a:rPr lang="en-US" altLang="en-US" sz="2000" smtClean="0"/>
              <a:t>The optimal cloud model varies based on the unique needs and goals of an organization</a:t>
            </a:r>
          </a:p>
        </p:txBody>
      </p:sp>
      <p:pic>
        <p:nvPicPr>
          <p:cNvPr id="78853" name="Picture 1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3388" y="1709738"/>
            <a:ext cx="58737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" name="Isosceles Triangle 34"/>
          <p:cNvSpPr/>
          <p:nvPr/>
        </p:nvSpPr>
        <p:spPr bwMode="auto">
          <a:xfrm rot="16200000">
            <a:off x="5278438" y="1785938"/>
            <a:ext cx="366712" cy="315912"/>
          </a:xfrm>
          <a:prstGeom prst="triangle">
            <a:avLst/>
          </a:prstGeom>
          <a:solidFill>
            <a:schemeClr val="bg2">
              <a:lumMod val="60000"/>
              <a:lumOff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pPr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en-US" sz="1800">
              <a:solidFill>
                <a:srgbClr val="000000"/>
              </a:solidFill>
              <a:ea typeface="MS Gothic" panose="020B0609070205080204" pitchFamily="49" charset="-128"/>
            </a:endParaRPr>
          </a:p>
        </p:txBody>
      </p:sp>
      <p:sp>
        <p:nvSpPr>
          <p:cNvPr id="39" name="Isosceles Triangle 38"/>
          <p:cNvSpPr/>
          <p:nvPr/>
        </p:nvSpPr>
        <p:spPr bwMode="auto">
          <a:xfrm rot="5400000">
            <a:off x="3390901" y="1785937"/>
            <a:ext cx="366712" cy="315913"/>
          </a:xfrm>
          <a:prstGeom prst="triangle">
            <a:avLst/>
          </a:prstGeom>
          <a:solidFill>
            <a:schemeClr val="bg2">
              <a:lumMod val="60000"/>
              <a:lumOff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pPr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en-US" sz="1800">
              <a:solidFill>
                <a:srgbClr val="000000"/>
              </a:solidFill>
              <a:ea typeface="MS Gothic" panose="020B0609070205080204" pitchFamily="49" charset="-128"/>
            </a:endParaRPr>
          </a:p>
        </p:txBody>
      </p:sp>
      <p:sp>
        <p:nvSpPr>
          <p:cNvPr id="50185" name="Rectangle 4"/>
          <p:cNvSpPr>
            <a:spLocks noChangeArrowheads="1"/>
          </p:cNvSpPr>
          <p:nvPr/>
        </p:nvSpPr>
        <p:spPr bwMode="auto">
          <a:xfrm>
            <a:off x="1570038" y="2265363"/>
            <a:ext cx="1676400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altLang="en-US" sz="1600" b="1">
                <a:solidFill>
                  <a:srgbClr val="0E867C"/>
                </a:solidFill>
                <a:latin typeface="Rockwell" panose="02060603020205020403" pitchFamily="18" charset="0"/>
                <a:ea typeface="Rockwell" panose="02060603020205020403" pitchFamily="18" charset="0"/>
                <a:cs typeface="Rockwell" panose="02060603020205020403" pitchFamily="18" charset="0"/>
              </a:rPr>
              <a:t>Private Clouds</a:t>
            </a:r>
          </a:p>
        </p:txBody>
      </p:sp>
      <p:sp>
        <p:nvSpPr>
          <p:cNvPr id="78857" name="Rectangle 39"/>
          <p:cNvSpPr>
            <a:spLocks noChangeArrowheads="1"/>
          </p:cNvSpPr>
          <p:nvPr/>
        </p:nvSpPr>
        <p:spPr bwMode="auto">
          <a:xfrm>
            <a:off x="4103688" y="2265363"/>
            <a:ext cx="889000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en-US" sz="1600" b="1">
                <a:solidFill>
                  <a:srgbClr val="0C2F55"/>
                </a:solidFill>
                <a:latin typeface="Rockwell" panose="02060603020205020403" pitchFamily="18" charset="0"/>
                <a:ea typeface="MS Gothic" panose="020B0609070205080204" pitchFamily="49" charset="-128"/>
              </a:rPr>
              <a:t>Hybrid</a:t>
            </a:r>
          </a:p>
        </p:txBody>
      </p:sp>
      <p:sp>
        <p:nvSpPr>
          <p:cNvPr id="50187" name="Rectangle 40"/>
          <p:cNvSpPr>
            <a:spLocks noChangeArrowheads="1"/>
          </p:cNvSpPr>
          <p:nvPr/>
        </p:nvSpPr>
        <p:spPr bwMode="auto">
          <a:xfrm>
            <a:off x="5927725" y="2265363"/>
            <a:ext cx="1597025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altLang="en-US" sz="1600" b="1">
                <a:solidFill>
                  <a:srgbClr val="82035E"/>
                </a:solidFill>
                <a:latin typeface="Rockwell" panose="02060603020205020403" pitchFamily="18" charset="0"/>
                <a:ea typeface="Rockwell" panose="02060603020205020403" pitchFamily="18" charset="0"/>
                <a:cs typeface="Rockwell" panose="02060603020205020403" pitchFamily="18" charset="0"/>
              </a:rPr>
              <a:t>Public Clouds</a:t>
            </a:r>
          </a:p>
        </p:txBody>
      </p:sp>
      <p:sp>
        <p:nvSpPr>
          <p:cNvPr id="42" name="Rectangle 41"/>
          <p:cNvSpPr/>
          <p:nvPr/>
        </p:nvSpPr>
        <p:spPr>
          <a:xfrm>
            <a:off x="592138" y="3382963"/>
            <a:ext cx="7916862" cy="170338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lIns="182880" rIns="182880"/>
          <a:lstStyle/>
          <a:p>
            <a:pPr>
              <a:spcBef>
                <a:spcPts val="600"/>
              </a:spcBef>
              <a:buClr>
                <a:srgbClr val="154B75"/>
              </a:buClr>
              <a:buFont typeface="Times New Roman" panose="02020603050405020304" pitchFamily="18" charset="0"/>
              <a:buNone/>
            </a:pPr>
            <a:endParaRPr lang="en-US" altLang="en-US" sz="1200">
              <a:solidFill>
                <a:schemeClr val="bg1"/>
              </a:solidFill>
              <a:ea typeface="MS Gothic" panose="020B0609070205080204" pitchFamily="49" charset="-128"/>
            </a:endParaRPr>
          </a:p>
        </p:txBody>
      </p:sp>
      <p:sp>
        <p:nvSpPr>
          <p:cNvPr id="7" name="Trapezoid 6"/>
          <p:cNvSpPr/>
          <p:nvPr/>
        </p:nvSpPr>
        <p:spPr bwMode="auto">
          <a:xfrm>
            <a:off x="592138" y="2784475"/>
            <a:ext cx="7916862" cy="600075"/>
          </a:xfrm>
          <a:prstGeom prst="trapezoid">
            <a:avLst>
              <a:gd name="adj" fmla="val 147727"/>
            </a:avLst>
          </a:prstGeom>
          <a:gradFill flip="none" rotWithShape="1">
            <a:gsLst>
              <a:gs pos="0">
                <a:schemeClr val="bg1">
                  <a:lumMod val="95000"/>
                </a:schemeClr>
              </a:gs>
              <a:gs pos="18000">
                <a:schemeClr val="bg1">
                  <a:lumMod val="85000"/>
                </a:schemeClr>
              </a:gs>
              <a:gs pos="94000">
                <a:schemeClr val="bg1">
                  <a:lumMod val="95000"/>
                </a:schemeClr>
              </a:gs>
            </a:gsLst>
            <a:lin ang="16200000" scaled="0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pPr defTabSz="45720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charset="0"/>
              <a:buNone/>
              <a:defRPr/>
            </a:pPr>
            <a:endParaRPr lang="en-US" sz="1800">
              <a:solidFill>
                <a:srgbClr val="000000"/>
              </a:solidFill>
              <a:latin typeface="Arial" charset="0"/>
              <a:ea typeface="MS Gothic" charset="0"/>
              <a:cs typeface="MS Gothic" charset="0"/>
            </a:endParaRPr>
          </a:p>
        </p:txBody>
      </p:sp>
      <p:sp>
        <p:nvSpPr>
          <p:cNvPr id="50" name="Rectangle 49"/>
          <p:cNvSpPr/>
          <p:nvPr/>
        </p:nvSpPr>
        <p:spPr>
          <a:xfrm>
            <a:off x="592138" y="5076825"/>
            <a:ext cx="7934325" cy="466725"/>
          </a:xfrm>
          <a:prstGeom prst="rect">
            <a:avLst/>
          </a:prstGeom>
          <a:solidFill>
            <a:schemeClr val="accent4"/>
          </a:solidFill>
        </p:spPr>
        <p:txBody>
          <a:bodyPr lIns="182880" rIns="182880" anchor="ctr"/>
          <a:lstStyle/>
          <a:p>
            <a:pPr algn="ctr">
              <a:spcBef>
                <a:spcPts val="600"/>
              </a:spcBef>
              <a:buClr>
                <a:srgbClr val="154B75"/>
              </a:buClr>
              <a:buFont typeface="Times New Roman" panose="02020603050405020304" pitchFamily="18" charset="0"/>
              <a:buNone/>
            </a:pPr>
            <a:r>
              <a:rPr lang="en-US" altLang="en-US" b="1">
                <a:solidFill>
                  <a:srgbClr val="BDF8F3"/>
                </a:solidFill>
                <a:latin typeface="Rockwell" panose="02060603020205020403" pitchFamily="18" charset="0"/>
                <a:ea typeface="Rockwell" panose="02060603020205020403" pitchFamily="18" charset="0"/>
                <a:cs typeface="Rockwell" panose="02060603020205020403" pitchFamily="18" charset="0"/>
              </a:rPr>
              <a:t>Common Cloud platform built an open standards reference model</a:t>
            </a:r>
          </a:p>
        </p:txBody>
      </p:sp>
      <p:sp>
        <p:nvSpPr>
          <p:cNvPr id="78862" name="Rounded Rectangle 52"/>
          <p:cNvSpPr>
            <a:spLocks noChangeArrowheads="1"/>
          </p:cNvSpPr>
          <p:nvPr/>
        </p:nvSpPr>
        <p:spPr bwMode="auto">
          <a:xfrm>
            <a:off x="4287838" y="5546725"/>
            <a:ext cx="822325" cy="808038"/>
          </a:xfrm>
          <a:prstGeom prst="roundRect">
            <a:avLst>
              <a:gd name="adj" fmla="val 19657"/>
            </a:avLst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en-US" sz="1800">
              <a:solidFill>
                <a:srgbClr val="000000"/>
              </a:solidFill>
              <a:ea typeface="MS Gothic" panose="020B0609070205080204" pitchFamily="49" charset="-128"/>
            </a:endParaRPr>
          </a:p>
        </p:txBody>
      </p:sp>
      <p:pic>
        <p:nvPicPr>
          <p:cNvPr id="78863" name="Picture 7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8950" y="5537200"/>
            <a:ext cx="800100" cy="808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8864" name="Rectangle 9"/>
          <p:cNvSpPr>
            <a:spLocks noChangeArrowheads="1"/>
          </p:cNvSpPr>
          <p:nvPr/>
        </p:nvSpPr>
        <p:spPr bwMode="auto">
          <a:xfrm>
            <a:off x="1450975" y="2868613"/>
            <a:ext cx="6242050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en-US" sz="1600" b="1">
                <a:solidFill>
                  <a:schemeClr val="bg2"/>
                </a:solidFill>
                <a:latin typeface="Rockwell" panose="02060603020205020403" pitchFamily="18" charset="0"/>
                <a:ea typeface="MS Gothic" panose="020B0609070205080204" pitchFamily="49" charset="-128"/>
              </a:rPr>
              <a:t>Flexible business service delivery and consumption models</a:t>
            </a:r>
            <a:endParaRPr lang="en-US" altLang="en-US" sz="2000">
              <a:solidFill>
                <a:schemeClr val="bg2"/>
              </a:solidFill>
              <a:ea typeface="MS Gothic" panose="020B0609070205080204" pitchFamily="49" charset="-128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736600" y="3529013"/>
            <a:ext cx="1698625" cy="1322387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Bef>
                <a:spcPts val="600"/>
              </a:spcBef>
              <a:buClr>
                <a:srgbClr val="154B75"/>
              </a:buClr>
              <a:buFont typeface="Times New Roman" panose="02020603050405020304" pitchFamily="18" charset="0"/>
              <a:buNone/>
            </a:pPr>
            <a:r>
              <a:rPr lang="en-US" altLang="en-US" sz="1100" b="1">
                <a:solidFill>
                  <a:srgbClr val="0B2F55"/>
                </a:solidFill>
                <a:latin typeface="Rockwell" panose="02060603020205020403" pitchFamily="18" charset="0"/>
                <a:ea typeface="Rockwell" panose="02060603020205020403" pitchFamily="18" charset="0"/>
                <a:cs typeface="Rockwell" panose="02060603020205020403" pitchFamily="18" charset="0"/>
              </a:rPr>
              <a:t>Evolve existing infrastructure to Cloud</a:t>
            </a:r>
          </a:p>
          <a:p>
            <a:pPr>
              <a:spcBef>
                <a:spcPts val="600"/>
              </a:spcBef>
              <a:buClr>
                <a:srgbClr val="154B75"/>
              </a:buClr>
              <a:buFont typeface="Times New Roman" panose="02020603050405020304" pitchFamily="18" charset="0"/>
              <a:buNone/>
            </a:pPr>
            <a:r>
              <a:rPr lang="en-US" altLang="en-US" sz="1000">
                <a:solidFill>
                  <a:srgbClr val="404040"/>
                </a:solidFill>
                <a:ea typeface="MS Gothic" panose="020B0609070205080204" pitchFamily="49" charset="-128"/>
              </a:rPr>
              <a:t>Progressive implementation roadmaps using Cloud enablement components</a:t>
            </a:r>
          </a:p>
        </p:txBody>
      </p:sp>
      <p:sp>
        <p:nvSpPr>
          <p:cNvPr id="27" name="Rectangle 26"/>
          <p:cNvSpPr/>
          <p:nvPr/>
        </p:nvSpPr>
        <p:spPr>
          <a:xfrm>
            <a:off x="2670175" y="3529013"/>
            <a:ext cx="1698625" cy="1354137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Bef>
                <a:spcPts val="600"/>
              </a:spcBef>
              <a:buClr>
                <a:srgbClr val="154B75"/>
              </a:buClr>
              <a:buFont typeface="Times New Roman" panose="02020603050405020304" pitchFamily="18" charset="0"/>
              <a:buNone/>
            </a:pPr>
            <a:r>
              <a:rPr lang="en-US" altLang="en-US" sz="1100" b="1">
                <a:solidFill>
                  <a:srgbClr val="0B2F55"/>
                </a:solidFill>
                <a:latin typeface="Rockwell" panose="02060603020205020403" pitchFamily="18" charset="0"/>
                <a:ea typeface="Rockwell" panose="02060603020205020403" pitchFamily="18" charset="0"/>
                <a:cs typeface="Rockwell" panose="02060603020205020403" pitchFamily="18" charset="0"/>
              </a:rPr>
              <a:t>Flexible deployment options through pattern-based approaches</a:t>
            </a:r>
          </a:p>
          <a:p>
            <a:pPr>
              <a:spcBef>
                <a:spcPts val="600"/>
              </a:spcBef>
              <a:buClr>
                <a:srgbClr val="154B75"/>
              </a:buClr>
              <a:buFont typeface="Times New Roman" panose="02020603050405020304" pitchFamily="18" charset="0"/>
              <a:buNone/>
            </a:pPr>
            <a:r>
              <a:rPr lang="en-US" altLang="en-US" sz="1000">
                <a:solidFill>
                  <a:srgbClr val="404040"/>
                </a:solidFill>
                <a:ea typeface="MS Gothic" panose="020B0609070205080204" pitchFamily="49" charset="-128"/>
              </a:rPr>
              <a:t>Pre-integrated, simple to deploy Cloud platforms with built-in expertise</a:t>
            </a:r>
          </a:p>
        </p:txBody>
      </p:sp>
      <p:sp>
        <p:nvSpPr>
          <p:cNvPr id="28" name="Rectangle 27"/>
          <p:cNvSpPr/>
          <p:nvPr/>
        </p:nvSpPr>
        <p:spPr>
          <a:xfrm>
            <a:off x="6535738" y="3529013"/>
            <a:ext cx="1700212" cy="830262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Bef>
                <a:spcPts val="600"/>
              </a:spcBef>
              <a:buClr>
                <a:srgbClr val="154B75"/>
              </a:buClr>
              <a:buFont typeface="Times New Roman" panose="02020603050405020304" pitchFamily="18" charset="0"/>
              <a:buNone/>
            </a:pPr>
            <a:r>
              <a:rPr lang="en-US" altLang="en-US" sz="1100" b="1">
                <a:solidFill>
                  <a:srgbClr val="0B2F55"/>
                </a:solidFill>
                <a:latin typeface="Rockwell" panose="02060603020205020403" pitchFamily="18" charset="0"/>
                <a:ea typeface="Rockwell" panose="02060603020205020403" pitchFamily="18" charset="0"/>
                <a:cs typeface="Rockwell" panose="02060603020205020403" pitchFamily="18" charset="0"/>
              </a:rPr>
              <a:t>Leverage Software as a Service (SaaS)</a:t>
            </a:r>
          </a:p>
          <a:p>
            <a:pPr>
              <a:spcBef>
                <a:spcPts val="600"/>
              </a:spcBef>
              <a:buClr>
                <a:srgbClr val="154B75"/>
              </a:buClr>
              <a:buFont typeface="Times New Roman" panose="02020603050405020304" pitchFamily="18" charset="0"/>
              <a:buNone/>
            </a:pPr>
            <a:r>
              <a:rPr lang="en-US" altLang="en-US" sz="1000">
                <a:solidFill>
                  <a:srgbClr val="404040"/>
                </a:solidFill>
                <a:ea typeface="MS Gothic" panose="020B0609070205080204" pitchFamily="49" charset="-128"/>
              </a:rPr>
              <a:t>Access 60+ public cloud SaaS solutions</a:t>
            </a:r>
          </a:p>
        </p:txBody>
      </p:sp>
      <p:grpSp>
        <p:nvGrpSpPr>
          <p:cNvPr id="78868" name="Group 5"/>
          <p:cNvGrpSpPr>
            <a:grpSpLocks/>
          </p:cNvGrpSpPr>
          <p:nvPr/>
        </p:nvGrpSpPr>
        <p:grpSpPr bwMode="auto">
          <a:xfrm>
            <a:off x="2325688" y="3770313"/>
            <a:ext cx="260350" cy="236537"/>
            <a:chOff x="2790412" y="4318000"/>
            <a:chExt cx="711490" cy="365763"/>
          </a:xfrm>
        </p:grpSpPr>
        <p:sp>
          <p:nvSpPr>
            <p:cNvPr id="45" name="Isosceles Triangle 44"/>
            <p:cNvSpPr/>
            <p:nvPr/>
          </p:nvSpPr>
          <p:spPr bwMode="auto">
            <a:xfrm rot="5400000">
              <a:off x="3160669" y="4342532"/>
              <a:ext cx="365763" cy="316701"/>
            </a:xfrm>
            <a:prstGeom prst="triangle">
              <a:avLst/>
            </a:prstGeom>
            <a:solidFill>
              <a:schemeClr val="bg2">
                <a:lumMod val="60000"/>
                <a:lumOff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/>
            <a:lstStyle/>
            <a:p>
              <a:pPr hangingPunct="0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endParaRPr lang="en-US" altLang="en-US" sz="1800">
                <a:solidFill>
                  <a:srgbClr val="000000"/>
                </a:solidFill>
                <a:ea typeface="MS Gothic" panose="020B0609070205080204" pitchFamily="49" charset="-128"/>
              </a:endParaRPr>
            </a:p>
          </p:txBody>
        </p:sp>
        <p:sp>
          <p:nvSpPr>
            <p:cNvPr id="46" name="Isosceles Triangle 45"/>
            <p:cNvSpPr/>
            <p:nvPr/>
          </p:nvSpPr>
          <p:spPr bwMode="auto">
            <a:xfrm rot="16200000">
              <a:off x="2765880" y="4342532"/>
              <a:ext cx="365763" cy="316698"/>
            </a:xfrm>
            <a:prstGeom prst="triangle">
              <a:avLst/>
            </a:prstGeom>
            <a:solidFill>
              <a:schemeClr val="bg2">
                <a:lumMod val="60000"/>
                <a:lumOff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/>
            <a:lstStyle/>
            <a:p>
              <a:pPr hangingPunct="0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endParaRPr lang="en-US" altLang="en-US" sz="1800">
                <a:solidFill>
                  <a:srgbClr val="000000"/>
                </a:solidFill>
                <a:ea typeface="MS Gothic" panose="020B0609070205080204" pitchFamily="49" charset="-128"/>
              </a:endParaRPr>
            </a:p>
          </p:txBody>
        </p:sp>
      </p:grpSp>
      <p:sp>
        <p:nvSpPr>
          <p:cNvPr id="78871" name="Rounded Rectangle 30"/>
          <p:cNvSpPr>
            <a:spLocks noChangeArrowheads="1"/>
          </p:cNvSpPr>
          <p:nvPr/>
        </p:nvSpPr>
        <p:spPr bwMode="auto">
          <a:xfrm>
            <a:off x="3379788" y="5545138"/>
            <a:ext cx="822325" cy="808037"/>
          </a:xfrm>
          <a:prstGeom prst="roundRect">
            <a:avLst>
              <a:gd name="adj" fmla="val 33810"/>
            </a:avLst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en-US" sz="1800">
              <a:solidFill>
                <a:srgbClr val="000000"/>
              </a:solidFill>
              <a:ea typeface="MS Gothic" panose="020B0609070205080204" pitchFamily="49" charset="-128"/>
            </a:endParaRPr>
          </a:p>
        </p:txBody>
      </p:sp>
      <p:sp>
        <p:nvSpPr>
          <p:cNvPr id="78872" name="Rounded Rectangle 35"/>
          <p:cNvSpPr>
            <a:spLocks noChangeArrowheads="1"/>
          </p:cNvSpPr>
          <p:nvPr/>
        </p:nvSpPr>
        <p:spPr bwMode="auto">
          <a:xfrm>
            <a:off x="5195888" y="5545138"/>
            <a:ext cx="822325" cy="808037"/>
          </a:xfrm>
          <a:prstGeom prst="roundRect">
            <a:avLst>
              <a:gd name="adj" fmla="val 33810"/>
            </a:avLst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en-US" sz="1800">
              <a:solidFill>
                <a:srgbClr val="000000"/>
              </a:solidFill>
              <a:ea typeface="MS Gothic" panose="020B0609070205080204" pitchFamily="49" charset="-128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4603750" y="3529013"/>
            <a:ext cx="1698625" cy="118427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Bef>
                <a:spcPts val="600"/>
              </a:spcBef>
              <a:buClr>
                <a:srgbClr val="154B75"/>
              </a:buClr>
              <a:buFont typeface="Times New Roman" panose="02020603050405020304" pitchFamily="18" charset="0"/>
              <a:buNone/>
            </a:pPr>
            <a:r>
              <a:rPr lang="en-US" altLang="en-US" sz="1100" b="1">
                <a:solidFill>
                  <a:srgbClr val="0B2F55"/>
                </a:solidFill>
                <a:latin typeface="Rockwell" panose="02060603020205020403" pitchFamily="18" charset="0"/>
                <a:ea typeface="Rockwell" panose="02060603020205020403" pitchFamily="18" charset="0"/>
                <a:cs typeface="Rockwell" panose="02060603020205020403" pitchFamily="18" charset="0"/>
              </a:rPr>
              <a:t>Immediate access to a managed platform with variable cost</a:t>
            </a:r>
          </a:p>
          <a:p>
            <a:pPr>
              <a:spcBef>
                <a:spcPts val="600"/>
              </a:spcBef>
              <a:buClr>
                <a:srgbClr val="154B75"/>
              </a:buClr>
              <a:buFont typeface="Times New Roman" panose="02020603050405020304" pitchFamily="18" charset="0"/>
              <a:buNone/>
            </a:pPr>
            <a:r>
              <a:rPr lang="en-US" altLang="en-US" sz="1000">
                <a:solidFill>
                  <a:srgbClr val="404040"/>
                </a:solidFill>
                <a:ea typeface="MS Gothic" panose="020B0609070205080204" pitchFamily="49" charset="-128"/>
              </a:rPr>
              <a:t>Externally hosted Cloud services platform with enterprise QoS</a:t>
            </a:r>
          </a:p>
        </p:txBody>
      </p:sp>
      <p:grpSp>
        <p:nvGrpSpPr>
          <p:cNvPr id="78874" name="Group 36"/>
          <p:cNvGrpSpPr>
            <a:grpSpLocks/>
          </p:cNvGrpSpPr>
          <p:nvPr/>
        </p:nvGrpSpPr>
        <p:grpSpPr bwMode="auto">
          <a:xfrm>
            <a:off x="4294188" y="3770313"/>
            <a:ext cx="260350" cy="236537"/>
            <a:chOff x="2790412" y="4318000"/>
            <a:chExt cx="711490" cy="365763"/>
          </a:xfrm>
        </p:grpSpPr>
        <p:sp>
          <p:nvSpPr>
            <p:cNvPr id="38" name="Isosceles Triangle 37"/>
            <p:cNvSpPr/>
            <p:nvPr/>
          </p:nvSpPr>
          <p:spPr bwMode="auto">
            <a:xfrm rot="5400000">
              <a:off x="3160669" y="4342532"/>
              <a:ext cx="365763" cy="316701"/>
            </a:xfrm>
            <a:prstGeom prst="triangle">
              <a:avLst/>
            </a:prstGeom>
            <a:solidFill>
              <a:schemeClr val="bg2">
                <a:lumMod val="60000"/>
                <a:lumOff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/>
            <a:lstStyle/>
            <a:p>
              <a:pPr hangingPunct="0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endParaRPr lang="en-US" altLang="en-US" sz="1800">
                <a:solidFill>
                  <a:srgbClr val="000000"/>
                </a:solidFill>
                <a:ea typeface="MS Gothic" panose="020B0609070205080204" pitchFamily="49" charset="-128"/>
              </a:endParaRPr>
            </a:p>
          </p:txBody>
        </p:sp>
        <p:sp>
          <p:nvSpPr>
            <p:cNvPr id="43" name="Isosceles Triangle 42"/>
            <p:cNvSpPr/>
            <p:nvPr/>
          </p:nvSpPr>
          <p:spPr bwMode="auto">
            <a:xfrm rot="16200000">
              <a:off x="2765880" y="4342532"/>
              <a:ext cx="365763" cy="316698"/>
            </a:xfrm>
            <a:prstGeom prst="triangle">
              <a:avLst/>
            </a:prstGeom>
            <a:solidFill>
              <a:schemeClr val="bg2">
                <a:lumMod val="60000"/>
                <a:lumOff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/>
            <a:lstStyle/>
            <a:p>
              <a:pPr hangingPunct="0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endParaRPr lang="en-US" altLang="en-US" sz="1800">
                <a:solidFill>
                  <a:srgbClr val="000000"/>
                </a:solidFill>
                <a:ea typeface="MS Gothic" panose="020B0609070205080204" pitchFamily="49" charset="-128"/>
              </a:endParaRPr>
            </a:p>
          </p:txBody>
        </p:sp>
      </p:grpSp>
      <p:grpSp>
        <p:nvGrpSpPr>
          <p:cNvPr id="78877" name="Group 43"/>
          <p:cNvGrpSpPr>
            <a:grpSpLocks/>
          </p:cNvGrpSpPr>
          <p:nvPr/>
        </p:nvGrpSpPr>
        <p:grpSpPr bwMode="auto">
          <a:xfrm>
            <a:off x="6240463" y="3770313"/>
            <a:ext cx="260350" cy="236537"/>
            <a:chOff x="2790412" y="4318000"/>
            <a:chExt cx="711490" cy="365763"/>
          </a:xfrm>
        </p:grpSpPr>
        <p:sp>
          <p:nvSpPr>
            <p:cNvPr id="51" name="Isosceles Triangle 50"/>
            <p:cNvSpPr/>
            <p:nvPr/>
          </p:nvSpPr>
          <p:spPr bwMode="auto">
            <a:xfrm rot="5400000">
              <a:off x="3160669" y="4342532"/>
              <a:ext cx="365763" cy="316701"/>
            </a:xfrm>
            <a:prstGeom prst="triangle">
              <a:avLst/>
            </a:prstGeom>
            <a:solidFill>
              <a:schemeClr val="bg2">
                <a:lumMod val="60000"/>
                <a:lumOff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/>
            <a:lstStyle/>
            <a:p>
              <a:pPr hangingPunct="0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endParaRPr lang="en-US" altLang="en-US" sz="1800">
                <a:solidFill>
                  <a:srgbClr val="000000"/>
                </a:solidFill>
                <a:ea typeface="MS Gothic" panose="020B0609070205080204" pitchFamily="49" charset="-128"/>
              </a:endParaRPr>
            </a:p>
          </p:txBody>
        </p:sp>
        <p:sp>
          <p:nvSpPr>
            <p:cNvPr id="52" name="Isosceles Triangle 51"/>
            <p:cNvSpPr/>
            <p:nvPr/>
          </p:nvSpPr>
          <p:spPr bwMode="auto">
            <a:xfrm rot="16200000">
              <a:off x="2765880" y="4342532"/>
              <a:ext cx="365763" cy="316698"/>
            </a:xfrm>
            <a:prstGeom prst="triangle">
              <a:avLst/>
            </a:prstGeom>
            <a:solidFill>
              <a:schemeClr val="bg2">
                <a:lumMod val="60000"/>
                <a:lumOff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/>
            <a:lstStyle/>
            <a:p>
              <a:pPr hangingPunct="0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endParaRPr lang="en-US" altLang="en-US" sz="1800">
                <a:solidFill>
                  <a:srgbClr val="000000"/>
                </a:solidFill>
                <a:ea typeface="MS Gothic" panose="020B0609070205080204" pitchFamily="49" charset="-128"/>
              </a:endParaRPr>
            </a:p>
          </p:txBody>
        </p:sp>
      </p:grpSp>
      <p:pic>
        <p:nvPicPr>
          <p:cNvPr id="78880" name="Picture 2" descr="cloud - private.pn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9100" y="1554163"/>
            <a:ext cx="1335088" cy="758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8881" name="Picture 3" descr="cloud - public.png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6150" y="1490663"/>
            <a:ext cx="1331913" cy="798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76181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779" name="Picture 3"/>
          <p:cNvPicPr>
            <a:picLocks noGrp="1" noChangeAspect="1" noChangeArrowheads="1"/>
          </p:cNvPicPr>
          <p:nvPr>
            <p:ph type="body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61975" y="571500"/>
            <a:ext cx="8582025" cy="53594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90630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Rectangle 1"/>
          <p:cNvSpPr>
            <a:spLocks noChangeArrowheads="1"/>
          </p:cNvSpPr>
          <p:nvPr/>
        </p:nvSpPr>
        <p:spPr bwMode="auto">
          <a:xfrm rot="5400000" flipH="1">
            <a:off x="4065588" y="-2686050"/>
            <a:ext cx="1028700" cy="8820150"/>
          </a:xfrm>
          <a:prstGeom prst="rect">
            <a:avLst/>
          </a:prstGeom>
          <a:gradFill rotWithShape="0">
            <a:gsLst>
              <a:gs pos="0">
                <a:srgbClr val="E6E6E6"/>
              </a:gs>
              <a:gs pos="100000">
                <a:srgbClr val="FFFFFF"/>
              </a:gs>
            </a:gsLst>
            <a:lin ang="0" scaled="1"/>
          </a:gradFill>
          <a:ln w="9360">
            <a:solidFill>
              <a:srgbClr val="00B0F0"/>
            </a:solidFill>
            <a:miter lim="800000"/>
            <a:headEnd/>
            <a:tailEnd/>
          </a:ln>
          <a:effectLst>
            <a:outerShdw blurRad="63500" dist="38184" dir="2700000" algn="ctr" rotWithShape="0">
              <a:srgbClr val="000000">
                <a:alpha val="40033"/>
              </a:srgbClr>
            </a:outerShdw>
          </a:effectLst>
        </p:spPr>
        <p:txBody>
          <a:bodyPr rot="10800000" wrap="none" anchor="ctr"/>
          <a:lstStyle/>
          <a:p>
            <a:pPr>
              <a:buFont typeface="Times New Roman" charset="0"/>
              <a:buNone/>
              <a:defRPr/>
            </a:pPr>
            <a:endParaRPr lang="en-US" sz="1800">
              <a:solidFill>
                <a:schemeClr val="tx1"/>
              </a:solidFill>
              <a:latin typeface="Arial" charset="0"/>
              <a:ea typeface="ＭＳ Ｐゴシック" charset="0"/>
              <a:cs typeface="MS PGothic" charset="0"/>
            </a:endParaRPr>
          </a:p>
        </p:txBody>
      </p:sp>
      <p:sp>
        <p:nvSpPr>
          <p:cNvPr id="82947" name="Rectangle 2"/>
          <p:cNvSpPr>
            <a:spLocks noChangeArrowheads="1"/>
          </p:cNvSpPr>
          <p:nvPr/>
        </p:nvSpPr>
        <p:spPr bwMode="auto">
          <a:xfrm>
            <a:off x="1171575" y="1289050"/>
            <a:ext cx="7810500" cy="823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lnSpc>
                <a:spcPct val="9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chemeClr val="hlink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lnSpc>
                <a:spcPct val="9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chemeClr val="hlink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lnSpc>
                <a:spcPct val="9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chemeClr val="hlink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lnSpc>
                <a:spcPct val="9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chemeClr val="hlink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lnSpc>
                <a:spcPct val="9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chemeClr val="hlink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chemeClr val="hlink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chemeClr val="hlink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chemeClr val="hlink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chemeClr val="hlink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00000"/>
              </a:lnSpc>
            </a:pPr>
            <a:r>
              <a:rPr lang="en-US" altLang="en-US" sz="1600">
                <a:solidFill>
                  <a:srgbClr val="000000"/>
                </a:solidFill>
                <a:ea typeface="MS PGothic" panose="020B0600070205080204" pitchFamily="34" charset="-128"/>
              </a:rPr>
              <a:t>OpenStack is a global collaboration of developers &amp; cloud computing technologists working to produce an ubiquitous Infrastructure as a Service (</a:t>
            </a:r>
            <a:r>
              <a:rPr lang="en-US" altLang="en-US" sz="1600" b="1">
                <a:solidFill>
                  <a:srgbClr val="000000"/>
                </a:solidFill>
                <a:ea typeface="MS PGothic" panose="020B0600070205080204" pitchFamily="34" charset="-128"/>
              </a:rPr>
              <a:t>IaaS</a:t>
            </a:r>
            <a:r>
              <a:rPr lang="en-US" altLang="en-US" sz="1600">
                <a:solidFill>
                  <a:srgbClr val="000000"/>
                </a:solidFill>
                <a:ea typeface="MS PGothic" panose="020B0600070205080204" pitchFamily="34" charset="-128"/>
              </a:rPr>
              <a:t>) open source cloud computing platform for public &amp; private clouds. </a:t>
            </a:r>
          </a:p>
        </p:txBody>
      </p:sp>
      <p:pic>
        <p:nvPicPr>
          <p:cNvPr id="82948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588" y="1323975"/>
            <a:ext cx="774700" cy="77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2949" name="Text Box 4"/>
          <p:cNvSpPr txBox="1">
            <a:spLocks noChangeArrowheads="1"/>
          </p:cNvSpPr>
          <p:nvPr/>
        </p:nvSpPr>
        <p:spPr bwMode="auto">
          <a:xfrm>
            <a:off x="201613" y="557213"/>
            <a:ext cx="8766175" cy="54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 eaLnBrk="0" hangingPunct="0">
              <a:lnSpc>
                <a:spcPct val="9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chemeClr val="hlink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lnSpc>
                <a:spcPct val="9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chemeClr val="hlink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lnSpc>
                <a:spcPct val="9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chemeClr val="hlink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lnSpc>
                <a:spcPct val="9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chemeClr val="hlink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lnSpc>
                <a:spcPct val="9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chemeClr val="hlink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chemeClr val="hlink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chemeClr val="hlink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chemeClr val="hlink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chemeClr val="hlink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00000"/>
              </a:lnSpc>
            </a:pPr>
            <a:r>
              <a:rPr lang="en-US" altLang="en-US" sz="1800">
                <a:solidFill>
                  <a:schemeClr val="tx1"/>
                </a:solidFill>
                <a:ea typeface="MS PGothic" panose="020B0600070205080204" pitchFamily="34" charset="-128"/>
              </a:rPr>
              <a:t>Look for Open standards, no vendor lock-in; The OpenStack Foundation is </a:t>
            </a:r>
            <a:r>
              <a:rPr lang="en-US" altLang="en-US" sz="1800" b="1" i="1">
                <a:solidFill>
                  <a:schemeClr val="tx1"/>
                </a:solidFill>
                <a:ea typeface="MS PGothic" panose="020B0600070205080204" pitchFamily="34" charset="-128"/>
              </a:rPr>
              <a:t>Open for Business</a:t>
            </a:r>
          </a:p>
        </p:txBody>
      </p:sp>
      <p:pic>
        <p:nvPicPr>
          <p:cNvPr id="82950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438" y="2406650"/>
            <a:ext cx="4911725" cy="256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82951" name="Group 6"/>
          <p:cNvGrpSpPr>
            <a:grpSpLocks/>
          </p:cNvGrpSpPr>
          <p:nvPr/>
        </p:nvGrpSpPr>
        <p:grpSpPr bwMode="auto">
          <a:xfrm>
            <a:off x="5313363" y="2487613"/>
            <a:ext cx="2036762" cy="906462"/>
            <a:chOff x="3347" y="1567"/>
            <a:chExt cx="1283" cy="571"/>
          </a:xfrm>
        </p:grpSpPr>
        <p:pic>
          <p:nvPicPr>
            <p:cNvPr id="82952" name="Picture 7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45" y="1952"/>
              <a:ext cx="272" cy="1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2953" name="Picture 8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52" y="1867"/>
              <a:ext cx="269" cy="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2954" name="Picture 9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47" y="1791"/>
              <a:ext cx="503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2955" name="Picture 10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51" y="1803"/>
              <a:ext cx="249" cy="2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2956" name="Picture 11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12" y="1735"/>
              <a:ext cx="552" cy="1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2957" name="Picture 12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51" y="1933"/>
              <a:ext cx="203" cy="2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2958" name="Picture 13"/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01" y="1718"/>
              <a:ext cx="172" cy="1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2959" name="Picture 14"/>
            <p:cNvPicPr>
              <a:picLocks noChangeAspect="1" noChangeArrowheads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10" y="1975"/>
              <a:ext cx="333" cy="1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2960" name="Text Box 15"/>
            <p:cNvSpPr txBox="1">
              <a:spLocks noChangeArrowheads="1"/>
            </p:cNvSpPr>
            <p:nvPr/>
          </p:nvSpPr>
          <p:spPr bwMode="auto">
            <a:xfrm>
              <a:off x="3347" y="1567"/>
              <a:ext cx="1283" cy="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000" tIns="46800" rIns="90000" bIns="46800">
              <a:spAutoFit/>
            </a:bodyPr>
            <a:lstStyle>
              <a:lvl1pPr eaLnBrk="0" hangingPunct="0">
                <a:lnSpc>
                  <a:spcPct val="90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1400">
                  <a:solidFill>
                    <a:schemeClr val="hlink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lnSpc>
                  <a:spcPct val="90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1400">
                  <a:solidFill>
                    <a:schemeClr val="hlink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lnSpc>
                  <a:spcPct val="90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1400">
                  <a:solidFill>
                    <a:schemeClr val="hlink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lnSpc>
                  <a:spcPct val="90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1400">
                  <a:solidFill>
                    <a:schemeClr val="hlink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lnSpc>
                  <a:spcPct val="90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1400">
                  <a:solidFill>
                    <a:schemeClr val="hlink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1400">
                  <a:solidFill>
                    <a:schemeClr val="hlink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1400">
                  <a:solidFill>
                    <a:schemeClr val="hlink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1400">
                  <a:solidFill>
                    <a:schemeClr val="hlink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1400">
                  <a:solidFill>
                    <a:schemeClr val="hlink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80000"/>
                </a:lnSpc>
              </a:pPr>
              <a:r>
                <a:rPr lang="en-US" altLang="en-US">
                  <a:solidFill>
                    <a:srgbClr val="808080"/>
                  </a:solidFill>
                  <a:ea typeface="MS PGothic" panose="020B0600070205080204" pitchFamily="34" charset="-128"/>
                </a:rPr>
                <a:t>Platinum Sponsors</a:t>
              </a:r>
            </a:p>
          </p:txBody>
        </p:sp>
      </p:grpSp>
      <p:grpSp>
        <p:nvGrpSpPr>
          <p:cNvPr id="82961" name="Group 16"/>
          <p:cNvGrpSpPr>
            <a:grpSpLocks/>
          </p:cNvGrpSpPr>
          <p:nvPr/>
        </p:nvGrpSpPr>
        <p:grpSpPr bwMode="auto">
          <a:xfrm>
            <a:off x="7369175" y="2487613"/>
            <a:ext cx="1773238" cy="1074737"/>
            <a:chOff x="4642" y="1567"/>
            <a:chExt cx="1117" cy="677"/>
          </a:xfrm>
        </p:grpSpPr>
        <p:pic>
          <p:nvPicPr>
            <p:cNvPr id="82962" name="Picture 17"/>
            <p:cNvPicPr>
              <a:picLocks noChangeAspect="1" noChangeArrowheads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96" y="2010"/>
              <a:ext cx="301" cy="1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2963" name="Picture 18"/>
            <p:cNvPicPr>
              <a:picLocks noChangeAspect="1" noChangeArrowheads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3900" t="24417" r="1997" b="27002"/>
            <a:stretch>
              <a:fillRect/>
            </a:stretch>
          </p:blipFill>
          <p:spPr bwMode="auto">
            <a:xfrm>
              <a:off x="5346" y="2128"/>
              <a:ext cx="243" cy="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2964" name="Picture 19"/>
            <p:cNvPicPr>
              <a:picLocks noChangeAspect="1" noChangeArrowheads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6578" b="32140"/>
            <a:stretch>
              <a:fillRect/>
            </a:stretch>
          </p:blipFill>
          <p:spPr bwMode="auto">
            <a:xfrm>
              <a:off x="4941" y="2021"/>
              <a:ext cx="320" cy="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2965" name="Picture 20"/>
            <p:cNvPicPr>
              <a:picLocks noChangeAspect="1" noChangeArrowheads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91" y="1685"/>
              <a:ext cx="259" cy="1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2966" name="Picture 21"/>
            <p:cNvPicPr>
              <a:picLocks noChangeAspect="1" noChangeArrowheads="1"/>
            </p:cNvPicPr>
            <p:nvPr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9361" b="14043"/>
            <a:stretch>
              <a:fillRect/>
            </a:stretch>
          </p:blipFill>
          <p:spPr bwMode="auto">
            <a:xfrm>
              <a:off x="5147" y="1712"/>
              <a:ext cx="228" cy="1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2967" name="Picture 22"/>
            <p:cNvPicPr>
              <a:picLocks noChangeAspect="1" noChangeArrowheads="1"/>
            </p:cNvPicPr>
            <p:nvPr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16" y="1872"/>
              <a:ext cx="267" cy="1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2968" name="Picture 23"/>
            <p:cNvPicPr>
              <a:picLocks noChangeAspect="1" noChangeArrowheads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71" y="1879"/>
              <a:ext cx="148" cy="1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2969" name="Picture 24"/>
            <p:cNvPicPr>
              <a:picLocks noChangeAspect="1" noChangeArrowheads="1"/>
            </p:cNvPicPr>
            <p:nvPr/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10" y="1701"/>
              <a:ext cx="236" cy="1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2970" name="Picture 25"/>
            <p:cNvPicPr>
              <a:picLocks noChangeAspect="1" noChangeArrowheads="1"/>
            </p:cNvPicPr>
            <p:nvPr/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33" y="1882"/>
              <a:ext cx="206" cy="1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2971" name="Picture 26"/>
            <p:cNvPicPr>
              <a:picLocks noChangeAspect="1" noChangeArrowheads="1"/>
            </p:cNvPicPr>
            <p:nvPr/>
          </p:nvPicPr>
          <p:blipFill>
            <a:blip r:embed="rId2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5286" b="19960"/>
            <a:stretch>
              <a:fillRect/>
            </a:stretch>
          </p:blipFill>
          <p:spPr bwMode="auto">
            <a:xfrm>
              <a:off x="4695" y="1996"/>
              <a:ext cx="231" cy="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2972" name="Picture 27"/>
            <p:cNvPicPr>
              <a:picLocks noChangeAspect="1" noChangeArrowheads="1"/>
            </p:cNvPicPr>
            <p:nvPr/>
          </p:nvPicPr>
          <p:blipFill>
            <a:blip r:embed="rId2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9330" b="29330"/>
            <a:stretch>
              <a:fillRect/>
            </a:stretch>
          </p:blipFill>
          <p:spPr bwMode="auto">
            <a:xfrm>
              <a:off x="4898" y="2138"/>
              <a:ext cx="181" cy="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2973" name="Picture 28"/>
            <p:cNvPicPr>
              <a:picLocks noChangeAspect="1" noChangeArrowheads="1"/>
            </p:cNvPicPr>
            <p:nvPr/>
          </p:nvPicPr>
          <p:blipFill>
            <a:blip r:embed="rId2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341" r="17787"/>
            <a:stretch>
              <a:fillRect/>
            </a:stretch>
          </p:blipFill>
          <p:spPr bwMode="auto">
            <a:xfrm>
              <a:off x="4738" y="1756"/>
              <a:ext cx="135" cy="1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2974" name="Picture 29"/>
            <p:cNvPicPr>
              <a:picLocks noChangeAspect="1" noChangeArrowheads="1"/>
            </p:cNvPicPr>
            <p:nvPr/>
          </p:nvPicPr>
          <p:blipFill>
            <a:blip r:embed="rId2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4408" b="25491"/>
            <a:stretch>
              <a:fillRect/>
            </a:stretch>
          </p:blipFill>
          <p:spPr bwMode="auto">
            <a:xfrm>
              <a:off x="5118" y="2130"/>
              <a:ext cx="228" cy="1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2975" name="Text Box 30"/>
            <p:cNvSpPr txBox="1">
              <a:spLocks noChangeArrowheads="1"/>
            </p:cNvSpPr>
            <p:nvPr/>
          </p:nvSpPr>
          <p:spPr bwMode="auto">
            <a:xfrm>
              <a:off x="4642" y="1567"/>
              <a:ext cx="1117" cy="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000" tIns="46800" rIns="90000" bIns="46800">
              <a:spAutoFit/>
            </a:bodyPr>
            <a:lstStyle>
              <a:lvl1pPr eaLnBrk="0" hangingPunct="0">
                <a:lnSpc>
                  <a:spcPct val="90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1400">
                  <a:solidFill>
                    <a:schemeClr val="hlink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lnSpc>
                  <a:spcPct val="90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1400">
                  <a:solidFill>
                    <a:schemeClr val="hlink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lnSpc>
                  <a:spcPct val="90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1400">
                  <a:solidFill>
                    <a:schemeClr val="hlink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lnSpc>
                  <a:spcPct val="90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1400">
                  <a:solidFill>
                    <a:schemeClr val="hlink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lnSpc>
                  <a:spcPct val="90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1400">
                  <a:solidFill>
                    <a:schemeClr val="hlink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1400">
                  <a:solidFill>
                    <a:schemeClr val="hlink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1400">
                  <a:solidFill>
                    <a:schemeClr val="hlink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1400">
                  <a:solidFill>
                    <a:schemeClr val="hlink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1400">
                  <a:solidFill>
                    <a:schemeClr val="hlink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80000"/>
                </a:lnSpc>
              </a:pPr>
              <a:r>
                <a:rPr lang="en-US" altLang="en-US">
                  <a:solidFill>
                    <a:srgbClr val="F1902F"/>
                  </a:solidFill>
                  <a:ea typeface="MS PGothic" panose="020B0600070205080204" pitchFamily="34" charset="-128"/>
                </a:rPr>
                <a:t>Gold Sponsors</a:t>
              </a:r>
            </a:p>
          </p:txBody>
        </p:sp>
      </p:grpSp>
      <p:sp>
        <p:nvSpPr>
          <p:cNvPr id="82976" name="Rectangle 31"/>
          <p:cNvSpPr>
            <a:spLocks noChangeArrowheads="1"/>
          </p:cNvSpPr>
          <p:nvPr/>
        </p:nvSpPr>
        <p:spPr bwMode="auto">
          <a:xfrm>
            <a:off x="5268913" y="6419850"/>
            <a:ext cx="1803400" cy="306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lnSpc>
                <a:spcPct val="9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chemeClr val="hlink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lnSpc>
                <a:spcPct val="9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chemeClr val="hlink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lnSpc>
                <a:spcPct val="9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chemeClr val="hlink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lnSpc>
                <a:spcPct val="9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chemeClr val="hlink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lnSpc>
                <a:spcPct val="9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chemeClr val="hlink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chemeClr val="hlink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chemeClr val="hlink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chemeClr val="hlink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chemeClr val="hlink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ts val="350"/>
              </a:spcBef>
            </a:pPr>
            <a:r>
              <a:rPr lang="en-US" altLang="en-US">
                <a:solidFill>
                  <a:srgbClr val="00B2EF"/>
                </a:solidFill>
                <a:ea typeface="MS PGothic" panose="020B0600070205080204" pitchFamily="34" charset="-128"/>
              </a:rPr>
              <a:t>http://openstack.org </a:t>
            </a:r>
          </a:p>
        </p:txBody>
      </p:sp>
      <p:grpSp>
        <p:nvGrpSpPr>
          <p:cNvPr id="82977" name="Group 32"/>
          <p:cNvGrpSpPr>
            <a:grpSpLocks/>
          </p:cNvGrpSpPr>
          <p:nvPr/>
        </p:nvGrpSpPr>
        <p:grpSpPr bwMode="auto">
          <a:xfrm>
            <a:off x="4635500" y="6399213"/>
            <a:ext cx="658813" cy="346075"/>
            <a:chOff x="2920" y="4031"/>
            <a:chExt cx="415" cy="218"/>
          </a:xfrm>
        </p:grpSpPr>
        <p:grpSp>
          <p:nvGrpSpPr>
            <p:cNvPr id="82978" name="Group 33"/>
            <p:cNvGrpSpPr>
              <a:grpSpLocks/>
            </p:cNvGrpSpPr>
            <p:nvPr/>
          </p:nvGrpSpPr>
          <p:grpSpPr bwMode="auto">
            <a:xfrm>
              <a:off x="3088" y="4033"/>
              <a:ext cx="247" cy="211"/>
              <a:chOff x="3088" y="4033"/>
              <a:chExt cx="247" cy="211"/>
            </a:xfrm>
          </p:grpSpPr>
          <p:sp>
            <p:nvSpPr>
              <p:cNvPr id="82979" name="AutoShape 34"/>
              <p:cNvSpPr>
                <a:spLocks noChangeArrowheads="1"/>
              </p:cNvSpPr>
              <p:nvPr/>
            </p:nvSpPr>
            <p:spPr bwMode="auto">
              <a:xfrm rot="-8100000">
                <a:off x="3155" y="4065"/>
                <a:ext cx="149" cy="149"/>
              </a:xfrm>
              <a:prstGeom prst="rtTriangle">
                <a:avLst/>
              </a:prstGeom>
              <a:solidFill>
                <a:srgbClr val="83D1F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lnSpc>
                    <a:spcPct val="90000"/>
                  </a:lnSpc>
                  <a:defRPr sz="1400">
                    <a:solidFill>
                      <a:schemeClr val="hlink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lnSpc>
                    <a:spcPct val="90000"/>
                  </a:lnSpc>
                  <a:defRPr sz="1400">
                    <a:solidFill>
                      <a:schemeClr val="hlink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lnSpc>
                    <a:spcPct val="90000"/>
                  </a:lnSpc>
                  <a:defRPr sz="1400">
                    <a:solidFill>
                      <a:schemeClr val="hlink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lnSpc>
                    <a:spcPct val="90000"/>
                  </a:lnSpc>
                  <a:defRPr sz="1400">
                    <a:solidFill>
                      <a:schemeClr val="hlink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lnSpc>
                    <a:spcPct val="90000"/>
                  </a:lnSpc>
                  <a:defRPr sz="1400">
                    <a:solidFill>
                      <a:schemeClr val="hlink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chemeClr val="hlink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chemeClr val="hlink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chemeClr val="hlink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chemeClr val="hlink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buFont typeface="Times New Roman" panose="02020603050405020304" pitchFamily="18" charset="0"/>
                  <a:buNone/>
                </a:pPr>
                <a:endParaRPr lang="de-DE" altLang="en-US" sz="1800">
                  <a:solidFill>
                    <a:schemeClr val="tx1"/>
                  </a:solidFill>
                  <a:ea typeface="MS PGothic" panose="020B0600070205080204" pitchFamily="34" charset="-128"/>
                </a:endParaRPr>
              </a:p>
            </p:txBody>
          </p:sp>
          <p:sp>
            <p:nvSpPr>
              <p:cNvPr id="82980" name="AutoShape 35"/>
              <p:cNvSpPr>
                <a:spLocks noChangeArrowheads="1"/>
              </p:cNvSpPr>
              <p:nvPr/>
            </p:nvSpPr>
            <p:spPr bwMode="auto">
              <a:xfrm rot="-8100000">
                <a:off x="3119" y="4065"/>
                <a:ext cx="149" cy="149"/>
              </a:xfrm>
              <a:prstGeom prst="rtTriangl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lnSpc>
                    <a:spcPct val="90000"/>
                  </a:lnSpc>
                  <a:defRPr sz="1400">
                    <a:solidFill>
                      <a:schemeClr val="hlink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lnSpc>
                    <a:spcPct val="90000"/>
                  </a:lnSpc>
                  <a:defRPr sz="1400">
                    <a:solidFill>
                      <a:schemeClr val="hlink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lnSpc>
                    <a:spcPct val="90000"/>
                  </a:lnSpc>
                  <a:defRPr sz="1400">
                    <a:solidFill>
                      <a:schemeClr val="hlink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lnSpc>
                    <a:spcPct val="90000"/>
                  </a:lnSpc>
                  <a:defRPr sz="1400">
                    <a:solidFill>
                      <a:schemeClr val="hlink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lnSpc>
                    <a:spcPct val="90000"/>
                  </a:lnSpc>
                  <a:defRPr sz="1400">
                    <a:solidFill>
                      <a:schemeClr val="hlink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chemeClr val="hlink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chemeClr val="hlink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chemeClr val="hlink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chemeClr val="hlink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buFont typeface="Times New Roman" panose="02020603050405020304" pitchFamily="18" charset="0"/>
                  <a:buNone/>
                </a:pPr>
                <a:endParaRPr lang="de-DE" altLang="en-US" sz="1800">
                  <a:solidFill>
                    <a:schemeClr val="tx1"/>
                  </a:solidFill>
                  <a:ea typeface="MS PGothic" panose="020B0600070205080204" pitchFamily="34" charset="-128"/>
                </a:endParaRPr>
              </a:p>
            </p:txBody>
          </p:sp>
        </p:grpSp>
        <p:grpSp>
          <p:nvGrpSpPr>
            <p:cNvPr id="82981" name="Group 36"/>
            <p:cNvGrpSpPr>
              <a:grpSpLocks/>
            </p:cNvGrpSpPr>
            <p:nvPr/>
          </p:nvGrpSpPr>
          <p:grpSpPr bwMode="auto">
            <a:xfrm>
              <a:off x="3034" y="4033"/>
              <a:ext cx="247" cy="211"/>
              <a:chOff x="3034" y="4033"/>
              <a:chExt cx="247" cy="211"/>
            </a:xfrm>
          </p:grpSpPr>
          <p:sp>
            <p:nvSpPr>
              <p:cNvPr id="82982" name="AutoShape 37"/>
              <p:cNvSpPr>
                <a:spLocks noChangeArrowheads="1"/>
              </p:cNvSpPr>
              <p:nvPr/>
            </p:nvSpPr>
            <p:spPr bwMode="auto">
              <a:xfrm rot="-8100000">
                <a:off x="3101" y="4065"/>
                <a:ext cx="149" cy="149"/>
              </a:xfrm>
              <a:prstGeom prst="rtTriangle">
                <a:avLst/>
              </a:prstGeom>
              <a:solidFill>
                <a:srgbClr val="00B2E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lnSpc>
                    <a:spcPct val="90000"/>
                  </a:lnSpc>
                  <a:defRPr sz="1400">
                    <a:solidFill>
                      <a:schemeClr val="hlink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lnSpc>
                    <a:spcPct val="90000"/>
                  </a:lnSpc>
                  <a:defRPr sz="1400">
                    <a:solidFill>
                      <a:schemeClr val="hlink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lnSpc>
                    <a:spcPct val="90000"/>
                  </a:lnSpc>
                  <a:defRPr sz="1400">
                    <a:solidFill>
                      <a:schemeClr val="hlink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lnSpc>
                    <a:spcPct val="90000"/>
                  </a:lnSpc>
                  <a:defRPr sz="1400">
                    <a:solidFill>
                      <a:schemeClr val="hlink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lnSpc>
                    <a:spcPct val="90000"/>
                  </a:lnSpc>
                  <a:defRPr sz="1400">
                    <a:solidFill>
                      <a:schemeClr val="hlink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chemeClr val="hlink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chemeClr val="hlink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chemeClr val="hlink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chemeClr val="hlink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buFont typeface="Times New Roman" panose="02020603050405020304" pitchFamily="18" charset="0"/>
                  <a:buNone/>
                </a:pPr>
                <a:endParaRPr lang="de-DE" altLang="en-US" sz="1800">
                  <a:solidFill>
                    <a:schemeClr val="tx1"/>
                  </a:solidFill>
                  <a:ea typeface="MS PGothic" panose="020B0600070205080204" pitchFamily="34" charset="-128"/>
                </a:endParaRPr>
              </a:p>
            </p:txBody>
          </p:sp>
          <p:sp>
            <p:nvSpPr>
              <p:cNvPr id="82983" name="AutoShape 38"/>
              <p:cNvSpPr>
                <a:spLocks noChangeArrowheads="1"/>
              </p:cNvSpPr>
              <p:nvPr/>
            </p:nvSpPr>
            <p:spPr bwMode="auto">
              <a:xfrm rot="-8100000">
                <a:off x="3065" y="4065"/>
                <a:ext cx="149" cy="149"/>
              </a:xfrm>
              <a:prstGeom prst="rtTriangl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lnSpc>
                    <a:spcPct val="90000"/>
                  </a:lnSpc>
                  <a:defRPr sz="1400">
                    <a:solidFill>
                      <a:schemeClr val="hlink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lnSpc>
                    <a:spcPct val="90000"/>
                  </a:lnSpc>
                  <a:defRPr sz="1400">
                    <a:solidFill>
                      <a:schemeClr val="hlink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lnSpc>
                    <a:spcPct val="90000"/>
                  </a:lnSpc>
                  <a:defRPr sz="1400">
                    <a:solidFill>
                      <a:schemeClr val="hlink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lnSpc>
                    <a:spcPct val="90000"/>
                  </a:lnSpc>
                  <a:defRPr sz="1400">
                    <a:solidFill>
                      <a:schemeClr val="hlink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lnSpc>
                    <a:spcPct val="90000"/>
                  </a:lnSpc>
                  <a:defRPr sz="1400">
                    <a:solidFill>
                      <a:schemeClr val="hlink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chemeClr val="hlink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chemeClr val="hlink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chemeClr val="hlink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chemeClr val="hlink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buFont typeface="Times New Roman" panose="02020603050405020304" pitchFamily="18" charset="0"/>
                  <a:buNone/>
                </a:pPr>
                <a:endParaRPr lang="de-DE" altLang="en-US" sz="1800">
                  <a:solidFill>
                    <a:schemeClr val="tx1"/>
                  </a:solidFill>
                  <a:ea typeface="MS PGothic" panose="020B0600070205080204" pitchFamily="34" charset="-128"/>
                </a:endParaRPr>
              </a:p>
            </p:txBody>
          </p:sp>
        </p:grpSp>
        <p:grpSp>
          <p:nvGrpSpPr>
            <p:cNvPr id="82984" name="Group 39"/>
            <p:cNvGrpSpPr>
              <a:grpSpLocks/>
            </p:cNvGrpSpPr>
            <p:nvPr/>
          </p:nvGrpSpPr>
          <p:grpSpPr bwMode="auto">
            <a:xfrm>
              <a:off x="2920" y="4031"/>
              <a:ext cx="289" cy="218"/>
              <a:chOff x="2920" y="4031"/>
              <a:chExt cx="289" cy="218"/>
            </a:xfrm>
          </p:grpSpPr>
          <p:grpSp>
            <p:nvGrpSpPr>
              <p:cNvPr id="82985" name="Group 40"/>
              <p:cNvGrpSpPr>
                <a:grpSpLocks/>
              </p:cNvGrpSpPr>
              <p:nvPr/>
            </p:nvGrpSpPr>
            <p:grpSpPr bwMode="auto">
              <a:xfrm>
                <a:off x="2920" y="4033"/>
                <a:ext cx="289" cy="211"/>
                <a:chOff x="2920" y="4033"/>
                <a:chExt cx="289" cy="211"/>
              </a:xfrm>
            </p:grpSpPr>
            <p:grpSp>
              <p:nvGrpSpPr>
                <p:cNvPr id="82986" name="Group 41"/>
                <p:cNvGrpSpPr>
                  <a:grpSpLocks/>
                </p:cNvGrpSpPr>
                <p:nvPr/>
              </p:nvGrpSpPr>
              <p:grpSpPr bwMode="auto">
                <a:xfrm>
                  <a:off x="2920" y="4033"/>
                  <a:ext cx="289" cy="211"/>
                  <a:chOff x="2920" y="4033"/>
                  <a:chExt cx="289" cy="211"/>
                </a:xfrm>
              </p:grpSpPr>
              <p:sp>
                <p:nvSpPr>
                  <p:cNvPr id="82987" name="AutoShape 42"/>
                  <p:cNvSpPr>
                    <a:spLocks noChangeArrowheads="1"/>
                  </p:cNvSpPr>
                  <p:nvPr/>
                </p:nvSpPr>
                <p:spPr bwMode="auto">
                  <a:xfrm rot="-8100000">
                    <a:off x="3029" y="4064"/>
                    <a:ext cx="149" cy="149"/>
                  </a:xfrm>
                  <a:prstGeom prst="rtTriangle">
                    <a:avLst/>
                  </a:prstGeom>
                  <a:solidFill>
                    <a:srgbClr val="00B2E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 eaLnBrk="0" hangingPunct="0">
                      <a:lnSpc>
                        <a:spcPct val="90000"/>
                      </a:lnSpc>
                      <a:defRPr sz="1400">
                        <a:solidFill>
                          <a:schemeClr val="hlink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 eaLnBrk="0" hangingPunct="0">
                      <a:lnSpc>
                        <a:spcPct val="90000"/>
                      </a:lnSpc>
                      <a:defRPr sz="1400">
                        <a:solidFill>
                          <a:schemeClr val="hlink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 eaLnBrk="0" hangingPunct="0">
                      <a:lnSpc>
                        <a:spcPct val="90000"/>
                      </a:lnSpc>
                      <a:defRPr sz="1400">
                        <a:solidFill>
                          <a:schemeClr val="hlink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 eaLnBrk="0" hangingPunct="0">
                      <a:lnSpc>
                        <a:spcPct val="90000"/>
                      </a:lnSpc>
                      <a:defRPr sz="1400">
                        <a:solidFill>
                          <a:schemeClr val="hlink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 eaLnBrk="0" hangingPunct="0">
                      <a:lnSpc>
                        <a:spcPct val="90000"/>
                      </a:lnSpc>
                      <a:defRPr sz="1400">
                        <a:solidFill>
                          <a:schemeClr val="hlink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lnSpc>
                        <a:spcPct val="9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defRPr sz="1400">
                        <a:solidFill>
                          <a:schemeClr val="hlink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lnSpc>
                        <a:spcPct val="9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defRPr sz="1400">
                        <a:solidFill>
                          <a:schemeClr val="hlink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lnSpc>
                        <a:spcPct val="9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defRPr sz="1400">
                        <a:solidFill>
                          <a:schemeClr val="hlink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lnSpc>
                        <a:spcPct val="9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defRPr sz="1400">
                        <a:solidFill>
                          <a:schemeClr val="hlink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eaLnBrk="1" hangingPunct="1">
                      <a:lnSpc>
                        <a:spcPct val="100000"/>
                      </a:lnSpc>
                      <a:buFont typeface="Times New Roman" panose="02020603050405020304" pitchFamily="18" charset="0"/>
                      <a:buNone/>
                    </a:pPr>
                    <a:endParaRPr lang="de-DE" altLang="en-US" sz="1800">
                      <a:solidFill>
                        <a:schemeClr val="tx1"/>
                      </a:solidFill>
                      <a:ea typeface="MS PGothic" panose="020B0600070205080204" pitchFamily="34" charset="-128"/>
                    </a:endParaRPr>
                  </a:p>
                </p:txBody>
              </p:sp>
              <p:sp>
                <p:nvSpPr>
                  <p:cNvPr id="82988" name="AutoShape 43"/>
                  <p:cNvSpPr>
                    <a:spLocks noChangeArrowheads="1"/>
                  </p:cNvSpPr>
                  <p:nvPr/>
                </p:nvSpPr>
                <p:spPr bwMode="auto">
                  <a:xfrm rot="-8100000">
                    <a:off x="2951" y="4064"/>
                    <a:ext cx="149" cy="149"/>
                  </a:xfrm>
                  <a:prstGeom prst="rtTriangle">
                    <a:avLst/>
                  </a:pr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 eaLnBrk="0" hangingPunct="0">
                      <a:lnSpc>
                        <a:spcPct val="90000"/>
                      </a:lnSpc>
                      <a:defRPr sz="1400">
                        <a:solidFill>
                          <a:schemeClr val="hlink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 eaLnBrk="0" hangingPunct="0">
                      <a:lnSpc>
                        <a:spcPct val="90000"/>
                      </a:lnSpc>
                      <a:defRPr sz="1400">
                        <a:solidFill>
                          <a:schemeClr val="hlink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 eaLnBrk="0" hangingPunct="0">
                      <a:lnSpc>
                        <a:spcPct val="90000"/>
                      </a:lnSpc>
                      <a:defRPr sz="1400">
                        <a:solidFill>
                          <a:schemeClr val="hlink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 eaLnBrk="0" hangingPunct="0">
                      <a:lnSpc>
                        <a:spcPct val="90000"/>
                      </a:lnSpc>
                      <a:defRPr sz="1400">
                        <a:solidFill>
                          <a:schemeClr val="hlink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 eaLnBrk="0" hangingPunct="0">
                      <a:lnSpc>
                        <a:spcPct val="90000"/>
                      </a:lnSpc>
                      <a:defRPr sz="1400">
                        <a:solidFill>
                          <a:schemeClr val="hlink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lnSpc>
                        <a:spcPct val="9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defRPr sz="1400">
                        <a:solidFill>
                          <a:schemeClr val="hlink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lnSpc>
                        <a:spcPct val="9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defRPr sz="1400">
                        <a:solidFill>
                          <a:schemeClr val="hlink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lnSpc>
                        <a:spcPct val="9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defRPr sz="1400">
                        <a:solidFill>
                          <a:schemeClr val="hlink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lnSpc>
                        <a:spcPct val="9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defRPr sz="1400">
                        <a:solidFill>
                          <a:schemeClr val="hlink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eaLnBrk="1" hangingPunct="1">
                      <a:lnSpc>
                        <a:spcPct val="100000"/>
                      </a:lnSpc>
                      <a:buFont typeface="Times New Roman" panose="02020603050405020304" pitchFamily="18" charset="0"/>
                      <a:buNone/>
                    </a:pPr>
                    <a:endParaRPr lang="de-DE" altLang="en-US" sz="1800">
                      <a:solidFill>
                        <a:schemeClr val="tx1"/>
                      </a:solidFill>
                      <a:ea typeface="MS PGothic" panose="020B0600070205080204" pitchFamily="34" charset="-128"/>
                    </a:endParaRPr>
                  </a:p>
                </p:txBody>
              </p:sp>
            </p:grpSp>
            <p:sp>
              <p:nvSpPr>
                <p:cNvPr id="82989" name="Line 44"/>
                <p:cNvSpPr>
                  <a:spLocks noChangeShapeType="1"/>
                </p:cNvSpPr>
                <p:nvPr/>
              </p:nvSpPr>
              <p:spPr bwMode="auto">
                <a:xfrm flipH="1">
                  <a:off x="3092" y="4131"/>
                  <a:ext cx="109" cy="107"/>
                </a:xfrm>
                <a:prstGeom prst="line">
                  <a:avLst/>
                </a:prstGeom>
                <a:noFill/>
                <a:ln w="38160">
                  <a:solidFill>
                    <a:srgbClr val="83D1F5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2990" name="Line 45"/>
                <p:cNvSpPr>
                  <a:spLocks noChangeShapeType="1"/>
                </p:cNvSpPr>
                <p:nvPr/>
              </p:nvSpPr>
              <p:spPr bwMode="auto">
                <a:xfrm flipH="1" flipV="1">
                  <a:off x="3092" y="4038"/>
                  <a:ext cx="109" cy="109"/>
                </a:xfrm>
                <a:prstGeom prst="line">
                  <a:avLst/>
                </a:prstGeom>
                <a:noFill/>
                <a:ln w="38160">
                  <a:solidFill>
                    <a:srgbClr val="83D1F5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82991" name="Rectangle 46"/>
              <p:cNvSpPr>
                <a:spLocks noChangeArrowheads="1"/>
              </p:cNvSpPr>
              <p:nvPr/>
            </p:nvSpPr>
            <p:spPr bwMode="auto">
              <a:xfrm>
                <a:off x="3079" y="4031"/>
                <a:ext cx="26" cy="218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lnSpc>
                    <a:spcPct val="90000"/>
                  </a:lnSpc>
                  <a:defRPr sz="1400">
                    <a:solidFill>
                      <a:schemeClr val="hlink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lnSpc>
                    <a:spcPct val="90000"/>
                  </a:lnSpc>
                  <a:defRPr sz="1400">
                    <a:solidFill>
                      <a:schemeClr val="hlink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lnSpc>
                    <a:spcPct val="90000"/>
                  </a:lnSpc>
                  <a:defRPr sz="1400">
                    <a:solidFill>
                      <a:schemeClr val="hlink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lnSpc>
                    <a:spcPct val="90000"/>
                  </a:lnSpc>
                  <a:defRPr sz="1400">
                    <a:solidFill>
                      <a:schemeClr val="hlink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lnSpc>
                    <a:spcPct val="90000"/>
                  </a:lnSpc>
                  <a:defRPr sz="1400">
                    <a:solidFill>
                      <a:schemeClr val="hlink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chemeClr val="hlink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chemeClr val="hlink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chemeClr val="hlink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chemeClr val="hlink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buFont typeface="Times New Roman" panose="02020603050405020304" pitchFamily="18" charset="0"/>
                  <a:buNone/>
                </a:pPr>
                <a:endParaRPr lang="de-DE" altLang="en-US" sz="1800">
                  <a:solidFill>
                    <a:schemeClr val="tx1"/>
                  </a:solidFill>
                  <a:ea typeface="MS PGothic" panose="020B0600070205080204" pitchFamily="34" charset="-128"/>
                </a:endParaRPr>
              </a:p>
            </p:txBody>
          </p:sp>
        </p:grpSp>
      </p:grpSp>
      <p:sp>
        <p:nvSpPr>
          <p:cNvPr id="82992" name="Rectangle 47"/>
          <p:cNvSpPr>
            <a:spLocks noChangeArrowheads="1"/>
          </p:cNvSpPr>
          <p:nvPr/>
        </p:nvSpPr>
        <p:spPr bwMode="auto">
          <a:xfrm>
            <a:off x="762000" y="4937998"/>
            <a:ext cx="3924300" cy="3807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marL="171450" indent="-169863" eaLnBrk="0" hangingPunct="0">
              <a:lnSpc>
                <a:spcPct val="90000"/>
              </a:lnSpc>
              <a:tabLst>
                <a:tab pos="171450" algn="l"/>
                <a:tab pos="1085850" algn="l"/>
                <a:tab pos="2000250" algn="l"/>
                <a:tab pos="2914650" algn="l"/>
                <a:tab pos="3829050" algn="l"/>
                <a:tab pos="4743450" algn="l"/>
                <a:tab pos="5657850" algn="l"/>
                <a:tab pos="6572250" algn="l"/>
                <a:tab pos="7486650" algn="l"/>
                <a:tab pos="8401050" algn="l"/>
                <a:tab pos="9315450" algn="l"/>
                <a:tab pos="10229850" algn="l"/>
              </a:tabLst>
              <a:defRPr sz="1400">
                <a:solidFill>
                  <a:schemeClr val="hlink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lnSpc>
                <a:spcPct val="90000"/>
              </a:lnSpc>
              <a:tabLst>
                <a:tab pos="171450" algn="l"/>
                <a:tab pos="1085850" algn="l"/>
                <a:tab pos="2000250" algn="l"/>
                <a:tab pos="2914650" algn="l"/>
                <a:tab pos="3829050" algn="l"/>
                <a:tab pos="4743450" algn="l"/>
                <a:tab pos="5657850" algn="l"/>
                <a:tab pos="6572250" algn="l"/>
                <a:tab pos="7486650" algn="l"/>
                <a:tab pos="8401050" algn="l"/>
                <a:tab pos="9315450" algn="l"/>
                <a:tab pos="10229850" algn="l"/>
              </a:tabLst>
              <a:defRPr sz="1400">
                <a:solidFill>
                  <a:schemeClr val="hlink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lnSpc>
                <a:spcPct val="90000"/>
              </a:lnSpc>
              <a:tabLst>
                <a:tab pos="171450" algn="l"/>
                <a:tab pos="1085850" algn="l"/>
                <a:tab pos="2000250" algn="l"/>
                <a:tab pos="2914650" algn="l"/>
                <a:tab pos="3829050" algn="l"/>
                <a:tab pos="4743450" algn="l"/>
                <a:tab pos="5657850" algn="l"/>
                <a:tab pos="6572250" algn="l"/>
                <a:tab pos="7486650" algn="l"/>
                <a:tab pos="8401050" algn="l"/>
                <a:tab pos="9315450" algn="l"/>
                <a:tab pos="10229850" algn="l"/>
              </a:tabLst>
              <a:defRPr sz="1400">
                <a:solidFill>
                  <a:schemeClr val="hlink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lnSpc>
                <a:spcPct val="90000"/>
              </a:lnSpc>
              <a:tabLst>
                <a:tab pos="171450" algn="l"/>
                <a:tab pos="1085850" algn="l"/>
                <a:tab pos="2000250" algn="l"/>
                <a:tab pos="2914650" algn="l"/>
                <a:tab pos="3829050" algn="l"/>
                <a:tab pos="4743450" algn="l"/>
                <a:tab pos="5657850" algn="l"/>
                <a:tab pos="6572250" algn="l"/>
                <a:tab pos="7486650" algn="l"/>
                <a:tab pos="8401050" algn="l"/>
                <a:tab pos="9315450" algn="l"/>
                <a:tab pos="10229850" algn="l"/>
              </a:tabLst>
              <a:defRPr sz="1400">
                <a:solidFill>
                  <a:schemeClr val="hlink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lnSpc>
                <a:spcPct val="90000"/>
              </a:lnSpc>
              <a:tabLst>
                <a:tab pos="171450" algn="l"/>
                <a:tab pos="1085850" algn="l"/>
                <a:tab pos="2000250" algn="l"/>
                <a:tab pos="2914650" algn="l"/>
                <a:tab pos="3829050" algn="l"/>
                <a:tab pos="4743450" algn="l"/>
                <a:tab pos="5657850" algn="l"/>
                <a:tab pos="6572250" algn="l"/>
                <a:tab pos="7486650" algn="l"/>
                <a:tab pos="8401050" algn="l"/>
                <a:tab pos="9315450" algn="l"/>
                <a:tab pos="10229850" algn="l"/>
              </a:tabLst>
              <a:defRPr sz="1400">
                <a:solidFill>
                  <a:schemeClr val="hlink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tabLst>
                <a:tab pos="171450" algn="l"/>
                <a:tab pos="1085850" algn="l"/>
                <a:tab pos="2000250" algn="l"/>
                <a:tab pos="2914650" algn="l"/>
                <a:tab pos="3829050" algn="l"/>
                <a:tab pos="4743450" algn="l"/>
                <a:tab pos="5657850" algn="l"/>
                <a:tab pos="6572250" algn="l"/>
                <a:tab pos="7486650" algn="l"/>
                <a:tab pos="8401050" algn="l"/>
                <a:tab pos="9315450" algn="l"/>
                <a:tab pos="10229850" algn="l"/>
              </a:tabLst>
              <a:defRPr sz="1400">
                <a:solidFill>
                  <a:schemeClr val="hlink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tabLst>
                <a:tab pos="171450" algn="l"/>
                <a:tab pos="1085850" algn="l"/>
                <a:tab pos="2000250" algn="l"/>
                <a:tab pos="2914650" algn="l"/>
                <a:tab pos="3829050" algn="l"/>
                <a:tab pos="4743450" algn="l"/>
                <a:tab pos="5657850" algn="l"/>
                <a:tab pos="6572250" algn="l"/>
                <a:tab pos="7486650" algn="l"/>
                <a:tab pos="8401050" algn="l"/>
                <a:tab pos="9315450" algn="l"/>
                <a:tab pos="10229850" algn="l"/>
              </a:tabLst>
              <a:defRPr sz="1400">
                <a:solidFill>
                  <a:schemeClr val="hlink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tabLst>
                <a:tab pos="171450" algn="l"/>
                <a:tab pos="1085850" algn="l"/>
                <a:tab pos="2000250" algn="l"/>
                <a:tab pos="2914650" algn="l"/>
                <a:tab pos="3829050" algn="l"/>
                <a:tab pos="4743450" algn="l"/>
                <a:tab pos="5657850" algn="l"/>
                <a:tab pos="6572250" algn="l"/>
                <a:tab pos="7486650" algn="l"/>
                <a:tab pos="8401050" algn="l"/>
                <a:tab pos="9315450" algn="l"/>
                <a:tab pos="10229850" algn="l"/>
              </a:tabLst>
              <a:defRPr sz="1400">
                <a:solidFill>
                  <a:schemeClr val="hlink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tabLst>
                <a:tab pos="171450" algn="l"/>
                <a:tab pos="1085850" algn="l"/>
                <a:tab pos="2000250" algn="l"/>
                <a:tab pos="2914650" algn="l"/>
                <a:tab pos="3829050" algn="l"/>
                <a:tab pos="4743450" algn="l"/>
                <a:tab pos="5657850" algn="l"/>
                <a:tab pos="6572250" algn="l"/>
                <a:tab pos="7486650" algn="l"/>
                <a:tab pos="8401050" algn="l"/>
                <a:tab pos="9315450" algn="l"/>
                <a:tab pos="10229850" algn="l"/>
              </a:tabLst>
              <a:defRPr sz="1400">
                <a:solidFill>
                  <a:schemeClr val="hlink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93000"/>
              </a:lnSpc>
            </a:pPr>
            <a:r>
              <a:rPr lang="en-US" altLang="en-US" sz="1100" b="1">
                <a:solidFill>
                  <a:srgbClr val="000000"/>
                </a:solidFill>
                <a:ea typeface="SimSun" panose="02010600030101010101" pitchFamily="2" charset="-122"/>
              </a:rPr>
              <a:t>OpenStack Compute (core)</a:t>
            </a:r>
            <a:r>
              <a:rPr lang="en-US" altLang="en-US" sz="1050" b="1">
                <a:solidFill>
                  <a:srgbClr val="000000"/>
                </a:solidFill>
                <a:ea typeface="SimSun" panose="02010600030101010101" pitchFamily="2" charset="-122"/>
              </a:rPr>
              <a:t/>
            </a:r>
            <a:br>
              <a:rPr lang="en-US" altLang="en-US" sz="1050" b="1">
                <a:solidFill>
                  <a:srgbClr val="000000"/>
                </a:solidFill>
                <a:ea typeface="SimSun" panose="02010600030101010101" pitchFamily="2" charset="-122"/>
              </a:rPr>
            </a:br>
            <a:r>
              <a:rPr lang="en-US" altLang="en-US" sz="800">
                <a:solidFill>
                  <a:srgbClr val="000000"/>
                </a:solidFill>
                <a:ea typeface="SimSun" panose="02010600030101010101" pitchFamily="2" charset="-122"/>
              </a:rPr>
              <a:t>Provision and manage large networks of virtual machines</a:t>
            </a:r>
          </a:p>
        </p:txBody>
      </p:sp>
      <p:pic>
        <p:nvPicPr>
          <p:cNvPr id="82993" name="Picture 48"/>
          <p:cNvPicPr>
            <a:picLocks noChangeAspect="1" noChangeArrowheads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988" y="4947523"/>
            <a:ext cx="409575" cy="41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2994" name="Rectangle 49"/>
          <p:cNvSpPr>
            <a:spLocks noChangeArrowheads="1"/>
          </p:cNvSpPr>
          <p:nvPr/>
        </p:nvSpPr>
        <p:spPr bwMode="auto">
          <a:xfrm>
            <a:off x="762000" y="5361860"/>
            <a:ext cx="3924300" cy="3807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marL="171450" indent="-169863" eaLnBrk="0" hangingPunct="0">
              <a:lnSpc>
                <a:spcPct val="90000"/>
              </a:lnSpc>
              <a:tabLst>
                <a:tab pos="171450" algn="l"/>
                <a:tab pos="1085850" algn="l"/>
                <a:tab pos="2000250" algn="l"/>
                <a:tab pos="2914650" algn="l"/>
                <a:tab pos="3829050" algn="l"/>
                <a:tab pos="4743450" algn="l"/>
                <a:tab pos="5657850" algn="l"/>
                <a:tab pos="6572250" algn="l"/>
                <a:tab pos="7486650" algn="l"/>
                <a:tab pos="8401050" algn="l"/>
                <a:tab pos="9315450" algn="l"/>
                <a:tab pos="10229850" algn="l"/>
              </a:tabLst>
              <a:defRPr sz="1400">
                <a:solidFill>
                  <a:schemeClr val="hlink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lnSpc>
                <a:spcPct val="90000"/>
              </a:lnSpc>
              <a:tabLst>
                <a:tab pos="171450" algn="l"/>
                <a:tab pos="1085850" algn="l"/>
                <a:tab pos="2000250" algn="l"/>
                <a:tab pos="2914650" algn="l"/>
                <a:tab pos="3829050" algn="l"/>
                <a:tab pos="4743450" algn="l"/>
                <a:tab pos="5657850" algn="l"/>
                <a:tab pos="6572250" algn="l"/>
                <a:tab pos="7486650" algn="l"/>
                <a:tab pos="8401050" algn="l"/>
                <a:tab pos="9315450" algn="l"/>
                <a:tab pos="10229850" algn="l"/>
              </a:tabLst>
              <a:defRPr sz="1400">
                <a:solidFill>
                  <a:schemeClr val="hlink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lnSpc>
                <a:spcPct val="90000"/>
              </a:lnSpc>
              <a:tabLst>
                <a:tab pos="171450" algn="l"/>
                <a:tab pos="1085850" algn="l"/>
                <a:tab pos="2000250" algn="l"/>
                <a:tab pos="2914650" algn="l"/>
                <a:tab pos="3829050" algn="l"/>
                <a:tab pos="4743450" algn="l"/>
                <a:tab pos="5657850" algn="l"/>
                <a:tab pos="6572250" algn="l"/>
                <a:tab pos="7486650" algn="l"/>
                <a:tab pos="8401050" algn="l"/>
                <a:tab pos="9315450" algn="l"/>
                <a:tab pos="10229850" algn="l"/>
              </a:tabLst>
              <a:defRPr sz="1400">
                <a:solidFill>
                  <a:schemeClr val="hlink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lnSpc>
                <a:spcPct val="90000"/>
              </a:lnSpc>
              <a:tabLst>
                <a:tab pos="171450" algn="l"/>
                <a:tab pos="1085850" algn="l"/>
                <a:tab pos="2000250" algn="l"/>
                <a:tab pos="2914650" algn="l"/>
                <a:tab pos="3829050" algn="l"/>
                <a:tab pos="4743450" algn="l"/>
                <a:tab pos="5657850" algn="l"/>
                <a:tab pos="6572250" algn="l"/>
                <a:tab pos="7486650" algn="l"/>
                <a:tab pos="8401050" algn="l"/>
                <a:tab pos="9315450" algn="l"/>
                <a:tab pos="10229850" algn="l"/>
              </a:tabLst>
              <a:defRPr sz="1400">
                <a:solidFill>
                  <a:schemeClr val="hlink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lnSpc>
                <a:spcPct val="90000"/>
              </a:lnSpc>
              <a:tabLst>
                <a:tab pos="171450" algn="l"/>
                <a:tab pos="1085850" algn="l"/>
                <a:tab pos="2000250" algn="l"/>
                <a:tab pos="2914650" algn="l"/>
                <a:tab pos="3829050" algn="l"/>
                <a:tab pos="4743450" algn="l"/>
                <a:tab pos="5657850" algn="l"/>
                <a:tab pos="6572250" algn="l"/>
                <a:tab pos="7486650" algn="l"/>
                <a:tab pos="8401050" algn="l"/>
                <a:tab pos="9315450" algn="l"/>
                <a:tab pos="10229850" algn="l"/>
              </a:tabLst>
              <a:defRPr sz="1400">
                <a:solidFill>
                  <a:schemeClr val="hlink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tabLst>
                <a:tab pos="171450" algn="l"/>
                <a:tab pos="1085850" algn="l"/>
                <a:tab pos="2000250" algn="l"/>
                <a:tab pos="2914650" algn="l"/>
                <a:tab pos="3829050" algn="l"/>
                <a:tab pos="4743450" algn="l"/>
                <a:tab pos="5657850" algn="l"/>
                <a:tab pos="6572250" algn="l"/>
                <a:tab pos="7486650" algn="l"/>
                <a:tab pos="8401050" algn="l"/>
                <a:tab pos="9315450" algn="l"/>
                <a:tab pos="10229850" algn="l"/>
              </a:tabLst>
              <a:defRPr sz="1400">
                <a:solidFill>
                  <a:schemeClr val="hlink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tabLst>
                <a:tab pos="171450" algn="l"/>
                <a:tab pos="1085850" algn="l"/>
                <a:tab pos="2000250" algn="l"/>
                <a:tab pos="2914650" algn="l"/>
                <a:tab pos="3829050" algn="l"/>
                <a:tab pos="4743450" algn="l"/>
                <a:tab pos="5657850" algn="l"/>
                <a:tab pos="6572250" algn="l"/>
                <a:tab pos="7486650" algn="l"/>
                <a:tab pos="8401050" algn="l"/>
                <a:tab pos="9315450" algn="l"/>
                <a:tab pos="10229850" algn="l"/>
              </a:tabLst>
              <a:defRPr sz="1400">
                <a:solidFill>
                  <a:schemeClr val="hlink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tabLst>
                <a:tab pos="171450" algn="l"/>
                <a:tab pos="1085850" algn="l"/>
                <a:tab pos="2000250" algn="l"/>
                <a:tab pos="2914650" algn="l"/>
                <a:tab pos="3829050" algn="l"/>
                <a:tab pos="4743450" algn="l"/>
                <a:tab pos="5657850" algn="l"/>
                <a:tab pos="6572250" algn="l"/>
                <a:tab pos="7486650" algn="l"/>
                <a:tab pos="8401050" algn="l"/>
                <a:tab pos="9315450" algn="l"/>
                <a:tab pos="10229850" algn="l"/>
              </a:tabLst>
              <a:defRPr sz="1400">
                <a:solidFill>
                  <a:schemeClr val="hlink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tabLst>
                <a:tab pos="171450" algn="l"/>
                <a:tab pos="1085850" algn="l"/>
                <a:tab pos="2000250" algn="l"/>
                <a:tab pos="2914650" algn="l"/>
                <a:tab pos="3829050" algn="l"/>
                <a:tab pos="4743450" algn="l"/>
                <a:tab pos="5657850" algn="l"/>
                <a:tab pos="6572250" algn="l"/>
                <a:tab pos="7486650" algn="l"/>
                <a:tab pos="8401050" algn="l"/>
                <a:tab pos="9315450" algn="l"/>
                <a:tab pos="10229850" algn="l"/>
              </a:tabLst>
              <a:defRPr sz="1400">
                <a:solidFill>
                  <a:schemeClr val="hlink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93000"/>
              </a:lnSpc>
            </a:pPr>
            <a:r>
              <a:rPr lang="en-US" altLang="en-US" sz="1100" b="1" dirty="0" err="1">
                <a:solidFill>
                  <a:srgbClr val="000000"/>
                </a:solidFill>
                <a:ea typeface="SimSun" panose="02010600030101010101" pitchFamily="2" charset="-122"/>
              </a:rPr>
              <a:t>OpenStack</a:t>
            </a:r>
            <a:r>
              <a:rPr lang="en-US" altLang="en-US" sz="1100" b="1" dirty="0">
                <a:solidFill>
                  <a:srgbClr val="000000"/>
                </a:solidFill>
                <a:ea typeface="SimSun" panose="02010600030101010101" pitchFamily="2" charset="-122"/>
              </a:rPr>
              <a:t> Object Store (core)</a:t>
            </a:r>
            <a:r>
              <a:rPr lang="en-US" altLang="en-US" sz="1050" b="1" dirty="0">
                <a:solidFill>
                  <a:srgbClr val="000000"/>
                </a:solidFill>
                <a:ea typeface="SimSun" panose="02010600030101010101" pitchFamily="2" charset="-122"/>
              </a:rPr>
              <a:t/>
            </a:r>
            <a:br>
              <a:rPr lang="en-US" altLang="en-US" sz="1050" b="1" dirty="0">
                <a:solidFill>
                  <a:srgbClr val="000000"/>
                </a:solidFill>
                <a:ea typeface="SimSun" panose="02010600030101010101" pitchFamily="2" charset="-122"/>
              </a:rPr>
            </a:br>
            <a:r>
              <a:rPr lang="en-US" altLang="en-US" sz="800" dirty="0">
                <a:solidFill>
                  <a:srgbClr val="000000"/>
                </a:solidFill>
                <a:ea typeface="SimSun" panose="02010600030101010101" pitchFamily="2" charset="-122"/>
              </a:rPr>
              <a:t>Create petabytes of secure, reliable storage using standard HW</a:t>
            </a:r>
          </a:p>
        </p:txBody>
      </p:sp>
      <p:sp>
        <p:nvSpPr>
          <p:cNvPr id="82995" name="Rectangle 50"/>
          <p:cNvSpPr>
            <a:spLocks noChangeArrowheads="1"/>
          </p:cNvSpPr>
          <p:nvPr/>
        </p:nvSpPr>
        <p:spPr bwMode="auto">
          <a:xfrm>
            <a:off x="762000" y="5758735"/>
            <a:ext cx="3924300" cy="4809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marL="171450" indent="-169863" eaLnBrk="0" hangingPunct="0">
              <a:lnSpc>
                <a:spcPct val="90000"/>
              </a:lnSpc>
              <a:tabLst>
                <a:tab pos="171450" algn="l"/>
                <a:tab pos="1085850" algn="l"/>
                <a:tab pos="2000250" algn="l"/>
                <a:tab pos="2914650" algn="l"/>
                <a:tab pos="3829050" algn="l"/>
                <a:tab pos="4743450" algn="l"/>
                <a:tab pos="5657850" algn="l"/>
                <a:tab pos="6572250" algn="l"/>
                <a:tab pos="7486650" algn="l"/>
                <a:tab pos="8401050" algn="l"/>
                <a:tab pos="9315450" algn="l"/>
                <a:tab pos="10229850" algn="l"/>
              </a:tabLst>
              <a:defRPr sz="1400">
                <a:solidFill>
                  <a:schemeClr val="hlink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lnSpc>
                <a:spcPct val="90000"/>
              </a:lnSpc>
              <a:tabLst>
                <a:tab pos="171450" algn="l"/>
                <a:tab pos="1085850" algn="l"/>
                <a:tab pos="2000250" algn="l"/>
                <a:tab pos="2914650" algn="l"/>
                <a:tab pos="3829050" algn="l"/>
                <a:tab pos="4743450" algn="l"/>
                <a:tab pos="5657850" algn="l"/>
                <a:tab pos="6572250" algn="l"/>
                <a:tab pos="7486650" algn="l"/>
                <a:tab pos="8401050" algn="l"/>
                <a:tab pos="9315450" algn="l"/>
                <a:tab pos="10229850" algn="l"/>
              </a:tabLst>
              <a:defRPr sz="1400">
                <a:solidFill>
                  <a:schemeClr val="hlink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lnSpc>
                <a:spcPct val="90000"/>
              </a:lnSpc>
              <a:tabLst>
                <a:tab pos="171450" algn="l"/>
                <a:tab pos="1085850" algn="l"/>
                <a:tab pos="2000250" algn="l"/>
                <a:tab pos="2914650" algn="l"/>
                <a:tab pos="3829050" algn="l"/>
                <a:tab pos="4743450" algn="l"/>
                <a:tab pos="5657850" algn="l"/>
                <a:tab pos="6572250" algn="l"/>
                <a:tab pos="7486650" algn="l"/>
                <a:tab pos="8401050" algn="l"/>
                <a:tab pos="9315450" algn="l"/>
                <a:tab pos="10229850" algn="l"/>
              </a:tabLst>
              <a:defRPr sz="1400">
                <a:solidFill>
                  <a:schemeClr val="hlink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lnSpc>
                <a:spcPct val="90000"/>
              </a:lnSpc>
              <a:tabLst>
                <a:tab pos="171450" algn="l"/>
                <a:tab pos="1085850" algn="l"/>
                <a:tab pos="2000250" algn="l"/>
                <a:tab pos="2914650" algn="l"/>
                <a:tab pos="3829050" algn="l"/>
                <a:tab pos="4743450" algn="l"/>
                <a:tab pos="5657850" algn="l"/>
                <a:tab pos="6572250" algn="l"/>
                <a:tab pos="7486650" algn="l"/>
                <a:tab pos="8401050" algn="l"/>
                <a:tab pos="9315450" algn="l"/>
                <a:tab pos="10229850" algn="l"/>
              </a:tabLst>
              <a:defRPr sz="1400">
                <a:solidFill>
                  <a:schemeClr val="hlink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lnSpc>
                <a:spcPct val="90000"/>
              </a:lnSpc>
              <a:tabLst>
                <a:tab pos="171450" algn="l"/>
                <a:tab pos="1085850" algn="l"/>
                <a:tab pos="2000250" algn="l"/>
                <a:tab pos="2914650" algn="l"/>
                <a:tab pos="3829050" algn="l"/>
                <a:tab pos="4743450" algn="l"/>
                <a:tab pos="5657850" algn="l"/>
                <a:tab pos="6572250" algn="l"/>
                <a:tab pos="7486650" algn="l"/>
                <a:tab pos="8401050" algn="l"/>
                <a:tab pos="9315450" algn="l"/>
                <a:tab pos="10229850" algn="l"/>
              </a:tabLst>
              <a:defRPr sz="1400">
                <a:solidFill>
                  <a:schemeClr val="hlink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tabLst>
                <a:tab pos="171450" algn="l"/>
                <a:tab pos="1085850" algn="l"/>
                <a:tab pos="2000250" algn="l"/>
                <a:tab pos="2914650" algn="l"/>
                <a:tab pos="3829050" algn="l"/>
                <a:tab pos="4743450" algn="l"/>
                <a:tab pos="5657850" algn="l"/>
                <a:tab pos="6572250" algn="l"/>
                <a:tab pos="7486650" algn="l"/>
                <a:tab pos="8401050" algn="l"/>
                <a:tab pos="9315450" algn="l"/>
                <a:tab pos="10229850" algn="l"/>
              </a:tabLst>
              <a:defRPr sz="1400">
                <a:solidFill>
                  <a:schemeClr val="hlink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tabLst>
                <a:tab pos="171450" algn="l"/>
                <a:tab pos="1085850" algn="l"/>
                <a:tab pos="2000250" algn="l"/>
                <a:tab pos="2914650" algn="l"/>
                <a:tab pos="3829050" algn="l"/>
                <a:tab pos="4743450" algn="l"/>
                <a:tab pos="5657850" algn="l"/>
                <a:tab pos="6572250" algn="l"/>
                <a:tab pos="7486650" algn="l"/>
                <a:tab pos="8401050" algn="l"/>
                <a:tab pos="9315450" algn="l"/>
                <a:tab pos="10229850" algn="l"/>
              </a:tabLst>
              <a:defRPr sz="1400">
                <a:solidFill>
                  <a:schemeClr val="hlink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tabLst>
                <a:tab pos="171450" algn="l"/>
                <a:tab pos="1085850" algn="l"/>
                <a:tab pos="2000250" algn="l"/>
                <a:tab pos="2914650" algn="l"/>
                <a:tab pos="3829050" algn="l"/>
                <a:tab pos="4743450" algn="l"/>
                <a:tab pos="5657850" algn="l"/>
                <a:tab pos="6572250" algn="l"/>
                <a:tab pos="7486650" algn="l"/>
                <a:tab pos="8401050" algn="l"/>
                <a:tab pos="9315450" algn="l"/>
                <a:tab pos="10229850" algn="l"/>
              </a:tabLst>
              <a:defRPr sz="1400">
                <a:solidFill>
                  <a:schemeClr val="hlink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tabLst>
                <a:tab pos="171450" algn="l"/>
                <a:tab pos="1085850" algn="l"/>
                <a:tab pos="2000250" algn="l"/>
                <a:tab pos="2914650" algn="l"/>
                <a:tab pos="3829050" algn="l"/>
                <a:tab pos="4743450" algn="l"/>
                <a:tab pos="5657850" algn="l"/>
                <a:tab pos="6572250" algn="l"/>
                <a:tab pos="7486650" algn="l"/>
                <a:tab pos="8401050" algn="l"/>
                <a:tab pos="9315450" algn="l"/>
                <a:tab pos="10229850" algn="l"/>
              </a:tabLst>
              <a:defRPr sz="1400">
                <a:solidFill>
                  <a:schemeClr val="hlink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93000"/>
              </a:lnSpc>
            </a:pPr>
            <a:r>
              <a:rPr lang="en-US" altLang="en-US" sz="1100" b="1">
                <a:solidFill>
                  <a:srgbClr val="000000"/>
                </a:solidFill>
                <a:ea typeface="SimSun" panose="02010600030101010101" pitchFamily="2" charset="-122"/>
              </a:rPr>
              <a:t>OpenStack Dashboard (core)</a:t>
            </a:r>
            <a:r>
              <a:rPr lang="en-US" altLang="en-US" sz="1050" b="1">
                <a:solidFill>
                  <a:srgbClr val="000000"/>
                </a:solidFill>
                <a:ea typeface="SimSun" panose="02010600030101010101" pitchFamily="2" charset="-122"/>
              </a:rPr>
              <a:t/>
            </a:r>
            <a:br>
              <a:rPr lang="en-US" altLang="en-US" sz="1050" b="1">
                <a:solidFill>
                  <a:srgbClr val="000000"/>
                </a:solidFill>
                <a:ea typeface="SimSun" panose="02010600030101010101" pitchFamily="2" charset="-122"/>
              </a:rPr>
            </a:br>
            <a:r>
              <a:rPr lang="en-US" altLang="en-US" sz="800">
                <a:solidFill>
                  <a:srgbClr val="000000"/>
                </a:solidFill>
                <a:ea typeface="SimSun" panose="02010600030101010101" pitchFamily="2" charset="-122"/>
              </a:rPr>
              <a:t>Enables administrators and users to access &amp; provision cloud-based resources through a self-service portal.</a:t>
            </a:r>
          </a:p>
        </p:txBody>
      </p:sp>
      <p:pic>
        <p:nvPicPr>
          <p:cNvPr id="82996" name="Picture 51"/>
          <p:cNvPicPr>
            <a:picLocks noChangeAspect="1" noChangeArrowheads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" y="5368210"/>
            <a:ext cx="436563" cy="420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997" name="Picture 52"/>
          <p:cNvPicPr>
            <a:picLocks noChangeAspect="1" noChangeArrowheads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5869860"/>
            <a:ext cx="361950" cy="357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2998" name="Rectangle 53"/>
          <p:cNvSpPr>
            <a:spLocks noChangeArrowheads="1"/>
          </p:cNvSpPr>
          <p:nvPr/>
        </p:nvSpPr>
        <p:spPr bwMode="auto">
          <a:xfrm>
            <a:off x="5229225" y="4937998"/>
            <a:ext cx="3924300" cy="3807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marL="171450" indent="-169863" eaLnBrk="0" hangingPunct="0">
              <a:lnSpc>
                <a:spcPct val="90000"/>
              </a:lnSpc>
              <a:tabLst>
                <a:tab pos="171450" algn="l"/>
                <a:tab pos="1085850" algn="l"/>
                <a:tab pos="2000250" algn="l"/>
                <a:tab pos="2914650" algn="l"/>
                <a:tab pos="3829050" algn="l"/>
                <a:tab pos="4743450" algn="l"/>
                <a:tab pos="5657850" algn="l"/>
                <a:tab pos="6572250" algn="l"/>
                <a:tab pos="7486650" algn="l"/>
                <a:tab pos="8401050" algn="l"/>
                <a:tab pos="9315450" algn="l"/>
                <a:tab pos="10229850" algn="l"/>
              </a:tabLst>
              <a:defRPr sz="1400">
                <a:solidFill>
                  <a:schemeClr val="hlink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lnSpc>
                <a:spcPct val="90000"/>
              </a:lnSpc>
              <a:tabLst>
                <a:tab pos="171450" algn="l"/>
                <a:tab pos="1085850" algn="l"/>
                <a:tab pos="2000250" algn="l"/>
                <a:tab pos="2914650" algn="l"/>
                <a:tab pos="3829050" algn="l"/>
                <a:tab pos="4743450" algn="l"/>
                <a:tab pos="5657850" algn="l"/>
                <a:tab pos="6572250" algn="l"/>
                <a:tab pos="7486650" algn="l"/>
                <a:tab pos="8401050" algn="l"/>
                <a:tab pos="9315450" algn="l"/>
                <a:tab pos="10229850" algn="l"/>
              </a:tabLst>
              <a:defRPr sz="1400">
                <a:solidFill>
                  <a:schemeClr val="hlink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lnSpc>
                <a:spcPct val="90000"/>
              </a:lnSpc>
              <a:tabLst>
                <a:tab pos="171450" algn="l"/>
                <a:tab pos="1085850" algn="l"/>
                <a:tab pos="2000250" algn="l"/>
                <a:tab pos="2914650" algn="l"/>
                <a:tab pos="3829050" algn="l"/>
                <a:tab pos="4743450" algn="l"/>
                <a:tab pos="5657850" algn="l"/>
                <a:tab pos="6572250" algn="l"/>
                <a:tab pos="7486650" algn="l"/>
                <a:tab pos="8401050" algn="l"/>
                <a:tab pos="9315450" algn="l"/>
                <a:tab pos="10229850" algn="l"/>
              </a:tabLst>
              <a:defRPr sz="1400">
                <a:solidFill>
                  <a:schemeClr val="hlink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lnSpc>
                <a:spcPct val="90000"/>
              </a:lnSpc>
              <a:tabLst>
                <a:tab pos="171450" algn="l"/>
                <a:tab pos="1085850" algn="l"/>
                <a:tab pos="2000250" algn="l"/>
                <a:tab pos="2914650" algn="l"/>
                <a:tab pos="3829050" algn="l"/>
                <a:tab pos="4743450" algn="l"/>
                <a:tab pos="5657850" algn="l"/>
                <a:tab pos="6572250" algn="l"/>
                <a:tab pos="7486650" algn="l"/>
                <a:tab pos="8401050" algn="l"/>
                <a:tab pos="9315450" algn="l"/>
                <a:tab pos="10229850" algn="l"/>
              </a:tabLst>
              <a:defRPr sz="1400">
                <a:solidFill>
                  <a:schemeClr val="hlink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lnSpc>
                <a:spcPct val="90000"/>
              </a:lnSpc>
              <a:tabLst>
                <a:tab pos="171450" algn="l"/>
                <a:tab pos="1085850" algn="l"/>
                <a:tab pos="2000250" algn="l"/>
                <a:tab pos="2914650" algn="l"/>
                <a:tab pos="3829050" algn="l"/>
                <a:tab pos="4743450" algn="l"/>
                <a:tab pos="5657850" algn="l"/>
                <a:tab pos="6572250" algn="l"/>
                <a:tab pos="7486650" algn="l"/>
                <a:tab pos="8401050" algn="l"/>
                <a:tab pos="9315450" algn="l"/>
                <a:tab pos="10229850" algn="l"/>
              </a:tabLst>
              <a:defRPr sz="1400">
                <a:solidFill>
                  <a:schemeClr val="hlink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tabLst>
                <a:tab pos="171450" algn="l"/>
                <a:tab pos="1085850" algn="l"/>
                <a:tab pos="2000250" algn="l"/>
                <a:tab pos="2914650" algn="l"/>
                <a:tab pos="3829050" algn="l"/>
                <a:tab pos="4743450" algn="l"/>
                <a:tab pos="5657850" algn="l"/>
                <a:tab pos="6572250" algn="l"/>
                <a:tab pos="7486650" algn="l"/>
                <a:tab pos="8401050" algn="l"/>
                <a:tab pos="9315450" algn="l"/>
                <a:tab pos="10229850" algn="l"/>
              </a:tabLst>
              <a:defRPr sz="1400">
                <a:solidFill>
                  <a:schemeClr val="hlink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tabLst>
                <a:tab pos="171450" algn="l"/>
                <a:tab pos="1085850" algn="l"/>
                <a:tab pos="2000250" algn="l"/>
                <a:tab pos="2914650" algn="l"/>
                <a:tab pos="3829050" algn="l"/>
                <a:tab pos="4743450" algn="l"/>
                <a:tab pos="5657850" algn="l"/>
                <a:tab pos="6572250" algn="l"/>
                <a:tab pos="7486650" algn="l"/>
                <a:tab pos="8401050" algn="l"/>
                <a:tab pos="9315450" algn="l"/>
                <a:tab pos="10229850" algn="l"/>
              </a:tabLst>
              <a:defRPr sz="1400">
                <a:solidFill>
                  <a:schemeClr val="hlink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tabLst>
                <a:tab pos="171450" algn="l"/>
                <a:tab pos="1085850" algn="l"/>
                <a:tab pos="2000250" algn="l"/>
                <a:tab pos="2914650" algn="l"/>
                <a:tab pos="3829050" algn="l"/>
                <a:tab pos="4743450" algn="l"/>
                <a:tab pos="5657850" algn="l"/>
                <a:tab pos="6572250" algn="l"/>
                <a:tab pos="7486650" algn="l"/>
                <a:tab pos="8401050" algn="l"/>
                <a:tab pos="9315450" algn="l"/>
                <a:tab pos="10229850" algn="l"/>
              </a:tabLst>
              <a:defRPr sz="1400">
                <a:solidFill>
                  <a:schemeClr val="hlink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tabLst>
                <a:tab pos="171450" algn="l"/>
                <a:tab pos="1085850" algn="l"/>
                <a:tab pos="2000250" algn="l"/>
                <a:tab pos="2914650" algn="l"/>
                <a:tab pos="3829050" algn="l"/>
                <a:tab pos="4743450" algn="l"/>
                <a:tab pos="5657850" algn="l"/>
                <a:tab pos="6572250" algn="l"/>
                <a:tab pos="7486650" algn="l"/>
                <a:tab pos="8401050" algn="l"/>
                <a:tab pos="9315450" algn="l"/>
                <a:tab pos="10229850" algn="l"/>
              </a:tabLst>
              <a:defRPr sz="1400">
                <a:solidFill>
                  <a:schemeClr val="hlink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93000"/>
              </a:lnSpc>
            </a:pPr>
            <a:r>
              <a:rPr lang="en-US" altLang="en-US" sz="1100" b="1">
                <a:solidFill>
                  <a:srgbClr val="000000"/>
                </a:solidFill>
                <a:ea typeface="SimSun" panose="02010600030101010101" pitchFamily="2" charset="-122"/>
              </a:rPr>
              <a:t>OpenStack Image Service (shared service)</a:t>
            </a:r>
            <a:r>
              <a:rPr lang="en-US" altLang="en-US" sz="1050" b="1">
                <a:solidFill>
                  <a:srgbClr val="000000"/>
                </a:solidFill>
                <a:ea typeface="SimSun" panose="02010600030101010101" pitchFamily="2" charset="-122"/>
              </a:rPr>
              <a:t/>
            </a:r>
            <a:br>
              <a:rPr lang="en-US" altLang="en-US" sz="1050" b="1">
                <a:solidFill>
                  <a:srgbClr val="000000"/>
                </a:solidFill>
                <a:ea typeface="SimSun" panose="02010600030101010101" pitchFamily="2" charset="-122"/>
              </a:rPr>
            </a:br>
            <a:r>
              <a:rPr lang="en-US" altLang="en-US" sz="800">
                <a:solidFill>
                  <a:srgbClr val="000000"/>
                </a:solidFill>
                <a:ea typeface="SimSun" panose="02010600030101010101" pitchFamily="2" charset="-122"/>
              </a:rPr>
              <a:t>Catalog and manage massive libraries of server images</a:t>
            </a:r>
          </a:p>
        </p:txBody>
      </p:sp>
      <p:pic>
        <p:nvPicPr>
          <p:cNvPr id="82999" name="Picture 54"/>
          <p:cNvPicPr>
            <a:picLocks noChangeAspect="1" noChangeArrowheads="1"/>
          </p:cNvPicPr>
          <p:nvPr/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5363" y="4993560"/>
            <a:ext cx="409575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3000" name="Rectangle 55"/>
          <p:cNvSpPr>
            <a:spLocks noChangeArrowheads="1"/>
          </p:cNvSpPr>
          <p:nvPr/>
        </p:nvSpPr>
        <p:spPr bwMode="auto">
          <a:xfrm>
            <a:off x="5229225" y="5357098"/>
            <a:ext cx="3924300" cy="4809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marL="171450" indent="-169863" eaLnBrk="0" hangingPunct="0">
              <a:lnSpc>
                <a:spcPct val="90000"/>
              </a:lnSpc>
              <a:tabLst>
                <a:tab pos="171450" algn="l"/>
                <a:tab pos="1085850" algn="l"/>
                <a:tab pos="2000250" algn="l"/>
                <a:tab pos="2914650" algn="l"/>
                <a:tab pos="3829050" algn="l"/>
                <a:tab pos="4743450" algn="l"/>
                <a:tab pos="5657850" algn="l"/>
                <a:tab pos="6572250" algn="l"/>
                <a:tab pos="7486650" algn="l"/>
                <a:tab pos="8401050" algn="l"/>
                <a:tab pos="9315450" algn="l"/>
                <a:tab pos="10229850" algn="l"/>
              </a:tabLst>
              <a:defRPr sz="1400">
                <a:solidFill>
                  <a:schemeClr val="hlink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lnSpc>
                <a:spcPct val="90000"/>
              </a:lnSpc>
              <a:tabLst>
                <a:tab pos="171450" algn="l"/>
                <a:tab pos="1085850" algn="l"/>
                <a:tab pos="2000250" algn="l"/>
                <a:tab pos="2914650" algn="l"/>
                <a:tab pos="3829050" algn="l"/>
                <a:tab pos="4743450" algn="l"/>
                <a:tab pos="5657850" algn="l"/>
                <a:tab pos="6572250" algn="l"/>
                <a:tab pos="7486650" algn="l"/>
                <a:tab pos="8401050" algn="l"/>
                <a:tab pos="9315450" algn="l"/>
                <a:tab pos="10229850" algn="l"/>
              </a:tabLst>
              <a:defRPr sz="1400">
                <a:solidFill>
                  <a:schemeClr val="hlink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lnSpc>
                <a:spcPct val="90000"/>
              </a:lnSpc>
              <a:tabLst>
                <a:tab pos="171450" algn="l"/>
                <a:tab pos="1085850" algn="l"/>
                <a:tab pos="2000250" algn="l"/>
                <a:tab pos="2914650" algn="l"/>
                <a:tab pos="3829050" algn="l"/>
                <a:tab pos="4743450" algn="l"/>
                <a:tab pos="5657850" algn="l"/>
                <a:tab pos="6572250" algn="l"/>
                <a:tab pos="7486650" algn="l"/>
                <a:tab pos="8401050" algn="l"/>
                <a:tab pos="9315450" algn="l"/>
                <a:tab pos="10229850" algn="l"/>
              </a:tabLst>
              <a:defRPr sz="1400">
                <a:solidFill>
                  <a:schemeClr val="hlink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lnSpc>
                <a:spcPct val="90000"/>
              </a:lnSpc>
              <a:tabLst>
                <a:tab pos="171450" algn="l"/>
                <a:tab pos="1085850" algn="l"/>
                <a:tab pos="2000250" algn="l"/>
                <a:tab pos="2914650" algn="l"/>
                <a:tab pos="3829050" algn="l"/>
                <a:tab pos="4743450" algn="l"/>
                <a:tab pos="5657850" algn="l"/>
                <a:tab pos="6572250" algn="l"/>
                <a:tab pos="7486650" algn="l"/>
                <a:tab pos="8401050" algn="l"/>
                <a:tab pos="9315450" algn="l"/>
                <a:tab pos="10229850" algn="l"/>
              </a:tabLst>
              <a:defRPr sz="1400">
                <a:solidFill>
                  <a:schemeClr val="hlink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lnSpc>
                <a:spcPct val="90000"/>
              </a:lnSpc>
              <a:tabLst>
                <a:tab pos="171450" algn="l"/>
                <a:tab pos="1085850" algn="l"/>
                <a:tab pos="2000250" algn="l"/>
                <a:tab pos="2914650" algn="l"/>
                <a:tab pos="3829050" algn="l"/>
                <a:tab pos="4743450" algn="l"/>
                <a:tab pos="5657850" algn="l"/>
                <a:tab pos="6572250" algn="l"/>
                <a:tab pos="7486650" algn="l"/>
                <a:tab pos="8401050" algn="l"/>
                <a:tab pos="9315450" algn="l"/>
                <a:tab pos="10229850" algn="l"/>
              </a:tabLst>
              <a:defRPr sz="1400">
                <a:solidFill>
                  <a:schemeClr val="hlink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tabLst>
                <a:tab pos="171450" algn="l"/>
                <a:tab pos="1085850" algn="l"/>
                <a:tab pos="2000250" algn="l"/>
                <a:tab pos="2914650" algn="l"/>
                <a:tab pos="3829050" algn="l"/>
                <a:tab pos="4743450" algn="l"/>
                <a:tab pos="5657850" algn="l"/>
                <a:tab pos="6572250" algn="l"/>
                <a:tab pos="7486650" algn="l"/>
                <a:tab pos="8401050" algn="l"/>
                <a:tab pos="9315450" algn="l"/>
                <a:tab pos="10229850" algn="l"/>
              </a:tabLst>
              <a:defRPr sz="1400">
                <a:solidFill>
                  <a:schemeClr val="hlink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tabLst>
                <a:tab pos="171450" algn="l"/>
                <a:tab pos="1085850" algn="l"/>
                <a:tab pos="2000250" algn="l"/>
                <a:tab pos="2914650" algn="l"/>
                <a:tab pos="3829050" algn="l"/>
                <a:tab pos="4743450" algn="l"/>
                <a:tab pos="5657850" algn="l"/>
                <a:tab pos="6572250" algn="l"/>
                <a:tab pos="7486650" algn="l"/>
                <a:tab pos="8401050" algn="l"/>
                <a:tab pos="9315450" algn="l"/>
                <a:tab pos="10229850" algn="l"/>
              </a:tabLst>
              <a:defRPr sz="1400">
                <a:solidFill>
                  <a:schemeClr val="hlink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tabLst>
                <a:tab pos="171450" algn="l"/>
                <a:tab pos="1085850" algn="l"/>
                <a:tab pos="2000250" algn="l"/>
                <a:tab pos="2914650" algn="l"/>
                <a:tab pos="3829050" algn="l"/>
                <a:tab pos="4743450" algn="l"/>
                <a:tab pos="5657850" algn="l"/>
                <a:tab pos="6572250" algn="l"/>
                <a:tab pos="7486650" algn="l"/>
                <a:tab pos="8401050" algn="l"/>
                <a:tab pos="9315450" algn="l"/>
                <a:tab pos="10229850" algn="l"/>
              </a:tabLst>
              <a:defRPr sz="1400">
                <a:solidFill>
                  <a:schemeClr val="hlink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tabLst>
                <a:tab pos="171450" algn="l"/>
                <a:tab pos="1085850" algn="l"/>
                <a:tab pos="2000250" algn="l"/>
                <a:tab pos="2914650" algn="l"/>
                <a:tab pos="3829050" algn="l"/>
                <a:tab pos="4743450" algn="l"/>
                <a:tab pos="5657850" algn="l"/>
                <a:tab pos="6572250" algn="l"/>
                <a:tab pos="7486650" algn="l"/>
                <a:tab pos="8401050" algn="l"/>
                <a:tab pos="9315450" algn="l"/>
                <a:tab pos="10229850" algn="l"/>
              </a:tabLst>
              <a:defRPr sz="1400">
                <a:solidFill>
                  <a:schemeClr val="hlink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93000"/>
              </a:lnSpc>
            </a:pPr>
            <a:r>
              <a:rPr lang="en-US" altLang="en-US" sz="1100" b="1">
                <a:solidFill>
                  <a:srgbClr val="000000"/>
                </a:solidFill>
                <a:ea typeface="SimSun" panose="02010600030101010101" pitchFamily="2" charset="-122"/>
              </a:rPr>
              <a:t>OpenStack Identity (shared service)</a:t>
            </a:r>
            <a:r>
              <a:rPr lang="en-US" altLang="en-US" sz="1050" b="1">
                <a:solidFill>
                  <a:srgbClr val="000000"/>
                </a:solidFill>
                <a:ea typeface="SimSun" panose="02010600030101010101" pitchFamily="2" charset="-122"/>
              </a:rPr>
              <a:t/>
            </a:r>
            <a:br>
              <a:rPr lang="en-US" altLang="en-US" sz="1050" b="1">
                <a:solidFill>
                  <a:srgbClr val="000000"/>
                </a:solidFill>
                <a:ea typeface="SimSun" panose="02010600030101010101" pitchFamily="2" charset="-122"/>
              </a:rPr>
            </a:br>
            <a:r>
              <a:rPr lang="en-US" altLang="en-US" sz="800">
                <a:solidFill>
                  <a:srgbClr val="000000"/>
                </a:solidFill>
                <a:ea typeface="SimSun" panose="02010600030101010101" pitchFamily="2" charset="-122"/>
              </a:rPr>
              <a:t>Unified authentication across all OpenStack projects and integrates with existing authentication systems.</a:t>
            </a:r>
          </a:p>
        </p:txBody>
      </p:sp>
      <p:pic>
        <p:nvPicPr>
          <p:cNvPr id="83001" name="Picture 56"/>
          <p:cNvPicPr>
            <a:picLocks noChangeAspect="1" noChangeArrowheads="1"/>
          </p:cNvPicPr>
          <p:nvPr/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5363" y="5412660"/>
            <a:ext cx="409575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83002" name="Group 57"/>
          <p:cNvGrpSpPr>
            <a:grpSpLocks/>
          </p:cNvGrpSpPr>
          <p:nvPr/>
        </p:nvGrpSpPr>
        <p:grpSpPr bwMode="auto">
          <a:xfrm>
            <a:off x="5440363" y="3660775"/>
            <a:ext cx="3527425" cy="1238250"/>
            <a:chOff x="3427" y="2306"/>
            <a:chExt cx="2222" cy="780"/>
          </a:xfrm>
        </p:grpSpPr>
        <p:sp>
          <p:nvSpPr>
            <p:cNvPr id="7226" name="AutoShape 58"/>
            <p:cNvSpPr>
              <a:spLocks noChangeArrowheads="1"/>
            </p:cNvSpPr>
            <p:nvPr/>
          </p:nvSpPr>
          <p:spPr bwMode="auto">
            <a:xfrm>
              <a:off x="3438" y="2306"/>
              <a:ext cx="2159" cy="731"/>
            </a:xfrm>
            <a:prstGeom prst="roundRect">
              <a:avLst>
                <a:gd name="adj" fmla="val 16667"/>
              </a:avLst>
            </a:prstGeom>
            <a:solidFill>
              <a:srgbClr val="008ABF"/>
            </a:solidFill>
            <a:ln w="9525">
              <a:noFill/>
              <a:round/>
              <a:headEnd/>
              <a:tailEnd/>
            </a:ln>
            <a:effectLst>
              <a:outerShdw blurRad="63500" dist="38184" dir="2700000" algn="ctr" rotWithShape="0">
                <a:srgbClr val="000000">
                  <a:alpha val="40033"/>
                </a:srgbClr>
              </a:outerShdw>
            </a:effectLst>
          </p:spPr>
          <p:txBody>
            <a:bodyPr wrap="none" anchor="ctr"/>
            <a:lstStyle/>
            <a:p>
              <a:pPr>
                <a:buFont typeface="Times New Roman" charset="0"/>
                <a:buNone/>
                <a:defRPr/>
              </a:pPr>
              <a:endParaRPr lang="en-US" sz="1800">
                <a:solidFill>
                  <a:schemeClr val="tx1"/>
                </a:solidFill>
                <a:latin typeface="Arial" charset="0"/>
                <a:ea typeface="ＭＳ Ｐゴシック" charset="0"/>
                <a:cs typeface="MS PGothic" charset="0"/>
              </a:endParaRPr>
            </a:p>
          </p:txBody>
        </p:sp>
        <p:grpSp>
          <p:nvGrpSpPr>
            <p:cNvPr id="83004" name="Group 59"/>
            <p:cNvGrpSpPr>
              <a:grpSpLocks/>
            </p:cNvGrpSpPr>
            <p:nvPr/>
          </p:nvGrpSpPr>
          <p:grpSpPr bwMode="auto">
            <a:xfrm>
              <a:off x="3470" y="2505"/>
              <a:ext cx="1059" cy="498"/>
              <a:chOff x="3470" y="2505"/>
              <a:chExt cx="1059" cy="498"/>
            </a:xfrm>
          </p:grpSpPr>
          <p:sp>
            <p:nvSpPr>
              <p:cNvPr id="83005" name="AutoShape 60"/>
              <p:cNvSpPr>
                <a:spLocks noChangeArrowheads="1"/>
              </p:cNvSpPr>
              <p:nvPr/>
            </p:nvSpPr>
            <p:spPr bwMode="auto">
              <a:xfrm>
                <a:off x="3470" y="2506"/>
                <a:ext cx="1058" cy="496"/>
              </a:xfrm>
              <a:prstGeom prst="roundRect">
                <a:avLst>
                  <a:gd name="adj" fmla="val 16667"/>
                </a:avLst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lnSpc>
                    <a:spcPct val="90000"/>
                  </a:lnSpc>
                  <a:defRPr sz="1400">
                    <a:solidFill>
                      <a:schemeClr val="hlink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lnSpc>
                    <a:spcPct val="90000"/>
                  </a:lnSpc>
                  <a:defRPr sz="1400">
                    <a:solidFill>
                      <a:schemeClr val="hlink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lnSpc>
                    <a:spcPct val="90000"/>
                  </a:lnSpc>
                  <a:defRPr sz="1400">
                    <a:solidFill>
                      <a:schemeClr val="hlink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lnSpc>
                    <a:spcPct val="90000"/>
                  </a:lnSpc>
                  <a:defRPr sz="1400">
                    <a:solidFill>
                      <a:schemeClr val="hlink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lnSpc>
                    <a:spcPct val="90000"/>
                  </a:lnSpc>
                  <a:defRPr sz="1400">
                    <a:solidFill>
                      <a:schemeClr val="hlink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chemeClr val="hlink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chemeClr val="hlink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chemeClr val="hlink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chemeClr val="hlink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buFont typeface="Times New Roman" panose="02020603050405020304" pitchFamily="18" charset="0"/>
                  <a:buNone/>
                </a:pPr>
                <a:endParaRPr lang="de-DE" altLang="en-US" sz="1800">
                  <a:solidFill>
                    <a:schemeClr val="tx1"/>
                  </a:solidFill>
                  <a:ea typeface="MS PGothic" panose="020B0600070205080204" pitchFamily="34" charset="-128"/>
                </a:endParaRPr>
              </a:p>
            </p:txBody>
          </p:sp>
          <p:sp>
            <p:nvSpPr>
              <p:cNvPr id="83006" name="Rectangle 61"/>
              <p:cNvSpPr>
                <a:spLocks noChangeArrowheads="1"/>
              </p:cNvSpPr>
              <p:nvPr/>
            </p:nvSpPr>
            <p:spPr bwMode="auto">
              <a:xfrm>
                <a:off x="3566" y="2505"/>
                <a:ext cx="963" cy="498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lnSpc>
                    <a:spcPct val="90000"/>
                  </a:lnSpc>
                  <a:defRPr sz="1400">
                    <a:solidFill>
                      <a:schemeClr val="hlink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lnSpc>
                    <a:spcPct val="90000"/>
                  </a:lnSpc>
                  <a:defRPr sz="1400">
                    <a:solidFill>
                      <a:schemeClr val="hlink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lnSpc>
                    <a:spcPct val="90000"/>
                  </a:lnSpc>
                  <a:defRPr sz="1400">
                    <a:solidFill>
                      <a:schemeClr val="hlink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lnSpc>
                    <a:spcPct val="90000"/>
                  </a:lnSpc>
                  <a:defRPr sz="1400">
                    <a:solidFill>
                      <a:schemeClr val="hlink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lnSpc>
                    <a:spcPct val="90000"/>
                  </a:lnSpc>
                  <a:defRPr sz="1400">
                    <a:solidFill>
                      <a:schemeClr val="hlink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chemeClr val="hlink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chemeClr val="hlink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chemeClr val="hlink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chemeClr val="hlink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buFont typeface="Times New Roman" panose="02020603050405020304" pitchFamily="18" charset="0"/>
                  <a:buNone/>
                </a:pPr>
                <a:endParaRPr lang="de-DE" altLang="en-US" sz="1800">
                  <a:solidFill>
                    <a:schemeClr val="tx1"/>
                  </a:solidFill>
                  <a:ea typeface="MS PGothic" panose="020B0600070205080204" pitchFamily="34" charset="-128"/>
                </a:endParaRPr>
              </a:p>
            </p:txBody>
          </p:sp>
        </p:grpSp>
        <p:sp>
          <p:nvSpPr>
            <p:cNvPr id="83007" name="Text Box 62"/>
            <p:cNvSpPr txBox="1">
              <a:spLocks noChangeArrowheads="1"/>
            </p:cNvSpPr>
            <p:nvPr/>
          </p:nvSpPr>
          <p:spPr bwMode="auto">
            <a:xfrm>
              <a:off x="3774" y="2573"/>
              <a:ext cx="731" cy="1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000" tIns="46800" rIns="90000" bIns="46800" anchor="ctr">
              <a:spAutoFit/>
            </a:bodyPr>
            <a:lstStyle>
              <a:lvl1pPr eaLnBrk="0" hangingPunct="0">
                <a:lnSpc>
                  <a:spcPct val="90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1400">
                  <a:solidFill>
                    <a:schemeClr val="hlink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lnSpc>
                  <a:spcPct val="90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1400">
                  <a:solidFill>
                    <a:schemeClr val="hlink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lnSpc>
                  <a:spcPct val="90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1400">
                  <a:solidFill>
                    <a:schemeClr val="hlink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lnSpc>
                  <a:spcPct val="90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1400">
                  <a:solidFill>
                    <a:schemeClr val="hlink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lnSpc>
                  <a:spcPct val="90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1400">
                  <a:solidFill>
                    <a:schemeClr val="hlink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1400">
                  <a:solidFill>
                    <a:schemeClr val="hlink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1400">
                  <a:solidFill>
                    <a:schemeClr val="hlink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1400">
                  <a:solidFill>
                    <a:schemeClr val="hlink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1400">
                  <a:solidFill>
                    <a:schemeClr val="hlink"/>
                  </a:solidFill>
                  <a:latin typeface="Arial" panose="020B0604020202020204" pitchFamily="34" charset="0"/>
                </a:defRPr>
              </a:lvl9pPr>
            </a:lstStyle>
            <a:p>
              <a:pPr algn="r" eaLnBrk="1" hangingPunct="1">
                <a:lnSpc>
                  <a:spcPct val="100000"/>
                </a:lnSpc>
              </a:pPr>
              <a:r>
                <a:rPr lang="es-ES" altLang="en-US">
                  <a:solidFill>
                    <a:srgbClr val="008ABF"/>
                  </a:solidFill>
                  <a:ea typeface="MS PGothic" panose="020B0600070205080204" pitchFamily="34" charset="-128"/>
                </a:rPr>
                <a:t>30 UGs</a:t>
              </a:r>
            </a:p>
          </p:txBody>
        </p:sp>
        <p:sp>
          <p:nvSpPr>
            <p:cNvPr id="83008" name="Text Box 63"/>
            <p:cNvSpPr txBox="1">
              <a:spLocks noChangeArrowheads="1"/>
            </p:cNvSpPr>
            <p:nvPr/>
          </p:nvSpPr>
          <p:spPr bwMode="auto">
            <a:xfrm>
              <a:off x="3462" y="2701"/>
              <a:ext cx="1043" cy="3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000" tIns="46800" rIns="90000" bIns="46800" anchor="ctr">
              <a:spAutoFit/>
            </a:bodyPr>
            <a:lstStyle>
              <a:lvl1pPr eaLnBrk="0" hangingPunct="0">
                <a:lnSpc>
                  <a:spcPct val="90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1400">
                  <a:solidFill>
                    <a:schemeClr val="hlink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lnSpc>
                  <a:spcPct val="90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1400">
                  <a:solidFill>
                    <a:schemeClr val="hlink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lnSpc>
                  <a:spcPct val="90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1400">
                  <a:solidFill>
                    <a:schemeClr val="hlink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lnSpc>
                  <a:spcPct val="90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1400">
                  <a:solidFill>
                    <a:schemeClr val="hlink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lnSpc>
                  <a:spcPct val="90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1400">
                  <a:solidFill>
                    <a:schemeClr val="hlink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1400">
                  <a:solidFill>
                    <a:schemeClr val="hlink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1400">
                  <a:solidFill>
                    <a:schemeClr val="hlink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1400">
                  <a:solidFill>
                    <a:schemeClr val="hlink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1400">
                  <a:solidFill>
                    <a:schemeClr val="hlink"/>
                  </a:solidFill>
                  <a:latin typeface="Arial" panose="020B0604020202020204" pitchFamily="34" charset="0"/>
                </a:defRPr>
              </a:lvl9pPr>
            </a:lstStyle>
            <a:p>
              <a:pPr algn="r" eaLnBrk="1" hangingPunct="1">
                <a:lnSpc>
                  <a:spcPct val="100000"/>
                </a:lnSpc>
              </a:pPr>
              <a:r>
                <a:rPr lang="es-ES" altLang="en-US" sz="2000" b="1">
                  <a:solidFill>
                    <a:srgbClr val="008ABF"/>
                  </a:solidFill>
                  <a:ea typeface="MS PGothic" panose="020B0600070205080204" pitchFamily="34" charset="-128"/>
                </a:rPr>
                <a:t>2600</a:t>
              </a:r>
              <a:r>
                <a:rPr lang="es-ES" altLang="en-US" sz="2000">
                  <a:solidFill>
                    <a:srgbClr val="008ABF"/>
                  </a:solidFill>
                  <a:ea typeface="MS PGothic" panose="020B0600070205080204" pitchFamily="34" charset="-128"/>
                </a:rPr>
                <a:t> </a:t>
              </a:r>
              <a:r>
                <a:rPr lang="es-ES" altLang="en-US">
                  <a:solidFill>
                    <a:srgbClr val="008ABF"/>
                  </a:solidFill>
                  <a:ea typeface="MS PGothic" panose="020B0600070205080204" pitchFamily="34" charset="-128"/>
                </a:rPr>
                <a:t>Individuals</a:t>
              </a:r>
            </a:p>
          </p:txBody>
        </p:sp>
        <p:sp>
          <p:nvSpPr>
            <p:cNvPr id="83009" name="Text Box 64"/>
            <p:cNvSpPr txBox="1">
              <a:spLocks noChangeArrowheads="1"/>
            </p:cNvSpPr>
            <p:nvPr/>
          </p:nvSpPr>
          <p:spPr bwMode="auto">
            <a:xfrm>
              <a:off x="4516" y="2573"/>
              <a:ext cx="731" cy="1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000" tIns="46800" rIns="90000" bIns="46800" anchor="ctr">
              <a:spAutoFit/>
            </a:bodyPr>
            <a:lstStyle>
              <a:lvl1pPr eaLnBrk="0" hangingPunct="0">
                <a:lnSpc>
                  <a:spcPct val="90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1400">
                  <a:solidFill>
                    <a:schemeClr val="hlink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lnSpc>
                  <a:spcPct val="90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1400">
                  <a:solidFill>
                    <a:schemeClr val="hlink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lnSpc>
                  <a:spcPct val="90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1400">
                  <a:solidFill>
                    <a:schemeClr val="hlink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lnSpc>
                  <a:spcPct val="90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1400">
                  <a:solidFill>
                    <a:schemeClr val="hlink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lnSpc>
                  <a:spcPct val="90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1400">
                  <a:solidFill>
                    <a:schemeClr val="hlink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1400">
                  <a:solidFill>
                    <a:schemeClr val="hlink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1400">
                  <a:solidFill>
                    <a:schemeClr val="hlink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1400">
                  <a:solidFill>
                    <a:schemeClr val="hlink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1400">
                  <a:solidFill>
                    <a:schemeClr val="hlink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</a:pPr>
              <a:r>
                <a:rPr lang="es-ES" altLang="en-US">
                  <a:solidFill>
                    <a:srgbClr val="FFFFFF"/>
                  </a:solidFill>
                  <a:ea typeface="MS PGothic" panose="020B0600070205080204" pitchFamily="34" charset="-128"/>
                </a:rPr>
                <a:t>47 UGs</a:t>
              </a:r>
            </a:p>
          </p:txBody>
        </p:sp>
        <p:sp>
          <p:nvSpPr>
            <p:cNvPr id="83010" name="Text Box 65"/>
            <p:cNvSpPr txBox="1">
              <a:spLocks noChangeArrowheads="1"/>
            </p:cNvSpPr>
            <p:nvPr/>
          </p:nvSpPr>
          <p:spPr bwMode="auto">
            <a:xfrm>
              <a:off x="4516" y="2768"/>
              <a:ext cx="1133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000" tIns="46800" rIns="90000" bIns="46800" anchor="ctr">
              <a:spAutoFit/>
            </a:bodyPr>
            <a:lstStyle>
              <a:lvl1pPr eaLnBrk="0" hangingPunct="0">
                <a:lnSpc>
                  <a:spcPct val="90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1400">
                  <a:solidFill>
                    <a:schemeClr val="hlink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lnSpc>
                  <a:spcPct val="90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1400">
                  <a:solidFill>
                    <a:schemeClr val="hlink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lnSpc>
                  <a:spcPct val="90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1400">
                  <a:solidFill>
                    <a:schemeClr val="hlink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lnSpc>
                  <a:spcPct val="90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1400">
                  <a:solidFill>
                    <a:schemeClr val="hlink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lnSpc>
                  <a:spcPct val="90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1400">
                  <a:solidFill>
                    <a:schemeClr val="hlink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1400">
                  <a:solidFill>
                    <a:schemeClr val="hlink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1400">
                  <a:solidFill>
                    <a:schemeClr val="hlink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1400">
                  <a:solidFill>
                    <a:schemeClr val="hlink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1400">
                  <a:solidFill>
                    <a:schemeClr val="hlink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</a:pPr>
              <a:r>
                <a:rPr lang="es-ES" altLang="en-US" sz="2000" b="1">
                  <a:solidFill>
                    <a:srgbClr val="FFFFFF"/>
                  </a:solidFill>
                  <a:ea typeface="MS PGothic" panose="020B0600070205080204" pitchFamily="34" charset="-128"/>
                </a:rPr>
                <a:t>5600+</a:t>
              </a:r>
              <a:r>
                <a:rPr lang="es-ES" altLang="en-US" sz="1000">
                  <a:solidFill>
                    <a:srgbClr val="FFFFFF"/>
                  </a:solidFill>
                  <a:ea typeface="MS PGothic" panose="020B0600070205080204" pitchFamily="34" charset="-128"/>
                </a:rPr>
                <a:t> </a:t>
              </a:r>
              <a:r>
                <a:rPr lang="es-ES" altLang="en-US">
                  <a:solidFill>
                    <a:srgbClr val="FFFFFF"/>
                  </a:solidFill>
                  <a:ea typeface="MS PGothic" panose="020B0600070205080204" pitchFamily="34" charset="-128"/>
                </a:rPr>
                <a:t>Individuals</a:t>
              </a:r>
            </a:p>
          </p:txBody>
        </p:sp>
        <p:sp>
          <p:nvSpPr>
            <p:cNvPr id="83011" name="Text Box 66"/>
            <p:cNvSpPr txBox="1">
              <a:spLocks noChangeArrowheads="1"/>
            </p:cNvSpPr>
            <p:nvPr/>
          </p:nvSpPr>
          <p:spPr bwMode="auto">
            <a:xfrm>
              <a:off x="3588" y="2308"/>
              <a:ext cx="1859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000" tIns="46800" rIns="90000" bIns="46800">
              <a:spAutoFit/>
            </a:bodyPr>
            <a:lstStyle>
              <a:lvl1pPr eaLnBrk="0" hangingPunct="0">
                <a:lnSpc>
                  <a:spcPct val="90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1400">
                  <a:solidFill>
                    <a:schemeClr val="hlink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lnSpc>
                  <a:spcPct val="90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1400">
                  <a:solidFill>
                    <a:schemeClr val="hlink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lnSpc>
                  <a:spcPct val="90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1400">
                  <a:solidFill>
                    <a:schemeClr val="hlink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lnSpc>
                  <a:spcPct val="90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1400">
                  <a:solidFill>
                    <a:schemeClr val="hlink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lnSpc>
                  <a:spcPct val="90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1400">
                  <a:solidFill>
                    <a:schemeClr val="hlink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1400">
                  <a:solidFill>
                    <a:schemeClr val="hlink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1400">
                  <a:solidFill>
                    <a:schemeClr val="hlink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1400">
                  <a:solidFill>
                    <a:schemeClr val="hlink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1400">
                  <a:solidFill>
                    <a:schemeClr val="hlink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</a:pPr>
              <a:r>
                <a:rPr lang="en-US" altLang="en-US">
                  <a:solidFill>
                    <a:srgbClr val="FFFFFF"/>
                  </a:solidFill>
                  <a:ea typeface="MS PGothic" panose="020B0600070205080204" pitchFamily="34" charset="-128"/>
                </a:rPr>
                <a:t>Exponential growth in participation </a:t>
              </a:r>
            </a:p>
          </p:txBody>
        </p:sp>
        <p:grpSp>
          <p:nvGrpSpPr>
            <p:cNvPr id="83012" name="Group 67"/>
            <p:cNvGrpSpPr>
              <a:grpSpLocks/>
            </p:cNvGrpSpPr>
            <p:nvPr/>
          </p:nvGrpSpPr>
          <p:grpSpPr bwMode="auto">
            <a:xfrm>
              <a:off x="3427" y="2518"/>
              <a:ext cx="468" cy="322"/>
              <a:chOff x="3427" y="2518"/>
              <a:chExt cx="468" cy="322"/>
            </a:xfrm>
          </p:grpSpPr>
          <p:sp>
            <p:nvSpPr>
              <p:cNvPr id="83013" name="Rectangle 68"/>
              <p:cNvSpPr>
                <a:spLocks noChangeArrowheads="1"/>
              </p:cNvSpPr>
              <p:nvPr/>
            </p:nvSpPr>
            <p:spPr bwMode="auto">
              <a:xfrm rot="-480000">
                <a:off x="3558" y="2535"/>
                <a:ext cx="264" cy="253"/>
              </a:xfrm>
              <a:prstGeom prst="rect">
                <a:avLst/>
              </a:prstGeom>
              <a:solidFill>
                <a:srgbClr val="008A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lnSpc>
                    <a:spcPct val="90000"/>
                  </a:lnSpc>
                  <a:defRPr sz="1400">
                    <a:solidFill>
                      <a:schemeClr val="hlink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lnSpc>
                    <a:spcPct val="90000"/>
                  </a:lnSpc>
                  <a:defRPr sz="1400">
                    <a:solidFill>
                      <a:schemeClr val="hlink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lnSpc>
                    <a:spcPct val="90000"/>
                  </a:lnSpc>
                  <a:defRPr sz="1400">
                    <a:solidFill>
                      <a:schemeClr val="hlink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lnSpc>
                    <a:spcPct val="90000"/>
                  </a:lnSpc>
                  <a:defRPr sz="1400">
                    <a:solidFill>
                      <a:schemeClr val="hlink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lnSpc>
                    <a:spcPct val="90000"/>
                  </a:lnSpc>
                  <a:defRPr sz="1400">
                    <a:solidFill>
                      <a:schemeClr val="hlink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chemeClr val="hlink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chemeClr val="hlink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chemeClr val="hlink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chemeClr val="hlink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buFont typeface="Times New Roman" panose="02020603050405020304" pitchFamily="18" charset="0"/>
                  <a:buNone/>
                </a:pPr>
                <a:endParaRPr lang="de-DE" altLang="en-US" sz="1800">
                  <a:solidFill>
                    <a:schemeClr val="tx1"/>
                  </a:solidFill>
                  <a:ea typeface="MS PGothic" panose="020B0600070205080204" pitchFamily="34" charset="-128"/>
                </a:endParaRPr>
              </a:p>
            </p:txBody>
          </p:sp>
          <p:sp>
            <p:nvSpPr>
              <p:cNvPr id="83014" name="Text Box 69"/>
              <p:cNvSpPr txBox="1">
                <a:spLocks noChangeArrowheads="1"/>
              </p:cNvSpPr>
              <p:nvPr/>
            </p:nvSpPr>
            <p:spPr bwMode="auto">
              <a:xfrm rot="-480000">
                <a:off x="3504" y="2550"/>
                <a:ext cx="374" cy="2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90000" tIns="46800" rIns="90000" bIns="46800">
                <a:spAutoFit/>
              </a:bodyPr>
              <a:lstStyle>
                <a:lvl1pPr eaLnBrk="0" hangingPunct="0">
                  <a:lnSpc>
                    <a:spcPct val="90000"/>
                  </a:lnSpc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1400">
                    <a:solidFill>
                      <a:schemeClr val="hlink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lnSpc>
                    <a:spcPct val="90000"/>
                  </a:lnSpc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1400">
                    <a:solidFill>
                      <a:schemeClr val="hlink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lnSpc>
                    <a:spcPct val="90000"/>
                  </a:lnSpc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1400">
                    <a:solidFill>
                      <a:schemeClr val="hlink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lnSpc>
                    <a:spcPct val="90000"/>
                  </a:lnSpc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1400">
                    <a:solidFill>
                      <a:schemeClr val="hlink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lnSpc>
                    <a:spcPct val="90000"/>
                  </a:lnSpc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1400">
                    <a:solidFill>
                      <a:schemeClr val="hlink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1400">
                    <a:solidFill>
                      <a:schemeClr val="hlink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1400">
                    <a:solidFill>
                      <a:schemeClr val="hlink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1400">
                    <a:solidFill>
                      <a:schemeClr val="hlink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1400">
                    <a:solidFill>
                      <a:schemeClr val="hlink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lnSpc>
                    <a:spcPts val="1188"/>
                  </a:lnSpc>
                </a:pPr>
                <a:r>
                  <a:rPr lang="es-ES" altLang="en-US" b="1">
                    <a:solidFill>
                      <a:srgbClr val="FFFFFF"/>
                    </a:solidFill>
                    <a:ea typeface="MS PGothic" panose="020B0600070205080204" pitchFamily="34" charset="-128"/>
                  </a:rPr>
                  <a:t>APR</a:t>
                </a:r>
              </a:p>
              <a:p>
                <a:pPr algn="ctr" eaLnBrk="1" hangingPunct="1">
                  <a:lnSpc>
                    <a:spcPts val="1188"/>
                  </a:lnSpc>
                </a:pPr>
                <a:r>
                  <a:rPr lang="es-ES" altLang="en-US" b="1">
                    <a:solidFill>
                      <a:srgbClr val="FFFFFF"/>
                    </a:solidFill>
                    <a:ea typeface="MS PGothic" panose="020B0600070205080204" pitchFamily="34" charset="-128"/>
                  </a:rPr>
                  <a:t>2012</a:t>
                </a:r>
              </a:p>
            </p:txBody>
          </p:sp>
          <p:sp>
            <p:nvSpPr>
              <p:cNvPr id="83015" name="Text Box 70"/>
              <p:cNvSpPr txBox="1">
                <a:spLocks noChangeArrowheads="1"/>
              </p:cNvSpPr>
              <p:nvPr/>
            </p:nvSpPr>
            <p:spPr bwMode="auto">
              <a:xfrm rot="-5880000">
                <a:off x="3378" y="2608"/>
                <a:ext cx="294" cy="1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0000" tIns="46800" rIns="90000" bIns="46800">
                <a:spAutoFit/>
              </a:bodyPr>
              <a:lstStyle>
                <a:lvl1pPr eaLnBrk="0" hangingPunct="0">
                  <a:lnSpc>
                    <a:spcPct val="90000"/>
                  </a:lnSpc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1400">
                    <a:solidFill>
                      <a:schemeClr val="hlink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lnSpc>
                    <a:spcPct val="90000"/>
                  </a:lnSpc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1400">
                    <a:solidFill>
                      <a:schemeClr val="hlink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lnSpc>
                    <a:spcPct val="90000"/>
                  </a:lnSpc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1400">
                    <a:solidFill>
                      <a:schemeClr val="hlink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lnSpc>
                    <a:spcPct val="90000"/>
                  </a:lnSpc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1400">
                    <a:solidFill>
                      <a:schemeClr val="hlink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lnSpc>
                    <a:spcPct val="90000"/>
                  </a:lnSpc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1400">
                    <a:solidFill>
                      <a:schemeClr val="hlink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1400">
                    <a:solidFill>
                      <a:schemeClr val="hlink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1400">
                    <a:solidFill>
                      <a:schemeClr val="hlink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1400">
                    <a:solidFill>
                      <a:schemeClr val="hlink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1400">
                    <a:solidFill>
                      <a:schemeClr val="hlink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</a:pPr>
                <a:r>
                  <a:rPr lang="es-ES" altLang="en-US" sz="1000">
                    <a:solidFill>
                      <a:srgbClr val="008ABF"/>
                    </a:solidFill>
                    <a:ea typeface="MS PGothic" panose="020B0600070205080204" pitchFamily="34" charset="-128"/>
                  </a:rPr>
                  <a:t>As of</a:t>
                </a:r>
              </a:p>
            </p:txBody>
          </p:sp>
        </p:grpSp>
        <p:grpSp>
          <p:nvGrpSpPr>
            <p:cNvPr id="83016" name="Group 71"/>
            <p:cNvGrpSpPr>
              <a:grpSpLocks/>
            </p:cNvGrpSpPr>
            <p:nvPr/>
          </p:nvGrpSpPr>
          <p:grpSpPr bwMode="auto">
            <a:xfrm>
              <a:off x="5153" y="2499"/>
              <a:ext cx="427" cy="311"/>
              <a:chOff x="5153" y="2499"/>
              <a:chExt cx="427" cy="311"/>
            </a:xfrm>
          </p:grpSpPr>
          <p:sp>
            <p:nvSpPr>
              <p:cNvPr id="83017" name="Rectangle 72"/>
              <p:cNvSpPr>
                <a:spLocks noChangeArrowheads="1"/>
              </p:cNvSpPr>
              <p:nvPr/>
            </p:nvSpPr>
            <p:spPr bwMode="auto">
              <a:xfrm rot="480000">
                <a:off x="5264" y="2544"/>
                <a:ext cx="264" cy="253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lnSpc>
                    <a:spcPct val="90000"/>
                  </a:lnSpc>
                  <a:defRPr sz="1400">
                    <a:solidFill>
                      <a:schemeClr val="hlink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lnSpc>
                    <a:spcPct val="90000"/>
                  </a:lnSpc>
                  <a:defRPr sz="1400">
                    <a:solidFill>
                      <a:schemeClr val="hlink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lnSpc>
                    <a:spcPct val="90000"/>
                  </a:lnSpc>
                  <a:defRPr sz="1400">
                    <a:solidFill>
                      <a:schemeClr val="hlink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lnSpc>
                    <a:spcPct val="90000"/>
                  </a:lnSpc>
                  <a:defRPr sz="1400">
                    <a:solidFill>
                      <a:schemeClr val="hlink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lnSpc>
                    <a:spcPct val="90000"/>
                  </a:lnSpc>
                  <a:defRPr sz="1400">
                    <a:solidFill>
                      <a:schemeClr val="hlink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chemeClr val="hlink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chemeClr val="hlink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chemeClr val="hlink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chemeClr val="hlink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buFont typeface="Times New Roman" panose="02020603050405020304" pitchFamily="18" charset="0"/>
                  <a:buNone/>
                </a:pPr>
                <a:endParaRPr lang="de-DE" altLang="en-US" sz="1800">
                  <a:solidFill>
                    <a:schemeClr val="tx1"/>
                  </a:solidFill>
                  <a:ea typeface="MS PGothic" panose="020B0600070205080204" pitchFamily="34" charset="-128"/>
                </a:endParaRPr>
              </a:p>
            </p:txBody>
          </p:sp>
          <p:sp>
            <p:nvSpPr>
              <p:cNvPr id="83018" name="Text Box 73"/>
              <p:cNvSpPr txBox="1">
                <a:spLocks noChangeArrowheads="1"/>
              </p:cNvSpPr>
              <p:nvPr/>
            </p:nvSpPr>
            <p:spPr bwMode="auto">
              <a:xfrm rot="480000">
                <a:off x="5209" y="2552"/>
                <a:ext cx="371" cy="25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90000" tIns="46800" rIns="90000" bIns="46800">
                <a:spAutoFit/>
              </a:bodyPr>
              <a:lstStyle>
                <a:lvl1pPr eaLnBrk="0" hangingPunct="0">
                  <a:lnSpc>
                    <a:spcPct val="90000"/>
                  </a:lnSpc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1400">
                    <a:solidFill>
                      <a:schemeClr val="hlink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lnSpc>
                    <a:spcPct val="90000"/>
                  </a:lnSpc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1400">
                    <a:solidFill>
                      <a:schemeClr val="hlink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lnSpc>
                    <a:spcPct val="90000"/>
                  </a:lnSpc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1400">
                    <a:solidFill>
                      <a:schemeClr val="hlink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lnSpc>
                    <a:spcPct val="90000"/>
                  </a:lnSpc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1400">
                    <a:solidFill>
                      <a:schemeClr val="hlink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lnSpc>
                    <a:spcPct val="90000"/>
                  </a:lnSpc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1400">
                    <a:solidFill>
                      <a:schemeClr val="hlink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1400">
                    <a:solidFill>
                      <a:schemeClr val="hlink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1400">
                    <a:solidFill>
                      <a:schemeClr val="hlink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1400">
                    <a:solidFill>
                      <a:schemeClr val="hlink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1400">
                    <a:solidFill>
                      <a:schemeClr val="hlink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lnSpc>
                    <a:spcPts val="1188"/>
                  </a:lnSpc>
                </a:pPr>
                <a:r>
                  <a:rPr lang="es-ES" altLang="en-US" b="1">
                    <a:solidFill>
                      <a:srgbClr val="008ABF"/>
                    </a:solidFill>
                    <a:ea typeface="MS PGothic" panose="020B0600070205080204" pitchFamily="34" charset="-128"/>
                  </a:rPr>
                  <a:t>JAN</a:t>
                </a:r>
              </a:p>
              <a:p>
                <a:pPr algn="ctr" eaLnBrk="1" hangingPunct="1">
                  <a:lnSpc>
                    <a:spcPts val="1188"/>
                  </a:lnSpc>
                </a:pPr>
                <a:r>
                  <a:rPr lang="es-ES" altLang="en-US" b="1">
                    <a:solidFill>
                      <a:srgbClr val="008ABF"/>
                    </a:solidFill>
                    <a:ea typeface="MS PGothic" panose="020B0600070205080204" pitchFamily="34" charset="-128"/>
                  </a:rPr>
                  <a:t>2013</a:t>
                </a:r>
              </a:p>
            </p:txBody>
          </p:sp>
          <p:sp>
            <p:nvSpPr>
              <p:cNvPr id="83019" name="Text Box 74"/>
              <p:cNvSpPr txBox="1">
                <a:spLocks noChangeArrowheads="1"/>
              </p:cNvSpPr>
              <p:nvPr/>
            </p:nvSpPr>
            <p:spPr bwMode="auto">
              <a:xfrm rot="-4920000">
                <a:off x="5083" y="2569"/>
                <a:ext cx="294" cy="1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0000" tIns="46800" rIns="90000" bIns="46800">
                <a:spAutoFit/>
              </a:bodyPr>
              <a:lstStyle>
                <a:lvl1pPr eaLnBrk="0" hangingPunct="0">
                  <a:lnSpc>
                    <a:spcPct val="90000"/>
                  </a:lnSpc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1400">
                    <a:solidFill>
                      <a:schemeClr val="hlink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lnSpc>
                    <a:spcPct val="90000"/>
                  </a:lnSpc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1400">
                    <a:solidFill>
                      <a:schemeClr val="hlink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lnSpc>
                    <a:spcPct val="90000"/>
                  </a:lnSpc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1400">
                    <a:solidFill>
                      <a:schemeClr val="hlink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lnSpc>
                    <a:spcPct val="90000"/>
                  </a:lnSpc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1400">
                    <a:solidFill>
                      <a:schemeClr val="hlink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lnSpc>
                    <a:spcPct val="90000"/>
                  </a:lnSpc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1400">
                    <a:solidFill>
                      <a:schemeClr val="hlink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1400">
                    <a:solidFill>
                      <a:schemeClr val="hlink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1400">
                    <a:solidFill>
                      <a:schemeClr val="hlink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1400">
                    <a:solidFill>
                      <a:schemeClr val="hlink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1400">
                    <a:solidFill>
                      <a:schemeClr val="hlink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</a:pPr>
                <a:r>
                  <a:rPr lang="es-ES" altLang="en-US" sz="1000">
                    <a:solidFill>
                      <a:srgbClr val="FFFFFF"/>
                    </a:solidFill>
                    <a:ea typeface="MS PGothic" panose="020B0600070205080204" pitchFamily="34" charset="-128"/>
                  </a:rPr>
                  <a:t>As of</a:t>
                </a:r>
              </a:p>
            </p:txBody>
          </p:sp>
        </p:grpSp>
      </p:grpSp>
      <p:sp>
        <p:nvSpPr>
          <p:cNvPr id="83020" name="Rectangle 75"/>
          <p:cNvSpPr>
            <a:spLocks noChangeArrowheads="1"/>
          </p:cNvSpPr>
          <p:nvPr/>
        </p:nvSpPr>
        <p:spPr bwMode="auto">
          <a:xfrm>
            <a:off x="4948238" y="5907960"/>
            <a:ext cx="3967162" cy="3407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marL="342900" indent="-342900" eaLnBrk="0" hangingPunct="0">
              <a:lnSpc>
                <a:spcPct val="9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chemeClr val="hlink"/>
                </a:solidFill>
                <a:latin typeface="Arial" panose="020B0604020202020204" pitchFamily="34" charset="0"/>
              </a:defRPr>
            </a:lvl1pPr>
            <a:lvl2pPr eaLnBrk="0" hangingPunct="0">
              <a:lnSpc>
                <a:spcPct val="9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chemeClr val="hlink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lnSpc>
                <a:spcPct val="9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chemeClr val="hlink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lnSpc>
                <a:spcPct val="9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chemeClr val="hlink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lnSpc>
                <a:spcPct val="9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chemeClr val="hlink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chemeClr val="hlink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chemeClr val="hlink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chemeClr val="hlink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chemeClr val="hlink"/>
                </a:solidFill>
                <a:latin typeface="Arial" panose="020B0604020202020204" pitchFamily="34" charset="0"/>
              </a:defRPr>
            </a:lvl9pPr>
          </a:lstStyle>
          <a:p>
            <a:pPr marL="0" lvl="1" eaLnBrk="1" hangingPunct="1">
              <a:lnSpc>
                <a:spcPct val="100000"/>
              </a:lnSpc>
              <a:spcBef>
                <a:spcPts val="375"/>
              </a:spcBef>
            </a:pPr>
            <a:r>
              <a:rPr lang="en-US" altLang="en-US" sz="800">
                <a:solidFill>
                  <a:srgbClr val="000000"/>
                </a:solidFill>
                <a:ea typeface="MS PGothic" panose="020B0600070205080204" pitchFamily="34" charset="-128"/>
              </a:rPr>
              <a:t>Code available under Apache 2.0 license. Design tenets – scale &amp; elasticity, share nothing &amp; distribute everything</a:t>
            </a:r>
          </a:p>
        </p:txBody>
      </p:sp>
    </p:spTree>
    <p:extLst>
      <p:ext uri="{BB962C8B-B14F-4D97-AF65-F5344CB8AC3E}">
        <p14:creationId xmlns:p14="http://schemas.microsoft.com/office/powerpoint/2010/main" val="272742819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7282" name="Imag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6992" y="1120877"/>
            <a:ext cx="8620699" cy="47342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97283" name="Straight Connector 439"/>
          <p:cNvCxnSpPr>
            <a:cxnSpLocks noChangeShapeType="1"/>
          </p:cNvCxnSpPr>
          <p:nvPr/>
        </p:nvCxnSpPr>
        <p:spPr bwMode="auto">
          <a:xfrm>
            <a:off x="766203" y="888066"/>
            <a:ext cx="7608794" cy="0"/>
          </a:xfrm>
          <a:prstGeom prst="line">
            <a:avLst/>
          </a:prstGeom>
          <a:noFill/>
          <a:ln w="8890">
            <a:solidFill>
              <a:srgbClr val="000000"/>
            </a:solidFill>
            <a:round/>
            <a:headEnd/>
            <a:tailEnd/>
          </a:ln>
        </p:spPr>
      </p:cxnSp>
    </p:spTree>
    <p:extLst>
      <p:ext uri="{BB962C8B-B14F-4D97-AF65-F5344CB8AC3E}">
        <p14:creationId xmlns:p14="http://schemas.microsoft.com/office/powerpoint/2010/main" val="253132689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>
          <a:xfrm>
            <a:off x="457200" y="526728"/>
            <a:ext cx="8229600" cy="1143000"/>
          </a:xfrm>
        </p:spPr>
        <p:txBody>
          <a:bodyPr>
            <a:noAutofit/>
          </a:bodyPr>
          <a:lstStyle/>
          <a:p>
            <a:pPr eaLnBrk="1" hangingPunct="1"/>
            <a:r>
              <a:rPr lang="en-US" altLang="en-US" sz="2800" dirty="0" smtClean="0"/>
              <a:t>Africa’s IT and business climate is changing rapidly – </a:t>
            </a:r>
            <a:br>
              <a:rPr lang="en-US" altLang="en-US" sz="2800" dirty="0" smtClean="0"/>
            </a:br>
            <a:r>
              <a:rPr lang="en-US" altLang="en-US" sz="2800" dirty="0" smtClean="0"/>
              <a:t>creating new opportunities and challenges </a:t>
            </a:r>
          </a:p>
        </p:txBody>
      </p:sp>
      <p:sp>
        <p:nvSpPr>
          <p:cNvPr id="4099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182563" y="6537325"/>
            <a:ext cx="366712" cy="18415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lnSpc>
                <a:spcPct val="90000"/>
              </a:lnSpc>
              <a:defRPr sz="1400">
                <a:solidFill>
                  <a:schemeClr val="hlink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lnSpc>
                <a:spcPct val="90000"/>
              </a:lnSpc>
              <a:defRPr sz="1400">
                <a:solidFill>
                  <a:schemeClr val="hlink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lnSpc>
                <a:spcPct val="90000"/>
              </a:lnSpc>
              <a:defRPr sz="1400">
                <a:solidFill>
                  <a:schemeClr val="hlink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lnSpc>
                <a:spcPct val="90000"/>
              </a:lnSpc>
              <a:defRPr sz="1400">
                <a:solidFill>
                  <a:schemeClr val="hlink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lnSpc>
                <a:spcPct val="90000"/>
              </a:lnSpc>
              <a:defRPr sz="1400">
                <a:solidFill>
                  <a:schemeClr val="hlink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400">
                <a:solidFill>
                  <a:schemeClr val="hlink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400">
                <a:solidFill>
                  <a:schemeClr val="hlink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400">
                <a:solidFill>
                  <a:schemeClr val="hlink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400">
                <a:solidFill>
                  <a:schemeClr val="hlink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00000"/>
              </a:lnSpc>
            </a:pPr>
            <a:fld id="{B6AB5F16-9D78-4D03-B936-175EF3E9C34E}" type="slidenum">
              <a:rPr lang="en-US" altLang="en-US" sz="800">
                <a:solidFill>
                  <a:schemeClr val="tx1"/>
                </a:solidFill>
              </a:rPr>
              <a:pPr eaLnBrk="1" hangingPunct="1">
                <a:lnSpc>
                  <a:spcPct val="100000"/>
                </a:lnSpc>
              </a:pPr>
              <a:t>2</a:t>
            </a:fld>
            <a:endParaRPr lang="en-US" altLang="en-US" sz="800">
              <a:solidFill>
                <a:schemeClr val="tx1"/>
              </a:solidFill>
            </a:endParaRPr>
          </a:p>
        </p:txBody>
      </p:sp>
      <p:sp>
        <p:nvSpPr>
          <p:cNvPr id="4" name="Rectangle 16"/>
          <p:cNvSpPr>
            <a:spLocks noChangeArrowheads="1"/>
          </p:cNvSpPr>
          <p:nvPr/>
        </p:nvSpPr>
        <p:spPr bwMode="auto">
          <a:xfrm>
            <a:off x="340518" y="5928660"/>
            <a:ext cx="8493125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rgbClr val="999999">
                <a:alpha val="74997"/>
              </a:srgbClr>
            </a:prstShdw>
          </a:effectLst>
        </p:spPr>
        <p:txBody>
          <a:bodyPr bIns="0" anchor="b">
            <a:spAutoFit/>
          </a:bodyPr>
          <a:lstStyle/>
          <a:p>
            <a:pPr>
              <a:defRPr/>
            </a:pPr>
            <a:r>
              <a:rPr lang="en-US" altLang="en-US" sz="700" dirty="0">
                <a:solidFill>
                  <a:schemeClr val="tx1"/>
                </a:solidFill>
                <a:latin typeface="Arial" charset="0"/>
              </a:rPr>
              <a:t>Source: </a:t>
            </a:r>
          </a:p>
          <a:p>
            <a:pPr marL="45720" indent="-45720">
              <a:defRPr/>
            </a:pPr>
            <a:r>
              <a:rPr lang="en-US" altLang="en-US" sz="700" baseline="30000" dirty="0">
                <a:solidFill>
                  <a:schemeClr val="tx1"/>
                </a:solidFill>
                <a:latin typeface="Arial" charset="0"/>
              </a:rPr>
              <a:t>1</a:t>
            </a:r>
            <a:r>
              <a:rPr lang="en-US" altLang="en-US" sz="700" i="1" dirty="0">
                <a:solidFill>
                  <a:schemeClr val="tx1"/>
                </a:solidFill>
                <a:latin typeface="Arial" charset="0"/>
              </a:rPr>
              <a:t> </a:t>
            </a:r>
            <a:r>
              <a:rPr lang="en-US" altLang="en-US" sz="700" dirty="0">
                <a:solidFill>
                  <a:schemeClr val="tx1"/>
                </a:solidFill>
                <a:latin typeface="Arial" charset="0"/>
              </a:rPr>
              <a:t> African Development Bank Group,</a:t>
            </a:r>
            <a:r>
              <a:rPr lang="en-US" altLang="en-US" sz="700" i="1" dirty="0">
                <a:solidFill>
                  <a:schemeClr val="tx1"/>
                </a:solidFill>
                <a:latin typeface="Arial" charset="0"/>
              </a:rPr>
              <a:t> The African Consumer Market</a:t>
            </a:r>
            <a:r>
              <a:rPr lang="en-US" altLang="en-US" sz="700" dirty="0">
                <a:solidFill>
                  <a:schemeClr val="tx1"/>
                </a:solidFill>
                <a:latin typeface="Arial" charset="0"/>
              </a:rPr>
              <a:t>, 2012.</a:t>
            </a:r>
          </a:p>
          <a:p>
            <a:pPr marL="45720" indent="-45720">
              <a:defRPr/>
            </a:pPr>
            <a:r>
              <a:rPr lang="en-US" altLang="en-US" sz="700" baseline="30000" dirty="0">
                <a:solidFill>
                  <a:schemeClr val="tx1"/>
                </a:solidFill>
                <a:latin typeface="Arial" charset="0"/>
              </a:rPr>
              <a:t>2  </a:t>
            </a:r>
            <a:r>
              <a:rPr lang="en-US" sz="700" dirty="0">
                <a:solidFill>
                  <a:schemeClr val="tx1"/>
                </a:solidFill>
                <a:latin typeface="Arial" charset="0"/>
              </a:rPr>
              <a:t>World Bank and African Development Bank (</a:t>
            </a:r>
            <a:r>
              <a:rPr lang="en-US" sz="700" dirty="0" err="1">
                <a:solidFill>
                  <a:schemeClr val="tx1"/>
                </a:solidFill>
                <a:latin typeface="Arial" charset="0"/>
              </a:rPr>
              <a:t>AfDB</a:t>
            </a:r>
            <a:r>
              <a:rPr lang="en-US" sz="700" dirty="0">
                <a:solidFill>
                  <a:schemeClr val="tx1"/>
                </a:solidFill>
                <a:latin typeface="Arial" charset="0"/>
              </a:rPr>
              <a:t>) joint report, </a:t>
            </a:r>
            <a:r>
              <a:rPr lang="en-US" sz="700" i="1" dirty="0" err="1">
                <a:solidFill>
                  <a:schemeClr val="tx1"/>
                </a:solidFill>
                <a:latin typeface="Arial" charset="0"/>
              </a:rPr>
              <a:t>eTransform</a:t>
            </a:r>
            <a:r>
              <a:rPr lang="en-US" sz="700" i="1" dirty="0">
                <a:solidFill>
                  <a:schemeClr val="tx1"/>
                </a:solidFill>
                <a:latin typeface="Arial" charset="0"/>
              </a:rPr>
              <a:t> Africa: The Transformational Use of Information and Communication Technologies in Africa, </a:t>
            </a:r>
            <a:r>
              <a:rPr lang="en-US" sz="700" dirty="0">
                <a:solidFill>
                  <a:schemeClr val="tx1"/>
                </a:solidFill>
                <a:latin typeface="Arial" charset="0"/>
                <a:hlinkClick r:id="rId3"/>
              </a:rPr>
              <a:t>http://web.worldbank.org/WBSITE/EXTERNAL/TOPICS/EXTINFORMATIONANDCOMMUNICATIONANDTECHNOLOGIES/0,,contentMDK:23262578~pagePK:210058~piPK:210062~theSitePK:282823,00.html</a:t>
            </a:r>
            <a:endParaRPr lang="en-US" altLang="en-US" sz="700" dirty="0">
              <a:solidFill>
                <a:schemeClr val="tx1"/>
              </a:solidFill>
              <a:latin typeface="Arial" charset="0"/>
            </a:endParaRPr>
          </a:p>
          <a:p>
            <a:pPr marL="45720" indent="-45720">
              <a:defRPr/>
            </a:pPr>
            <a:r>
              <a:rPr lang="en-US" altLang="en-US" sz="700" baseline="30000" dirty="0">
                <a:solidFill>
                  <a:schemeClr val="tx1"/>
                </a:solidFill>
                <a:latin typeface="Arial" charset="0"/>
              </a:rPr>
              <a:t>3 </a:t>
            </a:r>
            <a:r>
              <a:rPr lang="en-US" altLang="en-US" sz="700" dirty="0">
                <a:solidFill>
                  <a:schemeClr val="tx1"/>
                </a:solidFill>
                <a:latin typeface="Arial" charset="0"/>
              </a:rPr>
              <a:t> </a:t>
            </a:r>
            <a:r>
              <a:rPr lang="en-US" altLang="en-US" sz="700" dirty="0" err="1">
                <a:solidFill>
                  <a:schemeClr val="tx1"/>
                </a:solidFill>
                <a:latin typeface="Arial" charset="0"/>
              </a:rPr>
              <a:t>Socialbakers.com</a:t>
            </a:r>
            <a:r>
              <a:rPr lang="en-US" altLang="en-US" sz="700" dirty="0">
                <a:solidFill>
                  <a:schemeClr val="tx1"/>
                </a:solidFill>
                <a:latin typeface="Arial" charset="0"/>
              </a:rPr>
              <a:t>, “Egypt Facebook Statistics”, </a:t>
            </a:r>
            <a:r>
              <a:rPr lang="en-US" altLang="en-US" sz="700" dirty="0">
                <a:solidFill>
                  <a:schemeClr val="tx1"/>
                </a:solidFill>
                <a:latin typeface="Arial" charset="0"/>
                <a:hlinkClick r:id="rId4"/>
              </a:rPr>
              <a:t>http://www.punkinafrica.co.za/2013/07/11/african-facebook-users-infographic/</a:t>
            </a:r>
            <a:endParaRPr lang="en-US" altLang="en-US" sz="700" dirty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4101" name="Title 1"/>
          <p:cNvSpPr>
            <a:spLocks/>
          </p:cNvSpPr>
          <p:nvPr/>
        </p:nvSpPr>
        <p:spPr bwMode="auto">
          <a:xfrm>
            <a:off x="287338" y="1613773"/>
            <a:ext cx="8599487" cy="363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/>
          <a:lstStyle>
            <a:lvl1pPr eaLnBrk="0" hangingPunct="0">
              <a:lnSpc>
                <a:spcPct val="90000"/>
              </a:lnSpc>
              <a:defRPr sz="1400">
                <a:solidFill>
                  <a:schemeClr val="hlink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lnSpc>
                <a:spcPct val="90000"/>
              </a:lnSpc>
              <a:defRPr sz="1400">
                <a:solidFill>
                  <a:schemeClr val="hlink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lnSpc>
                <a:spcPct val="90000"/>
              </a:lnSpc>
              <a:defRPr sz="1400">
                <a:solidFill>
                  <a:schemeClr val="hlink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lnSpc>
                <a:spcPct val="90000"/>
              </a:lnSpc>
              <a:defRPr sz="1400">
                <a:solidFill>
                  <a:schemeClr val="hlink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lnSpc>
                <a:spcPct val="90000"/>
              </a:lnSpc>
              <a:defRPr sz="1400">
                <a:solidFill>
                  <a:schemeClr val="hlink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400">
                <a:solidFill>
                  <a:schemeClr val="hlink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400">
                <a:solidFill>
                  <a:schemeClr val="hlink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400">
                <a:solidFill>
                  <a:schemeClr val="hlink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400">
                <a:solidFill>
                  <a:schemeClr val="hlink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 sz="1600" b="1" dirty="0">
                <a:solidFill>
                  <a:schemeClr val="tx2">
                    <a:lumMod val="40000"/>
                    <a:lumOff val="60000"/>
                  </a:schemeClr>
                </a:solidFill>
                <a:ea typeface="MS PGothic" panose="020B0600070205080204" pitchFamily="34" charset="-128"/>
              </a:rPr>
              <a:t>Africa’s booming technological and </a:t>
            </a:r>
            <a:r>
              <a:rPr lang="en-GB" altLang="en-US" sz="1600" b="1" dirty="0" smtClean="0">
                <a:solidFill>
                  <a:schemeClr val="tx2">
                    <a:lumMod val="40000"/>
                    <a:lumOff val="60000"/>
                  </a:schemeClr>
                </a:solidFill>
                <a:ea typeface="MS PGothic" panose="020B0600070205080204" pitchFamily="34" charset="-128"/>
              </a:rPr>
              <a:t>its 1 Billion potential consumer </a:t>
            </a:r>
            <a:r>
              <a:rPr lang="en-GB" altLang="en-US" sz="1600" b="1" dirty="0">
                <a:solidFill>
                  <a:schemeClr val="tx2">
                    <a:lumMod val="40000"/>
                    <a:lumOff val="60000"/>
                  </a:schemeClr>
                </a:solidFill>
                <a:ea typeface="MS PGothic" panose="020B0600070205080204" pitchFamily="34" charset="-128"/>
              </a:rPr>
              <a:t>revolution is </a:t>
            </a:r>
            <a:r>
              <a:rPr lang="en-GB" altLang="en-US" sz="1600" b="1" dirty="0" smtClean="0">
                <a:solidFill>
                  <a:schemeClr val="tx2">
                    <a:lumMod val="40000"/>
                    <a:lumOff val="60000"/>
                  </a:schemeClr>
                </a:solidFill>
                <a:ea typeface="MS PGothic" panose="020B0600070205080204" pitchFamily="34" charset="-128"/>
              </a:rPr>
              <a:t>underway</a:t>
            </a:r>
            <a:r>
              <a:rPr lang="en-GB" altLang="en-US" sz="1600" b="1" dirty="0">
                <a:solidFill>
                  <a:schemeClr val="tx2">
                    <a:lumMod val="40000"/>
                    <a:lumOff val="60000"/>
                  </a:schemeClr>
                </a:solidFill>
                <a:ea typeface="MS PGothic" panose="020B0600070205080204" pitchFamily="34" charset="-128"/>
              </a:rPr>
              <a:t/>
            </a:r>
            <a:br>
              <a:rPr lang="en-GB" altLang="en-US" sz="1600" b="1" dirty="0">
                <a:solidFill>
                  <a:schemeClr val="tx2">
                    <a:lumMod val="40000"/>
                    <a:lumOff val="60000"/>
                  </a:schemeClr>
                </a:solidFill>
                <a:ea typeface="MS PGothic" panose="020B0600070205080204" pitchFamily="34" charset="-128"/>
              </a:rPr>
            </a:br>
            <a:endParaRPr lang="en-US" altLang="en-US" sz="1600" b="1" dirty="0">
              <a:solidFill>
                <a:schemeClr val="tx2">
                  <a:lumMod val="40000"/>
                  <a:lumOff val="60000"/>
                </a:schemeClr>
              </a:solidFill>
              <a:ea typeface="MS PGothic" panose="020B0600070205080204" pitchFamily="34" charset="-128"/>
            </a:endParaRPr>
          </a:p>
        </p:txBody>
      </p:sp>
      <p:sp>
        <p:nvSpPr>
          <p:cNvPr id="4102" name="Title 1"/>
          <p:cNvSpPr>
            <a:spLocks/>
          </p:cNvSpPr>
          <p:nvPr/>
        </p:nvSpPr>
        <p:spPr bwMode="auto">
          <a:xfrm>
            <a:off x="340518" y="5293442"/>
            <a:ext cx="8599487" cy="363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/>
          <a:lstStyle>
            <a:lvl1pPr eaLnBrk="0" hangingPunct="0">
              <a:lnSpc>
                <a:spcPct val="90000"/>
              </a:lnSpc>
              <a:defRPr sz="1400">
                <a:solidFill>
                  <a:schemeClr val="hlink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lnSpc>
                <a:spcPct val="90000"/>
              </a:lnSpc>
              <a:defRPr sz="1400">
                <a:solidFill>
                  <a:schemeClr val="hlink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lnSpc>
                <a:spcPct val="90000"/>
              </a:lnSpc>
              <a:defRPr sz="1400">
                <a:solidFill>
                  <a:schemeClr val="hlink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lnSpc>
                <a:spcPct val="90000"/>
              </a:lnSpc>
              <a:defRPr sz="1400">
                <a:solidFill>
                  <a:schemeClr val="hlink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lnSpc>
                <a:spcPct val="90000"/>
              </a:lnSpc>
              <a:defRPr sz="1400">
                <a:solidFill>
                  <a:schemeClr val="hlink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400">
                <a:solidFill>
                  <a:schemeClr val="hlink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400">
                <a:solidFill>
                  <a:schemeClr val="hlink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400">
                <a:solidFill>
                  <a:schemeClr val="hlink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400">
                <a:solidFill>
                  <a:schemeClr val="hlink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600" b="1" dirty="0">
                <a:solidFill>
                  <a:schemeClr val="tx2">
                    <a:lumMod val="40000"/>
                    <a:lumOff val="60000"/>
                  </a:schemeClr>
                </a:solidFill>
                <a:ea typeface="MS PGothic" panose="020B0600070205080204" pitchFamily="34" charset="-128"/>
              </a:rPr>
              <a:t>Technology will play a key role in driving this transformation… </a:t>
            </a:r>
          </a:p>
          <a:p>
            <a:pPr eaLnBrk="1" hangingPunct="1"/>
            <a:r>
              <a:rPr lang="en-GB" altLang="en-US" sz="1600" b="1" dirty="0">
                <a:solidFill>
                  <a:schemeClr val="tx2">
                    <a:lumMod val="40000"/>
                    <a:lumOff val="60000"/>
                  </a:schemeClr>
                </a:solidFill>
                <a:ea typeface="MS PGothic" panose="020B0600070205080204" pitchFamily="34" charset="-128"/>
              </a:rPr>
              <a:t/>
            </a:r>
            <a:br>
              <a:rPr lang="en-GB" altLang="en-US" sz="1600" b="1" dirty="0">
                <a:solidFill>
                  <a:schemeClr val="tx2">
                    <a:lumMod val="40000"/>
                    <a:lumOff val="60000"/>
                  </a:schemeClr>
                </a:solidFill>
                <a:ea typeface="MS PGothic" panose="020B0600070205080204" pitchFamily="34" charset="-128"/>
              </a:rPr>
            </a:br>
            <a:endParaRPr lang="en-US" altLang="en-US" sz="1600" b="1" dirty="0">
              <a:solidFill>
                <a:schemeClr val="tx2">
                  <a:lumMod val="40000"/>
                  <a:lumOff val="60000"/>
                </a:schemeClr>
              </a:solidFill>
              <a:ea typeface="MS PGothic" panose="020B0600070205080204" pitchFamily="34" charset="-128"/>
            </a:endParaRPr>
          </a:p>
        </p:txBody>
      </p:sp>
      <p:cxnSp>
        <p:nvCxnSpPr>
          <p:cNvPr id="4103" name="Straight Arrow Connector 16"/>
          <p:cNvCxnSpPr>
            <a:cxnSpLocks noChangeShapeType="1"/>
          </p:cNvCxnSpPr>
          <p:nvPr/>
        </p:nvCxnSpPr>
        <p:spPr bwMode="auto">
          <a:xfrm>
            <a:off x="287338" y="4621213"/>
            <a:ext cx="2289175" cy="565150"/>
          </a:xfrm>
          <a:prstGeom prst="straightConnector1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 type="arrow" w="med" len="med"/>
              </a14:hiddenLine>
            </a:ext>
          </a:extLst>
        </p:spPr>
      </p:cxnSp>
      <p:sp>
        <p:nvSpPr>
          <p:cNvPr id="4104" name="Text Box 9"/>
          <p:cNvSpPr txBox="1">
            <a:spLocks noChangeArrowheads="1"/>
          </p:cNvSpPr>
          <p:nvPr/>
        </p:nvSpPr>
        <p:spPr bwMode="auto">
          <a:xfrm>
            <a:off x="6718300" y="3806825"/>
            <a:ext cx="1585042" cy="6771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lnSpc>
                <a:spcPct val="90000"/>
              </a:lnSpc>
              <a:defRPr sz="1400">
                <a:solidFill>
                  <a:schemeClr val="hlink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lnSpc>
                <a:spcPct val="90000"/>
              </a:lnSpc>
              <a:defRPr sz="1400">
                <a:solidFill>
                  <a:schemeClr val="hlink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lnSpc>
                <a:spcPct val="90000"/>
              </a:lnSpc>
              <a:defRPr sz="1400">
                <a:solidFill>
                  <a:schemeClr val="hlink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lnSpc>
                <a:spcPct val="90000"/>
              </a:lnSpc>
              <a:defRPr sz="1400">
                <a:solidFill>
                  <a:schemeClr val="hlink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lnSpc>
                <a:spcPct val="90000"/>
              </a:lnSpc>
              <a:defRPr sz="1400">
                <a:solidFill>
                  <a:schemeClr val="hlink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400">
                <a:solidFill>
                  <a:schemeClr val="hlink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400">
                <a:solidFill>
                  <a:schemeClr val="hlink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400">
                <a:solidFill>
                  <a:schemeClr val="hlink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400">
                <a:solidFill>
                  <a:schemeClr val="hlink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spcAft>
                <a:spcPct val="50000"/>
              </a:spcAft>
              <a:buClr>
                <a:schemeClr val="tx1"/>
              </a:buClr>
            </a:pPr>
            <a:r>
              <a:rPr lang="en-US" altLang="en-US" sz="4400" b="1" dirty="0" smtClean="0">
                <a:solidFill>
                  <a:schemeClr val="accent2"/>
                </a:solidFill>
                <a:ea typeface="MS PGothic" panose="020B0600070205080204" pitchFamily="34" charset="-128"/>
                <a:cs typeface="Arial" panose="020B0604020202020204" pitchFamily="34" charset="0"/>
              </a:rPr>
              <a:t>100M</a:t>
            </a:r>
            <a:endParaRPr lang="en-US" altLang="en-US" sz="4400" b="1" dirty="0">
              <a:solidFill>
                <a:schemeClr val="accent2"/>
              </a:solidFill>
              <a:ea typeface="MS PGothic" panose="020B0600070205080204" pitchFamily="34" charset="-128"/>
              <a:cs typeface="Arial" panose="020B0604020202020204" pitchFamily="34" charset="0"/>
            </a:endParaRPr>
          </a:p>
        </p:txBody>
      </p:sp>
      <p:sp>
        <p:nvSpPr>
          <p:cNvPr id="4105" name="Text Box 9"/>
          <p:cNvSpPr txBox="1">
            <a:spLocks noChangeArrowheads="1"/>
          </p:cNvSpPr>
          <p:nvPr/>
        </p:nvSpPr>
        <p:spPr bwMode="auto">
          <a:xfrm>
            <a:off x="3784600" y="3806825"/>
            <a:ext cx="1568450" cy="67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lnSpc>
                <a:spcPct val="90000"/>
              </a:lnSpc>
              <a:defRPr sz="1400">
                <a:solidFill>
                  <a:schemeClr val="hlink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lnSpc>
                <a:spcPct val="90000"/>
              </a:lnSpc>
              <a:defRPr sz="1400">
                <a:solidFill>
                  <a:schemeClr val="hlink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lnSpc>
                <a:spcPct val="90000"/>
              </a:lnSpc>
              <a:defRPr sz="1400">
                <a:solidFill>
                  <a:schemeClr val="hlink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lnSpc>
                <a:spcPct val="90000"/>
              </a:lnSpc>
              <a:defRPr sz="1400">
                <a:solidFill>
                  <a:schemeClr val="hlink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lnSpc>
                <a:spcPct val="90000"/>
              </a:lnSpc>
              <a:defRPr sz="1400">
                <a:solidFill>
                  <a:schemeClr val="hlink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400">
                <a:solidFill>
                  <a:schemeClr val="hlink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400">
                <a:solidFill>
                  <a:schemeClr val="hlink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400">
                <a:solidFill>
                  <a:schemeClr val="hlink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400">
                <a:solidFill>
                  <a:schemeClr val="hlink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spcAft>
                <a:spcPct val="50000"/>
              </a:spcAft>
              <a:buClr>
                <a:schemeClr val="tx1"/>
              </a:buClr>
            </a:pPr>
            <a:r>
              <a:rPr lang="en-US" altLang="en-US" sz="4400" b="1">
                <a:solidFill>
                  <a:schemeClr val="accent1"/>
                </a:solidFill>
                <a:ea typeface="MS PGothic" panose="020B0600070205080204" pitchFamily="34" charset="-128"/>
                <a:cs typeface="Arial" panose="020B0604020202020204" pitchFamily="34" charset="0"/>
              </a:rPr>
              <a:t>650M</a:t>
            </a:r>
          </a:p>
        </p:txBody>
      </p:sp>
      <p:sp>
        <p:nvSpPr>
          <p:cNvPr id="8" name="Text Box 9"/>
          <p:cNvSpPr txBox="1">
            <a:spLocks noChangeArrowheads="1"/>
          </p:cNvSpPr>
          <p:nvPr/>
        </p:nvSpPr>
        <p:spPr bwMode="auto">
          <a:xfrm>
            <a:off x="711200" y="3806825"/>
            <a:ext cx="1770063" cy="67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  <a:spcAft>
                <a:spcPct val="50000"/>
              </a:spcAft>
              <a:buClr>
                <a:schemeClr val="tx1"/>
              </a:buClr>
              <a:defRPr/>
            </a:pPr>
            <a:r>
              <a:rPr lang="en-US" sz="4400" b="1" dirty="0">
                <a:solidFill>
                  <a:schemeClr val="accent4"/>
                </a:solidFill>
                <a:latin typeface="Arial" charset="0"/>
                <a:ea typeface="MS PGothic" pitchFamily="34" charset="-128"/>
                <a:cs typeface="Arial" charset="0"/>
              </a:rPr>
              <a:t>$400B</a:t>
            </a:r>
          </a:p>
        </p:txBody>
      </p:sp>
      <p:sp>
        <p:nvSpPr>
          <p:cNvPr id="4107" name="Rectangle 33"/>
          <p:cNvSpPr>
            <a:spLocks noChangeArrowheads="1"/>
          </p:cNvSpPr>
          <p:nvPr/>
        </p:nvSpPr>
        <p:spPr bwMode="auto">
          <a:xfrm>
            <a:off x="6743700" y="4433888"/>
            <a:ext cx="1828800" cy="369887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rgbClr val="737373"/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lnSpc>
                <a:spcPct val="90000"/>
              </a:lnSpc>
              <a:defRPr sz="1400">
                <a:solidFill>
                  <a:schemeClr val="hlink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lnSpc>
                <a:spcPct val="90000"/>
              </a:lnSpc>
              <a:defRPr sz="1400">
                <a:solidFill>
                  <a:schemeClr val="hlink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lnSpc>
                <a:spcPct val="90000"/>
              </a:lnSpc>
              <a:defRPr sz="1400">
                <a:solidFill>
                  <a:schemeClr val="hlink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lnSpc>
                <a:spcPct val="90000"/>
              </a:lnSpc>
              <a:defRPr sz="1400">
                <a:solidFill>
                  <a:schemeClr val="hlink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lnSpc>
                <a:spcPct val="90000"/>
              </a:lnSpc>
              <a:defRPr sz="1400">
                <a:solidFill>
                  <a:schemeClr val="hlink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400">
                <a:solidFill>
                  <a:schemeClr val="hlink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400">
                <a:solidFill>
                  <a:schemeClr val="hlink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400">
                <a:solidFill>
                  <a:schemeClr val="hlink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400">
                <a:solidFill>
                  <a:schemeClr val="hlink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00000"/>
              </a:lnSpc>
            </a:pPr>
            <a:r>
              <a:rPr lang="en-US" altLang="en-US" sz="1200" dirty="0">
                <a:solidFill>
                  <a:schemeClr val="tx1"/>
                </a:solidFill>
              </a:rPr>
              <a:t>African </a:t>
            </a:r>
            <a:r>
              <a:rPr lang="en-US" altLang="en-US" sz="1200" b="1" dirty="0">
                <a:solidFill>
                  <a:schemeClr val="accent2"/>
                </a:solidFill>
                <a:ea typeface="MS PGothic" panose="020B0600070205080204" pitchFamily="34" charset="-128"/>
              </a:rPr>
              <a:t>Facebook users</a:t>
            </a:r>
            <a:r>
              <a:rPr lang="en-US" altLang="en-US" sz="1200" dirty="0">
                <a:solidFill>
                  <a:schemeClr val="accent2"/>
                </a:solidFill>
              </a:rPr>
              <a:t> </a:t>
            </a:r>
            <a:r>
              <a:rPr lang="en-US" altLang="en-US" sz="1200" dirty="0">
                <a:solidFill>
                  <a:schemeClr val="tx1"/>
                </a:solidFill>
              </a:rPr>
              <a:t>as of </a:t>
            </a:r>
            <a:r>
              <a:rPr lang="en-US" altLang="en-US" sz="1200" b="1" dirty="0" smtClean="0">
                <a:solidFill>
                  <a:schemeClr val="tx1"/>
                </a:solidFill>
              </a:rPr>
              <a:t>September 2014</a:t>
            </a:r>
            <a:endParaRPr lang="en-US" altLang="en-US" sz="1200" baseline="30000" dirty="0">
              <a:solidFill>
                <a:schemeClr val="tx1"/>
              </a:solidFill>
            </a:endParaRPr>
          </a:p>
        </p:txBody>
      </p:sp>
      <p:sp>
        <p:nvSpPr>
          <p:cNvPr id="10" name="Rectangle 35"/>
          <p:cNvSpPr>
            <a:spLocks noChangeArrowheads="1"/>
          </p:cNvSpPr>
          <p:nvPr/>
        </p:nvSpPr>
        <p:spPr bwMode="auto">
          <a:xfrm>
            <a:off x="742950" y="4433888"/>
            <a:ext cx="1822450" cy="7397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prstShdw prst="shdw17" dist="17961" dir="2700000">
              <a:srgbClr val="C0C0C0">
                <a:gamma/>
                <a:shade val="60000"/>
                <a:invGamma/>
              </a:srgbClr>
            </a:prstShdw>
          </a:effectLst>
        </p:spPr>
        <p:txBody>
          <a:bodyPr lIns="0" tIns="0" rIns="0" bIns="0">
            <a:spAutoFit/>
          </a:bodyPr>
          <a:lstStyle/>
          <a:p>
            <a:pPr>
              <a:defRPr/>
            </a:pPr>
            <a:r>
              <a:rPr lang="en-US" sz="1200" dirty="0">
                <a:solidFill>
                  <a:schemeClr val="tx1"/>
                </a:solidFill>
                <a:latin typeface="Arial" charset="0"/>
              </a:rPr>
              <a:t>The expected growth in Africa’s </a:t>
            </a:r>
            <a:r>
              <a:rPr lang="en-US" sz="1200" b="1" dirty="0">
                <a:solidFill>
                  <a:schemeClr val="accent4"/>
                </a:solidFill>
                <a:latin typeface="Arial" charset="0"/>
                <a:ea typeface="MS PGothic" pitchFamily="34" charset="-128"/>
              </a:rPr>
              <a:t>consumer-facing industries</a:t>
            </a:r>
            <a:r>
              <a:rPr lang="en-US" sz="1200" dirty="0">
                <a:solidFill>
                  <a:schemeClr val="tx1"/>
                </a:solidFill>
                <a:latin typeface="Arial" charset="0"/>
              </a:rPr>
              <a:t> between now and </a:t>
            </a:r>
            <a:r>
              <a:rPr lang="en-US" sz="1200" b="1" dirty="0">
                <a:solidFill>
                  <a:schemeClr val="tx1"/>
                </a:solidFill>
                <a:latin typeface="Arial" charset="0"/>
              </a:rPr>
              <a:t>2020</a:t>
            </a:r>
            <a:r>
              <a:rPr lang="en-US" sz="1200" baseline="30000" dirty="0">
                <a:solidFill>
                  <a:schemeClr val="tx1"/>
                </a:solidFill>
                <a:latin typeface="Arial" charset="0"/>
              </a:rPr>
              <a:t>1</a:t>
            </a:r>
          </a:p>
        </p:txBody>
      </p:sp>
      <p:sp>
        <p:nvSpPr>
          <p:cNvPr id="4109" name="Rectangle 37"/>
          <p:cNvSpPr>
            <a:spLocks noChangeArrowheads="1"/>
          </p:cNvSpPr>
          <p:nvPr/>
        </p:nvSpPr>
        <p:spPr bwMode="auto">
          <a:xfrm>
            <a:off x="3843338" y="4433888"/>
            <a:ext cx="1828800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lnSpc>
                <a:spcPct val="90000"/>
              </a:lnSpc>
              <a:defRPr sz="1400">
                <a:solidFill>
                  <a:schemeClr val="hlink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lnSpc>
                <a:spcPct val="90000"/>
              </a:lnSpc>
              <a:defRPr sz="1400">
                <a:solidFill>
                  <a:schemeClr val="hlink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lnSpc>
                <a:spcPct val="90000"/>
              </a:lnSpc>
              <a:defRPr sz="1400">
                <a:solidFill>
                  <a:schemeClr val="hlink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lnSpc>
                <a:spcPct val="90000"/>
              </a:lnSpc>
              <a:defRPr sz="1400">
                <a:solidFill>
                  <a:schemeClr val="hlink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lnSpc>
                <a:spcPct val="90000"/>
              </a:lnSpc>
              <a:defRPr sz="1400">
                <a:solidFill>
                  <a:schemeClr val="hlink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400">
                <a:solidFill>
                  <a:schemeClr val="hlink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400">
                <a:solidFill>
                  <a:schemeClr val="hlink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400">
                <a:solidFill>
                  <a:schemeClr val="hlink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400">
                <a:solidFill>
                  <a:schemeClr val="hlink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200" b="1">
                <a:solidFill>
                  <a:schemeClr val="accent1"/>
                </a:solidFill>
                <a:ea typeface="MS PGothic" panose="020B0600070205080204" pitchFamily="34" charset="-128"/>
              </a:rPr>
              <a:t>Mobile subscribers </a:t>
            </a:r>
            <a:br>
              <a:rPr lang="en-US" altLang="en-US" sz="1200" b="1">
                <a:solidFill>
                  <a:schemeClr val="accent1"/>
                </a:solidFill>
                <a:ea typeface="MS PGothic" panose="020B0600070205080204" pitchFamily="34" charset="-128"/>
              </a:rPr>
            </a:br>
            <a:r>
              <a:rPr lang="en-US" altLang="en-US" sz="1200" b="1">
                <a:solidFill>
                  <a:schemeClr val="tx1"/>
                </a:solidFill>
                <a:ea typeface="MS PGothic" panose="020B0600070205080204" pitchFamily="34" charset="-128"/>
              </a:rPr>
              <a:t>at the start of 2012, </a:t>
            </a:r>
            <a:r>
              <a:rPr lang="en-US" altLang="en-US" sz="1200">
                <a:solidFill>
                  <a:schemeClr val="tx1"/>
                </a:solidFill>
              </a:rPr>
              <a:t>making the African mobile telephony market larger than EU or US</a:t>
            </a:r>
            <a:r>
              <a:rPr lang="en-US" altLang="en-US" sz="1200" baseline="3000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25" name="Right Arrow 24"/>
          <p:cNvSpPr/>
          <p:nvPr/>
        </p:nvSpPr>
        <p:spPr bwMode="auto">
          <a:xfrm rot="16200000">
            <a:off x="631031" y="2340769"/>
            <a:ext cx="1395413" cy="1139825"/>
          </a:xfrm>
          <a:prstGeom prst="rightArrow">
            <a:avLst/>
          </a:prstGeom>
          <a:noFill/>
          <a:ln w="88900" cap="rnd" cmpd="sng" algn="ctr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lnSpc>
                <a:spcPct val="90000"/>
              </a:lnSpc>
              <a:defRPr/>
            </a:pPr>
            <a:endParaRPr lang="en-US">
              <a:latin typeface="Arial" charset="0"/>
            </a:endParaRPr>
          </a:p>
        </p:txBody>
      </p:sp>
      <p:pic>
        <p:nvPicPr>
          <p:cNvPr id="4111" name="Picture 28" descr="IbmCaiAfrica_RapidChangeMobile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3650" y="2305050"/>
            <a:ext cx="1127125" cy="1362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12" name="Picture 30" descr="IbmCaiAfrica_RapidChangeFb.png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1000" y="2546350"/>
            <a:ext cx="1123950" cy="1120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98134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eaLnBrk="1" hangingPunct="1"/>
            <a:r>
              <a:rPr lang="en-US" altLang="en-US" sz="2800" dirty="0" smtClean="0"/>
              <a:t>Are Africa’s IT leaders ready? </a:t>
            </a:r>
            <a:br>
              <a:rPr lang="en-US" altLang="en-US" sz="2800" dirty="0" smtClean="0"/>
            </a:br>
            <a:r>
              <a:rPr lang="en-US" altLang="en-US" sz="2800" dirty="0" smtClean="0"/>
              <a:t>To find out, we surveyed 180 Africa-based IT decision makers</a:t>
            </a:r>
          </a:p>
        </p:txBody>
      </p:sp>
      <p:sp>
        <p:nvSpPr>
          <p:cNvPr id="5123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182563" y="6537325"/>
            <a:ext cx="366712" cy="18415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lnSpc>
                <a:spcPct val="90000"/>
              </a:lnSpc>
              <a:defRPr sz="1400">
                <a:solidFill>
                  <a:schemeClr val="hlink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lnSpc>
                <a:spcPct val="90000"/>
              </a:lnSpc>
              <a:defRPr sz="1400">
                <a:solidFill>
                  <a:schemeClr val="hlink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lnSpc>
                <a:spcPct val="90000"/>
              </a:lnSpc>
              <a:defRPr sz="1400">
                <a:solidFill>
                  <a:schemeClr val="hlink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lnSpc>
                <a:spcPct val="90000"/>
              </a:lnSpc>
              <a:defRPr sz="1400">
                <a:solidFill>
                  <a:schemeClr val="hlink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lnSpc>
                <a:spcPct val="90000"/>
              </a:lnSpc>
              <a:defRPr sz="1400">
                <a:solidFill>
                  <a:schemeClr val="hlink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400">
                <a:solidFill>
                  <a:schemeClr val="hlink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400">
                <a:solidFill>
                  <a:schemeClr val="hlink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400">
                <a:solidFill>
                  <a:schemeClr val="hlink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400">
                <a:solidFill>
                  <a:schemeClr val="hlink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00000"/>
              </a:lnSpc>
            </a:pPr>
            <a:fld id="{7F88FFEB-B113-4ABA-94FA-18FFEE12ABF3}" type="slidenum">
              <a:rPr lang="en-US" altLang="en-US" sz="800">
                <a:solidFill>
                  <a:schemeClr val="tx1"/>
                </a:solidFill>
              </a:rPr>
              <a:pPr eaLnBrk="1" hangingPunct="1">
                <a:lnSpc>
                  <a:spcPct val="100000"/>
                </a:lnSpc>
              </a:pPr>
              <a:t>3</a:t>
            </a:fld>
            <a:endParaRPr lang="en-US" altLang="en-US" sz="800">
              <a:solidFill>
                <a:schemeClr val="tx1"/>
              </a:solidFill>
            </a:endParaRPr>
          </a:p>
        </p:txBody>
      </p:sp>
      <p:sp>
        <p:nvSpPr>
          <p:cNvPr id="5124" name="Rectangle 31"/>
          <p:cNvSpPr>
            <a:spLocks noChangeArrowheads="1"/>
          </p:cNvSpPr>
          <p:nvPr/>
        </p:nvSpPr>
        <p:spPr bwMode="auto">
          <a:xfrm>
            <a:off x="201613" y="1693863"/>
            <a:ext cx="2555875" cy="314325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rgbClr val="737373">
                <a:alpha val="74997"/>
              </a:srgb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lnSpc>
                <a:spcPct val="90000"/>
              </a:lnSpc>
              <a:defRPr sz="1400">
                <a:solidFill>
                  <a:schemeClr val="hlink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lnSpc>
                <a:spcPct val="90000"/>
              </a:lnSpc>
              <a:defRPr sz="1400">
                <a:solidFill>
                  <a:schemeClr val="hlink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lnSpc>
                <a:spcPct val="90000"/>
              </a:lnSpc>
              <a:defRPr sz="1400">
                <a:solidFill>
                  <a:schemeClr val="hlink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lnSpc>
                <a:spcPct val="90000"/>
              </a:lnSpc>
              <a:defRPr sz="1400">
                <a:solidFill>
                  <a:schemeClr val="hlink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lnSpc>
                <a:spcPct val="90000"/>
              </a:lnSpc>
              <a:defRPr sz="1400">
                <a:solidFill>
                  <a:schemeClr val="hlink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400">
                <a:solidFill>
                  <a:schemeClr val="hlink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400">
                <a:solidFill>
                  <a:schemeClr val="hlink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400">
                <a:solidFill>
                  <a:schemeClr val="hlink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400">
                <a:solidFill>
                  <a:schemeClr val="hlink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Aft>
                <a:spcPct val="50000"/>
              </a:spcAft>
              <a:buClr>
                <a:schemeClr val="tx1"/>
              </a:buClr>
            </a:pPr>
            <a:r>
              <a:rPr lang="en-US" altLang="en-US" sz="1600" b="1">
                <a:solidFill>
                  <a:schemeClr val="tx1"/>
                </a:solidFill>
              </a:rPr>
              <a:t>Respondent distribution</a:t>
            </a:r>
            <a:endParaRPr lang="en-US" altLang="en-US" sz="1600" i="1">
              <a:solidFill>
                <a:schemeClr val="tx1"/>
              </a:solidFill>
            </a:endParaRPr>
          </a:p>
        </p:txBody>
      </p:sp>
      <p:sp>
        <p:nvSpPr>
          <p:cNvPr id="5125" name="Oval 23"/>
          <p:cNvSpPr>
            <a:spLocks noChangeArrowheads="1"/>
          </p:cNvSpPr>
          <p:nvPr/>
        </p:nvSpPr>
        <p:spPr bwMode="auto">
          <a:xfrm>
            <a:off x="6759575" y="2922588"/>
            <a:ext cx="1549400" cy="1550987"/>
          </a:xfrm>
          <a:prstGeom prst="ellipse">
            <a:avLst/>
          </a:prstGeom>
          <a:solidFill>
            <a:srgbClr val="EBEBEC"/>
          </a:solidFill>
          <a:ln>
            <a:noFill/>
          </a:ln>
          <a:extLst>
            <a:ext uri="{91240B29-F687-4F45-9708-019B960494DF}">
              <a14:hiddenLine xmlns:a14="http://schemas.microsoft.com/office/drawing/2010/main" w="12700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lnSpc>
                <a:spcPct val="90000"/>
              </a:lnSpc>
              <a:defRPr sz="1400">
                <a:solidFill>
                  <a:schemeClr val="hlink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lnSpc>
                <a:spcPct val="90000"/>
              </a:lnSpc>
              <a:defRPr sz="1400">
                <a:solidFill>
                  <a:schemeClr val="hlink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lnSpc>
                <a:spcPct val="90000"/>
              </a:lnSpc>
              <a:defRPr sz="1400">
                <a:solidFill>
                  <a:schemeClr val="hlink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lnSpc>
                <a:spcPct val="90000"/>
              </a:lnSpc>
              <a:defRPr sz="1400">
                <a:solidFill>
                  <a:schemeClr val="hlink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lnSpc>
                <a:spcPct val="90000"/>
              </a:lnSpc>
              <a:defRPr sz="1400">
                <a:solidFill>
                  <a:schemeClr val="hlink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400">
                <a:solidFill>
                  <a:schemeClr val="hlink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400">
                <a:solidFill>
                  <a:schemeClr val="hlink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400">
                <a:solidFill>
                  <a:schemeClr val="hlink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400">
                <a:solidFill>
                  <a:schemeClr val="hlink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en-US" altLang="en-US"/>
          </a:p>
        </p:txBody>
      </p:sp>
      <p:graphicFrame>
        <p:nvGraphicFramePr>
          <p:cNvPr id="5126" name="Object 24"/>
          <p:cNvGraphicFramePr>
            <a:graphicFrameLocks noChangeAspect="1"/>
          </p:cNvGraphicFramePr>
          <p:nvPr/>
        </p:nvGraphicFramePr>
        <p:xfrm>
          <a:off x="6259513" y="2830513"/>
          <a:ext cx="2549525" cy="1735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4" r:id="rId4" imgW="2548349" imgH="1737511" progId="Excel.Chart.8">
                  <p:embed/>
                </p:oleObj>
              </mc:Choice>
              <mc:Fallback>
                <p:oleObj r:id="rId4" imgW="2548349" imgH="1737511" progId="Excel.Char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59513" y="2830513"/>
                        <a:ext cx="2549525" cy="17351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127" name="Rectangle 11"/>
          <p:cNvSpPr>
            <a:spLocks noChangeArrowheads="1"/>
          </p:cNvSpPr>
          <p:nvPr/>
        </p:nvSpPr>
        <p:spPr bwMode="auto">
          <a:xfrm>
            <a:off x="6616700" y="2297113"/>
            <a:ext cx="1817688" cy="412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tIns="45716" bIns="45716"/>
          <a:lstStyle>
            <a:lvl1pPr eaLnBrk="0" hangingPunct="0">
              <a:lnSpc>
                <a:spcPct val="90000"/>
              </a:lnSpc>
              <a:defRPr sz="1400">
                <a:solidFill>
                  <a:schemeClr val="hlink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lnSpc>
                <a:spcPct val="90000"/>
              </a:lnSpc>
              <a:defRPr sz="1400">
                <a:solidFill>
                  <a:schemeClr val="hlink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lnSpc>
                <a:spcPct val="90000"/>
              </a:lnSpc>
              <a:defRPr sz="1400">
                <a:solidFill>
                  <a:schemeClr val="hlink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lnSpc>
                <a:spcPct val="90000"/>
              </a:lnSpc>
              <a:defRPr sz="1400">
                <a:solidFill>
                  <a:schemeClr val="hlink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lnSpc>
                <a:spcPct val="90000"/>
              </a:lnSpc>
              <a:defRPr sz="1400">
                <a:solidFill>
                  <a:schemeClr val="hlink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400">
                <a:solidFill>
                  <a:schemeClr val="hlink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400">
                <a:solidFill>
                  <a:schemeClr val="hlink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400">
                <a:solidFill>
                  <a:schemeClr val="hlink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400">
                <a:solidFill>
                  <a:schemeClr val="hlink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1200" b="1">
                <a:solidFill>
                  <a:schemeClr val="tx1"/>
                </a:solidFill>
              </a:rPr>
              <a:t>Number of Employees</a:t>
            </a:r>
          </a:p>
        </p:txBody>
      </p:sp>
      <p:sp>
        <p:nvSpPr>
          <p:cNvPr id="5128" name="Oval 25"/>
          <p:cNvSpPr>
            <a:spLocks noChangeArrowheads="1"/>
          </p:cNvSpPr>
          <p:nvPr/>
        </p:nvSpPr>
        <p:spPr bwMode="auto">
          <a:xfrm>
            <a:off x="7180263" y="3343275"/>
            <a:ext cx="708025" cy="708025"/>
          </a:xfrm>
          <a:prstGeom prst="ellipse">
            <a:avLst/>
          </a:prstGeom>
          <a:solidFill>
            <a:schemeClr val="bg1"/>
          </a:solidFill>
          <a:ln w="184150" algn="ctr">
            <a:solidFill>
              <a:srgbClr val="EBEBEC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lnSpc>
                <a:spcPct val="90000"/>
              </a:lnSpc>
              <a:defRPr sz="1400">
                <a:solidFill>
                  <a:schemeClr val="hlink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lnSpc>
                <a:spcPct val="90000"/>
              </a:lnSpc>
              <a:defRPr sz="1400">
                <a:solidFill>
                  <a:schemeClr val="hlink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lnSpc>
                <a:spcPct val="90000"/>
              </a:lnSpc>
              <a:defRPr sz="1400">
                <a:solidFill>
                  <a:schemeClr val="hlink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lnSpc>
                <a:spcPct val="90000"/>
              </a:lnSpc>
              <a:defRPr sz="1400">
                <a:solidFill>
                  <a:schemeClr val="hlink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lnSpc>
                <a:spcPct val="90000"/>
              </a:lnSpc>
              <a:defRPr sz="1400">
                <a:solidFill>
                  <a:schemeClr val="hlink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400">
                <a:solidFill>
                  <a:schemeClr val="hlink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400">
                <a:solidFill>
                  <a:schemeClr val="hlink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400">
                <a:solidFill>
                  <a:schemeClr val="hlink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400">
                <a:solidFill>
                  <a:schemeClr val="hlink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en-US" altLang="en-US"/>
          </a:p>
        </p:txBody>
      </p:sp>
      <p:sp>
        <p:nvSpPr>
          <p:cNvPr id="5129" name="Rectangle 27"/>
          <p:cNvSpPr>
            <a:spLocks noChangeArrowheads="1"/>
          </p:cNvSpPr>
          <p:nvPr/>
        </p:nvSpPr>
        <p:spPr bwMode="auto">
          <a:xfrm>
            <a:off x="8378825" y="3370263"/>
            <a:ext cx="857250" cy="373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lnSpc>
                <a:spcPct val="90000"/>
              </a:lnSpc>
              <a:defRPr sz="1400">
                <a:solidFill>
                  <a:schemeClr val="hlink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lnSpc>
                <a:spcPct val="90000"/>
              </a:lnSpc>
              <a:defRPr sz="1400">
                <a:solidFill>
                  <a:schemeClr val="hlink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lnSpc>
                <a:spcPct val="90000"/>
              </a:lnSpc>
              <a:defRPr sz="1400">
                <a:solidFill>
                  <a:schemeClr val="hlink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lnSpc>
                <a:spcPct val="90000"/>
              </a:lnSpc>
              <a:defRPr sz="1400">
                <a:solidFill>
                  <a:schemeClr val="hlink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lnSpc>
                <a:spcPct val="90000"/>
              </a:lnSpc>
              <a:defRPr sz="1400">
                <a:solidFill>
                  <a:schemeClr val="hlink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400">
                <a:solidFill>
                  <a:schemeClr val="hlink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400">
                <a:solidFill>
                  <a:schemeClr val="hlink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400">
                <a:solidFill>
                  <a:schemeClr val="hlink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400">
                <a:solidFill>
                  <a:schemeClr val="hlink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900" b="1">
                <a:solidFill>
                  <a:schemeClr val="accent1"/>
                </a:solidFill>
              </a:rPr>
              <a:t>44%</a:t>
            </a:r>
            <a:br>
              <a:rPr lang="en-US" altLang="en-US" sz="900" b="1">
                <a:solidFill>
                  <a:schemeClr val="accent1"/>
                </a:solidFill>
              </a:rPr>
            </a:br>
            <a:r>
              <a:rPr lang="en-US" altLang="en-US" sz="900" b="1">
                <a:solidFill>
                  <a:schemeClr val="accent1"/>
                </a:solidFill>
              </a:rPr>
              <a:t>50-249 employees</a:t>
            </a:r>
          </a:p>
        </p:txBody>
      </p:sp>
      <p:sp>
        <p:nvSpPr>
          <p:cNvPr id="5130" name="Rectangle 30"/>
          <p:cNvSpPr>
            <a:spLocks noChangeArrowheads="1"/>
          </p:cNvSpPr>
          <p:nvPr/>
        </p:nvSpPr>
        <p:spPr bwMode="auto">
          <a:xfrm>
            <a:off x="6007100" y="4333875"/>
            <a:ext cx="976313" cy="374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lnSpc>
                <a:spcPct val="90000"/>
              </a:lnSpc>
              <a:defRPr sz="1400">
                <a:solidFill>
                  <a:schemeClr val="hlink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lnSpc>
                <a:spcPct val="90000"/>
              </a:lnSpc>
              <a:defRPr sz="1400">
                <a:solidFill>
                  <a:schemeClr val="hlink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lnSpc>
                <a:spcPct val="90000"/>
              </a:lnSpc>
              <a:defRPr sz="1400">
                <a:solidFill>
                  <a:schemeClr val="hlink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lnSpc>
                <a:spcPct val="90000"/>
              </a:lnSpc>
              <a:defRPr sz="1400">
                <a:solidFill>
                  <a:schemeClr val="hlink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lnSpc>
                <a:spcPct val="90000"/>
              </a:lnSpc>
              <a:defRPr sz="1400">
                <a:solidFill>
                  <a:schemeClr val="hlink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400">
                <a:solidFill>
                  <a:schemeClr val="hlink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400">
                <a:solidFill>
                  <a:schemeClr val="hlink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400">
                <a:solidFill>
                  <a:schemeClr val="hlink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400">
                <a:solidFill>
                  <a:schemeClr val="hlink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/>
            <a:r>
              <a:rPr lang="en-US" altLang="en-US" sz="900" b="1">
                <a:solidFill>
                  <a:schemeClr val="accent2"/>
                </a:solidFill>
              </a:rPr>
              <a:t>38%</a:t>
            </a:r>
            <a:br>
              <a:rPr lang="en-US" altLang="en-US" sz="900" b="1">
                <a:solidFill>
                  <a:schemeClr val="accent2"/>
                </a:solidFill>
              </a:rPr>
            </a:br>
            <a:r>
              <a:rPr lang="en-US" altLang="en-US" sz="900" b="1">
                <a:solidFill>
                  <a:schemeClr val="accent2"/>
                </a:solidFill>
              </a:rPr>
              <a:t>250-999 employees</a:t>
            </a:r>
          </a:p>
        </p:txBody>
      </p:sp>
      <p:sp>
        <p:nvSpPr>
          <p:cNvPr id="5131" name="Oval 23"/>
          <p:cNvSpPr>
            <a:spLocks noChangeArrowheads="1"/>
          </p:cNvSpPr>
          <p:nvPr/>
        </p:nvSpPr>
        <p:spPr bwMode="auto">
          <a:xfrm>
            <a:off x="833438" y="2946400"/>
            <a:ext cx="1550987" cy="1550988"/>
          </a:xfrm>
          <a:prstGeom prst="ellipse">
            <a:avLst/>
          </a:prstGeom>
          <a:solidFill>
            <a:srgbClr val="EBEBEC"/>
          </a:solidFill>
          <a:ln>
            <a:noFill/>
          </a:ln>
          <a:extLst>
            <a:ext uri="{91240B29-F687-4F45-9708-019B960494DF}">
              <a14:hiddenLine xmlns:a14="http://schemas.microsoft.com/office/drawing/2010/main" w="12700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lnSpc>
                <a:spcPct val="90000"/>
              </a:lnSpc>
              <a:defRPr sz="1400">
                <a:solidFill>
                  <a:schemeClr val="hlink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lnSpc>
                <a:spcPct val="90000"/>
              </a:lnSpc>
              <a:defRPr sz="1400">
                <a:solidFill>
                  <a:schemeClr val="hlink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lnSpc>
                <a:spcPct val="90000"/>
              </a:lnSpc>
              <a:defRPr sz="1400">
                <a:solidFill>
                  <a:schemeClr val="hlink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lnSpc>
                <a:spcPct val="90000"/>
              </a:lnSpc>
              <a:defRPr sz="1400">
                <a:solidFill>
                  <a:schemeClr val="hlink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lnSpc>
                <a:spcPct val="90000"/>
              </a:lnSpc>
              <a:defRPr sz="1400">
                <a:solidFill>
                  <a:schemeClr val="hlink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400">
                <a:solidFill>
                  <a:schemeClr val="hlink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400">
                <a:solidFill>
                  <a:schemeClr val="hlink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400">
                <a:solidFill>
                  <a:schemeClr val="hlink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400">
                <a:solidFill>
                  <a:schemeClr val="hlink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en-US" altLang="en-US"/>
          </a:p>
        </p:txBody>
      </p:sp>
      <p:graphicFrame>
        <p:nvGraphicFramePr>
          <p:cNvPr id="5132" name="Object 3"/>
          <p:cNvGraphicFramePr>
            <a:graphicFrameLocks noChangeAspect="1"/>
          </p:cNvGraphicFramePr>
          <p:nvPr/>
        </p:nvGraphicFramePr>
        <p:xfrm>
          <a:off x="290513" y="2808288"/>
          <a:ext cx="2647950" cy="18335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5" r:id="rId6" imgW="2645893" imgH="1828959" progId="Excel.Chart.8">
                  <p:embed/>
                </p:oleObj>
              </mc:Choice>
              <mc:Fallback>
                <p:oleObj r:id="rId6" imgW="2645893" imgH="1828959" progId="Excel.Char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0513" y="2808288"/>
                        <a:ext cx="2647950" cy="18335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133" name="Oval 25"/>
          <p:cNvSpPr>
            <a:spLocks noChangeArrowheads="1"/>
          </p:cNvSpPr>
          <p:nvPr/>
        </p:nvSpPr>
        <p:spPr bwMode="auto">
          <a:xfrm>
            <a:off x="1254125" y="3367088"/>
            <a:ext cx="708025" cy="709612"/>
          </a:xfrm>
          <a:prstGeom prst="ellipse">
            <a:avLst/>
          </a:prstGeom>
          <a:solidFill>
            <a:schemeClr val="bg1"/>
          </a:solidFill>
          <a:ln w="184150" algn="ctr">
            <a:solidFill>
              <a:srgbClr val="EBEBEC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lnSpc>
                <a:spcPct val="90000"/>
              </a:lnSpc>
              <a:defRPr sz="1400">
                <a:solidFill>
                  <a:schemeClr val="hlink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lnSpc>
                <a:spcPct val="90000"/>
              </a:lnSpc>
              <a:defRPr sz="1400">
                <a:solidFill>
                  <a:schemeClr val="hlink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lnSpc>
                <a:spcPct val="90000"/>
              </a:lnSpc>
              <a:defRPr sz="1400">
                <a:solidFill>
                  <a:schemeClr val="hlink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lnSpc>
                <a:spcPct val="90000"/>
              </a:lnSpc>
              <a:defRPr sz="1400">
                <a:solidFill>
                  <a:schemeClr val="hlink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lnSpc>
                <a:spcPct val="90000"/>
              </a:lnSpc>
              <a:defRPr sz="1400">
                <a:solidFill>
                  <a:schemeClr val="hlink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400">
                <a:solidFill>
                  <a:schemeClr val="hlink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400">
                <a:solidFill>
                  <a:schemeClr val="hlink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400">
                <a:solidFill>
                  <a:schemeClr val="hlink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400">
                <a:solidFill>
                  <a:schemeClr val="hlink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en-US" altLang="en-US"/>
          </a:p>
        </p:txBody>
      </p:sp>
      <p:sp>
        <p:nvSpPr>
          <p:cNvPr id="5134" name="Rectangle 30"/>
          <p:cNvSpPr>
            <a:spLocks noChangeArrowheads="1"/>
          </p:cNvSpPr>
          <p:nvPr/>
        </p:nvSpPr>
        <p:spPr bwMode="auto">
          <a:xfrm>
            <a:off x="1906588" y="4484688"/>
            <a:ext cx="903287" cy="373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lnSpc>
                <a:spcPct val="90000"/>
              </a:lnSpc>
              <a:defRPr sz="1400">
                <a:solidFill>
                  <a:schemeClr val="hlink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lnSpc>
                <a:spcPct val="90000"/>
              </a:lnSpc>
              <a:defRPr sz="1400">
                <a:solidFill>
                  <a:schemeClr val="hlink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lnSpc>
                <a:spcPct val="90000"/>
              </a:lnSpc>
              <a:defRPr sz="1400">
                <a:solidFill>
                  <a:schemeClr val="hlink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lnSpc>
                <a:spcPct val="90000"/>
              </a:lnSpc>
              <a:defRPr sz="1400">
                <a:solidFill>
                  <a:schemeClr val="hlink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lnSpc>
                <a:spcPct val="90000"/>
              </a:lnSpc>
              <a:defRPr sz="1400">
                <a:solidFill>
                  <a:schemeClr val="hlink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400">
                <a:solidFill>
                  <a:schemeClr val="hlink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400">
                <a:solidFill>
                  <a:schemeClr val="hlink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400">
                <a:solidFill>
                  <a:schemeClr val="hlink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400">
                <a:solidFill>
                  <a:schemeClr val="hlink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900" b="1">
                <a:solidFill>
                  <a:schemeClr val="accent1"/>
                </a:solidFill>
              </a:rPr>
              <a:t>67%</a:t>
            </a:r>
            <a:br>
              <a:rPr lang="en-US" altLang="en-US" sz="900" b="1">
                <a:solidFill>
                  <a:schemeClr val="accent1"/>
                </a:solidFill>
              </a:rPr>
            </a:br>
            <a:r>
              <a:rPr lang="en-US" altLang="en-US" sz="900" b="1">
                <a:solidFill>
                  <a:schemeClr val="accent1"/>
                </a:solidFill>
              </a:rPr>
              <a:t>$10K to less than $50K</a:t>
            </a:r>
          </a:p>
        </p:txBody>
      </p:sp>
      <p:sp>
        <p:nvSpPr>
          <p:cNvPr id="5135" name="Rectangle 32"/>
          <p:cNvSpPr>
            <a:spLocks noChangeArrowheads="1"/>
          </p:cNvSpPr>
          <p:nvPr/>
        </p:nvSpPr>
        <p:spPr bwMode="auto">
          <a:xfrm>
            <a:off x="0" y="2908300"/>
            <a:ext cx="989013" cy="249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lnSpc>
                <a:spcPct val="90000"/>
              </a:lnSpc>
              <a:defRPr sz="1400">
                <a:solidFill>
                  <a:schemeClr val="hlink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lnSpc>
                <a:spcPct val="90000"/>
              </a:lnSpc>
              <a:defRPr sz="1400">
                <a:solidFill>
                  <a:schemeClr val="hlink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lnSpc>
                <a:spcPct val="90000"/>
              </a:lnSpc>
              <a:defRPr sz="1400">
                <a:solidFill>
                  <a:schemeClr val="hlink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lnSpc>
                <a:spcPct val="90000"/>
              </a:lnSpc>
              <a:defRPr sz="1400">
                <a:solidFill>
                  <a:schemeClr val="hlink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lnSpc>
                <a:spcPct val="90000"/>
              </a:lnSpc>
              <a:defRPr sz="1400">
                <a:solidFill>
                  <a:schemeClr val="hlink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400">
                <a:solidFill>
                  <a:schemeClr val="hlink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400">
                <a:solidFill>
                  <a:schemeClr val="hlink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400">
                <a:solidFill>
                  <a:schemeClr val="hlink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400">
                <a:solidFill>
                  <a:schemeClr val="hlink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/>
            <a:r>
              <a:rPr lang="en-US" altLang="en-US" sz="900" b="1">
                <a:solidFill>
                  <a:schemeClr val="accent2"/>
                </a:solidFill>
              </a:rPr>
              <a:t>33%</a:t>
            </a:r>
            <a:br>
              <a:rPr lang="en-US" altLang="en-US" sz="900" b="1">
                <a:solidFill>
                  <a:schemeClr val="accent2"/>
                </a:solidFill>
              </a:rPr>
            </a:br>
            <a:r>
              <a:rPr lang="en-US" altLang="en-US" sz="900" b="1">
                <a:solidFill>
                  <a:schemeClr val="accent2"/>
                </a:solidFill>
              </a:rPr>
              <a:t>$50K or more</a:t>
            </a:r>
          </a:p>
        </p:txBody>
      </p:sp>
      <p:sp>
        <p:nvSpPr>
          <p:cNvPr id="5136" name="Rectangle 11"/>
          <p:cNvSpPr>
            <a:spLocks noChangeArrowheads="1"/>
          </p:cNvSpPr>
          <p:nvPr/>
        </p:nvSpPr>
        <p:spPr bwMode="auto">
          <a:xfrm>
            <a:off x="998538" y="2297113"/>
            <a:ext cx="1220787" cy="412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tIns="45716" bIns="45716"/>
          <a:lstStyle>
            <a:lvl1pPr eaLnBrk="0" hangingPunct="0">
              <a:lnSpc>
                <a:spcPct val="90000"/>
              </a:lnSpc>
              <a:defRPr sz="1400">
                <a:solidFill>
                  <a:schemeClr val="hlink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lnSpc>
                <a:spcPct val="90000"/>
              </a:lnSpc>
              <a:defRPr sz="1400">
                <a:solidFill>
                  <a:schemeClr val="hlink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lnSpc>
                <a:spcPct val="90000"/>
              </a:lnSpc>
              <a:defRPr sz="1400">
                <a:solidFill>
                  <a:schemeClr val="hlink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lnSpc>
                <a:spcPct val="90000"/>
              </a:lnSpc>
              <a:defRPr sz="1400">
                <a:solidFill>
                  <a:schemeClr val="hlink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lnSpc>
                <a:spcPct val="90000"/>
              </a:lnSpc>
              <a:defRPr sz="1400">
                <a:solidFill>
                  <a:schemeClr val="hlink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400">
                <a:solidFill>
                  <a:schemeClr val="hlink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400">
                <a:solidFill>
                  <a:schemeClr val="hlink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400">
                <a:solidFill>
                  <a:schemeClr val="hlink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400">
                <a:solidFill>
                  <a:schemeClr val="hlink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1200" b="1">
                <a:solidFill>
                  <a:schemeClr val="tx1"/>
                </a:solidFill>
              </a:rPr>
              <a:t>IT Spend</a:t>
            </a:r>
          </a:p>
        </p:txBody>
      </p:sp>
      <p:sp>
        <p:nvSpPr>
          <p:cNvPr id="5137" name="Oval 23"/>
          <p:cNvSpPr>
            <a:spLocks noChangeArrowheads="1"/>
          </p:cNvSpPr>
          <p:nvPr/>
        </p:nvSpPr>
        <p:spPr bwMode="auto">
          <a:xfrm>
            <a:off x="3800475" y="2921000"/>
            <a:ext cx="1549400" cy="1550988"/>
          </a:xfrm>
          <a:prstGeom prst="ellipse">
            <a:avLst/>
          </a:prstGeom>
          <a:solidFill>
            <a:srgbClr val="EBEBEC"/>
          </a:solidFill>
          <a:ln>
            <a:noFill/>
          </a:ln>
          <a:extLst>
            <a:ext uri="{91240B29-F687-4F45-9708-019B960494DF}">
              <a14:hiddenLine xmlns:a14="http://schemas.microsoft.com/office/drawing/2010/main" w="12700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lnSpc>
                <a:spcPct val="90000"/>
              </a:lnSpc>
              <a:defRPr sz="1400">
                <a:solidFill>
                  <a:schemeClr val="hlink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lnSpc>
                <a:spcPct val="90000"/>
              </a:lnSpc>
              <a:defRPr sz="1400">
                <a:solidFill>
                  <a:schemeClr val="hlink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lnSpc>
                <a:spcPct val="90000"/>
              </a:lnSpc>
              <a:defRPr sz="1400">
                <a:solidFill>
                  <a:schemeClr val="hlink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lnSpc>
                <a:spcPct val="90000"/>
              </a:lnSpc>
              <a:defRPr sz="1400">
                <a:solidFill>
                  <a:schemeClr val="hlink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lnSpc>
                <a:spcPct val="90000"/>
              </a:lnSpc>
              <a:defRPr sz="1400">
                <a:solidFill>
                  <a:schemeClr val="hlink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400">
                <a:solidFill>
                  <a:schemeClr val="hlink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400">
                <a:solidFill>
                  <a:schemeClr val="hlink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400">
                <a:solidFill>
                  <a:schemeClr val="hlink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400">
                <a:solidFill>
                  <a:schemeClr val="hlink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en-US" altLang="en-US"/>
          </a:p>
        </p:txBody>
      </p:sp>
      <p:graphicFrame>
        <p:nvGraphicFramePr>
          <p:cNvPr id="5138" name="Object 24"/>
          <p:cNvGraphicFramePr>
            <a:graphicFrameLocks noChangeAspect="1"/>
          </p:cNvGraphicFramePr>
          <p:nvPr/>
        </p:nvGraphicFramePr>
        <p:xfrm>
          <a:off x="3300413" y="2828925"/>
          <a:ext cx="2549525" cy="1735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6" r:id="rId8" imgW="2554445" imgH="1737511" progId="Excel.Chart.8">
                  <p:embed/>
                </p:oleObj>
              </mc:Choice>
              <mc:Fallback>
                <p:oleObj r:id="rId8" imgW="2554445" imgH="1737511" progId="Excel.Char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00413" y="2828925"/>
                        <a:ext cx="2549525" cy="17351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139" name="Oval 25"/>
          <p:cNvSpPr>
            <a:spLocks noChangeArrowheads="1"/>
          </p:cNvSpPr>
          <p:nvPr/>
        </p:nvSpPr>
        <p:spPr bwMode="auto">
          <a:xfrm>
            <a:off x="4221163" y="3341688"/>
            <a:ext cx="708025" cy="708025"/>
          </a:xfrm>
          <a:prstGeom prst="ellipse">
            <a:avLst/>
          </a:prstGeom>
          <a:solidFill>
            <a:schemeClr val="bg1"/>
          </a:solidFill>
          <a:ln w="184150" algn="ctr">
            <a:solidFill>
              <a:srgbClr val="EBEBEC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lnSpc>
                <a:spcPct val="90000"/>
              </a:lnSpc>
              <a:defRPr sz="1400">
                <a:solidFill>
                  <a:schemeClr val="hlink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lnSpc>
                <a:spcPct val="90000"/>
              </a:lnSpc>
              <a:defRPr sz="1400">
                <a:solidFill>
                  <a:schemeClr val="hlink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lnSpc>
                <a:spcPct val="90000"/>
              </a:lnSpc>
              <a:defRPr sz="1400">
                <a:solidFill>
                  <a:schemeClr val="hlink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lnSpc>
                <a:spcPct val="90000"/>
              </a:lnSpc>
              <a:defRPr sz="1400">
                <a:solidFill>
                  <a:schemeClr val="hlink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lnSpc>
                <a:spcPct val="90000"/>
              </a:lnSpc>
              <a:defRPr sz="1400">
                <a:solidFill>
                  <a:schemeClr val="hlink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400">
                <a:solidFill>
                  <a:schemeClr val="hlink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400">
                <a:solidFill>
                  <a:schemeClr val="hlink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400">
                <a:solidFill>
                  <a:schemeClr val="hlink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400">
                <a:solidFill>
                  <a:schemeClr val="hlink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en-US" altLang="en-US"/>
          </a:p>
        </p:txBody>
      </p:sp>
      <p:sp>
        <p:nvSpPr>
          <p:cNvPr id="5140" name="Rectangle 26"/>
          <p:cNvSpPr>
            <a:spLocks noChangeArrowheads="1"/>
          </p:cNvSpPr>
          <p:nvPr/>
        </p:nvSpPr>
        <p:spPr bwMode="auto">
          <a:xfrm>
            <a:off x="4908550" y="2733675"/>
            <a:ext cx="320675" cy="249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lnSpc>
                <a:spcPct val="90000"/>
              </a:lnSpc>
              <a:defRPr sz="1400">
                <a:solidFill>
                  <a:schemeClr val="hlink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lnSpc>
                <a:spcPct val="90000"/>
              </a:lnSpc>
              <a:defRPr sz="1400">
                <a:solidFill>
                  <a:schemeClr val="hlink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lnSpc>
                <a:spcPct val="90000"/>
              </a:lnSpc>
              <a:defRPr sz="1400">
                <a:solidFill>
                  <a:schemeClr val="hlink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lnSpc>
                <a:spcPct val="90000"/>
              </a:lnSpc>
              <a:defRPr sz="1400">
                <a:solidFill>
                  <a:schemeClr val="hlink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lnSpc>
                <a:spcPct val="90000"/>
              </a:lnSpc>
              <a:defRPr sz="1400">
                <a:solidFill>
                  <a:schemeClr val="hlink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400">
                <a:solidFill>
                  <a:schemeClr val="hlink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400">
                <a:solidFill>
                  <a:schemeClr val="hlink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400">
                <a:solidFill>
                  <a:schemeClr val="hlink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400">
                <a:solidFill>
                  <a:schemeClr val="hlink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900" b="1">
                <a:solidFill>
                  <a:schemeClr val="accent1"/>
                </a:solidFill>
              </a:rPr>
              <a:t>11% </a:t>
            </a:r>
            <a:br>
              <a:rPr lang="en-US" altLang="en-US" sz="900" b="1">
                <a:solidFill>
                  <a:schemeClr val="accent1"/>
                </a:solidFill>
              </a:rPr>
            </a:br>
            <a:r>
              <a:rPr lang="en-US" altLang="en-US" sz="900" b="1">
                <a:solidFill>
                  <a:schemeClr val="accent1"/>
                </a:solidFill>
              </a:rPr>
              <a:t>Egypt</a:t>
            </a:r>
          </a:p>
        </p:txBody>
      </p:sp>
      <p:sp>
        <p:nvSpPr>
          <p:cNvPr id="5141" name="Rectangle 27"/>
          <p:cNvSpPr>
            <a:spLocks noChangeArrowheads="1"/>
          </p:cNvSpPr>
          <p:nvPr/>
        </p:nvSpPr>
        <p:spPr bwMode="auto">
          <a:xfrm>
            <a:off x="5424488" y="3660775"/>
            <a:ext cx="346075" cy="249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lnSpc>
                <a:spcPct val="90000"/>
              </a:lnSpc>
              <a:defRPr sz="1400">
                <a:solidFill>
                  <a:schemeClr val="hlink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lnSpc>
                <a:spcPct val="90000"/>
              </a:lnSpc>
              <a:defRPr sz="1400">
                <a:solidFill>
                  <a:schemeClr val="hlink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lnSpc>
                <a:spcPct val="90000"/>
              </a:lnSpc>
              <a:defRPr sz="1400">
                <a:solidFill>
                  <a:schemeClr val="hlink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lnSpc>
                <a:spcPct val="90000"/>
              </a:lnSpc>
              <a:defRPr sz="1400">
                <a:solidFill>
                  <a:schemeClr val="hlink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lnSpc>
                <a:spcPct val="90000"/>
              </a:lnSpc>
              <a:defRPr sz="1400">
                <a:solidFill>
                  <a:schemeClr val="hlink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400">
                <a:solidFill>
                  <a:schemeClr val="hlink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400">
                <a:solidFill>
                  <a:schemeClr val="hlink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400">
                <a:solidFill>
                  <a:schemeClr val="hlink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400">
                <a:solidFill>
                  <a:schemeClr val="hlink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900" b="1">
                <a:solidFill>
                  <a:schemeClr val="accent2"/>
                </a:solidFill>
              </a:rPr>
              <a:t>31%</a:t>
            </a:r>
            <a:br>
              <a:rPr lang="en-US" altLang="en-US" sz="900" b="1">
                <a:solidFill>
                  <a:schemeClr val="accent2"/>
                </a:solidFill>
              </a:rPr>
            </a:br>
            <a:r>
              <a:rPr lang="en-US" altLang="en-US" sz="900" b="1">
                <a:solidFill>
                  <a:schemeClr val="accent2"/>
                </a:solidFill>
              </a:rPr>
              <a:t>Kenya</a:t>
            </a:r>
          </a:p>
        </p:txBody>
      </p:sp>
      <p:sp>
        <p:nvSpPr>
          <p:cNvPr id="30" name="Rectangle 32"/>
          <p:cNvSpPr>
            <a:spLocks noChangeArrowheads="1"/>
          </p:cNvSpPr>
          <p:nvPr/>
        </p:nvSpPr>
        <p:spPr bwMode="auto">
          <a:xfrm>
            <a:off x="3533775" y="2733675"/>
            <a:ext cx="685800" cy="2492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 algn="r">
              <a:lnSpc>
                <a:spcPct val="90000"/>
              </a:lnSpc>
              <a:defRPr/>
            </a:pPr>
            <a:r>
              <a:rPr lang="en-US" altLang="en-US" sz="900" b="1" dirty="0">
                <a:solidFill>
                  <a:schemeClr val="accent5"/>
                </a:solidFill>
                <a:latin typeface="Arial" charset="0"/>
              </a:rPr>
              <a:t>17%</a:t>
            </a:r>
            <a:br>
              <a:rPr lang="en-US" altLang="en-US" sz="900" b="1" dirty="0">
                <a:solidFill>
                  <a:schemeClr val="accent5"/>
                </a:solidFill>
                <a:latin typeface="Arial" charset="0"/>
              </a:rPr>
            </a:br>
            <a:r>
              <a:rPr lang="en-US" altLang="en-US" sz="900" b="1" dirty="0">
                <a:solidFill>
                  <a:schemeClr val="accent5"/>
                </a:solidFill>
                <a:latin typeface="Arial" charset="0"/>
              </a:rPr>
              <a:t>South Africa</a:t>
            </a:r>
          </a:p>
        </p:txBody>
      </p:sp>
      <p:sp>
        <p:nvSpPr>
          <p:cNvPr id="22" name="Rectangle 27"/>
          <p:cNvSpPr>
            <a:spLocks noChangeArrowheads="1"/>
          </p:cNvSpPr>
          <p:nvPr/>
        </p:nvSpPr>
        <p:spPr bwMode="auto">
          <a:xfrm>
            <a:off x="4583113" y="4527550"/>
            <a:ext cx="479425" cy="2492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>
              <a:lnSpc>
                <a:spcPct val="90000"/>
              </a:lnSpc>
              <a:defRPr/>
            </a:pPr>
            <a:r>
              <a:rPr lang="en-US" altLang="en-US" sz="900" b="1" dirty="0">
                <a:solidFill>
                  <a:schemeClr val="accent3"/>
                </a:solidFill>
                <a:latin typeface="Arial" charset="0"/>
              </a:rPr>
              <a:t>11%</a:t>
            </a:r>
            <a:br>
              <a:rPr lang="en-US" altLang="en-US" sz="900" b="1" dirty="0">
                <a:solidFill>
                  <a:schemeClr val="accent3"/>
                </a:solidFill>
                <a:latin typeface="Arial" charset="0"/>
              </a:rPr>
            </a:br>
            <a:r>
              <a:rPr lang="en-US" altLang="en-US" sz="900" b="1" dirty="0">
                <a:solidFill>
                  <a:schemeClr val="accent3"/>
                </a:solidFill>
                <a:latin typeface="Arial" charset="0"/>
              </a:rPr>
              <a:t>Morocco</a:t>
            </a:r>
          </a:p>
        </p:txBody>
      </p:sp>
      <p:sp>
        <p:nvSpPr>
          <p:cNvPr id="5144" name="Rectangle 11"/>
          <p:cNvSpPr>
            <a:spLocks noChangeArrowheads="1"/>
          </p:cNvSpPr>
          <p:nvPr/>
        </p:nvSpPr>
        <p:spPr bwMode="auto">
          <a:xfrm>
            <a:off x="3714750" y="2297113"/>
            <a:ext cx="1708150" cy="296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tIns="45716" bIns="45716"/>
          <a:lstStyle>
            <a:lvl1pPr eaLnBrk="0" hangingPunct="0">
              <a:lnSpc>
                <a:spcPct val="90000"/>
              </a:lnSpc>
              <a:defRPr sz="1400">
                <a:solidFill>
                  <a:schemeClr val="hlink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lnSpc>
                <a:spcPct val="90000"/>
              </a:lnSpc>
              <a:defRPr sz="1400">
                <a:solidFill>
                  <a:schemeClr val="hlink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lnSpc>
                <a:spcPct val="90000"/>
              </a:lnSpc>
              <a:defRPr sz="1400">
                <a:solidFill>
                  <a:schemeClr val="hlink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lnSpc>
                <a:spcPct val="90000"/>
              </a:lnSpc>
              <a:defRPr sz="1400">
                <a:solidFill>
                  <a:schemeClr val="hlink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lnSpc>
                <a:spcPct val="90000"/>
              </a:lnSpc>
              <a:defRPr sz="1400">
                <a:solidFill>
                  <a:schemeClr val="hlink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400">
                <a:solidFill>
                  <a:schemeClr val="hlink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400">
                <a:solidFill>
                  <a:schemeClr val="hlink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400">
                <a:solidFill>
                  <a:schemeClr val="hlink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400">
                <a:solidFill>
                  <a:schemeClr val="hlink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1200" b="1">
                <a:solidFill>
                  <a:schemeClr val="tx1"/>
                </a:solidFill>
              </a:rPr>
              <a:t>Countries</a:t>
            </a:r>
            <a:endParaRPr lang="en-US" altLang="en-US" sz="1200">
              <a:solidFill>
                <a:schemeClr val="tx1"/>
              </a:solidFill>
            </a:endParaRPr>
          </a:p>
        </p:txBody>
      </p:sp>
      <p:sp>
        <p:nvSpPr>
          <p:cNvPr id="55" name="Rectangle 27"/>
          <p:cNvSpPr>
            <a:spLocks noChangeArrowheads="1"/>
          </p:cNvSpPr>
          <p:nvPr/>
        </p:nvSpPr>
        <p:spPr bwMode="auto">
          <a:xfrm>
            <a:off x="3487738" y="4140200"/>
            <a:ext cx="390525" cy="2492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 algn="r">
              <a:lnSpc>
                <a:spcPct val="90000"/>
              </a:lnSpc>
              <a:defRPr/>
            </a:pPr>
            <a:r>
              <a:rPr lang="en-US" altLang="en-US" sz="900" b="1" dirty="0">
                <a:solidFill>
                  <a:schemeClr val="accent4"/>
                </a:solidFill>
                <a:latin typeface="Arial" charset="0"/>
              </a:rPr>
              <a:t>31%</a:t>
            </a:r>
            <a:br>
              <a:rPr lang="en-US" altLang="en-US" sz="900" b="1" dirty="0">
                <a:solidFill>
                  <a:schemeClr val="accent4"/>
                </a:solidFill>
                <a:latin typeface="Arial" charset="0"/>
              </a:rPr>
            </a:br>
            <a:r>
              <a:rPr lang="en-US" altLang="en-US" sz="900" b="1" dirty="0">
                <a:solidFill>
                  <a:schemeClr val="accent4"/>
                </a:solidFill>
                <a:latin typeface="Arial" charset="0"/>
              </a:rPr>
              <a:t>Nigeria</a:t>
            </a:r>
          </a:p>
        </p:txBody>
      </p:sp>
      <p:sp>
        <p:nvSpPr>
          <p:cNvPr id="57" name="Rectangle 30"/>
          <p:cNvSpPr>
            <a:spLocks noChangeArrowheads="1"/>
          </p:cNvSpPr>
          <p:nvPr/>
        </p:nvSpPr>
        <p:spPr bwMode="auto">
          <a:xfrm>
            <a:off x="6135688" y="2609850"/>
            <a:ext cx="965200" cy="3730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algn="r">
              <a:lnSpc>
                <a:spcPct val="90000"/>
              </a:lnSpc>
              <a:defRPr/>
            </a:pPr>
            <a:r>
              <a:rPr lang="en-US" altLang="en-US" sz="900" b="1" dirty="0">
                <a:solidFill>
                  <a:schemeClr val="accent3"/>
                </a:solidFill>
                <a:latin typeface="Arial" charset="0"/>
              </a:rPr>
              <a:t>18%</a:t>
            </a:r>
            <a:br>
              <a:rPr lang="en-US" altLang="en-US" sz="900" b="1" dirty="0">
                <a:solidFill>
                  <a:schemeClr val="accent3"/>
                </a:solidFill>
                <a:latin typeface="Arial" charset="0"/>
              </a:rPr>
            </a:br>
            <a:r>
              <a:rPr lang="en-US" altLang="en-US" sz="900" b="1" dirty="0">
                <a:solidFill>
                  <a:schemeClr val="accent3"/>
                </a:solidFill>
                <a:latin typeface="Arial" charset="0"/>
              </a:rPr>
              <a:t>1K+ </a:t>
            </a:r>
            <a:br>
              <a:rPr lang="en-US" altLang="en-US" sz="900" b="1" dirty="0">
                <a:solidFill>
                  <a:schemeClr val="accent3"/>
                </a:solidFill>
                <a:latin typeface="Arial" charset="0"/>
              </a:rPr>
            </a:br>
            <a:r>
              <a:rPr lang="en-US" altLang="en-US" sz="900" b="1" dirty="0">
                <a:solidFill>
                  <a:schemeClr val="accent3"/>
                </a:solidFill>
                <a:latin typeface="Arial" charset="0"/>
              </a:rPr>
              <a:t>employees</a:t>
            </a:r>
          </a:p>
        </p:txBody>
      </p:sp>
      <p:sp>
        <p:nvSpPr>
          <p:cNvPr id="5147" name="Rectangle 16"/>
          <p:cNvSpPr>
            <a:spLocks noChangeArrowheads="1"/>
          </p:cNvSpPr>
          <p:nvPr/>
        </p:nvSpPr>
        <p:spPr bwMode="auto">
          <a:xfrm>
            <a:off x="381000" y="6537325"/>
            <a:ext cx="7239000" cy="168275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rgbClr val="999999">
                <a:alpha val="74997"/>
              </a:srgb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0" anchor="b">
            <a:spAutoFit/>
          </a:bodyPr>
          <a:lstStyle>
            <a:lvl1pPr eaLnBrk="0" hangingPunct="0">
              <a:lnSpc>
                <a:spcPct val="90000"/>
              </a:lnSpc>
              <a:defRPr sz="1400">
                <a:solidFill>
                  <a:schemeClr val="hlink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lnSpc>
                <a:spcPct val="90000"/>
              </a:lnSpc>
              <a:defRPr sz="1400">
                <a:solidFill>
                  <a:schemeClr val="hlink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lnSpc>
                <a:spcPct val="90000"/>
              </a:lnSpc>
              <a:defRPr sz="1400">
                <a:solidFill>
                  <a:schemeClr val="hlink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lnSpc>
                <a:spcPct val="90000"/>
              </a:lnSpc>
              <a:defRPr sz="1400">
                <a:solidFill>
                  <a:schemeClr val="hlink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lnSpc>
                <a:spcPct val="90000"/>
              </a:lnSpc>
              <a:defRPr sz="1400">
                <a:solidFill>
                  <a:schemeClr val="hlink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400">
                <a:solidFill>
                  <a:schemeClr val="hlink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400">
                <a:solidFill>
                  <a:schemeClr val="hlink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400">
                <a:solidFill>
                  <a:schemeClr val="hlink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400">
                <a:solidFill>
                  <a:schemeClr val="hlink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00000"/>
              </a:lnSpc>
            </a:pPr>
            <a:r>
              <a:rPr lang="en-US" altLang="en-US" sz="800">
                <a:solidFill>
                  <a:schemeClr val="tx1"/>
                </a:solidFill>
              </a:rPr>
              <a:t>Source: </a:t>
            </a:r>
            <a:r>
              <a:rPr lang="en-US" altLang="en-US" sz="800" i="1">
                <a:solidFill>
                  <a:schemeClr val="tx1"/>
                </a:solidFill>
              </a:rPr>
              <a:t>Setting the pace in Africa</a:t>
            </a:r>
            <a:r>
              <a:rPr lang="en-US" altLang="en-US" sz="800">
                <a:solidFill>
                  <a:schemeClr val="tx1"/>
                </a:solidFill>
              </a:rPr>
              <a:t>, an IBM global study involving 180 Africa-based IT leaders</a:t>
            </a:r>
          </a:p>
        </p:txBody>
      </p:sp>
    </p:spTree>
    <p:extLst>
      <p:ext uri="{BB962C8B-B14F-4D97-AF65-F5344CB8AC3E}">
        <p14:creationId xmlns:p14="http://schemas.microsoft.com/office/powerpoint/2010/main" val="3323101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Oval 24"/>
          <p:cNvSpPr>
            <a:spLocks noChangeArrowheads="1"/>
          </p:cNvSpPr>
          <p:nvPr/>
        </p:nvSpPr>
        <p:spPr bwMode="auto">
          <a:xfrm>
            <a:off x="2571750" y="3429000"/>
            <a:ext cx="3600450" cy="3429000"/>
          </a:xfrm>
          <a:prstGeom prst="ellipse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lnSpc>
                <a:spcPct val="90000"/>
              </a:lnSpc>
              <a:defRPr sz="1400">
                <a:solidFill>
                  <a:schemeClr val="hlink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lnSpc>
                <a:spcPct val="90000"/>
              </a:lnSpc>
              <a:defRPr sz="1400">
                <a:solidFill>
                  <a:schemeClr val="hlink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lnSpc>
                <a:spcPct val="90000"/>
              </a:lnSpc>
              <a:defRPr sz="1400">
                <a:solidFill>
                  <a:schemeClr val="hlink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lnSpc>
                <a:spcPct val="90000"/>
              </a:lnSpc>
              <a:defRPr sz="1400">
                <a:solidFill>
                  <a:schemeClr val="hlink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lnSpc>
                <a:spcPct val="90000"/>
              </a:lnSpc>
              <a:defRPr sz="1400">
                <a:solidFill>
                  <a:schemeClr val="hlink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400">
                <a:solidFill>
                  <a:schemeClr val="hlink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400">
                <a:solidFill>
                  <a:schemeClr val="hlink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400">
                <a:solidFill>
                  <a:schemeClr val="hlink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400">
                <a:solidFill>
                  <a:schemeClr val="hlink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6147" name="Title 1"/>
          <p:cNvSpPr>
            <a:spLocks noGrp="1"/>
          </p:cNvSpPr>
          <p:nvPr>
            <p:ph type="title"/>
          </p:nvPr>
        </p:nvSpPr>
        <p:spPr>
          <a:xfrm>
            <a:off x="457200" y="497232"/>
            <a:ext cx="8229600" cy="1143000"/>
          </a:xfrm>
        </p:spPr>
        <p:txBody>
          <a:bodyPr>
            <a:noAutofit/>
          </a:bodyPr>
          <a:lstStyle/>
          <a:p>
            <a:pPr eaLnBrk="1" hangingPunct="1"/>
            <a:r>
              <a:rPr lang="en-US" altLang="en-US" sz="2800" dirty="0" smtClean="0"/>
              <a:t>Our research revealed a technology adoption gap, </a:t>
            </a:r>
            <a:br>
              <a:rPr lang="en-US" altLang="en-US" sz="2800" dirty="0" smtClean="0"/>
            </a:br>
            <a:r>
              <a:rPr lang="en-US" altLang="en-US" sz="2800" dirty="0" smtClean="0"/>
              <a:t>but Pacesetters are bridging it</a:t>
            </a:r>
          </a:p>
        </p:txBody>
      </p:sp>
      <p:sp>
        <p:nvSpPr>
          <p:cNvPr id="6148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182563" y="6537325"/>
            <a:ext cx="366712" cy="18415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lnSpc>
                <a:spcPct val="90000"/>
              </a:lnSpc>
              <a:defRPr sz="1400">
                <a:solidFill>
                  <a:schemeClr val="hlink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lnSpc>
                <a:spcPct val="90000"/>
              </a:lnSpc>
              <a:defRPr sz="1400">
                <a:solidFill>
                  <a:schemeClr val="hlink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lnSpc>
                <a:spcPct val="90000"/>
              </a:lnSpc>
              <a:defRPr sz="1400">
                <a:solidFill>
                  <a:schemeClr val="hlink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lnSpc>
                <a:spcPct val="90000"/>
              </a:lnSpc>
              <a:defRPr sz="1400">
                <a:solidFill>
                  <a:schemeClr val="hlink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lnSpc>
                <a:spcPct val="90000"/>
              </a:lnSpc>
              <a:defRPr sz="1400">
                <a:solidFill>
                  <a:schemeClr val="hlink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400">
                <a:solidFill>
                  <a:schemeClr val="hlink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400">
                <a:solidFill>
                  <a:schemeClr val="hlink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400">
                <a:solidFill>
                  <a:schemeClr val="hlink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400">
                <a:solidFill>
                  <a:schemeClr val="hlink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00000"/>
              </a:lnSpc>
            </a:pPr>
            <a:fld id="{3900DA37-636B-411A-A72B-0DFE2260E6B2}" type="slidenum">
              <a:rPr lang="en-US" altLang="en-US" sz="800">
                <a:solidFill>
                  <a:schemeClr val="tx1"/>
                </a:solidFill>
              </a:rPr>
              <a:pPr eaLnBrk="1" hangingPunct="1">
                <a:lnSpc>
                  <a:spcPct val="100000"/>
                </a:lnSpc>
              </a:pPr>
              <a:t>4</a:t>
            </a:fld>
            <a:endParaRPr lang="en-US" altLang="en-US" sz="800">
              <a:solidFill>
                <a:schemeClr val="tx1"/>
              </a:solidFill>
            </a:endParaRPr>
          </a:p>
        </p:txBody>
      </p:sp>
      <p:sp>
        <p:nvSpPr>
          <p:cNvPr id="6149" name="Rectangle 16"/>
          <p:cNvSpPr>
            <a:spLocks noChangeArrowheads="1"/>
          </p:cNvSpPr>
          <p:nvPr/>
        </p:nvSpPr>
        <p:spPr bwMode="auto">
          <a:xfrm>
            <a:off x="381000" y="6537325"/>
            <a:ext cx="7239000" cy="168275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rgbClr val="999999">
                <a:alpha val="74997"/>
              </a:srgb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0" anchor="b">
            <a:spAutoFit/>
          </a:bodyPr>
          <a:lstStyle>
            <a:lvl1pPr eaLnBrk="0" hangingPunct="0">
              <a:lnSpc>
                <a:spcPct val="90000"/>
              </a:lnSpc>
              <a:defRPr sz="1400">
                <a:solidFill>
                  <a:schemeClr val="hlink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lnSpc>
                <a:spcPct val="90000"/>
              </a:lnSpc>
              <a:defRPr sz="1400">
                <a:solidFill>
                  <a:schemeClr val="hlink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lnSpc>
                <a:spcPct val="90000"/>
              </a:lnSpc>
              <a:defRPr sz="1400">
                <a:solidFill>
                  <a:schemeClr val="hlink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lnSpc>
                <a:spcPct val="90000"/>
              </a:lnSpc>
              <a:defRPr sz="1400">
                <a:solidFill>
                  <a:schemeClr val="hlink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lnSpc>
                <a:spcPct val="90000"/>
              </a:lnSpc>
              <a:defRPr sz="1400">
                <a:solidFill>
                  <a:schemeClr val="hlink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400">
                <a:solidFill>
                  <a:schemeClr val="hlink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400">
                <a:solidFill>
                  <a:schemeClr val="hlink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400">
                <a:solidFill>
                  <a:schemeClr val="hlink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400">
                <a:solidFill>
                  <a:schemeClr val="hlink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00000"/>
              </a:lnSpc>
            </a:pPr>
            <a:endParaRPr lang="en-US" altLang="en-US" sz="800">
              <a:solidFill>
                <a:schemeClr val="tx1"/>
              </a:solidFill>
            </a:endParaRPr>
          </a:p>
        </p:txBody>
      </p:sp>
      <p:sp>
        <p:nvSpPr>
          <p:cNvPr id="6150" name="Rectangle 16"/>
          <p:cNvSpPr>
            <a:spLocks noChangeArrowheads="1"/>
          </p:cNvSpPr>
          <p:nvPr/>
        </p:nvSpPr>
        <p:spPr bwMode="auto">
          <a:xfrm>
            <a:off x="533400" y="6537325"/>
            <a:ext cx="7239000" cy="168275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rgbClr val="999999">
                <a:alpha val="74997"/>
              </a:srgb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0" anchor="b">
            <a:spAutoFit/>
          </a:bodyPr>
          <a:lstStyle>
            <a:lvl1pPr eaLnBrk="0" hangingPunct="0">
              <a:lnSpc>
                <a:spcPct val="90000"/>
              </a:lnSpc>
              <a:defRPr sz="1400">
                <a:solidFill>
                  <a:schemeClr val="hlink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lnSpc>
                <a:spcPct val="90000"/>
              </a:lnSpc>
              <a:defRPr sz="1400">
                <a:solidFill>
                  <a:schemeClr val="hlink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lnSpc>
                <a:spcPct val="90000"/>
              </a:lnSpc>
              <a:defRPr sz="1400">
                <a:solidFill>
                  <a:schemeClr val="hlink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lnSpc>
                <a:spcPct val="90000"/>
              </a:lnSpc>
              <a:defRPr sz="1400">
                <a:solidFill>
                  <a:schemeClr val="hlink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lnSpc>
                <a:spcPct val="90000"/>
              </a:lnSpc>
              <a:defRPr sz="1400">
                <a:solidFill>
                  <a:schemeClr val="hlink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400">
                <a:solidFill>
                  <a:schemeClr val="hlink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400">
                <a:solidFill>
                  <a:schemeClr val="hlink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400">
                <a:solidFill>
                  <a:schemeClr val="hlink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400">
                <a:solidFill>
                  <a:schemeClr val="hlink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00000"/>
              </a:lnSpc>
            </a:pPr>
            <a:r>
              <a:rPr lang="en-US" altLang="en-US" sz="800">
                <a:solidFill>
                  <a:schemeClr val="tx1"/>
                </a:solidFill>
              </a:rPr>
              <a:t>Source: </a:t>
            </a:r>
            <a:r>
              <a:rPr lang="en-US" altLang="en-US" sz="800" i="1">
                <a:solidFill>
                  <a:schemeClr val="tx1"/>
                </a:solidFill>
              </a:rPr>
              <a:t>Setting the pace in Africa</a:t>
            </a:r>
            <a:r>
              <a:rPr lang="en-US" altLang="en-US" sz="800">
                <a:solidFill>
                  <a:schemeClr val="tx1"/>
                </a:solidFill>
              </a:rPr>
              <a:t>, an IBM global study involving 180 Africa-based IT leaders</a:t>
            </a:r>
          </a:p>
        </p:txBody>
      </p:sp>
      <p:pic>
        <p:nvPicPr>
          <p:cNvPr id="6151" name="Picture 7" descr="Africa_Infographic_PPT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891" b="10805"/>
          <a:stretch>
            <a:fillRect/>
          </a:stretch>
        </p:blipFill>
        <p:spPr bwMode="auto">
          <a:xfrm>
            <a:off x="182563" y="1508125"/>
            <a:ext cx="8778875" cy="5027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26010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>
          <a:xfrm>
            <a:off x="457200" y="511980"/>
            <a:ext cx="8229600" cy="1143000"/>
          </a:xfrm>
        </p:spPr>
        <p:txBody>
          <a:bodyPr>
            <a:noAutofit/>
          </a:bodyPr>
          <a:lstStyle/>
          <a:p>
            <a:pPr eaLnBrk="1" hangingPunct="1"/>
            <a:r>
              <a:rPr lang="en-US" altLang="en-US" sz="2800" dirty="0" smtClean="0"/>
              <a:t>How can Africa-based IT leaders deliver on the strategic potential of emerging IT? </a:t>
            </a:r>
            <a:br>
              <a:rPr lang="en-US" altLang="en-US" sz="2800" dirty="0" smtClean="0"/>
            </a:br>
            <a:r>
              <a:rPr lang="en-US" altLang="en-US" sz="2800" dirty="0" smtClean="0"/>
              <a:t>Questions to consider.</a:t>
            </a:r>
          </a:p>
        </p:txBody>
      </p:sp>
      <p:sp>
        <p:nvSpPr>
          <p:cNvPr id="9219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182563" y="6537325"/>
            <a:ext cx="366712" cy="18415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lnSpc>
                <a:spcPct val="90000"/>
              </a:lnSpc>
              <a:defRPr sz="1400">
                <a:solidFill>
                  <a:schemeClr val="hlink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lnSpc>
                <a:spcPct val="90000"/>
              </a:lnSpc>
              <a:defRPr sz="1400">
                <a:solidFill>
                  <a:schemeClr val="hlink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lnSpc>
                <a:spcPct val="90000"/>
              </a:lnSpc>
              <a:defRPr sz="1400">
                <a:solidFill>
                  <a:schemeClr val="hlink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lnSpc>
                <a:spcPct val="90000"/>
              </a:lnSpc>
              <a:defRPr sz="1400">
                <a:solidFill>
                  <a:schemeClr val="hlink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lnSpc>
                <a:spcPct val="90000"/>
              </a:lnSpc>
              <a:defRPr sz="1400">
                <a:solidFill>
                  <a:schemeClr val="hlink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400">
                <a:solidFill>
                  <a:schemeClr val="hlink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400">
                <a:solidFill>
                  <a:schemeClr val="hlink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400">
                <a:solidFill>
                  <a:schemeClr val="hlink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400">
                <a:solidFill>
                  <a:schemeClr val="hlink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00000"/>
              </a:lnSpc>
            </a:pPr>
            <a:fld id="{D41ACBCD-57C1-4C12-A954-D428826819A0}" type="slidenum">
              <a:rPr lang="en-US" altLang="en-US" sz="800">
                <a:solidFill>
                  <a:schemeClr val="tx1"/>
                </a:solidFill>
              </a:rPr>
              <a:pPr eaLnBrk="1" hangingPunct="1">
                <a:lnSpc>
                  <a:spcPct val="100000"/>
                </a:lnSpc>
              </a:pPr>
              <a:t>5</a:t>
            </a:fld>
            <a:endParaRPr lang="en-US" altLang="en-US" sz="800">
              <a:solidFill>
                <a:schemeClr val="tx1"/>
              </a:solidFill>
            </a:endParaRPr>
          </a:p>
        </p:txBody>
      </p:sp>
      <p:graphicFrame>
        <p:nvGraphicFramePr>
          <p:cNvPr id="4" name="Group 1317"/>
          <p:cNvGraphicFramePr>
            <a:graphicFrameLocks/>
          </p:cNvGraphicFramePr>
          <p:nvPr/>
        </p:nvGraphicFramePr>
        <p:xfrm>
          <a:off x="287338" y="1776413"/>
          <a:ext cx="8599487" cy="3784800"/>
        </p:xfrm>
        <a:graphic>
          <a:graphicData uri="http://schemas.openxmlformats.org/drawingml/2006/table">
            <a:tbl>
              <a:tblPr/>
              <a:tblGrid>
                <a:gridCol w="2763434"/>
                <a:gridCol w="5836053"/>
              </a:tblGrid>
              <a:tr h="351614">
                <a:tc rowSpan="4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70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4"/>
                          </a:solidFill>
                          <a:effectLst/>
                          <a:latin typeface="Arial" pitchFamily="34" charset="0"/>
                        </a:rPr>
                        <a:t>Assess strategic business leadership competencies</a:t>
                      </a:r>
                    </a:p>
                  </a:txBody>
                  <a:tcPr marT="45713" marB="45713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ts val="70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What is your vision of how IT will drive the business forward? </a:t>
                      </a:r>
                    </a:p>
                  </a:txBody>
                  <a:tcPr marT="45713" marB="45713" anchor="ctr" horzOverflow="overflow">
                    <a:lnL>
                      <a:noFill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51614">
                <a:tc vMerge="1">
                  <a:txBody>
                    <a:bodyPr/>
                    <a:lstStyle/>
                    <a:p>
                      <a:pPr algn="l">
                        <a:lnSpc>
                          <a:spcPct val="90000"/>
                        </a:lnSpc>
                      </a:pPr>
                      <a:endParaRPr lang="en-US" sz="1200" b="1" i="0" baseline="0" dirty="0">
                        <a:solidFill>
                          <a:schemeClr val="tx1"/>
                        </a:solidFill>
                        <a:latin typeface="+mn-lt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ts val="70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How do you link investments to business outcomes?</a:t>
                      </a:r>
                    </a:p>
                  </a:txBody>
                  <a:tcPr marT="45713" marB="45713" anchor="ctr" horzOverflow="overflow">
                    <a:lnL>
                      <a:noFill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0560"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endParaRPr lang="en-US" sz="1200" b="1" i="0" baseline="0" dirty="0" smtClean="0">
                        <a:solidFill>
                          <a:schemeClr val="tx1"/>
                        </a:solidFill>
                        <a:latin typeface="+mn-lt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ts val="70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How often do you meet with your peers in the business, including the CEO and senior executives? </a:t>
                      </a:r>
                    </a:p>
                  </a:txBody>
                  <a:tcPr marT="45713" marB="45713" anchor="ctr" horzOverflow="overflow">
                    <a:lnL>
                      <a:noFill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9783"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endParaRPr lang="en-US" sz="1200" b="1" i="0" baseline="0" dirty="0" smtClean="0">
                        <a:solidFill>
                          <a:schemeClr val="tx1"/>
                        </a:solidFill>
                        <a:latin typeface="+mn-lt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ts val="70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Which metrics and scorecards do you have in place? </a:t>
                      </a:r>
                    </a:p>
                  </a:txBody>
                  <a:tcPr marT="45713" marB="45713" anchor="ctr" horzOverflow="overflow">
                    <a:lnL>
                      <a:noFill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0560">
                <a:tc rowSpan="3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70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4"/>
                          </a:solidFill>
                          <a:effectLst/>
                          <a:latin typeface="Arial" pitchFamily="34" charset="0"/>
                        </a:rPr>
                        <a:t>Implement emerging technologies and promote skills development</a:t>
                      </a:r>
                    </a:p>
                  </a:txBody>
                  <a:tcPr marT="45713" marB="45713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ts val="70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Are you driving IT skills development to transform the organization, beyond meeting the basic needs of the business? </a:t>
                      </a:r>
                    </a:p>
                  </a:txBody>
                  <a:tcPr marT="45713" marB="45713" anchor="ctr" horzOverflow="overflow">
                    <a:lnL>
                      <a:noFill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9783"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70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>
                          <a:tab pos="1371600" algn="r"/>
                        </a:tabLst>
                        <a:defRPr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How do you proactively develop IT skills to meet future business needs? </a:t>
                      </a:r>
                    </a:p>
                  </a:txBody>
                  <a:tcPr marT="45713" marB="45713" anchor="ctr" horzOverflow="overflow">
                    <a:lnL>
                      <a:noFill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0560"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endParaRPr lang="en-US" sz="1200" b="1" i="0" baseline="0" dirty="0" smtClean="0">
                        <a:solidFill>
                          <a:schemeClr val="tx1"/>
                        </a:solidFill>
                        <a:latin typeface="+mn-lt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ts val="70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Are you actively securing resources to pursue opportunities for technology-enabled business innovation? </a:t>
                      </a:r>
                    </a:p>
                  </a:txBody>
                  <a:tcPr marT="45713" marB="45713" anchor="ctr" horzOverflow="overflow">
                    <a:lnL>
                      <a:noFill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0560">
                <a:tc rowSpan="3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70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4"/>
                          </a:solidFill>
                          <a:effectLst/>
                          <a:latin typeface="Arial" pitchFamily="34" charset="0"/>
                        </a:rPr>
                        <a:t>Tackle security maturity </a:t>
                      </a:r>
                      <a:b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4"/>
                          </a:solidFill>
                          <a:effectLst/>
                          <a:latin typeface="Arial" pitchFamily="34" charset="0"/>
                        </a:rPr>
                      </a:b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4"/>
                          </a:solidFill>
                          <a:effectLst/>
                          <a:latin typeface="Arial" pitchFamily="34" charset="0"/>
                        </a:rPr>
                        <a:t>and preparedness </a:t>
                      </a:r>
                    </a:p>
                  </a:txBody>
                  <a:tcPr marT="45713" marB="45713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ts val="70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How do you communicate and collaborate with your organization on </a:t>
                      </a:r>
                      <a:b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</a:b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security concerns? </a:t>
                      </a:r>
                    </a:p>
                  </a:txBody>
                  <a:tcPr marT="45713" marB="45713" anchor="ctr" horzOverflow="overflow">
                    <a:lnL>
                      <a:noFill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9783"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endParaRPr lang="en-US" sz="1200" b="1" i="0" baseline="0" dirty="0" smtClean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ts val="70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How do you deliver professional security skills development? </a:t>
                      </a:r>
                    </a:p>
                  </a:txBody>
                  <a:tcPr marT="45713" marB="45713" anchor="ctr" horzOverflow="overflow">
                    <a:lnL>
                      <a:noFill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9783"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endParaRPr lang="en-US" sz="1200" b="1" i="0" baseline="0" dirty="0" smtClean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ts val="70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What process is in place to incorporate new security technology? </a:t>
                      </a:r>
                    </a:p>
                  </a:txBody>
                  <a:tcPr marT="45713" marB="45713" anchor="ctr" horzOverflow="overflow">
                    <a:lnL>
                      <a:noFill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9855339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nl-BE" altLang="en-US" smtClean="0"/>
              <a:t>Why Cloud? </a:t>
            </a:r>
            <a:endParaRPr lang="en-US" altLang="en-US" smtClean="0"/>
          </a:p>
        </p:txBody>
      </p:sp>
      <p:pic>
        <p:nvPicPr>
          <p:cNvPr id="31748" name="Picture 4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87338" y="1673225"/>
            <a:ext cx="8582025" cy="424338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97049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8904" name="Rectangle 20"/>
          <p:cNvSpPr>
            <a:spLocks noGrp="1" noChangeArrowheads="1"/>
          </p:cNvSpPr>
          <p:nvPr>
            <p:ph type="title" idx="4294967295"/>
          </p:nvPr>
        </p:nvSpPr>
        <p:spPr>
          <a:xfrm>
            <a:off x="353176" y="529755"/>
            <a:ext cx="8244416" cy="795138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68539" tIns="34269" rIns="68539" bIns="34269" numCol="1" anchor="t" anchorCtr="0" compatLnSpc="1">
            <a:prstTxWarp prst="textNoShape">
              <a:avLst/>
            </a:prstTxWarp>
            <a:noAutofit/>
          </a:bodyPr>
          <a:lstStyle/>
          <a:p>
            <a:pPr eaLnBrk="1" hangingPunct="1">
              <a:defRPr/>
            </a:pPr>
            <a:r>
              <a:rPr lang="en-US" sz="2800" dirty="0">
                <a:solidFill>
                  <a:schemeClr val="accent1"/>
                </a:solidFill>
              </a:rPr>
              <a:t>Cloud is a competitive asset that expands economic potential, promoting agility, security, efficiency and cost control</a:t>
            </a:r>
          </a:p>
        </p:txBody>
      </p:sp>
      <p:sp>
        <p:nvSpPr>
          <p:cNvPr id="3" name="Text Box 16"/>
          <p:cNvSpPr txBox="1">
            <a:spLocks noChangeArrowheads="1"/>
          </p:cNvSpPr>
          <p:nvPr/>
        </p:nvSpPr>
        <p:spPr bwMode="auto">
          <a:xfrm>
            <a:off x="6230744" y="5761091"/>
            <a:ext cx="1659561" cy="18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  <a:alpha val="74998"/>
              </a:schemeClr>
            </a:prstShdw>
          </a:effectLst>
        </p:spPr>
        <p:txBody>
          <a:bodyPr anchor="b"/>
          <a:lstStyle/>
          <a:p>
            <a:pPr eaLnBrk="0" hangingPunct="0">
              <a:defRPr/>
            </a:pPr>
            <a:r>
              <a:rPr lang="en-US" altLang="en-US" sz="600" dirty="0"/>
              <a:t>Source: NIST, IBM IBV Power of cloud study</a:t>
            </a:r>
          </a:p>
        </p:txBody>
      </p:sp>
      <p:sp>
        <p:nvSpPr>
          <p:cNvPr id="5" name="Rounded Rectangle 3"/>
          <p:cNvSpPr>
            <a:spLocks noChangeArrowheads="1"/>
          </p:cNvSpPr>
          <p:nvPr/>
        </p:nvSpPr>
        <p:spPr bwMode="auto">
          <a:xfrm>
            <a:off x="874745" y="2682769"/>
            <a:ext cx="1973199" cy="2275543"/>
          </a:xfrm>
          <a:prstGeom prst="roundRect">
            <a:avLst>
              <a:gd name="adj" fmla="val 6958"/>
            </a:avLst>
          </a:prstGeom>
          <a:noFill/>
          <a:ln>
            <a:headEnd/>
            <a:tailEnd/>
          </a:ln>
          <a:ex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>
            <a:lvl1pPr eaLnBrk="0" hangingPunct="0">
              <a:defRPr sz="2200">
                <a:solidFill>
                  <a:schemeClr val="hlink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200">
                <a:solidFill>
                  <a:schemeClr val="hlink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200">
                <a:solidFill>
                  <a:schemeClr val="hlink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200">
                <a:solidFill>
                  <a:schemeClr val="hlink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200">
                <a:solidFill>
                  <a:schemeClr val="hlink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hlink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hlink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hlink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hlink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r>
              <a:rPr lang="en-GB" altLang="en-US" sz="1250" dirty="0">
                <a:solidFill>
                  <a:schemeClr val="tx1"/>
                </a:solidFill>
              </a:rPr>
              <a:t>Cloud’s essential characteristics</a:t>
            </a:r>
            <a:endParaRPr lang="en-US" altLang="en-US" sz="1250" dirty="0">
              <a:solidFill>
                <a:schemeClr val="tx1"/>
              </a:solidFill>
            </a:endParaRPr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958938" y="4421416"/>
            <a:ext cx="1801601" cy="454831"/>
          </a:xfrm>
          <a:prstGeom prst="roundRect">
            <a:avLst/>
          </a:prstGeom>
          <a:ln/>
          <a:ex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lnSpc>
                <a:spcPct val="90000"/>
              </a:lnSpc>
            </a:pPr>
            <a:r>
              <a:rPr lang="en-GB" altLang="en-US" sz="105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rPr>
              <a:t>Resource Pooling</a:t>
            </a:r>
            <a:endParaRPr lang="en-US" altLang="en-US" sz="1050">
              <a:solidFill>
                <a:schemeClr val="bg1"/>
              </a:solidFill>
              <a:latin typeface="Arial" panose="020B0604020202020204" pitchFamily="34" charset="0"/>
              <a:ea typeface="MS PGothic" panose="020B0600070205080204" pitchFamily="34" charset="-128"/>
            </a:endParaRPr>
          </a:p>
        </p:txBody>
      </p:sp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958938" y="3210285"/>
            <a:ext cx="869431" cy="547746"/>
          </a:xfrm>
          <a:prstGeom prst="roundRect">
            <a:avLst/>
          </a:prstGeom>
          <a:ln/>
          <a:ex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lvl1pPr eaLnBrk="0" hangingPunct="0">
              <a:defRPr sz="2200">
                <a:solidFill>
                  <a:schemeClr val="hlink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200">
                <a:solidFill>
                  <a:schemeClr val="hlink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200">
                <a:solidFill>
                  <a:schemeClr val="hlink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200">
                <a:solidFill>
                  <a:schemeClr val="hlink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200">
                <a:solidFill>
                  <a:schemeClr val="hlink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hlink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hlink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hlink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hlink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lnSpc>
                <a:spcPct val="90000"/>
              </a:lnSpc>
            </a:pPr>
            <a:r>
              <a:rPr lang="en-GB" altLang="en-US" sz="1050" dirty="0">
                <a:solidFill>
                  <a:schemeClr val="bg1"/>
                </a:solidFill>
              </a:rPr>
              <a:t>Broad Network Access</a:t>
            </a:r>
            <a:endParaRPr lang="en-US" altLang="en-US" sz="1050" dirty="0">
              <a:solidFill>
                <a:schemeClr val="bg1"/>
              </a:solidFill>
            </a:endParaRPr>
          </a:p>
        </p:txBody>
      </p:sp>
      <p:sp>
        <p:nvSpPr>
          <p:cNvPr id="8" name="Rectangle 6"/>
          <p:cNvSpPr>
            <a:spLocks noChangeArrowheads="1"/>
          </p:cNvSpPr>
          <p:nvPr/>
        </p:nvSpPr>
        <p:spPr bwMode="auto">
          <a:xfrm>
            <a:off x="1891108" y="3210285"/>
            <a:ext cx="869431" cy="547746"/>
          </a:xfrm>
          <a:prstGeom prst="roundRect">
            <a:avLst/>
          </a:prstGeom>
          <a:ln/>
          <a:ex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lnSpc>
                <a:spcPct val="90000"/>
              </a:lnSpc>
            </a:pPr>
            <a:r>
              <a:rPr lang="en-GB" altLang="en-US" sz="105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rPr>
              <a:t>Rapid Elasticity</a:t>
            </a:r>
            <a:endParaRPr lang="en-US" altLang="en-US" sz="1050">
              <a:solidFill>
                <a:schemeClr val="bg1"/>
              </a:solidFill>
              <a:latin typeface="Arial" panose="020B0604020202020204" pitchFamily="34" charset="0"/>
              <a:ea typeface="MS PGothic" panose="020B0600070205080204" pitchFamily="34" charset="-128"/>
            </a:endParaRPr>
          </a:p>
        </p:txBody>
      </p:sp>
      <p:sp>
        <p:nvSpPr>
          <p:cNvPr id="9" name="Rectangle 7"/>
          <p:cNvSpPr>
            <a:spLocks noChangeArrowheads="1"/>
          </p:cNvSpPr>
          <p:nvPr/>
        </p:nvSpPr>
        <p:spPr bwMode="auto">
          <a:xfrm>
            <a:off x="958392" y="3812334"/>
            <a:ext cx="869431" cy="547746"/>
          </a:xfrm>
          <a:prstGeom prst="roundRect">
            <a:avLst/>
          </a:prstGeom>
          <a:ln/>
          <a:ex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lnSpc>
                <a:spcPct val="90000"/>
              </a:lnSpc>
            </a:pPr>
            <a:r>
              <a:rPr lang="en-GB" altLang="en-US" sz="105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rPr>
              <a:t>On-demand self service</a:t>
            </a:r>
            <a:endParaRPr lang="en-US" altLang="en-US" sz="1050">
              <a:solidFill>
                <a:schemeClr val="bg1"/>
              </a:solidFill>
              <a:latin typeface="Arial" panose="020B0604020202020204" pitchFamily="34" charset="0"/>
              <a:ea typeface="MS PGothic" panose="020B0600070205080204" pitchFamily="34" charset="-128"/>
            </a:endParaRPr>
          </a:p>
        </p:txBody>
      </p:sp>
      <p:sp>
        <p:nvSpPr>
          <p:cNvPr id="10" name="Rectangle 8"/>
          <p:cNvSpPr>
            <a:spLocks noChangeArrowheads="1"/>
          </p:cNvSpPr>
          <p:nvPr/>
        </p:nvSpPr>
        <p:spPr bwMode="auto">
          <a:xfrm>
            <a:off x="1891108" y="3812334"/>
            <a:ext cx="869431" cy="547746"/>
          </a:xfrm>
          <a:prstGeom prst="roundRect">
            <a:avLst/>
          </a:prstGeom>
          <a:ln/>
          <a:ex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lnSpc>
                <a:spcPct val="90000"/>
              </a:lnSpc>
            </a:pPr>
            <a:r>
              <a:rPr lang="en-GB" altLang="en-US" sz="1050" dirty="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rPr>
              <a:t>Measured service</a:t>
            </a:r>
            <a:endParaRPr lang="en-US" altLang="en-US" sz="1050" dirty="0">
              <a:solidFill>
                <a:schemeClr val="bg1"/>
              </a:solidFill>
              <a:latin typeface="Arial" panose="020B0604020202020204" pitchFamily="34" charset="0"/>
              <a:ea typeface="MS PGothic" panose="020B0600070205080204" pitchFamily="34" charset="-128"/>
            </a:endParaRPr>
          </a:p>
        </p:txBody>
      </p:sp>
      <p:sp>
        <p:nvSpPr>
          <p:cNvPr id="11" name="Right Arrow 10"/>
          <p:cNvSpPr/>
          <p:nvPr/>
        </p:nvSpPr>
        <p:spPr bwMode="auto">
          <a:xfrm>
            <a:off x="3520732" y="2261504"/>
            <a:ext cx="415613" cy="3173016"/>
          </a:xfrm>
          <a:prstGeom prst="rightArrow">
            <a:avLst>
              <a:gd name="adj1" fmla="val 50000"/>
              <a:gd name="adj2" fmla="val 100000"/>
            </a:avLst>
          </a:prstGeom>
          <a:gradFill flip="none" rotWithShape="1">
            <a:gsLst>
              <a:gs pos="1250">
                <a:schemeClr val="bg1">
                  <a:lumMod val="40000"/>
                  <a:lumOff val="60000"/>
                </a:schemeClr>
              </a:gs>
              <a:gs pos="100000">
                <a:schemeClr val="bg1"/>
              </a:gs>
            </a:gsLst>
            <a:lin ang="10800000" scaled="1"/>
            <a:tileRect/>
          </a:gradFill>
          <a:ln>
            <a:noFill/>
          </a:ln>
          <a:effectLst/>
          <a:extLst/>
        </p:spPr>
        <p:txBody>
          <a:bodyPr/>
          <a:lstStyle/>
          <a:p>
            <a:pPr eaLnBrk="0" hangingPunct="0">
              <a:lnSpc>
                <a:spcPct val="90000"/>
              </a:lnSpc>
              <a:defRPr/>
            </a:pPr>
            <a:endParaRPr lang="en-US" sz="1500">
              <a:ea typeface="ＭＳ Ｐゴシック" charset="0"/>
            </a:endParaRPr>
          </a:p>
        </p:txBody>
      </p:sp>
      <p:grpSp>
        <p:nvGrpSpPr>
          <p:cNvPr id="18" name="Group 17"/>
          <p:cNvGrpSpPr/>
          <p:nvPr/>
        </p:nvGrpSpPr>
        <p:grpSpPr>
          <a:xfrm>
            <a:off x="4475384" y="2798234"/>
            <a:ext cx="3676391" cy="2135632"/>
            <a:chOff x="7160614" y="3105574"/>
            <a:chExt cx="5882226" cy="3417011"/>
          </a:xfrm>
        </p:grpSpPr>
        <p:sp>
          <p:nvSpPr>
            <p:cNvPr id="12" name="Rectangle 1"/>
            <p:cNvSpPr>
              <a:spLocks noChangeArrowheads="1"/>
            </p:cNvSpPr>
            <p:nvPr/>
          </p:nvSpPr>
          <p:spPr bwMode="auto">
            <a:xfrm>
              <a:off x="7160614" y="3108134"/>
              <a:ext cx="1836000" cy="1620000"/>
            </a:xfrm>
            <a:prstGeom prst="roundRect">
              <a:avLst/>
            </a:prstGeom>
            <a:ln>
              <a:headEnd/>
              <a:tailEnd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lIns="22500" rIns="22500" anchor="ctr" anchorCtr="1"/>
            <a:lstStyle>
              <a:lvl1pPr eaLnBrk="0" hangingPunct="0">
                <a:defRPr sz="2200">
                  <a:solidFill>
                    <a:schemeClr val="hlink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200">
                  <a:solidFill>
                    <a:schemeClr val="hlink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200">
                  <a:solidFill>
                    <a:schemeClr val="hlink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200">
                  <a:solidFill>
                    <a:schemeClr val="hlink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200">
                  <a:solidFill>
                    <a:schemeClr val="hlink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hlink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hlink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hlink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hlink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algn="ctr" eaLnBrk="1" hangingPunct="1">
                <a:lnSpc>
                  <a:spcPct val="90000"/>
                </a:lnSpc>
              </a:pPr>
              <a:r>
                <a:rPr lang="en-US" altLang="en-US" sz="1500" dirty="0">
                  <a:solidFill>
                    <a:schemeClr val="bg1"/>
                  </a:solidFill>
                </a:rPr>
                <a:t>Speed, agility, and scalability</a:t>
              </a:r>
            </a:p>
          </p:txBody>
        </p:sp>
        <p:sp>
          <p:nvSpPr>
            <p:cNvPr id="13" name="Rectangle 30"/>
            <p:cNvSpPr>
              <a:spLocks noChangeArrowheads="1"/>
            </p:cNvSpPr>
            <p:nvPr/>
          </p:nvSpPr>
          <p:spPr bwMode="auto">
            <a:xfrm>
              <a:off x="9182912" y="4900025"/>
              <a:ext cx="1836000" cy="1620000"/>
            </a:xfrm>
            <a:prstGeom prst="roundRect">
              <a:avLst/>
            </a:prstGeom>
            <a:ln>
              <a:headEnd/>
              <a:tailEnd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lIns="22500" rIns="22500" anchor="ctr" anchorCtr="1"/>
            <a:lstStyle>
              <a:lvl1pPr eaLnBrk="0" hangingPunct="0">
                <a:defRPr sz="2200">
                  <a:solidFill>
                    <a:schemeClr val="hlink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200">
                  <a:solidFill>
                    <a:schemeClr val="hlink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200">
                  <a:solidFill>
                    <a:schemeClr val="hlink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200">
                  <a:solidFill>
                    <a:schemeClr val="hlink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200">
                  <a:solidFill>
                    <a:schemeClr val="hlink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hlink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hlink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hlink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hlink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algn="ctr" eaLnBrk="1" hangingPunct="1">
                <a:lnSpc>
                  <a:spcPct val="90000"/>
                </a:lnSpc>
              </a:pPr>
              <a:r>
                <a:rPr lang="en-GB" altLang="en-US" sz="1500" dirty="0">
                  <a:solidFill>
                    <a:schemeClr val="bg1"/>
                  </a:solidFill>
                </a:rPr>
                <a:t>Secure and highly available</a:t>
              </a:r>
              <a:endParaRPr lang="en-US" altLang="en-US" sz="1500" dirty="0">
                <a:solidFill>
                  <a:schemeClr val="bg1"/>
                </a:solidFill>
              </a:endParaRPr>
            </a:p>
          </p:txBody>
        </p:sp>
        <p:sp>
          <p:nvSpPr>
            <p:cNvPr id="14" name="Rectangle 32"/>
            <p:cNvSpPr>
              <a:spLocks noChangeArrowheads="1"/>
            </p:cNvSpPr>
            <p:nvPr/>
          </p:nvSpPr>
          <p:spPr bwMode="auto">
            <a:xfrm>
              <a:off x="7160615" y="4902585"/>
              <a:ext cx="1836000" cy="1620000"/>
            </a:xfrm>
            <a:prstGeom prst="roundRect">
              <a:avLst/>
            </a:prstGeom>
            <a:ln>
              <a:headEnd/>
              <a:tailEnd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lIns="22500" rIns="22500" anchor="ctr" anchorCtr="1"/>
            <a:lstStyle>
              <a:lvl1pPr eaLnBrk="0" hangingPunct="0">
                <a:defRPr sz="2200">
                  <a:solidFill>
                    <a:schemeClr val="hlink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200">
                  <a:solidFill>
                    <a:schemeClr val="hlink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200">
                  <a:solidFill>
                    <a:schemeClr val="hlink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200">
                  <a:solidFill>
                    <a:schemeClr val="hlink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200">
                  <a:solidFill>
                    <a:schemeClr val="hlink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hlink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hlink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hlink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hlink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algn="ctr" eaLnBrk="1" hangingPunct="1">
                <a:lnSpc>
                  <a:spcPct val="90000"/>
                </a:lnSpc>
              </a:pPr>
              <a:r>
                <a:rPr lang="en-GB" altLang="en-US" sz="1500" dirty="0">
                  <a:solidFill>
                    <a:schemeClr val="bg1"/>
                  </a:solidFill>
                </a:rPr>
                <a:t>Improved efficiency</a:t>
              </a:r>
              <a:endParaRPr lang="en-US" altLang="en-US" sz="1500" dirty="0">
                <a:solidFill>
                  <a:schemeClr val="bg1"/>
                </a:solidFill>
              </a:endParaRPr>
            </a:p>
          </p:txBody>
        </p:sp>
        <p:sp>
          <p:nvSpPr>
            <p:cNvPr id="15" name="Rectangle 34"/>
            <p:cNvSpPr>
              <a:spLocks noChangeArrowheads="1"/>
            </p:cNvSpPr>
            <p:nvPr/>
          </p:nvSpPr>
          <p:spPr bwMode="auto">
            <a:xfrm>
              <a:off x="9182912" y="3105574"/>
              <a:ext cx="1836000" cy="1620000"/>
            </a:xfrm>
            <a:prstGeom prst="roundRect">
              <a:avLst/>
            </a:prstGeom>
            <a:ln>
              <a:headEnd/>
              <a:tailEnd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lIns="22500" rIns="22500" anchor="ctr" anchorCtr="1"/>
            <a:lstStyle>
              <a:lvl1pPr eaLnBrk="0" hangingPunct="0">
                <a:defRPr sz="2200">
                  <a:solidFill>
                    <a:schemeClr val="hlink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200">
                  <a:solidFill>
                    <a:schemeClr val="hlink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200">
                  <a:solidFill>
                    <a:schemeClr val="hlink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200">
                  <a:solidFill>
                    <a:schemeClr val="hlink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200">
                  <a:solidFill>
                    <a:schemeClr val="hlink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hlink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hlink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hlink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hlink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algn="ctr" eaLnBrk="1" hangingPunct="1">
                <a:lnSpc>
                  <a:spcPct val="90000"/>
                </a:lnSpc>
              </a:pPr>
              <a:r>
                <a:rPr lang="en-GB" altLang="en-US" sz="1500" dirty="0">
                  <a:solidFill>
                    <a:schemeClr val="bg1"/>
                  </a:solidFill>
                </a:rPr>
                <a:t>Cost optimized</a:t>
              </a:r>
              <a:endParaRPr lang="en-US" altLang="en-US" sz="1500" dirty="0">
                <a:solidFill>
                  <a:schemeClr val="bg1"/>
                </a:solidFill>
              </a:endParaRPr>
            </a:p>
          </p:txBody>
        </p:sp>
        <p:sp>
          <p:nvSpPr>
            <p:cNvPr id="16" name="Rectangle 34"/>
            <p:cNvSpPr>
              <a:spLocks noChangeArrowheads="1"/>
            </p:cNvSpPr>
            <p:nvPr/>
          </p:nvSpPr>
          <p:spPr bwMode="auto">
            <a:xfrm>
              <a:off x="11206840" y="3105574"/>
              <a:ext cx="1836000" cy="1620000"/>
            </a:xfrm>
            <a:prstGeom prst="roundRect">
              <a:avLst/>
            </a:prstGeom>
            <a:ln>
              <a:headEnd/>
              <a:tailEnd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lIns="22500" rIns="22500" anchor="ctr" anchorCtr="1"/>
            <a:lstStyle>
              <a:lvl1pPr eaLnBrk="0" hangingPunct="0">
                <a:defRPr sz="2200">
                  <a:solidFill>
                    <a:schemeClr val="hlink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200">
                  <a:solidFill>
                    <a:schemeClr val="hlink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200">
                  <a:solidFill>
                    <a:schemeClr val="hlink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200">
                  <a:solidFill>
                    <a:schemeClr val="hlink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200">
                  <a:solidFill>
                    <a:schemeClr val="hlink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hlink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hlink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hlink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hlink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algn="ctr" eaLnBrk="1" hangingPunct="1">
                <a:lnSpc>
                  <a:spcPct val="90000"/>
                </a:lnSpc>
              </a:pPr>
              <a:r>
                <a:rPr lang="en-GB" altLang="en-US" sz="1500" dirty="0">
                  <a:solidFill>
                    <a:schemeClr val="bg1"/>
                  </a:solidFill>
                </a:rPr>
                <a:t>Masked complexity</a:t>
              </a:r>
              <a:endParaRPr lang="en-US" altLang="en-US" sz="1500" dirty="0">
                <a:solidFill>
                  <a:schemeClr val="bg1"/>
                </a:solidFill>
              </a:endParaRPr>
            </a:p>
          </p:txBody>
        </p:sp>
        <p:sp>
          <p:nvSpPr>
            <p:cNvPr id="17" name="Rectangle 40"/>
            <p:cNvSpPr>
              <a:spLocks noChangeArrowheads="1"/>
            </p:cNvSpPr>
            <p:nvPr/>
          </p:nvSpPr>
          <p:spPr bwMode="auto">
            <a:xfrm>
              <a:off x="11201944" y="4900025"/>
              <a:ext cx="1836000" cy="1620000"/>
            </a:xfrm>
            <a:prstGeom prst="roundRect">
              <a:avLst/>
            </a:prstGeom>
            <a:ln>
              <a:headEnd/>
              <a:tailEnd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lIns="22500" rIns="22500" anchor="ctr" anchorCtr="1"/>
            <a:lstStyle>
              <a:lvl1pPr eaLnBrk="0" hangingPunct="0">
                <a:defRPr sz="2200">
                  <a:solidFill>
                    <a:schemeClr val="hlink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200">
                  <a:solidFill>
                    <a:schemeClr val="hlink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200">
                  <a:solidFill>
                    <a:schemeClr val="hlink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200">
                  <a:solidFill>
                    <a:schemeClr val="hlink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200">
                  <a:solidFill>
                    <a:schemeClr val="hlink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hlink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hlink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hlink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hlink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algn="ctr" eaLnBrk="1" hangingPunct="1">
                <a:lnSpc>
                  <a:spcPct val="90000"/>
                </a:lnSpc>
              </a:pPr>
              <a:r>
                <a:rPr lang="en-GB" altLang="en-US" sz="1500" dirty="0">
                  <a:solidFill>
                    <a:schemeClr val="bg1"/>
                  </a:solidFill>
                </a:rPr>
                <a:t>Ecosystem connectivity</a:t>
              </a:r>
              <a:endParaRPr lang="en-US" altLang="en-US" sz="1500" dirty="0">
                <a:solidFill>
                  <a:schemeClr val="bg1"/>
                </a:solidFill>
              </a:endParaRPr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4475384" y="2394228"/>
            <a:ext cx="3676391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500" dirty="0"/>
              <a:t>Cloud holds 6 key benefits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182563" y="6537325"/>
            <a:ext cx="366712" cy="184150"/>
          </a:xfrm>
          <a:prstGeom prst="rect">
            <a:avLst/>
          </a:prstGeom>
        </p:spPr>
        <p:txBody>
          <a:bodyPr/>
          <a:lstStyle/>
          <a:p>
            <a:fld id="{5720A31A-9827-4E13-8861-7431C302C60E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517279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8904" name="Rectangle 20"/>
          <p:cNvSpPr>
            <a:spLocks noGrp="1" noChangeArrowheads="1"/>
          </p:cNvSpPr>
          <p:nvPr>
            <p:ph type="title" idx="4294967295"/>
          </p:nvPr>
        </p:nvSpPr>
        <p:spPr>
          <a:xfrm>
            <a:off x="433917" y="1297981"/>
            <a:ext cx="8244416" cy="795138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68539" tIns="34269" rIns="68539" bIns="34269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defRPr/>
            </a:pPr>
            <a:r>
              <a:rPr lang="en-US" sz="2125" dirty="0">
                <a:solidFill>
                  <a:schemeClr val="bg1">
                    <a:lumMod val="40000"/>
                    <a:lumOff val="60000"/>
                  </a:schemeClr>
                </a:solidFill>
              </a:rPr>
              <a:t>Examples of how cloud is used - by all sizes of companies and institutions – to gain significant benefits</a:t>
            </a:r>
          </a:p>
        </p:txBody>
      </p:sp>
      <p:grpSp>
        <p:nvGrpSpPr>
          <p:cNvPr id="20" name="Group 19"/>
          <p:cNvGrpSpPr/>
          <p:nvPr/>
        </p:nvGrpSpPr>
        <p:grpSpPr>
          <a:xfrm>
            <a:off x="294968" y="648930"/>
            <a:ext cx="8627806" cy="5265174"/>
            <a:chOff x="757898" y="1946413"/>
            <a:chExt cx="12966415" cy="5780625"/>
          </a:xfrm>
        </p:grpSpPr>
        <p:grpSp>
          <p:nvGrpSpPr>
            <p:cNvPr id="11" name="Group 10"/>
            <p:cNvGrpSpPr/>
            <p:nvPr/>
          </p:nvGrpSpPr>
          <p:grpSpPr>
            <a:xfrm>
              <a:off x="757898" y="1946413"/>
              <a:ext cx="4494911" cy="2887858"/>
              <a:chOff x="757898" y="1946413"/>
              <a:chExt cx="4494911" cy="2887858"/>
            </a:xfrm>
          </p:grpSpPr>
          <p:pic>
            <p:nvPicPr>
              <p:cNvPr id="12" name="Picture 11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57898" y="1946413"/>
                <a:ext cx="3798444" cy="2887858"/>
              </a:xfrm>
              <a:prstGeom prst="rect">
                <a:avLst/>
              </a:prstGeom>
            </p:spPr>
          </p:pic>
          <p:pic>
            <p:nvPicPr>
              <p:cNvPr id="13" name="Picture 12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07610" y="2915233"/>
                <a:ext cx="4345199" cy="1872466"/>
              </a:xfrm>
              <a:prstGeom prst="rect">
                <a:avLst/>
              </a:prstGeom>
            </p:spPr>
          </p:pic>
        </p:grpSp>
        <p:grpSp>
          <p:nvGrpSpPr>
            <p:cNvPr id="3" name="Group 2"/>
            <p:cNvGrpSpPr/>
            <p:nvPr/>
          </p:nvGrpSpPr>
          <p:grpSpPr>
            <a:xfrm>
              <a:off x="757898" y="4988069"/>
              <a:ext cx="6149137" cy="2738969"/>
              <a:chOff x="757898" y="4988069"/>
              <a:chExt cx="6149137" cy="2738969"/>
            </a:xfrm>
          </p:grpSpPr>
          <p:pic>
            <p:nvPicPr>
              <p:cNvPr id="14" name="Picture 2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780" b="5736"/>
              <a:stretch>
                <a:fillRect/>
              </a:stretch>
            </p:blipFill>
            <p:spPr bwMode="auto">
              <a:xfrm>
                <a:off x="2047528" y="5010243"/>
                <a:ext cx="4859507" cy="271679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5" name="Picture 8" descr="DSC_0043"/>
              <p:cNvPicPr>
                <a:picLocks noChangeAspect="1" noChangeArrowheads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57898" y="4988069"/>
                <a:ext cx="2096256" cy="139377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6" name="Picture 12" descr="DSC_0057"/>
              <p:cNvPicPr>
                <a:picLocks noChangeAspect="1" noChangeArrowheads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79847" y="6369293"/>
                <a:ext cx="2032487" cy="135176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020414" y="2000388"/>
              <a:ext cx="3703899" cy="2774349"/>
            </a:xfrm>
            <a:prstGeom prst="rect">
              <a:avLst/>
            </a:prstGeom>
          </p:spPr>
        </p:pic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58371" y="1996381"/>
              <a:ext cx="4124170" cy="2744448"/>
            </a:xfrm>
            <a:prstGeom prst="rect">
              <a:avLst/>
            </a:prstGeom>
          </p:spPr>
        </p:pic>
        <p:pic>
          <p:nvPicPr>
            <p:cNvPr id="19" name="Picture 18"/>
            <p:cNvPicPr>
              <a:picLocks noChangeAspect="1"/>
            </p:cNvPicPr>
            <p:nvPr/>
          </p:nvPicPr>
          <p:blipFill rotWithShape="1"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367"/>
            <a:stretch/>
          </p:blipFill>
          <p:spPr>
            <a:xfrm>
              <a:off x="7476565" y="5051068"/>
              <a:ext cx="6211890" cy="2669987"/>
            </a:xfrm>
            <a:prstGeom prst="rect">
              <a:avLst/>
            </a:prstGeom>
          </p:spPr>
        </p:pic>
      </p:grpSp>
      <p:pic>
        <p:nvPicPr>
          <p:cNvPr id="22" name="Picture 21"/>
          <p:cNvPicPr>
            <a:picLocks noChangeAspect="1"/>
          </p:cNvPicPr>
          <p:nvPr/>
        </p:nvPicPr>
        <p:blipFill rotWithShape="1">
          <a:blip r:embed="rId11"/>
          <a:srcRect b="3499"/>
          <a:stretch/>
        </p:blipFill>
        <p:spPr>
          <a:xfrm>
            <a:off x="2153509" y="2189106"/>
            <a:ext cx="760084" cy="508011"/>
          </a:xfrm>
          <a:prstGeom prst="rect">
            <a:avLst/>
          </a:prstGeom>
          <a:ln w="19050">
            <a:solidFill>
              <a:schemeClr val="bg1"/>
            </a:solidFill>
          </a:ln>
        </p:spPr>
      </p:pic>
      <p:grpSp>
        <p:nvGrpSpPr>
          <p:cNvPr id="4" name="Group 3"/>
          <p:cNvGrpSpPr/>
          <p:nvPr/>
        </p:nvGrpSpPr>
        <p:grpSpPr>
          <a:xfrm>
            <a:off x="2580536" y="2842401"/>
            <a:ext cx="3676391" cy="2135632"/>
            <a:chOff x="7160614" y="3105574"/>
            <a:chExt cx="5882226" cy="3417011"/>
          </a:xfrm>
          <a:effectLst>
            <a:glow rad="749300">
              <a:srgbClr val="000000">
                <a:alpha val="74902"/>
              </a:srgbClr>
            </a:glow>
          </a:effectLst>
        </p:grpSpPr>
        <p:sp>
          <p:nvSpPr>
            <p:cNvPr id="5" name="Rectangle 1"/>
            <p:cNvSpPr>
              <a:spLocks noChangeArrowheads="1"/>
            </p:cNvSpPr>
            <p:nvPr/>
          </p:nvSpPr>
          <p:spPr bwMode="auto">
            <a:xfrm>
              <a:off x="7160614" y="3108134"/>
              <a:ext cx="1836000" cy="1620000"/>
            </a:xfrm>
            <a:prstGeom prst="roundRect">
              <a:avLst/>
            </a:prstGeom>
            <a:ln>
              <a:headEnd/>
              <a:tailEnd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lIns="22500" rIns="22500" anchor="ctr" anchorCtr="1"/>
            <a:lstStyle>
              <a:lvl1pPr eaLnBrk="0" hangingPunct="0">
                <a:defRPr sz="2200">
                  <a:solidFill>
                    <a:schemeClr val="hlink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200">
                  <a:solidFill>
                    <a:schemeClr val="hlink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200">
                  <a:solidFill>
                    <a:schemeClr val="hlink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200">
                  <a:solidFill>
                    <a:schemeClr val="hlink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200">
                  <a:solidFill>
                    <a:schemeClr val="hlink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hlink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hlink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hlink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hlink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algn="ctr" eaLnBrk="1" hangingPunct="1">
                <a:lnSpc>
                  <a:spcPct val="90000"/>
                </a:lnSpc>
              </a:pPr>
              <a:r>
                <a:rPr lang="en-US" altLang="en-US" sz="1500" dirty="0">
                  <a:solidFill>
                    <a:schemeClr val="bg1"/>
                  </a:solidFill>
                </a:rPr>
                <a:t>Speed, agility, and scalability</a:t>
              </a:r>
            </a:p>
          </p:txBody>
        </p:sp>
        <p:sp>
          <p:nvSpPr>
            <p:cNvPr id="6" name="Rectangle 30"/>
            <p:cNvSpPr>
              <a:spLocks noChangeArrowheads="1"/>
            </p:cNvSpPr>
            <p:nvPr/>
          </p:nvSpPr>
          <p:spPr bwMode="auto">
            <a:xfrm>
              <a:off x="9182912" y="4900025"/>
              <a:ext cx="1836000" cy="1620000"/>
            </a:xfrm>
            <a:prstGeom prst="roundRect">
              <a:avLst/>
            </a:prstGeom>
            <a:ln>
              <a:headEnd/>
              <a:tailEnd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lIns="22500" rIns="22500" anchor="ctr" anchorCtr="1"/>
            <a:lstStyle>
              <a:lvl1pPr eaLnBrk="0" hangingPunct="0">
                <a:defRPr sz="2200">
                  <a:solidFill>
                    <a:schemeClr val="hlink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200">
                  <a:solidFill>
                    <a:schemeClr val="hlink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200">
                  <a:solidFill>
                    <a:schemeClr val="hlink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200">
                  <a:solidFill>
                    <a:schemeClr val="hlink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200">
                  <a:solidFill>
                    <a:schemeClr val="hlink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hlink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hlink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hlink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hlink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algn="ctr" eaLnBrk="1" hangingPunct="1">
                <a:lnSpc>
                  <a:spcPct val="90000"/>
                </a:lnSpc>
              </a:pPr>
              <a:r>
                <a:rPr lang="en-GB" altLang="en-US" sz="1500" dirty="0">
                  <a:solidFill>
                    <a:schemeClr val="bg1"/>
                  </a:solidFill>
                </a:rPr>
                <a:t>Secure and highly available</a:t>
              </a:r>
              <a:endParaRPr lang="en-US" altLang="en-US" sz="1500" dirty="0">
                <a:solidFill>
                  <a:schemeClr val="bg1"/>
                </a:solidFill>
              </a:endParaRPr>
            </a:p>
          </p:txBody>
        </p:sp>
        <p:sp>
          <p:nvSpPr>
            <p:cNvPr id="7" name="Rectangle 32"/>
            <p:cNvSpPr>
              <a:spLocks noChangeArrowheads="1"/>
            </p:cNvSpPr>
            <p:nvPr/>
          </p:nvSpPr>
          <p:spPr bwMode="auto">
            <a:xfrm>
              <a:off x="7160615" y="4902585"/>
              <a:ext cx="1836000" cy="1620000"/>
            </a:xfrm>
            <a:prstGeom prst="roundRect">
              <a:avLst/>
            </a:prstGeom>
            <a:ln>
              <a:headEnd/>
              <a:tailEnd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lIns="22500" rIns="22500" anchor="ctr" anchorCtr="1"/>
            <a:lstStyle>
              <a:lvl1pPr eaLnBrk="0" hangingPunct="0">
                <a:defRPr sz="2200">
                  <a:solidFill>
                    <a:schemeClr val="hlink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200">
                  <a:solidFill>
                    <a:schemeClr val="hlink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200">
                  <a:solidFill>
                    <a:schemeClr val="hlink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200">
                  <a:solidFill>
                    <a:schemeClr val="hlink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200">
                  <a:solidFill>
                    <a:schemeClr val="hlink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hlink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hlink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hlink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hlink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algn="ctr" eaLnBrk="1" hangingPunct="1">
                <a:lnSpc>
                  <a:spcPct val="90000"/>
                </a:lnSpc>
              </a:pPr>
              <a:r>
                <a:rPr lang="en-GB" altLang="en-US" sz="1500" dirty="0">
                  <a:solidFill>
                    <a:schemeClr val="bg1"/>
                  </a:solidFill>
                </a:rPr>
                <a:t>Improved efficiency</a:t>
              </a:r>
              <a:endParaRPr lang="en-US" altLang="en-US" sz="1500" dirty="0">
                <a:solidFill>
                  <a:schemeClr val="bg1"/>
                </a:solidFill>
              </a:endParaRPr>
            </a:p>
          </p:txBody>
        </p:sp>
        <p:sp>
          <p:nvSpPr>
            <p:cNvPr id="8" name="Rectangle 34"/>
            <p:cNvSpPr>
              <a:spLocks noChangeArrowheads="1"/>
            </p:cNvSpPr>
            <p:nvPr/>
          </p:nvSpPr>
          <p:spPr bwMode="auto">
            <a:xfrm>
              <a:off x="9182912" y="3105574"/>
              <a:ext cx="1836000" cy="1620000"/>
            </a:xfrm>
            <a:prstGeom prst="roundRect">
              <a:avLst/>
            </a:prstGeom>
            <a:ln>
              <a:headEnd/>
              <a:tailEnd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lIns="22500" rIns="22500" anchor="ctr" anchorCtr="1"/>
            <a:lstStyle>
              <a:lvl1pPr eaLnBrk="0" hangingPunct="0">
                <a:defRPr sz="2200">
                  <a:solidFill>
                    <a:schemeClr val="hlink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200">
                  <a:solidFill>
                    <a:schemeClr val="hlink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200">
                  <a:solidFill>
                    <a:schemeClr val="hlink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200">
                  <a:solidFill>
                    <a:schemeClr val="hlink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200">
                  <a:solidFill>
                    <a:schemeClr val="hlink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hlink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hlink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hlink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hlink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algn="ctr" eaLnBrk="1" hangingPunct="1">
                <a:lnSpc>
                  <a:spcPct val="90000"/>
                </a:lnSpc>
              </a:pPr>
              <a:r>
                <a:rPr lang="en-GB" altLang="en-US" sz="1500" dirty="0">
                  <a:solidFill>
                    <a:schemeClr val="bg1"/>
                  </a:solidFill>
                </a:rPr>
                <a:t>Cost optimized</a:t>
              </a:r>
              <a:endParaRPr lang="en-US" altLang="en-US" sz="1500" dirty="0">
                <a:solidFill>
                  <a:schemeClr val="bg1"/>
                </a:solidFill>
              </a:endParaRPr>
            </a:p>
          </p:txBody>
        </p:sp>
        <p:sp>
          <p:nvSpPr>
            <p:cNvPr id="9" name="Rectangle 34"/>
            <p:cNvSpPr>
              <a:spLocks noChangeArrowheads="1"/>
            </p:cNvSpPr>
            <p:nvPr/>
          </p:nvSpPr>
          <p:spPr bwMode="auto">
            <a:xfrm>
              <a:off x="11206840" y="3105574"/>
              <a:ext cx="1836000" cy="1620000"/>
            </a:xfrm>
            <a:prstGeom prst="roundRect">
              <a:avLst/>
            </a:prstGeom>
            <a:ln>
              <a:headEnd/>
              <a:tailEnd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lIns="22500" rIns="22500" anchor="ctr" anchorCtr="1"/>
            <a:lstStyle>
              <a:lvl1pPr eaLnBrk="0" hangingPunct="0">
                <a:defRPr sz="2200">
                  <a:solidFill>
                    <a:schemeClr val="hlink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200">
                  <a:solidFill>
                    <a:schemeClr val="hlink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200">
                  <a:solidFill>
                    <a:schemeClr val="hlink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200">
                  <a:solidFill>
                    <a:schemeClr val="hlink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200">
                  <a:solidFill>
                    <a:schemeClr val="hlink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hlink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hlink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hlink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hlink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algn="ctr" eaLnBrk="1" hangingPunct="1">
                <a:lnSpc>
                  <a:spcPct val="90000"/>
                </a:lnSpc>
              </a:pPr>
              <a:r>
                <a:rPr lang="en-GB" altLang="en-US" sz="1500" dirty="0">
                  <a:solidFill>
                    <a:schemeClr val="bg1"/>
                  </a:solidFill>
                </a:rPr>
                <a:t>Masked complexity</a:t>
              </a:r>
              <a:endParaRPr lang="en-US" altLang="en-US" sz="1500" dirty="0">
                <a:solidFill>
                  <a:schemeClr val="bg1"/>
                </a:solidFill>
              </a:endParaRPr>
            </a:p>
          </p:txBody>
        </p:sp>
        <p:sp>
          <p:nvSpPr>
            <p:cNvPr id="10" name="Rectangle 40"/>
            <p:cNvSpPr>
              <a:spLocks noChangeArrowheads="1"/>
            </p:cNvSpPr>
            <p:nvPr/>
          </p:nvSpPr>
          <p:spPr bwMode="auto">
            <a:xfrm>
              <a:off x="11201944" y="4900025"/>
              <a:ext cx="1836000" cy="1620000"/>
            </a:xfrm>
            <a:prstGeom prst="roundRect">
              <a:avLst/>
            </a:prstGeom>
            <a:ln>
              <a:headEnd/>
              <a:tailEnd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lIns="22500" rIns="22500" anchor="ctr" anchorCtr="1"/>
            <a:lstStyle>
              <a:lvl1pPr eaLnBrk="0" hangingPunct="0">
                <a:defRPr sz="2200">
                  <a:solidFill>
                    <a:schemeClr val="hlink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200">
                  <a:solidFill>
                    <a:schemeClr val="hlink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200">
                  <a:solidFill>
                    <a:schemeClr val="hlink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200">
                  <a:solidFill>
                    <a:schemeClr val="hlink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200">
                  <a:solidFill>
                    <a:schemeClr val="hlink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hlink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hlink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hlink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hlink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algn="ctr" eaLnBrk="1" hangingPunct="1">
                <a:lnSpc>
                  <a:spcPct val="90000"/>
                </a:lnSpc>
              </a:pPr>
              <a:r>
                <a:rPr lang="en-GB" altLang="en-US" sz="1500" dirty="0">
                  <a:solidFill>
                    <a:schemeClr val="bg1"/>
                  </a:solidFill>
                </a:rPr>
                <a:t>Ecosystem connectivity</a:t>
              </a:r>
              <a:endParaRPr lang="en-US" altLang="en-US" sz="1500" dirty="0">
                <a:solidFill>
                  <a:schemeClr val="bg1"/>
                </a:solidFill>
              </a:endParaRPr>
            </a:p>
          </p:txBody>
        </p:sp>
      </p:grpSp>
      <p:sp>
        <p:nvSpPr>
          <p:cNvPr id="2" name="Slide Number Placeholder 1"/>
          <p:cNvSpPr>
            <a:spLocks noGrp="1"/>
          </p:cNvSpPr>
          <p:nvPr>
            <p:ph type="sldNum" sz="quarter" idx="4294967295"/>
          </p:nvPr>
        </p:nvSpPr>
        <p:spPr>
          <a:xfrm>
            <a:off x="182563" y="6537325"/>
            <a:ext cx="366712" cy="184150"/>
          </a:xfrm>
          <a:prstGeom prst="rect">
            <a:avLst/>
          </a:prstGeom>
        </p:spPr>
        <p:txBody>
          <a:bodyPr/>
          <a:lstStyle/>
          <a:p>
            <a:fld id="{5720A31A-9827-4E13-8861-7431C302C60E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582871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8904" name="Rectangle 20"/>
          <p:cNvSpPr>
            <a:spLocks noGrp="1" noChangeArrowheads="1"/>
          </p:cNvSpPr>
          <p:nvPr>
            <p:ph type="title" idx="4294967295"/>
          </p:nvPr>
        </p:nvSpPr>
        <p:spPr>
          <a:xfrm>
            <a:off x="433917" y="472071"/>
            <a:ext cx="8244416" cy="795138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68539" tIns="34269" rIns="68539" bIns="34269" numCol="1" anchor="t" anchorCtr="0" compatLnSpc="1">
            <a:prstTxWarp prst="textNoShape">
              <a:avLst/>
            </a:prstTxWarp>
            <a:noAutofit/>
          </a:bodyPr>
          <a:lstStyle/>
          <a:p>
            <a:pPr eaLnBrk="1" hangingPunct="1">
              <a:defRPr/>
            </a:pPr>
            <a:r>
              <a:rPr lang="en-US" sz="2800" dirty="0">
                <a:solidFill>
                  <a:schemeClr val="accent1"/>
                </a:solidFill>
              </a:rPr>
              <a:t>A cloud application brings smarter commerce processes to the local community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2182" y="4766536"/>
            <a:ext cx="2149145" cy="66495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1001" y="3963458"/>
            <a:ext cx="2112284" cy="146839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1001" y="2093119"/>
            <a:ext cx="2097327" cy="1570971"/>
          </a:xfrm>
          <a:prstGeom prst="rect">
            <a:avLst/>
          </a:prstGeom>
          <a:effectLst/>
        </p:spPr>
      </p:pic>
      <p:grpSp>
        <p:nvGrpSpPr>
          <p:cNvPr id="6" name="Group 5"/>
          <p:cNvGrpSpPr/>
          <p:nvPr/>
        </p:nvGrpSpPr>
        <p:grpSpPr>
          <a:xfrm>
            <a:off x="4939068" y="2215712"/>
            <a:ext cx="3676391" cy="2135632"/>
            <a:chOff x="7160614" y="3105574"/>
            <a:chExt cx="5882226" cy="3417011"/>
          </a:xfrm>
        </p:grpSpPr>
        <p:sp>
          <p:nvSpPr>
            <p:cNvPr id="7" name="Rectangle 1"/>
            <p:cNvSpPr>
              <a:spLocks noChangeArrowheads="1"/>
            </p:cNvSpPr>
            <p:nvPr/>
          </p:nvSpPr>
          <p:spPr bwMode="auto">
            <a:xfrm>
              <a:off x="7160614" y="3108134"/>
              <a:ext cx="1836000" cy="1620000"/>
            </a:xfrm>
            <a:prstGeom prst="roundRect">
              <a:avLst/>
            </a:prstGeom>
            <a:ln>
              <a:headEnd/>
              <a:tailEnd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lIns="22500" rIns="22500" anchor="ctr" anchorCtr="1"/>
            <a:lstStyle/>
            <a:p>
              <a:pPr algn="ctr">
                <a:lnSpc>
                  <a:spcPct val="90000"/>
                </a:lnSpc>
              </a:pPr>
              <a:r>
                <a:rPr lang="en-US" altLang="en-US" sz="1500" dirty="0"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</a:rPr>
                <a:t>Speed, agility, and scalability</a:t>
              </a:r>
            </a:p>
          </p:txBody>
        </p:sp>
        <p:sp>
          <p:nvSpPr>
            <p:cNvPr id="8" name="Rectangle 30"/>
            <p:cNvSpPr>
              <a:spLocks noChangeArrowheads="1"/>
            </p:cNvSpPr>
            <p:nvPr/>
          </p:nvSpPr>
          <p:spPr bwMode="auto">
            <a:xfrm>
              <a:off x="9182912" y="4900025"/>
              <a:ext cx="1836000" cy="1620000"/>
            </a:xfrm>
            <a:prstGeom prst="roundRect">
              <a:avLst/>
            </a:prstGeom>
            <a:ln>
              <a:headEnd/>
              <a:tailEnd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lIns="22500" rIns="22500" anchor="ctr" anchorCtr="1"/>
            <a:lstStyle/>
            <a:p>
              <a:pPr algn="ctr">
                <a:lnSpc>
                  <a:spcPct val="90000"/>
                </a:lnSpc>
              </a:pPr>
              <a:r>
                <a:rPr lang="en-GB" altLang="en-US" sz="1500" dirty="0"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</a:rPr>
                <a:t>Secure and highly available</a:t>
              </a:r>
              <a:endParaRPr lang="en-US" altLang="en-US" sz="1500" dirty="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endParaRPr>
            </a:p>
          </p:txBody>
        </p:sp>
        <p:sp>
          <p:nvSpPr>
            <p:cNvPr id="9" name="Rectangle 32"/>
            <p:cNvSpPr>
              <a:spLocks noChangeArrowheads="1"/>
            </p:cNvSpPr>
            <p:nvPr/>
          </p:nvSpPr>
          <p:spPr bwMode="auto">
            <a:xfrm>
              <a:off x="7160615" y="4902585"/>
              <a:ext cx="1836000" cy="1620000"/>
            </a:xfrm>
            <a:prstGeom prst="roundRect">
              <a:avLst/>
            </a:prstGeom>
            <a:ln>
              <a:headEnd/>
              <a:tailEnd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lIns="22500" rIns="22500" anchor="ctr" anchorCtr="1"/>
            <a:lstStyle>
              <a:lvl1pPr eaLnBrk="0" hangingPunct="0">
                <a:defRPr sz="2200">
                  <a:solidFill>
                    <a:schemeClr val="hlink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200">
                  <a:solidFill>
                    <a:schemeClr val="hlink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200">
                  <a:solidFill>
                    <a:schemeClr val="hlink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200">
                  <a:solidFill>
                    <a:schemeClr val="hlink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200">
                  <a:solidFill>
                    <a:schemeClr val="hlink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hlink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hlink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hlink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hlink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algn="ctr" eaLnBrk="1" hangingPunct="1">
                <a:lnSpc>
                  <a:spcPct val="90000"/>
                </a:lnSpc>
              </a:pPr>
              <a:r>
                <a:rPr lang="en-GB" altLang="en-US" sz="1500" dirty="0">
                  <a:solidFill>
                    <a:schemeClr val="bg1"/>
                  </a:solidFill>
                </a:rPr>
                <a:t>Improved efficiency</a:t>
              </a:r>
              <a:endParaRPr lang="en-US" altLang="en-US" sz="1500" dirty="0">
                <a:solidFill>
                  <a:schemeClr val="bg1"/>
                </a:solidFill>
              </a:endParaRPr>
            </a:p>
          </p:txBody>
        </p:sp>
        <p:sp>
          <p:nvSpPr>
            <p:cNvPr id="10" name="Rectangle 34"/>
            <p:cNvSpPr>
              <a:spLocks noChangeArrowheads="1"/>
            </p:cNvSpPr>
            <p:nvPr/>
          </p:nvSpPr>
          <p:spPr bwMode="auto">
            <a:xfrm>
              <a:off x="9182912" y="3105574"/>
              <a:ext cx="1836000" cy="1620000"/>
            </a:xfrm>
            <a:prstGeom prst="roundRect">
              <a:avLst/>
            </a:prstGeom>
            <a:ln>
              <a:headEnd/>
              <a:tailEnd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lIns="22500" rIns="22500" anchor="ctr" anchorCtr="1"/>
            <a:lstStyle/>
            <a:p>
              <a:pPr algn="ctr">
                <a:lnSpc>
                  <a:spcPct val="90000"/>
                </a:lnSpc>
              </a:pPr>
              <a:r>
                <a:rPr lang="en-GB" altLang="en-US" sz="1500" dirty="0"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</a:rPr>
                <a:t>Cost optimized</a:t>
              </a:r>
              <a:endParaRPr lang="en-US" altLang="en-US" sz="1500" dirty="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endParaRPr>
            </a:p>
          </p:txBody>
        </p:sp>
        <p:sp>
          <p:nvSpPr>
            <p:cNvPr id="11" name="Rectangle 34"/>
            <p:cNvSpPr>
              <a:spLocks noChangeArrowheads="1"/>
            </p:cNvSpPr>
            <p:nvPr/>
          </p:nvSpPr>
          <p:spPr bwMode="auto">
            <a:xfrm>
              <a:off x="11206840" y="3105574"/>
              <a:ext cx="1836000" cy="1620000"/>
            </a:xfrm>
            <a:prstGeom prst="roundRect">
              <a:avLst/>
            </a:prstGeom>
            <a:ln>
              <a:headEnd/>
              <a:tailEnd/>
            </a:ln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lIns="22500" rIns="22500" anchor="ctr" anchorCtr="1"/>
            <a:lstStyle/>
            <a:p>
              <a:pPr algn="ctr">
                <a:lnSpc>
                  <a:spcPct val="90000"/>
                </a:lnSpc>
              </a:pPr>
              <a:r>
                <a:rPr lang="en-GB" altLang="en-US" sz="1500" dirty="0">
                  <a:solidFill>
                    <a:schemeClr val="accent1"/>
                  </a:solidFill>
                  <a:latin typeface="Arial" panose="020B0604020202020204" pitchFamily="34" charset="0"/>
                  <a:ea typeface="MS PGothic" panose="020B0600070205080204" pitchFamily="34" charset="-128"/>
                </a:rPr>
                <a:t>Masked complexity</a:t>
              </a:r>
              <a:endParaRPr lang="en-US" altLang="en-US" sz="1500" dirty="0">
                <a:solidFill>
                  <a:schemeClr val="accent1"/>
                </a:solidFill>
                <a:latin typeface="Arial" panose="020B0604020202020204" pitchFamily="34" charset="0"/>
                <a:ea typeface="MS PGothic" panose="020B0600070205080204" pitchFamily="34" charset="-128"/>
              </a:endParaRPr>
            </a:p>
          </p:txBody>
        </p:sp>
        <p:sp>
          <p:nvSpPr>
            <p:cNvPr id="12" name="Rectangle 40"/>
            <p:cNvSpPr>
              <a:spLocks noChangeArrowheads="1"/>
            </p:cNvSpPr>
            <p:nvPr/>
          </p:nvSpPr>
          <p:spPr bwMode="auto">
            <a:xfrm>
              <a:off x="11201944" y="4900025"/>
              <a:ext cx="1836000" cy="1620000"/>
            </a:xfrm>
            <a:prstGeom prst="roundRect">
              <a:avLst/>
            </a:prstGeom>
            <a:ln>
              <a:headEnd/>
              <a:tailEnd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lIns="22500" rIns="22500" anchor="ctr" anchorCtr="1"/>
            <a:lstStyle/>
            <a:p>
              <a:pPr algn="ctr">
                <a:lnSpc>
                  <a:spcPct val="90000"/>
                </a:lnSpc>
              </a:pPr>
              <a:r>
                <a:rPr lang="en-GB" altLang="en-US" sz="1500" dirty="0"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</a:rPr>
                <a:t>Ecosystem connectivity</a:t>
              </a:r>
              <a:endParaRPr lang="en-US" altLang="en-US" sz="1500" dirty="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endParaRPr>
            </a:p>
          </p:txBody>
        </p:sp>
      </p:grpSp>
      <p:sp>
        <p:nvSpPr>
          <p:cNvPr id="2" name="Slide Number Placeholder 1"/>
          <p:cNvSpPr>
            <a:spLocks noGrp="1"/>
          </p:cNvSpPr>
          <p:nvPr>
            <p:ph type="sldNum" sz="quarter" idx="4294967295"/>
          </p:nvPr>
        </p:nvSpPr>
        <p:spPr>
          <a:xfrm>
            <a:off x="182563" y="6537325"/>
            <a:ext cx="366712" cy="184150"/>
          </a:xfrm>
          <a:prstGeom prst="rect">
            <a:avLst/>
          </a:prstGeom>
        </p:spPr>
        <p:txBody>
          <a:bodyPr/>
          <a:lstStyle/>
          <a:p>
            <a:fld id="{5720A31A-9827-4E13-8861-7431C302C60E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579208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A79C601628F274DB024714CA5F9B57C" ma:contentTypeVersion="1" ma:contentTypeDescription="Create a new document." ma:contentTypeScope="" ma:versionID="7523a6281febf06c3664e99369f1607c">
  <xsd:schema xmlns:xsd="http://www.w3.org/2001/XMLSchema" xmlns:xs="http://www.w3.org/2001/XMLSchema" xmlns:p="http://schemas.microsoft.com/office/2006/metadata/properties" xmlns:ns1="http://schemas.microsoft.com/sharepoint/v3" targetNamespace="http://schemas.microsoft.com/office/2006/metadata/properties" ma:root="true" ma:fieldsID="11556d0edaacd44299612f6ec025f079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Scheduling Start Date is a site column created by the Publishing feature. It is used to specify the date and time on which this page will first appear to site visitors." ma:hidden="true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Scheduling End Date is a site column created by the Publishing feature. It is used to specify the date and time on which this page will no longer appear to site visitors." ma:hidden="true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EFA17331-439A-4978-8A88-18A2FAB045F9}"/>
</file>

<file path=customXml/itemProps2.xml><?xml version="1.0" encoding="utf-8"?>
<ds:datastoreItem xmlns:ds="http://schemas.openxmlformats.org/officeDocument/2006/customXml" ds:itemID="{4A8930EB-C7BD-4A26-869E-E6386731779E}"/>
</file>

<file path=customXml/itemProps3.xml><?xml version="1.0" encoding="utf-8"?>
<ds:datastoreItem xmlns:ds="http://schemas.openxmlformats.org/officeDocument/2006/customXml" ds:itemID="{184A5F7C-2FB9-4922-BEDC-0F4613FB3D09}"/>
</file>

<file path=docProps/app.xml><?xml version="1.0" encoding="utf-8"?>
<Properties xmlns="http://schemas.openxmlformats.org/officeDocument/2006/extended-properties" xmlns:vt="http://schemas.openxmlformats.org/officeDocument/2006/docPropsVTypes">
  <TotalTime>4034</TotalTime>
  <Words>951</Words>
  <Application>Microsoft Office PowerPoint</Application>
  <PresentationFormat>On-screen Show (4:3)</PresentationFormat>
  <Paragraphs>209</Paragraphs>
  <Slides>16</Slides>
  <Notes>13</Notes>
  <HiddenSlides>0</HiddenSlides>
  <MMClips>0</MMClips>
  <ScaleCrop>false</ScaleCrop>
  <HeadingPairs>
    <vt:vector size="8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8" baseType="lpstr">
      <vt:lpstr>MS Gothic</vt:lpstr>
      <vt:lpstr>MS PGothic</vt:lpstr>
      <vt:lpstr>MS PGothic</vt:lpstr>
      <vt:lpstr>Rockwell</vt:lpstr>
      <vt:lpstr>宋体</vt:lpstr>
      <vt:lpstr>宋体</vt:lpstr>
      <vt:lpstr>Arial</vt:lpstr>
      <vt:lpstr>Calibri</vt:lpstr>
      <vt:lpstr>Times New Roman</vt:lpstr>
      <vt:lpstr>Wingdings</vt:lpstr>
      <vt:lpstr>Office Theme</vt:lpstr>
      <vt:lpstr>Microsoft Excel Chart</vt:lpstr>
      <vt:lpstr>3rd SG13 Regional Workshop for Africa on “ITU-T Standardization Challenges for Developing Countries Working for a Connected Africa”  (Livingstone, Zambia, 23-24 February 2015)</vt:lpstr>
      <vt:lpstr>Africa’s IT and business climate is changing rapidly –  creating new opportunities and challenges </vt:lpstr>
      <vt:lpstr>Are Africa’s IT leaders ready?  To find out, we surveyed 180 Africa-based IT decision makers</vt:lpstr>
      <vt:lpstr>Our research revealed a technology adoption gap,  but Pacesetters are bridging it</vt:lpstr>
      <vt:lpstr>How can Africa-based IT leaders deliver on the strategic potential of emerging IT?  Questions to consider.</vt:lpstr>
      <vt:lpstr>Why Cloud? </vt:lpstr>
      <vt:lpstr>Cloud is a competitive asset that expands economic potential, promoting agility, security, efficiency and cost control</vt:lpstr>
      <vt:lpstr>Examples of how cloud is used - by all sizes of companies and institutions – to gain significant benefits</vt:lpstr>
      <vt:lpstr>A cloud application brings smarter commerce processes to the local community</vt:lpstr>
      <vt:lpstr>Municipal processes and eGovernment services provided  as-a-Service in a hybrid cloud implementation with data residing in the municipal network</vt:lpstr>
      <vt:lpstr>Patient data in the public cloud with end-to-end data encryption to comply with national security &amp; privacy requirements</vt:lpstr>
      <vt:lpstr>European consortium uses cloud and analytics to gain insight into demand of an interconnected electric vehicle services network</vt:lpstr>
      <vt:lpstr>The optimal cloud model varies based on the unique needs and goals of an organization</vt:lpstr>
      <vt:lpstr>PowerPoint Presentation</vt:lpstr>
      <vt:lpstr>PowerPoint Presentation</vt:lpstr>
      <vt:lpstr>PowerPoint Presentation</vt:lpstr>
    </vt:vector>
  </TitlesOfParts>
  <Company>ITU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Alexandra Gaspari</dc:creator>
  <cp:lastModifiedBy>Kurakova, Tatiana</cp:lastModifiedBy>
  <cp:revision>93</cp:revision>
  <cp:lastPrinted>2015-01-19T16:17:40Z</cp:lastPrinted>
  <dcterms:created xsi:type="dcterms:W3CDTF">2014-09-01T15:38:30Z</dcterms:created>
  <dcterms:modified xsi:type="dcterms:W3CDTF">2015-02-24T07:12:29Z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0x010100DA79C601628F274DB024714CA5F9B57C</vt:lpwstr>
  </property>
</Properties>
</file>