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15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diagrams/layout2.xml" ContentType="application/vnd.openxmlformats-officedocument.drawingml.diagramLayout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3.xml" ContentType="application/vnd.openxmlformats-officedocument.theme+xml"/>
  <Override PartName="/ppt/theme/theme2.xml" ContentType="application/vnd.openxmlformats-officedocument.theme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drawing2.xml" ContentType="application/vnd.ms-office.drawingml.diagramDrawing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01" r:id="rId2"/>
    <p:sldId id="303" r:id="rId3"/>
    <p:sldId id="312" r:id="rId4"/>
    <p:sldId id="316" r:id="rId5"/>
    <p:sldId id="317" r:id="rId6"/>
    <p:sldId id="308" r:id="rId7"/>
    <p:sldId id="309" r:id="rId8"/>
    <p:sldId id="310" r:id="rId9"/>
    <p:sldId id="311" r:id="rId10"/>
    <p:sldId id="313" r:id="rId11"/>
    <p:sldId id="305" r:id="rId12"/>
    <p:sldId id="314" r:id="rId13"/>
    <p:sldId id="306" r:id="rId14"/>
    <p:sldId id="315" r:id="rId15"/>
    <p:sldId id="319" r:id="rId16"/>
    <p:sldId id="320" r:id="rId17"/>
    <p:sldId id="322" r:id="rId18"/>
    <p:sldId id="324" r:id="rId19"/>
    <p:sldId id="321" r:id="rId20"/>
  </p:sldIdLst>
  <p:sldSz cx="9144000" cy="6858000" type="screen4x3"/>
  <p:notesSz cx="9928225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2746" autoAdjust="0"/>
    <p:restoredTop sz="94660"/>
  </p:normalViewPr>
  <p:slideViewPr>
    <p:cSldViewPr snapToGrid="0" snapToObjects="1" showGuides="1">
      <p:cViewPr varScale="1">
        <p:scale>
          <a:sx n="95" d="100"/>
          <a:sy n="95" d="100"/>
        </p:scale>
        <p:origin x="533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10" d="100"/>
          <a:sy n="110" d="100"/>
        </p:scale>
        <p:origin x="64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1FF4D7-46A9-41E4-A2DB-8E201812596C}" type="doc">
      <dgm:prSet loTypeId="urn:microsoft.com/office/officeart/2005/8/layout/hierarchy6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E06E7904-86E9-401B-A05C-DC97D7E7AF70}">
      <dgm:prSet phldrT="[Text]"/>
      <dgm:spPr/>
      <dgm:t>
        <a:bodyPr/>
        <a:lstStyle/>
        <a:p>
          <a:r>
            <a:rPr lang="en-US" dirty="0" smtClean="0"/>
            <a:t>General Secretariat</a:t>
          </a:r>
          <a:endParaRPr lang="en-US" dirty="0"/>
        </a:p>
      </dgm:t>
    </dgm:pt>
    <dgm:pt modelId="{F47DA00D-5114-4269-A8EA-109D1FED3E06}" type="parTrans" cxnId="{474ED9D3-F884-4C75-B0D0-44A9FA4DCBC5}">
      <dgm:prSet/>
      <dgm:spPr/>
      <dgm:t>
        <a:bodyPr/>
        <a:lstStyle/>
        <a:p>
          <a:endParaRPr lang="en-US"/>
        </a:p>
      </dgm:t>
    </dgm:pt>
    <dgm:pt modelId="{BCB74A30-05C3-4A4B-8455-B7121D653CA1}" type="sibTrans" cxnId="{474ED9D3-F884-4C75-B0D0-44A9FA4DCBC5}">
      <dgm:prSet/>
      <dgm:spPr/>
      <dgm:t>
        <a:bodyPr/>
        <a:lstStyle/>
        <a:p>
          <a:endParaRPr lang="en-US"/>
        </a:p>
      </dgm:t>
    </dgm:pt>
    <dgm:pt modelId="{5D5AD8D2-2BC3-4EAE-9FAE-1DC7470A2337}">
      <dgm:prSet phldrT="[Text]"/>
      <dgm:spPr/>
      <dgm:t>
        <a:bodyPr/>
        <a:lstStyle/>
        <a:p>
          <a:r>
            <a:rPr lang="en-US" dirty="0" smtClean="0"/>
            <a:t>ITU-R</a:t>
          </a:r>
        </a:p>
        <a:p>
          <a:r>
            <a:rPr lang="en-US" dirty="0" smtClean="0"/>
            <a:t>(</a:t>
          </a:r>
          <a:r>
            <a:rPr lang="en-US" dirty="0" err="1" smtClean="0"/>
            <a:t>radiocommunication</a:t>
          </a:r>
          <a:r>
            <a:rPr lang="en-US" dirty="0" smtClean="0"/>
            <a:t>)</a:t>
          </a:r>
          <a:endParaRPr lang="en-US" dirty="0"/>
        </a:p>
      </dgm:t>
    </dgm:pt>
    <dgm:pt modelId="{0047D130-8E44-4E0D-A356-16AB0CDE60EB}" type="parTrans" cxnId="{EECA2E91-6157-4139-9122-D7A2E69C4D53}">
      <dgm:prSet/>
      <dgm:spPr/>
      <dgm:t>
        <a:bodyPr/>
        <a:lstStyle/>
        <a:p>
          <a:endParaRPr lang="en-US"/>
        </a:p>
      </dgm:t>
    </dgm:pt>
    <dgm:pt modelId="{9EEB568D-C76B-49FC-8B5B-95CF2EF7A381}" type="sibTrans" cxnId="{EECA2E91-6157-4139-9122-D7A2E69C4D53}">
      <dgm:prSet/>
      <dgm:spPr/>
      <dgm:t>
        <a:bodyPr/>
        <a:lstStyle/>
        <a:p>
          <a:endParaRPr lang="en-US"/>
        </a:p>
      </dgm:t>
    </dgm:pt>
    <dgm:pt modelId="{53578E1E-AF05-4C27-8BAE-490F3AA9BB81}">
      <dgm:prSet phldrT="[Text]"/>
      <dgm:spPr/>
      <dgm:t>
        <a:bodyPr/>
        <a:lstStyle/>
        <a:p>
          <a:r>
            <a:rPr lang="en-US" dirty="0" smtClean="0"/>
            <a:t>ITU Council</a:t>
          </a:r>
          <a:endParaRPr lang="en-US" dirty="0"/>
        </a:p>
      </dgm:t>
    </dgm:pt>
    <dgm:pt modelId="{76DCAF87-EFC2-40AE-AD0E-9D4A6EFB99BC}" type="parTrans" cxnId="{340651B1-51B4-4359-8BDC-F08B623BE75C}">
      <dgm:prSet/>
      <dgm:spPr/>
      <dgm:t>
        <a:bodyPr/>
        <a:lstStyle/>
        <a:p>
          <a:endParaRPr lang="en-US"/>
        </a:p>
      </dgm:t>
    </dgm:pt>
    <dgm:pt modelId="{4E931248-A2DD-44B3-AD05-1354E9CD5A95}" type="sibTrans" cxnId="{340651B1-51B4-4359-8BDC-F08B623BE75C}">
      <dgm:prSet/>
      <dgm:spPr/>
      <dgm:t>
        <a:bodyPr/>
        <a:lstStyle/>
        <a:p>
          <a:endParaRPr lang="en-US"/>
        </a:p>
      </dgm:t>
    </dgm:pt>
    <dgm:pt modelId="{44E54BD1-B2D2-4118-B724-50C6B9FFFD58}">
      <dgm:prSet phldrT="[Text]"/>
      <dgm:spPr/>
      <dgm:t>
        <a:bodyPr/>
        <a:lstStyle/>
        <a:p>
          <a:r>
            <a:rPr lang="en-US" dirty="0" smtClean="0"/>
            <a:t>ITU-D</a:t>
          </a:r>
        </a:p>
        <a:p>
          <a:r>
            <a:rPr lang="en-US" dirty="0" smtClean="0"/>
            <a:t>(development)</a:t>
          </a:r>
          <a:endParaRPr lang="en-US" dirty="0"/>
        </a:p>
      </dgm:t>
    </dgm:pt>
    <dgm:pt modelId="{742B508C-C75C-4A75-B472-DE9A4C29366D}" type="parTrans" cxnId="{766713C5-902C-4842-AD6F-4A9DC2EEECAB}">
      <dgm:prSet/>
      <dgm:spPr/>
      <dgm:t>
        <a:bodyPr/>
        <a:lstStyle/>
        <a:p>
          <a:endParaRPr lang="en-US"/>
        </a:p>
      </dgm:t>
    </dgm:pt>
    <dgm:pt modelId="{B979DD16-B2B6-4D1E-8D2D-0EE4FED00564}" type="sibTrans" cxnId="{766713C5-902C-4842-AD6F-4A9DC2EEECAB}">
      <dgm:prSet/>
      <dgm:spPr/>
      <dgm:t>
        <a:bodyPr/>
        <a:lstStyle/>
        <a:p>
          <a:endParaRPr lang="en-US"/>
        </a:p>
      </dgm:t>
    </dgm:pt>
    <dgm:pt modelId="{6641CAA8-56A2-4EAF-9882-AEC938376F12}">
      <dgm:prSet/>
      <dgm:spPr/>
      <dgm:t>
        <a:bodyPr/>
        <a:lstStyle/>
        <a:p>
          <a:r>
            <a:rPr lang="en-US" dirty="0" smtClean="0"/>
            <a:t>WRC &amp; RA</a:t>
          </a:r>
          <a:endParaRPr lang="en-US" dirty="0"/>
        </a:p>
      </dgm:t>
    </dgm:pt>
    <dgm:pt modelId="{42CFA0E0-4199-40C0-B37A-D61D5E64A5FA}" type="parTrans" cxnId="{5CA59ACE-2E7C-41B7-BC7F-6C48EF9308DA}">
      <dgm:prSet/>
      <dgm:spPr/>
      <dgm:t>
        <a:bodyPr/>
        <a:lstStyle/>
        <a:p>
          <a:endParaRPr lang="en-US"/>
        </a:p>
      </dgm:t>
    </dgm:pt>
    <dgm:pt modelId="{F4B46629-A015-4DF6-9BED-D5DC9F06F476}" type="sibTrans" cxnId="{5CA59ACE-2E7C-41B7-BC7F-6C48EF9308DA}">
      <dgm:prSet/>
      <dgm:spPr/>
      <dgm:t>
        <a:bodyPr/>
        <a:lstStyle/>
        <a:p>
          <a:endParaRPr lang="en-US"/>
        </a:p>
      </dgm:t>
    </dgm:pt>
    <dgm:pt modelId="{FB436DF2-2DD6-4795-8CF4-BE26588105DD}">
      <dgm:prSet/>
      <dgm:spPr/>
      <dgm:t>
        <a:bodyPr/>
        <a:lstStyle/>
        <a:p>
          <a:r>
            <a:rPr lang="en-US" dirty="0" err="1" smtClean="0"/>
            <a:t>WTDC</a:t>
          </a:r>
          <a:endParaRPr lang="en-US" dirty="0"/>
        </a:p>
      </dgm:t>
    </dgm:pt>
    <dgm:pt modelId="{73DF3A7D-82BB-4341-BE42-00AC52E15A5E}" type="parTrans" cxnId="{23D733A7-12DF-4109-AC3B-6655406A4148}">
      <dgm:prSet/>
      <dgm:spPr/>
      <dgm:t>
        <a:bodyPr/>
        <a:lstStyle/>
        <a:p>
          <a:endParaRPr lang="en-US"/>
        </a:p>
      </dgm:t>
    </dgm:pt>
    <dgm:pt modelId="{3A6E82AE-2CDB-4741-AEDB-9ED98C114B00}" type="sibTrans" cxnId="{23D733A7-12DF-4109-AC3B-6655406A4148}">
      <dgm:prSet/>
      <dgm:spPr/>
      <dgm:t>
        <a:bodyPr/>
        <a:lstStyle/>
        <a:p>
          <a:endParaRPr lang="en-US"/>
        </a:p>
      </dgm:t>
    </dgm:pt>
    <dgm:pt modelId="{DEBEF8B0-4528-41F6-8568-073F041F6B1E}">
      <dgm:prSet/>
      <dgm:spPr/>
      <dgm:t>
        <a:bodyPr/>
        <a:lstStyle/>
        <a:p>
          <a:r>
            <a:rPr lang="en-US" dirty="0" smtClean="0"/>
            <a:t>Plenipotentiary Conference</a:t>
          </a:r>
          <a:endParaRPr lang="en-US" dirty="0"/>
        </a:p>
      </dgm:t>
    </dgm:pt>
    <dgm:pt modelId="{73EC8792-A5DC-4E51-8230-CF01124F8A92}" type="parTrans" cxnId="{7AD216FC-C632-45C1-91FF-6A05D40CF512}">
      <dgm:prSet/>
      <dgm:spPr/>
      <dgm:t>
        <a:bodyPr/>
        <a:lstStyle/>
        <a:p>
          <a:endParaRPr lang="en-US"/>
        </a:p>
      </dgm:t>
    </dgm:pt>
    <dgm:pt modelId="{DA83EB56-75EF-4229-BFD7-0B8E5146944C}" type="sibTrans" cxnId="{7AD216FC-C632-45C1-91FF-6A05D40CF512}">
      <dgm:prSet/>
      <dgm:spPr/>
      <dgm:t>
        <a:bodyPr/>
        <a:lstStyle/>
        <a:p>
          <a:endParaRPr lang="en-US"/>
        </a:p>
      </dgm:t>
    </dgm:pt>
    <dgm:pt modelId="{E214C891-C713-461B-95E3-9CC98D394B08}">
      <dgm:prSet/>
      <dgm:spPr/>
      <dgm:t>
        <a:bodyPr/>
        <a:lstStyle/>
        <a:p>
          <a:r>
            <a:rPr lang="en-US" dirty="0" smtClean="0"/>
            <a:t>ITU-T</a:t>
          </a:r>
        </a:p>
        <a:p>
          <a:r>
            <a:rPr lang="en-US" dirty="0" smtClean="0"/>
            <a:t>(standardization)</a:t>
          </a:r>
          <a:endParaRPr lang="en-US" dirty="0"/>
        </a:p>
      </dgm:t>
    </dgm:pt>
    <dgm:pt modelId="{510B8374-D8A4-4BD4-84BE-819FC0D86BEF}" type="parTrans" cxnId="{BE868E0C-F95A-4090-8B20-AFD2C09EE8F9}">
      <dgm:prSet/>
      <dgm:spPr/>
      <dgm:t>
        <a:bodyPr/>
        <a:lstStyle/>
        <a:p>
          <a:endParaRPr lang="en-US"/>
        </a:p>
      </dgm:t>
    </dgm:pt>
    <dgm:pt modelId="{8BBA6A94-CD5B-4260-9154-712D0EEFCD7C}" type="sibTrans" cxnId="{BE868E0C-F95A-4090-8B20-AFD2C09EE8F9}">
      <dgm:prSet/>
      <dgm:spPr/>
      <dgm:t>
        <a:bodyPr/>
        <a:lstStyle/>
        <a:p>
          <a:endParaRPr lang="en-US"/>
        </a:p>
      </dgm:t>
    </dgm:pt>
    <dgm:pt modelId="{EF19F465-04DC-4BE9-A548-B4E691C0C108}">
      <dgm:prSet/>
      <dgm:spPr/>
      <dgm:t>
        <a:bodyPr/>
        <a:lstStyle/>
        <a:p>
          <a:r>
            <a:rPr lang="en-US" dirty="0" err="1" smtClean="0"/>
            <a:t>WTSA</a:t>
          </a:r>
          <a:endParaRPr lang="en-US" dirty="0"/>
        </a:p>
      </dgm:t>
    </dgm:pt>
    <dgm:pt modelId="{464383EB-D5B2-459F-B12D-F3824E9DD0F3}" type="parTrans" cxnId="{74C49F48-5595-4C8D-B0E7-97869C6B0E20}">
      <dgm:prSet/>
      <dgm:spPr/>
      <dgm:t>
        <a:bodyPr/>
        <a:lstStyle/>
        <a:p>
          <a:endParaRPr lang="en-US"/>
        </a:p>
      </dgm:t>
    </dgm:pt>
    <dgm:pt modelId="{02135451-FE01-4B26-A47F-5506330E13F3}" type="sibTrans" cxnId="{74C49F48-5595-4C8D-B0E7-97869C6B0E20}">
      <dgm:prSet/>
      <dgm:spPr/>
      <dgm:t>
        <a:bodyPr/>
        <a:lstStyle/>
        <a:p>
          <a:endParaRPr lang="en-US"/>
        </a:p>
      </dgm:t>
    </dgm:pt>
    <dgm:pt modelId="{39CED87B-7BBF-4424-80A3-1057A736A46E}" type="pres">
      <dgm:prSet presAssocID="{AD1FF4D7-46A9-41E4-A2DB-8E201812596C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C9E3630-E277-4803-8509-17AF1900BB9A}" type="pres">
      <dgm:prSet presAssocID="{AD1FF4D7-46A9-41E4-A2DB-8E201812596C}" presName="hierFlow" presStyleCnt="0"/>
      <dgm:spPr/>
    </dgm:pt>
    <dgm:pt modelId="{EB536D31-2B67-4731-B41C-5E3E346A38E5}" type="pres">
      <dgm:prSet presAssocID="{AD1FF4D7-46A9-41E4-A2DB-8E201812596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09D92BDE-CE5C-4F92-BDBE-5009557AF07B}" type="pres">
      <dgm:prSet presAssocID="{DEBEF8B0-4528-41F6-8568-073F041F6B1E}" presName="Name14" presStyleCnt="0"/>
      <dgm:spPr/>
    </dgm:pt>
    <dgm:pt modelId="{BB3039FD-3722-4F46-AF52-7227B1189C33}" type="pres">
      <dgm:prSet presAssocID="{DEBEF8B0-4528-41F6-8568-073F041F6B1E}" presName="level1Shape" presStyleLbl="node0" presStyleIdx="0" presStyleCnt="1" custScaleX="14477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4BFCE3-FE9E-4ECF-8F1E-312E8D5375ED}" type="pres">
      <dgm:prSet presAssocID="{DEBEF8B0-4528-41F6-8568-073F041F6B1E}" presName="hierChild2" presStyleCnt="0"/>
      <dgm:spPr/>
    </dgm:pt>
    <dgm:pt modelId="{97FB84C4-87BD-4082-848F-327B8B65E4C9}" type="pres">
      <dgm:prSet presAssocID="{76DCAF87-EFC2-40AE-AD0E-9D4A6EFB99BC}" presName="Name19" presStyleLbl="parChTrans1D2" presStyleIdx="0" presStyleCnt="1"/>
      <dgm:spPr/>
      <dgm:t>
        <a:bodyPr/>
        <a:lstStyle/>
        <a:p>
          <a:endParaRPr lang="en-US"/>
        </a:p>
      </dgm:t>
    </dgm:pt>
    <dgm:pt modelId="{8DD5E5D5-A909-402A-A327-F83C4EDA2319}" type="pres">
      <dgm:prSet presAssocID="{53578E1E-AF05-4C27-8BAE-490F3AA9BB81}" presName="Name21" presStyleCnt="0"/>
      <dgm:spPr/>
    </dgm:pt>
    <dgm:pt modelId="{B1741721-E421-40D9-8396-B1D5F2F71AA9}" type="pres">
      <dgm:prSet presAssocID="{53578E1E-AF05-4C27-8BAE-490F3AA9BB81}" presName="level2Shape" presStyleLbl="node2" presStyleIdx="0" presStyleCnt="1"/>
      <dgm:spPr/>
      <dgm:t>
        <a:bodyPr/>
        <a:lstStyle/>
        <a:p>
          <a:endParaRPr lang="en-US"/>
        </a:p>
      </dgm:t>
    </dgm:pt>
    <dgm:pt modelId="{4658659E-A8B3-4EB0-A34F-E678B1C9850F}" type="pres">
      <dgm:prSet presAssocID="{53578E1E-AF05-4C27-8BAE-490F3AA9BB81}" presName="hierChild3" presStyleCnt="0"/>
      <dgm:spPr/>
    </dgm:pt>
    <dgm:pt modelId="{2585EA82-9D4B-4350-9F6B-A1EB460EE27A}" type="pres">
      <dgm:prSet presAssocID="{F47DA00D-5114-4269-A8EA-109D1FED3E06}" presName="Name19" presStyleLbl="parChTrans1D3" presStyleIdx="0" presStyleCnt="4"/>
      <dgm:spPr/>
      <dgm:t>
        <a:bodyPr/>
        <a:lstStyle/>
        <a:p>
          <a:endParaRPr lang="en-US"/>
        </a:p>
      </dgm:t>
    </dgm:pt>
    <dgm:pt modelId="{83B18FB3-D24D-4FCC-9DB9-F0B5D12245F2}" type="pres">
      <dgm:prSet presAssocID="{E06E7904-86E9-401B-A05C-DC97D7E7AF70}" presName="Name21" presStyleCnt="0"/>
      <dgm:spPr/>
    </dgm:pt>
    <dgm:pt modelId="{EA8DCA39-7903-40A3-A04C-5902509FAD56}" type="pres">
      <dgm:prSet presAssocID="{E06E7904-86E9-401B-A05C-DC97D7E7AF70}" presName="level2Shape" presStyleLbl="node3" presStyleIdx="0" presStyleCnt="4" custScaleX="119875"/>
      <dgm:spPr/>
      <dgm:t>
        <a:bodyPr/>
        <a:lstStyle/>
        <a:p>
          <a:endParaRPr lang="en-US"/>
        </a:p>
      </dgm:t>
    </dgm:pt>
    <dgm:pt modelId="{504A9998-0BA1-4C5C-AFF7-F9BCF6A1FFBB}" type="pres">
      <dgm:prSet presAssocID="{E06E7904-86E9-401B-A05C-DC97D7E7AF70}" presName="hierChild3" presStyleCnt="0"/>
      <dgm:spPr/>
    </dgm:pt>
    <dgm:pt modelId="{66AB54AB-944A-490E-8D16-E4CF8E6F99C2}" type="pres">
      <dgm:prSet presAssocID="{0047D130-8E44-4E0D-A356-16AB0CDE60EB}" presName="Name19" presStyleLbl="parChTrans1D3" presStyleIdx="1" presStyleCnt="4"/>
      <dgm:spPr/>
      <dgm:t>
        <a:bodyPr/>
        <a:lstStyle/>
        <a:p>
          <a:endParaRPr lang="en-US"/>
        </a:p>
      </dgm:t>
    </dgm:pt>
    <dgm:pt modelId="{DAD4CB6B-1C24-42BD-ABBD-040262FAD04E}" type="pres">
      <dgm:prSet presAssocID="{5D5AD8D2-2BC3-4EAE-9FAE-1DC7470A2337}" presName="Name21" presStyleCnt="0"/>
      <dgm:spPr/>
    </dgm:pt>
    <dgm:pt modelId="{539B84FD-1565-4339-8311-8058596D922A}" type="pres">
      <dgm:prSet presAssocID="{5D5AD8D2-2BC3-4EAE-9FAE-1DC7470A2337}" presName="level2Shape" presStyleLbl="node3" presStyleIdx="1" presStyleCnt="4" custScaleX="195173"/>
      <dgm:spPr/>
      <dgm:t>
        <a:bodyPr/>
        <a:lstStyle/>
        <a:p>
          <a:endParaRPr lang="en-US"/>
        </a:p>
      </dgm:t>
    </dgm:pt>
    <dgm:pt modelId="{E4FD60C3-4FF3-4A14-A43A-11916DFDC2B9}" type="pres">
      <dgm:prSet presAssocID="{5D5AD8D2-2BC3-4EAE-9FAE-1DC7470A2337}" presName="hierChild3" presStyleCnt="0"/>
      <dgm:spPr/>
    </dgm:pt>
    <dgm:pt modelId="{A6D1B54A-4594-491A-A045-BBB96F6C4060}" type="pres">
      <dgm:prSet presAssocID="{42CFA0E0-4199-40C0-B37A-D61D5E64A5FA}" presName="Name19" presStyleLbl="parChTrans1D4" presStyleIdx="0" presStyleCnt="3"/>
      <dgm:spPr/>
      <dgm:t>
        <a:bodyPr/>
        <a:lstStyle/>
        <a:p>
          <a:endParaRPr lang="en-US"/>
        </a:p>
      </dgm:t>
    </dgm:pt>
    <dgm:pt modelId="{89B25089-69AC-44E7-89A1-B1A6EC301ABA}" type="pres">
      <dgm:prSet presAssocID="{6641CAA8-56A2-4EAF-9882-AEC938376F12}" presName="Name21" presStyleCnt="0"/>
      <dgm:spPr/>
    </dgm:pt>
    <dgm:pt modelId="{354CEDE5-4D95-426B-8FD1-67C6167A0DF0}" type="pres">
      <dgm:prSet presAssocID="{6641CAA8-56A2-4EAF-9882-AEC938376F12}" presName="level2Shape" presStyleLbl="node4" presStyleIdx="0" presStyleCnt="3"/>
      <dgm:spPr/>
      <dgm:t>
        <a:bodyPr/>
        <a:lstStyle/>
        <a:p>
          <a:endParaRPr lang="en-US"/>
        </a:p>
      </dgm:t>
    </dgm:pt>
    <dgm:pt modelId="{5BCF6F22-8075-489A-B0E8-B96A11B734DA}" type="pres">
      <dgm:prSet presAssocID="{6641CAA8-56A2-4EAF-9882-AEC938376F12}" presName="hierChild3" presStyleCnt="0"/>
      <dgm:spPr/>
    </dgm:pt>
    <dgm:pt modelId="{27C0D29C-FD6A-4012-9A41-4FB97040DF9A}" type="pres">
      <dgm:prSet presAssocID="{742B508C-C75C-4A75-B472-DE9A4C29366D}" presName="Name19" presStyleLbl="parChTrans1D3" presStyleIdx="2" presStyleCnt="4"/>
      <dgm:spPr/>
      <dgm:t>
        <a:bodyPr/>
        <a:lstStyle/>
        <a:p>
          <a:endParaRPr lang="en-US"/>
        </a:p>
      </dgm:t>
    </dgm:pt>
    <dgm:pt modelId="{D6B2E037-55CA-4C2E-B659-8082F90735AF}" type="pres">
      <dgm:prSet presAssocID="{44E54BD1-B2D2-4118-B724-50C6B9FFFD58}" presName="Name21" presStyleCnt="0"/>
      <dgm:spPr/>
    </dgm:pt>
    <dgm:pt modelId="{321903E9-DD11-4D2D-913B-19C0A0970171}" type="pres">
      <dgm:prSet presAssocID="{44E54BD1-B2D2-4118-B724-50C6B9FFFD58}" presName="level2Shape" presStyleLbl="node3" presStyleIdx="2" presStyleCnt="4" custScaleX="156677"/>
      <dgm:spPr/>
      <dgm:t>
        <a:bodyPr/>
        <a:lstStyle/>
        <a:p>
          <a:endParaRPr lang="en-US"/>
        </a:p>
      </dgm:t>
    </dgm:pt>
    <dgm:pt modelId="{F4CD619D-5FA0-4E1D-BBDF-289AB30E7E7C}" type="pres">
      <dgm:prSet presAssocID="{44E54BD1-B2D2-4118-B724-50C6B9FFFD58}" presName="hierChild3" presStyleCnt="0"/>
      <dgm:spPr/>
    </dgm:pt>
    <dgm:pt modelId="{00D73391-ECC9-4CE4-A30A-DC5445D53B89}" type="pres">
      <dgm:prSet presAssocID="{73DF3A7D-82BB-4341-BE42-00AC52E15A5E}" presName="Name19" presStyleLbl="parChTrans1D4" presStyleIdx="1" presStyleCnt="3"/>
      <dgm:spPr/>
      <dgm:t>
        <a:bodyPr/>
        <a:lstStyle/>
        <a:p>
          <a:endParaRPr lang="en-US"/>
        </a:p>
      </dgm:t>
    </dgm:pt>
    <dgm:pt modelId="{93251DA7-B7F9-4A65-B38A-5BA1A0E13522}" type="pres">
      <dgm:prSet presAssocID="{FB436DF2-2DD6-4795-8CF4-BE26588105DD}" presName="Name21" presStyleCnt="0"/>
      <dgm:spPr/>
    </dgm:pt>
    <dgm:pt modelId="{9DAB1516-8420-4660-A2DA-F2AFD07F1318}" type="pres">
      <dgm:prSet presAssocID="{FB436DF2-2DD6-4795-8CF4-BE26588105DD}" presName="level2Shape" presStyleLbl="node4" presStyleIdx="1" presStyleCnt="3"/>
      <dgm:spPr/>
      <dgm:t>
        <a:bodyPr/>
        <a:lstStyle/>
        <a:p>
          <a:endParaRPr lang="en-US"/>
        </a:p>
      </dgm:t>
    </dgm:pt>
    <dgm:pt modelId="{61E010D0-FB23-4D2A-96C7-8C351E5E3974}" type="pres">
      <dgm:prSet presAssocID="{FB436DF2-2DD6-4795-8CF4-BE26588105DD}" presName="hierChild3" presStyleCnt="0"/>
      <dgm:spPr/>
    </dgm:pt>
    <dgm:pt modelId="{8BA30A21-95D4-44DA-ABE1-1A6F526498E3}" type="pres">
      <dgm:prSet presAssocID="{510B8374-D8A4-4BD4-84BE-819FC0D86BEF}" presName="Name19" presStyleLbl="parChTrans1D3" presStyleIdx="3" presStyleCnt="4"/>
      <dgm:spPr/>
      <dgm:t>
        <a:bodyPr/>
        <a:lstStyle/>
        <a:p>
          <a:endParaRPr lang="en-US"/>
        </a:p>
      </dgm:t>
    </dgm:pt>
    <dgm:pt modelId="{9E70847B-6A1F-4D99-B5FA-165E36EFD5D7}" type="pres">
      <dgm:prSet presAssocID="{E214C891-C713-461B-95E3-9CC98D394B08}" presName="Name21" presStyleCnt="0"/>
      <dgm:spPr/>
    </dgm:pt>
    <dgm:pt modelId="{A0D8247F-31CD-4F15-BE9F-13D1D1344800}" type="pres">
      <dgm:prSet presAssocID="{E214C891-C713-461B-95E3-9CC98D394B08}" presName="level2Shape" presStyleLbl="node3" presStyleIdx="3" presStyleCnt="4" custScaleX="182552"/>
      <dgm:spPr/>
      <dgm:t>
        <a:bodyPr/>
        <a:lstStyle/>
        <a:p>
          <a:endParaRPr lang="en-US"/>
        </a:p>
      </dgm:t>
    </dgm:pt>
    <dgm:pt modelId="{9285D268-74BA-4E10-8CBC-7D3FEE011046}" type="pres">
      <dgm:prSet presAssocID="{E214C891-C713-461B-95E3-9CC98D394B08}" presName="hierChild3" presStyleCnt="0"/>
      <dgm:spPr/>
    </dgm:pt>
    <dgm:pt modelId="{AFAD36A9-9CB2-49A0-9939-E7FEE01F17A6}" type="pres">
      <dgm:prSet presAssocID="{464383EB-D5B2-459F-B12D-F3824E9DD0F3}" presName="Name19" presStyleLbl="parChTrans1D4" presStyleIdx="2" presStyleCnt="3"/>
      <dgm:spPr/>
      <dgm:t>
        <a:bodyPr/>
        <a:lstStyle/>
        <a:p>
          <a:endParaRPr lang="en-US"/>
        </a:p>
      </dgm:t>
    </dgm:pt>
    <dgm:pt modelId="{726A3B76-0B89-4442-A662-C4864A1F61C8}" type="pres">
      <dgm:prSet presAssocID="{EF19F465-04DC-4BE9-A548-B4E691C0C108}" presName="Name21" presStyleCnt="0"/>
      <dgm:spPr/>
    </dgm:pt>
    <dgm:pt modelId="{B73CE307-F013-4F82-8378-015D2F828F70}" type="pres">
      <dgm:prSet presAssocID="{EF19F465-04DC-4BE9-A548-B4E691C0C108}" presName="level2Shape" presStyleLbl="node4" presStyleIdx="2" presStyleCnt="3"/>
      <dgm:spPr/>
      <dgm:t>
        <a:bodyPr/>
        <a:lstStyle/>
        <a:p>
          <a:endParaRPr lang="en-US"/>
        </a:p>
      </dgm:t>
    </dgm:pt>
    <dgm:pt modelId="{6BF09912-6C2A-4E66-B62C-4FAE0C4BE193}" type="pres">
      <dgm:prSet presAssocID="{EF19F465-04DC-4BE9-A548-B4E691C0C108}" presName="hierChild3" presStyleCnt="0"/>
      <dgm:spPr/>
    </dgm:pt>
    <dgm:pt modelId="{861AD36C-1A5F-417A-8D24-358DCCBE2A7C}" type="pres">
      <dgm:prSet presAssocID="{AD1FF4D7-46A9-41E4-A2DB-8E201812596C}" presName="bgShapesFlow" presStyleCnt="0"/>
      <dgm:spPr/>
    </dgm:pt>
  </dgm:ptLst>
  <dgm:cxnLst>
    <dgm:cxn modelId="{36478751-7BB7-41F1-BE90-FB97548C64D2}" type="presOf" srcId="{6641CAA8-56A2-4EAF-9882-AEC938376F12}" destId="{354CEDE5-4D95-426B-8FD1-67C6167A0DF0}" srcOrd="0" destOrd="0" presId="urn:microsoft.com/office/officeart/2005/8/layout/hierarchy6"/>
    <dgm:cxn modelId="{766713C5-902C-4842-AD6F-4A9DC2EEECAB}" srcId="{53578E1E-AF05-4C27-8BAE-490F3AA9BB81}" destId="{44E54BD1-B2D2-4118-B724-50C6B9FFFD58}" srcOrd="2" destOrd="0" parTransId="{742B508C-C75C-4A75-B472-DE9A4C29366D}" sibTransId="{B979DD16-B2B6-4D1E-8D2D-0EE4FED00564}"/>
    <dgm:cxn modelId="{BE868E0C-F95A-4090-8B20-AFD2C09EE8F9}" srcId="{53578E1E-AF05-4C27-8BAE-490F3AA9BB81}" destId="{E214C891-C713-461B-95E3-9CC98D394B08}" srcOrd="3" destOrd="0" parTransId="{510B8374-D8A4-4BD4-84BE-819FC0D86BEF}" sibTransId="{8BBA6A94-CD5B-4260-9154-712D0EEFCD7C}"/>
    <dgm:cxn modelId="{F13BF443-BC4D-404A-9638-3207543553AF}" type="presOf" srcId="{42CFA0E0-4199-40C0-B37A-D61D5E64A5FA}" destId="{A6D1B54A-4594-491A-A045-BBB96F6C4060}" srcOrd="0" destOrd="0" presId="urn:microsoft.com/office/officeart/2005/8/layout/hierarchy6"/>
    <dgm:cxn modelId="{CAA9F262-C985-45BA-9420-502857FE74EE}" type="presOf" srcId="{76DCAF87-EFC2-40AE-AD0E-9D4A6EFB99BC}" destId="{97FB84C4-87BD-4082-848F-327B8B65E4C9}" srcOrd="0" destOrd="0" presId="urn:microsoft.com/office/officeart/2005/8/layout/hierarchy6"/>
    <dgm:cxn modelId="{096F20C0-F61B-4A21-841B-320E502EFDE5}" type="presOf" srcId="{AD1FF4D7-46A9-41E4-A2DB-8E201812596C}" destId="{39CED87B-7BBF-4424-80A3-1057A736A46E}" srcOrd="0" destOrd="0" presId="urn:microsoft.com/office/officeart/2005/8/layout/hierarchy6"/>
    <dgm:cxn modelId="{6439117C-70A4-4526-962F-370B91133B9E}" type="presOf" srcId="{742B508C-C75C-4A75-B472-DE9A4C29366D}" destId="{27C0D29C-FD6A-4012-9A41-4FB97040DF9A}" srcOrd="0" destOrd="0" presId="urn:microsoft.com/office/officeart/2005/8/layout/hierarchy6"/>
    <dgm:cxn modelId="{390A8036-F901-429A-B610-17F94B11B911}" type="presOf" srcId="{DEBEF8B0-4528-41F6-8568-073F041F6B1E}" destId="{BB3039FD-3722-4F46-AF52-7227B1189C33}" srcOrd="0" destOrd="0" presId="urn:microsoft.com/office/officeart/2005/8/layout/hierarchy6"/>
    <dgm:cxn modelId="{F3B58D7A-E926-4FA9-83F4-E568568B52AA}" type="presOf" srcId="{FB436DF2-2DD6-4795-8CF4-BE26588105DD}" destId="{9DAB1516-8420-4660-A2DA-F2AFD07F1318}" srcOrd="0" destOrd="0" presId="urn:microsoft.com/office/officeart/2005/8/layout/hierarchy6"/>
    <dgm:cxn modelId="{02C08CC2-FA37-4AC2-8A33-D68EC0E837D8}" type="presOf" srcId="{44E54BD1-B2D2-4118-B724-50C6B9FFFD58}" destId="{321903E9-DD11-4D2D-913B-19C0A0970171}" srcOrd="0" destOrd="0" presId="urn:microsoft.com/office/officeart/2005/8/layout/hierarchy6"/>
    <dgm:cxn modelId="{340651B1-51B4-4359-8BDC-F08B623BE75C}" srcId="{DEBEF8B0-4528-41F6-8568-073F041F6B1E}" destId="{53578E1E-AF05-4C27-8BAE-490F3AA9BB81}" srcOrd="0" destOrd="0" parTransId="{76DCAF87-EFC2-40AE-AD0E-9D4A6EFB99BC}" sibTransId="{4E931248-A2DD-44B3-AD05-1354E9CD5A95}"/>
    <dgm:cxn modelId="{044D31DB-99C1-486A-A010-DF5572BF5F52}" type="presOf" srcId="{EF19F465-04DC-4BE9-A548-B4E691C0C108}" destId="{B73CE307-F013-4F82-8378-015D2F828F70}" srcOrd="0" destOrd="0" presId="urn:microsoft.com/office/officeart/2005/8/layout/hierarchy6"/>
    <dgm:cxn modelId="{DCA003D5-B5E8-42A0-97EF-19CF06E58160}" type="presOf" srcId="{F47DA00D-5114-4269-A8EA-109D1FED3E06}" destId="{2585EA82-9D4B-4350-9F6B-A1EB460EE27A}" srcOrd="0" destOrd="0" presId="urn:microsoft.com/office/officeart/2005/8/layout/hierarchy6"/>
    <dgm:cxn modelId="{5CA59ACE-2E7C-41B7-BC7F-6C48EF9308DA}" srcId="{5D5AD8D2-2BC3-4EAE-9FAE-1DC7470A2337}" destId="{6641CAA8-56A2-4EAF-9882-AEC938376F12}" srcOrd="0" destOrd="0" parTransId="{42CFA0E0-4199-40C0-B37A-D61D5E64A5FA}" sibTransId="{F4B46629-A015-4DF6-9BED-D5DC9F06F476}"/>
    <dgm:cxn modelId="{ECBA16EC-B537-45A2-B84C-D8F31ECA93CE}" type="presOf" srcId="{53578E1E-AF05-4C27-8BAE-490F3AA9BB81}" destId="{B1741721-E421-40D9-8396-B1D5F2F71AA9}" srcOrd="0" destOrd="0" presId="urn:microsoft.com/office/officeart/2005/8/layout/hierarchy6"/>
    <dgm:cxn modelId="{74C49F48-5595-4C8D-B0E7-97869C6B0E20}" srcId="{E214C891-C713-461B-95E3-9CC98D394B08}" destId="{EF19F465-04DC-4BE9-A548-B4E691C0C108}" srcOrd="0" destOrd="0" parTransId="{464383EB-D5B2-459F-B12D-F3824E9DD0F3}" sibTransId="{02135451-FE01-4B26-A47F-5506330E13F3}"/>
    <dgm:cxn modelId="{9AA8D991-F331-4732-B6DE-68D6C7A82200}" type="presOf" srcId="{0047D130-8E44-4E0D-A356-16AB0CDE60EB}" destId="{66AB54AB-944A-490E-8D16-E4CF8E6F99C2}" srcOrd="0" destOrd="0" presId="urn:microsoft.com/office/officeart/2005/8/layout/hierarchy6"/>
    <dgm:cxn modelId="{7AD216FC-C632-45C1-91FF-6A05D40CF512}" srcId="{AD1FF4D7-46A9-41E4-A2DB-8E201812596C}" destId="{DEBEF8B0-4528-41F6-8568-073F041F6B1E}" srcOrd="0" destOrd="0" parTransId="{73EC8792-A5DC-4E51-8230-CF01124F8A92}" sibTransId="{DA83EB56-75EF-4229-BFD7-0B8E5146944C}"/>
    <dgm:cxn modelId="{21E4EC46-7E76-4516-9632-DB41437E73BE}" type="presOf" srcId="{E06E7904-86E9-401B-A05C-DC97D7E7AF70}" destId="{EA8DCA39-7903-40A3-A04C-5902509FAD56}" srcOrd="0" destOrd="0" presId="urn:microsoft.com/office/officeart/2005/8/layout/hierarchy6"/>
    <dgm:cxn modelId="{EFF402C4-CCFD-40FE-94EB-4E3857BD85E4}" type="presOf" srcId="{510B8374-D8A4-4BD4-84BE-819FC0D86BEF}" destId="{8BA30A21-95D4-44DA-ABE1-1A6F526498E3}" srcOrd="0" destOrd="0" presId="urn:microsoft.com/office/officeart/2005/8/layout/hierarchy6"/>
    <dgm:cxn modelId="{DED5AAE7-478A-4630-942C-A9FD216AEC68}" type="presOf" srcId="{73DF3A7D-82BB-4341-BE42-00AC52E15A5E}" destId="{00D73391-ECC9-4CE4-A30A-DC5445D53B89}" srcOrd="0" destOrd="0" presId="urn:microsoft.com/office/officeart/2005/8/layout/hierarchy6"/>
    <dgm:cxn modelId="{91EDADEE-A7C4-45B8-B8B6-8A6D9AFE2423}" type="presOf" srcId="{E214C891-C713-461B-95E3-9CC98D394B08}" destId="{A0D8247F-31CD-4F15-BE9F-13D1D1344800}" srcOrd="0" destOrd="0" presId="urn:microsoft.com/office/officeart/2005/8/layout/hierarchy6"/>
    <dgm:cxn modelId="{C67FB6A2-9FA4-49BD-A7B3-AA49E1EF866D}" type="presOf" srcId="{5D5AD8D2-2BC3-4EAE-9FAE-1DC7470A2337}" destId="{539B84FD-1565-4339-8311-8058596D922A}" srcOrd="0" destOrd="0" presId="urn:microsoft.com/office/officeart/2005/8/layout/hierarchy6"/>
    <dgm:cxn modelId="{474ED9D3-F884-4C75-B0D0-44A9FA4DCBC5}" srcId="{53578E1E-AF05-4C27-8BAE-490F3AA9BB81}" destId="{E06E7904-86E9-401B-A05C-DC97D7E7AF70}" srcOrd="0" destOrd="0" parTransId="{F47DA00D-5114-4269-A8EA-109D1FED3E06}" sibTransId="{BCB74A30-05C3-4A4B-8455-B7121D653CA1}"/>
    <dgm:cxn modelId="{EECA2E91-6157-4139-9122-D7A2E69C4D53}" srcId="{53578E1E-AF05-4C27-8BAE-490F3AA9BB81}" destId="{5D5AD8D2-2BC3-4EAE-9FAE-1DC7470A2337}" srcOrd="1" destOrd="0" parTransId="{0047D130-8E44-4E0D-A356-16AB0CDE60EB}" sibTransId="{9EEB568D-C76B-49FC-8B5B-95CF2EF7A381}"/>
    <dgm:cxn modelId="{23D733A7-12DF-4109-AC3B-6655406A4148}" srcId="{44E54BD1-B2D2-4118-B724-50C6B9FFFD58}" destId="{FB436DF2-2DD6-4795-8CF4-BE26588105DD}" srcOrd="0" destOrd="0" parTransId="{73DF3A7D-82BB-4341-BE42-00AC52E15A5E}" sibTransId="{3A6E82AE-2CDB-4741-AEDB-9ED98C114B00}"/>
    <dgm:cxn modelId="{086EEBAB-4EDD-40E6-89BC-C1FD93DDA81F}" type="presOf" srcId="{464383EB-D5B2-459F-B12D-F3824E9DD0F3}" destId="{AFAD36A9-9CB2-49A0-9939-E7FEE01F17A6}" srcOrd="0" destOrd="0" presId="urn:microsoft.com/office/officeart/2005/8/layout/hierarchy6"/>
    <dgm:cxn modelId="{26CE6D08-FF81-4BCF-8A01-282ED8C1A2DD}" type="presParOf" srcId="{39CED87B-7BBF-4424-80A3-1057A736A46E}" destId="{3C9E3630-E277-4803-8509-17AF1900BB9A}" srcOrd="0" destOrd="0" presId="urn:microsoft.com/office/officeart/2005/8/layout/hierarchy6"/>
    <dgm:cxn modelId="{777F412A-F5E2-46EA-98F3-07A1085518A4}" type="presParOf" srcId="{3C9E3630-E277-4803-8509-17AF1900BB9A}" destId="{EB536D31-2B67-4731-B41C-5E3E346A38E5}" srcOrd="0" destOrd="0" presId="urn:microsoft.com/office/officeart/2005/8/layout/hierarchy6"/>
    <dgm:cxn modelId="{3381A3EE-0407-472D-B392-1F6C93365897}" type="presParOf" srcId="{EB536D31-2B67-4731-B41C-5E3E346A38E5}" destId="{09D92BDE-CE5C-4F92-BDBE-5009557AF07B}" srcOrd="0" destOrd="0" presId="urn:microsoft.com/office/officeart/2005/8/layout/hierarchy6"/>
    <dgm:cxn modelId="{937626A6-E7A6-4845-BB5B-21B4FB8D283F}" type="presParOf" srcId="{09D92BDE-CE5C-4F92-BDBE-5009557AF07B}" destId="{BB3039FD-3722-4F46-AF52-7227B1189C33}" srcOrd="0" destOrd="0" presId="urn:microsoft.com/office/officeart/2005/8/layout/hierarchy6"/>
    <dgm:cxn modelId="{17C95B01-999F-4E6A-8B3A-8E968AFE1A91}" type="presParOf" srcId="{09D92BDE-CE5C-4F92-BDBE-5009557AF07B}" destId="{E64BFCE3-FE9E-4ECF-8F1E-312E8D5375ED}" srcOrd="1" destOrd="0" presId="urn:microsoft.com/office/officeart/2005/8/layout/hierarchy6"/>
    <dgm:cxn modelId="{62A8EC92-69A6-47FD-9F74-5D7F4C75BC86}" type="presParOf" srcId="{E64BFCE3-FE9E-4ECF-8F1E-312E8D5375ED}" destId="{97FB84C4-87BD-4082-848F-327B8B65E4C9}" srcOrd="0" destOrd="0" presId="urn:microsoft.com/office/officeart/2005/8/layout/hierarchy6"/>
    <dgm:cxn modelId="{6CA225A0-6854-47F1-BD00-8772A70D2B91}" type="presParOf" srcId="{E64BFCE3-FE9E-4ECF-8F1E-312E8D5375ED}" destId="{8DD5E5D5-A909-402A-A327-F83C4EDA2319}" srcOrd="1" destOrd="0" presId="urn:microsoft.com/office/officeart/2005/8/layout/hierarchy6"/>
    <dgm:cxn modelId="{F9B596FB-9054-415E-A8C2-AE61156F2FE3}" type="presParOf" srcId="{8DD5E5D5-A909-402A-A327-F83C4EDA2319}" destId="{B1741721-E421-40D9-8396-B1D5F2F71AA9}" srcOrd="0" destOrd="0" presId="urn:microsoft.com/office/officeart/2005/8/layout/hierarchy6"/>
    <dgm:cxn modelId="{07481B30-F556-41DC-8690-9911289C1261}" type="presParOf" srcId="{8DD5E5D5-A909-402A-A327-F83C4EDA2319}" destId="{4658659E-A8B3-4EB0-A34F-E678B1C9850F}" srcOrd="1" destOrd="0" presId="urn:microsoft.com/office/officeart/2005/8/layout/hierarchy6"/>
    <dgm:cxn modelId="{39E7F1BC-4A96-4D93-891D-C966B7AF83DF}" type="presParOf" srcId="{4658659E-A8B3-4EB0-A34F-E678B1C9850F}" destId="{2585EA82-9D4B-4350-9F6B-A1EB460EE27A}" srcOrd="0" destOrd="0" presId="urn:microsoft.com/office/officeart/2005/8/layout/hierarchy6"/>
    <dgm:cxn modelId="{3A5D2227-F68C-476E-8D48-27922CE55654}" type="presParOf" srcId="{4658659E-A8B3-4EB0-A34F-E678B1C9850F}" destId="{83B18FB3-D24D-4FCC-9DB9-F0B5D12245F2}" srcOrd="1" destOrd="0" presId="urn:microsoft.com/office/officeart/2005/8/layout/hierarchy6"/>
    <dgm:cxn modelId="{7CF8337B-6DC6-48BA-8168-C2A446269C62}" type="presParOf" srcId="{83B18FB3-D24D-4FCC-9DB9-F0B5D12245F2}" destId="{EA8DCA39-7903-40A3-A04C-5902509FAD56}" srcOrd="0" destOrd="0" presId="urn:microsoft.com/office/officeart/2005/8/layout/hierarchy6"/>
    <dgm:cxn modelId="{AFAA8F32-E970-4E83-8317-CC598C73384D}" type="presParOf" srcId="{83B18FB3-D24D-4FCC-9DB9-F0B5D12245F2}" destId="{504A9998-0BA1-4C5C-AFF7-F9BCF6A1FFBB}" srcOrd="1" destOrd="0" presId="urn:microsoft.com/office/officeart/2005/8/layout/hierarchy6"/>
    <dgm:cxn modelId="{68D8D6DE-278C-4014-9796-2048CF3D6AC9}" type="presParOf" srcId="{4658659E-A8B3-4EB0-A34F-E678B1C9850F}" destId="{66AB54AB-944A-490E-8D16-E4CF8E6F99C2}" srcOrd="2" destOrd="0" presId="urn:microsoft.com/office/officeart/2005/8/layout/hierarchy6"/>
    <dgm:cxn modelId="{EE759D0A-DAF5-41E6-A2CB-299F0B717576}" type="presParOf" srcId="{4658659E-A8B3-4EB0-A34F-E678B1C9850F}" destId="{DAD4CB6B-1C24-42BD-ABBD-040262FAD04E}" srcOrd="3" destOrd="0" presId="urn:microsoft.com/office/officeart/2005/8/layout/hierarchy6"/>
    <dgm:cxn modelId="{269618A3-4F01-44C4-A407-F669946F6227}" type="presParOf" srcId="{DAD4CB6B-1C24-42BD-ABBD-040262FAD04E}" destId="{539B84FD-1565-4339-8311-8058596D922A}" srcOrd="0" destOrd="0" presId="urn:microsoft.com/office/officeart/2005/8/layout/hierarchy6"/>
    <dgm:cxn modelId="{DB7AEA4C-5063-4F67-90E4-28D8EFEAC955}" type="presParOf" srcId="{DAD4CB6B-1C24-42BD-ABBD-040262FAD04E}" destId="{E4FD60C3-4FF3-4A14-A43A-11916DFDC2B9}" srcOrd="1" destOrd="0" presId="urn:microsoft.com/office/officeart/2005/8/layout/hierarchy6"/>
    <dgm:cxn modelId="{4B95E443-6168-4BD0-B468-7B7EF1C3AAB6}" type="presParOf" srcId="{E4FD60C3-4FF3-4A14-A43A-11916DFDC2B9}" destId="{A6D1B54A-4594-491A-A045-BBB96F6C4060}" srcOrd="0" destOrd="0" presId="urn:microsoft.com/office/officeart/2005/8/layout/hierarchy6"/>
    <dgm:cxn modelId="{AC83EFF3-68D1-461F-8963-9A533191FF18}" type="presParOf" srcId="{E4FD60C3-4FF3-4A14-A43A-11916DFDC2B9}" destId="{89B25089-69AC-44E7-89A1-B1A6EC301ABA}" srcOrd="1" destOrd="0" presId="urn:microsoft.com/office/officeart/2005/8/layout/hierarchy6"/>
    <dgm:cxn modelId="{56DA38ED-1C1F-4518-A6B9-83CB36C1FD47}" type="presParOf" srcId="{89B25089-69AC-44E7-89A1-B1A6EC301ABA}" destId="{354CEDE5-4D95-426B-8FD1-67C6167A0DF0}" srcOrd="0" destOrd="0" presId="urn:microsoft.com/office/officeart/2005/8/layout/hierarchy6"/>
    <dgm:cxn modelId="{B2D73D58-030C-4A39-8299-101DE40DF4AE}" type="presParOf" srcId="{89B25089-69AC-44E7-89A1-B1A6EC301ABA}" destId="{5BCF6F22-8075-489A-B0E8-B96A11B734DA}" srcOrd="1" destOrd="0" presId="urn:microsoft.com/office/officeart/2005/8/layout/hierarchy6"/>
    <dgm:cxn modelId="{68F91DC2-5422-4464-B33A-706048B52A9D}" type="presParOf" srcId="{4658659E-A8B3-4EB0-A34F-E678B1C9850F}" destId="{27C0D29C-FD6A-4012-9A41-4FB97040DF9A}" srcOrd="4" destOrd="0" presId="urn:microsoft.com/office/officeart/2005/8/layout/hierarchy6"/>
    <dgm:cxn modelId="{B36CEE24-8529-4EB5-A922-F6A908712ECD}" type="presParOf" srcId="{4658659E-A8B3-4EB0-A34F-E678B1C9850F}" destId="{D6B2E037-55CA-4C2E-B659-8082F90735AF}" srcOrd="5" destOrd="0" presId="urn:microsoft.com/office/officeart/2005/8/layout/hierarchy6"/>
    <dgm:cxn modelId="{7A555221-CAC2-468F-AF87-D8DB11F231E4}" type="presParOf" srcId="{D6B2E037-55CA-4C2E-B659-8082F90735AF}" destId="{321903E9-DD11-4D2D-913B-19C0A0970171}" srcOrd="0" destOrd="0" presId="urn:microsoft.com/office/officeart/2005/8/layout/hierarchy6"/>
    <dgm:cxn modelId="{B3F70573-5332-4850-A418-179492A48586}" type="presParOf" srcId="{D6B2E037-55CA-4C2E-B659-8082F90735AF}" destId="{F4CD619D-5FA0-4E1D-BBDF-289AB30E7E7C}" srcOrd="1" destOrd="0" presId="urn:microsoft.com/office/officeart/2005/8/layout/hierarchy6"/>
    <dgm:cxn modelId="{2C78E483-BC1D-46DA-8687-ABF3CC6B0966}" type="presParOf" srcId="{F4CD619D-5FA0-4E1D-BBDF-289AB30E7E7C}" destId="{00D73391-ECC9-4CE4-A30A-DC5445D53B89}" srcOrd="0" destOrd="0" presId="urn:microsoft.com/office/officeart/2005/8/layout/hierarchy6"/>
    <dgm:cxn modelId="{4302A636-0F0F-450B-ABAA-A1F6DF033B4C}" type="presParOf" srcId="{F4CD619D-5FA0-4E1D-BBDF-289AB30E7E7C}" destId="{93251DA7-B7F9-4A65-B38A-5BA1A0E13522}" srcOrd="1" destOrd="0" presId="urn:microsoft.com/office/officeart/2005/8/layout/hierarchy6"/>
    <dgm:cxn modelId="{2EC29748-B99C-4177-941F-75C1C567A97B}" type="presParOf" srcId="{93251DA7-B7F9-4A65-B38A-5BA1A0E13522}" destId="{9DAB1516-8420-4660-A2DA-F2AFD07F1318}" srcOrd="0" destOrd="0" presId="urn:microsoft.com/office/officeart/2005/8/layout/hierarchy6"/>
    <dgm:cxn modelId="{E41621E6-36C9-4859-86FA-5E7942B3385E}" type="presParOf" srcId="{93251DA7-B7F9-4A65-B38A-5BA1A0E13522}" destId="{61E010D0-FB23-4D2A-96C7-8C351E5E3974}" srcOrd="1" destOrd="0" presId="urn:microsoft.com/office/officeart/2005/8/layout/hierarchy6"/>
    <dgm:cxn modelId="{1B0A8F89-8870-4EB6-9143-AAFFC048C648}" type="presParOf" srcId="{4658659E-A8B3-4EB0-A34F-E678B1C9850F}" destId="{8BA30A21-95D4-44DA-ABE1-1A6F526498E3}" srcOrd="6" destOrd="0" presId="urn:microsoft.com/office/officeart/2005/8/layout/hierarchy6"/>
    <dgm:cxn modelId="{2AA1BE2A-F085-4BC5-880E-6DCA59273CDC}" type="presParOf" srcId="{4658659E-A8B3-4EB0-A34F-E678B1C9850F}" destId="{9E70847B-6A1F-4D99-B5FA-165E36EFD5D7}" srcOrd="7" destOrd="0" presId="urn:microsoft.com/office/officeart/2005/8/layout/hierarchy6"/>
    <dgm:cxn modelId="{BB1BE8B8-DE76-4A84-A0D8-3FBA4413B47C}" type="presParOf" srcId="{9E70847B-6A1F-4D99-B5FA-165E36EFD5D7}" destId="{A0D8247F-31CD-4F15-BE9F-13D1D1344800}" srcOrd="0" destOrd="0" presId="urn:microsoft.com/office/officeart/2005/8/layout/hierarchy6"/>
    <dgm:cxn modelId="{2C95AE68-4858-414E-8556-C5524D51E69B}" type="presParOf" srcId="{9E70847B-6A1F-4D99-B5FA-165E36EFD5D7}" destId="{9285D268-74BA-4E10-8CBC-7D3FEE011046}" srcOrd="1" destOrd="0" presId="urn:microsoft.com/office/officeart/2005/8/layout/hierarchy6"/>
    <dgm:cxn modelId="{F5FC1151-C752-4388-93CE-A50AB44E34FF}" type="presParOf" srcId="{9285D268-74BA-4E10-8CBC-7D3FEE011046}" destId="{AFAD36A9-9CB2-49A0-9939-E7FEE01F17A6}" srcOrd="0" destOrd="0" presId="urn:microsoft.com/office/officeart/2005/8/layout/hierarchy6"/>
    <dgm:cxn modelId="{65FE93A8-8943-430B-82E4-1928D2B51D94}" type="presParOf" srcId="{9285D268-74BA-4E10-8CBC-7D3FEE011046}" destId="{726A3B76-0B89-4442-A662-C4864A1F61C8}" srcOrd="1" destOrd="0" presId="urn:microsoft.com/office/officeart/2005/8/layout/hierarchy6"/>
    <dgm:cxn modelId="{5D6940D5-0E64-4E76-B891-2C7B7D9508D1}" type="presParOf" srcId="{726A3B76-0B89-4442-A662-C4864A1F61C8}" destId="{B73CE307-F013-4F82-8378-015D2F828F70}" srcOrd="0" destOrd="0" presId="urn:microsoft.com/office/officeart/2005/8/layout/hierarchy6"/>
    <dgm:cxn modelId="{AD90FDD0-FFC3-42F2-AAB8-E33DF7FEE198}" type="presParOf" srcId="{726A3B76-0B89-4442-A662-C4864A1F61C8}" destId="{6BF09912-6C2A-4E66-B62C-4FAE0C4BE193}" srcOrd="1" destOrd="0" presId="urn:microsoft.com/office/officeart/2005/8/layout/hierarchy6"/>
    <dgm:cxn modelId="{90ED27BF-E008-49BC-A6B9-776615246F08}" type="presParOf" srcId="{39CED87B-7BBF-4424-80A3-1057A736A46E}" destId="{861AD36C-1A5F-417A-8D24-358DCCBE2A7C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459F84-4F34-4CD0-BCC4-C59769BC71FA}" type="doc">
      <dgm:prSet loTypeId="urn:microsoft.com/office/officeart/2005/8/layout/hierarchy6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B315C161-A86C-4144-A5CA-2B0B5300EACE}">
      <dgm:prSet phldrT="[Text]"/>
      <dgm:spPr/>
      <dgm:t>
        <a:bodyPr/>
        <a:lstStyle/>
        <a:p>
          <a:r>
            <a:rPr lang="en-US" dirty="0" smtClean="0"/>
            <a:t>Study Group y</a:t>
          </a:r>
          <a:endParaRPr lang="en-US" dirty="0"/>
        </a:p>
      </dgm:t>
    </dgm:pt>
    <dgm:pt modelId="{BD4375B5-27EF-49C9-8D22-D26D84D7767C}" type="parTrans" cxnId="{EB3CE786-F634-40D6-B8B8-E9D823C37F0B}">
      <dgm:prSet/>
      <dgm:spPr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7031E335-9DC0-40FB-B01A-3DEC4ABA2B07}" type="sibTrans" cxnId="{EB3CE786-F634-40D6-B8B8-E9D823C37F0B}">
      <dgm:prSet/>
      <dgm:spPr/>
      <dgm:t>
        <a:bodyPr/>
        <a:lstStyle/>
        <a:p>
          <a:endParaRPr lang="en-US"/>
        </a:p>
      </dgm:t>
    </dgm:pt>
    <dgm:pt modelId="{C5707780-316D-4E37-A88D-974505525FCD}">
      <dgm:prSet phldrT="[Text]"/>
      <dgm:spPr/>
      <dgm:t>
        <a:bodyPr/>
        <a:lstStyle/>
        <a:p>
          <a:r>
            <a:rPr lang="en-US" dirty="0" smtClean="0"/>
            <a:t>Study Groups …</a:t>
          </a:r>
          <a:endParaRPr lang="en-US" dirty="0"/>
        </a:p>
      </dgm:t>
    </dgm:pt>
    <dgm:pt modelId="{F224FA91-B6B4-40C2-B5D7-0527798A6629}" type="parTrans" cxnId="{92E72EAA-6212-4146-A9AA-D186FD7B23A3}">
      <dgm:prSet/>
      <dgm:spPr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A19DC67E-7577-4636-9F8F-775EE4DDC931}" type="sibTrans" cxnId="{92E72EAA-6212-4146-A9AA-D186FD7B23A3}">
      <dgm:prSet/>
      <dgm:spPr/>
      <dgm:t>
        <a:bodyPr/>
        <a:lstStyle/>
        <a:p>
          <a:endParaRPr lang="en-US"/>
        </a:p>
      </dgm:t>
    </dgm:pt>
    <dgm:pt modelId="{F109A626-4D8C-4F60-B26D-5119D979598C}">
      <dgm:prSet/>
      <dgm:spPr/>
      <dgm:t>
        <a:bodyPr/>
        <a:lstStyle/>
        <a:p>
          <a:r>
            <a:rPr lang="en-US" dirty="0" smtClean="0"/>
            <a:t>Working Party 2/x</a:t>
          </a:r>
          <a:endParaRPr lang="en-US" dirty="0"/>
        </a:p>
      </dgm:t>
    </dgm:pt>
    <dgm:pt modelId="{39DD342D-ADDA-4ED3-90D8-935218081287}" type="parTrans" cxnId="{35CBCB57-5B47-4AEC-B703-F3883CF0A340}">
      <dgm:prSet/>
      <dgm:spPr/>
      <dgm:t>
        <a:bodyPr/>
        <a:lstStyle/>
        <a:p>
          <a:endParaRPr lang="en-US"/>
        </a:p>
      </dgm:t>
    </dgm:pt>
    <dgm:pt modelId="{D92E866A-6C56-4045-A38A-22F615C1C17F}" type="sibTrans" cxnId="{35CBCB57-5B47-4AEC-B703-F3883CF0A340}">
      <dgm:prSet/>
      <dgm:spPr/>
      <dgm:t>
        <a:bodyPr/>
        <a:lstStyle/>
        <a:p>
          <a:endParaRPr lang="en-US"/>
        </a:p>
      </dgm:t>
    </dgm:pt>
    <dgm:pt modelId="{4990D59A-D12C-4C95-BB98-3EA9B7AB6162}">
      <dgm:prSet/>
      <dgm:spPr/>
      <dgm:t>
        <a:bodyPr/>
        <a:lstStyle/>
        <a:p>
          <a:r>
            <a:rPr lang="en-US" dirty="0" smtClean="0"/>
            <a:t>Working Party 1/x</a:t>
          </a:r>
          <a:endParaRPr lang="en-US" dirty="0"/>
        </a:p>
      </dgm:t>
    </dgm:pt>
    <dgm:pt modelId="{1095B535-AC77-4361-90C1-403349DF6279}" type="parTrans" cxnId="{1BD16633-E286-45F7-96EA-A5C9AB5E2851}">
      <dgm:prSet/>
      <dgm:spPr/>
      <dgm:t>
        <a:bodyPr/>
        <a:lstStyle/>
        <a:p>
          <a:endParaRPr lang="en-US"/>
        </a:p>
      </dgm:t>
    </dgm:pt>
    <dgm:pt modelId="{F9F82B0E-0A5C-4DBF-B0D3-5A3E33EF3190}" type="sibTrans" cxnId="{1BD16633-E286-45F7-96EA-A5C9AB5E2851}">
      <dgm:prSet/>
      <dgm:spPr/>
      <dgm:t>
        <a:bodyPr/>
        <a:lstStyle/>
        <a:p>
          <a:endParaRPr lang="en-US"/>
        </a:p>
      </dgm:t>
    </dgm:pt>
    <dgm:pt modelId="{4907F140-CADE-4706-862B-3800872C3755}">
      <dgm:prSet/>
      <dgm:spPr/>
      <dgm:t>
        <a:bodyPr/>
        <a:lstStyle/>
        <a:p>
          <a:r>
            <a:rPr lang="en-US" dirty="0" smtClean="0"/>
            <a:t>Working Party 3/x</a:t>
          </a:r>
          <a:endParaRPr lang="en-US" dirty="0"/>
        </a:p>
      </dgm:t>
    </dgm:pt>
    <dgm:pt modelId="{63E3D3EE-BD04-4CD0-8C08-C1661ADD5CAA}" type="parTrans" cxnId="{73F329D6-2218-4714-A26C-19D66D80ED53}">
      <dgm:prSet/>
      <dgm:spPr/>
      <dgm:t>
        <a:bodyPr/>
        <a:lstStyle/>
        <a:p>
          <a:endParaRPr lang="en-US"/>
        </a:p>
      </dgm:t>
    </dgm:pt>
    <dgm:pt modelId="{B240A6F8-A982-4BDE-AF8B-D26E675E2D69}" type="sibTrans" cxnId="{73F329D6-2218-4714-A26C-19D66D80ED53}">
      <dgm:prSet/>
      <dgm:spPr/>
      <dgm:t>
        <a:bodyPr/>
        <a:lstStyle/>
        <a:p>
          <a:endParaRPr lang="en-US"/>
        </a:p>
      </dgm:t>
    </dgm:pt>
    <dgm:pt modelId="{6A84429E-4F0C-4685-9434-1229B69C9F84}">
      <dgm:prSet/>
      <dgm:spPr/>
      <dgm:t>
        <a:bodyPr/>
        <a:lstStyle/>
        <a:p>
          <a:r>
            <a:rPr lang="en-US" dirty="0" smtClean="0"/>
            <a:t>Working Parties …</a:t>
          </a:r>
          <a:endParaRPr lang="en-US" dirty="0"/>
        </a:p>
      </dgm:t>
    </dgm:pt>
    <dgm:pt modelId="{FC600E30-459F-41E1-9483-63541F077E2D}" type="parTrans" cxnId="{828B2AD8-FE2A-4862-82CF-F0249C578F35}">
      <dgm:prSet/>
      <dgm:spPr/>
      <dgm:t>
        <a:bodyPr/>
        <a:lstStyle/>
        <a:p>
          <a:endParaRPr lang="en-US"/>
        </a:p>
      </dgm:t>
    </dgm:pt>
    <dgm:pt modelId="{99D7EB47-AE4A-4B0D-9CC3-A8E37D8F69E1}" type="sibTrans" cxnId="{828B2AD8-FE2A-4862-82CF-F0249C578F35}">
      <dgm:prSet/>
      <dgm:spPr/>
      <dgm:t>
        <a:bodyPr/>
        <a:lstStyle/>
        <a:p>
          <a:endParaRPr lang="en-US"/>
        </a:p>
      </dgm:t>
    </dgm:pt>
    <dgm:pt modelId="{9D8D0EED-5C28-4232-B16B-7E382906F997}">
      <dgm:prSet/>
      <dgm:spPr/>
      <dgm:t>
        <a:bodyPr/>
        <a:lstStyle/>
        <a:p>
          <a:r>
            <a:rPr lang="en-US" dirty="0" smtClean="0"/>
            <a:t>Working Party 1/y</a:t>
          </a:r>
          <a:endParaRPr lang="en-US" dirty="0"/>
        </a:p>
      </dgm:t>
    </dgm:pt>
    <dgm:pt modelId="{DED9865A-3D11-434F-B7FB-8865DB022362}" type="parTrans" cxnId="{36C63E92-29AD-4004-A181-FDD9120C884C}">
      <dgm:prSet/>
      <dgm:spPr/>
      <dgm:t>
        <a:bodyPr/>
        <a:lstStyle/>
        <a:p>
          <a:endParaRPr lang="en-US"/>
        </a:p>
      </dgm:t>
    </dgm:pt>
    <dgm:pt modelId="{9DFBF989-5382-4338-A08A-7AF560AA4368}" type="sibTrans" cxnId="{36C63E92-29AD-4004-A181-FDD9120C884C}">
      <dgm:prSet/>
      <dgm:spPr/>
      <dgm:t>
        <a:bodyPr/>
        <a:lstStyle/>
        <a:p>
          <a:endParaRPr lang="en-US"/>
        </a:p>
      </dgm:t>
    </dgm:pt>
    <dgm:pt modelId="{B6519C8A-670C-43CE-A982-1E7A7F645532}">
      <dgm:prSet/>
      <dgm:spPr/>
      <dgm:t>
        <a:bodyPr/>
        <a:lstStyle/>
        <a:p>
          <a:r>
            <a:rPr lang="en-US" dirty="0" smtClean="0"/>
            <a:t>Question 1/1</a:t>
          </a:r>
          <a:endParaRPr lang="en-US" dirty="0"/>
        </a:p>
      </dgm:t>
    </dgm:pt>
    <dgm:pt modelId="{2DBDF867-6593-4C2A-BA7A-E5FDF8CFEE68}" type="parTrans" cxnId="{5D2B6009-2934-4099-9574-F3F517C2A14E}">
      <dgm:prSet/>
      <dgm:spPr/>
      <dgm:t>
        <a:bodyPr/>
        <a:lstStyle/>
        <a:p>
          <a:endParaRPr lang="en-US"/>
        </a:p>
      </dgm:t>
    </dgm:pt>
    <dgm:pt modelId="{9E57CF82-2516-49A9-8882-7FDD64DBA6EE}" type="sibTrans" cxnId="{5D2B6009-2934-4099-9574-F3F517C2A14E}">
      <dgm:prSet/>
      <dgm:spPr/>
      <dgm:t>
        <a:bodyPr/>
        <a:lstStyle/>
        <a:p>
          <a:endParaRPr lang="en-US"/>
        </a:p>
      </dgm:t>
    </dgm:pt>
    <dgm:pt modelId="{996883DF-AF2F-4220-885F-CBCDA30EF650}">
      <dgm:prSet/>
      <dgm:spPr/>
      <dgm:t>
        <a:bodyPr/>
        <a:lstStyle/>
        <a:p>
          <a:r>
            <a:rPr lang="en-US" dirty="0" smtClean="0"/>
            <a:t>Question 1/2</a:t>
          </a:r>
          <a:endParaRPr lang="en-US" dirty="0"/>
        </a:p>
      </dgm:t>
    </dgm:pt>
    <dgm:pt modelId="{2F52BF5C-8824-41B0-8F45-B8BC056A6EAC}" type="parTrans" cxnId="{CFD15AD6-EFDB-4FA2-B1D8-72C9AB593031}">
      <dgm:prSet/>
      <dgm:spPr/>
      <dgm:t>
        <a:bodyPr/>
        <a:lstStyle/>
        <a:p>
          <a:endParaRPr lang="en-US"/>
        </a:p>
      </dgm:t>
    </dgm:pt>
    <dgm:pt modelId="{58375E02-A4AB-4DE4-A43C-58AC8C4BE07F}" type="sibTrans" cxnId="{CFD15AD6-EFDB-4FA2-B1D8-72C9AB593031}">
      <dgm:prSet/>
      <dgm:spPr/>
      <dgm:t>
        <a:bodyPr/>
        <a:lstStyle/>
        <a:p>
          <a:endParaRPr lang="en-US"/>
        </a:p>
      </dgm:t>
    </dgm:pt>
    <dgm:pt modelId="{372474E2-0E45-4BD3-A7F7-C59775A5064A}">
      <dgm:prSet/>
      <dgm:spPr/>
      <dgm:t>
        <a:bodyPr/>
        <a:lstStyle/>
        <a:p>
          <a:r>
            <a:rPr lang="en-US" dirty="0" smtClean="0"/>
            <a:t>Question 1/3</a:t>
          </a:r>
          <a:endParaRPr lang="en-US" dirty="0"/>
        </a:p>
      </dgm:t>
    </dgm:pt>
    <dgm:pt modelId="{0B31742B-0C60-4074-B3C4-756639DE4491}" type="parTrans" cxnId="{12A8B727-9C35-4D31-A407-FE52CB59854A}">
      <dgm:prSet/>
      <dgm:spPr/>
      <dgm:t>
        <a:bodyPr/>
        <a:lstStyle/>
        <a:p>
          <a:endParaRPr lang="en-US"/>
        </a:p>
      </dgm:t>
    </dgm:pt>
    <dgm:pt modelId="{D4DE5B2E-49F4-4867-A3F6-BA39BEE620BE}" type="sibTrans" cxnId="{12A8B727-9C35-4D31-A407-FE52CB59854A}">
      <dgm:prSet/>
      <dgm:spPr/>
      <dgm:t>
        <a:bodyPr/>
        <a:lstStyle/>
        <a:p>
          <a:endParaRPr lang="en-US"/>
        </a:p>
      </dgm:t>
    </dgm:pt>
    <dgm:pt modelId="{87399A92-CBF1-41F8-A098-72D1747F1E12}">
      <dgm:prSet/>
      <dgm:spPr/>
      <dgm:t>
        <a:bodyPr/>
        <a:lstStyle/>
        <a:p>
          <a:r>
            <a:rPr lang="en-US" dirty="0" smtClean="0"/>
            <a:t>Question 1/1</a:t>
          </a:r>
          <a:endParaRPr lang="en-US" dirty="0"/>
        </a:p>
      </dgm:t>
    </dgm:pt>
    <dgm:pt modelId="{64AE9982-2876-4D8B-895E-B0C2C91DFF0C}" type="parTrans" cxnId="{6AFD65B3-C0BD-415B-AAD3-52CE4AEDA496}">
      <dgm:prSet/>
      <dgm:spPr/>
      <dgm:t>
        <a:bodyPr/>
        <a:lstStyle/>
        <a:p>
          <a:endParaRPr lang="en-US"/>
        </a:p>
      </dgm:t>
    </dgm:pt>
    <dgm:pt modelId="{4D9AF106-75F1-48D8-90A9-A8081FD37040}" type="sibTrans" cxnId="{6AFD65B3-C0BD-415B-AAD3-52CE4AEDA496}">
      <dgm:prSet/>
      <dgm:spPr/>
      <dgm:t>
        <a:bodyPr/>
        <a:lstStyle/>
        <a:p>
          <a:endParaRPr lang="en-US"/>
        </a:p>
      </dgm:t>
    </dgm:pt>
    <dgm:pt modelId="{8A4137EA-FED7-4C24-9A36-EC57B7B6CCE1}">
      <dgm:prSet/>
      <dgm:spPr/>
      <dgm:t>
        <a:bodyPr/>
        <a:lstStyle/>
        <a:p>
          <a:r>
            <a:rPr lang="en-US" dirty="0" err="1" smtClean="0"/>
            <a:t>WTSA</a:t>
          </a:r>
          <a:endParaRPr lang="en-US" dirty="0"/>
        </a:p>
      </dgm:t>
    </dgm:pt>
    <dgm:pt modelId="{EDD8B994-4CFA-499F-A538-A7B54C4A7923}" type="sibTrans" cxnId="{F3D7019C-73C0-4AB6-A7B1-D0A4C3C6C68F}">
      <dgm:prSet/>
      <dgm:spPr/>
      <dgm:t>
        <a:bodyPr/>
        <a:lstStyle/>
        <a:p>
          <a:endParaRPr lang="en-US"/>
        </a:p>
      </dgm:t>
    </dgm:pt>
    <dgm:pt modelId="{1522D08B-2A45-467E-B3D9-985F06945FD7}" type="parTrans" cxnId="{F3D7019C-73C0-4AB6-A7B1-D0A4C3C6C68F}">
      <dgm:prSet/>
      <dgm:spPr/>
      <dgm:t>
        <a:bodyPr/>
        <a:lstStyle/>
        <a:p>
          <a:endParaRPr lang="en-US"/>
        </a:p>
      </dgm:t>
    </dgm:pt>
    <dgm:pt modelId="{0B15E6A9-B769-4F50-844A-91CC958E664B}">
      <dgm:prSet phldrT="[Text]"/>
      <dgm:spPr/>
      <dgm:t>
        <a:bodyPr/>
        <a:lstStyle/>
        <a:p>
          <a:r>
            <a:rPr lang="en-US" dirty="0" smtClean="0"/>
            <a:t>Study Group x</a:t>
          </a:r>
          <a:endParaRPr lang="en-US" dirty="0"/>
        </a:p>
      </dgm:t>
    </dgm:pt>
    <dgm:pt modelId="{92EB3C69-227E-4475-A4E6-B322295BE98A}" type="sibTrans" cxnId="{71EAD5D3-7A45-44F0-BCD4-6A02E5CD78D0}">
      <dgm:prSet/>
      <dgm:spPr/>
      <dgm:t>
        <a:bodyPr/>
        <a:lstStyle/>
        <a:p>
          <a:endParaRPr lang="en-US"/>
        </a:p>
      </dgm:t>
    </dgm:pt>
    <dgm:pt modelId="{4E3F9C77-B8C1-47BC-8CC5-277DD8198E3A}" type="parTrans" cxnId="{71EAD5D3-7A45-44F0-BCD4-6A02E5CD78D0}">
      <dgm:prSet/>
      <dgm:spPr>
        <a:ln>
          <a:noFill/>
        </a:ln>
      </dgm:spPr>
      <dgm:t>
        <a:bodyPr/>
        <a:lstStyle/>
        <a:p>
          <a:endParaRPr lang="en-US"/>
        </a:p>
      </dgm:t>
    </dgm:pt>
    <dgm:pt modelId="{2FFD705E-620F-44D8-BC32-FF318B9A2E18}">
      <dgm:prSet phldrT="[Text]"/>
      <dgm:spPr/>
      <dgm:t>
        <a:bodyPr/>
        <a:lstStyle/>
        <a:p>
          <a:r>
            <a:rPr lang="en-US" dirty="0" smtClean="0"/>
            <a:t>TSAG &amp; Review Committee</a:t>
          </a:r>
          <a:endParaRPr lang="en-US" dirty="0"/>
        </a:p>
      </dgm:t>
    </dgm:pt>
    <dgm:pt modelId="{0280FE1D-0699-4BA0-9168-9C9FDF33830E}" type="sibTrans" cxnId="{04C88A9E-31C1-4EC6-A9B5-73CE51B53834}">
      <dgm:prSet/>
      <dgm:spPr/>
      <dgm:t>
        <a:bodyPr/>
        <a:lstStyle/>
        <a:p>
          <a:endParaRPr lang="en-US"/>
        </a:p>
      </dgm:t>
    </dgm:pt>
    <dgm:pt modelId="{B818EAC5-39EE-408E-8611-636FEB3E74A3}" type="parTrans" cxnId="{04C88A9E-31C1-4EC6-A9B5-73CE51B53834}">
      <dgm:prSet/>
      <dgm:spPr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173B26FC-6FDA-42AE-ABC1-E1CB37D3F8DA}" type="pres">
      <dgm:prSet presAssocID="{3E459F84-4F34-4CD0-BCC4-C59769BC71FA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59461CB-7569-420C-B7A1-FC7342ADBB6A}" type="pres">
      <dgm:prSet presAssocID="{3E459F84-4F34-4CD0-BCC4-C59769BC71FA}" presName="hierFlow" presStyleCnt="0"/>
      <dgm:spPr/>
    </dgm:pt>
    <dgm:pt modelId="{D65F0EBE-AFFC-47AF-AB8A-6961FAE84B9B}" type="pres">
      <dgm:prSet presAssocID="{3E459F84-4F34-4CD0-BCC4-C59769BC71FA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FF03657C-34E8-4BBB-8F84-3428B3D0ABB7}" type="pres">
      <dgm:prSet presAssocID="{8A4137EA-FED7-4C24-9A36-EC57B7B6CCE1}" presName="Name14" presStyleCnt="0"/>
      <dgm:spPr/>
    </dgm:pt>
    <dgm:pt modelId="{83C2866E-4FC2-482C-977E-A71B8FF60EF4}" type="pres">
      <dgm:prSet presAssocID="{8A4137EA-FED7-4C24-9A36-EC57B7B6CCE1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C9B2DBA-165E-4FEE-BFB3-DF8E924B5DCC}" type="pres">
      <dgm:prSet presAssocID="{8A4137EA-FED7-4C24-9A36-EC57B7B6CCE1}" presName="hierChild2" presStyleCnt="0"/>
      <dgm:spPr/>
    </dgm:pt>
    <dgm:pt modelId="{D6BEE320-5403-47D4-82C6-93C03F840743}" type="pres">
      <dgm:prSet presAssocID="{B818EAC5-39EE-408E-8611-636FEB3E74A3}" presName="Name19" presStyleLbl="parChTrans1D2" presStyleIdx="0" presStyleCnt="1"/>
      <dgm:spPr/>
      <dgm:t>
        <a:bodyPr/>
        <a:lstStyle/>
        <a:p>
          <a:endParaRPr lang="en-US"/>
        </a:p>
      </dgm:t>
    </dgm:pt>
    <dgm:pt modelId="{CF9A3B50-348C-478E-BCA2-4DCAEBB188DD}" type="pres">
      <dgm:prSet presAssocID="{2FFD705E-620F-44D8-BC32-FF318B9A2E18}" presName="Name21" presStyleCnt="0"/>
      <dgm:spPr/>
    </dgm:pt>
    <dgm:pt modelId="{7D85400D-2BE2-4D60-9259-3D9F596AB8CE}" type="pres">
      <dgm:prSet presAssocID="{2FFD705E-620F-44D8-BC32-FF318B9A2E18}" presName="level2Shape" presStyleLbl="node2" presStyleIdx="0" presStyleCnt="1" custAng="0" custLinFactX="14212" custLinFactNeighborX="100000" custLinFactNeighborY="-25171"/>
      <dgm:spPr/>
      <dgm:t>
        <a:bodyPr/>
        <a:lstStyle/>
        <a:p>
          <a:endParaRPr lang="en-US"/>
        </a:p>
      </dgm:t>
    </dgm:pt>
    <dgm:pt modelId="{5FF081AC-4A38-4F39-AB73-46F34DAEA9A0}" type="pres">
      <dgm:prSet presAssocID="{2FFD705E-620F-44D8-BC32-FF318B9A2E18}" presName="hierChild3" presStyleCnt="0"/>
      <dgm:spPr/>
    </dgm:pt>
    <dgm:pt modelId="{6EDFA2ED-CF87-40AE-B749-8487D867D309}" type="pres">
      <dgm:prSet presAssocID="{4E3F9C77-B8C1-47BC-8CC5-277DD8198E3A}" presName="Name19" presStyleLbl="parChTrans1D3" presStyleIdx="0" presStyleCnt="3"/>
      <dgm:spPr/>
      <dgm:t>
        <a:bodyPr/>
        <a:lstStyle/>
        <a:p>
          <a:endParaRPr lang="en-US"/>
        </a:p>
      </dgm:t>
    </dgm:pt>
    <dgm:pt modelId="{227EBBB6-86F3-417E-A66A-DE9A9DCE52CC}" type="pres">
      <dgm:prSet presAssocID="{0B15E6A9-B769-4F50-844A-91CC958E664B}" presName="Name21" presStyleCnt="0"/>
      <dgm:spPr/>
    </dgm:pt>
    <dgm:pt modelId="{05748E55-EA50-4408-B2B4-5923834F9BCB}" type="pres">
      <dgm:prSet presAssocID="{0B15E6A9-B769-4F50-844A-91CC958E664B}" presName="level2Shape" presStyleLbl="node3" presStyleIdx="0" presStyleCnt="3"/>
      <dgm:spPr/>
      <dgm:t>
        <a:bodyPr/>
        <a:lstStyle/>
        <a:p>
          <a:endParaRPr lang="en-US"/>
        </a:p>
      </dgm:t>
    </dgm:pt>
    <dgm:pt modelId="{12C0B505-8215-44D0-975D-5951E798F304}" type="pres">
      <dgm:prSet presAssocID="{0B15E6A9-B769-4F50-844A-91CC958E664B}" presName="hierChild3" presStyleCnt="0"/>
      <dgm:spPr/>
    </dgm:pt>
    <dgm:pt modelId="{6E43D4BC-569B-4095-8A9D-A3EF51F393C8}" type="pres">
      <dgm:prSet presAssocID="{1095B535-AC77-4361-90C1-403349DF6279}" presName="Name19" presStyleLbl="parChTrans1D4" presStyleIdx="0" presStyleCnt="9"/>
      <dgm:spPr/>
      <dgm:t>
        <a:bodyPr/>
        <a:lstStyle/>
        <a:p>
          <a:endParaRPr lang="en-US"/>
        </a:p>
      </dgm:t>
    </dgm:pt>
    <dgm:pt modelId="{1F4D7C46-545A-4D3D-8427-B3B7FC98B6DC}" type="pres">
      <dgm:prSet presAssocID="{4990D59A-D12C-4C95-BB98-3EA9B7AB6162}" presName="Name21" presStyleCnt="0"/>
      <dgm:spPr/>
    </dgm:pt>
    <dgm:pt modelId="{9E98F4C1-F731-40CE-BDF9-7690BAB7BB23}" type="pres">
      <dgm:prSet presAssocID="{4990D59A-D12C-4C95-BB98-3EA9B7AB6162}" presName="level2Shape" presStyleLbl="node4" presStyleIdx="0" presStyleCnt="9"/>
      <dgm:spPr/>
      <dgm:t>
        <a:bodyPr/>
        <a:lstStyle/>
        <a:p>
          <a:endParaRPr lang="en-US"/>
        </a:p>
      </dgm:t>
    </dgm:pt>
    <dgm:pt modelId="{A2EE07AB-E2B2-4551-8210-1A1F4F8B4063}" type="pres">
      <dgm:prSet presAssocID="{4990D59A-D12C-4C95-BB98-3EA9B7AB6162}" presName="hierChild3" presStyleCnt="0"/>
      <dgm:spPr/>
    </dgm:pt>
    <dgm:pt modelId="{B55C20DF-176C-4DAB-9784-F0A4394E31F0}" type="pres">
      <dgm:prSet presAssocID="{2DBDF867-6593-4C2A-BA7A-E5FDF8CFEE68}" presName="Name19" presStyleLbl="parChTrans1D4" presStyleIdx="1" presStyleCnt="9"/>
      <dgm:spPr/>
      <dgm:t>
        <a:bodyPr/>
        <a:lstStyle/>
        <a:p>
          <a:endParaRPr lang="en-US"/>
        </a:p>
      </dgm:t>
    </dgm:pt>
    <dgm:pt modelId="{A4B8934E-BE72-4DC6-845B-C48C0382485A}" type="pres">
      <dgm:prSet presAssocID="{B6519C8A-670C-43CE-A982-1E7A7F645532}" presName="Name21" presStyleCnt="0"/>
      <dgm:spPr/>
    </dgm:pt>
    <dgm:pt modelId="{17A8A07A-CF4F-4CF8-92E3-4B3686F6731C}" type="pres">
      <dgm:prSet presAssocID="{B6519C8A-670C-43CE-A982-1E7A7F645532}" presName="level2Shape" presStyleLbl="node4" presStyleIdx="1" presStyleCnt="9"/>
      <dgm:spPr>
        <a:prstGeom prst="flowChartMultidocument">
          <a:avLst/>
        </a:prstGeom>
      </dgm:spPr>
      <dgm:t>
        <a:bodyPr/>
        <a:lstStyle/>
        <a:p>
          <a:endParaRPr lang="en-US"/>
        </a:p>
      </dgm:t>
    </dgm:pt>
    <dgm:pt modelId="{A7CD3B87-1AC8-4269-83B3-799BE0B73D64}" type="pres">
      <dgm:prSet presAssocID="{B6519C8A-670C-43CE-A982-1E7A7F645532}" presName="hierChild3" presStyleCnt="0"/>
      <dgm:spPr/>
    </dgm:pt>
    <dgm:pt modelId="{C3C8840E-FE7F-4B75-91E6-9EA5F0EB14BB}" type="pres">
      <dgm:prSet presAssocID="{39DD342D-ADDA-4ED3-90D8-935218081287}" presName="Name19" presStyleLbl="parChTrans1D4" presStyleIdx="2" presStyleCnt="9"/>
      <dgm:spPr/>
      <dgm:t>
        <a:bodyPr/>
        <a:lstStyle/>
        <a:p>
          <a:endParaRPr lang="en-US"/>
        </a:p>
      </dgm:t>
    </dgm:pt>
    <dgm:pt modelId="{AC4C7099-59BB-4F9A-B6EB-7D24932E5865}" type="pres">
      <dgm:prSet presAssocID="{F109A626-4D8C-4F60-B26D-5119D979598C}" presName="Name21" presStyleCnt="0"/>
      <dgm:spPr/>
    </dgm:pt>
    <dgm:pt modelId="{94272BFF-5044-45BA-9D04-7AAC010B9E79}" type="pres">
      <dgm:prSet presAssocID="{F109A626-4D8C-4F60-B26D-5119D979598C}" presName="level2Shape" presStyleLbl="node4" presStyleIdx="2" presStyleCnt="9"/>
      <dgm:spPr/>
      <dgm:t>
        <a:bodyPr/>
        <a:lstStyle/>
        <a:p>
          <a:endParaRPr lang="en-US"/>
        </a:p>
      </dgm:t>
    </dgm:pt>
    <dgm:pt modelId="{1B296D5A-B026-4A3A-A8EB-F4A3516D1A43}" type="pres">
      <dgm:prSet presAssocID="{F109A626-4D8C-4F60-B26D-5119D979598C}" presName="hierChild3" presStyleCnt="0"/>
      <dgm:spPr/>
    </dgm:pt>
    <dgm:pt modelId="{4EE6FEE0-A60F-4731-9127-A12A8E8729A8}" type="pres">
      <dgm:prSet presAssocID="{2F52BF5C-8824-41B0-8F45-B8BC056A6EAC}" presName="Name19" presStyleLbl="parChTrans1D4" presStyleIdx="3" presStyleCnt="9"/>
      <dgm:spPr/>
      <dgm:t>
        <a:bodyPr/>
        <a:lstStyle/>
        <a:p>
          <a:endParaRPr lang="en-US"/>
        </a:p>
      </dgm:t>
    </dgm:pt>
    <dgm:pt modelId="{B196AA1F-7A5A-48C2-8360-3CB82E879A9B}" type="pres">
      <dgm:prSet presAssocID="{996883DF-AF2F-4220-885F-CBCDA30EF650}" presName="Name21" presStyleCnt="0"/>
      <dgm:spPr/>
    </dgm:pt>
    <dgm:pt modelId="{51584AF6-DE3D-4B3E-90D0-44EDC99613D0}" type="pres">
      <dgm:prSet presAssocID="{996883DF-AF2F-4220-885F-CBCDA30EF650}" presName="level2Shape" presStyleLbl="node4" presStyleIdx="3" presStyleCnt="9"/>
      <dgm:spPr>
        <a:prstGeom prst="flowChartMultidocument">
          <a:avLst/>
        </a:prstGeom>
      </dgm:spPr>
      <dgm:t>
        <a:bodyPr/>
        <a:lstStyle/>
        <a:p>
          <a:endParaRPr lang="en-US"/>
        </a:p>
      </dgm:t>
    </dgm:pt>
    <dgm:pt modelId="{5DC94759-71E8-4B6F-88BB-2EA06D7E35E5}" type="pres">
      <dgm:prSet presAssocID="{996883DF-AF2F-4220-885F-CBCDA30EF650}" presName="hierChild3" presStyleCnt="0"/>
      <dgm:spPr/>
    </dgm:pt>
    <dgm:pt modelId="{7C5FEED6-0606-44DC-B84B-8D1B87A3000E}" type="pres">
      <dgm:prSet presAssocID="{63E3D3EE-BD04-4CD0-8C08-C1661ADD5CAA}" presName="Name19" presStyleLbl="parChTrans1D4" presStyleIdx="4" presStyleCnt="9"/>
      <dgm:spPr/>
      <dgm:t>
        <a:bodyPr/>
        <a:lstStyle/>
        <a:p>
          <a:endParaRPr lang="en-US"/>
        </a:p>
      </dgm:t>
    </dgm:pt>
    <dgm:pt modelId="{9346A101-52AA-473A-B256-91E0C9B54795}" type="pres">
      <dgm:prSet presAssocID="{4907F140-CADE-4706-862B-3800872C3755}" presName="Name21" presStyleCnt="0"/>
      <dgm:spPr/>
    </dgm:pt>
    <dgm:pt modelId="{EF164553-C661-4A72-A77D-04EFA338FD13}" type="pres">
      <dgm:prSet presAssocID="{4907F140-CADE-4706-862B-3800872C3755}" presName="level2Shape" presStyleLbl="node4" presStyleIdx="4" presStyleCnt="9"/>
      <dgm:spPr/>
      <dgm:t>
        <a:bodyPr/>
        <a:lstStyle/>
        <a:p>
          <a:endParaRPr lang="en-US"/>
        </a:p>
      </dgm:t>
    </dgm:pt>
    <dgm:pt modelId="{CBCAB461-08CB-4254-AAB9-FF815D9EDB2F}" type="pres">
      <dgm:prSet presAssocID="{4907F140-CADE-4706-862B-3800872C3755}" presName="hierChild3" presStyleCnt="0"/>
      <dgm:spPr/>
    </dgm:pt>
    <dgm:pt modelId="{3D0BCE2D-A13E-4F56-8F98-71C66D46D699}" type="pres">
      <dgm:prSet presAssocID="{0B31742B-0C60-4074-B3C4-756639DE4491}" presName="Name19" presStyleLbl="parChTrans1D4" presStyleIdx="5" presStyleCnt="9"/>
      <dgm:spPr/>
      <dgm:t>
        <a:bodyPr/>
        <a:lstStyle/>
        <a:p>
          <a:endParaRPr lang="en-US"/>
        </a:p>
      </dgm:t>
    </dgm:pt>
    <dgm:pt modelId="{C2CDC11B-72C0-42D7-B507-F02BD0C14E02}" type="pres">
      <dgm:prSet presAssocID="{372474E2-0E45-4BD3-A7F7-C59775A5064A}" presName="Name21" presStyleCnt="0"/>
      <dgm:spPr/>
    </dgm:pt>
    <dgm:pt modelId="{5F8DC824-D621-480F-9E2E-828017BB6839}" type="pres">
      <dgm:prSet presAssocID="{372474E2-0E45-4BD3-A7F7-C59775A5064A}" presName="level2Shape" presStyleLbl="node4" presStyleIdx="5" presStyleCnt="9"/>
      <dgm:spPr>
        <a:prstGeom prst="flowChartMultidocument">
          <a:avLst/>
        </a:prstGeom>
      </dgm:spPr>
      <dgm:t>
        <a:bodyPr/>
        <a:lstStyle/>
        <a:p>
          <a:endParaRPr lang="en-US"/>
        </a:p>
      </dgm:t>
    </dgm:pt>
    <dgm:pt modelId="{9859A5FB-6E77-459F-9142-DED40947423D}" type="pres">
      <dgm:prSet presAssocID="{372474E2-0E45-4BD3-A7F7-C59775A5064A}" presName="hierChild3" presStyleCnt="0"/>
      <dgm:spPr/>
    </dgm:pt>
    <dgm:pt modelId="{15DEAC90-4522-472B-8230-01B81E31E179}" type="pres">
      <dgm:prSet presAssocID="{BD4375B5-27EF-49C9-8D22-D26D84D7767C}" presName="Name19" presStyleLbl="parChTrans1D3" presStyleIdx="1" presStyleCnt="3"/>
      <dgm:spPr/>
      <dgm:t>
        <a:bodyPr/>
        <a:lstStyle/>
        <a:p>
          <a:endParaRPr lang="en-US"/>
        </a:p>
      </dgm:t>
    </dgm:pt>
    <dgm:pt modelId="{7CF21FDC-51EF-4102-AB6F-CE81DF89E132}" type="pres">
      <dgm:prSet presAssocID="{B315C161-A86C-4144-A5CA-2B0B5300EACE}" presName="Name21" presStyleCnt="0"/>
      <dgm:spPr/>
    </dgm:pt>
    <dgm:pt modelId="{58322E6C-EDCA-4A2C-8F31-964B97E6355A}" type="pres">
      <dgm:prSet presAssocID="{B315C161-A86C-4144-A5CA-2B0B5300EACE}" presName="level2Shape" presStyleLbl="node3" presStyleIdx="1" presStyleCnt="3"/>
      <dgm:spPr/>
      <dgm:t>
        <a:bodyPr/>
        <a:lstStyle/>
        <a:p>
          <a:endParaRPr lang="en-US"/>
        </a:p>
      </dgm:t>
    </dgm:pt>
    <dgm:pt modelId="{0E7480D9-DB76-40EA-8C2D-8D45B043C314}" type="pres">
      <dgm:prSet presAssocID="{B315C161-A86C-4144-A5CA-2B0B5300EACE}" presName="hierChild3" presStyleCnt="0"/>
      <dgm:spPr/>
    </dgm:pt>
    <dgm:pt modelId="{A695235B-49E5-4F5E-AF3B-07EC72D04BCA}" type="pres">
      <dgm:prSet presAssocID="{DED9865A-3D11-434F-B7FB-8865DB022362}" presName="Name19" presStyleLbl="parChTrans1D4" presStyleIdx="6" presStyleCnt="9"/>
      <dgm:spPr/>
      <dgm:t>
        <a:bodyPr/>
        <a:lstStyle/>
        <a:p>
          <a:endParaRPr lang="en-US"/>
        </a:p>
      </dgm:t>
    </dgm:pt>
    <dgm:pt modelId="{7C7F4D39-6D09-496C-BF54-B302FEB8DB85}" type="pres">
      <dgm:prSet presAssocID="{9D8D0EED-5C28-4232-B16B-7E382906F997}" presName="Name21" presStyleCnt="0"/>
      <dgm:spPr/>
    </dgm:pt>
    <dgm:pt modelId="{A735BB8C-B721-4DB8-A240-93B8126E1B0C}" type="pres">
      <dgm:prSet presAssocID="{9D8D0EED-5C28-4232-B16B-7E382906F997}" presName="level2Shape" presStyleLbl="node4" presStyleIdx="6" presStyleCnt="9"/>
      <dgm:spPr/>
      <dgm:t>
        <a:bodyPr/>
        <a:lstStyle/>
        <a:p>
          <a:endParaRPr lang="en-US"/>
        </a:p>
      </dgm:t>
    </dgm:pt>
    <dgm:pt modelId="{88D4DDFE-6A06-445E-A07C-9380F2781FD9}" type="pres">
      <dgm:prSet presAssocID="{9D8D0EED-5C28-4232-B16B-7E382906F997}" presName="hierChild3" presStyleCnt="0"/>
      <dgm:spPr/>
    </dgm:pt>
    <dgm:pt modelId="{690E97F7-AC51-48B9-810A-70915CCBBD91}" type="pres">
      <dgm:prSet presAssocID="{64AE9982-2876-4D8B-895E-B0C2C91DFF0C}" presName="Name19" presStyleLbl="parChTrans1D4" presStyleIdx="7" presStyleCnt="9"/>
      <dgm:spPr/>
      <dgm:t>
        <a:bodyPr/>
        <a:lstStyle/>
        <a:p>
          <a:endParaRPr lang="en-US"/>
        </a:p>
      </dgm:t>
    </dgm:pt>
    <dgm:pt modelId="{BF00BED7-37E3-4613-AF45-772D6BB947C6}" type="pres">
      <dgm:prSet presAssocID="{87399A92-CBF1-41F8-A098-72D1747F1E12}" presName="Name21" presStyleCnt="0"/>
      <dgm:spPr/>
    </dgm:pt>
    <dgm:pt modelId="{1E716E53-1CBA-4CC8-8E8D-335688C14180}" type="pres">
      <dgm:prSet presAssocID="{87399A92-CBF1-41F8-A098-72D1747F1E12}" presName="level2Shape" presStyleLbl="node4" presStyleIdx="7" presStyleCnt="9"/>
      <dgm:spPr>
        <a:prstGeom prst="flowChartMultidocument">
          <a:avLst/>
        </a:prstGeom>
      </dgm:spPr>
      <dgm:t>
        <a:bodyPr/>
        <a:lstStyle/>
        <a:p>
          <a:endParaRPr lang="en-US"/>
        </a:p>
      </dgm:t>
    </dgm:pt>
    <dgm:pt modelId="{C411C149-A582-4FD5-93EC-9F7DC6C5BC93}" type="pres">
      <dgm:prSet presAssocID="{87399A92-CBF1-41F8-A098-72D1747F1E12}" presName="hierChild3" presStyleCnt="0"/>
      <dgm:spPr/>
    </dgm:pt>
    <dgm:pt modelId="{452E47E1-DE5E-43C2-BE99-6FD414686B54}" type="pres">
      <dgm:prSet presAssocID="{FC600E30-459F-41E1-9483-63541F077E2D}" presName="Name19" presStyleLbl="parChTrans1D4" presStyleIdx="8" presStyleCnt="9"/>
      <dgm:spPr/>
      <dgm:t>
        <a:bodyPr/>
        <a:lstStyle/>
        <a:p>
          <a:endParaRPr lang="en-US"/>
        </a:p>
      </dgm:t>
    </dgm:pt>
    <dgm:pt modelId="{D8FED6B5-4710-49B8-944B-8EBB17C0EF70}" type="pres">
      <dgm:prSet presAssocID="{6A84429E-4F0C-4685-9434-1229B69C9F84}" presName="Name21" presStyleCnt="0"/>
      <dgm:spPr/>
    </dgm:pt>
    <dgm:pt modelId="{FAD6FA81-4F94-48C5-86A7-D7C544D37AD6}" type="pres">
      <dgm:prSet presAssocID="{6A84429E-4F0C-4685-9434-1229B69C9F84}" presName="level2Shape" presStyleLbl="node4" presStyleIdx="8" presStyleCnt="9"/>
      <dgm:spPr>
        <a:prstGeom prst="flowChartMultidocument">
          <a:avLst/>
        </a:prstGeom>
      </dgm:spPr>
      <dgm:t>
        <a:bodyPr/>
        <a:lstStyle/>
        <a:p>
          <a:endParaRPr lang="en-US"/>
        </a:p>
      </dgm:t>
    </dgm:pt>
    <dgm:pt modelId="{8CC466C0-36CC-484D-A1FD-DACBAFEC3E53}" type="pres">
      <dgm:prSet presAssocID="{6A84429E-4F0C-4685-9434-1229B69C9F84}" presName="hierChild3" presStyleCnt="0"/>
      <dgm:spPr/>
    </dgm:pt>
    <dgm:pt modelId="{51FCD676-F7E3-4D7D-9C62-0D678764697C}" type="pres">
      <dgm:prSet presAssocID="{F224FA91-B6B4-40C2-B5D7-0527798A6629}" presName="Name19" presStyleLbl="parChTrans1D3" presStyleIdx="2" presStyleCnt="3"/>
      <dgm:spPr/>
      <dgm:t>
        <a:bodyPr/>
        <a:lstStyle/>
        <a:p>
          <a:endParaRPr lang="en-US"/>
        </a:p>
      </dgm:t>
    </dgm:pt>
    <dgm:pt modelId="{C79B47BC-429B-471C-A371-DC5CAEA02A3C}" type="pres">
      <dgm:prSet presAssocID="{C5707780-316D-4E37-A88D-974505525FCD}" presName="Name21" presStyleCnt="0"/>
      <dgm:spPr/>
    </dgm:pt>
    <dgm:pt modelId="{44CE4ECE-7523-41B4-A3C1-97B0BF596D02}" type="pres">
      <dgm:prSet presAssocID="{C5707780-316D-4E37-A88D-974505525FCD}" presName="level2Shape" presStyleLbl="node3" presStyleIdx="2" presStyleCnt="3"/>
      <dgm:spPr>
        <a:prstGeom prst="flowChartMultidocument">
          <a:avLst/>
        </a:prstGeom>
      </dgm:spPr>
      <dgm:t>
        <a:bodyPr/>
        <a:lstStyle/>
        <a:p>
          <a:endParaRPr lang="en-US"/>
        </a:p>
      </dgm:t>
    </dgm:pt>
    <dgm:pt modelId="{A503AC62-8E30-453C-929A-470B95E06BAD}" type="pres">
      <dgm:prSet presAssocID="{C5707780-316D-4E37-A88D-974505525FCD}" presName="hierChild3" presStyleCnt="0"/>
      <dgm:spPr/>
    </dgm:pt>
    <dgm:pt modelId="{762A9029-E51B-4256-AF34-846956C6D0DC}" type="pres">
      <dgm:prSet presAssocID="{3E459F84-4F34-4CD0-BCC4-C59769BC71FA}" presName="bgShapesFlow" presStyleCnt="0"/>
      <dgm:spPr/>
    </dgm:pt>
  </dgm:ptLst>
  <dgm:cxnLst>
    <dgm:cxn modelId="{C68F22A8-6FE7-4B2F-A946-064AE2F92DA5}" type="presOf" srcId="{0B31742B-0C60-4074-B3C4-756639DE4491}" destId="{3D0BCE2D-A13E-4F56-8F98-71C66D46D699}" srcOrd="0" destOrd="0" presId="urn:microsoft.com/office/officeart/2005/8/layout/hierarchy6"/>
    <dgm:cxn modelId="{D57E7027-9CC7-4F3F-A32E-3CE777F71691}" type="presOf" srcId="{C5707780-316D-4E37-A88D-974505525FCD}" destId="{44CE4ECE-7523-41B4-A3C1-97B0BF596D02}" srcOrd="0" destOrd="0" presId="urn:microsoft.com/office/officeart/2005/8/layout/hierarchy6"/>
    <dgm:cxn modelId="{2379F9F9-752B-464B-87F2-43ACBAEE4674}" type="presOf" srcId="{64AE9982-2876-4D8B-895E-B0C2C91DFF0C}" destId="{690E97F7-AC51-48B9-810A-70915CCBBD91}" srcOrd="0" destOrd="0" presId="urn:microsoft.com/office/officeart/2005/8/layout/hierarchy6"/>
    <dgm:cxn modelId="{5DFD160E-46F1-422D-89D8-DB85CE702FCA}" type="presOf" srcId="{F109A626-4D8C-4F60-B26D-5119D979598C}" destId="{94272BFF-5044-45BA-9D04-7AAC010B9E79}" srcOrd="0" destOrd="0" presId="urn:microsoft.com/office/officeart/2005/8/layout/hierarchy6"/>
    <dgm:cxn modelId="{73F329D6-2218-4714-A26C-19D66D80ED53}" srcId="{0B15E6A9-B769-4F50-844A-91CC958E664B}" destId="{4907F140-CADE-4706-862B-3800872C3755}" srcOrd="2" destOrd="0" parTransId="{63E3D3EE-BD04-4CD0-8C08-C1661ADD5CAA}" sibTransId="{B240A6F8-A982-4BDE-AF8B-D26E675E2D69}"/>
    <dgm:cxn modelId="{47D7F9CE-4091-4713-9E77-F2F02AA4D9A4}" type="presOf" srcId="{2DBDF867-6593-4C2A-BA7A-E5FDF8CFEE68}" destId="{B55C20DF-176C-4DAB-9784-F0A4394E31F0}" srcOrd="0" destOrd="0" presId="urn:microsoft.com/office/officeart/2005/8/layout/hierarchy6"/>
    <dgm:cxn modelId="{EB3CE786-F634-40D6-B8B8-E9D823C37F0B}" srcId="{2FFD705E-620F-44D8-BC32-FF318B9A2E18}" destId="{B315C161-A86C-4144-A5CA-2B0B5300EACE}" srcOrd="1" destOrd="0" parTransId="{BD4375B5-27EF-49C9-8D22-D26D84D7767C}" sibTransId="{7031E335-9DC0-40FB-B01A-3DEC4ABA2B07}"/>
    <dgm:cxn modelId="{35CBCB57-5B47-4AEC-B703-F3883CF0A340}" srcId="{0B15E6A9-B769-4F50-844A-91CC958E664B}" destId="{F109A626-4D8C-4F60-B26D-5119D979598C}" srcOrd="1" destOrd="0" parTransId="{39DD342D-ADDA-4ED3-90D8-935218081287}" sibTransId="{D92E866A-6C56-4045-A38A-22F615C1C17F}"/>
    <dgm:cxn modelId="{2D32A354-C608-47F5-A7AB-F1122CEB66D5}" type="presOf" srcId="{F224FA91-B6B4-40C2-B5D7-0527798A6629}" destId="{51FCD676-F7E3-4D7D-9C62-0D678764697C}" srcOrd="0" destOrd="0" presId="urn:microsoft.com/office/officeart/2005/8/layout/hierarchy6"/>
    <dgm:cxn modelId="{86806AD2-4885-4A93-A4B0-23DA473912ED}" type="presOf" srcId="{63E3D3EE-BD04-4CD0-8C08-C1661ADD5CAA}" destId="{7C5FEED6-0606-44DC-B84B-8D1B87A3000E}" srcOrd="0" destOrd="0" presId="urn:microsoft.com/office/officeart/2005/8/layout/hierarchy6"/>
    <dgm:cxn modelId="{6AFD65B3-C0BD-415B-AAD3-52CE4AEDA496}" srcId="{9D8D0EED-5C28-4232-B16B-7E382906F997}" destId="{87399A92-CBF1-41F8-A098-72D1747F1E12}" srcOrd="0" destOrd="0" parTransId="{64AE9982-2876-4D8B-895E-B0C2C91DFF0C}" sibTransId="{4D9AF106-75F1-48D8-90A9-A8081FD37040}"/>
    <dgm:cxn modelId="{92BD4567-6BA8-49ED-8A2C-C4B5BC645A63}" type="presOf" srcId="{4E3F9C77-B8C1-47BC-8CC5-277DD8198E3A}" destId="{6EDFA2ED-CF87-40AE-B749-8487D867D309}" srcOrd="0" destOrd="0" presId="urn:microsoft.com/office/officeart/2005/8/layout/hierarchy6"/>
    <dgm:cxn modelId="{3EC5A1D8-1C4D-4C0A-AB15-9112512794F7}" type="presOf" srcId="{B6519C8A-670C-43CE-A982-1E7A7F645532}" destId="{17A8A07A-CF4F-4CF8-92E3-4B3686F6731C}" srcOrd="0" destOrd="0" presId="urn:microsoft.com/office/officeart/2005/8/layout/hierarchy6"/>
    <dgm:cxn modelId="{92E72EAA-6212-4146-A9AA-D186FD7B23A3}" srcId="{2FFD705E-620F-44D8-BC32-FF318B9A2E18}" destId="{C5707780-316D-4E37-A88D-974505525FCD}" srcOrd="2" destOrd="0" parTransId="{F224FA91-B6B4-40C2-B5D7-0527798A6629}" sibTransId="{A19DC67E-7577-4636-9F8F-775EE4DDC931}"/>
    <dgm:cxn modelId="{04C88A9E-31C1-4EC6-A9B5-73CE51B53834}" srcId="{8A4137EA-FED7-4C24-9A36-EC57B7B6CCE1}" destId="{2FFD705E-620F-44D8-BC32-FF318B9A2E18}" srcOrd="0" destOrd="0" parTransId="{B818EAC5-39EE-408E-8611-636FEB3E74A3}" sibTransId="{0280FE1D-0699-4BA0-9168-9C9FDF33830E}"/>
    <dgm:cxn modelId="{3A9B5F49-0F7B-4B96-8176-BA66BD5372B9}" type="presOf" srcId="{4990D59A-D12C-4C95-BB98-3EA9B7AB6162}" destId="{9E98F4C1-F731-40CE-BDF9-7690BAB7BB23}" srcOrd="0" destOrd="0" presId="urn:microsoft.com/office/officeart/2005/8/layout/hierarchy6"/>
    <dgm:cxn modelId="{828B2AD8-FE2A-4862-82CF-F0249C578F35}" srcId="{B315C161-A86C-4144-A5CA-2B0B5300EACE}" destId="{6A84429E-4F0C-4685-9434-1229B69C9F84}" srcOrd="1" destOrd="0" parTransId="{FC600E30-459F-41E1-9483-63541F077E2D}" sibTransId="{99D7EB47-AE4A-4B0D-9CC3-A8E37D8F69E1}"/>
    <dgm:cxn modelId="{007292C0-105F-4494-955F-9417154D5B9C}" type="presOf" srcId="{39DD342D-ADDA-4ED3-90D8-935218081287}" destId="{C3C8840E-FE7F-4B75-91E6-9EA5F0EB14BB}" srcOrd="0" destOrd="0" presId="urn:microsoft.com/office/officeart/2005/8/layout/hierarchy6"/>
    <dgm:cxn modelId="{3AE1DAAA-3659-45B8-916D-E98E4B9FE3AF}" type="presOf" srcId="{996883DF-AF2F-4220-885F-CBCDA30EF650}" destId="{51584AF6-DE3D-4B3E-90D0-44EDC99613D0}" srcOrd="0" destOrd="0" presId="urn:microsoft.com/office/officeart/2005/8/layout/hierarchy6"/>
    <dgm:cxn modelId="{8A130EDB-C1F5-4AAC-A1A2-9341ADAA0554}" type="presOf" srcId="{1095B535-AC77-4361-90C1-403349DF6279}" destId="{6E43D4BC-569B-4095-8A9D-A3EF51F393C8}" srcOrd="0" destOrd="0" presId="urn:microsoft.com/office/officeart/2005/8/layout/hierarchy6"/>
    <dgm:cxn modelId="{9CCA4737-02F7-41B6-8087-A53742704987}" type="presOf" srcId="{0B15E6A9-B769-4F50-844A-91CC958E664B}" destId="{05748E55-EA50-4408-B2B4-5923834F9BCB}" srcOrd="0" destOrd="0" presId="urn:microsoft.com/office/officeart/2005/8/layout/hierarchy6"/>
    <dgm:cxn modelId="{5B6F6C28-CA51-4C74-89C1-21DADC497908}" type="presOf" srcId="{BD4375B5-27EF-49C9-8D22-D26D84D7767C}" destId="{15DEAC90-4522-472B-8230-01B81E31E179}" srcOrd="0" destOrd="0" presId="urn:microsoft.com/office/officeart/2005/8/layout/hierarchy6"/>
    <dgm:cxn modelId="{EC0F1380-57B0-4260-A5D2-2A899EE05D29}" type="presOf" srcId="{3E459F84-4F34-4CD0-BCC4-C59769BC71FA}" destId="{173B26FC-6FDA-42AE-ABC1-E1CB37D3F8DA}" srcOrd="0" destOrd="0" presId="urn:microsoft.com/office/officeart/2005/8/layout/hierarchy6"/>
    <dgm:cxn modelId="{A275F788-CC0E-411F-95BF-D1266974C4E6}" type="presOf" srcId="{B818EAC5-39EE-408E-8611-636FEB3E74A3}" destId="{D6BEE320-5403-47D4-82C6-93C03F840743}" srcOrd="0" destOrd="0" presId="urn:microsoft.com/office/officeart/2005/8/layout/hierarchy6"/>
    <dgm:cxn modelId="{F3D7019C-73C0-4AB6-A7B1-D0A4C3C6C68F}" srcId="{3E459F84-4F34-4CD0-BCC4-C59769BC71FA}" destId="{8A4137EA-FED7-4C24-9A36-EC57B7B6CCE1}" srcOrd="0" destOrd="0" parTransId="{1522D08B-2A45-467E-B3D9-985F06945FD7}" sibTransId="{EDD8B994-4CFA-499F-A538-A7B54C4A7923}"/>
    <dgm:cxn modelId="{A047A535-2612-460D-A87B-27AC9DE3644B}" type="presOf" srcId="{9D8D0EED-5C28-4232-B16B-7E382906F997}" destId="{A735BB8C-B721-4DB8-A240-93B8126E1B0C}" srcOrd="0" destOrd="0" presId="urn:microsoft.com/office/officeart/2005/8/layout/hierarchy6"/>
    <dgm:cxn modelId="{1BD16633-E286-45F7-96EA-A5C9AB5E2851}" srcId="{0B15E6A9-B769-4F50-844A-91CC958E664B}" destId="{4990D59A-D12C-4C95-BB98-3EA9B7AB6162}" srcOrd="0" destOrd="0" parTransId="{1095B535-AC77-4361-90C1-403349DF6279}" sibTransId="{F9F82B0E-0A5C-4DBF-B0D3-5A3E33EF3190}"/>
    <dgm:cxn modelId="{48F601E5-76BD-4B3E-9CC9-E6767102290D}" type="presOf" srcId="{2FFD705E-620F-44D8-BC32-FF318B9A2E18}" destId="{7D85400D-2BE2-4D60-9259-3D9F596AB8CE}" srcOrd="0" destOrd="0" presId="urn:microsoft.com/office/officeart/2005/8/layout/hierarchy6"/>
    <dgm:cxn modelId="{5C209F6A-D893-4A61-B4DC-6CCC142EECD9}" type="presOf" srcId="{FC600E30-459F-41E1-9483-63541F077E2D}" destId="{452E47E1-DE5E-43C2-BE99-6FD414686B54}" srcOrd="0" destOrd="0" presId="urn:microsoft.com/office/officeart/2005/8/layout/hierarchy6"/>
    <dgm:cxn modelId="{CFD15AD6-EFDB-4FA2-B1D8-72C9AB593031}" srcId="{F109A626-4D8C-4F60-B26D-5119D979598C}" destId="{996883DF-AF2F-4220-885F-CBCDA30EF650}" srcOrd="0" destOrd="0" parTransId="{2F52BF5C-8824-41B0-8F45-B8BC056A6EAC}" sibTransId="{58375E02-A4AB-4DE4-A43C-58AC8C4BE07F}"/>
    <dgm:cxn modelId="{32F8C585-E07D-4846-AB2F-AB2D1C480A24}" type="presOf" srcId="{2F52BF5C-8824-41B0-8F45-B8BC056A6EAC}" destId="{4EE6FEE0-A60F-4731-9127-A12A8E8729A8}" srcOrd="0" destOrd="0" presId="urn:microsoft.com/office/officeart/2005/8/layout/hierarchy6"/>
    <dgm:cxn modelId="{E0A7CB7B-FAA5-4EF3-92E7-BD4F56998227}" type="presOf" srcId="{8A4137EA-FED7-4C24-9A36-EC57B7B6CCE1}" destId="{83C2866E-4FC2-482C-977E-A71B8FF60EF4}" srcOrd="0" destOrd="0" presId="urn:microsoft.com/office/officeart/2005/8/layout/hierarchy6"/>
    <dgm:cxn modelId="{5D2B6009-2934-4099-9574-F3F517C2A14E}" srcId="{4990D59A-D12C-4C95-BB98-3EA9B7AB6162}" destId="{B6519C8A-670C-43CE-A982-1E7A7F645532}" srcOrd="0" destOrd="0" parTransId="{2DBDF867-6593-4C2A-BA7A-E5FDF8CFEE68}" sibTransId="{9E57CF82-2516-49A9-8882-7FDD64DBA6EE}"/>
    <dgm:cxn modelId="{71EAD5D3-7A45-44F0-BCD4-6A02E5CD78D0}" srcId="{2FFD705E-620F-44D8-BC32-FF318B9A2E18}" destId="{0B15E6A9-B769-4F50-844A-91CC958E664B}" srcOrd="0" destOrd="0" parTransId="{4E3F9C77-B8C1-47BC-8CC5-277DD8198E3A}" sibTransId="{92EB3C69-227E-4475-A4E6-B322295BE98A}"/>
    <dgm:cxn modelId="{12A8B727-9C35-4D31-A407-FE52CB59854A}" srcId="{4907F140-CADE-4706-862B-3800872C3755}" destId="{372474E2-0E45-4BD3-A7F7-C59775A5064A}" srcOrd="0" destOrd="0" parTransId="{0B31742B-0C60-4074-B3C4-756639DE4491}" sibTransId="{D4DE5B2E-49F4-4867-A3F6-BA39BEE620BE}"/>
    <dgm:cxn modelId="{36C63E92-29AD-4004-A181-FDD9120C884C}" srcId="{B315C161-A86C-4144-A5CA-2B0B5300EACE}" destId="{9D8D0EED-5C28-4232-B16B-7E382906F997}" srcOrd="0" destOrd="0" parTransId="{DED9865A-3D11-434F-B7FB-8865DB022362}" sibTransId="{9DFBF989-5382-4338-A08A-7AF560AA4368}"/>
    <dgm:cxn modelId="{171B0339-2A9F-4AF4-B5FA-D24AF42455FD}" type="presOf" srcId="{6A84429E-4F0C-4685-9434-1229B69C9F84}" destId="{FAD6FA81-4F94-48C5-86A7-D7C544D37AD6}" srcOrd="0" destOrd="0" presId="urn:microsoft.com/office/officeart/2005/8/layout/hierarchy6"/>
    <dgm:cxn modelId="{E5C754C6-A2F6-4CD9-8253-FB518B82A938}" type="presOf" srcId="{4907F140-CADE-4706-862B-3800872C3755}" destId="{EF164553-C661-4A72-A77D-04EFA338FD13}" srcOrd="0" destOrd="0" presId="urn:microsoft.com/office/officeart/2005/8/layout/hierarchy6"/>
    <dgm:cxn modelId="{016135CA-EFE1-4C71-BCDD-3463995B904E}" type="presOf" srcId="{87399A92-CBF1-41F8-A098-72D1747F1E12}" destId="{1E716E53-1CBA-4CC8-8E8D-335688C14180}" srcOrd="0" destOrd="0" presId="urn:microsoft.com/office/officeart/2005/8/layout/hierarchy6"/>
    <dgm:cxn modelId="{5F6A1315-1AC4-4C3B-B891-09E5386CDF62}" type="presOf" srcId="{DED9865A-3D11-434F-B7FB-8865DB022362}" destId="{A695235B-49E5-4F5E-AF3B-07EC72D04BCA}" srcOrd="0" destOrd="0" presId="urn:microsoft.com/office/officeart/2005/8/layout/hierarchy6"/>
    <dgm:cxn modelId="{26CE5106-1C9F-4647-A9A7-9F5594ECC400}" type="presOf" srcId="{372474E2-0E45-4BD3-A7F7-C59775A5064A}" destId="{5F8DC824-D621-480F-9E2E-828017BB6839}" srcOrd="0" destOrd="0" presId="urn:microsoft.com/office/officeart/2005/8/layout/hierarchy6"/>
    <dgm:cxn modelId="{5A5709D3-2B21-43F1-950F-B228905C1A66}" type="presOf" srcId="{B315C161-A86C-4144-A5CA-2B0B5300EACE}" destId="{58322E6C-EDCA-4A2C-8F31-964B97E6355A}" srcOrd="0" destOrd="0" presId="urn:microsoft.com/office/officeart/2005/8/layout/hierarchy6"/>
    <dgm:cxn modelId="{524A432C-A664-4F50-A9D7-1A8AEECEC781}" type="presParOf" srcId="{173B26FC-6FDA-42AE-ABC1-E1CB37D3F8DA}" destId="{A59461CB-7569-420C-B7A1-FC7342ADBB6A}" srcOrd="0" destOrd="0" presId="urn:microsoft.com/office/officeart/2005/8/layout/hierarchy6"/>
    <dgm:cxn modelId="{4D2200E0-EAE9-4B26-8E8D-571FA4F2E795}" type="presParOf" srcId="{A59461CB-7569-420C-B7A1-FC7342ADBB6A}" destId="{D65F0EBE-AFFC-47AF-AB8A-6961FAE84B9B}" srcOrd="0" destOrd="0" presId="urn:microsoft.com/office/officeart/2005/8/layout/hierarchy6"/>
    <dgm:cxn modelId="{DE805B9D-8F39-488A-8BC1-ED5B07419E0E}" type="presParOf" srcId="{D65F0EBE-AFFC-47AF-AB8A-6961FAE84B9B}" destId="{FF03657C-34E8-4BBB-8F84-3428B3D0ABB7}" srcOrd="0" destOrd="0" presId="urn:microsoft.com/office/officeart/2005/8/layout/hierarchy6"/>
    <dgm:cxn modelId="{758D9D8E-4944-4ADF-8BA4-965798394600}" type="presParOf" srcId="{FF03657C-34E8-4BBB-8F84-3428B3D0ABB7}" destId="{83C2866E-4FC2-482C-977E-A71B8FF60EF4}" srcOrd="0" destOrd="0" presId="urn:microsoft.com/office/officeart/2005/8/layout/hierarchy6"/>
    <dgm:cxn modelId="{291D6C26-281A-44AB-B667-D6E9AC182CFA}" type="presParOf" srcId="{FF03657C-34E8-4BBB-8F84-3428B3D0ABB7}" destId="{3C9B2DBA-165E-4FEE-BFB3-DF8E924B5DCC}" srcOrd="1" destOrd="0" presId="urn:microsoft.com/office/officeart/2005/8/layout/hierarchy6"/>
    <dgm:cxn modelId="{8510B95D-C65E-4D97-A4B4-08CC35F562A0}" type="presParOf" srcId="{3C9B2DBA-165E-4FEE-BFB3-DF8E924B5DCC}" destId="{D6BEE320-5403-47D4-82C6-93C03F840743}" srcOrd="0" destOrd="0" presId="urn:microsoft.com/office/officeart/2005/8/layout/hierarchy6"/>
    <dgm:cxn modelId="{8942A4D2-E662-4F8D-A429-D7C32BFFA746}" type="presParOf" srcId="{3C9B2DBA-165E-4FEE-BFB3-DF8E924B5DCC}" destId="{CF9A3B50-348C-478E-BCA2-4DCAEBB188DD}" srcOrd="1" destOrd="0" presId="urn:microsoft.com/office/officeart/2005/8/layout/hierarchy6"/>
    <dgm:cxn modelId="{95AE6C60-DB2A-43D1-BCE8-4BC06B9D01A3}" type="presParOf" srcId="{CF9A3B50-348C-478E-BCA2-4DCAEBB188DD}" destId="{7D85400D-2BE2-4D60-9259-3D9F596AB8CE}" srcOrd="0" destOrd="0" presId="urn:microsoft.com/office/officeart/2005/8/layout/hierarchy6"/>
    <dgm:cxn modelId="{C0DE7AD0-9E95-42E1-97BB-E33F10F4B172}" type="presParOf" srcId="{CF9A3B50-348C-478E-BCA2-4DCAEBB188DD}" destId="{5FF081AC-4A38-4F39-AB73-46F34DAEA9A0}" srcOrd="1" destOrd="0" presId="urn:microsoft.com/office/officeart/2005/8/layout/hierarchy6"/>
    <dgm:cxn modelId="{C42BF77B-322B-4613-A8AB-49C35D3BD9A1}" type="presParOf" srcId="{5FF081AC-4A38-4F39-AB73-46F34DAEA9A0}" destId="{6EDFA2ED-CF87-40AE-B749-8487D867D309}" srcOrd="0" destOrd="0" presId="urn:microsoft.com/office/officeart/2005/8/layout/hierarchy6"/>
    <dgm:cxn modelId="{74FF8091-36C6-41BC-A0AD-EF1E571F1E06}" type="presParOf" srcId="{5FF081AC-4A38-4F39-AB73-46F34DAEA9A0}" destId="{227EBBB6-86F3-417E-A66A-DE9A9DCE52CC}" srcOrd="1" destOrd="0" presId="urn:microsoft.com/office/officeart/2005/8/layout/hierarchy6"/>
    <dgm:cxn modelId="{278F807E-3263-4F36-B647-8B78B2986603}" type="presParOf" srcId="{227EBBB6-86F3-417E-A66A-DE9A9DCE52CC}" destId="{05748E55-EA50-4408-B2B4-5923834F9BCB}" srcOrd="0" destOrd="0" presId="urn:microsoft.com/office/officeart/2005/8/layout/hierarchy6"/>
    <dgm:cxn modelId="{024743D5-B3AC-4731-9749-66E8C6FA7DBE}" type="presParOf" srcId="{227EBBB6-86F3-417E-A66A-DE9A9DCE52CC}" destId="{12C0B505-8215-44D0-975D-5951E798F304}" srcOrd="1" destOrd="0" presId="urn:microsoft.com/office/officeart/2005/8/layout/hierarchy6"/>
    <dgm:cxn modelId="{3421CBE6-17E1-43C7-A7B2-2741914AE533}" type="presParOf" srcId="{12C0B505-8215-44D0-975D-5951E798F304}" destId="{6E43D4BC-569B-4095-8A9D-A3EF51F393C8}" srcOrd="0" destOrd="0" presId="urn:microsoft.com/office/officeart/2005/8/layout/hierarchy6"/>
    <dgm:cxn modelId="{3E0505A2-1B24-4FE4-B6D8-19C60B101FDB}" type="presParOf" srcId="{12C0B505-8215-44D0-975D-5951E798F304}" destId="{1F4D7C46-545A-4D3D-8427-B3B7FC98B6DC}" srcOrd="1" destOrd="0" presId="urn:microsoft.com/office/officeart/2005/8/layout/hierarchy6"/>
    <dgm:cxn modelId="{FC81EE19-007F-4413-9718-E1F8665A3787}" type="presParOf" srcId="{1F4D7C46-545A-4D3D-8427-B3B7FC98B6DC}" destId="{9E98F4C1-F731-40CE-BDF9-7690BAB7BB23}" srcOrd="0" destOrd="0" presId="urn:microsoft.com/office/officeart/2005/8/layout/hierarchy6"/>
    <dgm:cxn modelId="{E323D276-C942-4EC5-84EE-4732BE157C56}" type="presParOf" srcId="{1F4D7C46-545A-4D3D-8427-B3B7FC98B6DC}" destId="{A2EE07AB-E2B2-4551-8210-1A1F4F8B4063}" srcOrd="1" destOrd="0" presId="urn:microsoft.com/office/officeart/2005/8/layout/hierarchy6"/>
    <dgm:cxn modelId="{0B9452D1-0659-4B58-97C5-3167AA32B51E}" type="presParOf" srcId="{A2EE07AB-E2B2-4551-8210-1A1F4F8B4063}" destId="{B55C20DF-176C-4DAB-9784-F0A4394E31F0}" srcOrd="0" destOrd="0" presId="urn:microsoft.com/office/officeart/2005/8/layout/hierarchy6"/>
    <dgm:cxn modelId="{86DC2DD3-9137-46A8-A65A-BCA4A8652354}" type="presParOf" srcId="{A2EE07AB-E2B2-4551-8210-1A1F4F8B4063}" destId="{A4B8934E-BE72-4DC6-845B-C48C0382485A}" srcOrd="1" destOrd="0" presId="urn:microsoft.com/office/officeart/2005/8/layout/hierarchy6"/>
    <dgm:cxn modelId="{3229648B-9CA7-49AD-B222-3B88D180D5A9}" type="presParOf" srcId="{A4B8934E-BE72-4DC6-845B-C48C0382485A}" destId="{17A8A07A-CF4F-4CF8-92E3-4B3686F6731C}" srcOrd="0" destOrd="0" presId="urn:microsoft.com/office/officeart/2005/8/layout/hierarchy6"/>
    <dgm:cxn modelId="{9BB70732-F0C7-490B-A3B3-EB5A341A5F6D}" type="presParOf" srcId="{A4B8934E-BE72-4DC6-845B-C48C0382485A}" destId="{A7CD3B87-1AC8-4269-83B3-799BE0B73D64}" srcOrd="1" destOrd="0" presId="urn:microsoft.com/office/officeart/2005/8/layout/hierarchy6"/>
    <dgm:cxn modelId="{6C437E89-BAF6-412C-B163-C237CAAA4946}" type="presParOf" srcId="{12C0B505-8215-44D0-975D-5951E798F304}" destId="{C3C8840E-FE7F-4B75-91E6-9EA5F0EB14BB}" srcOrd="2" destOrd="0" presId="urn:microsoft.com/office/officeart/2005/8/layout/hierarchy6"/>
    <dgm:cxn modelId="{A626C3DA-2BCB-4B45-A5B3-3B1A11E9B783}" type="presParOf" srcId="{12C0B505-8215-44D0-975D-5951E798F304}" destId="{AC4C7099-59BB-4F9A-B6EB-7D24932E5865}" srcOrd="3" destOrd="0" presId="urn:microsoft.com/office/officeart/2005/8/layout/hierarchy6"/>
    <dgm:cxn modelId="{73D06AC4-5F99-48C1-80BA-DB6369ED942C}" type="presParOf" srcId="{AC4C7099-59BB-4F9A-B6EB-7D24932E5865}" destId="{94272BFF-5044-45BA-9D04-7AAC010B9E79}" srcOrd="0" destOrd="0" presId="urn:microsoft.com/office/officeart/2005/8/layout/hierarchy6"/>
    <dgm:cxn modelId="{F20447D7-64F4-4AEB-A6B2-8A24229EA285}" type="presParOf" srcId="{AC4C7099-59BB-4F9A-B6EB-7D24932E5865}" destId="{1B296D5A-B026-4A3A-A8EB-F4A3516D1A43}" srcOrd="1" destOrd="0" presId="urn:microsoft.com/office/officeart/2005/8/layout/hierarchy6"/>
    <dgm:cxn modelId="{C0F820D1-E048-478A-9210-D16176D15315}" type="presParOf" srcId="{1B296D5A-B026-4A3A-A8EB-F4A3516D1A43}" destId="{4EE6FEE0-A60F-4731-9127-A12A8E8729A8}" srcOrd="0" destOrd="0" presId="urn:microsoft.com/office/officeart/2005/8/layout/hierarchy6"/>
    <dgm:cxn modelId="{B72FFBBF-6F2C-420F-9360-CA0E84FF4CCF}" type="presParOf" srcId="{1B296D5A-B026-4A3A-A8EB-F4A3516D1A43}" destId="{B196AA1F-7A5A-48C2-8360-3CB82E879A9B}" srcOrd="1" destOrd="0" presId="urn:microsoft.com/office/officeart/2005/8/layout/hierarchy6"/>
    <dgm:cxn modelId="{397F3843-D425-4B58-8B49-180F4F40295F}" type="presParOf" srcId="{B196AA1F-7A5A-48C2-8360-3CB82E879A9B}" destId="{51584AF6-DE3D-4B3E-90D0-44EDC99613D0}" srcOrd="0" destOrd="0" presId="urn:microsoft.com/office/officeart/2005/8/layout/hierarchy6"/>
    <dgm:cxn modelId="{8E5E2E84-D062-4889-A41C-7D62A0317F89}" type="presParOf" srcId="{B196AA1F-7A5A-48C2-8360-3CB82E879A9B}" destId="{5DC94759-71E8-4B6F-88BB-2EA06D7E35E5}" srcOrd="1" destOrd="0" presId="urn:microsoft.com/office/officeart/2005/8/layout/hierarchy6"/>
    <dgm:cxn modelId="{8AECA49D-222A-490D-AB4D-9265DAC528BD}" type="presParOf" srcId="{12C0B505-8215-44D0-975D-5951E798F304}" destId="{7C5FEED6-0606-44DC-B84B-8D1B87A3000E}" srcOrd="4" destOrd="0" presId="urn:microsoft.com/office/officeart/2005/8/layout/hierarchy6"/>
    <dgm:cxn modelId="{5B3BDBB0-12C9-4873-A9C7-C5CBEB655368}" type="presParOf" srcId="{12C0B505-8215-44D0-975D-5951E798F304}" destId="{9346A101-52AA-473A-B256-91E0C9B54795}" srcOrd="5" destOrd="0" presId="urn:microsoft.com/office/officeart/2005/8/layout/hierarchy6"/>
    <dgm:cxn modelId="{E77EACBD-3FDD-413C-9317-DB5FE6A01906}" type="presParOf" srcId="{9346A101-52AA-473A-B256-91E0C9B54795}" destId="{EF164553-C661-4A72-A77D-04EFA338FD13}" srcOrd="0" destOrd="0" presId="urn:microsoft.com/office/officeart/2005/8/layout/hierarchy6"/>
    <dgm:cxn modelId="{06AC1EF0-69F6-4481-B4DB-091F534E5EBE}" type="presParOf" srcId="{9346A101-52AA-473A-B256-91E0C9B54795}" destId="{CBCAB461-08CB-4254-AAB9-FF815D9EDB2F}" srcOrd="1" destOrd="0" presId="urn:microsoft.com/office/officeart/2005/8/layout/hierarchy6"/>
    <dgm:cxn modelId="{CEEB58F2-D090-4E87-90C7-47F0AB7719FC}" type="presParOf" srcId="{CBCAB461-08CB-4254-AAB9-FF815D9EDB2F}" destId="{3D0BCE2D-A13E-4F56-8F98-71C66D46D699}" srcOrd="0" destOrd="0" presId="urn:microsoft.com/office/officeart/2005/8/layout/hierarchy6"/>
    <dgm:cxn modelId="{ADF67AA1-E3CC-4E59-9C65-27485CD4B031}" type="presParOf" srcId="{CBCAB461-08CB-4254-AAB9-FF815D9EDB2F}" destId="{C2CDC11B-72C0-42D7-B507-F02BD0C14E02}" srcOrd="1" destOrd="0" presId="urn:microsoft.com/office/officeart/2005/8/layout/hierarchy6"/>
    <dgm:cxn modelId="{3B44A9E5-FA73-44F2-901D-04D32517BF8E}" type="presParOf" srcId="{C2CDC11B-72C0-42D7-B507-F02BD0C14E02}" destId="{5F8DC824-D621-480F-9E2E-828017BB6839}" srcOrd="0" destOrd="0" presId="urn:microsoft.com/office/officeart/2005/8/layout/hierarchy6"/>
    <dgm:cxn modelId="{814D55CB-0CC2-4B62-A837-816E04FF4912}" type="presParOf" srcId="{C2CDC11B-72C0-42D7-B507-F02BD0C14E02}" destId="{9859A5FB-6E77-459F-9142-DED40947423D}" srcOrd="1" destOrd="0" presId="urn:microsoft.com/office/officeart/2005/8/layout/hierarchy6"/>
    <dgm:cxn modelId="{2DC8637B-26A7-4B16-8BE6-53FDE5E85380}" type="presParOf" srcId="{5FF081AC-4A38-4F39-AB73-46F34DAEA9A0}" destId="{15DEAC90-4522-472B-8230-01B81E31E179}" srcOrd="2" destOrd="0" presId="urn:microsoft.com/office/officeart/2005/8/layout/hierarchy6"/>
    <dgm:cxn modelId="{3D1A306A-A631-4F55-9CBB-E1CA9E21E752}" type="presParOf" srcId="{5FF081AC-4A38-4F39-AB73-46F34DAEA9A0}" destId="{7CF21FDC-51EF-4102-AB6F-CE81DF89E132}" srcOrd="3" destOrd="0" presId="urn:microsoft.com/office/officeart/2005/8/layout/hierarchy6"/>
    <dgm:cxn modelId="{45DFC1B7-C292-4D8A-A7DB-6425045B1844}" type="presParOf" srcId="{7CF21FDC-51EF-4102-AB6F-CE81DF89E132}" destId="{58322E6C-EDCA-4A2C-8F31-964B97E6355A}" srcOrd="0" destOrd="0" presId="urn:microsoft.com/office/officeart/2005/8/layout/hierarchy6"/>
    <dgm:cxn modelId="{06E3F722-40F4-44E1-A14D-9E66839CD7BC}" type="presParOf" srcId="{7CF21FDC-51EF-4102-AB6F-CE81DF89E132}" destId="{0E7480D9-DB76-40EA-8C2D-8D45B043C314}" srcOrd="1" destOrd="0" presId="urn:microsoft.com/office/officeart/2005/8/layout/hierarchy6"/>
    <dgm:cxn modelId="{FEBE143C-5F02-4BD3-A2FB-CDA130DEDD50}" type="presParOf" srcId="{0E7480D9-DB76-40EA-8C2D-8D45B043C314}" destId="{A695235B-49E5-4F5E-AF3B-07EC72D04BCA}" srcOrd="0" destOrd="0" presId="urn:microsoft.com/office/officeart/2005/8/layout/hierarchy6"/>
    <dgm:cxn modelId="{FEFA1693-C5E3-41FE-8A58-CF254A3F3296}" type="presParOf" srcId="{0E7480D9-DB76-40EA-8C2D-8D45B043C314}" destId="{7C7F4D39-6D09-496C-BF54-B302FEB8DB85}" srcOrd="1" destOrd="0" presId="urn:microsoft.com/office/officeart/2005/8/layout/hierarchy6"/>
    <dgm:cxn modelId="{B8330E4A-68F0-4372-9E46-B15CBF0A1B6C}" type="presParOf" srcId="{7C7F4D39-6D09-496C-BF54-B302FEB8DB85}" destId="{A735BB8C-B721-4DB8-A240-93B8126E1B0C}" srcOrd="0" destOrd="0" presId="urn:microsoft.com/office/officeart/2005/8/layout/hierarchy6"/>
    <dgm:cxn modelId="{E3B1ADE4-9D60-45D6-B8AC-C0933AA92297}" type="presParOf" srcId="{7C7F4D39-6D09-496C-BF54-B302FEB8DB85}" destId="{88D4DDFE-6A06-445E-A07C-9380F2781FD9}" srcOrd="1" destOrd="0" presId="urn:microsoft.com/office/officeart/2005/8/layout/hierarchy6"/>
    <dgm:cxn modelId="{11A7BD01-05FC-4BD5-B388-7B58466C58A2}" type="presParOf" srcId="{88D4DDFE-6A06-445E-A07C-9380F2781FD9}" destId="{690E97F7-AC51-48B9-810A-70915CCBBD91}" srcOrd="0" destOrd="0" presId="urn:microsoft.com/office/officeart/2005/8/layout/hierarchy6"/>
    <dgm:cxn modelId="{08DDB129-2A4D-40A9-AC0D-41F2B98A206F}" type="presParOf" srcId="{88D4DDFE-6A06-445E-A07C-9380F2781FD9}" destId="{BF00BED7-37E3-4613-AF45-772D6BB947C6}" srcOrd="1" destOrd="0" presId="urn:microsoft.com/office/officeart/2005/8/layout/hierarchy6"/>
    <dgm:cxn modelId="{64FFE435-750E-4EAE-92C6-ED88F5B5822E}" type="presParOf" srcId="{BF00BED7-37E3-4613-AF45-772D6BB947C6}" destId="{1E716E53-1CBA-4CC8-8E8D-335688C14180}" srcOrd="0" destOrd="0" presId="urn:microsoft.com/office/officeart/2005/8/layout/hierarchy6"/>
    <dgm:cxn modelId="{317B7D53-94B0-421F-A86D-6EC0F6CEF62D}" type="presParOf" srcId="{BF00BED7-37E3-4613-AF45-772D6BB947C6}" destId="{C411C149-A582-4FD5-93EC-9F7DC6C5BC93}" srcOrd="1" destOrd="0" presId="urn:microsoft.com/office/officeart/2005/8/layout/hierarchy6"/>
    <dgm:cxn modelId="{9177277D-2D72-493C-9DC5-934BF412D20F}" type="presParOf" srcId="{0E7480D9-DB76-40EA-8C2D-8D45B043C314}" destId="{452E47E1-DE5E-43C2-BE99-6FD414686B54}" srcOrd="2" destOrd="0" presId="urn:microsoft.com/office/officeart/2005/8/layout/hierarchy6"/>
    <dgm:cxn modelId="{B0DCD71C-502B-4F74-A39D-D4A72DF5C44F}" type="presParOf" srcId="{0E7480D9-DB76-40EA-8C2D-8D45B043C314}" destId="{D8FED6B5-4710-49B8-944B-8EBB17C0EF70}" srcOrd="3" destOrd="0" presId="urn:microsoft.com/office/officeart/2005/8/layout/hierarchy6"/>
    <dgm:cxn modelId="{3988A985-E333-42AD-A2D1-AEB8A8AACEB8}" type="presParOf" srcId="{D8FED6B5-4710-49B8-944B-8EBB17C0EF70}" destId="{FAD6FA81-4F94-48C5-86A7-D7C544D37AD6}" srcOrd="0" destOrd="0" presId="urn:microsoft.com/office/officeart/2005/8/layout/hierarchy6"/>
    <dgm:cxn modelId="{EE0EBC2E-AA6E-4342-BE17-4BFBFF5D5640}" type="presParOf" srcId="{D8FED6B5-4710-49B8-944B-8EBB17C0EF70}" destId="{8CC466C0-36CC-484D-A1FD-DACBAFEC3E53}" srcOrd="1" destOrd="0" presId="urn:microsoft.com/office/officeart/2005/8/layout/hierarchy6"/>
    <dgm:cxn modelId="{9E8AAB16-9924-4528-A706-9C1436B2F2D1}" type="presParOf" srcId="{5FF081AC-4A38-4F39-AB73-46F34DAEA9A0}" destId="{51FCD676-F7E3-4D7D-9C62-0D678764697C}" srcOrd="4" destOrd="0" presId="urn:microsoft.com/office/officeart/2005/8/layout/hierarchy6"/>
    <dgm:cxn modelId="{F313DF60-0D83-407B-826D-AC1EF8D4D69F}" type="presParOf" srcId="{5FF081AC-4A38-4F39-AB73-46F34DAEA9A0}" destId="{C79B47BC-429B-471C-A371-DC5CAEA02A3C}" srcOrd="5" destOrd="0" presId="urn:microsoft.com/office/officeart/2005/8/layout/hierarchy6"/>
    <dgm:cxn modelId="{1879E033-0F0A-42F7-86F7-A74B38943ABD}" type="presParOf" srcId="{C79B47BC-429B-471C-A371-DC5CAEA02A3C}" destId="{44CE4ECE-7523-41B4-A3C1-97B0BF596D02}" srcOrd="0" destOrd="0" presId="urn:microsoft.com/office/officeart/2005/8/layout/hierarchy6"/>
    <dgm:cxn modelId="{11933DB9-76EF-43E4-AD2D-75AEB6B6C7E3}" type="presParOf" srcId="{C79B47BC-429B-471C-A371-DC5CAEA02A3C}" destId="{A503AC62-8E30-453C-929A-470B95E06BAD}" srcOrd="1" destOrd="0" presId="urn:microsoft.com/office/officeart/2005/8/layout/hierarchy6"/>
    <dgm:cxn modelId="{786B27E3-49B4-4C71-AE42-B0BE2C05220C}" type="presParOf" srcId="{173B26FC-6FDA-42AE-ABC1-E1CB37D3F8DA}" destId="{762A9029-E51B-4256-AF34-846956C6D0DC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3039FD-3722-4F46-AF52-7227B1189C33}">
      <dsp:nvSpPr>
        <dsp:cNvPr id="0" name=""/>
        <dsp:cNvSpPr/>
      </dsp:nvSpPr>
      <dsp:spPr>
        <a:xfrm>
          <a:off x="3422597" y="470630"/>
          <a:ext cx="1651749" cy="76063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Plenipotentiary Conference</a:t>
          </a:r>
          <a:endParaRPr lang="en-US" sz="1700" kern="1200" dirty="0"/>
        </a:p>
      </dsp:txBody>
      <dsp:txXfrm>
        <a:off x="3444875" y="492908"/>
        <a:ext cx="1607193" cy="716075"/>
      </dsp:txXfrm>
    </dsp:sp>
    <dsp:sp modelId="{97FB84C4-87BD-4082-848F-327B8B65E4C9}">
      <dsp:nvSpPr>
        <dsp:cNvPr id="0" name=""/>
        <dsp:cNvSpPr/>
      </dsp:nvSpPr>
      <dsp:spPr>
        <a:xfrm>
          <a:off x="4202752" y="1231261"/>
          <a:ext cx="91440" cy="3042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4252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741721-E421-40D9-8396-B1D5F2F71AA9}">
      <dsp:nvSpPr>
        <dsp:cNvPr id="0" name=""/>
        <dsp:cNvSpPr/>
      </dsp:nvSpPr>
      <dsp:spPr>
        <a:xfrm>
          <a:off x="3677998" y="1535514"/>
          <a:ext cx="1140947" cy="76063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ITU Council</a:t>
          </a:r>
          <a:endParaRPr lang="en-US" sz="1700" kern="1200" dirty="0"/>
        </a:p>
      </dsp:txBody>
      <dsp:txXfrm>
        <a:off x="3700276" y="1557792"/>
        <a:ext cx="1096391" cy="716075"/>
      </dsp:txXfrm>
    </dsp:sp>
    <dsp:sp modelId="{2585EA82-9D4B-4350-9F6B-A1EB460EE27A}">
      <dsp:nvSpPr>
        <dsp:cNvPr id="0" name=""/>
        <dsp:cNvSpPr/>
      </dsp:nvSpPr>
      <dsp:spPr>
        <a:xfrm>
          <a:off x="686423" y="2296145"/>
          <a:ext cx="3562048" cy="304252"/>
        </a:xfrm>
        <a:custGeom>
          <a:avLst/>
          <a:gdLst/>
          <a:ahLst/>
          <a:cxnLst/>
          <a:rect l="0" t="0" r="0" b="0"/>
          <a:pathLst>
            <a:path>
              <a:moveTo>
                <a:pt x="3562048" y="0"/>
              </a:moveTo>
              <a:lnTo>
                <a:pt x="3562048" y="152126"/>
              </a:lnTo>
              <a:lnTo>
                <a:pt x="0" y="152126"/>
              </a:lnTo>
              <a:lnTo>
                <a:pt x="0" y="30425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8DCA39-7903-40A3-A04C-5902509FAD56}">
      <dsp:nvSpPr>
        <dsp:cNvPr id="0" name=""/>
        <dsp:cNvSpPr/>
      </dsp:nvSpPr>
      <dsp:spPr>
        <a:xfrm>
          <a:off x="2568" y="2600398"/>
          <a:ext cx="1367710" cy="76063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General Secretariat</a:t>
          </a:r>
          <a:endParaRPr lang="en-US" sz="1700" kern="1200" dirty="0"/>
        </a:p>
      </dsp:txBody>
      <dsp:txXfrm>
        <a:off x="24846" y="2622676"/>
        <a:ext cx="1323154" cy="716075"/>
      </dsp:txXfrm>
    </dsp:sp>
    <dsp:sp modelId="{66AB54AB-944A-490E-8D16-E4CF8E6F99C2}">
      <dsp:nvSpPr>
        <dsp:cNvPr id="0" name=""/>
        <dsp:cNvSpPr/>
      </dsp:nvSpPr>
      <dsp:spPr>
        <a:xfrm>
          <a:off x="2825973" y="2296145"/>
          <a:ext cx="1422498" cy="304252"/>
        </a:xfrm>
        <a:custGeom>
          <a:avLst/>
          <a:gdLst/>
          <a:ahLst/>
          <a:cxnLst/>
          <a:rect l="0" t="0" r="0" b="0"/>
          <a:pathLst>
            <a:path>
              <a:moveTo>
                <a:pt x="1422498" y="0"/>
              </a:moveTo>
              <a:lnTo>
                <a:pt x="1422498" y="152126"/>
              </a:lnTo>
              <a:lnTo>
                <a:pt x="0" y="152126"/>
              </a:lnTo>
              <a:lnTo>
                <a:pt x="0" y="30425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9B84FD-1565-4339-8311-8058596D922A}">
      <dsp:nvSpPr>
        <dsp:cNvPr id="0" name=""/>
        <dsp:cNvSpPr/>
      </dsp:nvSpPr>
      <dsp:spPr>
        <a:xfrm>
          <a:off x="1712563" y="2600398"/>
          <a:ext cx="2226820" cy="76063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ITU-R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(</a:t>
          </a:r>
          <a:r>
            <a:rPr lang="en-US" sz="1700" kern="1200" dirty="0" err="1" smtClean="0"/>
            <a:t>radiocommunication</a:t>
          </a:r>
          <a:r>
            <a:rPr lang="en-US" sz="1700" kern="1200" dirty="0" smtClean="0"/>
            <a:t>)</a:t>
          </a:r>
          <a:endParaRPr lang="en-US" sz="1700" kern="1200" dirty="0"/>
        </a:p>
      </dsp:txBody>
      <dsp:txXfrm>
        <a:off x="1734841" y="2622676"/>
        <a:ext cx="2182264" cy="716075"/>
      </dsp:txXfrm>
    </dsp:sp>
    <dsp:sp modelId="{A6D1B54A-4594-491A-A045-BBB96F6C4060}">
      <dsp:nvSpPr>
        <dsp:cNvPr id="0" name=""/>
        <dsp:cNvSpPr/>
      </dsp:nvSpPr>
      <dsp:spPr>
        <a:xfrm>
          <a:off x="2780253" y="3361029"/>
          <a:ext cx="91440" cy="3042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425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4CEDE5-4D95-426B-8FD1-67C6167A0DF0}">
      <dsp:nvSpPr>
        <dsp:cNvPr id="0" name=""/>
        <dsp:cNvSpPr/>
      </dsp:nvSpPr>
      <dsp:spPr>
        <a:xfrm>
          <a:off x="2255499" y="3665282"/>
          <a:ext cx="1140947" cy="76063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WRC &amp; RA</a:t>
          </a:r>
          <a:endParaRPr lang="en-US" sz="1700" kern="1200" dirty="0"/>
        </a:p>
      </dsp:txBody>
      <dsp:txXfrm>
        <a:off x="2277777" y="3687560"/>
        <a:ext cx="1096391" cy="716075"/>
      </dsp:txXfrm>
    </dsp:sp>
    <dsp:sp modelId="{27C0D29C-FD6A-4012-9A41-4FB97040DF9A}">
      <dsp:nvSpPr>
        <dsp:cNvPr id="0" name=""/>
        <dsp:cNvSpPr/>
      </dsp:nvSpPr>
      <dsp:spPr>
        <a:xfrm>
          <a:off x="4248472" y="2296145"/>
          <a:ext cx="926996" cy="3042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126"/>
              </a:lnTo>
              <a:lnTo>
                <a:pt x="926996" y="152126"/>
              </a:lnTo>
              <a:lnTo>
                <a:pt x="926996" y="30425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1903E9-DD11-4D2D-913B-19C0A0970171}">
      <dsp:nvSpPr>
        <dsp:cNvPr id="0" name=""/>
        <dsp:cNvSpPr/>
      </dsp:nvSpPr>
      <dsp:spPr>
        <a:xfrm>
          <a:off x="4281667" y="2600398"/>
          <a:ext cx="1787601" cy="76063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ITU-D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(development)</a:t>
          </a:r>
          <a:endParaRPr lang="en-US" sz="1700" kern="1200" dirty="0"/>
        </a:p>
      </dsp:txBody>
      <dsp:txXfrm>
        <a:off x="4303945" y="2622676"/>
        <a:ext cx="1743045" cy="716075"/>
      </dsp:txXfrm>
    </dsp:sp>
    <dsp:sp modelId="{00D73391-ECC9-4CE4-A30A-DC5445D53B89}">
      <dsp:nvSpPr>
        <dsp:cNvPr id="0" name=""/>
        <dsp:cNvSpPr/>
      </dsp:nvSpPr>
      <dsp:spPr>
        <a:xfrm>
          <a:off x="5129748" y="3361029"/>
          <a:ext cx="91440" cy="3042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425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AB1516-8420-4660-A2DA-F2AFD07F1318}">
      <dsp:nvSpPr>
        <dsp:cNvPr id="0" name=""/>
        <dsp:cNvSpPr/>
      </dsp:nvSpPr>
      <dsp:spPr>
        <a:xfrm>
          <a:off x="4604995" y="3665282"/>
          <a:ext cx="1140947" cy="76063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/>
            <a:t>WTDC</a:t>
          </a:r>
          <a:endParaRPr lang="en-US" sz="1700" kern="1200" dirty="0"/>
        </a:p>
      </dsp:txBody>
      <dsp:txXfrm>
        <a:off x="4627273" y="3687560"/>
        <a:ext cx="1096391" cy="716075"/>
      </dsp:txXfrm>
    </dsp:sp>
    <dsp:sp modelId="{8BA30A21-95D4-44DA-ABE1-1A6F526498E3}">
      <dsp:nvSpPr>
        <dsp:cNvPr id="0" name=""/>
        <dsp:cNvSpPr/>
      </dsp:nvSpPr>
      <dsp:spPr>
        <a:xfrm>
          <a:off x="4248472" y="2296145"/>
          <a:ext cx="3204492" cy="3042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126"/>
              </a:lnTo>
              <a:lnTo>
                <a:pt x="3204492" y="152126"/>
              </a:lnTo>
              <a:lnTo>
                <a:pt x="3204492" y="30425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D8247F-31CD-4F15-BE9F-13D1D1344800}">
      <dsp:nvSpPr>
        <dsp:cNvPr id="0" name=""/>
        <dsp:cNvSpPr/>
      </dsp:nvSpPr>
      <dsp:spPr>
        <a:xfrm>
          <a:off x="6411553" y="2600398"/>
          <a:ext cx="2082821" cy="76063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ITU-T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(standardization)</a:t>
          </a:r>
          <a:endParaRPr lang="en-US" sz="1700" kern="1200" dirty="0"/>
        </a:p>
      </dsp:txBody>
      <dsp:txXfrm>
        <a:off x="6433831" y="2622676"/>
        <a:ext cx="2038265" cy="716075"/>
      </dsp:txXfrm>
    </dsp:sp>
    <dsp:sp modelId="{AFAD36A9-9CB2-49A0-9939-E7FEE01F17A6}">
      <dsp:nvSpPr>
        <dsp:cNvPr id="0" name=""/>
        <dsp:cNvSpPr/>
      </dsp:nvSpPr>
      <dsp:spPr>
        <a:xfrm>
          <a:off x="7407244" y="3361029"/>
          <a:ext cx="91440" cy="3042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425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3CE307-F013-4F82-8378-015D2F828F70}">
      <dsp:nvSpPr>
        <dsp:cNvPr id="0" name=""/>
        <dsp:cNvSpPr/>
      </dsp:nvSpPr>
      <dsp:spPr>
        <a:xfrm>
          <a:off x="6882490" y="3665282"/>
          <a:ext cx="1140947" cy="76063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/>
            <a:t>WTSA</a:t>
          </a:r>
          <a:endParaRPr lang="en-US" sz="1700" kern="1200" dirty="0"/>
        </a:p>
      </dsp:txBody>
      <dsp:txXfrm>
        <a:off x="6904768" y="3687560"/>
        <a:ext cx="1096391" cy="7160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C2866E-4FC2-482C-977E-A71B8FF60EF4}">
      <dsp:nvSpPr>
        <dsp:cNvPr id="0" name=""/>
        <dsp:cNvSpPr/>
      </dsp:nvSpPr>
      <dsp:spPr>
        <a:xfrm>
          <a:off x="4189023" y="934"/>
          <a:ext cx="1058718" cy="7058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WTSA</a:t>
          </a:r>
          <a:endParaRPr lang="en-US" sz="1300" kern="1200" dirty="0"/>
        </a:p>
      </dsp:txBody>
      <dsp:txXfrm>
        <a:off x="4209696" y="21607"/>
        <a:ext cx="1017372" cy="664466"/>
      </dsp:txXfrm>
    </dsp:sp>
    <dsp:sp modelId="{D6BEE320-5403-47D4-82C6-93C03F840743}">
      <dsp:nvSpPr>
        <dsp:cNvPr id="0" name=""/>
        <dsp:cNvSpPr/>
      </dsp:nvSpPr>
      <dsp:spPr>
        <a:xfrm>
          <a:off x="4718383" y="706747"/>
          <a:ext cx="1209183" cy="1046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332"/>
              </a:lnTo>
              <a:lnTo>
                <a:pt x="1209183" y="52332"/>
              </a:lnTo>
              <a:lnTo>
                <a:pt x="1209183" y="104664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85400D-2BE2-4D60-9259-3D9F596AB8CE}">
      <dsp:nvSpPr>
        <dsp:cNvPr id="0" name=""/>
        <dsp:cNvSpPr/>
      </dsp:nvSpPr>
      <dsp:spPr>
        <a:xfrm>
          <a:off x="5398207" y="811412"/>
          <a:ext cx="1058718" cy="7058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TSAG &amp; Review Committee</a:t>
          </a:r>
          <a:endParaRPr lang="en-US" sz="1300" kern="1200" dirty="0"/>
        </a:p>
      </dsp:txBody>
      <dsp:txXfrm>
        <a:off x="5418880" y="832085"/>
        <a:ext cx="1017372" cy="664466"/>
      </dsp:txXfrm>
    </dsp:sp>
    <dsp:sp modelId="{6EDFA2ED-CF87-40AE-B749-8487D867D309}">
      <dsp:nvSpPr>
        <dsp:cNvPr id="0" name=""/>
        <dsp:cNvSpPr/>
      </dsp:nvSpPr>
      <dsp:spPr>
        <a:xfrm>
          <a:off x="2309797" y="1517224"/>
          <a:ext cx="3617769" cy="459985"/>
        </a:xfrm>
        <a:custGeom>
          <a:avLst/>
          <a:gdLst/>
          <a:ahLst/>
          <a:cxnLst/>
          <a:rect l="0" t="0" r="0" b="0"/>
          <a:pathLst>
            <a:path>
              <a:moveTo>
                <a:pt x="3617769" y="0"/>
              </a:moveTo>
              <a:lnTo>
                <a:pt x="3617769" y="229992"/>
              </a:lnTo>
              <a:lnTo>
                <a:pt x="0" y="229992"/>
              </a:lnTo>
              <a:lnTo>
                <a:pt x="0" y="459985"/>
              </a:lnTo>
            </a:path>
          </a:pathLst>
        </a:cu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748E55-EA50-4408-B2B4-5923834F9BCB}">
      <dsp:nvSpPr>
        <dsp:cNvPr id="0" name=""/>
        <dsp:cNvSpPr/>
      </dsp:nvSpPr>
      <dsp:spPr>
        <a:xfrm>
          <a:off x="1780438" y="1977209"/>
          <a:ext cx="1058718" cy="7058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Study Group x</a:t>
          </a:r>
          <a:endParaRPr lang="en-US" sz="1300" kern="1200" dirty="0"/>
        </a:p>
      </dsp:txBody>
      <dsp:txXfrm>
        <a:off x="1801111" y="1997882"/>
        <a:ext cx="1017372" cy="664466"/>
      </dsp:txXfrm>
    </dsp:sp>
    <dsp:sp modelId="{6E43D4BC-569B-4095-8A9D-A3EF51F393C8}">
      <dsp:nvSpPr>
        <dsp:cNvPr id="0" name=""/>
        <dsp:cNvSpPr/>
      </dsp:nvSpPr>
      <dsp:spPr>
        <a:xfrm>
          <a:off x="933463" y="2683022"/>
          <a:ext cx="1376334" cy="282325"/>
        </a:xfrm>
        <a:custGeom>
          <a:avLst/>
          <a:gdLst/>
          <a:ahLst/>
          <a:cxnLst/>
          <a:rect l="0" t="0" r="0" b="0"/>
          <a:pathLst>
            <a:path>
              <a:moveTo>
                <a:pt x="1376334" y="0"/>
              </a:moveTo>
              <a:lnTo>
                <a:pt x="1376334" y="141162"/>
              </a:lnTo>
              <a:lnTo>
                <a:pt x="0" y="141162"/>
              </a:lnTo>
              <a:lnTo>
                <a:pt x="0" y="28232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98F4C1-F731-40CE-BDF9-7690BAB7BB23}">
      <dsp:nvSpPr>
        <dsp:cNvPr id="0" name=""/>
        <dsp:cNvSpPr/>
      </dsp:nvSpPr>
      <dsp:spPr>
        <a:xfrm>
          <a:off x="404103" y="2965347"/>
          <a:ext cx="1058718" cy="7058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Working Party 1/x</a:t>
          </a:r>
          <a:endParaRPr lang="en-US" sz="1300" kern="1200" dirty="0"/>
        </a:p>
      </dsp:txBody>
      <dsp:txXfrm>
        <a:off x="424776" y="2986020"/>
        <a:ext cx="1017372" cy="664466"/>
      </dsp:txXfrm>
    </dsp:sp>
    <dsp:sp modelId="{B55C20DF-176C-4DAB-9784-F0A4394E31F0}">
      <dsp:nvSpPr>
        <dsp:cNvPr id="0" name=""/>
        <dsp:cNvSpPr/>
      </dsp:nvSpPr>
      <dsp:spPr>
        <a:xfrm>
          <a:off x="887743" y="3671159"/>
          <a:ext cx="91440" cy="2823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232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A8A07A-CF4F-4CF8-92E3-4B3686F6731C}">
      <dsp:nvSpPr>
        <dsp:cNvPr id="0" name=""/>
        <dsp:cNvSpPr/>
      </dsp:nvSpPr>
      <dsp:spPr>
        <a:xfrm>
          <a:off x="404103" y="3953484"/>
          <a:ext cx="1058718" cy="705812"/>
        </a:xfrm>
        <a:prstGeom prst="flowChartMultidocumen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Question 1/1</a:t>
          </a:r>
          <a:endParaRPr lang="en-US" sz="1300" kern="1200" dirty="0"/>
        </a:p>
      </dsp:txBody>
      <dsp:txXfrm>
        <a:off x="404103" y="4073570"/>
        <a:ext cx="911429" cy="558997"/>
      </dsp:txXfrm>
    </dsp:sp>
    <dsp:sp modelId="{C3C8840E-FE7F-4B75-91E6-9EA5F0EB14BB}">
      <dsp:nvSpPr>
        <dsp:cNvPr id="0" name=""/>
        <dsp:cNvSpPr/>
      </dsp:nvSpPr>
      <dsp:spPr>
        <a:xfrm>
          <a:off x="2264077" y="2683022"/>
          <a:ext cx="91440" cy="2823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232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272BFF-5044-45BA-9D04-7AAC010B9E79}">
      <dsp:nvSpPr>
        <dsp:cNvPr id="0" name=""/>
        <dsp:cNvSpPr/>
      </dsp:nvSpPr>
      <dsp:spPr>
        <a:xfrm>
          <a:off x="1780438" y="2965347"/>
          <a:ext cx="1058718" cy="7058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Working Party 2/x</a:t>
          </a:r>
          <a:endParaRPr lang="en-US" sz="1300" kern="1200" dirty="0"/>
        </a:p>
      </dsp:txBody>
      <dsp:txXfrm>
        <a:off x="1801111" y="2986020"/>
        <a:ext cx="1017372" cy="664466"/>
      </dsp:txXfrm>
    </dsp:sp>
    <dsp:sp modelId="{4EE6FEE0-A60F-4731-9127-A12A8E8729A8}">
      <dsp:nvSpPr>
        <dsp:cNvPr id="0" name=""/>
        <dsp:cNvSpPr/>
      </dsp:nvSpPr>
      <dsp:spPr>
        <a:xfrm>
          <a:off x="2264077" y="3671159"/>
          <a:ext cx="91440" cy="2823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232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584AF6-DE3D-4B3E-90D0-44EDC99613D0}">
      <dsp:nvSpPr>
        <dsp:cNvPr id="0" name=""/>
        <dsp:cNvSpPr/>
      </dsp:nvSpPr>
      <dsp:spPr>
        <a:xfrm>
          <a:off x="1780438" y="3953484"/>
          <a:ext cx="1058718" cy="705812"/>
        </a:xfrm>
        <a:prstGeom prst="flowChartMultidocumen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Question 1/2</a:t>
          </a:r>
          <a:endParaRPr lang="en-US" sz="1300" kern="1200" dirty="0"/>
        </a:p>
      </dsp:txBody>
      <dsp:txXfrm>
        <a:off x="1780438" y="4073570"/>
        <a:ext cx="911429" cy="558997"/>
      </dsp:txXfrm>
    </dsp:sp>
    <dsp:sp modelId="{7C5FEED6-0606-44DC-B84B-8D1B87A3000E}">
      <dsp:nvSpPr>
        <dsp:cNvPr id="0" name=""/>
        <dsp:cNvSpPr/>
      </dsp:nvSpPr>
      <dsp:spPr>
        <a:xfrm>
          <a:off x="2309797" y="2683022"/>
          <a:ext cx="1376334" cy="2823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162"/>
              </a:lnTo>
              <a:lnTo>
                <a:pt x="1376334" y="141162"/>
              </a:lnTo>
              <a:lnTo>
                <a:pt x="1376334" y="28232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164553-C661-4A72-A77D-04EFA338FD13}">
      <dsp:nvSpPr>
        <dsp:cNvPr id="0" name=""/>
        <dsp:cNvSpPr/>
      </dsp:nvSpPr>
      <dsp:spPr>
        <a:xfrm>
          <a:off x="3156772" y="2965347"/>
          <a:ext cx="1058718" cy="7058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Working Party 3/x</a:t>
          </a:r>
          <a:endParaRPr lang="en-US" sz="1300" kern="1200" dirty="0"/>
        </a:p>
      </dsp:txBody>
      <dsp:txXfrm>
        <a:off x="3177445" y="2986020"/>
        <a:ext cx="1017372" cy="664466"/>
      </dsp:txXfrm>
    </dsp:sp>
    <dsp:sp modelId="{3D0BCE2D-A13E-4F56-8F98-71C66D46D699}">
      <dsp:nvSpPr>
        <dsp:cNvPr id="0" name=""/>
        <dsp:cNvSpPr/>
      </dsp:nvSpPr>
      <dsp:spPr>
        <a:xfrm>
          <a:off x="3640412" y="3671159"/>
          <a:ext cx="91440" cy="2823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232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8DC824-D621-480F-9E2E-828017BB6839}">
      <dsp:nvSpPr>
        <dsp:cNvPr id="0" name=""/>
        <dsp:cNvSpPr/>
      </dsp:nvSpPr>
      <dsp:spPr>
        <a:xfrm>
          <a:off x="3156772" y="3953484"/>
          <a:ext cx="1058718" cy="705812"/>
        </a:xfrm>
        <a:prstGeom prst="flowChartMultidocumen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Question 1/3</a:t>
          </a:r>
          <a:endParaRPr lang="en-US" sz="1300" kern="1200" dirty="0"/>
        </a:p>
      </dsp:txBody>
      <dsp:txXfrm>
        <a:off x="3156772" y="4073570"/>
        <a:ext cx="911429" cy="558997"/>
      </dsp:txXfrm>
    </dsp:sp>
    <dsp:sp modelId="{15DEAC90-4522-472B-8230-01B81E31E179}">
      <dsp:nvSpPr>
        <dsp:cNvPr id="0" name=""/>
        <dsp:cNvSpPr/>
      </dsp:nvSpPr>
      <dsp:spPr>
        <a:xfrm>
          <a:off x="5750634" y="1517224"/>
          <a:ext cx="176933" cy="459985"/>
        </a:xfrm>
        <a:custGeom>
          <a:avLst/>
          <a:gdLst/>
          <a:ahLst/>
          <a:cxnLst/>
          <a:rect l="0" t="0" r="0" b="0"/>
          <a:pathLst>
            <a:path>
              <a:moveTo>
                <a:pt x="176933" y="0"/>
              </a:moveTo>
              <a:lnTo>
                <a:pt x="176933" y="229992"/>
              </a:lnTo>
              <a:lnTo>
                <a:pt x="0" y="229992"/>
              </a:lnTo>
              <a:lnTo>
                <a:pt x="0" y="459985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322E6C-EDCA-4A2C-8F31-964B97E6355A}">
      <dsp:nvSpPr>
        <dsp:cNvPr id="0" name=""/>
        <dsp:cNvSpPr/>
      </dsp:nvSpPr>
      <dsp:spPr>
        <a:xfrm>
          <a:off x="5221274" y="1977209"/>
          <a:ext cx="1058718" cy="7058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Study Group y</a:t>
          </a:r>
          <a:endParaRPr lang="en-US" sz="1300" kern="1200" dirty="0"/>
        </a:p>
      </dsp:txBody>
      <dsp:txXfrm>
        <a:off x="5241947" y="1997882"/>
        <a:ext cx="1017372" cy="664466"/>
      </dsp:txXfrm>
    </dsp:sp>
    <dsp:sp modelId="{A695235B-49E5-4F5E-AF3B-07EC72D04BCA}">
      <dsp:nvSpPr>
        <dsp:cNvPr id="0" name=""/>
        <dsp:cNvSpPr/>
      </dsp:nvSpPr>
      <dsp:spPr>
        <a:xfrm>
          <a:off x="5062466" y="2683022"/>
          <a:ext cx="688167" cy="282325"/>
        </a:xfrm>
        <a:custGeom>
          <a:avLst/>
          <a:gdLst/>
          <a:ahLst/>
          <a:cxnLst/>
          <a:rect l="0" t="0" r="0" b="0"/>
          <a:pathLst>
            <a:path>
              <a:moveTo>
                <a:pt x="688167" y="0"/>
              </a:moveTo>
              <a:lnTo>
                <a:pt x="688167" y="141162"/>
              </a:lnTo>
              <a:lnTo>
                <a:pt x="0" y="141162"/>
              </a:lnTo>
              <a:lnTo>
                <a:pt x="0" y="28232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35BB8C-B721-4DB8-A240-93B8126E1B0C}">
      <dsp:nvSpPr>
        <dsp:cNvPr id="0" name=""/>
        <dsp:cNvSpPr/>
      </dsp:nvSpPr>
      <dsp:spPr>
        <a:xfrm>
          <a:off x="4533107" y="2965347"/>
          <a:ext cx="1058718" cy="7058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Working Party 1/y</a:t>
          </a:r>
          <a:endParaRPr lang="en-US" sz="1300" kern="1200" dirty="0"/>
        </a:p>
      </dsp:txBody>
      <dsp:txXfrm>
        <a:off x="4553780" y="2986020"/>
        <a:ext cx="1017372" cy="664466"/>
      </dsp:txXfrm>
    </dsp:sp>
    <dsp:sp modelId="{690E97F7-AC51-48B9-810A-70915CCBBD91}">
      <dsp:nvSpPr>
        <dsp:cNvPr id="0" name=""/>
        <dsp:cNvSpPr/>
      </dsp:nvSpPr>
      <dsp:spPr>
        <a:xfrm>
          <a:off x="5016746" y="3671159"/>
          <a:ext cx="91440" cy="2823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232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716E53-1CBA-4CC8-8E8D-335688C14180}">
      <dsp:nvSpPr>
        <dsp:cNvPr id="0" name=""/>
        <dsp:cNvSpPr/>
      </dsp:nvSpPr>
      <dsp:spPr>
        <a:xfrm>
          <a:off x="4533107" y="3953484"/>
          <a:ext cx="1058718" cy="705812"/>
        </a:xfrm>
        <a:prstGeom prst="flowChartMultidocumen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Question 1/1</a:t>
          </a:r>
          <a:endParaRPr lang="en-US" sz="1300" kern="1200" dirty="0"/>
        </a:p>
      </dsp:txBody>
      <dsp:txXfrm>
        <a:off x="4533107" y="4073570"/>
        <a:ext cx="911429" cy="558997"/>
      </dsp:txXfrm>
    </dsp:sp>
    <dsp:sp modelId="{452E47E1-DE5E-43C2-BE99-6FD414686B54}">
      <dsp:nvSpPr>
        <dsp:cNvPr id="0" name=""/>
        <dsp:cNvSpPr/>
      </dsp:nvSpPr>
      <dsp:spPr>
        <a:xfrm>
          <a:off x="5750634" y="2683022"/>
          <a:ext cx="688167" cy="2823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162"/>
              </a:lnTo>
              <a:lnTo>
                <a:pt x="688167" y="141162"/>
              </a:lnTo>
              <a:lnTo>
                <a:pt x="688167" y="28232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D6FA81-4F94-48C5-86A7-D7C544D37AD6}">
      <dsp:nvSpPr>
        <dsp:cNvPr id="0" name=""/>
        <dsp:cNvSpPr/>
      </dsp:nvSpPr>
      <dsp:spPr>
        <a:xfrm>
          <a:off x="5909441" y="2965347"/>
          <a:ext cx="1058718" cy="705812"/>
        </a:xfrm>
        <a:prstGeom prst="flowChartMultidocumen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Working Parties …</a:t>
          </a:r>
          <a:endParaRPr lang="en-US" sz="1300" kern="1200" dirty="0"/>
        </a:p>
      </dsp:txBody>
      <dsp:txXfrm>
        <a:off x="5909441" y="3085433"/>
        <a:ext cx="911429" cy="558997"/>
      </dsp:txXfrm>
    </dsp:sp>
    <dsp:sp modelId="{51FCD676-F7E3-4D7D-9C62-0D678764697C}">
      <dsp:nvSpPr>
        <dsp:cNvPr id="0" name=""/>
        <dsp:cNvSpPr/>
      </dsp:nvSpPr>
      <dsp:spPr>
        <a:xfrm>
          <a:off x="5927567" y="1517224"/>
          <a:ext cx="1199401" cy="4599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9992"/>
              </a:lnTo>
              <a:lnTo>
                <a:pt x="1199401" y="229992"/>
              </a:lnTo>
              <a:lnTo>
                <a:pt x="1199401" y="459985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CE4ECE-7523-41B4-A3C1-97B0BF596D02}">
      <dsp:nvSpPr>
        <dsp:cNvPr id="0" name=""/>
        <dsp:cNvSpPr/>
      </dsp:nvSpPr>
      <dsp:spPr>
        <a:xfrm>
          <a:off x="6597609" y="1977209"/>
          <a:ext cx="1058718" cy="705812"/>
        </a:xfrm>
        <a:prstGeom prst="flowChartMultidocumen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Study Groups …</a:t>
          </a:r>
          <a:endParaRPr lang="en-US" sz="1300" kern="1200" dirty="0"/>
        </a:p>
      </dsp:txBody>
      <dsp:txXfrm>
        <a:off x="6597609" y="2097295"/>
        <a:ext cx="911429" cy="5589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3699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43458-52AD-4732-8CDD-1DD0811904F2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3699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C3D32-BE30-4FAD-8B4A-E63DFB821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4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5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6" y="5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933D4-F91A-4EA5-9A61-A67F16632459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91" y="3228979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6456368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6" y="6456368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ECFA5-82D6-4FAA-AC71-4FE3398F1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27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FA5-82D6-4FAA-AC71-4FE3398F15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79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11CA864-8AF0-41EF-A79D-C8C0325E0C56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5400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87B39C6-B59F-4935-94B6-BDFBB7C4E620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608371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3577EEE-9C3F-4E87-88DD-F7954027E35F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449393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22FD87-AB17-401D-8345-79C59AA8DA0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20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B60B23BA-B747-497D-A496-B5B767F0829E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839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5260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4025549E-F336-487E-9725-FA38E4F43E76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860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814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0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32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58ED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59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5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32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4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5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83625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endParaRPr lang="en-US" sz="5400" dirty="0">
              <a:solidFill>
                <a:srgbClr val="558ED5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4910596"/>
            <a:ext cx="8229600" cy="743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85522"/>
            <a:ext cx="8229600" cy="1828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SG13 Regional Workshop for Africa on “ITU-T Standardization Challenges for Developing Countries Working for a Connected Africa” </a:t>
            </a:r>
            <a:br>
              <a:rPr lang="en-US" sz="2800" dirty="0" smtClean="0"/>
            </a:br>
            <a:r>
              <a:rPr lang="en-US" sz="2400" dirty="0" smtClean="0"/>
              <a:t>(Livingstone, Zambia, 23-24 February 2015)</a:t>
            </a:r>
            <a:endParaRPr lang="en-US" sz="240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451886"/>
            <a:ext cx="8229600" cy="3427546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16000" b="1" dirty="0" smtClean="0"/>
              <a:t/>
            </a:r>
            <a:br>
              <a:rPr lang="en-US" sz="16000" b="1" dirty="0" smtClean="0"/>
            </a:br>
            <a:r>
              <a:rPr lang="en-GB" sz="12800" b="1" dirty="0"/>
              <a:t>Africa's </a:t>
            </a:r>
            <a:r>
              <a:rPr lang="en-GB" sz="12800" b="1" dirty="0" smtClean="0"/>
              <a:t>involvement </a:t>
            </a:r>
            <a:r>
              <a:rPr lang="en-GB" sz="12800" b="1" dirty="0"/>
              <a:t>in ITU-T Including Quality </a:t>
            </a:r>
            <a:r>
              <a:rPr lang="en-GB" sz="12800" b="1" dirty="0" smtClean="0"/>
              <a:t>Aspects</a:t>
            </a:r>
            <a:endParaRPr lang="en-GB" sz="12800" b="1" dirty="0"/>
          </a:p>
          <a:p>
            <a:pPr marL="0" indent="0" algn="ctr">
              <a:buNone/>
            </a:pPr>
            <a:endParaRPr lang="en-US" sz="16000" b="1" dirty="0"/>
          </a:p>
          <a:p>
            <a:pPr marL="0" indent="0" algn="ctr">
              <a:buNone/>
            </a:pPr>
            <a:r>
              <a:rPr lang="en-US" sz="12800" b="1" dirty="0" smtClean="0"/>
              <a:t>Kwame Baah-Acheamfuor</a:t>
            </a:r>
            <a:endParaRPr lang="en-US" sz="12800" b="1" dirty="0"/>
          </a:p>
          <a:p>
            <a:pPr marL="0" indent="0" algn="ctr">
              <a:buNone/>
            </a:pPr>
            <a:r>
              <a:rPr lang="en-US" sz="12800" b="1" dirty="0" smtClean="0"/>
              <a:t>Chairman, ITU-T SG12</a:t>
            </a:r>
          </a:p>
          <a:p>
            <a:pPr marL="0" indent="0" algn="ctr">
              <a:buNone/>
            </a:pPr>
            <a:r>
              <a:rPr lang="en-US" sz="12800" b="1" dirty="0"/>
              <a:t>k</a:t>
            </a:r>
            <a:r>
              <a:rPr lang="en-US" sz="12800" b="1" dirty="0" smtClean="0"/>
              <a:t>wame.baah-acheamfuor@nca.org.gh</a:t>
            </a:r>
            <a:endParaRPr lang="en-US" sz="12800" b="1" dirty="0"/>
          </a:p>
          <a:p>
            <a:pPr marL="0" indent="0" algn="ctr">
              <a:buNone/>
            </a:pPr>
            <a:endParaRPr lang="en-US" sz="16000" b="1" i="1" dirty="0"/>
          </a:p>
          <a:p>
            <a:pPr marL="0" indent="0" algn="ctr">
              <a:buNone/>
            </a:pPr>
            <a:r>
              <a:rPr lang="en-US" sz="16000" b="1" i="1" dirty="0" smtClean="0"/>
              <a:t/>
            </a:r>
            <a:br>
              <a:rPr lang="en-US" sz="16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b="1" i="1" dirty="0" smtClean="0"/>
              <a:t> </a:t>
            </a: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								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1434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8778"/>
            <a:ext cx="8229600" cy="4307306"/>
          </a:xfrm>
        </p:spPr>
        <p:txBody>
          <a:bodyPr>
            <a:normAutofit/>
          </a:bodyPr>
          <a:lstStyle/>
          <a:p>
            <a:r>
              <a:rPr lang="en-US" dirty="0" smtClean="0"/>
              <a:t>Africa’s Involvement in ITU-T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471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Africa Regional Groups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654"/>
            <a:ext cx="8229600" cy="4027014"/>
          </a:xfrm>
        </p:spPr>
        <p:txBody>
          <a:bodyPr/>
          <a:lstStyle/>
          <a:p>
            <a:r>
              <a:rPr lang="en-GB" dirty="0" smtClean="0"/>
              <a:t>SG2 on Operational aspects</a:t>
            </a:r>
          </a:p>
          <a:p>
            <a:r>
              <a:rPr lang="en-GB" dirty="0" smtClean="0"/>
              <a:t>SG3 on Economic and Policy issues</a:t>
            </a:r>
          </a:p>
          <a:p>
            <a:r>
              <a:rPr lang="en-GB" dirty="0" smtClean="0"/>
              <a:t>SG5 on Environment and Climate change</a:t>
            </a:r>
          </a:p>
          <a:p>
            <a:r>
              <a:rPr lang="en-GB" dirty="0" smtClean="0"/>
              <a:t>SG12 on Performance, QoS and QoE</a:t>
            </a:r>
          </a:p>
          <a:p>
            <a:r>
              <a:rPr lang="en-GB" dirty="0" smtClean="0"/>
              <a:t>SG13 on Future Networks and Cloud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42881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8778"/>
            <a:ext cx="8229600" cy="4307306"/>
          </a:xfrm>
        </p:spPr>
        <p:txBody>
          <a:bodyPr>
            <a:normAutofit/>
          </a:bodyPr>
          <a:lstStyle/>
          <a:p>
            <a:r>
              <a:rPr lang="en-US" dirty="0" smtClean="0"/>
              <a:t>Bridging Standardization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5049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672291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SG12 BSG Program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5558"/>
            <a:ext cx="8229600" cy="4444109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Implementation </a:t>
            </a:r>
            <a:r>
              <a:rPr lang="en-US" dirty="0" smtClean="0"/>
              <a:t>guidelines </a:t>
            </a:r>
            <a:r>
              <a:rPr lang="en-US" dirty="0"/>
              <a:t>for developing countries related to ITU-T Recommendations</a:t>
            </a:r>
            <a:endParaRPr lang="en-GB" dirty="0"/>
          </a:p>
          <a:p>
            <a:pPr lvl="0"/>
            <a:r>
              <a:rPr lang="en-US" dirty="0"/>
              <a:t>C</a:t>
            </a:r>
            <a:r>
              <a:rPr lang="en-US" dirty="0" smtClean="0"/>
              <a:t>apacity </a:t>
            </a:r>
            <a:r>
              <a:rPr lang="en-US" dirty="0"/>
              <a:t>building events </a:t>
            </a:r>
            <a:r>
              <a:rPr lang="en-US" dirty="0" smtClean="0"/>
              <a:t>related </a:t>
            </a:r>
            <a:r>
              <a:rPr lang="en-US" dirty="0"/>
              <a:t>to implementation of ITU-T Recommendations</a:t>
            </a:r>
            <a:endParaRPr lang="en-GB" dirty="0"/>
          </a:p>
          <a:p>
            <a:pPr lvl="0"/>
            <a:r>
              <a:rPr lang="en-US" dirty="0" smtClean="0"/>
              <a:t>Webinar on summary of results for every Study </a:t>
            </a:r>
            <a:r>
              <a:rPr lang="en-US" dirty="0"/>
              <a:t>G</a:t>
            </a:r>
            <a:r>
              <a:rPr lang="en-US" dirty="0" smtClean="0"/>
              <a:t>roup </a:t>
            </a:r>
            <a:r>
              <a:rPr lang="en-US" dirty="0"/>
              <a:t>meeting</a:t>
            </a:r>
            <a:endParaRPr lang="en-GB" dirty="0"/>
          </a:p>
          <a:p>
            <a:pPr lvl="0"/>
            <a:r>
              <a:rPr lang="en-US" dirty="0"/>
              <a:t>Report from Vice Chairs </a:t>
            </a:r>
            <a:r>
              <a:rPr lang="en-US" dirty="0" smtClean="0"/>
              <a:t>from </a:t>
            </a:r>
            <a:r>
              <a:rPr lang="en-US" dirty="0"/>
              <a:t>developing countries on areas for consideration </a:t>
            </a:r>
            <a:endParaRPr lang="en-US" dirty="0" smtClean="0"/>
          </a:p>
          <a:p>
            <a:pPr lvl="0"/>
            <a:r>
              <a:rPr lang="en-US" dirty="0" smtClean="0"/>
              <a:t>Regional </a:t>
            </a:r>
            <a:r>
              <a:rPr lang="en-US" dirty="0"/>
              <a:t>Group </a:t>
            </a:r>
            <a:r>
              <a:rPr lang="en-US" dirty="0" smtClean="0"/>
              <a:t>meetings</a:t>
            </a:r>
          </a:p>
          <a:p>
            <a:pPr lvl="0"/>
            <a:r>
              <a:rPr lang="en-US" dirty="0" smtClean="0"/>
              <a:t>Mentorship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94094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8778"/>
            <a:ext cx="8229600" cy="4307306"/>
          </a:xfrm>
        </p:spPr>
        <p:txBody>
          <a:bodyPr>
            <a:normAutofit/>
          </a:bodyPr>
          <a:lstStyle/>
          <a:p>
            <a:r>
              <a:rPr lang="en-US" dirty="0" smtClean="0"/>
              <a:t>Achievements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5367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9179"/>
            <a:ext cx="8229600" cy="675565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Recently approved Recommendations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363272" cy="5001419"/>
          </a:xfrm>
        </p:spPr>
        <p:txBody>
          <a:bodyPr/>
          <a:lstStyle/>
          <a:p>
            <a:r>
              <a:rPr lang="en-GB" dirty="0"/>
              <a:t>E. 803: “Quality of service parameters for supporting service aspects</a:t>
            </a:r>
            <a:r>
              <a:rPr lang="en-GB" dirty="0" smtClean="0"/>
              <a:t>”</a:t>
            </a:r>
          </a:p>
          <a:p>
            <a:r>
              <a:rPr lang="en-GB" dirty="0" smtClean="0"/>
              <a:t>E.804:”QoS </a:t>
            </a:r>
            <a:r>
              <a:rPr lang="en-GB" dirty="0"/>
              <a:t>Aspects for Popular Services in Mobile </a:t>
            </a:r>
            <a:r>
              <a:rPr lang="en-GB" dirty="0" smtClean="0"/>
              <a:t>Networks”</a:t>
            </a:r>
          </a:p>
          <a:p>
            <a:r>
              <a:rPr lang="en-GB" dirty="0"/>
              <a:t>E.807: “Definitions and associated measurement methods of user-centric parameters for call handling in cellular mobile voice service”.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E2BEE4A-71C3-4F8B-9B46-79AC025BD94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72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9284"/>
            <a:ext cx="8229600" cy="63546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Recently approved Recommendations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363272" cy="5001419"/>
          </a:xfrm>
        </p:spPr>
        <p:txBody>
          <a:bodyPr/>
          <a:lstStyle/>
          <a:p>
            <a:r>
              <a:rPr lang="en-GB" dirty="0" smtClean="0"/>
              <a:t>ITU-T </a:t>
            </a:r>
            <a:r>
              <a:rPr lang="en-GB" dirty="0"/>
              <a:t>Supplement.9 (E. Series): “Guidelines on Regulatory Aspects of QoS” and some best practices </a:t>
            </a:r>
            <a:r>
              <a:rPr lang="en-GB" dirty="0" smtClean="0"/>
              <a:t>worldwide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Y.1545: </a:t>
            </a:r>
            <a:r>
              <a:rPr lang="en-GB" dirty="0"/>
              <a:t>Roadmap for the quality of service of interconnected networks that use the Internet Protocol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E2BEE4A-71C3-4F8B-9B46-79AC025BD94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06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16BFB309-7D42-46A2-AFE7-3962EEFF57C9}" type="slidenum">
              <a:rPr lang="en-US" altLang="en-US" sz="1400"/>
              <a:pPr/>
              <a:t>17</a:t>
            </a:fld>
            <a:endParaRPr lang="en-US" altLang="en-US" sz="1400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2189"/>
            <a:ext cx="8229600" cy="709223"/>
          </a:xfrm>
        </p:spPr>
        <p:txBody>
          <a:bodyPr>
            <a:normAutofit/>
          </a:bodyPr>
          <a:lstStyle/>
          <a:p>
            <a:r>
              <a:rPr lang="en-US" altLang="en-US" sz="2800" dirty="0" smtClean="0"/>
              <a:t>Ladder of Standardization Development</a:t>
            </a:r>
          </a:p>
        </p:txBody>
      </p:sp>
      <p:pic>
        <p:nvPicPr>
          <p:cNvPr id="51205" name="Picture 5" descr="ladd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8438" y="489285"/>
            <a:ext cx="2835275" cy="5470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06" name="Picture 2" descr="FREE Butterfly Clip Art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459" y="5637213"/>
            <a:ext cx="285750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 rot="5400000" flipH="1" flipV="1">
            <a:off x="4838700" y="4486986"/>
            <a:ext cx="1143000" cy="609600"/>
          </a:xfrm>
          <a:prstGeom prst="straightConnector1">
            <a:avLst/>
          </a:prstGeom>
          <a:ln w="31750" cmpd="sng">
            <a:solidFill>
              <a:schemeClr val="accent4">
                <a:lumMod val="50000"/>
              </a:schemeClr>
            </a:solidFill>
            <a:tailEnd type="arrow"/>
          </a:ln>
          <a:effectLst>
            <a:innerShdw blurRad="114300">
              <a:prstClr val="black"/>
            </a:inn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51208" name="Picture 4" descr="FREE Butterfly Clip Art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351047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Arrow Connector 9"/>
          <p:cNvCxnSpPr/>
          <p:nvPr/>
        </p:nvCxnSpPr>
        <p:spPr>
          <a:xfrm rot="5400000" flipH="1" flipV="1">
            <a:off x="5981700" y="2453022"/>
            <a:ext cx="1143000" cy="609600"/>
          </a:xfrm>
          <a:prstGeom prst="straightConnector1">
            <a:avLst/>
          </a:prstGeom>
          <a:ln w="31750" cmpd="sng">
            <a:solidFill>
              <a:schemeClr val="accent4">
                <a:lumMod val="50000"/>
              </a:schemeClr>
            </a:solidFill>
            <a:tailEnd type="arrow"/>
          </a:ln>
          <a:effectLst>
            <a:innerShdw blurRad="114300">
              <a:prstClr val="black"/>
            </a:inn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51210" name="Picture 10" descr="butterfly3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89285"/>
            <a:ext cx="1698625" cy="169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11" name="Rectangle 3"/>
          <p:cNvSpPr>
            <a:spLocks noChangeArrowheads="1"/>
          </p:cNvSpPr>
          <p:nvPr/>
        </p:nvSpPr>
        <p:spPr bwMode="auto">
          <a:xfrm>
            <a:off x="5610224" y="5394325"/>
            <a:ext cx="336533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200" dirty="0">
                <a:solidFill>
                  <a:srgbClr val="0E438A"/>
                </a:solidFill>
              </a:rPr>
              <a:t>The Standardization Ladder Concept</a:t>
            </a:r>
          </a:p>
        </p:txBody>
      </p:sp>
    </p:spTree>
    <p:extLst>
      <p:ext uri="{BB962C8B-B14F-4D97-AF65-F5344CB8AC3E}">
        <p14:creationId xmlns:p14="http://schemas.microsoft.com/office/powerpoint/2010/main" val="414581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549808BF-1452-4A36-B8A8-6085B154777B}" type="slidenum">
              <a:rPr lang="en-US" altLang="en-US" sz="1400"/>
              <a:pPr/>
              <a:t>18</a:t>
            </a:fld>
            <a:endParaRPr lang="en-US" altLang="en-US" sz="1400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81264"/>
            <a:ext cx="8229600" cy="545432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>
                <a:solidFill>
                  <a:srgbClr val="000099"/>
                </a:solidFill>
              </a:rPr>
              <a:t>Conclusions and Recommendations</a:t>
            </a:r>
            <a:endParaRPr lang="en-US" altLang="en-US" dirty="0" smtClean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5225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Member States to:</a:t>
            </a:r>
            <a:endParaRPr lang="en-US" sz="2400" dirty="0" smtClean="0"/>
          </a:p>
          <a:p>
            <a:pPr lvl="1">
              <a:defRPr/>
            </a:pPr>
            <a:r>
              <a:rPr lang="en-GB" sz="2400" dirty="0" smtClean="0"/>
              <a:t>Ensure consistent participation of their Regulators to contribute to </a:t>
            </a:r>
            <a:r>
              <a:rPr lang="en-GB" sz="2400" dirty="0"/>
              <a:t>Regional </a:t>
            </a:r>
            <a:r>
              <a:rPr lang="en-GB" sz="2400" dirty="0" smtClean="0"/>
              <a:t>Groups studies on Standardization </a:t>
            </a:r>
          </a:p>
          <a:p>
            <a:pPr lvl="1">
              <a:defRPr/>
            </a:pPr>
            <a:r>
              <a:rPr lang="en-GB" sz="2400" dirty="0" smtClean="0"/>
              <a:t>Host and support Regional Group meetings</a:t>
            </a:r>
          </a:p>
          <a:p>
            <a:pPr lvl="1">
              <a:defRPr/>
            </a:pPr>
            <a:r>
              <a:rPr lang="en-GB" sz="2400" dirty="0" smtClean="0"/>
              <a:t>Encourage participation of Operators and other contribution to ITU-T activities</a:t>
            </a:r>
          </a:p>
          <a:p>
            <a:pPr lvl="1">
              <a:defRPr/>
            </a:pPr>
            <a:r>
              <a:rPr lang="en-GB" sz="2400" dirty="0" smtClean="0"/>
              <a:t>Support participation of Academia and their contributions to Regional Group activities</a:t>
            </a:r>
            <a:endParaRPr lang="en-GB" sz="2400" dirty="0"/>
          </a:p>
          <a:p>
            <a:pPr>
              <a:defRPr/>
            </a:pPr>
            <a:r>
              <a:rPr lang="en-GB" dirty="0">
                <a:solidFill>
                  <a:srgbClr val="000099"/>
                </a:solidFill>
              </a:rPr>
              <a:t>Member States </a:t>
            </a:r>
            <a:r>
              <a:rPr lang="en-GB" dirty="0" smtClean="0">
                <a:solidFill>
                  <a:srgbClr val="000099"/>
                </a:solidFill>
              </a:rPr>
              <a:t>to consider standardization issues at </a:t>
            </a:r>
            <a:r>
              <a:rPr lang="en-GB" dirty="0" err="1" smtClean="0">
                <a:solidFill>
                  <a:srgbClr val="000099"/>
                </a:solidFill>
              </a:rPr>
              <a:t>subregional</a:t>
            </a:r>
            <a:r>
              <a:rPr lang="en-GB" dirty="0" smtClean="0">
                <a:solidFill>
                  <a:srgbClr val="000099"/>
                </a:solidFill>
              </a:rPr>
              <a:t> groups</a:t>
            </a:r>
            <a:endParaRPr lang="en-US" sz="2400" dirty="0">
              <a:solidFill>
                <a:srgbClr val="000099"/>
              </a:solidFill>
            </a:endParaRPr>
          </a:p>
          <a:p>
            <a:pPr marL="457200" lvl="1" indent="0">
              <a:buFont typeface="ZapfDingbats BT" pitchFamily="18" charset="2"/>
              <a:buNone/>
              <a:defRPr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07966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8778"/>
            <a:ext cx="8229600" cy="4307306"/>
          </a:xfrm>
        </p:spPr>
        <p:txBody>
          <a:bodyPr>
            <a:normAutofit/>
          </a:bodyPr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766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Overview of ITU-T </a:t>
            </a:r>
            <a:endParaRPr lang="en-US" altLang="en-US" dirty="0" smtClean="0"/>
          </a:p>
          <a:p>
            <a:r>
              <a:rPr lang="en-US" altLang="en-US" dirty="0" smtClean="0"/>
              <a:t>Africa </a:t>
            </a:r>
            <a:r>
              <a:rPr lang="en-US" altLang="en-US" dirty="0" smtClean="0"/>
              <a:t>Regional Study Groups</a:t>
            </a:r>
          </a:p>
          <a:p>
            <a:r>
              <a:rPr lang="en-US" altLang="en-US" dirty="0" smtClean="0"/>
              <a:t>SG12 Program on BSG</a:t>
            </a:r>
          </a:p>
          <a:p>
            <a:r>
              <a:rPr lang="en-US" altLang="en-US" dirty="0" smtClean="0"/>
              <a:t>Achievements of Africa Regional Group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30579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8778"/>
            <a:ext cx="8229600" cy="4307306"/>
          </a:xfrm>
        </p:spPr>
        <p:txBody>
          <a:bodyPr>
            <a:normAutofit/>
          </a:bodyPr>
          <a:lstStyle/>
          <a:p>
            <a:r>
              <a:rPr lang="en-US" dirty="0" smtClean="0"/>
              <a:t>Overview of ITU-T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927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688333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>Structure of ITU</a:t>
            </a:r>
          </a:p>
        </p:txBody>
      </p:sp>
      <p:sp>
        <p:nvSpPr>
          <p:cNvPr id="9219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79388" y="6453188"/>
            <a:ext cx="4032250" cy="312737"/>
          </a:xfrm>
          <a:prstGeom prst="rect">
            <a:avLst/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fld id="{3F48CCB7-3AD3-4033-99FF-370B05D68C5B}" type="slidenum">
              <a:rPr lang="ja-JP" altLang="en-US" sz="1000">
                <a:solidFill>
                  <a:srgbClr val="0E438A"/>
                </a:solidFill>
                <a:latin typeface="Zurich BT" pitchFamily="34" charset="0"/>
                <a:ea typeface="MS PGothic" pitchFamily="34" charset="-128"/>
              </a:rPr>
              <a:pPr/>
              <a:t>4</a:t>
            </a:fld>
            <a:endParaRPr lang="en-US" altLang="ja-JP" sz="1000">
              <a:solidFill>
                <a:srgbClr val="0E438A"/>
              </a:solidFill>
              <a:latin typeface="Zurich BT" pitchFamily="34" charset="0"/>
              <a:ea typeface="MS PGothic" pitchFamily="34" charset="-128"/>
            </a:endParaRPr>
          </a:p>
        </p:txBody>
      </p:sp>
      <p:graphicFrame>
        <p:nvGraphicFramePr>
          <p:cNvPr id="6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395536" y="1196752"/>
          <a:ext cx="8496944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6360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95288" y="404665"/>
            <a:ext cx="8353425" cy="936104"/>
          </a:xfrm>
        </p:spPr>
        <p:txBody>
          <a:bodyPr/>
          <a:lstStyle/>
          <a:p>
            <a:r>
              <a:rPr lang="en-US" altLang="en-US" dirty="0" smtClean="0"/>
              <a:t>Structure of ITU-T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0768633"/>
              </p:ext>
            </p:extLst>
          </p:nvPr>
        </p:nvGraphicFramePr>
        <p:xfrm>
          <a:off x="539552" y="1235242"/>
          <a:ext cx="8060432" cy="4660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24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79388" y="6453188"/>
            <a:ext cx="4032250" cy="312737"/>
          </a:xfrm>
          <a:prstGeom prst="rect">
            <a:avLst/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fld id="{A3D42F23-561D-4FF2-A258-4906AF990C73}" type="slidenum">
              <a:rPr lang="ja-JP" altLang="en-US" sz="1000">
                <a:solidFill>
                  <a:srgbClr val="0E438A"/>
                </a:solidFill>
                <a:latin typeface="Zurich BT" pitchFamily="34" charset="0"/>
                <a:ea typeface="MS PGothic" pitchFamily="34" charset="-128"/>
              </a:rPr>
              <a:pPr/>
              <a:t>5</a:t>
            </a:fld>
            <a:endParaRPr lang="en-US" altLang="ja-JP" sz="1000">
              <a:solidFill>
                <a:srgbClr val="0E438A"/>
              </a:solidFill>
              <a:latin typeface="Zurich BT" pitchFamily="34" charset="0"/>
              <a:ea typeface="MS PGothic" pitchFamily="34" charset="-128"/>
            </a:endParaRPr>
          </a:p>
        </p:txBody>
      </p:sp>
      <p:cxnSp>
        <p:nvCxnSpPr>
          <p:cNvPr id="7" name="直線コネクタ 6"/>
          <p:cNvCxnSpPr/>
          <p:nvPr/>
        </p:nvCxnSpPr>
        <p:spPr bwMode="auto">
          <a:xfrm>
            <a:off x="2665329" y="2991519"/>
            <a:ext cx="4895850" cy="0"/>
          </a:xfrm>
          <a:prstGeom prst="line">
            <a:avLst/>
          </a:prstGeom>
          <a:solidFill>
            <a:srgbClr val="000000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直線コネクタ 12"/>
          <p:cNvCxnSpPr/>
          <p:nvPr/>
        </p:nvCxnSpPr>
        <p:spPr bwMode="auto">
          <a:xfrm flipV="1">
            <a:off x="2674186" y="2991519"/>
            <a:ext cx="0" cy="225425"/>
          </a:xfrm>
          <a:prstGeom prst="line">
            <a:avLst/>
          </a:prstGeom>
          <a:solidFill>
            <a:srgbClr val="000000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直線コネクタ 15"/>
          <p:cNvCxnSpPr/>
          <p:nvPr/>
        </p:nvCxnSpPr>
        <p:spPr bwMode="auto">
          <a:xfrm>
            <a:off x="6281738" y="2991519"/>
            <a:ext cx="0" cy="206375"/>
          </a:xfrm>
          <a:prstGeom prst="line">
            <a:avLst/>
          </a:prstGeom>
          <a:solidFill>
            <a:srgbClr val="000000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直線コネクタ 17"/>
          <p:cNvCxnSpPr/>
          <p:nvPr/>
        </p:nvCxnSpPr>
        <p:spPr bwMode="auto">
          <a:xfrm>
            <a:off x="7574547" y="2991519"/>
            <a:ext cx="0" cy="206375"/>
          </a:xfrm>
          <a:prstGeom prst="line">
            <a:avLst/>
          </a:prstGeom>
          <a:solidFill>
            <a:srgbClr val="000000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直線コネクタ 19"/>
          <p:cNvCxnSpPr/>
          <p:nvPr/>
        </p:nvCxnSpPr>
        <p:spPr bwMode="auto">
          <a:xfrm>
            <a:off x="5246688" y="1956469"/>
            <a:ext cx="0" cy="1035050"/>
          </a:xfrm>
          <a:prstGeom prst="line">
            <a:avLst/>
          </a:prstGeom>
          <a:solidFill>
            <a:srgbClr val="000000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直線コネクタ 21"/>
          <p:cNvCxnSpPr/>
          <p:nvPr/>
        </p:nvCxnSpPr>
        <p:spPr bwMode="auto">
          <a:xfrm>
            <a:off x="5246688" y="2413753"/>
            <a:ext cx="674687" cy="0"/>
          </a:xfrm>
          <a:prstGeom prst="line">
            <a:avLst/>
          </a:prstGeom>
          <a:solidFill>
            <a:srgbClr val="000000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7883808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323850" y="765175"/>
            <a:ext cx="8229600" cy="792163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GB" sz="28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ITU-T’s strategic goals</a:t>
            </a:r>
            <a:endParaRPr lang="en-US" sz="2800" b="1" kern="0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7950" y="1566863"/>
            <a:ext cx="6408738" cy="4525962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342900" indent="-342900" eaLnBrk="0" hangingPunct="0">
              <a:spcBef>
                <a:spcPct val="20000"/>
              </a:spcBef>
              <a:buClr>
                <a:srgbClr val="0E438A"/>
              </a:buClr>
              <a:buSzPct val="110000"/>
              <a:buFont typeface="Wingdings" pitchFamily="2" charset="2"/>
              <a:buNone/>
              <a:defRPr/>
            </a:pPr>
            <a:endParaRPr lang="en-US" sz="900" kern="0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  <a:cs typeface="+mn-cs"/>
            </a:endParaRPr>
          </a:p>
          <a:p>
            <a:pPr marL="742950" lvl="1" indent="-285750" eaLnBrk="0" hangingPunct="0">
              <a:spcBef>
                <a:spcPct val="20000"/>
              </a:spcBef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GB" sz="32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Arial" charset="0"/>
              </a:rPr>
              <a:t>To develop </a:t>
            </a:r>
            <a:r>
              <a:rPr lang="en-GB" sz="32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Arial" charset="0"/>
              </a:rPr>
              <a:t>interoperable</a:t>
            </a:r>
            <a:r>
              <a:rPr lang="en-GB" sz="32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Arial" charset="0"/>
              </a:rPr>
              <a:t>, </a:t>
            </a:r>
            <a:r>
              <a:rPr lang="en-GB" sz="32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Arial" charset="0"/>
              </a:rPr>
              <a:t>non-discriminatory international standards </a:t>
            </a:r>
            <a:r>
              <a:rPr lang="en-GB" sz="32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Arial" charset="0"/>
              </a:rPr>
              <a:t>(ITU-T Recommendations)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rgbClr val="0099CC"/>
              </a:buClr>
              <a:buFont typeface="Wingdings" pitchFamily="2" charset="2"/>
              <a:buNone/>
              <a:defRPr/>
            </a:pPr>
            <a:endParaRPr lang="en-US" sz="3200" kern="0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  <a:cs typeface="Arial" charset="0"/>
            </a:endParaRPr>
          </a:p>
          <a:p>
            <a:pPr marL="742950" lvl="1" indent="-285750" eaLnBrk="0" hangingPunct="0">
              <a:spcBef>
                <a:spcPct val="20000"/>
              </a:spcBef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GB" sz="32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Arial" charset="0"/>
              </a:rPr>
              <a:t>To assist in </a:t>
            </a:r>
            <a:r>
              <a:rPr lang="en-GB" sz="32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Arial" charset="0"/>
              </a:rPr>
              <a:t>bridging the standardization gap </a:t>
            </a:r>
            <a:r>
              <a:rPr lang="en-GB" sz="32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Arial" charset="0"/>
              </a:rPr>
              <a:t>between developed and developing countries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rgbClr val="0099CC"/>
              </a:buClr>
              <a:buFont typeface="Wingdings" pitchFamily="2" charset="2"/>
              <a:buNone/>
              <a:defRPr/>
            </a:pPr>
            <a:endParaRPr lang="en-US" sz="3200" kern="0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  <a:cs typeface="Arial" charset="0"/>
            </a:endParaRPr>
          </a:p>
          <a:p>
            <a:pPr marL="742950" lvl="1" indent="-285750" eaLnBrk="0" hangingPunct="0">
              <a:spcBef>
                <a:spcPct val="20000"/>
              </a:spcBef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GB" sz="32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Arial" charset="0"/>
              </a:rPr>
              <a:t>To extend and facilitate </a:t>
            </a:r>
            <a:r>
              <a:rPr lang="en-GB" sz="32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Arial" charset="0"/>
              </a:rPr>
              <a:t>international cooperation </a:t>
            </a:r>
            <a:r>
              <a:rPr lang="en-GB" sz="32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Arial" charset="0"/>
              </a:rPr>
              <a:t>among international, regional and national standardization bodies</a:t>
            </a:r>
            <a:endParaRPr lang="en-US" sz="3200" kern="0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  <a:cs typeface="Arial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E438A"/>
              </a:buClr>
              <a:buSzPct val="110000"/>
              <a:buFont typeface="Wingdings" pitchFamily="2" charset="2"/>
              <a:buNone/>
              <a:defRPr/>
            </a:pPr>
            <a:endParaRPr lang="en-US" sz="3200" kern="0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33578" y="4943475"/>
            <a:ext cx="1443985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Chaesub </a:t>
            </a:r>
            <a:r>
              <a:rPr lang="en-US" i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L</a:t>
            </a: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ee</a:t>
            </a:r>
          </a:p>
          <a:p>
            <a:pPr algn="ctr">
              <a:defRPr/>
            </a:pP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TSB </a:t>
            </a:r>
            <a:r>
              <a:rPr lang="en-US" i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Director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07715C7-EF2A-4648-AB35-AC327BCD159A}" type="slidenum">
              <a:rPr lang="en-US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pPr>
                <a:defRPr/>
              </a:pPr>
              <a:t>6</a:t>
            </a:fld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688" y="1814513"/>
            <a:ext cx="238125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609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6"/>
          <p:cNvSpPr txBox="1">
            <a:spLocks/>
          </p:cNvSpPr>
          <p:nvPr/>
        </p:nvSpPr>
        <p:spPr>
          <a:xfrm>
            <a:off x="107950" y="404813"/>
            <a:ext cx="8424863" cy="554037"/>
          </a:xfrm>
          <a:prstGeom prst="rect">
            <a:avLst/>
          </a:prstGeom>
        </p:spPr>
        <p:txBody>
          <a:bodyPr/>
          <a:lstStyle/>
          <a:p>
            <a:pPr algn="ctr" rtl="1" eaLnBrk="0" hangingPunct="0">
              <a:defRPr/>
            </a:pPr>
            <a:r>
              <a:rPr lang="es-AR" sz="36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ITU-T </a:t>
            </a:r>
            <a:r>
              <a:rPr lang="es-AR" sz="3600" b="1" kern="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Study</a:t>
            </a:r>
            <a:r>
              <a:rPr lang="es-AR" sz="36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s-AR" sz="3600" b="1" kern="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Groups</a:t>
            </a:r>
            <a:endParaRPr lang="es-AR" sz="3600" b="1" kern="0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3190240" y="1125538"/>
            <a:ext cx="3931920" cy="46370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SG2 Operational aspects</a:t>
            </a:r>
          </a:p>
          <a:p>
            <a:pPr>
              <a:defRPr/>
            </a:pPr>
            <a:endParaRPr lang="en-US" sz="1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defRPr/>
            </a:pP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SG3 Economic and 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Policy </a:t>
            </a: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issues</a:t>
            </a:r>
          </a:p>
          <a:p>
            <a:pPr>
              <a:defRPr/>
            </a:pPr>
            <a:endParaRPr lang="en-US" sz="1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defRPr/>
            </a:pP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SG5 Environment and 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Climate </a:t>
            </a: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change</a:t>
            </a:r>
          </a:p>
          <a:p>
            <a:pPr>
              <a:defRPr/>
            </a:pPr>
            <a:endParaRPr lang="en-US" sz="1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defRPr/>
            </a:pP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SG9 Broadband cable and TV</a:t>
            </a:r>
          </a:p>
          <a:p>
            <a:pPr>
              <a:defRPr/>
            </a:pPr>
            <a:endParaRPr lang="en-US" sz="1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defRPr/>
            </a:pP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SG11 Protocols and test specifications</a:t>
            </a:r>
          </a:p>
          <a:p>
            <a:pPr>
              <a:defRPr/>
            </a:pP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  <a:p>
            <a:pPr>
              <a:defRPr/>
            </a:pP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SG12 Performance, </a:t>
            </a:r>
            <a:r>
              <a:rPr lang="en-US" sz="16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QoS</a:t>
            </a: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and </a:t>
            </a:r>
            <a:r>
              <a:rPr lang="en-US" sz="16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QoE</a:t>
            </a: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  <a:p>
            <a:pPr>
              <a:defRPr/>
            </a:pPr>
            <a:endParaRPr lang="en-US" sz="1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defRPr/>
            </a:pP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SG13 Future 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networks &amp; 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Cloud</a:t>
            </a:r>
            <a:endParaRPr lang="en-US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defRPr/>
            </a:pPr>
            <a:endParaRPr lang="en-US" sz="1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defRPr/>
            </a:pP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SG15 Transport, access and home</a:t>
            </a:r>
          </a:p>
          <a:p>
            <a:pPr>
              <a:defRPr/>
            </a:pPr>
            <a:endParaRPr lang="en-US" sz="1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defRPr/>
            </a:pP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SG16 Multimedia</a:t>
            </a:r>
          </a:p>
          <a:p>
            <a:pPr>
              <a:defRPr/>
            </a:pPr>
            <a:endParaRPr lang="en-US" sz="1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defRPr/>
            </a:pP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SG17 Security</a:t>
            </a:r>
          </a:p>
          <a:p>
            <a:pPr eaLnBrk="0" hangingPunct="0">
              <a:spcBef>
                <a:spcPct val="20000"/>
              </a:spcBef>
              <a:buClr>
                <a:srgbClr val="0E438A"/>
              </a:buClr>
              <a:buSzPct val="110000"/>
              <a:buFont typeface="Wingdings" pitchFamily="2" charset="2"/>
              <a:buNone/>
              <a:defRPr/>
            </a:pPr>
            <a:endParaRPr lang="fr-BE" sz="2000" kern="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14340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588" y="1125538"/>
            <a:ext cx="2319972" cy="475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1308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954087"/>
          </a:xfrm>
        </p:spPr>
        <p:txBody>
          <a:bodyPr/>
          <a:lstStyle/>
          <a:p>
            <a:pPr>
              <a:defRPr/>
            </a:pPr>
            <a:r>
              <a:rPr lang="en-US" sz="4000" dirty="0" smtClean="0">
                <a:cs typeface="Times New Roman" pitchFamily="18" charset="0"/>
              </a:rPr>
              <a:t>ITU-T Focus Groups</a:t>
            </a:r>
            <a:endParaRPr lang="en-US" sz="4000" dirty="0" smtClean="0"/>
          </a:p>
        </p:txBody>
      </p:sp>
      <p:sp>
        <p:nvSpPr>
          <p:cNvPr id="29699" name="Rectangle 10"/>
          <p:cNvSpPr>
            <a:spLocks noChangeArrowheads="1"/>
          </p:cNvSpPr>
          <p:nvPr/>
        </p:nvSpPr>
        <p:spPr bwMode="auto">
          <a:xfrm>
            <a:off x="152400" y="1268760"/>
            <a:ext cx="8740080" cy="344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Clr>
                <a:srgbClr val="0E438A"/>
              </a:buClr>
              <a:buSzPct val="110000"/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Aviation </a:t>
            </a:r>
            <a:r>
              <a:rPr lang="en-US" sz="3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Applications of Cloud Computing for Flight Data </a:t>
            </a: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Monitoring </a:t>
            </a:r>
            <a:r>
              <a:rPr lang="en-US" sz="3200" dirty="0" smtClean="0">
                <a:solidFill>
                  <a:srgbClr val="FF0000"/>
                </a:solidFill>
              </a:rPr>
              <a:t>(New!)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E438A"/>
              </a:buClr>
              <a:buSzPct val="110000"/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Digital Financial Services </a:t>
            </a:r>
            <a:r>
              <a:rPr lang="en-US" sz="3200" dirty="0">
                <a:solidFill>
                  <a:srgbClr val="FF0000"/>
                </a:solidFill>
              </a:rPr>
              <a:t>(New</a:t>
            </a:r>
            <a:r>
              <a:rPr lang="en-US" sz="3200" dirty="0" smtClean="0">
                <a:solidFill>
                  <a:srgbClr val="FF0000"/>
                </a:solidFill>
              </a:rPr>
              <a:t>!)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E438A"/>
              </a:buClr>
              <a:buSzPct val="110000"/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Bridging the Gap: from Innovation to Standards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E438A"/>
              </a:buClr>
              <a:buSzPct val="110000"/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Smart Sustainable Cities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E438A"/>
              </a:buClr>
              <a:buSzPct val="110000"/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Smart Water </a:t>
            </a: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Management</a:t>
            </a:r>
            <a:endParaRPr lang="en-US" sz="32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07715C7-EF2A-4648-AB35-AC327BCD159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822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85800" y="764704"/>
            <a:ext cx="7772400" cy="6413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ITU-T Output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684213" y="1700809"/>
            <a:ext cx="7772400" cy="357223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3500 ITU-T Recommendations available in PDF for free download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ITU Workshops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Technical papers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Technology Watch Reports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ITU Kaleidoscope Academic Conferences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07715C7-EF2A-4648-AB35-AC327BCD159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468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79C601628F274DB024714CA5F9B57C" ma:contentTypeVersion="1" ma:contentTypeDescription="Create a new document." ma:contentTypeScope="" ma:versionID="7523a6281febf06c3664e99369f1607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1556d0edaacd44299612f6ec025f07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31A2829-2B2B-42CA-B954-632860DF37F4}"/>
</file>

<file path=customXml/itemProps2.xml><?xml version="1.0" encoding="utf-8"?>
<ds:datastoreItem xmlns:ds="http://schemas.openxmlformats.org/officeDocument/2006/customXml" ds:itemID="{059183B2-0656-4BC0-8841-6EF23A889F8C}"/>
</file>

<file path=customXml/itemProps3.xml><?xml version="1.0" encoding="utf-8"?>
<ds:datastoreItem xmlns:ds="http://schemas.openxmlformats.org/officeDocument/2006/customXml" ds:itemID="{A23FCC02-2B0A-4E9E-AB68-ED82C02AA384}"/>
</file>

<file path=docProps/app.xml><?xml version="1.0" encoding="utf-8"?>
<Properties xmlns="http://schemas.openxmlformats.org/officeDocument/2006/extended-properties" xmlns:vt="http://schemas.openxmlformats.org/officeDocument/2006/docPropsVTypes">
  <TotalTime>4247</TotalTime>
  <Words>511</Words>
  <Application>Microsoft Office PowerPoint</Application>
  <PresentationFormat>On-screen Show (4:3)</PresentationFormat>
  <Paragraphs>133</Paragraphs>
  <Slides>19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MS PGothic</vt:lpstr>
      <vt:lpstr>Arial</vt:lpstr>
      <vt:lpstr>Calibri</vt:lpstr>
      <vt:lpstr>Times New Roman</vt:lpstr>
      <vt:lpstr>Verdana</vt:lpstr>
      <vt:lpstr>Wingdings</vt:lpstr>
      <vt:lpstr>ZapfDingbats BT</vt:lpstr>
      <vt:lpstr>Zurich BT</vt:lpstr>
      <vt:lpstr>Office Theme</vt:lpstr>
      <vt:lpstr>3rd SG13 Regional Workshop for Africa on “ITU-T Standardization Challenges for Developing Countries Working for a Connected Africa”  (Livingstone, Zambia, 23-24 February 2015)</vt:lpstr>
      <vt:lpstr>Outline</vt:lpstr>
      <vt:lpstr>Overview of ITU-T</vt:lpstr>
      <vt:lpstr>Structure of ITU</vt:lpstr>
      <vt:lpstr>Structure of ITU-T</vt:lpstr>
      <vt:lpstr>PowerPoint Presentation</vt:lpstr>
      <vt:lpstr>PowerPoint Presentation</vt:lpstr>
      <vt:lpstr>ITU-T Focus Groups</vt:lpstr>
      <vt:lpstr>ITU-T Output</vt:lpstr>
      <vt:lpstr>Africa’s Involvement in ITU-T</vt:lpstr>
      <vt:lpstr>Africa Regional Groups</vt:lpstr>
      <vt:lpstr>Bridging Standardization Program</vt:lpstr>
      <vt:lpstr>SG12 BSG Program</vt:lpstr>
      <vt:lpstr>Achievements</vt:lpstr>
      <vt:lpstr>Recently approved Recommendations </vt:lpstr>
      <vt:lpstr>Recently approved Recommendations </vt:lpstr>
      <vt:lpstr>Ladder of Standardization Development</vt:lpstr>
      <vt:lpstr>Conclusions and Recommendations</vt:lpstr>
      <vt:lpstr>Thank You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Gaspari</dc:creator>
  <cp:lastModifiedBy>Kwame Baah-Acheamfuor</cp:lastModifiedBy>
  <cp:revision>113</cp:revision>
  <cp:lastPrinted>2015-01-19T16:17:40Z</cp:lastPrinted>
  <dcterms:created xsi:type="dcterms:W3CDTF">2014-09-01T15:38:30Z</dcterms:created>
  <dcterms:modified xsi:type="dcterms:W3CDTF">2015-02-15T13:41:08Z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0x010100DA79C601628F274DB024714CA5F9B57C</vt:lpwstr>
  </property>
</Properties>
</file>