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s/slide5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47.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drawing3.xml" ContentType="application/vnd.ms-office.drawingml.diagramDrawing+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layout5.xml" ContentType="application/vnd.openxmlformats-officedocument.drawingml.diagramLayout+xml"/>
  <Override PartName="/ppt/diagrams/drawing4.xml" ContentType="application/vnd.ms-office.drawingml.diagramDrawing+xml"/>
  <Override PartName="/ppt/diagrams/colors5.xml" ContentType="application/vnd.openxmlformats-officedocument.drawingml.diagramColors+xml"/>
  <Override PartName="/ppt/diagrams/layout6.xml" ContentType="application/vnd.openxmlformats-officedocument.drawingml.diagramLayout+xml"/>
  <Override PartName="/ppt/diagrams/quickStyle5.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58"/>
  </p:notesMasterIdLst>
  <p:handoutMasterIdLst>
    <p:handoutMasterId r:id="rId59"/>
  </p:handoutMasterIdLst>
  <p:sldIdLst>
    <p:sldId id="412" r:id="rId5"/>
    <p:sldId id="417" r:id="rId6"/>
    <p:sldId id="468" r:id="rId7"/>
    <p:sldId id="469" r:id="rId8"/>
    <p:sldId id="470" r:id="rId9"/>
    <p:sldId id="418" r:id="rId10"/>
    <p:sldId id="435" r:id="rId11"/>
    <p:sldId id="467" r:id="rId12"/>
    <p:sldId id="430" r:id="rId13"/>
    <p:sldId id="434" r:id="rId14"/>
    <p:sldId id="421" r:id="rId15"/>
    <p:sldId id="431" r:id="rId16"/>
    <p:sldId id="423" r:id="rId17"/>
    <p:sldId id="462" r:id="rId18"/>
    <p:sldId id="424" r:id="rId19"/>
    <p:sldId id="463" r:id="rId20"/>
    <p:sldId id="438" r:id="rId21"/>
    <p:sldId id="439" r:id="rId22"/>
    <p:sldId id="471" r:id="rId23"/>
    <p:sldId id="442" r:id="rId24"/>
    <p:sldId id="444" r:id="rId25"/>
    <p:sldId id="443" r:id="rId26"/>
    <p:sldId id="445" r:id="rId27"/>
    <p:sldId id="465" r:id="rId28"/>
    <p:sldId id="446" r:id="rId29"/>
    <p:sldId id="447" r:id="rId30"/>
    <p:sldId id="448" r:id="rId31"/>
    <p:sldId id="449" r:id="rId32"/>
    <p:sldId id="450" r:id="rId33"/>
    <p:sldId id="451" r:id="rId34"/>
    <p:sldId id="452" r:id="rId35"/>
    <p:sldId id="453" r:id="rId36"/>
    <p:sldId id="454" r:id="rId37"/>
    <p:sldId id="455" r:id="rId38"/>
    <p:sldId id="456" r:id="rId39"/>
    <p:sldId id="457" r:id="rId40"/>
    <p:sldId id="458" r:id="rId41"/>
    <p:sldId id="459" r:id="rId42"/>
    <p:sldId id="460" r:id="rId43"/>
    <p:sldId id="461" r:id="rId44"/>
    <p:sldId id="472" r:id="rId45"/>
    <p:sldId id="474" r:id="rId46"/>
    <p:sldId id="475" r:id="rId47"/>
    <p:sldId id="476" r:id="rId48"/>
    <p:sldId id="477" r:id="rId49"/>
    <p:sldId id="478" r:id="rId50"/>
    <p:sldId id="479" r:id="rId51"/>
    <p:sldId id="480" r:id="rId52"/>
    <p:sldId id="481" r:id="rId53"/>
    <p:sldId id="464" r:id="rId54"/>
    <p:sldId id="466" r:id="rId55"/>
    <p:sldId id="425" r:id="rId56"/>
    <p:sldId id="432" r:id="rId57"/>
  </p:sldIdLst>
  <p:sldSz cx="9144000" cy="6858000" type="screen4x3"/>
  <p:notesSz cx="6669088" cy="9928225"/>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FFF66"/>
    <a:srgbClr val="FFCC00"/>
    <a:srgbClr val="99FF99"/>
    <a:srgbClr val="FFCCCC"/>
    <a:srgbClr val="FF9999"/>
    <a:srgbClr val="0E438A"/>
    <a:srgbClr val="000066"/>
    <a:srgbClr val="FF3300"/>
    <a:srgbClr val="5251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1250" autoAdjust="0"/>
    <p:restoredTop sz="89803" autoAdjust="0"/>
  </p:normalViewPr>
  <p:slideViewPr>
    <p:cSldViewPr>
      <p:cViewPr varScale="1">
        <p:scale>
          <a:sx n="90" d="100"/>
          <a:sy n="90" d="100"/>
        </p:scale>
        <p:origin x="-900"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334" y="-96"/>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3C0D0-7CE0-4CC0-87E1-1EE3B8913BBC}" type="doc">
      <dgm:prSet loTypeId="urn:microsoft.com/office/officeart/2005/8/layout/radial1" loCatId="relationship" qsTypeId="urn:microsoft.com/office/officeart/2005/8/quickstyle/3d3" qsCatId="3D" csTypeId="urn:microsoft.com/office/officeart/2005/8/colors/accent2_2" csCatId="accent2" phldr="1"/>
      <dgm:spPr/>
      <dgm:t>
        <a:bodyPr/>
        <a:lstStyle/>
        <a:p>
          <a:endParaRPr lang="zh-CN" altLang="en-US"/>
        </a:p>
      </dgm:t>
    </dgm:pt>
    <dgm:pt modelId="{7FCE02F1-9A38-468F-8096-831C1A102D79}">
      <dgm:prSet phldrT="[文本]"/>
      <dgm:spPr/>
      <dgm:t>
        <a:bodyPr/>
        <a:lstStyle/>
        <a:p>
          <a:r>
            <a:rPr lang="en-US" altLang="zh-CN" dirty="0" smtClean="0"/>
            <a:t>Common options </a:t>
          </a:r>
          <a:endParaRPr lang="zh-CN" altLang="en-US" dirty="0"/>
        </a:p>
      </dgm:t>
    </dgm:pt>
    <dgm:pt modelId="{6C3B72C1-6AFB-41B8-85F1-BFCFAE3EF0E2}" type="parTrans" cxnId="{0FBEBC5A-73A6-45EC-B125-9807B4A99D76}">
      <dgm:prSet/>
      <dgm:spPr/>
      <dgm:t>
        <a:bodyPr/>
        <a:lstStyle/>
        <a:p>
          <a:endParaRPr lang="zh-CN" altLang="en-US"/>
        </a:p>
      </dgm:t>
    </dgm:pt>
    <dgm:pt modelId="{4F1E0566-917E-4EE2-96DE-6E23DF3C6EAC}" type="sibTrans" cxnId="{0FBEBC5A-73A6-45EC-B125-9807B4A99D76}">
      <dgm:prSet/>
      <dgm:spPr/>
      <dgm:t>
        <a:bodyPr/>
        <a:lstStyle/>
        <a:p>
          <a:endParaRPr lang="zh-CN" altLang="en-US"/>
        </a:p>
      </dgm:t>
    </dgm:pt>
    <dgm:pt modelId="{A85B10DD-460F-4BFF-9633-B0E3ECB063FF}">
      <dgm:prSet phldrT="[文本]"/>
      <dgm:spPr/>
      <dgm:t>
        <a:bodyPr/>
        <a:lstStyle/>
        <a:p>
          <a:r>
            <a:rPr lang="en-US" altLang="zh-CN" dirty="0" smtClean="0"/>
            <a:t>E-mail</a:t>
          </a:r>
          <a:endParaRPr lang="zh-CN" altLang="en-US" dirty="0"/>
        </a:p>
      </dgm:t>
    </dgm:pt>
    <dgm:pt modelId="{B5D51C5A-EE1C-4E7C-990E-9B1B3751E7DE}" type="parTrans" cxnId="{84384E23-BD69-4D81-9BED-D31A56DC9573}">
      <dgm:prSet/>
      <dgm:spPr/>
      <dgm:t>
        <a:bodyPr/>
        <a:lstStyle/>
        <a:p>
          <a:endParaRPr lang="zh-CN" altLang="en-US"/>
        </a:p>
      </dgm:t>
    </dgm:pt>
    <dgm:pt modelId="{7A4E1A30-7D86-4A59-BA81-F5BD64230411}" type="sibTrans" cxnId="{84384E23-BD69-4D81-9BED-D31A56DC9573}">
      <dgm:prSet/>
      <dgm:spPr/>
      <dgm:t>
        <a:bodyPr/>
        <a:lstStyle/>
        <a:p>
          <a:endParaRPr lang="zh-CN" altLang="en-US"/>
        </a:p>
      </dgm:t>
    </dgm:pt>
    <dgm:pt modelId="{1DFFC0D5-038A-4833-888A-2B09026B6AAD}">
      <dgm:prSet phldrT="[文本]"/>
      <dgm:spPr/>
      <dgm:t>
        <a:bodyPr/>
        <a:lstStyle/>
        <a:p>
          <a:r>
            <a:rPr lang="en-US" altLang="zh-CN" dirty="0" smtClean="0"/>
            <a:t>Mobile messaging service </a:t>
          </a:r>
          <a:endParaRPr lang="zh-CN" altLang="en-US" dirty="0"/>
        </a:p>
      </dgm:t>
    </dgm:pt>
    <dgm:pt modelId="{3D6191AB-FA2B-4AFF-BF48-EF4E224A8546}" type="parTrans" cxnId="{B8DABEF7-A8AC-49E1-A508-89462493F250}">
      <dgm:prSet/>
      <dgm:spPr/>
      <dgm:t>
        <a:bodyPr/>
        <a:lstStyle/>
        <a:p>
          <a:endParaRPr lang="zh-CN" altLang="en-US"/>
        </a:p>
      </dgm:t>
    </dgm:pt>
    <dgm:pt modelId="{BA311889-B88A-4B95-A843-5969201979C8}" type="sibTrans" cxnId="{B8DABEF7-A8AC-49E1-A508-89462493F250}">
      <dgm:prSet/>
      <dgm:spPr/>
      <dgm:t>
        <a:bodyPr/>
        <a:lstStyle/>
        <a:p>
          <a:endParaRPr lang="zh-CN" altLang="en-US"/>
        </a:p>
      </dgm:t>
    </dgm:pt>
    <dgm:pt modelId="{B2FFA099-FF69-4BF4-93A7-34D4CFE9366B}">
      <dgm:prSet phldrT="[文本]"/>
      <dgm:spPr/>
      <dgm:t>
        <a:bodyPr/>
        <a:lstStyle/>
        <a:p>
          <a:r>
            <a:rPr lang="en-US" altLang="zh-CN" dirty="0" smtClean="0"/>
            <a:t>IP-based Multimedia </a:t>
          </a:r>
          <a:endParaRPr lang="zh-CN" altLang="en-US" dirty="0"/>
        </a:p>
      </dgm:t>
    </dgm:pt>
    <dgm:pt modelId="{365FDF49-57E7-437E-B065-9D14E6E06710}" type="parTrans" cxnId="{4DC4C795-B5F7-427A-ADD6-DDE068A56363}">
      <dgm:prSet/>
      <dgm:spPr/>
      <dgm:t>
        <a:bodyPr/>
        <a:lstStyle/>
        <a:p>
          <a:endParaRPr lang="zh-CN" altLang="en-US"/>
        </a:p>
      </dgm:t>
    </dgm:pt>
    <dgm:pt modelId="{117B43E4-5232-47FC-B8F7-158B30C6DCBF}" type="sibTrans" cxnId="{4DC4C795-B5F7-427A-ADD6-DDE068A56363}">
      <dgm:prSet/>
      <dgm:spPr/>
      <dgm:t>
        <a:bodyPr/>
        <a:lstStyle/>
        <a:p>
          <a:endParaRPr lang="zh-CN" altLang="en-US"/>
        </a:p>
      </dgm:t>
    </dgm:pt>
    <dgm:pt modelId="{A1AD95ED-FA6C-4130-B3EA-EAA801B1CEEA}">
      <dgm:prSet phldrT="[文本]"/>
      <dgm:spPr/>
      <dgm:t>
        <a:bodyPr/>
        <a:lstStyle/>
        <a:p>
          <a:r>
            <a:rPr lang="en-US" altLang="zh-CN" dirty="0" smtClean="0"/>
            <a:t>Phone call</a:t>
          </a:r>
          <a:endParaRPr lang="zh-CN" altLang="en-US" dirty="0"/>
        </a:p>
      </dgm:t>
    </dgm:pt>
    <dgm:pt modelId="{078391D5-EE21-43C7-AA8D-8C7B2478285C}" type="parTrans" cxnId="{B9B7EFC3-8771-4266-B3F4-797587FFF41D}">
      <dgm:prSet/>
      <dgm:spPr/>
      <dgm:t>
        <a:bodyPr/>
        <a:lstStyle/>
        <a:p>
          <a:endParaRPr lang="zh-CN" altLang="en-US"/>
        </a:p>
      </dgm:t>
    </dgm:pt>
    <dgm:pt modelId="{16E8D7B4-DE8A-4DD9-A665-66627CBB7AD3}" type="sibTrans" cxnId="{B9B7EFC3-8771-4266-B3F4-797587FFF41D}">
      <dgm:prSet/>
      <dgm:spPr/>
      <dgm:t>
        <a:bodyPr/>
        <a:lstStyle/>
        <a:p>
          <a:endParaRPr lang="zh-CN" altLang="en-US"/>
        </a:p>
      </dgm:t>
    </dgm:pt>
    <dgm:pt modelId="{2D91B705-3EEE-47B0-98C6-EEE0E6ADF100}">
      <dgm:prSet phldrT="[文本]"/>
      <dgm:spPr/>
      <dgm:t>
        <a:bodyPr/>
        <a:lstStyle/>
        <a:p>
          <a:r>
            <a:rPr lang="en-US" altLang="zh-CN" dirty="0" smtClean="0"/>
            <a:t>VoIP</a:t>
          </a:r>
          <a:endParaRPr lang="zh-CN" altLang="en-US" dirty="0"/>
        </a:p>
      </dgm:t>
    </dgm:pt>
    <dgm:pt modelId="{5E523B63-CF22-4589-94CA-30752C5DA6C6}" type="parTrans" cxnId="{0F100879-1271-4365-8FAA-DA1C58EFD87A}">
      <dgm:prSet/>
      <dgm:spPr/>
      <dgm:t>
        <a:bodyPr/>
        <a:lstStyle/>
        <a:p>
          <a:endParaRPr lang="zh-CN" altLang="en-US"/>
        </a:p>
      </dgm:t>
    </dgm:pt>
    <dgm:pt modelId="{16CFE806-0D14-4478-97FA-B17E0D3FC831}" type="sibTrans" cxnId="{0F100879-1271-4365-8FAA-DA1C58EFD87A}">
      <dgm:prSet/>
      <dgm:spPr/>
      <dgm:t>
        <a:bodyPr/>
        <a:lstStyle/>
        <a:p>
          <a:endParaRPr lang="zh-CN" altLang="en-US"/>
        </a:p>
      </dgm:t>
    </dgm:pt>
    <dgm:pt modelId="{8AAB5D5F-1716-4752-A640-5A72FE5774E6}">
      <dgm:prSet phldrT="[文本]"/>
      <dgm:spPr/>
      <dgm:t>
        <a:bodyPr/>
        <a:lstStyle/>
        <a:p>
          <a:r>
            <a:rPr lang="en-US" altLang="zh-CN" dirty="0" smtClean="0"/>
            <a:t>Any information technologies </a:t>
          </a:r>
          <a:endParaRPr lang="zh-CN" altLang="en-US" dirty="0"/>
        </a:p>
      </dgm:t>
    </dgm:pt>
    <dgm:pt modelId="{4B932A90-7F82-440F-AF8D-FD7CFAA3C234}" type="parTrans" cxnId="{40241A48-4B3C-45B5-8308-534837DA8323}">
      <dgm:prSet/>
      <dgm:spPr/>
      <dgm:t>
        <a:bodyPr/>
        <a:lstStyle/>
        <a:p>
          <a:endParaRPr lang="zh-CN" altLang="en-US"/>
        </a:p>
      </dgm:t>
    </dgm:pt>
    <dgm:pt modelId="{8641FD35-A116-4AA8-901D-6A9E134320D8}" type="sibTrans" cxnId="{40241A48-4B3C-45B5-8308-534837DA8323}">
      <dgm:prSet/>
      <dgm:spPr/>
      <dgm:t>
        <a:bodyPr/>
        <a:lstStyle/>
        <a:p>
          <a:endParaRPr lang="zh-CN" altLang="en-US"/>
        </a:p>
      </dgm:t>
    </dgm:pt>
    <dgm:pt modelId="{A431B657-D412-4FEF-8FCE-BA3D00442AF7}" type="pres">
      <dgm:prSet presAssocID="{36B3C0D0-7CE0-4CC0-87E1-1EE3B8913BBC}" presName="cycle" presStyleCnt="0">
        <dgm:presLayoutVars>
          <dgm:chMax val="1"/>
          <dgm:dir/>
          <dgm:animLvl val="ctr"/>
          <dgm:resizeHandles val="exact"/>
        </dgm:presLayoutVars>
      </dgm:prSet>
      <dgm:spPr/>
      <dgm:t>
        <a:bodyPr/>
        <a:lstStyle/>
        <a:p>
          <a:endParaRPr lang="zh-CN" altLang="en-US"/>
        </a:p>
      </dgm:t>
    </dgm:pt>
    <dgm:pt modelId="{01E05A73-45B8-4E37-9AED-BA33D901D96F}" type="pres">
      <dgm:prSet presAssocID="{7FCE02F1-9A38-468F-8096-831C1A102D79}" presName="centerShape" presStyleLbl="node0" presStyleIdx="0" presStyleCnt="1"/>
      <dgm:spPr/>
      <dgm:t>
        <a:bodyPr/>
        <a:lstStyle/>
        <a:p>
          <a:endParaRPr lang="zh-CN" altLang="en-US"/>
        </a:p>
      </dgm:t>
    </dgm:pt>
    <dgm:pt modelId="{484068D7-965E-4A5C-A67D-C04AF6185D9A}" type="pres">
      <dgm:prSet presAssocID="{B5D51C5A-EE1C-4E7C-990E-9B1B3751E7DE}" presName="Name9" presStyleLbl="parChTrans1D2" presStyleIdx="0" presStyleCnt="6"/>
      <dgm:spPr/>
      <dgm:t>
        <a:bodyPr/>
        <a:lstStyle/>
        <a:p>
          <a:endParaRPr lang="zh-CN" altLang="en-US"/>
        </a:p>
      </dgm:t>
    </dgm:pt>
    <dgm:pt modelId="{A3BCB67F-9FF3-4C33-9713-41EF5DE1A160}" type="pres">
      <dgm:prSet presAssocID="{B5D51C5A-EE1C-4E7C-990E-9B1B3751E7DE}" presName="connTx" presStyleLbl="parChTrans1D2" presStyleIdx="0" presStyleCnt="6"/>
      <dgm:spPr/>
      <dgm:t>
        <a:bodyPr/>
        <a:lstStyle/>
        <a:p>
          <a:endParaRPr lang="zh-CN" altLang="en-US"/>
        </a:p>
      </dgm:t>
    </dgm:pt>
    <dgm:pt modelId="{4A7C1DC3-BC8F-486D-BB42-D1A699F1F8FA}" type="pres">
      <dgm:prSet presAssocID="{A85B10DD-460F-4BFF-9633-B0E3ECB063FF}" presName="node" presStyleLbl="node1" presStyleIdx="0" presStyleCnt="6">
        <dgm:presLayoutVars>
          <dgm:bulletEnabled val="1"/>
        </dgm:presLayoutVars>
      </dgm:prSet>
      <dgm:spPr/>
      <dgm:t>
        <a:bodyPr/>
        <a:lstStyle/>
        <a:p>
          <a:endParaRPr lang="zh-CN" altLang="en-US"/>
        </a:p>
      </dgm:t>
    </dgm:pt>
    <dgm:pt modelId="{2C5AFFE3-4DD6-49DB-9A73-89BC33591414}" type="pres">
      <dgm:prSet presAssocID="{3D6191AB-FA2B-4AFF-BF48-EF4E224A8546}" presName="Name9" presStyleLbl="parChTrans1D2" presStyleIdx="1" presStyleCnt="6"/>
      <dgm:spPr/>
      <dgm:t>
        <a:bodyPr/>
        <a:lstStyle/>
        <a:p>
          <a:endParaRPr lang="zh-CN" altLang="en-US"/>
        </a:p>
      </dgm:t>
    </dgm:pt>
    <dgm:pt modelId="{082E3809-5579-4DA6-AEA1-5460C99A02AF}" type="pres">
      <dgm:prSet presAssocID="{3D6191AB-FA2B-4AFF-BF48-EF4E224A8546}" presName="connTx" presStyleLbl="parChTrans1D2" presStyleIdx="1" presStyleCnt="6"/>
      <dgm:spPr/>
      <dgm:t>
        <a:bodyPr/>
        <a:lstStyle/>
        <a:p>
          <a:endParaRPr lang="zh-CN" altLang="en-US"/>
        </a:p>
      </dgm:t>
    </dgm:pt>
    <dgm:pt modelId="{D9AC4BAE-E2DA-439D-AB12-107E39D0E058}" type="pres">
      <dgm:prSet presAssocID="{1DFFC0D5-038A-4833-888A-2B09026B6AAD}" presName="node" presStyleLbl="node1" presStyleIdx="1" presStyleCnt="6">
        <dgm:presLayoutVars>
          <dgm:bulletEnabled val="1"/>
        </dgm:presLayoutVars>
      </dgm:prSet>
      <dgm:spPr/>
      <dgm:t>
        <a:bodyPr/>
        <a:lstStyle/>
        <a:p>
          <a:endParaRPr lang="zh-CN" altLang="en-US"/>
        </a:p>
      </dgm:t>
    </dgm:pt>
    <dgm:pt modelId="{609C9FF8-0222-4B30-AC58-C57CC41F9EBF}" type="pres">
      <dgm:prSet presAssocID="{365FDF49-57E7-437E-B065-9D14E6E06710}" presName="Name9" presStyleLbl="parChTrans1D2" presStyleIdx="2" presStyleCnt="6"/>
      <dgm:spPr/>
      <dgm:t>
        <a:bodyPr/>
        <a:lstStyle/>
        <a:p>
          <a:endParaRPr lang="zh-CN" altLang="en-US"/>
        </a:p>
      </dgm:t>
    </dgm:pt>
    <dgm:pt modelId="{92F5AD99-9F5D-41D0-96F9-3DAF4331336B}" type="pres">
      <dgm:prSet presAssocID="{365FDF49-57E7-437E-B065-9D14E6E06710}" presName="connTx" presStyleLbl="parChTrans1D2" presStyleIdx="2" presStyleCnt="6"/>
      <dgm:spPr/>
      <dgm:t>
        <a:bodyPr/>
        <a:lstStyle/>
        <a:p>
          <a:endParaRPr lang="zh-CN" altLang="en-US"/>
        </a:p>
      </dgm:t>
    </dgm:pt>
    <dgm:pt modelId="{19B11CB8-96E1-447B-AE1A-0ECC76A0B829}" type="pres">
      <dgm:prSet presAssocID="{B2FFA099-FF69-4BF4-93A7-34D4CFE9366B}" presName="node" presStyleLbl="node1" presStyleIdx="2" presStyleCnt="6">
        <dgm:presLayoutVars>
          <dgm:bulletEnabled val="1"/>
        </dgm:presLayoutVars>
      </dgm:prSet>
      <dgm:spPr/>
      <dgm:t>
        <a:bodyPr/>
        <a:lstStyle/>
        <a:p>
          <a:endParaRPr lang="zh-CN" altLang="en-US"/>
        </a:p>
      </dgm:t>
    </dgm:pt>
    <dgm:pt modelId="{46719C6C-DD3A-4795-BC50-477775D8F6C3}" type="pres">
      <dgm:prSet presAssocID="{4B932A90-7F82-440F-AF8D-FD7CFAA3C234}" presName="Name9" presStyleLbl="parChTrans1D2" presStyleIdx="3" presStyleCnt="6"/>
      <dgm:spPr/>
      <dgm:t>
        <a:bodyPr/>
        <a:lstStyle/>
        <a:p>
          <a:endParaRPr lang="zh-CN" altLang="en-US"/>
        </a:p>
      </dgm:t>
    </dgm:pt>
    <dgm:pt modelId="{9CCD4B5F-4D5B-4685-A744-D876BAB43F2B}" type="pres">
      <dgm:prSet presAssocID="{4B932A90-7F82-440F-AF8D-FD7CFAA3C234}" presName="connTx" presStyleLbl="parChTrans1D2" presStyleIdx="3" presStyleCnt="6"/>
      <dgm:spPr/>
      <dgm:t>
        <a:bodyPr/>
        <a:lstStyle/>
        <a:p>
          <a:endParaRPr lang="zh-CN" altLang="en-US"/>
        </a:p>
      </dgm:t>
    </dgm:pt>
    <dgm:pt modelId="{F780D3D0-68A0-4CAE-9038-0FB3BCBDF223}" type="pres">
      <dgm:prSet presAssocID="{8AAB5D5F-1716-4752-A640-5A72FE5774E6}" presName="node" presStyleLbl="node1" presStyleIdx="3" presStyleCnt="6">
        <dgm:presLayoutVars>
          <dgm:bulletEnabled val="1"/>
        </dgm:presLayoutVars>
      </dgm:prSet>
      <dgm:spPr/>
      <dgm:t>
        <a:bodyPr/>
        <a:lstStyle/>
        <a:p>
          <a:endParaRPr lang="zh-CN" altLang="en-US"/>
        </a:p>
      </dgm:t>
    </dgm:pt>
    <dgm:pt modelId="{9232975D-9CE6-4467-B24B-194F4796F6AB}" type="pres">
      <dgm:prSet presAssocID="{078391D5-EE21-43C7-AA8D-8C7B2478285C}" presName="Name9" presStyleLbl="parChTrans1D2" presStyleIdx="4" presStyleCnt="6"/>
      <dgm:spPr/>
      <dgm:t>
        <a:bodyPr/>
        <a:lstStyle/>
        <a:p>
          <a:endParaRPr lang="zh-CN" altLang="en-US"/>
        </a:p>
      </dgm:t>
    </dgm:pt>
    <dgm:pt modelId="{809755CB-1020-4E1B-9E9C-29FA6A6F8012}" type="pres">
      <dgm:prSet presAssocID="{078391D5-EE21-43C7-AA8D-8C7B2478285C}" presName="connTx" presStyleLbl="parChTrans1D2" presStyleIdx="4" presStyleCnt="6"/>
      <dgm:spPr/>
      <dgm:t>
        <a:bodyPr/>
        <a:lstStyle/>
        <a:p>
          <a:endParaRPr lang="zh-CN" altLang="en-US"/>
        </a:p>
      </dgm:t>
    </dgm:pt>
    <dgm:pt modelId="{791EF390-B68E-4622-ACC8-EFAAE320436F}" type="pres">
      <dgm:prSet presAssocID="{A1AD95ED-FA6C-4130-B3EA-EAA801B1CEEA}" presName="node" presStyleLbl="node1" presStyleIdx="4" presStyleCnt="6">
        <dgm:presLayoutVars>
          <dgm:bulletEnabled val="1"/>
        </dgm:presLayoutVars>
      </dgm:prSet>
      <dgm:spPr/>
      <dgm:t>
        <a:bodyPr/>
        <a:lstStyle/>
        <a:p>
          <a:endParaRPr lang="zh-CN" altLang="en-US"/>
        </a:p>
      </dgm:t>
    </dgm:pt>
    <dgm:pt modelId="{891A7B20-2FCF-41E3-9802-84F12BA39F02}" type="pres">
      <dgm:prSet presAssocID="{5E523B63-CF22-4589-94CA-30752C5DA6C6}" presName="Name9" presStyleLbl="parChTrans1D2" presStyleIdx="5" presStyleCnt="6"/>
      <dgm:spPr/>
      <dgm:t>
        <a:bodyPr/>
        <a:lstStyle/>
        <a:p>
          <a:endParaRPr lang="zh-CN" altLang="en-US"/>
        </a:p>
      </dgm:t>
    </dgm:pt>
    <dgm:pt modelId="{E8D7B9C9-59E9-4A76-A01A-84AE8AF5C167}" type="pres">
      <dgm:prSet presAssocID="{5E523B63-CF22-4589-94CA-30752C5DA6C6}" presName="connTx" presStyleLbl="parChTrans1D2" presStyleIdx="5" presStyleCnt="6"/>
      <dgm:spPr/>
      <dgm:t>
        <a:bodyPr/>
        <a:lstStyle/>
        <a:p>
          <a:endParaRPr lang="zh-CN" altLang="en-US"/>
        </a:p>
      </dgm:t>
    </dgm:pt>
    <dgm:pt modelId="{8AACA691-42B3-4BB2-8A7F-BE250C09D1E1}" type="pres">
      <dgm:prSet presAssocID="{2D91B705-3EEE-47B0-98C6-EEE0E6ADF100}" presName="node" presStyleLbl="node1" presStyleIdx="5" presStyleCnt="6">
        <dgm:presLayoutVars>
          <dgm:bulletEnabled val="1"/>
        </dgm:presLayoutVars>
      </dgm:prSet>
      <dgm:spPr/>
      <dgm:t>
        <a:bodyPr/>
        <a:lstStyle/>
        <a:p>
          <a:endParaRPr lang="zh-CN" altLang="en-US"/>
        </a:p>
      </dgm:t>
    </dgm:pt>
  </dgm:ptLst>
  <dgm:cxnLst>
    <dgm:cxn modelId="{FCEF797F-0A1B-4A73-BEA0-47FD291143D5}" type="presOf" srcId="{36B3C0D0-7CE0-4CC0-87E1-1EE3B8913BBC}" destId="{A431B657-D412-4FEF-8FCE-BA3D00442AF7}" srcOrd="0" destOrd="0" presId="urn:microsoft.com/office/officeart/2005/8/layout/radial1"/>
    <dgm:cxn modelId="{84384E23-BD69-4D81-9BED-D31A56DC9573}" srcId="{7FCE02F1-9A38-468F-8096-831C1A102D79}" destId="{A85B10DD-460F-4BFF-9633-B0E3ECB063FF}" srcOrd="0" destOrd="0" parTransId="{B5D51C5A-EE1C-4E7C-990E-9B1B3751E7DE}" sibTransId="{7A4E1A30-7D86-4A59-BA81-F5BD64230411}"/>
    <dgm:cxn modelId="{40241A48-4B3C-45B5-8308-534837DA8323}" srcId="{7FCE02F1-9A38-468F-8096-831C1A102D79}" destId="{8AAB5D5F-1716-4752-A640-5A72FE5774E6}" srcOrd="3" destOrd="0" parTransId="{4B932A90-7F82-440F-AF8D-FD7CFAA3C234}" sibTransId="{8641FD35-A116-4AA8-901D-6A9E134320D8}"/>
    <dgm:cxn modelId="{D316326D-5D9F-4BBE-B07B-AAC40F12E9E8}" type="presOf" srcId="{4B932A90-7F82-440F-AF8D-FD7CFAA3C234}" destId="{9CCD4B5F-4D5B-4685-A744-D876BAB43F2B}" srcOrd="1" destOrd="0" presId="urn:microsoft.com/office/officeart/2005/8/layout/radial1"/>
    <dgm:cxn modelId="{C1ED5750-A6EE-4568-B204-89C02BD95685}" type="presOf" srcId="{3D6191AB-FA2B-4AFF-BF48-EF4E224A8546}" destId="{082E3809-5579-4DA6-AEA1-5460C99A02AF}" srcOrd="1" destOrd="0" presId="urn:microsoft.com/office/officeart/2005/8/layout/radial1"/>
    <dgm:cxn modelId="{3C217244-173F-48E4-A240-A3F576D8DA08}" type="presOf" srcId="{078391D5-EE21-43C7-AA8D-8C7B2478285C}" destId="{809755CB-1020-4E1B-9E9C-29FA6A6F8012}" srcOrd="1" destOrd="0" presId="urn:microsoft.com/office/officeart/2005/8/layout/radial1"/>
    <dgm:cxn modelId="{0F100879-1271-4365-8FAA-DA1C58EFD87A}" srcId="{7FCE02F1-9A38-468F-8096-831C1A102D79}" destId="{2D91B705-3EEE-47B0-98C6-EEE0E6ADF100}" srcOrd="5" destOrd="0" parTransId="{5E523B63-CF22-4589-94CA-30752C5DA6C6}" sibTransId="{16CFE806-0D14-4478-97FA-B17E0D3FC831}"/>
    <dgm:cxn modelId="{2521A90B-6C69-4F83-9F71-85CD1DCE02C5}" type="presOf" srcId="{3D6191AB-FA2B-4AFF-BF48-EF4E224A8546}" destId="{2C5AFFE3-4DD6-49DB-9A73-89BC33591414}" srcOrd="0" destOrd="0" presId="urn:microsoft.com/office/officeart/2005/8/layout/radial1"/>
    <dgm:cxn modelId="{5DDED7F1-2B9F-4857-BFFB-463FC6C6117D}" type="presOf" srcId="{365FDF49-57E7-437E-B065-9D14E6E06710}" destId="{609C9FF8-0222-4B30-AC58-C57CC41F9EBF}" srcOrd="0" destOrd="0" presId="urn:microsoft.com/office/officeart/2005/8/layout/radial1"/>
    <dgm:cxn modelId="{0FBEBC5A-73A6-45EC-B125-9807B4A99D76}" srcId="{36B3C0D0-7CE0-4CC0-87E1-1EE3B8913BBC}" destId="{7FCE02F1-9A38-468F-8096-831C1A102D79}" srcOrd="0" destOrd="0" parTransId="{6C3B72C1-6AFB-41B8-85F1-BFCFAE3EF0E2}" sibTransId="{4F1E0566-917E-4EE2-96DE-6E23DF3C6EAC}"/>
    <dgm:cxn modelId="{B0F2E9C0-6374-4A21-875D-39FDE707560E}" type="presOf" srcId="{A1AD95ED-FA6C-4130-B3EA-EAA801B1CEEA}" destId="{791EF390-B68E-4622-ACC8-EFAAE320436F}" srcOrd="0" destOrd="0" presId="urn:microsoft.com/office/officeart/2005/8/layout/radial1"/>
    <dgm:cxn modelId="{6A5EE8D0-314C-426F-A1E7-4396624D2282}" type="presOf" srcId="{5E523B63-CF22-4589-94CA-30752C5DA6C6}" destId="{891A7B20-2FCF-41E3-9802-84F12BA39F02}" srcOrd="0" destOrd="0" presId="urn:microsoft.com/office/officeart/2005/8/layout/radial1"/>
    <dgm:cxn modelId="{145D82AB-BF36-4AC7-979D-C1AFC41E23E0}" type="presOf" srcId="{4B932A90-7F82-440F-AF8D-FD7CFAA3C234}" destId="{46719C6C-DD3A-4795-BC50-477775D8F6C3}" srcOrd="0" destOrd="0" presId="urn:microsoft.com/office/officeart/2005/8/layout/radial1"/>
    <dgm:cxn modelId="{9EE8DF81-7BE3-4722-B5EF-E149CFEFE459}" type="presOf" srcId="{1DFFC0D5-038A-4833-888A-2B09026B6AAD}" destId="{D9AC4BAE-E2DA-439D-AB12-107E39D0E058}" srcOrd="0" destOrd="0" presId="urn:microsoft.com/office/officeart/2005/8/layout/radial1"/>
    <dgm:cxn modelId="{4DC4C795-B5F7-427A-ADD6-DDE068A56363}" srcId="{7FCE02F1-9A38-468F-8096-831C1A102D79}" destId="{B2FFA099-FF69-4BF4-93A7-34D4CFE9366B}" srcOrd="2" destOrd="0" parTransId="{365FDF49-57E7-437E-B065-9D14E6E06710}" sibTransId="{117B43E4-5232-47FC-B8F7-158B30C6DCBF}"/>
    <dgm:cxn modelId="{7A48B260-7720-4367-94B1-0E870EFA2B45}" type="presOf" srcId="{A85B10DD-460F-4BFF-9633-B0E3ECB063FF}" destId="{4A7C1DC3-BC8F-486D-BB42-D1A699F1F8FA}" srcOrd="0" destOrd="0" presId="urn:microsoft.com/office/officeart/2005/8/layout/radial1"/>
    <dgm:cxn modelId="{CA8A4B61-AB5F-449A-8608-39F3DECC8E9F}" type="presOf" srcId="{2D91B705-3EEE-47B0-98C6-EEE0E6ADF100}" destId="{8AACA691-42B3-4BB2-8A7F-BE250C09D1E1}" srcOrd="0" destOrd="0" presId="urn:microsoft.com/office/officeart/2005/8/layout/radial1"/>
    <dgm:cxn modelId="{9C2E605C-10E8-43D9-8A55-9E0BA22190EB}" type="presOf" srcId="{B5D51C5A-EE1C-4E7C-990E-9B1B3751E7DE}" destId="{A3BCB67F-9FF3-4C33-9713-41EF5DE1A160}" srcOrd="1" destOrd="0" presId="urn:microsoft.com/office/officeart/2005/8/layout/radial1"/>
    <dgm:cxn modelId="{3149DF72-4092-4720-B6EC-78EDD6442DD1}" type="presOf" srcId="{078391D5-EE21-43C7-AA8D-8C7B2478285C}" destId="{9232975D-9CE6-4467-B24B-194F4796F6AB}" srcOrd="0" destOrd="0" presId="urn:microsoft.com/office/officeart/2005/8/layout/radial1"/>
    <dgm:cxn modelId="{B8DABEF7-A8AC-49E1-A508-89462493F250}" srcId="{7FCE02F1-9A38-468F-8096-831C1A102D79}" destId="{1DFFC0D5-038A-4833-888A-2B09026B6AAD}" srcOrd="1" destOrd="0" parTransId="{3D6191AB-FA2B-4AFF-BF48-EF4E224A8546}" sibTransId="{BA311889-B88A-4B95-A843-5969201979C8}"/>
    <dgm:cxn modelId="{B9B7EFC3-8771-4266-B3F4-797587FFF41D}" srcId="{7FCE02F1-9A38-468F-8096-831C1A102D79}" destId="{A1AD95ED-FA6C-4130-B3EA-EAA801B1CEEA}" srcOrd="4" destOrd="0" parTransId="{078391D5-EE21-43C7-AA8D-8C7B2478285C}" sibTransId="{16E8D7B4-DE8A-4DD9-A665-66627CBB7AD3}"/>
    <dgm:cxn modelId="{9AFA55D8-7E1D-40A7-8318-100185EF4761}" type="presOf" srcId="{5E523B63-CF22-4589-94CA-30752C5DA6C6}" destId="{E8D7B9C9-59E9-4A76-A01A-84AE8AF5C167}" srcOrd="1" destOrd="0" presId="urn:microsoft.com/office/officeart/2005/8/layout/radial1"/>
    <dgm:cxn modelId="{832574E7-8F9C-4376-8C04-A3015E54D12C}" type="presOf" srcId="{8AAB5D5F-1716-4752-A640-5A72FE5774E6}" destId="{F780D3D0-68A0-4CAE-9038-0FB3BCBDF223}" srcOrd="0" destOrd="0" presId="urn:microsoft.com/office/officeart/2005/8/layout/radial1"/>
    <dgm:cxn modelId="{756876FE-2EA5-4473-B2A6-9EA6E743DF79}" type="presOf" srcId="{365FDF49-57E7-437E-B065-9D14E6E06710}" destId="{92F5AD99-9F5D-41D0-96F9-3DAF4331336B}" srcOrd="1" destOrd="0" presId="urn:microsoft.com/office/officeart/2005/8/layout/radial1"/>
    <dgm:cxn modelId="{4B4CE1A5-F8C1-448B-8AAA-27FF3758C574}" type="presOf" srcId="{B2FFA099-FF69-4BF4-93A7-34D4CFE9366B}" destId="{19B11CB8-96E1-447B-AE1A-0ECC76A0B829}" srcOrd="0" destOrd="0" presId="urn:microsoft.com/office/officeart/2005/8/layout/radial1"/>
    <dgm:cxn modelId="{60E4C165-B993-4A9B-8E3D-432A1FF15A2F}" type="presOf" srcId="{7FCE02F1-9A38-468F-8096-831C1A102D79}" destId="{01E05A73-45B8-4E37-9AED-BA33D901D96F}" srcOrd="0" destOrd="0" presId="urn:microsoft.com/office/officeart/2005/8/layout/radial1"/>
    <dgm:cxn modelId="{4D856BF8-7789-4464-97B4-30F2EE79E8EA}" type="presOf" srcId="{B5D51C5A-EE1C-4E7C-990E-9B1B3751E7DE}" destId="{484068D7-965E-4A5C-A67D-C04AF6185D9A}" srcOrd="0" destOrd="0" presId="urn:microsoft.com/office/officeart/2005/8/layout/radial1"/>
    <dgm:cxn modelId="{1B85547E-98D0-4F48-9916-7AED84DE5270}" type="presParOf" srcId="{A431B657-D412-4FEF-8FCE-BA3D00442AF7}" destId="{01E05A73-45B8-4E37-9AED-BA33D901D96F}" srcOrd="0" destOrd="0" presId="urn:microsoft.com/office/officeart/2005/8/layout/radial1"/>
    <dgm:cxn modelId="{4F96A366-CA1E-4D43-889D-B12245095763}" type="presParOf" srcId="{A431B657-D412-4FEF-8FCE-BA3D00442AF7}" destId="{484068D7-965E-4A5C-A67D-C04AF6185D9A}" srcOrd="1" destOrd="0" presId="urn:microsoft.com/office/officeart/2005/8/layout/radial1"/>
    <dgm:cxn modelId="{A5D8F2C7-135C-4F8E-983C-194A080FE995}" type="presParOf" srcId="{484068D7-965E-4A5C-A67D-C04AF6185D9A}" destId="{A3BCB67F-9FF3-4C33-9713-41EF5DE1A160}" srcOrd="0" destOrd="0" presId="urn:microsoft.com/office/officeart/2005/8/layout/radial1"/>
    <dgm:cxn modelId="{2C4C8BCB-8928-4D23-B4B5-095C77CECAF5}" type="presParOf" srcId="{A431B657-D412-4FEF-8FCE-BA3D00442AF7}" destId="{4A7C1DC3-BC8F-486D-BB42-D1A699F1F8FA}" srcOrd="2" destOrd="0" presId="urn:microsoft.com/office/officeart/2005/8/layout/radial1"/>
    <dgm:cxn modelId="{2E2B4ECF-2B19-4ACE-B373-761066CFF351}" type="presParOf" srcId="{A431B657-D412-4FEF-8FCE-BA3D00442AF7}" destId="{2C5AFFE3-4DD6-49DB-9A73-89BC33591414}" srcOrd="3" destOrd="0" presId="urn:microsoft.com/office/officeart/2005/8/layout/radial1"/>
    <dgm:cxn modelId="{C6907BFA-4E92-4FC8-B50E-91B3F79EFDE1}" type="presParOf" srcId="{2C5AFFE3-4DD6-49DB-9A73-89BC33591414}" destId="{082E3809-5579-4DA6-AEA1-5460C99A02AF}" srcOrd="0" destOrd="0" presId="urn:microsoft.com/office/officeart/2005/8/layout/radial1"/>
    <dgm:cxn modelId="{DA7A49D8-C764-444F-8535-D15A67FAE34F}" type="presParOf" srcId="{A431B657-D412-4FEF-8FCE-BA3D00442AF7}" destId="{D9AC4BAE-E2DA-439D-AB12-107E39D0E058}" srcOrd="4" destOrd="0" presId="urn:microsoft.com/office/officeart/2005/8/layout/radial1"/>
    <dgm:cxn modelId="{4E2DFAF0-4FE0-431F-B322-1375FA1D6B92}" type="presParOf" srcId="{A431B657-D412-4FEF-8FCE-BA3D00442AF7}" destId="{609C9FF8-0222-4B30-AC58-C57CC41F9EBF}" srcOrd="5" destOrd="0" presId="urn:microsoft.com/office/officeart/2005/8/layout/radial1"/>
    <dgm:cxn modelId="{B36BE771-6DF0-4551-92C9-A14FDF8DA683}" type="presParOf" srcId="{609C9FF8-0222-4B30-AC58-C57CC41F9EBF}" destId="{92F5AD99-9F5D-41D0-96F9-3DAF4331336B}" srcOrd="0" destOrd="0" presId="urn:microsoft.com/office/officeart/2005/8/layout/radial1"/>
    <dgm:cxn modelId="{4A77D930-68CC-4B79-8231-FD70BABC58AD}" type="presParOf" srcId="{A431B657-D412-4FEF-8FCE-BA3D00442AF7}" destId="{19B11CB8-96E1-447B-AE1A-0ECC76A0B829}" srcOrd="6" destOrd="0" presId="urn:microsoft.com/office/officeart/2005/8/layout/radial1"/>
    <dgm:cxn modelId="{2AA6F0E1-4A70-4F59-978F-550D2F4689A8}" type="presParOf" srcId="{A431B657-D412-4FEF-8FCE-BA3D00442AF7}" destId="{46719C6C-DD3A-4795-BC50-477775D8F6C3}" srcOrd="7" destOrd="0" presId="urn:microsoft.com/office/officeart/2005/8/layout/radial1"/>
    <dgm:cxn modelId="{C09C3E1E-06DF-40ED-B171-DED5FA2C8345}" type="presParOf" srcId="{46719C6C-DD3A-4795-BC50-477775D8F6C3}" destId="{9CCD4B5F-4D5B-4685-A744-D876BAB43F2B}" srcOrd="0" destOrd="0" presId="urn:microsoft.com/office/officeart/2005/8/layout/radial1"/>
    <dgm:cxn modelId="{42D31DA4-F747-468C-B048-89E9A28F8861}" type="presParOf" srcId="{A431B657-D412-4FEF-8FCE-BA3D00442AF7}" destId="{F780D3D0-68A0-4CAE-9038-0FB3BCBDF223}" srcOrd="8" destOrd="0" presId="urn:microsoft.com/office/officeart/2005/8/layout/radial1"/>
    <dgm:cxn modelId="{5E6E3B63-6DE4-4627-922F-38AFBEE90C86}" type="presParOf" srcId="{A431B657-D412-4FEF-8FCE-BA3D00442AF7}" destId="{9232975D-9CE6-4467-B24B-194F4796F6AB}" srcOrd="9" destOrd="0" presId="urn:microsoft.com/office/officeart/2005/8/layout/radial1"/>
    <dgm:cxn modelId="{A0C6AEE3-5AD6-4B6F-AB6B-E14E1E806F1F}" type="presParOf" srcId="{9232975D-9CE6-4467-B24B-194F4796F6AB}" destId="{809755CB-1020-4E1B-9E9C-29FA6A6F8012}" srcOrd="0" destOrd="0" presId="urn:microsoft.com/office/officeart/2005/8/layout/radial1"/>
    <dgm:cxn modelId="{F847D9CD-E865-4BEE-8B3E-7F3CC26DF2A5}" type="presParOf" srcId="{A431B657-D412-4FEF-8FCE-BA3D00442AF7}" destId="{791EF390-B68E-4622-ACC8-EFAAE320436F}" srcOrd="10" destOrd="0" presId="urn:microsoft.com/office/officeart/2005/8/layout/radial1"/>
    <dgm:cxn modelId="{BC08CED2-8BBA-408C-A8CF-5932A695779D}" type="presParOf" srcId="{A431B657-D412-4FEF-8FCE-BA3D00442AF7}" destId="{891A7B20-2FCF-41E3-9802-84F12BA39F02}" srcOrd="11" destOrd="0" presId="urn:microsoft.com/office/officeart/2005/8/layout/radial1"/>
    <dgm:cxn modelId="{F263CA0C-25E3-437A-ACD3-A090A5B11F76}" type="presParOf" srcId="{891A7B20-2FCF-41E3-9802-84F12BA39F02}" destId="{E8D7B9C9-59E9-4A76-A01A-84AE8AF5C167}" srcOrd="0" destOrd="0" presId="urn:microsoft.com/office/officeart/2005/8/layout/radial1"/>
    <dgm:cxn modelId="{890D9D49-893D-48A3-8F2B-BD352027FA97}" type="presParOf" srcId="{A431B657-D412-4FEF-8FCE-BA3D00442AF7}" destId="{8AACA691-42B3-4BB2-8A7F-BE250C09D1E1}"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0ED6F4-F5FD-4749-A5A1-1ED14F2A2014}" type="doc">
      <dgm:prSet loTypeId="urn:microsoft.com/office/officeart/2005/8/layout/radial5" loCatId="relationship" qsTypeId="urn:microsoft.com/office/officeart/2005/8/quickstyle/simple1" qsCatId="simple" csTypeId="urn:microsoft.com/office/officeart/2005/8/colors/accent2_1" csCatId="accent2" phldr="1"/>
      <dgm:spPr/>
      <dgm:t>
        <a:bodyPr/>
        <a:lstStyle/>
        <a:p>
          <a:endParaRPr lang="zh-CN" altLang="en-US"/>
        </a:p>
      </dgm:t>
    </dgm:pt>
    <dgm:pt modelId="{192ABBB3-960E-4FD5-A28A-B2298A44692A}">
      <dgm:prSet phldrT="[文本]" custT="1"/>
      <dgm:spPr/>
      <dgm:t>
        <a:bodyPr/>
        <a:lstStyle/>
        <a:p>
          <a:r>
            <a:rPr lang="en-US" altLang="zh-CN" sz="1200" dirty="0" smtClean="0">
              <a:solidFill>
                <a:schemeClr val="bg2"/>
              </a:solidFill>
            </a:rPr>
            <a:t>Toolkits for countering spam</a:t>
          </a:r>
          <a:endParaRPr lang="zh-CN" altLang="en-US" sz="1200" dirty="0">
            <a:solidFill>
              <a:schemeClr val="bg2"/>
            </a:solidFill>
          </a:endParaRPr>
        </a:p>
      </dgm:t>
    </dgm:pt>
    <dgm:pt modelId="{D0465E44-67EE-4757-AD85-90F457D53A65}" type="parTrans" cxnId="{D9418146-78B4-494E-AA28-34504C6D779B}">
      <dgm:prSet/>
      <dgm:spPr/>
      <dgm:t>
        <a:bodyPr/>
        <a:lstStyle/>
        <a:p>
          <a:endParaRPr lang="zh-CN" altLang="en-US" sz="1200"/>
        </a:p>
      </dgm:t>
    </dgm:pt>
    <dgm:pt modelId="{7069879D-BA56-42A1-A250-4F13987A74BD}" type="sibTrans" cxnId="{D9418146-78B4-494E-AA28-34504C6D779B}">
      <dgm:prSet/>
      <dgm:spPr/>
      <dgm:t>
        <a:bodyPr/>
        <a:lstStyle/>
        <a:p>
          <a:endParaRPr lang="zh-CN" altLang="en-US" sz="1200"/>
        </a:p>
      </dgm:t>
    </dgm:pt>
    <dgm:pt modelId="{0D91D852-ABAA-416E-B1DA-1B4586AA8E6F}">
      <dgm:prSet phldrT="[文本]" custT="1"/>
      <dgm:spPr/>
      <dgm:t>
        <a:bodyPr/>
        <a:lstStyle/>
        <a:p>
          <a:r>
            <a:rPr lang="en-US" altLang="zh-CN" sz="1200" baseline="0" dirty="0" smtClean="0">
              <a:solidFill>
                <a:schemeClr val="bg2"/>
              </a:solidFill>
              <a:ea typeface="宋体" charset="-122"/>
            </a:rPr>
            <a:t>Regulation</a:t>
          </a:r>
          <a:endParaRPr lang="zh-CN" altLang="en-US" sz="1200" baseline="0" dirty="0">
            <a:solidFill>
              <a:schemeClr val="bg2"/>
            </a:solidFill>
          </a:endParaRPr>
        </a:p>
      </dgm:t>
    </dgm:pt>
    <dgm:pt modelId="{51A16FC0-4A06-4933-92AF-44F5BA0208C7}" type="parTrans" cxnId="{5AD1C54D-1FD1-46F0-86D0-68BF13FAEF73}">
      <dgm:prSet custT="1"/>
      <dgm:spPr/>
      <dgm:t>
        <a:bodyPr/>
        <a:lstStyle/>
        <a:p>
          <a:endParaRPr lang="zh-CN" altLang="en-US" sz="1200"/>
        </a:p>
      </dgm:t>
    </dgm:pt>
    <dgm:pt modelId="{672DDF95-F5AA-4C0F-A8B5-BCAAE9E55D07}" type="sibTrans" cxnId="{5AD1C54D-1FD1-46F0-86D0-68BF13FAEF73}">
      <dgm:prSet/>
      <dgm:spPr/>
      <dgm:t>
        <a:bodyPr/>
        <a:lstStyle/>
        <a:p>
          <a:endParaRPr lang="zh-CN" altLang="en-US" sz="1200"/>
        </a:p>
      </dgm:t>
    </dgm:pt>
    <dgm:pt modelId="{8F4DF0C5-B818-42B3-95BB-A6EA958235D9}">
      <dgm:prSet phldrT="[文本]" custT="1"/>
      <dgm:spPr/>
      <dgm:t>
        <a:bodyPr/>
        <a:lstStyle/>
        <a:p>
          <a:r>
            <a:rPr lang="en-US" altLang="zh-CN" sz="1200" baseline="0" dirty="0" smtClean="0">
              <a:solidFill>
                <a:schemeClr val="bg2"/>
              </a:solidFill>
              <a:ea typeface="宋体" charset="-122"/>
            </a:rPr>
            <a:t>Enforcement</a:t>
          </a:r>
          <a:endParaRPr lang="zh-CN" altLang="en-US" sz="1200" baseline="0" dirty="0">
            <a:solidFill>
              <a:schemeClr val="bg2"/>
            </a:solidFill>
          </a:endParaRPr>
        </a:p>
      </dgm:t>
    </dgm:pt>
    <dgm:pt modelId="{A54D8DCD-9988-462D-BC7B-E438A87E9BD3}" type="parTrans" cxnId="{5754713A-7210-4EEA-9BB9-A56FE78BA4B3}">
      <dgm:prSet custT="1"/>
      <dgm:spPr/>
      <dgm:t>
        <a:bodyPr/>
        <a:lstStyle/>
        <a:p>
          <a:endParaRPr lang="zh-CN" altLang="en-US" sz="1200"/>
        </a:p>
      </dgm:t>
    </dgm:pt>
    <dgm:pt modelId="{A4BDC2BA-31FB-470D-9D08-C6E5E113F908}" type="sibTrans" cxnId="{5754713A-7210-4EEA-9BB9-A56FE78BA4B3}">
      <dgm:prSet/>
      <dgm:spPr/>
      <dgm:t>
        <a:bodyPr/>
        <a:lstStyle/>
        <a:p>
          <a:endParaRPr lang="zh-CN" altLang="en-US" sz="1200"/>
        </a:p>
      </dgm:t>
    </dgm:pt>
    <dgm:pt modelId="{2A82F4BE-7695-48C8-B80B-3E3791AF53F3}">
      <dgm:prSet phldrT="[文本]" custT="1"/>
      <dgm:spPr/>
      <dgm:t>
        <a:bodyPr/>
        <a:lstStyle/>
        <a:p>
          <a:r>
            <a:rPr lang="en-US" altLang="zh-CN" sz="1200" baseline="0" dirty="0" smtClean="0">
              <a:solidFill>
                <a:schemeClr val="bg2"/>
              </a:solidFill>
              <a:ea typeface="宋体" charset="-122"/>
            </a:rPr>
            <a:t>Industry driven initiatives</a:t>
          </a:r>
          <a:endParaRPr lang="zh-CN" altLang="en-US" sz="1200" baseline="0" dirty="0">
            <a:solidFill>
              <a:schemeClr val="bg2"/>
            </a:solidFill>
          </a:endParaRPr>
        </a:p>
      </dgm:t>
    </dgm:pt>
    <dgm:pt modelId="{76F5DEE4-FB3F-4960-8298-409AB6B63DC2}" type="parTrans" cxnId="{8D659005-8A83-47E4-9AB8-017108525938}">
      <dgm:prSet custT="1"/>
      <dgm:spPr/>
      <dgm:t>
        <a:bodyPr/>
        <a:lstStyle/>
        <a:p>
          <a:endParaRPr lang="zh-CN" altLang="en-US" sz="1200"/>
        </a:p>
      </dgm:t>
    </dgm:pt>
    <dgm:pt modelId="{ED8D9853-91CA-478D-ADD3-ACD034C76ED9}" type="sibTrans" cxnId="{8D659005-8A83-47E4-9AB8-017108525938}">
      <dgm:prSet/>
      <dgm:spPr/>
      <dgm:t>
        <a:bodyPr/>
        <a:lstStyle/>
        <a:p>
          <a:endParaRPr lang="zh-CN" altLang="en-US" sz="1200"/>
        </a:p>
      </dgm:t>
    </dgm:pt>
    <dgm:pt modelId="{7520FAA7-4034-4065-B0FA-855E5B75EF37}">
      <dgm:prSet phldrT="[文本]" custT="1"/>
      <dgm:spPr>
        <a:ln>
          <a:solidFill>
            <a:srgbClr val="FF0000"/>
          </a:solidFill>
        </a:ln>
      </dgm:spPr>
      <dgm:t>
        <a:bodyPr/>
        <a:lstStyle/>
        <a:p>
          <a:r>
            <a:rPr lang="en-US" altLang="zh-CN" sz="1200" smtClean="0">
              <a:solidFill>
                <a:srgbClr val="FF0000"/>
              </a:solidFill>
              <a:ea typeface="宋体" charset="-122"/>
            </a:rPr>
            <a:t>Technical solutions</a:t>
          </a:r>
          <a:endParaRPr lang="zh-CN" altLang="en-US" sz="1200">
            <a:solidFill>
              <a:srgbClr val="FF0000"/>
            </a:solidFill>
          </a:endParaRPr>
        </a:p>
      </dgm:t>
    </dgm:pt>
    <dgm:pt modelId="{DF0D79F2-1CA4-492F-8F18-EF65269162B1}" type="parTrans" cxnId="{D904F98A-B530-4518-86A9-B67B47A19CAE}">
      <dgm:prSet custT="1"/>
      <dgm:spPr/>
      <dgm:t>
        <a:bodyPr/>
        <a:lstStyle/>
        <a:p>
          <a:endParaRPr lang="zh-CN" altLang="en-US" sz="1200"/>
        </a:p>
      </dgm:t>
    </dgm:pt>
    <dgm:pt modelId="{3FEE3C6E-2892-445C-A87D-3E38D09636A2}" type="sibTrans" cxnId="{D904F98A-B530-4518-86A9-B67B47A19CAE}">
      <dgm:prSet/>
      <dgm:spPr/>
      <dgm:t>
        <a:bodyPr/>
        <a:lstStyle/>
        <a:p>
          <a:endParaRPr lang="zh-CN" altLang="en-US" sz="1200"/>
        </a:p>
      </dgm:t>
    </dgm:pt>
    <dgm:pt modelId="{0C0E1127-0A13-4C13-969D-35DA760C2BB8}">
      <dgm:prSet phldrT="[文本]" custT="1"/>
      <dgm:spPr/>
      <dgm:t>
        <a:bodyPr/>
        <a:lstStyle/>
        <a:p>
          <a:r>
            <a:rPr lang="en-US" altLang="zh-CN" sz="1200" baseline="0" smtClean="0">
              <a:solidFill>
                <a:schemeClr val="bg2"/>
              </a:solidFill>
              <a:ea typeface="宋体" charset="-122"/>
            </a:rPr>
            <a:t>Education and awareness</a:t>
          </a:r>
          <a:endParaRPr lang="zh-CN" altLang="en-US" sz="1200" baseline="0">
            <a:solidFill>
              <a:schemeClr val="bg2"/>
            </a:solidFill>
          </a:endParaRPr>
        </a:p>
      </dgm:t>
    </dgm:pt>
    <dgm:pt modelId="{6441ADEA-649B-4D41-8FD6-4819E6563B80}" type="parTrans" cxnId="{3CAC0789-D049-48C0-9074-ACFE35F0B34E}">
      <dgm:prSet custT="1"/>
      <dgm:spPr/>
      <dgm:t>
        <a:bodyPr/>
        <a:lstStyle/>
        <a:p>
          <a:endParaRPr lang="zh-CN" altLang="en-US" sz="1200"/>
        </a:p>
      </dgm:t>
    </dgm:pt>
    <dgm:pt modelId="{B2E6199E-F408-4055-BB64-417C4ACDD441}" type="sibTrans" cxnId="{3CAC0789-D049-48C0-9074-ACFE35F0B34E}">
      <dgm:prSet/>
      <dgm:spPr/>
      <dgm:t>
        <a:bodyPr/>
        <a:lstStyle/>
        <a:p>
          <a:endParaRPr lang="zh-CN" altLang="en-US" sz="1200"/>
        </a:p>
      </dgm:t>
    </dgm:pt>
    <dgm:pt modelId="{3340C828-8854-4415-9A4A-CD3F783AF03D}">
      <dgm:prSet phldrT="[文本]" custT="1"/>
      <dgm:spPr/>
      <dgm:t>
        <a:bodyPr/>
        <a:lstStyle/>
        <a:p>
          <a:r>
            <a:rPr lang="en-US" altLang="zh-CN" sz="1200" baseline="0" dirty="0" smtClean="0">
              <a:solidFill>
                <a:schemeClr val="bg2"/>
              </a:solidFill>
              <a:ea typeface="宋体" charset="-122"/>
            </a:rPr>
            <a:t>Co-operative partnerships </a:t>
          </a:r>
          <a:endParaRPr lang="zh-CN" altLang="en-US" sz="1200" baseline="0" dirty="0">
            <a:solidFill>
              <a:schemeClr val="bg2"/>
            </a:solidFill>
          </a:endParaRPr>
        </a:p>
      </dgm:t>
    </dgm:pt>
    <dgm:pt modelId="{954073E7-2A43-4E4A-BE0B-E93606549406}" type="parTrans" cxnId="{E62A0F65-1B88-4346-9ED7-026DFCC5E507}">
      <dgm:prSet custT="1"/>
      <dgm:spPr/>
      <dgm:t>
        <a:bodyPr/>
        <a:lstStyle/>
        <a:p>
          <a:endParaRPr lang="zh-CN" altLang="en-US" sz="1200"/>
        </a:p>
      </dgm:t>
    </dgm:pt>
    <dgm:pt modelId="{19FBDB4C-CD18-4B75-8389-C1B6656C5405}" type="sibTrans" cxnId="{E62A0F65-1B88-4346-9ED7-026DFCC5E507}">
      <dgm:prSet/>
      <dgm:spPr/>
      <dgm:t>
        <a:bodyPr/>
        <a:lstStyle/>
        <a:p>
          <a:endParaRPr lang="zh-CN" altLang="en-US" sz="1200"/>
        </a:p>
      </dgm:t>
    </dgm:pt>
    <dgm:pt modelId="{6AC5AEEC-9BF2-4353-B977-E3D2FF5A579A}" type="pres">
      <dgm:prSet presAssocID="{850ED6F4-F5FD-4749-A5A1-1ED14F2A2014}" presName="Name0" presStyleCnt="0">
        <dgm:presLayoutVars>
          <dgm:chMax val="1"/>
          <dgm:dir/>
          <dgm:animLvl val="ctr"/>
          <dgm:resizeHandles val="exact"/>
        </dgm:presLayoutVars>
      </dgm:prSet>
      <dgm:spPr/>
      <dgm:t>
        <a:bodyPr/>
        <a:lstStyle/>
        <a:p>
          <a:endParaRPr lang="zh-CN" altLang="en-US"/>
        </a:p>
      </dgm:t>
    </dgm:pt>
    <dgm:pt modelId="{E4E3350B-9E41-43B3-B4B9-F3A41BECD7DD}" type="pres">
      <dgm:prSet presAssocID="{192ABBB3-960E-4FD5-A28A-B2298A44692A}" presName="centerShape" presStyleLbl="node0" presStyleIdx="0" presStyleCnt="1"/>
      <dgm:spPr/>
      <dgm:t>
        <a:bodyPr/>
        <a:lstStyle/>
        <a:p>
          <a:endParaRPr lang="zh-CN" altLang="en-US"/>
        </a:p>
      </dgm:t>
    </dgm:pt>
    <dgm:pt modelId="{F917B1E1-2E04-43DA-8CFB-768E9B5573F0}" type="pres">
      <dgm:prSet presAssocID="{51A16FC0-4A06-4933-92AF-44F5BA0208C7}" presName="parTrans" presStyleLbl="sibTrans2D1" presStyleIdx="0" presStyleCnt="6"/>
      <dgm:spPr/>
      <dgm:t>
        <a:bodyPr/>
        <a:lstStyle/>
        <a:p>
          <a:endParaRPr lang="zh-CN" altLang="en-US"/>
        </a:p>
      </dgm:t>
    </dgm:pt>
    <dgm:pt modelId="{AACE3D85-2179-4637-B360-662427D3075C}" type="pres">
      <dgm:prSet presAssocID="{51A16FC0-4A06-4933-92AF-44F5BA0208C7}" presName="connectorText" presStyleLbl="sibTrans2D1" presStyleIdx="0" presStyleCnt="6"/>
      <dgm:spPr/>
      <dgm:t>
        <a:bodyPr/>
        <a:lstStyle/>
        <a:p>
          <a:endParaRPr lang="zh-CN" altLang="en-US"/>
        </a:p>
      </dgm:t>
    </dgm:pt>
    <dgm:pt modelId="{B157B36A-428D-484F-BD85-C3DC8637064A}" type="pres">
      <dgm:prSet presAssocID="{0D91D852-ABAA-416E-B1DA-1B4586AA8E6F}" presName="node" presStyleLbl="node1" presStyleIdx="0" presStyleCnt="6">
        <dgm:presLayoutVars>
          <dgm:bulletEnabled val="1"/>
        </dgm:presLayoutVars>
      </dgm:prSet>
      <dgm:spPr/>
      <dgm:t>
        <a:bodyPr/>
        <a:lstStyle/>
        <a:p>
          <a:endParaRPr lang="zh-CN" altLang="en-US"/>
        </a:p>
      </dgm:t>
    </dgm:pt>
    <dgm:pt modelId="{1C963073-E714-4F60-8DC4-808688BB1A31}" type="pres">
      <dgm:prSet presAssocID="{A54D8DCD-9988-462D-BC7B-E438A87E9BD3}" presName="parTrans" presStyleLbl="sibTrans2D1" presStyleIdx="1" presStyleCnt="6"/>
      <dgm:spPr/>
      <dgm:t>
        <a:bodyPr/>
        <a:lstStyle/>
        <a:p>
          <a:endParaRPr lang="zh-CN" altLang="en-US"/>
        </a:p>
      </dgm:t>
    </dgm:pt>
    <dgm:pt modelId="{38A8FA37-5CAD-4518-AEE6-7FCF775076C4}" type="pres">
      <dgm:prSet presAssocID="{A54D8DCD-9988-462D-BC7B-E438A87E9BD3}" presName="connectorText" presStyleLbl="sibTrans2D1" presStyleIdx="1" presStyleCnt="6"/>
      <dgm:spPr/>
      <dgm:t>
        <a:bodyPr/>
        <a:lstStyle/>
        <a:p>
          <a:endParaRPr lang="zh-CN" altLang="en-US"/>
        </a:p>
      </dgm:t>
    </dgm:pt>
    <dgm:pt modelId="{1EAD4375-FF2C-438A-8336-B9244989A6D9}" type="pres">
      <dgm:prSet presAssocID="{8F4DF0C5-B818-42B3-95BB-A6EA958235D9}" presName="node" presStyleLbl="node1" presStyleIdx="1" presStyleCnt="6">
        <dgm:presLayoutVars>
          <dgm:bulletEnabled val="1"/>
        </dgm:presLayoutVars>
      </dgm:prSet>
      <dgm:spPr/>
      <dgm:t>
        <a:bodyPr/>
        <a:lstStyle/>
        <a:p>
          <a:endParaRPr lang="zh-CN" altLang="en-US"/>
        </a:p>
      </dgm:t>
    </dgm:pt>
    <dgm:pt modelId="{3E656CBE-5E16-4727-8808-DBEF4345512B}" type="pres">
      <dgm:prSet presAssocID="{76F5DEE4-FB3F-4960-8298-409AB6B63DC2}" presName="parTrans" presStyleLbl="sibTrans2D1" presStyleIdx="2" presStyleCnt="6"/>
      <dgm:spPr/>
      <dgm:t>
        <a:bodyPr/>
        <a:lstStyle/>
        <a:p>
          <a:endParaRPr lang="zh-CN" altLang="en-US"/>
        </a:p>
      </dgm:t>
    </dgm:pt>
    <dgm:pt modelId="{E1098DAD-E5B8-4987-A857-D9CA5E285406}" type="pres">
      <dgm:prSet presAssocID="{76F5DEE4-FB3F-4960-8298-409AB6B63DC2}" presName="connectorText" presStyleLbl="sibTrans2D1" presStyleIdx="2" presStyleCnt="6"/>
      <dgm:spPr/>
      <dgm:t>
        <a:bodyPr/>
        <a:lstStyle/>
        <a:p>
          <a:endParaRPr lang="zh-CN" altLang="en-US"/>
        </a:p>
      </dgm:t>
    </dgm:pt>
    <dgm:pt modelId="{6CBAB7C5-267B-40BB-88CD-19B11229CA45}" type="pres">
      <dgm:prSet presAssocID="{2A82F4BE-7695-48C8-B80B-3E3791AF53F3}" presName="node" presStyleLbl="node1" presStyleIdx="2" presStyleCnt="6">
        <dgm:presLayoutVars>
          <dgm:bulletEnabled val="1"/>
        </dgm:presLayoutVars>
      </dgm:prSet>
      <dgm:spPr/>
      <dgm:t>
        <a:bodyPr/>
        <a:lstStyle/>
        <a:p>
          <a:endParaRPr lang="zh-CN" altLang="en-US"/>
        </a:p>
      </dgm:t>
    </dgm:pt>
    <dgm:pt modelId="{9136F8FD-69CD-44E9-A208-6BBA36B1F8BC}" type="pres">
      <dgm:prSet presAssocID="{DF0D79F2-1CA4-492F-8F18-EF65269162B1}" presName="parTrans" presStyleLbl="sibTrans2D1" presStyleIdx="3" presStyleCnt="6"/>
      <dgm:spPr/>
      <dgm:t>
        <a:bodyPr/>
        <a:lstStyle/>
        <a:p>
          <a:endParaRPr lang="zh-CN" altLang="en-US"/>
        </a:p>
      </dgm:t>
    </dgm:pt>
    <dgm:pt modelId="{B6689738-CAFD-4590-B30C-4F291BF6ABFC}" type="pres">
      <dgm:prSet presAssocID="{DF0D79F2-1CA4-492F-8F18-EF65269162B1}" presName="connectorText" presStyleLbl="sibTrans2D1" presStyleIdx="3" presStyleCnt="6"/>
      <dgm:spPr/>
      <dgm:t>
        <a:bodyPr/>
        <a:lstStyle/>
        <a:p>
          <a:endParaRPr lang="zh-CN" altLang="en-US"/>
        </a:p>
      </dgm:t>
    </dgm:pt>
    <dgm:pt modelId="{407D1A42-E31A-4D8F-BD4F-D4307D707472}" type="pres">
      <dgm:prSet presAssocID="{7520FAA7-4034-4065-B0FA-855E5B75EF37}" presName="node" presStyleLbl="node1" presStyleIdx="3" presStyleCnt="6">
        <dgm:presLayoutVars>
          <dgm:bulletEnabled val="1"/>
        </dgm:presLayoutVars>
      </dgm:prSet>
      <dgm:spPr/>
      <dgm:t>
        <a:bodyPr/>
        <a:lstStyle/>
        <a:p>
          <a:endParaRPr lang="zh-CN" altLang="en-US"/>
        </a:p>
      </dgm:t>
    </dgm:pt>
    <dgm:pt modelId="{3470D701-69D9-4210-B49A-F6445EDD203C}" type="pres">
      <dgm:prSet presAssocID="{6441ADEA-649B-4D41-8FD6-4819E6563B80}" presName="parTrans" presStyleLbl="sibTrans2D1" presStyleIdx="4" presStyleCnt="6"/>
      <dgm:spPr/>
      <dgm:t>
        <a:bodyPr/>
        <a:lstStyle/>
        <a:p>
          <a:endParaRPr lang="zh-CN" altLang="en-US"/>
        </a:p>
      </dgm:t>
    </dgm:pt>
    <dgm:pt modelId="{BF81F808-77BA-4BF5-BBF7-A813B2A5F743}" type="pres">
      <dgm:prSet presAssocID="{6441ADEA-649B-4D41-8FD6-4819E6563B80}" presName="connectorText" presStyleLbl="sibTrans2D1" presStyleIdx="4" presStyleCnt="6"/>
      <dgm:spPr/>
      <dgm:t>
        <a:bodyPr/>
        <a:lstStyle/>
        <a:p>
          <a:endParaRPr lang="zh-CN" altLang="en-US"/>
        </a:p>
      </dgm:t>
    </dgm:pt>
    <dgm:pt modelId="{1DF5498D-3F33-4F0E-8CD9-CA3CEDBA993A}" type="pres">
      <dgm:prSet presAssocID="{0C0E1127-0A13-4C13-969D-35DA760C2BB8}" presName="node" presStyleLbl="node1" presStyleIdx="4" presStyleCnt="6">
        <dgm:presLayoutVars>
          <dgm:bulletEnabled val="1"/>
        </dgm:presLayoutVars>
      </dgm:prSet>
      <dgm:spPr/>
      <dgm:t>
        <a:bodyPr/>
        <a:lstStyle/>
        <a:p>
          <a:endParaRPr lang="zh-CN" altLang="en-US"/>
        </a:p>
      </dgm:t>
    </dgm:pt>
    <dgm:pt modelId="{A8D03339-5668-4CF6-995D-B96C3C2768CC}" type="pres">
      <dgm:prSet presAssocID="{954073E7-2A43-4E4A-BE0B-E93606549406}" presName="parTrans" presStyleLbl="sibTrans2D1" presStyleIdx="5" presStyleCnt="6"/>
      <dgm:spPr/>
      <dgm:t>
        <a:bodyPr/>
        <a:lstStyle/>
        <a:p>
          <a:endParaRPr lang="zh-CN" altLang="en-US"/>
        </a:p>
      </dgm:t>
    </dgm:pt>
    <dgm:pt modelId="{49A1403B-7931-45DE-8C45-6AC231A2B556}" type="pres">
      <dgm:prSet presAssocID="{954073E7-2A43-4E4A-BE0B-E93606549406}" presName="connectorText" presStyleLbl="sibTrans2D1" presStyleIdx="5" presStyleCnt="6"/>
      <dgm:spPr/>
      <dgm:t>
        <a:bodyPr/>
        <a:lstStyle/>
        <a:p>
          <a:endParaRPr lang="zh-CN" altLang="en-US"/>
        </a:p>
      </dgm:t>
    </dgm:pt>
    <dgm:pt modelId="{63CD9CCE-882A-4323-8A9B-6982BFBF2E4C}" type="pres">
      <dgm:prSet presAssocID="{3340C828-8854-4415-9A4A-CD3F783AF03D}" presName="node" presStyleLbl="node1" presStyleIdx="5" presStyleCnt="6">
        <dgm:presLayoutVars>
          <dgm:bulletEnabled val="1"/>
        </dgm:presLayoutVars>
      </dgm:prSet>
      <dgm:spPr/>
      <dgm:t>
        <a:bodyPr/>
        <a:lstStyle/>
        <a:p>
          <a:endParaRPr lang="zh-CN" altLang="en-US"/>
        </a:p>
      </dgm:t>
    </dgm:pt>
  </dgm:ptLst>
  <dgm:cxnLst>
    <dgm:cxn modelId="{0B759AB5-9695-4B38-8FE6-1010EF3AD931}" type="presOf" srcId="{7520FAA7-4034-4065-B0FA-855E5B75EF37}" destId="{407D1A42-E31A-4D8F-BD4F-D4307D707472}" srcOrd="0" destOrd="0" presId="urn:microsoft.com/office/officeart/2005/8/layout/radial5"/>
    <dgm:cxn modelId="{21BDBE67-56E2-4A65-8FD8-894C551A48A4}" type="presOf" srcId="{DF0D79F2-1CA4-492F-8F18-EF65269162B1}" destId="{9136F8FD-69CD-44E9-A208-6BBA36B1F8BC}" srcOrd="0" destOrd="0" presId="urn:microsoft.com/office/officeart/2005/8/layout/radial5"/>
    <dgm:cxn modelId="{CF8DA3B7-9319-4B4B-A307-5E9DF5905191}" type="presOf" srcId="{DF0D79F2-1CA4-492F-8F18-EF65269162B1}" destId="{B6689738-CAFD-4590-B30C-4F291BF6ABFC}" srcOrd="1" destOrd="0" presId="urn:microsoft.com/office/officeart/2005/8/layout/radial5"/>
    <dgm:cxn modelId="{EB6B952F-F695-4EC8-BA41-3519234D8557}" type="presOf" srcId="{6441ADEA-649B-4D41-8FD6-4819E6563B80}" destId="{3470D701-69D9-4210-B49A-F6445EDD203C}" srcOrd="0" destOrd="0" presId="urn:microsoft.com/office/officeart/2005/8/layout/radial5"/>
    <dgm:cxn modelId="{9A74DA93-0E94-4968-8D41-C90B85CE5552}" type="presOf" srcId="{6441ADEA-649B-4D41-8FD6-4819E6563B80}" destId="{BF81F808-77BA-4BF5-BBF7-A813B2A5F743}" srcOrd="1" destOrd="0" presId="urn:microsoft.com/office/officeart/2005/8/layout/radial5"/>
    <dgm:cxn modelId="{D2D232EC-28ED-4AD2-9434-E85E1EDE01B8}" type="presOf" srcId="{954073E7-2A43-4E4A-BE0B-E93606549406}" destId="{A8D03339-5668-4CF6-995D-B96C3C2768CC}" srcOrd="0" destOrd="0" presId="urn:microsoft.com/office/officeart/2005/8/layout/radial5"/>
    <dgm:cxn modelId="{C67AD908-4191-455A-BC6D-D65B5510536A}" type="presOf" srcId="{51A16FC0-4A06-4933-92AF-44F5BA0208C7}" destId="{F917B1E1-2E04-43DA-8CFB-768E9B5573F0}" srcOrd="0" destOrd="0" presId="urn:microsoft.com/office/officeart/2005/8/layout/radial5"/>
    <dgm:cxn modelId="{8D659005-8A83-47E4-9AB8-017108525938}" srcId="{192ABBB3-960E-4FD5-A28A-B2298A44692A}" destId="{2A82F4BE-7695-48C8-B80B-3E3791AF53F3}" srcOrd="2" destOrd="0" parTransId="{76F5DEE4-FB3F-4960-8298-409AB6B63DC2}" sibTransId="{ED8D9853-91CA-478D-ADD3-ACD034C76ED9}"/>
    <dgm:cxn modelId="{6BE7A655-A05E-4442-8F1F-3E18E6C13CC3}" type="presOf" srcId="{850ED6F4-F5FD-4749-A5A1-1ED14F2A2014}" destId="{6AC5AEEC-9BF2-4353-B977-E3D2FF5A579A}" srcOrd="0" destOrd="0" presId="urn:microsoft.com/office/officeart/2005/8/layout/radial5"/>
    <dgm:cxn modelId="{D9418146-78B4-494E-AA28-34504C6D779B}" srcId="{850ED6F4-F5FD-4749-A5A1-1ED14F2A2014}" destId="{192ABBB3-960E-4FD5-A28A-B2298A44692A}" srcOrd="0" destOrd="0" parTransId="{D0465E44-67EE-4757-AD85-90F457D53A65}" sibTransId="{7069879D-BA56-42A1-A250-4F13987A74BD}"/>
    <dgm:cxn modelId="{569B7BDF-7E14-4E98-AD20-2AA9D3C8A5B9}" type="presOf" srcId="{8F4DF0C5-B818-42B3-95BB-A6EA958235D9}" destId="{1EAD4375-FF2C-438A-8336-B9244989A6D9}" srcOrd="0" destOrd="0" presId="urn:microsoft.com/office/officeart/2005/8/layout/radial5"/>
    <dgm:cxn modelId="{7B36B187-3A9C-4A9A-ADDA-6E546338C306}" type="presOf" srcId="{2A82F4BE-7695-48C8-B80B-3E3791AF53F3}" destId="{6CBAB7C5-267B-40BB-88CD-19B11229CA45}" srcOrd="0" destOrd="0" presId="urn:microsoft.com/office/officeart/2005/8/layout/radial5"/>
    <dgm:cxn modelId="{5754713A-7210-4EEA-9BB9-A56FE78BA4B3}" srcId="{192ABBB3-960E-4FD5-A28A-B2298A44692A}" destId="{8F4DF0C5-B818-42B3-95BB-A6EA958235D9}" srcOrd="1" destOrd="0" parTransId="{A54D8DCD-9988-462D-BC7B-E438A87E9BD3}" sibTransId="{A4BDC2BA-31FB-470D-9D08-C6E5E113F908}"/>
    <dgm:cxn modelId="{3CAC0789-D049-48C0-9074-ACFE35F0B34E}" srcId="{192ABBB3-960E-4FD5-A28A-B2298A44692A}" destId="{0C0E1127-0A13-4C13-969D-35DA760C2BB8}" srcOrd="4" destOrd="0" parTransId="{6441ADEA-649B-4D41-8FD6-4819E6563B80}" sibTransId="{B2E6199E-F408-4055-BB64-417C4ACDD441}"/>
    <dgm:cxn modelId="{5AD1C54D-1FD1-46F0-86D0-68BF13FAEF73}" srcId="{192ABBB3-960E-4FD5-A28A-B2298A44692A}" destId="{0D91D852-ABAA-416E-B1DA-1B4586AA8E6F}" srcOrd="0" destOrd="0" parTransId="{51A16FC0-4A06-4933-92AF-44F5BA0208C7}" sibTransId="{672DDF95-F5AA-4C0F-A8B5-BCAAE9E55D07}"/>
    <dgm:cxn modelId="{2D0C88FD-B4F5-4279-AE0E-0C6F34697546}" type="presOf" srcId="{A54D8DCD-9988-462D-BC7B-E438A87E9BD3}" destId="{1C963073-E714-4F60-8DC4-808688BB1A31}" srcOrd="0" destOrd="0" presId="urn:microsoft.com/office/officeart/2005/8/layout/radial5"/>
    <dgm:cxn modelId="{56D7CFA0-F56A-4E85-9AB8-80DC5106C37E}" type="presOf" srcId="{A54D8DCD-9988-462D-BC7B-E438A87E9BD3}" destId="{38A8FA37-5CAD-4518-AEE6-7FCF775076C4}" srcOrd="1" destOrd="0" presId="urn:microsoft.com/office/officeart/2005/8/layout/radial5"/>
    <dgm:cxn modelId="{59DBA9A1-893D-477E-AE9B-C7578B965AAD}" type="presOf" srcId="{0C0E1127-0A13-4C13-969D-35DA760C2BB8}" destId="{1DF5498D-3F33-4F0E-8CD9-CA3CEDBA993A}" srcOrd="0" destOrd="0" presId="urn:microsoft.com/office/officeart/2005/8/layout/radial5"/>
    <dgm:cxn modelId="{6EA0A825-82CB-4325-8C49-77E00E3E7AE2}" type="presOf" srcId="{76F5DEE4-FB3F-4960-8298-409AB6B63DC2}" destId="{E1098DAD-E5B8-4987-A857-D9CA5E285406}" srcOrd="1" destOrd="0" presId="urn:microsoft.com/office/officeart/2005/8/layout/radial5"/>
    <dgm:cxn modelId="{D904F98A-B530-4518-86A9-B67B47A19CAE}" srcId="{192ABBB3-960E-4FD5-A28A-B2298A44692A}" destId="{7520FAA7-4034-4065-B0FA-855E5B75EF37}" srcOrd="3" destOrd="0" parTransId="{DF0D79F2-1CA4-492F-8F18-EF65269162B1}" sibTransId="{3FEE3C6E-2892-445C-A87D-3E38D09636A2}"/>
    <dgm:cxn modelId="{37EB3D7F-0602-4A32-839B-5A82315E8193}" type="presOf" srcId="{954073E7-2A43-4E4A-BE0B-E93606549406}" destId="{49A1403B-7931-45DE-8C45-6AC231A2B556}" srcOrd="1" destOrd="0" presId="urn:microsoft.com/office/officeart/2005/8/layout/radial5"/>
    <dgm:cxn modelId="{15822E4F-6C58-431B-AAF2-CADBAE12C478}" type="presOf" srcId="{3340C828-8854-4415-9A4A-CD3F783AF03D}" destId="{63CD9CCE-882A-4323-8A9B-6982BFBF2E4C}" srcOrd="0" destOrd="0" presId="urn:microsoft.com/office/officeart/2005/8/layout/radial5"/>
    <dgm:cxn modelId="{03BBB111-8AE7-47BE-A46A-D9612986BC5B}" type="presOf" srcId="{192ABBB3-960E-4FD5-A28A-B2298A44692A}" destId="{E4E3350B-9E41-43B3-B4B9-F3A41BECD7DD}" srcOrd="0" destOrd="0" presId="urn:microsoft.com/office/officeart/2005/8/layout/radial5"/>
    <dgm:cxn modelId="{D00BCE42-59EC-4A98-A291-4AE632516004}" type="presOf" srcId="{51A16FC0-4A06-4933-92AF-44F5BA0208C7}" destId="{AACE3D85-2179-4637-B360-662427D3075C}" srcOrd="1" destOrd="0" presId="urn:microsoft.com/office/officeart/2005/8/layout/radial5"/>
    <dgm:cxn modelId="{FDD80867-C863-483C-B19F-449569F560EC}" type="presOf" srcId="{76F5DEE4-FB3F-4960-8298-409AB6B63DC2}" destId="{3E656CBE-5E16-4727-8808-DBEF4345512B}" srcOrd="0" destOrd="0" presId="urn:microsoft.com/office/officeart/2005/8/layout/radial5"/>
    <dgm:cxn modelId="{1FEC5E64-AF57-4F7C-8C5E-C16B7814E2EF}" type="presOf" srcId="{0D91D852-ABAA-416E-B1DA-1B4586AA8E6F}" destId="{B157B36A-428D-484F-BD85-C3DC8637064A}" srcOrd="0" destOrd="0" presId="urn:microsoft.com/office/officeart/2005/8/layout/radial5"/>
    <dgm:cxn modelId="{E62A0F65-1B88-4346-9ED7-026DFCC5E507}" srcId="{192ABBB3-960E-4FD5-A28A-B2298A44692A}" destId="{3340C828-8854-4415-9A4A-CD3F783AF03D}" srcOrd="5" destOrd="0" parTransId="{954073E7-2A43-4E4A-BE0B-E93606549406}" sibTransId="{19FBDB4C-CD18-4B75-8389-C1B6656C5405}"/>
    <dgm:cxn modelId="{A1B65965-0967-46ED-8CA5-34945BB6D4F6}" type="presParOf" srcId="{6AC5AEEC-9BF2-4353-B977-E3D2FF5A579A}" destId="{E4E3350B-9E41-43B3-B4B9-F3A41BECD7DD}" srcOrd="0" destOrd="0" presId="urn:microsoft.com/office/officeart/2005/8/layout/radial5"/>
    <dgm:cxn modelId="{26534D7F-E374-4901-8A34-0F4AE0352126}" type="presParOf" srcId="{6AC5AEEC-9BF2-4353-B977-E3D2FF5A579A}" destId="{F917B1E1-2E04-43DA-8CFB-768E9B5573F0}" srcOrd="1" destOrd="0" presId="urn:microsoft.com/office/officeart/2005/8/layout/radial5"/>
    <dgm:cxn modelId="{1771FBC6-2CE9-4B5C-9077-FCBD315D457B}" type="presParOf" srcId="{F917B1E1-2E04-43DA-8CFB-768E9B5573F0}" destId="{AACE3D85-2179-4637-B360-662427D3075C}" srcOrd="0" destOrd="0" presId="urn:microsoft.com/office/officeart/2005/8/layout/radial5"/>
    <dgm:cxn modelId="{C4F223CC-B376-4B9E-933E-753559AC1EA9}" type="presParOf" srcId="{6AC5AEEC-9BF2-4353-B977-E3D2FF5A579A}" destId="{B157B36A-428D-484F-BD85-C3DC8637064A}" srcOrd="2" destOrd="0" presId="urn:microsoft.com/office/officeart/2005/8/layout/radial5"/>
    <dgm:cxn modelId="{F35AF0A1-E4A8-4B0C-9571-020DAC701053}" type="presParOf" srcId="{6AC5AEEC-9BF2-4353-B977-E3D2FF5A579A}" destId="{1C963073-E714-4F60-8DC4-808688BB1A31}" srcOrd="3" destOrd="0" presId="urn:microsoft.com/office/officeart/2005/8/layout/radial5"/>
    <dgm:cxn modelId="{CDFF336E-6DF3-42C7-8D06-34B6D93E91E1}" type="presParOf" srcId="{1C963073-E714-4F60-8DC4-808688BB1A31}" destId="{38A8FA37-5CAD-4518-AEE6-7FCF775076C4}" srcOrd="0" destOrd="0" presId="urn:microsoft.com/office/officeart/2005/8/layout/radial5"/>
    <dgm:cxn modelId="{E14941E7-08FA-48BE-9DF8-07736CBF42C3}" type="presParOf" srcId="{6AC5AEEC-9BF2-4353-B977-E3D2FF5A579A}" destId="{1EAD4375-FF2C-438A-8336-B9244989A6D9}" srcOrd="4" destOrd="0" presId="urn:microsoft.com/office/officeart/2005/8/layout/radial5"/>
    <dgm:cxn modelId="{E63DFC00-9991-4E72-B520-67873AF00EC0}" type="presParOf" srcId="{6AC5AEEC-9BF2-4353-B977-E3D2FF5A579A}" destId="{3E656CBE-5E16-4727-8808-DBEF4345512B}" srcOrd="5" destOrd="0" presId="urn:microsoft.com/office/officeart/2005/8/layout/radial5"/>
    <dgm:cxn modelId="{313E8C85-B761-4CBC-A72F-7C5A15D5587F}" type="presParOf" srcId="{3E656CBE-5E16-4727-8808-DBEF4345512B}" destId="{E1098DAD-E5B8-4987-A857-D9CA5E285406}" srcOrd="0" destOrd="0" presId="urn:microsoft.com/office/officeart/2005/8/layout/radial5"/>
    <dgm:cxn modelId="{6FCF9977-9CF2-4D5F-AE08-E853F08A4733}" type="presParOf" srcId="{6AC5AEEC-9BF2-4353-B977-E3D2FF5A579A}" destId="{6CBAB7C5-267B-40BB-88CD-19B11229CA45}" srcOrd="6" destOrd="0" presId="urn:microsoft.com/office/officeart/2005/8/layout/radial5"/>
    <dgm:cxn modelId="{2AFDBC44-61B4-4E6E-A837-31915B3F5410}" type="presParOf" srcId="{6AC5AEEC-9BF2-4353-B977-E3D2FF5A579A}" destId="{9136F8FD-69CD-44E9-A208-6BBA36B1F8BC}" srcOrd="7" destOrd="0" presId="urn:microsoft.com/office/officeart/2005/8/layout/radial5"/>
    <dgm:cxn modelId="{37FAEBAC-7A17-41FF-AE99-32B24FB840E2}" type="presParOf" srcId="{9136F8FD-69CD-44E9-A208-6BBA36B1F8BC}" destId="{B6689738-CAFD-4590-B30C-4F291BF6ABFC}" srcOrd="0" destOrd="0" presId="urn:microsoft.com/office/officeart/2005/8/layout/radial5"/>
    <dgm:cxn modelId="{497EB885-7305-4D7D-A898-6C2FA99D5D89}" type="presParOf" srcId="{6AC5AEEC-9BF2-4353-B977-E3D2FF5A579A}" destId="{407D1A42-E31A-4D8F-BD4F-D4307D707472}" srcOrd="8" destOrd="0" presId="urn:microsoft.com/office/officeart/2005/8/layout/radial5"/>
    <dgm:cxn modelId="{A7EF7993-20E8-47EB-AE7F-E7476B097F7C}" type="presParOf" srcId="{6AC5AEEC-9BF2-4353-B977-E3D2FF5A579A}" destId="{3470D701-69D9-4210-B49A-F6445EDD203C}" srcOrd="9" destOrd="0" presId="urn:microsoft.com/office/officeart/2005/8/layout/radial5"/>
    <dgm:cxn modelId="{FD3DBCFF-5276-4370-8DA0-E3A513ED8B75}" type="presParOf" srcId="{3470D701-69D9-4210-B49A-F6445EDD203C}" destId="{BF81F808-77BA-4BF5-BBF7-A813B2A5F743}" srcOrd="0" destOrd="0" presId="urn:microsoft.com/office/officeart/2005/8/layout/radial5"/>
    <dgm:cxn modelId="{2B15E1F9-6C3D-45DD-9B8D-BC3C84955AFC}" type="presParOf" srcId="{6AC5AEEC-9BF2-4353-B977-E3D2FF5A579A}" destId="{1DF5498D-3F33-4F0E-8CD9-CA3CEDBA993A}" srcOrd="10" destOrd="0" presId="urn:microsoft.com/office/officeart/2005/8/layout/radial5"/>
    <dgm:cxn modelId="{6C92026E-D9C9-47FB-807B-2ECBA3AF159A}" type="presParOf" srcId="{6AC5AEEC-9BF2-4353-B977-E3D2FF5A579A}" destId="{A8D03339-5668-4CF6-995D-B96C3C2768CC}" srcOrd="11" destOrd="0" presId="urn:microsoft.com/office/officeart/2005/8/layout/radial5"/>
    <dgm:cxn modelId="{B84C10E5-014D-4729-A983-EC9952EF86B9}" type="presParOf" srcId="{A8D03339-5668-4CF6-995D-B96C3C2768CC}" destId="{49A1403B-7931-45DE-8C45-6AC231A2B556}" srcOrd="0" destOrd="0" presId="urn:microsoft.com/office/officeart/2005/8/layout/radial5"/>
    <dgm:cxn modelId="{46137431-D538-41B8-8D51-CFEE5CFE402D}" type="presParOf" srcId="{6AC5AEEC-9BF2-4353-B977-E3D2FF5A579A}" destId="{63CD9CCE-882A-4323-8A9B-6982BFBF2E4C}"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773F36-D538-465C-B405-99CFBF7EB174}" type="doc">
      <dgm:prSet loTypeId="urn:microsoft.com/office/officeart/2005/8/layout/radial3" loCatId="relationship" qsTypeId="urn:microsoft.com/office/officeart/2005/8/quickstyle/simple1" qsCatId="simple" csTypeId="urn:microsoft.com/office/officeart/2005/8/colors/accent2_2" csCatId="accent2" phldr="1"/>
      <dgm:spPr/>
      <dgm:t>
        <a:bodyPr/>
        <a:lstStyle/>
        <a:p>
          <a:endParaRPr lang="zh-CN" altLang="en-US"/>
        </a:p>
      </dgm:t>
    </dgm:pt>
    <dgm:pt modelId="{54A24294-21E2-4FBA-BE3C-5222C1F4BEED}">
      <dgm:prSet phldrT="[文本]" custT="1"/>
      <dgm:spPr/>
      <dgm:t>
        <a:bodyPr/>
        <a:lstStyle/>
        <a:p>
          <a:r>
            <a:rPr lang="en-US" altLang="en-US" sz="1800" b="1" dirty="0" smtClean="0">
              <a:solidFill>
                <a:schemeClr val="bg1"/>
              </a:solidFill>
            </a:rPr>
            <a:t>System evaluation</a:t>
          </a:r>
          <a:endParaRPr lang="zh-CN" altLang="en-US" sz="1800" b="1" dirty="0">
            <a:solidFill>
              <a:schemeClr val="bg1"/>
            </a:solidFill>
          </a:endParaRPr>
        </a:p>
      </dgm:t>
    </dgm:pt>
    <dgm:pt modelId="{C9472516-4E56-48E4-9568-AC044C042EAC}" type="parTrans" cxnId="{FF12A3E8-20B6-407A-A7DE-A6A4BD13A3A5}">
      <dgm:prSet/>
      <dgm:spPr/>
      <dgm:t>
        <a:bodyPr/>
        <a:lstStyle/>
        <a:p>
          <a:endParaRPr lang="zh-CN" altLang="en-US" sz="2400" b="1">
            <a:solidFill>
              <a:schemeClr val="bg1"/>
            </a:solidFill>
          </a:endParaRPr>
        </a:p>
      </dgm:t>
    </dgm:pt>
    <dgm:pt modelId="{A4998234-C0C7-4928-98CD-70209E632BFD}" type="sibTrans" cxnId="{FF12A3E8-20B6-407A-A7DE-A6A4BD13A3A5}">
      <dgm:prSet/>
      <dgm:spPr/>
      <dgm:t>
        <a:bodyPr/>
        <a:lstStyle/>
        <a:p>
          <a:endParaRPr lang="zh-CN" altLang="en-US" sz="2400" b="1">
            <a:solidFill>
              <a:schemeClr val="bg1"/>
            </a:solidFill>
          </a:endParaRPr>
        </a:p>
      </dgm:t>
    </dgm:pt>
    <dgm:pt modelId="{18F774DD-E193-42B8-9836-0C513ED6C9CE}">
      <dgm:prSet phldrT="[文本]" custT="1"/>
      <dgm:spPr/>
      <dgm:t>
        <a:bodyPr/>
        <a:lstStyle/>
        <a:p>
          <a:r>
            <a:rPr lang="en-US" altLang="en-US" sz="900" b="1" dirty="0" smtClean="0">
              <a:solidFill>
                <a:schemeClr val="bg1"/>
              </a:solidFill>
            </a:rPr>
            <a:t>False positive</a:t>
          </a:r>
          <a:endParaRPr lang="zh-CN" altLang="en-US" sz="900" b="1" dirty="0">
            <a:solidFill>
              <a:schemeClr val="bg1"/>
            </a:solidFill>
          </a:endParaRPr>
        </a:p>
      </dgm:t>
    </dgm:pt>
    <dgm:pt modelId="{5425062B-4079-49D0-8F2B-FDB0AE468CA1}" type="parTrans" cxnId="{DABCFA9A-00A8-4AEE-81CC-EBC70E4C2FCE}">
      <dgm:prSet/>
      <dgm:spPr/>
      <dgm:t>
        <a:bodyPr/>
        <a:lstStyle/>
        <a:p>
          <a:endParaRPr lang="zh-CN" altLang="en-US" sz="2400" b="1">
            <a:solidFill>
              <a:schemeClr val="bg1"/>
            </a:solidFill>
          </a:endParaRPr>
        </a:p>
      </dgm:t>
    </dgm:pt>
    <dgm:pt modelId="{6E85BCD6-3CC1-4A05-B75A-8F8F2A68790A}" type="sibTrans" cxnId="{DABCFA9A-00A8-4AEE-81CC-EBC70E4C2FCE}">
      <dgm:prSet/>
      <dgm:spPr/>
      <dgm:t>
        <a:bodyPr/>
        <a:lstStyle/>
        <a:p>
          <a:endParaRPr lang="zh-CN" altLang="en-US" sz="2400" b="1">
            <a:solidFill>
              <a:schemeClr val="bg1"/>
            </a:solidFill>
          </a:endParaRPr>
        </a:p>
      </dgm:t>
    </dgm:pt>
    <dgm:pt modelId="{4AC2FF8C-4E1C-41AD-8C88-EC58D866D85B}">
      <dgm:prSet phldrT="[文本]" custT="1"/>
      <dgm:spPr/>
      <dgm:t>
        <a:bodyPr/>
        <a:lstStyle/>
        <a:p>
          <a:r>
            <a:rPr lang="en-US" altLang="en-US" sz="900" b="1" dirty="0" smtClean="0">
              <a:solidFill>
                <a:schemeClr val="bg1"/>
              </a:solidFill>
            </a:rPr>
            <a:t>False negative</a:t>
          </a:r>
          <a:endParaRPr lang="zh-CN" altLang="en-US" sz="900" b="1" dirty="0">
            <a:solidFill>
              <a:schemeClr val="bg1"/>
            </a:solidFill>
          </a:endParaRPr>
        </a:p>
      </dgm:t>
    </dgm:pt>
    <dgm:pt modelId="{38E3E6BC-88A9-4773-BF8B-EE7909AF020C}" type="parTrans" cxnId="{3BC76941-5232-4C84-AFE1-BB619FCC4BBE}">
      <dgm:prSet/>
      <dgm:spPr/>
      <dgm:t>
        <a:bodyPr/>
        <a:lstStyle/>
        <a:p>
          <a:endParaRPr lang="zh-CN" altLang="en-US" sz="2400" b="1">
            <a:solidFill>
              <a:schemeClr val="bg1"/>
            </a:solidFill>
          </a:endParaRPr>
        </a:p>
      </dgm:t>
    </dgm:pt>
    <dgm:pt modelId="{4A503B41-11E2-4A6A-9F76-D2A6CA08927A}" type="sibTrans" cxnId="{3BC76941-5232-4C84-AFE1-BB619FCC4BBE}">
      <dgm:prSet/>
      <dgm:spPr/>
      <dgm:t>
        <a:bodyPr/>
        <a:lstStyle/>
        <a:p>
          <a:endParaRPr lang="zh-CN" altLang="en-US" sz="2400" b="1">
            <a:solidFill>
              <a:schemeClr val="bg1"/>
            </a:solidFill>
          </a:endParaRPr>
        </a:p>
      </dgm:t>
    </dgm:pt>
    <dgm:pt modelId="{93DEFBC5-C81B-4200-8916-02FA30B590E2}">
      <dgm:prSet phldrT="[文本]" custT="1"/>
      <dgm:spPr/>
      <dgm:t>
        <a:bodyPr/>
        <a:lstStyle/>
        <a:p>
          <a:r>
            <a:rPr lang="en-US" altLang="en-US" sz="900" b="1" dirty="0" smtClean="0">
              <a:solidFill>
                <a:schemeClr val="bg1"/>
              </a:solidFill>
            </a:rPr>
            <a:t>Cost</a:t>
          </a:r>
          <a:endParaRPr lang="zh-CN" altLang="en-US" sz="900" b="1" dirty="0">
            <a:solidFill>
              <a:schemeClr val="bg1"/>
            </a:solidFill>
          </a:endParaRPr>
        </a:p>
      </dgm:t>
    </dgm:pt>
    <dgm:pt modelId="{EA94E735-121E-4CA0-9A44-4044691CB4D7}" type="parTrans" cxnId="{98E14913-7420-4C88-AA0A-B9325CE28E51}">
      <dgm:prSet/>
      <dgm:spPr/>
      <dgm:t>
        <a:bodyPr/>
        <a:lstStyle/>
        <a:p>
          <a:endParaRPr lang="zh-CN" altLang="en-US" sz="2400" b="1">
            <a:solidFill>
              <a:schemeClr val="bg1"/>
            </a:solidFill>
          </a:endParaRPr>
        </a:p>
      </dgm:t>
    </dgm:pt>
    <dgm:pt modelId="{DC31E2D4-8ED0-4828-8014-B9C83548629C}" type="sibTrans" cxnId="{98E14913-7420-4C88-AA0A-B9325CE28E51}">
      <dgm:prSet/>
      <dgm:spPr/>
      <dgm:t>
        <a:bodyPr/>
        <a:lstStyle/>
        <a:p>
          <a:endParaRPr lang="zh-CN" altLang="en-US" sz="2400" b="1">
            <a:solidFill>
              <a:schemeClr val="bg1"/>
            </a:solidFill>
          </a:endParaRPr>
        </a:p>
      </dgm:t>
    </dgm:pt>
    <dgm:pt modelId="{B1880CBA-D7F7-44AB-854D-2CC47DC5675B}">
      <dgm:prSet phldrT="[文本]" custT="1"/>
      <dgm:spPr/>
      <dgm:t>
        <a:bodyPr/>
        <a:lstStyle/>
        <a:p>
          <a:r>
            <a:rPr lang="en-US" altLang="en-US" sz="900" b="1" dirty="0" smtClean="0">
              <a:solidFill>
                <a:schemeClr val="bg1"/>
              </a:solidFill>
            </a:rPr>
            <a:t>Conformance </a:t>
          </a:r>
          <a:endParaRPr lang="zh-CN" altLang="en-US" sz="900" b="1" dirty="0">
            <a:solidFill>
              <a:schemeClr val="bg1"/>
            </a:solidFill>
          </a:endParaRPr>
        </a:p>
      </dgm:t>
    </dgm:pt>
    <dgm:pt modelId="{B94FC6E7-70B6-4601-A87A-109FED6D8F9A}" type="parTrans" cxnId="{43527909-6E30-4877-91E2-7FE943BB2A13}">
      <dgm:prSet/>
      <dgm:spPr/>
      <dgm:t>
        <a:bodyPr/>
        <a:lstStyle/>
        <a:p>
          <a:endParaRPr lang="zh-CN" altLang="en-US" sz="2400" b="1">
            <a:solidFill>
              <a:schemeClr val="bg1"/>
            </a:solidFill>
          </a:endParaRPr>
        </a:p>
      </dgm:t>
    </dgm:pt>
    <dgm:pt modelId="{2E6C50C3-384C-4B5A-855D-BCEA645F512F}" type="sibTrans" cxnId="{43527909-6E30-4877-91E2-7FE943BB2A13}">
      <dgm:prSet/>
      <dgm:spPr/>
      <dgm:t>
        <a:bodyPr/>
        <a:lstStyle/>
        <a:p>
          <a:endParaRPr lang="zh-CN" altLang="en-US" sz="2400" b="1">
            <a:solidFill>
              <a:schemeClr val="bg1"/>
            </a:solidFill>
          </a:endParaRPr>
        </a:p>
      </dgm:t>
    </dgm:pt>
    <dgm:pt modelId="{8905298D-B9EB-454E-8A35-BB50BC7D9663}">
      <dgm:prSet phldrT="[文本]" custT="1"/>
      <dgm:spPr/>
      <dgm:t>
        <a:bodyPr/>
        <a:lstStyle/>
        <a:p>
          <a:r>
            <a:rPr lang="en-US" altLang="en-US" sz="900" b="1" dirty="0" smtClean="0">
              <a:solidFill>
                <a:schemeClr val="bg1"/>
              </a:solidFill>
            </a:rPr>
            <a:t>Interoperability</a:t>
          </a:r>
          <a:endParaRPr lang="zh-CN" altLang="en-US" sz="900" b="1" dirty="0">
            <a:solidFill>
              <a:schemeClr val="bg1"/>
            </a:solidFill>
          </a:endParaRPr>
        </a:p>
      </dgm:t>
    </dgm:pt>
    <dgm:pt modelId="{0437ACDA-C598-43B9-BE44-F78F20E9BB48}" type="parTrans" cxnId="{1C2A1A64-3DA0-4468-A4B5-4B67AD5D640C}">
      <dgm:prSet/>
      <dgm:spPr/>
      <dgm:t>
        <a:bodyPr/>
        <a:lstStyle/>
        <a:p>
          <a:endParaRPr lang="zh-CN" altLang="en-US" sz="2400" b="1">
            <a:solidFill>
              <a:schemeClr val="bg1"/>
            </a:solidFill>
          </a:endParaRPr>
        </a:p>
      </dgm:t>
    </dgm:pt>
    <dgm:pt modelId="{6DDA5EDB-5E5F-4859-8DC7-8D75A85454EA}" type="sibTrans" cxnId="{1C2A1A64-3DA0-4468-A4B5-4B67AD5D640C}">
      <dgm:prSet/>
      <dgm:spPr/>
      <dgm:t>
        <a:bodyPr/>
        <a:lstStyle/>
        <a:p>
          <a:endParaRPr lang="zh-CN" altLang="en-US" sz="2400" b="1">
            <a:solidFill>
              <a:schemeClr val="bg1"/>
            </a:solidFill>
          </a:endParaRPr>
        </a:p>
      </dgm:t>
    </dgm:pt>
    <dgm:pt modelId="{DBABB7CC-0D85-4D90-9073-4F7A41C8AFFE}" type="pres">
      <dgm:prSet presAssocID="{AC773F36-D538-465C-B405-99CFBF7EB174}" presName="composite" presStyleCnt="0">
        <dgm:presLayoutVars>
          <dgm:chMax val="1"/>
          <dgm:dir/>
          <dgm:resizeHandles val="exact"/>
        </dgm:presLayoutVars>
      </dgm:prSet>
      <dgm:spPr/>
      <dgm:t>
        <a:bodyPr/>
        <a:lstStyle/>
        <a:p>
          <a:endParaRPr lang="zh-CN" altLang="en-US"/>
        </a:p>
      </dgm:t>
    </dgm:pt>
    <dgm:pt modelId="{4CAB5E85-AA3A-410B-B41C-839E327C6AE9}" type="pres">
      <dgm:prSet presAssocID="{AC773F36-D538-465C-B405-99CFBF7EB174}" presName="radial" presStyleCnt="0">
        <dgm:presLayoutVars>
          <dgm:animLvl val="ctr"/>
        </dgm:presLayoutVars>
      </dgm:prSet>
      <dgm:spPr/>
    </dgm:pt>
    <dgm:pt modelId="{A7BBDD81-95A0-4555-A527-8B3779BA0649}" type="pres">
      <dgm:prSet presAssocID="{54A24294-21E2-4FBA-BE3C-5222C1F4BEED}" presName="centerShape" presStyleLbl="vennNode1" presStyleIdx="0" presStyleCnt="6"/>
      <dgm:spPr/>
      <dgm:t>
        <a:bodyPr/>
        <a:lstStyle/>
        <a:p>
          <a:endParaRPr lang="zh-CN" altLang="en-US"/>
        </a:p>
      </dgm:t>
    </dgm:pt>
    <dgm:pt modelId="{AE9C0FB4-BC76-4FBA-AD92-E3E897E4D1A0}" type="pres">
      <dgm:prSet presAssocID="{18F774DD-E193-42B8-9836-0C513ED6C9CE}" presName="node" presStyleLbl="vennNode1" presStyleIdx="1" presStyleCnt="6">
        <dgm:presLayoutVars>
          <dgm:bulletEnabled val="1"/>
        </dgm:presLayoutVars>
      </dgm:prSet>
      <dgm:spPr/>
      <dgm:t>
        <a:bodyPr/>
        <a:lstStyle/>
        <a:p>
          <a:endParaRPr lang="zh-CN" altLang="en-US"/>
        </a:p>
      </dgm:t>
    </dgm:pt>
    <dgm:pt modelId="{2BAB3459-F173-4E2C-BB3A-9F240686A2BC}" type="pres">
      <dgm:prSet presAssocID="{4AC2FF8C-4E1C-41AD-8C88-EC58D866D85B}" presName="node" presStyleLbl="vennNode1" presStyleIdx="2" presStyleCnt="6">
        <dgm:presLayoutVars>
          <dgm:bulletEnabled val="1"/>
        </dgm:presLayoutVars>
      </dgm:prSet>
      <dgm:spPr/>
      <dgm:t>
        <a:bodyPr/>
        <a:lstStyle/>
        <a:p>
          <a:endParaRPr lang="zh-CN" altLang="en-US"/>
        </a:p>
      </dgm:t>
    </dgm:pt>
    <dgm:pt modelId="{C8866658-32E0-4ED1-83EA-895611ED030B}" type="pres">
      <dgm:prSet presAssocID="{93DEFBC5-C81B-4200-8916-02FA30B590E2}" presName="node" presStyleLbl="vennNode1" presStyleIdx="3" presStyleCnt="6">
        <dgm:presLayoutVars>
          <dgm:bulletEnabled val="1"/>
        </dgm:presLayoutVars>
      </dgm:prSet>
      <dgm:spPr/>
      <dgm:t>
        <a:bodyPr/>
        <a:lstStyle/>
        <a:p>
          <a:endParaRPr lang="zh-CN" altLang="en-US"/>
        </a:p>
      </dgm:t>
    </dgm:pt>
    <dgm:pt modelId="{79589446-12AE-45F7-B23C-B2D59D9924DD}" type="pres">
      <dgm:prSet presAssocID="{8905298D-B9EB-454E-8A35-BB50BC7D9663}" presName="node" presStyleLbl="vennNode1" presStyleIdx="4" presStyleCnt="6">
        <dgm:presLayoutVars>
          <dgm:bulletEnabled val="1"/>
        </dgm:presLayoutVars>
      </dgm:prSet>
      <dgm:spPr/>
      <dgm:t>
        <a:bodyPr/>
        <a:lstStyle/>
        <a:p>
          <a:endParaRPr lang="zh-CN" altLang="en-US"/>
        </a:p>
      </dgm:t>
    </dgm:pt>
    <dgm:pt modelId="{C7E3DB83-8B57-457D-ABCC-ECB1E30BF3A2}" type="pres">
      <dgm:prSet presAssocID="{B1880CBA-D7F7-44AB-854D-2CC47DC5675B}" presName="node" presStyleLbl="vennNode1" presStyleIdx="5" presStyleCnt="6">
        <dgm:presLayoutVars>
          <dgm:bulletEnabled val="1"/>
        </dgm:presLayoutVars>
      </dgm:prSet>
      <dgm:spPr/>
      <dgm:t>
        <a:bodyPr/>
        <a:lstStyle/>
        <a:p>
          <a:endParaRPr lang="zh-CN" altLang="en-US"/>
        </a:p>
      </dgm:t>
    </dgm:pt>
  </dgm:ptLst>
  <dgm:cxnLst>
    <dgm:cxn modelId="{1C2A1A64-3DA0-4468-A4B5-4B67AD5D640C}" srcId="{54A24294-21E2-4FBA-BE3C-5222C1F4BEED}" destId="{8905298D-B9EB-454E-8A35-BB50BC7D9663}" srcOrd="3" destOrd="0" parTransId="{0437ACDA-C598-43B9-BE44-F78F20E9BB48}" sibTransId="{6DDA5EDB-5E5F-4859-8DC7-8D75A85454EA}"/>
    <dgm:cxn modelId="{685CED60-71FC-423B-B123-CB91E4DC75F6}" type="presOf" srcId="{4AC2FF8C-4E1C-41AD-8C88-EC58D866D85B}" destId="{2BAB3459-F173-4E2C-BB3A-9F240686A2BC}" srcOrd="0" destOrd="0" presId="urn:microsoft.com/office/officeart/2005/8/layout/radial3"/>
    <dgm:cxn modelId="{4E943F52-3D17-442A-BBC4-083AE742F03D}" type="presOf" srcId="{B1880CBA-D7F7-44AB-854D-2CC47DC5675B}" destId="{C7E3DB83-8B57-457D-ABCC-ECB1E30BF3A2}" srcOrd="0" destOrd="0" presId="urn:microsoft.com/office/officeart/2005/8/layout/radial3"/>
    <dgm:cxn modelId="{326E8533-0EC3-4D40-B691-90E1648000E7}" type="presOf" srcId="{8905298D-B9EB-454E-8A35-BB50BC7D9663}" destId="{79589446-12AE-45F7-B23C-B2D59D9924DD}" srcOrd="0" destOrd="0" presId="urn:microsoft.com/office/officeart/2005/8/layout/radial3"/>
    <dgm:cxn modelId="{B9931C30-D90B-4A84-88AB-D2A0B45E50D7}" type="presOf" srcId="{54A24294-21E2-4FBA-BE3C-5222C1F4BEED}" destId="{A7BBDD81-95A0-4555-A527-8B3779BA0649}" srcOrd="0" destOrd="0" presId="urn:microsoft.com/office/officeart/2005/8/layout/radial3"/>
    <dgm:cxn modelId="{E5A40823-1CF0-4DD3-9BAB-63352C8F2D16}" type="presOf" srcId="{AC773F36-D538-465C-B405-99CFBF7EB174}" destId="{DBABB7CC-0D85-4D90-9073-4F7A41C8AFFE}" srcOrd="0" destOrd="0" presId="urn:microsoft.com/office/officeart/2005/8/layout/radial3"/>
    <dgm:cxn modelId="{7E245849-B296-488E-BD13-7BDD49FA995C}" type="presOf" srcId="{93DEFBC5-C81B-4200-8916-02FA30B590E2}" destId="{C8866658-32E0-4ED1-83EA-895611ED030B}" srcOrd="0" destOrd="0" presId="urn:microsoft.com/office/officeart/2005/8/layout/radial3"/>
    <dgm:cxn modelId="{3BC76941-5232-4C84-AFE1-BB619FCC4BBE}" srcId="{54A24294-21E2-4FBA-BE3C-5222C1F4BEED}" destId="{4AC2FF8C-4E1C-41AD-8C88-EC58D866D85B}" srcOrd="1" destOrd="0" parTransId="{38E3E6BC-88A9-4773-BF8B-EE7909AF020C}" sibTransId="{4A503B41-11E2-4A6A-9F76-D2A6CA08927A}"/>
    <dgm:cxn modelId="{FF12A3E8-20B6-407A-A7DE-A6A4BD13A3A5}" srcId="{AC773F36-D538-465C-B405-99CFBF7EB174}" destId="{54A24294-21E2-4FBA-BE3C-5222C1F4BEED}" srcOrd="0" destOrd="0" parTransId="{C9472516-4E56-48E4-9568-AC044C042EAC}" sibTransId="{A4998234-C0C7-4928-98CD-70209E632BFD}"/>
    <dgm:cxn modelId="{DABCFA9A-00A8-4AEE-81CC-EBC70E4C2FCE}" srcId="{54A24294-21E2-4FBA-BE3C-5222C1F4BEED}" destId="{18F774DD-E193-42B8-9836-0C513ED6C9CE}" srcOrd="0" destOrd="0" parTransId="{5425062B-4079-49D0-8F2B-FDB0AE468CA1}" sibTransId="{6E85BCD6-3CC1-4A05-B75A-8F8F2A68790A}"/>
    <dgm:cxn modelId="{98E14913-7420-4C88-AA0A-B9325CE28E51}" srcId="{54A24294-21E2-4FBA-BE3C-5222C1F4BEED}" destId="{93DEFBC5-C81B-4200-8916-02FA30B590E2}" srcOrd="2" destOrd="0" parTransId="{EA94E735-121E-4CA0-9A44-4044691CB4D7}" sibTransId="{DC31E2D4-8ED0-4828-8014-B9C83548629C}"/>
    <dgm:cxn modelId="{5FC8F6CF-F2EF-4FA5-ABA8-E05A8793AFE5}" type="presOf" srcId="{18F774DD-E193-42B8-9836-0C513ED6C9CE}" destId="{AE9C0FB4-BC76-4FBA-AD92-E3E897E4D1A0}" srcOrd="0" destOrd="0" presId="urn:microsoft.com/office/officeart/2005/8/layout/radial3"/>
    <dgm:cxn modelId="{43527909-6E30-4877-91E2-7FE943BB2A13}" srcId="{54A24294-21E2-4FBA-BE3C-5222C1F4BEED}" destId="{B1880CBA-D7F7-44AB-854D-2CC47DC5675B}" srcOrd="4" destOrd="0" parTransId="{B94FC6E7-70B6-4601-A87A-109FED6D8F9A}" sibTransId="{2E6C50C3-384C-4B5A-855D-BCEA645F512F}"/>
    <dgm:cxn modelId="{F5819B89-7DEB-4B39-BAAD-62B550768ECD}" type="presParOf" srcId="{DBABB7CC-0D85-4D90-9073-4F7A41C8AFFE}" destId="{4CAB5E85-AA3A-410B-B41C-839E327C6AE9}" srcOrd="0" destOrd="0" presId="urn:microsoft.com/office/officeart/2005/8/layout/radial3"/>
    <dgm:cxn modelId="{49D536E8-C1C1-4EDD-85C0-5EA8F9036D0B}" type="presParOf" srcId="{4CAB5E85-AA3A-410B-B41C-839E327C6AE9}" destId="{A7BBDD81-95A0-4555-A527-8B3779BA0649}" srcOrd="0" destOrd="0" presId="urn:microsoft.com/office/officeart/2005/8/layout/radial3"/>
    <dgm:cxn modelId="{D98706B5-9C7F-4B41-B014-DE1975407F51}" type="presParOf" srcId="{4CAB5E85-AA3A-410B-B41C-839E327C6AE9}" destId="{AE9C0FB4-BC76-4FBA-AD92-E3E897E4D1A0}" srcOrd="1" destOrd="0" presId="urn:microsoft.com/office/officeart/2005/8/layout/radial3"/>
    <dgm:cxn modelId="{49842E22-A05E-4C0C-AB0E-AC5F477F2629}" type="presParOf" srcId="{4CAB5E85-AA3A-410B-B41C-839E327C6AE9}" destId="{2BAB3459-F173-4E2C-BB3A-9F240686A2BC}" srcOrd="2" destOrd="0" presId="urn:microsoft.com/office/officeart/2005/8/layout/radial3"/>
    <dgm:cxn modelId="{379B1BB3-546A-4548-ADDF-2A4CD9868E37}" type="presParOf" srcId="{4CAB5E85-AA3A-410B-B41C-839E327C6AE9}" destId="{C8866658-32E0-4ED1-83EA-895611ED030B}" srcOrd="3" destOrd="0" presId="urn:microsoft.com/office/officeart/2005/8/layout/radial3"/>
    <dgm:cxn modelId="{D61BCE5B-0CE2-4340-9CCE-205943B97561}" type="presParOf" srcId="{4CAB5E85-AA3A-410B-B41C-839E327C6AE9}" destId="{79589446-12AE-45F7-B23C-B2D59D9924DD}" srcOrd="4" destOrd="0" presId="urn:microsoft.com/office/officeart/2005/8/layout/radial3"/>
    <dgm:cxn modelId="{003EB833-0FAE-4E9F-A126-E8E019966E41}" type="presParOf" srcId="{4CAB5E85-AA3A-410B-B41C-839E327C6AE9}" destId="{C7E3DB83-8B57-457D-ABCC-ECB1E30BF3A2}"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6A7065-D427-43C9-8E7A-5C426FA4E7B9}" type="doc">
      <dgm:prSet loTypeId="urn:microsoft.com/office/officeart/2011/layout/HexagonRadial#1" loCatId="cycle" qsTypeId="urn:microsoft.com/office/officeart/2005/8/quickstyle/simple1" qsCatId="simple" csTypeId="urn:microsoft.com/office/officeart/2005/8/colors/accent2_1" csCatId="accent2" phldr="1"/>
      <dgm:spPr/>
      <dgm:t>
        <a:bodyPr/>
        <a:lstStyle/>
        <a:p>
          <a:endParaRPr lang="zh-CN" altLang="en-US"/>
        </a:p>
      </dgm:t>
    </dgm:pt>
    <dgm:pt modelId="{31B2D98A-F224-4CC4-BD79-4ABC68013F78}">
      <dgm:prSet phldrT="[文本]"/>
      <dgm:spPr/>
      <dgm:t>
        <a:bodyPr/>
        <a:lstStyle/>
        <a:p>
          <a:r>
            <a:rPr lang="en-US" altLang="en-US" dirty="0" smtClean="0"/>
            <a:t>typical types of IP multimedia spam</a:t>
          </a:r>
          <a:endParaRPr lang="zh-CN" altLang="en-US" dirty="0"/>
        </a:p>
      </dgm:t>
    </dgm:pt>
    <dgm:pt modelId="{D7673B40-A443-4817-9ABE-5982FDAA9B95}" type="parTrans" cxnId="{D7E184E3-1295-4441-8AFD-4094D7332E49}">
      <dgm:prSet/>
      <dgm:spPr/>
      <dgm:t>
        <a:bodyPr/>
        <a:lstStyle/>
        <a:p>
          <a:endParaRPr lang="zh-CN" altLang="en-US"/>
        </a:p>
      </dgm:t>
    </dgm:pt>
    <dgm:pt modelId="{3065AA24-D9E3-45B6-A05B-4D13D28C699A}" type="sibTrans" cxnId="{D7E184E3-1295-4441-8AFD-4094D7332E49}">
      <dgm:prSet/>
      <dgm:spPr/>
      <dgm:t>
        <a:bodyPr/>
        <a:lstStyle/>
        <a:p>
          <a:endParaRPr lang="zh-CN" altLang="en-US"/>
        </a:p>
      </dgm:t>
    </dgm:pt>
    <dgm:pt modelId="{61A87946-B564-471C-920E-0D3555E11D21}">
      <dgm:prSet phldrT="[文本]"/>
      <dgm:spPr/>
      <dgm:t>
        <a:bodyPr/>
        <a:lstStyle/>
        <a:p>
          <a:r>
            <a:rPr lang="en-US" altLang="en-US" dirty="0" smtClean="0"/>
            <a:t>VoIP spam</a:t>
          </a:r>
          <a:endParaRPr lang="zh-CN" altLang="en-US" dirty="0"/>
        </a:p>
      </dgm:t>
    </dgm:pt>
    <dgm:pt modelId="{19D1C548-644C-49EC-8550-E85E03DB6089}" type="parTrans" cxnId="{06177C59-0C5D-415D-BD5F-7AFDA19173C3}">
      <dgm:prSet/>
      <dgm:spPr/>
      <dgm:t>
        <a:bodyPr/>
        <a:lstStyle/>
        <a:p>
          <a:endParaRPr lang="zh-CN" altLang="en-US"/>
        </a:p>
      </dgm:t>
    </dgm:pt>
    <dgm:pt modelId="{A8FD6F73-4AB2-444D-AA10-C4B650A51005}" type="sibTrans" cxnId="{06177C59-0C5D-415D-BD5F-7AFDA19173C3}">
      <dgm:prSet/>
      <dgm:spPr/>
      <dgm:t>
        <a:bodyPr/>
        <a:lstStyle/>
        <a:p>
          <a:endParaRPr lang="zh-CN" altLang="en-US"/>
        </a:p>
      </dgm:t>
    </dgm:pt>
    <dgm:pt modelId="{5B478208-A4C7-4417-A5E2-19BBCFDD03FB}">
      <dgm:prSet phldrT="[文本]"/>
      <dgm:spPr/>
      <dgm:t>
        <a:bodyPr/>
        <a:lstStyle/>
        <a:p>
          <a:r>
            <a:rPr lang="en-US" altLang="en-US" dirty="0" smtClean="0"/>
            <a:t>IP multimedia message spam</a:t>
          </a:r>
          <a:endParaRPr lang="zh-CN" altLang="en-US" dirty="0"/>
        </a:p>
      </dgm:t>
    </dgm:pt>
    <dgm:pt modelId="{11102E3A-0225-4B9C-B1AE-DEE6B740BE10}" type="parTrans" cxnId="{9DDB5FE0-F01F-477B-A730-CD1C7EB773FA}">
      <dgm:prSet/>
      <dgm:spPr/>
      <dgm:t>
        <a:bodyPr/>
        <a:lstStyle/>
        <a:p>
          <a:endParaRPr lang="zh-CN" altLang="en-US"/>
        </a:p>
      </dgm:t>
    </dgm:pt>
    <dgm:pt modelId="{DA94FC1B-A935-4520-BE13-48FF55A5DC97}" type="sibTrans" cxnId="{9DDB5FE0-F01F-477B-A730-CD1C7EB773FA}">
      <dgm:prSet/>
      <dgm:spPr/>
      <dgm:t>
        <a:bodyPr/>
        <a:lstStyle/>
        <a:p>
          <a:endParaRPr lang="zh-CN" altLang="en-US"/>
        </a:p>
      </dgm:t>
    </dgm:pt>
    <dgm:pt modelId="{059B71DF-5A93-4E86-BB92-6D9B5D51B8CE}">
      <dgm:prSet phldrT="[文本]"/>
      <dgm:spPr/>
      <dgm:t>
        <a:bodyPr/>
        <a:lstStyle/>
        <a:p>
          <a:r>
            <a:rPr lang="en-US" altLang="en-US" dirty="0" smtClean="0"/>
            <a:t>Instant messaging spam</a:t>
          </a:r>
          <a:endParaRPr lang="zh-CN" altLang="en-US" dirty="0"/>
        </a:p>
      </dgm:t>
    </dgm:pt>
    <dgm:pt modelId="{59FA0E58-021E-4FDF-B97A-70B52FFD10C7}" type="parTrans" cxnId="{DBF32E30-2A2E-44A2-9FA2-675ABD630ED2}">
      <dgm:prSet/>
      <dgm:spPr/>
      <dgm:t>
        <a:bodyPr/>
        <a:lstStyle/>
        <a:p>
          <a:endParaRPr lang="zh-CN" altLang="en-US"/>
        </a:p>
      </dgm:t>
    </dgm:pt>
    <dgm:pt modelId="{7851CC62-61C0-4CCF-B4A0-635F5D36B649}" type="sibTrans" cxnId="{DBF32E30-2A2E-44A2-9FA2-675ABD630ED2}">
      <dgm:prSet/>
      <dgm:spPr/>
      <dgm:t>
        <a:bodyPr/>
        <a:lstStyle/>
        <a:p>
          <a:endParaRPr lang="zh-CN" altLang="en-US"/>
        </a:p>
      </dgm:t>
    </dgm:pt>
    <dgm:pt modelId="{0A6577DE-E246-4A96-B24C-7BCFFC73F9EB}">
      <dgm:prSet phldrT="[文本]"/>
      <dgm:spPr/>
      <dgm:t>
        <a:bodyPr/>
        <a:lstStyle/>
        <a:p>
          <a:r>
            <a:rPr lang="en-US" altLang="en-US" dirty="0" smtClean="0"/>
            <a:t>Chat spam</a:t>
          </a:r>
          <a:endParaRPr lang="zh-CN" altLang="en-US" dirty="0"/>
        </a:p>
      </dgm:t>
    </dgm:pt>
    <dgm:pt modelId="{D4CFB1F8-93A4-4416-A136-7495211576F2}" type="parTrans" cxnId="{163C2A3B-4ABC-4762-901A-BAAFED04F29D}">
      <dgm:prSet/>
      <dgm:spPr/>
      <dgm:t>
        <a:bodyPr/>
        <a:lstStyle/>
        <a:p>
          <a:endParaRPr lang="zh-CN" altLang="en-US"/>
        </a:p>
      </dgm:t>
    </dgm:pt>
    <dgm:pt modelId="{F66F5C62-5BDB-4441-A3B4-5A0D72B61F85}" type="sibTrans" cxnId="{163C2A3B-4ABC-4762-901A-BAAFED04F29D}">
      <dgm:prSet/>
      <dgm:spPr/>
      <dgm:t>
        <a:bodyPr/>
        <a:lstStyle/>
        <a:p>
          <a:endParaRPr lang="zh-CN" altLang="en-US"/>
        </a:p>
      </dgm:t>
    </dgm:pt>
    <dgm:pt modelId="{F7951425-EE87-4852-85C0-57B3BB2C47BA}">
      <dgm:prSet phldrT="[文本]"/>
      <dgm:spPr/>
      <dgm:t>
        <a:bodyPr/>
        <a:lstStyle/>
        <a:p>
          <a:r>
            <a:rPr lang="en-US" altLang="en-US" dirty="0" smtClean="0"/>
            <a:t>Multimodal spam</a:t>
          </a:r>
          <a:endParaRPr lang="zh-CN" altLang="en-US" dirty="0"/>
        </a:p>
      </dgm:t>
    </dgm:pt>
    <dgm:pt modelId="{A8AAA9D5-2A99-4BBA-9807-8C494A2C18D1}" type="parTrans" cxnId="{12CE5770-D5AF-49BE-A23C-1D84763F5D07}">
      <dgm:prSet/>
      <dgm:spPr/>
      <dgm:t>
        <a:bodyPr/>
        <a:lstStyle/>
        <a:p>
          <a:endParaRPr lang="zh-CN" altLang="en-US"/>
        </a:p>
      </dgm:t>
    </dgm:pt>
    <dgm:pt modelId="{131C0E4E-A997-4848-9473-227C109F9D8F}" type="sibTrans" cxnId="{12CE5770-D5AF-49BE-A23C-1D84763F5D07}">
      <dgm:prSet/>
      <dgm:spPr/>
      <dgm:t>
        <a:bodyPr/>
        <a:lstStyle/>
        <a:p>
          <a:endParaRPr lang="zh-CN" altLang="en-US"/>
        </a:p>
      </dgm:t>
    </dgm:pt>
    <dgm:pt modelId="{547FA142-381D-403E-9E78-4255D7E24074}">
      <dgm:prSet phldrT="[文本]"/>
      <dgm:spPr/>
      <dgm:t>
        <a:bodyPr/>
        <a:lstStyle/>
        <a:p>
          <a:r>
            <a:rPr lang="en-US" altLang="en-US" dirty="0" smtClean="0"/>
            <a:t>Website spam</a:t>
          </a:r>
          <a:endParaRPr lang="zh-CN" altLang="en-US" dirty="0"/>
        </a:p>
      </dgm:t>
    </dgm:pt>
    <dgm:pt modelId="{46B5D3D1-A729-4C8F-8CBA-338CE7D16602}" type="parTrans" cxnId="{BFD407FC-01DF-4442-83A7-C9C9B0682300}">
      <dgm:prSet/>
      <dgm:spPr/>
      <dgm:t>
        <a:bodyPr/>
        <a:lstStyle/>
        <a:p>
          <a:endParaRPr lang="zh-CN" altLang="en-US"/>
        </a:p>
      </dgm:t>
    </dgm:pt>
    <dgm:pt modelId="{685C1160-A84E-4406-9EA6-97AF55FBCAC9}" type="sibTrans" cxnId="{BFD407FC-01DF-4442-83A7-C9C9B0682300}">
      <dgm:prSet/>
      <dgm:spPr/>
      <dgm:t>
        <a:bodyPr/>
        <a:lstStyle/>
        <a:p>
          <a:endParaRPr lang="zh-CN" altLang="en-US"/>
        </a:p>
      </dgm:t>
    </dgm:pt>
    <dgm:pt modelId="{52C726E7-6642-48C8-9C3B-F1CFAEBEB4C5}" type="pres">
      <dgm:prSet presAssocID="{926A7065-D427-43C9-8E7A-5C426FA4E7B9}" presName="Name0" presStyleCnt="0">
        <dgm:presLayoutVars>
          <dgm:chMax val="1"/>
          <dgm:chPref val="1"/>
          <dgm:dir/>
          <dgm:animOne val="branch"/>
          <dgm:animLvl val="lvl"/>
        </dgm:presLayoutVars>
      </dgm:prSet>
      <dgm:spPr/>
      <dgm:t>
        <a:bodyPr/>
        <a:lstStyle/>
        <a:p>
          <a:endParaRPr lang="zh-CN" altLang="en-US"/>
        </a:p>
      </dgm:t>
    </dgm:pt>
    <dgm:pt modelId="{31147EE0-163C-4F81-AB50-FA5E51CD59EF}" type="pres">
      <dgm:prSet presAssocID="{31B2D98A-F224-4CC4-BD79-4ABC68013F78}" presName="Parent" presStyleLbl="node0" presStyleIdx="0" presStyleCnt="1">
        <dgm:presLayoutVars>
          <dgm:chMax val="6"/>
          <dgm:chPref val="6"/>
        </dgm:presLayoutVars>
      </dgm:prSet>
      <dgm:spPr/>
      <dgm:t>
        <a:bodyPr/>
        <a:lstStyle/>
        <a:p>
          <a:endParaRPr lang="zh-CN" altLang="en-US"/>
        </a:p>
      </dgm:t>
    </dgm:pt>
    <dgm:pt modelId="{F48E06FA-12AF-4A26-AE93-2123C5E0F2BA}" type="pres">
      <dgm:prSet presAssocID="{61A87946-B564-471C-920E-0D3555E11D21}" presName="Accent1" presStyleCnt="0"/>
      <dgm:spPr/>
    </dgm:pt>
    <dgm:pt modelId="{A3051B73-E518-40CB-8346-0750DFFADF1E}" type="pres">
      <dgm:prSet presAssocID="{61A87946-B564-471C-920E-0D3555E11D21}" presName="Accent" presStyleLbl="bgShp" presStyleIdx="0" presStyleCnt="6"/>
      <dgm:spPr/>
    </dgm:pt>
    <dgm:pt modelId="{4C6B2C7C-EA13-4D65-95BF-4E85515420CD}" type="pres">
      <dgm:prSet presAssocID="{61A87946-B564-471C-920E-0D3555E11D21}" presName="Child1" presStyleLbl="node1" presStyleIdx="0" presStyleCnt="6">
        <dgm:presLayoutVars>
          <dgm:chMax val="0"/>
          <dgm:chPref val="0"/>
          <dgm:bulletEnabled val="1"/>
        </dgm:presLayoutVars>
      </dgm:prSet>
      <dgm:spPr/>
      <dgm:t>
        <a:bodyPr/>
        <a:lstStyle/>
        <a:p>
          <a:endParaRPr lang="zh-CN" altLang="en-US"/>
        </a:p>
      </dgm:t>
    </dgm:pt>
    <dgm:pt modelId="{E4C393CA-CCD6-4504-B576-3E7ABA9996AA}" type="pres">
      <dgm:prSet presAssocID="{5B478208-A4C7-4417-A5E2-19BBCFDD03FB}" presName="Accent2" presStyleCnt="0"/>
      <dgm:spPr/>
    </dgm:pt>
    <dgm:pt modelId="{F831EB85-DBF3-41BA-9D08-02914F4A1966}" type="pres">
      <dgm:prSet presAssocID="{5B478208-A4C7-4417-A5E2-19BBCFDD03FB}" presName="Accent" presStyleLbl="bgShp" presStyleIdx="1" presStyleCnt="6"/>
      <dgm:spPr/>
    </dgm:pt>
    <dgm:pt modelId="{F812B66D-A73A-4903-9B2D-BB955E36657B}" type="pres">
      <dgm:prSet presAssocID="{5B478208-A4C7-4417-A5E2-19BBCFDD03FB}" presName="Child2" presStyleLbl="node1" presStyleIdx="1" presStyleCnt="6">
        <dgm:presLayoutVars>
          <dgm:chMax val="0"/>
          <dgm:chPref val="0"/>
          <dgm:bulletEnabled val="1"/>
        </dgm:presLayoutVars>
      </dgm:prSet>
      <dgm:spPr/>
      <dgm:t>
        <a:bodyPr/>
        <a:lstStyle/>
        <a:p>
          <a:endParaRPr lang="zh-CN" altLang="en-US"/>
        </a:p>
      </dgm:t>
    </dgm:pt>
    <dgm:pt modelId="{1AEEE126-83EE-4D98-BED3-B615A1985683}" type="pres">
      <dgm:prSet presAssocID="{059B71DF-5A93-4E86-BB92-6D9B5D51B8CE}" presName="Accent3" presStyleCnt="0"/>
      <dgm:spPr/>
    </dgm:pt>
    <dgm:pt modelId="{104E6978-7F3D-4702-BAA8-70EAAFD873E3}" type="pres">
      <dgm:prSet presAssocID="{059B71DF-5A93-4E86-BB92-6D9B5D51B8CE}" presName="Accent" presStyleLbl="bgShp" presStyleIdx="2" presStyleCnt="6"/>
      <dgm:spPr/>
    </dgm:pt>
    <dgm:pt modelId="{3351F5CE-8181-4FD6-B6A3-CA9E883A9071}" type="pres">
      <dgm:prSet presAssocID="{059B71DF-5A93-4E86-BB92-6D9B5D51B8CE}" presName="Child3" presStyleLbl="node1" presStyleIdx="2" presStyleCnt="6">
        <dgm:presLayoutVars>
          <dgm:chMax val="0"/>
          <dgm:chPref val="0"/>
          <dgm:bulletEnabled val="1"/>
        </dgm:presLayoutVars>
      </dgm:prSet>
      <dgm:spPr/>
      <dgm:t>
        <a:bodyPr/>
        <a:lstStyle/>
        <a:p>
          <a:endParaRPr lang="zh-CN" altLang="en-US"/>
        </a:p>
      </dgm:t>
    </dgm:pt>
    <dgm:pt modelId="{C2224B41-956E-442F-B8A7-924A9BADE100}" type="pres">
      <dgm:prSet presAssocID="{0A6577DE-E246-4A96-B24C-7BCFFC73F9EB}" presName="Accent4" presStyleCnt="0"/>
      <dgm:spPr/>
    </dgm:pt>
    <dgm:pt modelId="{61A6FF0F-F882-4292-A0EA-BF0700923F2A}" type="pres">
      <dgm:prSet presAssocID="{0A6577DE-E246-4A96-B24C-7BCFFC73F9EB}" presName="Accent" presStyleLbl="bgShp" presStyleIdx="3" presStyleCnt="6"/>
      <dgm:spPr/>
    </dgm:pt>
    <dgm:pt modelId="{5910F822-2739-4ACC-91B5-FBFE4A91077E}" type="pres">
      <dgm:prSet presAssocID="{0A6577DE-E246-4A96-B24C-7BCFFC73F9EB}" presName="Child4" presStyleLbl="node1" presStyleIdx="3" presStyleCnt="6">
        <dgm:presLayoutVars>
          <dgm:chMax val="0"/>
          <dgm:chPref val="0"/>
          <dgm:bulletEnabled val="1"/>
        </dgm:presLayoutVars>
      </dgm:prSet>
      <dgm:spPr/>
      <dgm:t>
        <a:bodyPr/>
        <a:lstStyle/>
        <a:p>
          <a:endParaRPr lang="zh-CN" altLang="en-US"/>
        </a:p>
      </dgm:t>
    </dgm:pt>
    <dgm:pt modelId="{F76ADCA8-1E42-47EE-961B-F13954637643}" type="pres">
      <dgm:prSet presAssocID="{F7951425-EE87-4852-85C0-57B3BB2C47BA}" presName="Accent5" presStyleCnt="0"/>
      <dgm:spPr/>
    </dgm:pt>
    <dgm:pt modelId="{0FF6A9A5-DC85-4029-879E-6A10426DFD94}" type="pres">
      <dgm:prSet presAssocID="{F7951425-EE87-4852-85C0-57B3BB2C47BA}" presName="Accent" presStyleLbl="bgShp" presStyleIdx="4" presStyleCnt="6"/>
      <dgm:spPr/>
    </dgm:pt>
    <dgm:pt modelId="{B5B26DDB-9395-4DA3-9164-ED804E671051}" type="pres">
      <dgm:prSet presAssocID="{F7951425-EE87-4852-85C0-57B3BB2C47BA}" presName="Child5" presStyleLbl="node1" presStyleIdx="4" presStyleCnt="6">
        <dgm:presLayoutVars>
          <dgm:chMax val="0"/>
          <dgm:chPref val="0"/>
          <dgm:bulletEnabled val="1"/>
        </dgm:presLayoutVars>
      </dgm:prSet>
      <dgm:spPr/>
      <dgm:t>
        <a:bodyPr/>
        <a:lstStyle/>
        <a:p>
          <a:endParaRPr lang="zh-CN" altLang="en-US"/>
        </a:p>
      </dgm:t>
    </dgm:pt>
    <dgm:pt modelId="{F0B26459-80C8-41B2-9CBB-DA481AE2EC05}" type="pres">
      <dgm:prSet presAssocID="{547FA142-381D-403E-9E78-4255D7E24074}" presName="Accent6" presStyleCnt="0"/>
      <dgm:spPr/>
    </dgm:pt>
    <dgm:pt modelId="{F0120534-4EB1-49B9-B9C6-8E122E91AAB6}" type="pres">
      <dgm:prSet presAssocID="{547FA142-381D-403E-9E78-4255D7E24074}" presName="Accent" presStyleLbl="bgShp" presStyleIdx="5" presStyleCnt="6"/>
      <dgm:spPr/>
    </dgm:pt>
    <dgm:pt modelId="{948C4438-CFDC-4073-9878-39293B857086}" type="pres">
      <dgm:prSet presAssocID="{547FA142-381D-403E-9E78-4255D7E24074}" presName="Child6" presStyleLbl="node1" presStyleIdx="5" presStyleCnt="6">
        <dgm:presLayoutVars>
          <dgm:chMax val="0"/>
          <dgm:chPref val="0"/>
          <dgm:bulletEnabled val="1"/>
        </dgm:presLayoutVars>
      </dgm:prSet>
      <dgm:spPr/>
      <dgm:t>
        <a:bodyPr/>
        <a:lstStyle/>
        <a:p>
          <a:endParaRPr lang="zh-CN" altLang="en-US"/>
        </a:p>
      </dgm:t>
    </dgm:pt>
  </dgm:ptLst>
  <dgm:cxnLst>
    <dgm:cxn modelId="{9DDB5FE0-F01F-477B-A730-CD1C7EB773FA}" srcId="{31B2D98A-F224-4CC4-BD79-4ABC68013F78}" destId="{5B478208-A4C7-4417-A5E2-19BBCFDD03FB}" srcOrd="1" destOrd="0" parTransId="{11102E3A-0225-4B9C-B1AE-DEE6B740BE10}" sibTransId="{DA94FC1B-A935-4520-BE13-48FF55A5DC97}"/>
    <dgm:cxn modelId="{208FC692-95D2-45A1-A52C-7A264D69D7ED}" type="presOf" srcId="{926A7065-D427-43C9-8E7A-5C426FA4E7B9}" destId="{52C726E7-6642-48C8-9C3B-F1CFAEBEB4C5}" srcOrd="0" destOrd="0" presId="urn:microsoft.com/office/officeart/2011/layout/HexagonRadial#1"/>
    <dgm:cxn modelId="{0FE0856F-8BB2-41CA-9F40-91772F1D2875}" type="presOf" srcId="{61A87946-B564-471C-920E-0D3555E11D21}" destId="{4C6B2C7C-EA13-4D65-95BF-4E85515420CD}" srcOrd="0" destOrd="0" presId="urn:microsoft.com/office/officeart/2011/layout/HexagonRadial#1"/>
    <dgm:cxn modelId="{D7E184E3-1295-4441-8AFD-4094D7332E49}" srcId="{926A7065-D427-43C9-8E7A-5C426FA4E7B9}" destId="{31B2D98A-F224-4CC4-BD79-4ABC68013F78}" srcOrd="0" destOrd="0" parTransId="{D7673B40-A443-4817-9ABE-5982FDAA9B95}" sibTransId="{3065AA24-D9E3-45B6-A05B-4D13D28C699A}"/>
    <dgm:cxn modelId="{12CE5770-D5AF-49BE-A23C-1D84763F5D07}" srcId="{31B2D98A-F224-4CC4-BD79-4ABC68013F78}" destId="{F7951425-EE87-4852-85C0-57B3BB2C47BA}" srcOrd="4" destOrd="0" parTransId="{A8AAA9D5-2A99-4BBA-9807-8C494A2C18D1}" sibTransId="{131C0E4E-A997-4848-9473-227C109F9D8F}"/>
    <dgm:cxn modelId="{BFD407FC-01DF-4442-83A7-C9C9B0682300}" srcId="{31B2D98A-F224-4CC4-BD79-4ABC68013F78}" destId="{547FA142-381D-403E-9E78-4255D7E24074}" srcOrd="5" destOrd="0" parTransId="{46B5D3D1-A729-4C8F-8CBA-338CE7D16602}" sibTransId="{685C1160-A84E-4406-9EA6-97AF55FBCAC9}"/>
    <dgm:cxn modelId="{DBF32E30-2A2E-44A2-9FA2-675ABD630ED2}" srcId="{31B2D98A-F224-4CC4-BD79-4ABC68013F78}" destId="{059B71DF-5A93-4E86-BB92-6D9B5D51B8CE}" srcOrd="2" destOrd="0" parTransId="{59FA0E58-021E-4FDF-B97A-70B52FFD10C7}" sibTransId="{7851CC62-61C0-4CCF-B4A0-635F5D36B649}"/>
    <dgm:cxn modelId="{A1B92352-0C6A-4272-9EC2-5BB2CEFD878C}" type="presOf" srcId="{31B2D98A-F224-4CC4-BD79-4ABC68013F78}" destId="{31147EE0-163C-4F81-AB50-FA5E51CD59EF}" srcOrd="0" destOrd="0" presId="urn:microsoft.com/office/officeart/2011/layout/HexagonRadial#1"/>
    <dgm:cxn modelId="{163C2A3B-4ABC-4762-901A-BAAFED04F29D}" srcId="{31B2D98A-F224-4CC4-BD79-4ABC68013F78}" destId="{0A6577DE-E246-4A96-B24C-7BCFFC73F9EB}" srcOrd="3" destOrd="0" parTransId="{D4CFB1F8-93A4-4416-A136-7495211576F2}" sibTransId="{F66F5C62-5BDB-4441-A3B4-5A0D72B61F85}"/>
    <dgm:cxn modelId="{F151E650-63F5-419A-8E94-15398F40F796}" type="presOf" srcId="{0A6577DE-E246-4A96-B24C-7BCFFC73F9EB}" destId="{5910F822-2739-4ACC-91B5-FBFE4A91077E}" srcOrd="0" destOrd="0" presId="urn:microsoft.com/office/officeart/2011/layout/HexagonRadial#1"/>
    <dgm:cxn modelId="{8B18AF0B-0F4D-4325-B156-5FD4AF66BD2E}" type="presOf" srcId="{059B71DF-5A93-4E86-BB92-6D9B5D51B8CE}" destId="{3351F5CE-8181-4FD6-B6A3-CA9E883A9071}" srcOrd="0" destOrd="0" presId="urn:microsoft.com/office/officeart/2011/layout/HexagonRadial#1"/>
    <dgm:cxn modelId="{C396E05B-AEFC-4B71-B45E-8FD7590B4069}" type="presOf" srcId="{5B478208-A4C7-4417-A5E2-19BBCFDD03FB}" destId="{F812B66D-A73A-4903-9B2D-BB955E36657B}" srcOrd="0" destOrd="0" presId="urn:microsoft.com/office/officeart/2011/layout/HexagonRadial#1"/>
    <dgm:cxn modelId="{06177C59-0C5D-415D-BD5F-7AFDA19173C3}" srcId="{31B2D98A-F224-4CC4-BD79-4ABC68013F78}" destId="{61A87946-B564-471C-920E-0D3555E11D21}" srcOrd="0" destOrd="0" parTransId="{19D1C548-644C-49EC-8550-E85E03DB6089}" sibTransId="{A8FD6F73-4AB2-444D-AA10-C4B650A51005}"/>
    <dgm:cxn modelId="{831A54C6-18C7-4B20-9AC7-3DFEA8325FA5}" type="presOf" srcId="{F7951425-EE87-4852-85C0-57B3BB2C47BA}" destId="{B5B26DDB-9395-4DA3-9164-ED804E671051}" srcOrd="0" destOrd="0" presId="urn:microsoft.com/office/officeart/2011/layout/HexagonRadial#1"/>
    <dgm:cxn modelId="{16D1DBFD-361A-4497-B9D3-6D5FF7FBFA02}" type="presOf" srcId="{547FA142-381D-403E-9E78-4255D7E24074}" destId="{948C4438-CFDC-4073-9878-39293B857086}" srcOrd="0" destOrd="0" presId="urn:microsoft.com/office/officeart/2011/layout/HexagonRadial#1"/>
    <dgm:cxn modelId="{02584775-4442-4A93-AF14-6C02B3C9ED82}" type="presParOf" srcId="{52C726E7-6642-48C8-9C3B-F1CFAEBEB4C5}" destId="{31147EE0-163C-4F81-AB50-FA5E51CD59EF}" srcOrd="0" destOrd="0" presId="urn:microsoft.com/office/officeart/2011/layout/HexagonRadial#1"/>
    <dgm:cxn modelId="{42AA4A57-1EEC-45AE-9AE1-7423E6844C86}" type="presParOf" srcId="{52C726E7-6642-48C8-9C3B-F1CFAEBEB4C5}" destId="{F48E06FA-12AF-4A26-AE93-2123C5E0F2BA}" srcOrd="1" destOrd="0" presId="urn:microsoft.com/office/officeart/2011/layout/HexagonRadial#1"/>
    <dgm:cxn modelId="{4A71CF1B-526C-4770-851C-E723502A6F69}" type="presParOf" srcId="{F48E06FA-12AF-4A26-AE93-2123C5E0F2BA}" destId="{A3051B73-E518-40CB-8346-0750DFFADF1E}" srcOrd="0" destOrd="0" presId="urn:microsoft.com/office/officeart/2011/layout/HexagonRadial#1"/>
    <dgm:cxn modelId="{1C0CD266-D4B0-4CD8-B028-D69435E396F7}" type="presParOf" srcId="{52C726E7-6642-48C8-9C3B-F1CFAEBEB4C5}" destId="{4C6B2C7C-EA13-4D65-95BF-4E85515420CD}" srcOrd="2" destOrd="0" presId="urn:microsoft.com/office/officeart/2011/layout/HexagonRadial#1"/>
    <dgm:cxn modelId="{93F5D664-2C82-4912-B5A6-0712423F3213}" type="presParOf" srcId="{52C726E7-6642-48C8-9C3B-F1CFAEBEB4C5}" destId="{E4C393CA-CCD6-4504-B576-3E7ABA9996AA}" srcOrd="3" destOrd="0" presId="urn:microsoft.com/office/officeart/2011/layout/HexagonRadial#1"/>
    <dgm:cxn modelId="{D29F1246-6DB3-4C84-ABE0-85B96202C301}" type="presParOf" srcId="{E4C393CA-CCD6-4504-B576-3E7ABA9996AA}" destId="{F831EB85-DBF3-41BA-9D08-02914F4A1966}" srcOrd="0" destOrd="0" presId="urn:microsoft.com/office/officeart/2011/layout/HexagonRadial#1"/>
    <dgm:cxn modelId="{38C611FC-EFAD-404E-BE22-DA56F21FA641}" type="presParOf" srcId="{52C726E7-6642-48C8-9C3B-F1CFAEBEB4C5}" destId="{F812B66D-A73A-4903-9B2D-BB955E36657B}" srcOrd="4" destOrd="0" presId="urn:microsoft.com/office/officeart/2011/layout/HexagonRadial#1"/>
    <dgm:cxn modelId="{C485AE0F-6913-459E-BFDD-FBE8A9725957}" type="presParOf" srcId="{52C726E7-6642-48C8-9C3B-F1CFAEBEB4C5}" destId="{1AEEE126-83EE-4D98-BED3-B615A1985683}" srcOrd="5" destOrd="0" presId="urn:microsoft.com/office/officeart/2011/layout/HexagonRadial#1"/>
    <dgm:cxn modelId="{03487EDB-0CE7-49F9-BDD6-BF68FB2422AC}" type="presParOf" srcId="{1AEEE126-83EE-4D98-BED3-B615A1985683}" destId="{104E6978-7F3D-4702-BAA8-70EAAFD873E3}" srcOrd="0" destOrd="0" presId="urn:microsoft.com/office/officeart/2011/layout/HexagonRadial#1"/>
    <dgm:cxn modelId="{71AB5304-4257-418A-9D13-4861A9B36363}" type="presParOf" srcId="{52C726E7-6642-48C8-9C3B-F1CFAEBEB4C5}" destId="{3351F5CE-8181-4FD6-B6A3-CA9E883A9071}" srcOrd="6" destOrd="0" presId="urn:microsoft.com/office/officeart/2011/layout/HexagonRadial#1"/>
    <dgm:cxn modelId="{D0FC6F5B-02C2-4DC0-BD28-0C2D3613AD25}" type="presParOf" srcId="{52C726E7-6642-48C8-9C3B-F1CFAEBEB4C5}" destId="{C2224B41-956E-442F-B8A7-924A9BADE100}" srcOrd="7" destOrd="0" presId="urn:microsoft.com/office/officeart/2011/layout/HexagonRadial#1"/>
    <dgm:cxn modelId="{DB1D3102-150F-405A-A52C-E7541F361C6D}" type="presParOf" srcId="{C2224B41-956E-442F-B8A7-924A9BADE100}" destId="{61A6FF0F-F882-4292-A0EA-BF0700923F2A}" srcOrd="0" destOrd="0" presId="urn:microsoft.com/office/officeart/2011/layout/HexagonRadial#1"/>
    <dgm:cxn modelId="{8C179085-B18F-44D0-B39E-12E432A83539}" type="presParOf" srcId="{52C726E7-6642-48C8-9C3B-F1CFAEBEB4C5}" destId="{5910F822-2739-4ACC-91B5-FBFE4A91077E}" srcOrd="8" destOrd="0" presId="urn:microsoft.com/office/officeart/2011/layout/HexagonRadial#1"/>
    <dgm:cxn modelId="{BAE62873-E75F-4426-A177-19C91E652FDA}" type="presParOf" srcId="{52C726E7-6642-48C8-9C3B-F1CFAEBEB4C5}" destId="{F76ADCA8-1E42-47EE-961B-F13954637643}" srcOrd="9" destOrd="0" presId="urn:microsoft.com/office/officeart/2011/layout/HexagonRadial#1"/>
    <dgm:cxn modelId="{22E18713-0D2A-413E-90E1-A5B6D96261B1}" type="presParOf" srcId="{F76ADCA8-1E42-47EE-961B-F13954637643}" destId="{0FF6A9A5-DC85-4029-879E-6A10426DFD94}" srcOrd="0" destOrd="0" presId="urn:microsoft.com/office/officeart/2011/layout/HexagonRadial#1"/>
    <dgm:cxn modelId="{3F27D9CA-4976-4826-9ACC-11649569213B}" type="presParOf" srcId="{52C726E7-6642-48C8-9C3B-F1CFAEBEB4C5}" destId="{B5B26DDB-9395-4DA3-9164-ED804E671051}" srcOrd="10" destOrd="0" presId="urn:microsoft.com/office/officeart/2011/layout/HexagonRadial#1"/>
    <dgm:cxn modelId="{9D8F3EEC-6BD7-4217-AB8B-E2841B008468}" type="presParOf" srcId="{52C726E7-6642-48C8-9C3B-F1CFAEBEB4C5}" destId="{F0B26459-80C8-41B2-9CBB-DA481AE2EC05}" srcOrd="11" destOrd="0" presId="urn:microsoft.com/office/officeart/2011/layout/HexagonRadial#1"/>
    <dgm:cxn modelId="{966751D5-5D83-4682-9702-C28419B1F1F0}" type="presParOf" srcId="{F0B26459-80C8-41B2-9CBB-DA481AE2EC05}" destId="{F0120534-4EB1-49B9-B9C6-8E122E91AAB6}" srcOrd="0" destOrd="0" presId="urn:microsoft.com/office/officeart/2011/layout/HexagonRadial#1"/>
    <dgm:cxn modelId="{67D2DE71-D3DB-4CC0-A3B8-63D90BCEE150}" type="presParOf" srcId="{52C726E7-6642-48C8-9C3B-F1CFAEBEB4C5}" destId="{948C4438-CFDC-4073-9878-39293B857086}" srcOrd="12" destOrd="0" presId="urn:microsoft.com/office/officeart/2011/layout/Hexagon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63F98A-D2C8-4A16-82BD-BF98EBFD3B1C}"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zh-CN" altLang="en-US"/>
        </a:p>
      </dgm:t>
    </dgm:pt>
    <dgm:pt modelId="{7CFF2CE7-26AE-46E2-9630-1927DA7AB9CF}">
      <dgm:prSet phldrT="[文本]"/>
      <dgm:spPr/>
      <dgm:t>
        <a:bodyPr/>
        <a:lstStyle/>
        <a:p>
          <a:r>
            <a:rPr lang="en-US" altLang="en-US" dirty="0" smtClean="0"/>
            <a:t>Creation and delivery of spam</a:t>
          </a:r>
          <a:endParaRPr lang="zh-CN" altLang="en-US" dirty="0"/>
        </a:p>
      </dgm:t>
    </dgm:pt>
    <dgm:pt modelId="{E9254F97-6712-45D0-A552-D6CB0E097EC3}" type="parTrans" cxnId="{7EFF3239-B906-4228-AFEE-D402EDF31B94}">
      <dgm:prSet/>
      <dgm:spPr/>
      <dgm:t>
        <a:bodyPr/>
        <a:lstStyle/>
        <a:p>
          <a:endParaRPr lang="zh-CN" altLang="en-US"/>
        </a:p>
      </dgm:t>
    </dgm:pt>
    <dgm:pt modelId="{3A4961DC-C09D-45F7-9E34-42FFF7FEFA87}" type="sibTrans" cxnId="{7EFF3239-B906-4228-AFEE-D402EDF31B94}">
      <dgm:prSet/>
      <dgm:spPr/>
      <dgm:t>
        <a:bodyPr/>
        <a:lstStyle/>
        <a:p>
          <a:endParaRPr lang="zh-CN" altLang="en-US"/>
        </a:p>
      </dgm:t>
    </dgm:pt>
    <dgm:pt modelId="{E615824A-1122-471D-95FE-9FE17EA09BF6}">
      <dgm:prSet phldrT="[文本]"/>
      <dgm:spPr/>
      <dgm:t>
        <a:bodyPr/>
        <a:lstStyle/>
        <a:p>
          <a:r>
            <a:rPr lang="en-US" altLang="en-US" dirty="0" smtClean="0"/>
            <a:t>Collection of target list</a:t>
          </a:r>
          <a:endParaRPr lang="zh-CN" altLang="en-US" dirty="0"/>
        </a:p>
      </dgm:t>
    </dgm:pt>
    <dgm:pt modelId="{995E2976-5D8A-4F1D-8BC8-B1FBC0AA13A3}" type="parTrans" cxnId="{657B2A6F-C56A-48B5-BD4A-53CB98A865B6}">
      <dgm:prSet/>
      <dgm:spPr/>
      <dgm:t>
        <a:bodyPr/>
        <a:lstStyle/>
        <a:p>
          <a:endParaRPr lang="zh-CN" altLang="en-US"/>
        </a:p>
      </dgm:t>
    </dgm:pt>
    <dgm:pt modelId="{4743C37D-D457-4CF1-B8FB-6FFBFFF8A30E}" type="sibTrans" cxnId="{657B2A6F-C56A-48B5-BD4A-53CB98A865B6}">
      <dgm:prSet/>
      <dgm:spPr/>
      <dgm:t>
        <a:bodyPr/>
        <a:lstStyle/>
        <a:p>
          <a:endParaRPr lang="zh-CN" altLang="en-US"/>
        </a:p>
      </dgm:t>
    </dgm:pt>
    <dgm:pt modelId="{6592FB05-949A-48AB-A440-C1BDE04CABE5}">
      <dgm:prSet phldrT="[文本]"/>
      <dgm:spPr/>
      <dgm:t>
        <a:bodyPr/>
        <a:lstStyle/>
        <a:p>
          <a:r>
            <a:rPr lang="en-US" altLang="en-US" dirty="0" smtClean="0"/>
            <a:t>Creation and delivery of spam</a:t>
          </a:r>
          <a:endParaRPr lang="zh-CN" altLang="en-US" dirty="0"/>
        </a:p>
      </dgm:t>
    </dgm:pt>
    <dgm:pt modelId="{CCBD298A-6121-438C-A980-D81F901E06AC}" type="parTrans" cxnId="{717B622A-6A6F-4695-9326-D94AB9BD5FFC}">
      <dgm:prSet/>
      <dgm:spPr/>
      <dgm:t>
        <a:bodyPr/>
        <a:lstStyle/>
        <a:p>
          <a:endParaRPr lang="zh-CN" altLang="en-US"/>
        </a:p>
      </dgm:t>
    </dgm:pt>
    <dgm:pt modelId="{24D154BC-DFEA-4997-95D0-88F6D4B1B30E}" type="sibTrans" cxnId="{717B622A-6A6F-4695-9326-D94AB9BD5FFC}">
      <dgm:prSet/>
      <dgm:spPr/>
      <dgm:t>
        <a:bodyPr/>
        <a:lstStyle/>
        <a:p>
          <a:endParaRPr lang="zh-CN" altLang="en-US"/>
        </a:p>
      </dgm:t>
    </dgm:pt>
    <dgm:pt modelId="{F0446E62-7F1E-48AE-B27A-CE456E763EE9}">
      <dgm:prSet phldrT="[文本]"/>
      <dgm:spPr/>
      <dgm:t>
        <a:bodyPr/>
        <a:lstStyle/>
        <a:p>
          <a:r>
            <a:rPr lang="en-US" altLang="en-US" dirty="0" smtClean="0"/>
            <a:t>Detection and filtering of spam</a:t>
          </a:r>
          <a:endParaRPr lang="zh-CN" altLang="en-US" dirty="0"/>
        </a:p>
      </dgm:t>
    </dgm:pt>
    <dgm:pt modelId="{9D1D246C-EA6A-4A9A-B1C0-9CE3D30BAB99}" type="parTrans" cxnId="{D108448E-114B-494B-AF19-84A8C9DE52CC}">
      <dgm:prSet/>
      <dgm:spPr/>
      <dgm:t>
        <a:bodyPr/>
        <a:lstStyle/>
        <a:p>
          <a:endParaRPr lang="zh-CN" altLang="en-US"/>
        </a:p>
      </dgm:t>
    </dgm:pt>
    <dgm:pt modelId="{96537656-54BF-4681-A010-80F436FEE69E}" type="sibTrans" cxnId="{D108448E-114B-494B-AF19-84A8C9DE52CC}">
      <dgm:prSet/>
      <dgm:spPr/>
      <dgm:t>
        <a:bodyPr/>
        <a:lstStyle/>
        <a:p>
          <a:endParaRPr lang="zh-CN" altLang="en-US"/>
        </a:p>
      </dgm:t>
    </dgm:pt>
    <dgm:pt modelId="{70846C0E-D228-45BD-A0AE-223953F93B93}">
      <dgm:prSet phldrT="[文本]"/>
      <dgm:spPr/>
      <dgm:t>
        <a:bodyPr/>
        <a:lstStyle/>
        <a:p>
          <a:r>
            <a:rPr lang="en-US" altLang="en-US" dirty="0" smtClean="0"/>
            <a:t>Real-time communications</a:t>
          </a:r>
          <a:endParaRPr lang="zh-CN" altLang="en-US" dirty="0"/>
        </a:p>
      </dgm:t>
    </dgm:pt>
    <dgm:pt modelId="{EB04BD40-D297-40FC-ABF0-378B447DE374}" type="parTrans" cxnId="{80F4C032-48DB-4247-B2E6-5AB1FF1F92DE}">
      <dgm:prSet/>
      <dgm:spPr/>
      <dgm:t>
        <a:bodyPr/>
        <a:lstStyle/>
        <a:p>
          <a:endParaRPr lang="zh-CN" altLang="en-US"/>
        </a:p>
      </dgm:t>
    </dgm:pt>
    <dgm:pt modelId="{B2342A2F-31E1-4620-B8AD-7E5287117B63}" type="sibTrans" cxnId="{80F4C032-48DB-4247-B2E6-5AB1FF1F92DE}">
      <dgm:prSet/>
      <dgm:spPr/>
      <dgm:t>
        <a:bodyPr/>
        <a:lstStyle/>
        <a:p>
          <a:endParaRPr lang="zh-CN" altLang="en-US"/>
        </a:p>
      </dgm:t>
    </dgm:pt>
    <dgm:pt modelId="{B810AA05-D979-4FE2-882B-F0751F2563B0}">
      <dgm:prSet phldrT="[文本]"/>
      <dgm:spPr/>
      <dgm:t>
        <a:bodyPr/>
        <a:lstStyle/>
        <a:p>
          <a:r>
            <a:rPr lang="en-US" altLang="en-US" dirty="0" smtClean="0"/>
            <a:t>Difficulty of contents analysis of voice and video</a:t>
          </a:r>
          <a:endParaRPr lang="zh-CN" altLang="en-US" dirty="0"/>
        </a:p>
      </dgm:t>
    </dgm:pt>
    <dgm:pt modelId="{22465394-E050-4C2D-986F-98F0902A853E}" type="parTrans" cxnId="{3B1A0856-13D1-4417-95E7-6E411EB141E0}">
      <dgm:prSet/>
      <dgm:spPr/>
      <dgm:t>
        <a:bodyPr/>
        <a:lstStyle/>
        <a:p>
          <a:endParaRPr lang="zh-CN" altLang="en-US"/>
        </a:p>
      </dgm:t>
    </dgm:pt>
    <dgm:pt modelId="{D7FD87F5-4885-4379-ACD3-C66F9EBFAAAF}" type="sibTrans" cxnId="{3B1A0856-13D1-4417-95E7-6E411EB141E0}">
      <dgm:prSet/>
      <dgm:spPr/>
      <dgm:t>
        <a:bodyPr/>
        <a:lstStyle/>
        <a:p>
          <a:endParaRPr lang="zh-CN" altLang="en-US"/>
        </a:p>
      </dgm:t>
    </dgm:pt>
    <dgm:pt modelId="{74F455E6-DF53-48ED-AF0A-C491DF168BE7}">
      <dgm:prSet phldrT="[文本]"/>
      <dgm:spPr/>
      <dgm:t>
        <a:bodyPr/>
        <a:lstStyle/>
        <a:p>
          <a:r>
            <a:rPr lang="en-US" altLang="en-US" dirty="0" smtClean="0"/>
            <a:t>Action for the received spam</a:t>
          </a:r>
          <a:endParaRPr lang="zh-CN" altLang="en-US" dirty="0"/>
        </a:p>
      </dgm:t>
    </dgm:pt>
    <dgm:pt modelId="{D1D80168-42ED-4E14-AA20-B528C0D153E0}" type="parTrans" cxnId="{9F116D39-A5B8-44D0-8A1F-3927A85EBE8C}">
      <dgm:prSet/>
      <dgm:spPr/>
      <dgm:t>
        <a:bodyPr/>
        <a:lstStyle/>
        <a:p>
          <a:endParaRPr lang="zh-CN" altLang="en-US"/>
        </a:p>
      </dgm:t>
    </dgm:pt>
    <dgm:pt modelId="{0177E99E-E3A9-4E05-9229-F5094D28DEFD}" type="sibTrans" cxnId="{9F116D39-A5B8-44D0-8A1F-3927A85EBE8C}">
      <dgm:prSet/>
      <dgm:spPr/>
      <dgm:t>
        <a:bodyPr/>
        <a:lstStyle/>
        <a:p>
          <a:endParaRPr lang="zh-CN" altLang="en-US"/>
        </a:p>
      </dgm:t>
    </dgm:pt>
    <dgm:pt modelId="{0192FA05-4D8C-488C-B126-5D7D50151190}">
      <dgm:prSet phldrT="[文本]"/>
      <dgm:spPr/>
      <dgm:t>
        <a:bodyPr/>
        <a:lstStyle/>
        <a:p>
          <a:r>
            <a:rPr lang="en-US" altLang="en-US" dirty="0" smtClean="0"/>
            <a:t>add spammer's identifier to a blacklist</a:t>
          </a:r>
          <a:endParaRPr lang="zh-CN" altLang="en-US" dirty="0"/>
        </a:p>
      </dgm:t>
    </dgm:pt>
    <dgm:pt modelId="{0D4016C7-3BC4-4595-B045-1A1D86694AE8}" type="parTrans" cxnId="{73796145-8A11-431D-9C0E-2573F11A189C}">
      <dgm:prSet/>
      <dgm:spPr/>
      <dgm:t>
        <a:bodyPr/>
        <a:lstStyle/>
        <a:p>
          <a:endParaRPr lang="zh-CN" altLang="en-US"/>
        </a:p>
      </dgm:t>
    </dgm:pt>
    <dgm:pt modelId="{A16A8D23-B17F-44D5-B8EE-9DA9ACD18293}" type="sibTrans" cxnId="{73796145-8A11-431D-9C0E-2573F11A189C}">
      <dgm:prSet/>
      <dgm:spPr/>
      <dgm:t>
        <a:bodyPr/>
        <a:lstStyle/>
        <a:p>
          <a:endParaRPr lang="zh-CN" altLang="en-US"/>
        </a:p>
      </dgm:t>
    </dgm:pt>
    <dgm:pt modelId="{6B8E1808-3DF3-4EFB-A5D1-2085D24ED88D}">
      <dgm:prSet phldrT="[文本]"/>
      <dgm:spPr/>
      <dgm:t>
        <a:bodyPr/>
        <a:lstStyle/>
        <a:p>
          <a:r>
            <a:rPr lang="en-US" altLang="en-US" dirty="0" smtClean="0"/>
            <a:t>give a bad score to the spammer</a:t>
          </a:r>
          <a:endParaRPr lang="zh-CN" altLang="en-US" dirty="0"/>
        </a:p>
      </dgm:t>
    </dgm:pt>
    <dgm:pt modelId="{7DB05840-F515-4E35-B9EF-F649FA1825BB}" type="parTrans" cxnId="{111E585B-5467-4780-9086-B0553531F423}">
      <dgm:prSet/>
      <dgm:spPr/>
      <dgm:t>
        <a:bodyPr/>
        <a:lstStyle/>
        <a:p>
          <a:endParaRPr lang="zh-CN" altLang="en-US"/>
        </a:p>
      </dgm:t>
    </dgm:pt>
    <dgm:pt modelId="{51F8DE56-9E07-4B3F-B056-2D8471FFDF62}" type="sibTrans" cxnId="{111E585B-5467-4780-9086-B0553531F423}">
      <dgm:prSet/>
      <dgm:spPr/>
      <dgm:t>
        <a:bodyPr/>
        <a:lstStyle/>
        <a:p>
          <a:endParaRPr lang="zh-CN" altLang="en-US"/>
        </a:p>
      </dgm:t>
    </dgm:pt>
    <dgm:pt modelId="{4C2DC7A0-EEB2-4B04-8B69-82DB132A0E09}">
      <dgm:prSet phldrT="[文本]"/>
      <dgm:spPr/>
      <dgm:t>
        <a:bodyPr/>
        <a:lstStyle/>
        <a:p>
          <a:r>
            <a:rPr lang="en-US" altLang="en-US" dirty="0" smtClean="0"/>
            <a:t>Difficulty of spammer authentication</a:t>
          </a:r>
          <a:endParaRPr lang="zh-CN" altLang="en-US" dirty="0"/>
        </a:p>
      </dgm:t>
    </dgm:pt>
    <dgm:pt modelId="{AC979F15-1C4D-4368-8A11-3B75DFBB32D0}" type="parTrans" cxnId="{0E7AC5B0-B1B1-4A69-BB77-A0E341F674DC}">
      <dgm:prSet/>
      <dgm:spPr/>
      <dgm:t>
        <a:bodyPr/>
        <a:lstStyle/>
        <a:p>
          <a:endParaRPr lang="zh-CN" altLang="en-US"/>
        </a:p>
      </dgm:t>
    </dgm:pt>
    <dgm:pt modelId="{3E5C4F8D-83B7-4887-8A13-A4A6E81AFACF}" type="sibTrans" cxnId="{0E7AC5B0-B1B1-4A69-BB77-A0E341F674DC}">
      <dgm:prSet/>
      <dgm:spPr/>
      <dgm:t>
        <a:bodyPr/>
        <a:lstStyle/>
        <a:p>
          <a:endParaRPr lang="zh-CN" altLang="en-US"/>
        </a:p>
      </dgm:t>
    </dgm:pt>
    <dgm:pt modelId="{2037464A-EF24-4012-BF07-E2B398247EF6}">
      <dgm:prSet phldrT="[文本]"/>
      <dgm:spPr/>
      <dgm:t>
        <a:bodyPr/>
        <a:lstStyle/>
        <a:p>
          <a:r>
            <a:rPr lang="en-US" altLang="en-US" dirty="0" smtClean="0"/>
            <a:t>report illegal spam to punish spammers</a:t>
          </a:r>
          <a:endParaRPr lang="zh-CN" altLang="en-US" dirty="0"/>
        </a:p>
      </dgm:t>
    </dgm:pt>
    <dgm:pt modelId="{1B086C69-B943-478C-BFDA-7DC21FBF0AB7}" type="parTrans" cxnId="{B59366DC-7719-483D-BC60-50C49876909C}">
      <dgm:prSet/>
      <dgm:spPr/>
      <dgm:t>
        <a:bodyPr/>
        <a:lstStyle/>
        <a:p>
          <a:endParaRPr lang="zh-CN" altLang="en-US"/>
        </a:p>
      </dgm:t>
    </dgm:pt>
    <dgm:pt modelId="{BE639449-EFB0-4378-9EA3-DF6213136488}" type="sibTrans" cxnId="{B59366DC-7719-483D-BC60-50C49876909C}">
      <dgm:prSet/>
      <dgm:spPr/>
      <dgm:t>
        <a:bodyPr/>
        <a:lstStyle/>
        <a:p>
          <a:endParaRPr lang="zh-CN" altLang="en-US"/>
        </a:p>
      </dgm:t>
    </dgm:pt>
    <dgm:pt modelId="{0AB795CF-ADC1-437C-9B9E-FF132194834F}" type="pres">
      <dgm:prSet presAssocID="{9263F98A-D2C8-4A16-82BD-BF98EBFD3B1C}" presName="Name0" presStyleCnt="0">
        <dgm:presLayoutVars>
          <dgm:dir/>
          <dgm:animLvl val="lvl"/>
          <dgm:resizeHandles val="exact"/>
        </dgm:presLayoutVars>
      </dgm:prSet>
      <dgm:spPr/>
      <dgm:t>
        <a:bodyPr/>
        <a:lstStyle/>
        <a:p>
          <a:endParaRPr lang="zh-CN" altLang="en-US"/>
        </a:p>
      </dgm:t>
    </dgm:pt>
    <dgm:pt modelId="{8C64E64A-1898-46EF-9C8F-09ACAF2D4B14}" type="pres">
      <dgm:prSet presAssocID="{9263F98A-D2C8-4A16-82BD-BF98EBFD3B1C}" presName="tSp" presStyleCnt="0"/>
      <dgm:spPr/>
    </dgm:pt>
    <dgm:pt modelId="{85B10413-ECCC-4015-8E71-CE47EE623E79}" type="pres">
      <dgm:prSet presAssocID="{9263F98A-D2C8-4A16-82BD-BF98EBFD3B1C}" presName="bSp" presStyleCnt="0"/>
      <dgm:spPr/>
    </dgm:pt>
    <dgm:pt modelId="{9E499F57-CF77-4656-AA3D-89963FD2BC99}" type="pres">
      <dgm:prSet presAssocID="{9263F98A-D2C8-4A16-82BD-BF98EBFD3B1C}" presName="process" presStyleCnt="0"/>
      <dgm:spPr/>
    </dgm:pt>
    <dgm:pt modelId="{3AB9FD36-2DD7-4A7C-A696-3BB42D01D960}" type="pres">
      <dgm:prSet presAssocID="{7CFF2CE7-26AE-46E2-9630-1927DA7AB9CF}" presName="composite1" presStyleCnt="0"/>
      <dgm:spPr/>
    </dgm:pt>
    <dgm:pt modelId="{3E10DE3F-5946-4671-A705-48E8C5A0C302}" type="pres">
      <dgm:prSet presAssocID="{7CFF2CE7-26AE-46E2-9630-1927DA7AB9CF}" presName="dummyNode1" presStyleLbl="node1" presStyleIdx="0" presStyleCnt="3"/>
      <dgm:spPr/>
    </dgm:pt>
    <dgm:pt modelId="{04589061-F6F5-4E9A-88A7-FD5DC6EDAFA6}" type="pres">
      <dgm:prSet presAssocID="{7CFF2CE7-26AE-46E2-9630-1927DA7AB9CF}" presName="childNode1" presStyleLbl="bgAcc1" presStyleIdx="0" presStyleCnt="3">
        <dgm:presLayoutVars>
          <dgm:bulletEnabled val="1"/>
        </dgm:presLayoutVars>
      </dgm:prSet>
      <dgm:spPr/>
      <dgm:t>
        <a:bodyPr/>
        <a:lstStyle/>
        <a:p>
          <a:endParaRPr lang="zh-CN" altLang="en-US"/>
        </a:p>
      </dgm:t>
    </dgm:pt>
    <dgm:pt modelId="{4651CCA9-9249-4C1C-BD04-AE3A3116CA3E}" type="pres">
      <dgm:prSet presAssocID="{7CFF2CE7-26AE-46E2-9630-1927DA7AB9CF}" presName="childNode1tx" presStyleLbl="bgAcc1" presStyleIdx="0" presStyleCnt="3">
        <dgm:presLayoutVars>
          <dgm:bulletEnabled val="1"/>
        </dgm:presLayoutVars>
      </dgm:prSet>
      <dgm:spPr/>
      <dgm:t>
        <a:bodyPr/>
        <a:lstStyle/>
        <a:p>
          <a:endParaRPr lang="zh-CN" altLang="en-US"/>
        </a:p>
      </dgm:t>
    </dgm:pt>
    <dgm:pt modelId="{A0184F01-0E78-401B-92B9-68864B5031BF}" type="pres">
      <dgm:prSet presAssocID="{7CFF2CE7-26AE-46E2-9630-1927DA7AB9CF}" presName="parentNode1" presStyleLbl="node1" presStyleIdx="0" presStyleCnt="3">
        <dgm:presLayoutVars>
          <dgm:chMax val="1"/>
          <dgm:bulletEnabled val="1"/>
        </dgm:presLayoutVars>
      </dgm:prSet>
      <dgm:spPr/>
      <dgm:t>
        <a:bodyPr/>
        <a:lstStyle/>
        <a:p>
          <a:endParaRPr lang="zh-CN" altLang="en-US"/>
        </a:p>
      </dgm:t>
    </dgm:pt>
    <dgm:pt modelId="{004F2B9F-05A8-4B65-90E9-A50F8E77BE12}" type="pres">
      <dgm:prSet presAssocID="{7CFF2CE7-26AE-46E2-9630-1927DA7AB9CF}" presName="connSite1" presStyleCnt="0"/>
      <dgm:spPr/>
    </dgm:pt>
    <dgm:pt modelId="{1E804809-4A73-49F8-AEF1-7F1FD7974AB0}" type="pres">
      <dgm:prSet presAssocID="{3A4961DC-C09D-45F7-9E34-42FFF7FEFA87}" presName="Name9" presStyleLbl="sibTrans2D1" presStyleIdx="0" presStyleCnt="2"/>
      <dgm:spPr/>
      <dgm:t>
        <a:bodyPr/>
        <a:lstStyle/>
        <a:p>
          <a:endParaRPr lang="zh-CN" altLang="en-US"/>
        </a:p>
      </dgm:t>
    </dgm:pt>
    <dgm:pt modelId="{FD1CE2B4-5B53-4A84-8945-5CF4E4BB47FF}" type="pres">
      <dgm:prSet presAssocID="{F0446E62-7F1E-48AE-B27A-CE456E763EE9}" presName="composite2" presStyleCnt="0"/>
      <dgm:spPr/>
    </dgm:pt>
    <dgm:pt modelId="{DCC729E7-7B07-49E2-AF38-0ABA62CAC67D}" type="pres">
      <dgm:prSet presAssocID="{F0446E62-7F1E-48AE-B27A-CE456E763EE9}" presName="dummyNode2" presStyleLbl="node1" presStyleIdx="0" presStyleCnt="3"/>
      <dgm:spPr/>
    </dgm:pt>
    <dgm:pt modelId="{D9908502-FB1D-45FB-B5CC-06CE05C04668}" type="pres">
      <dgm:prSet presAssocID="{F0446E62-7F1E-48AE-B27A-CE456E763EE9}" presName="childNode2" presStyleLbl="bgAcc1" presStyleIdx="1" presStyleCnt="3">
        <dgm:presLayoutVars>
          <dgm:bulletEnabled val="1"/>
        </dgm:presLayoutVars>
      </dgm:prSet>
      <dgm:spPr/>
      <dgm:t>
        <a:bodyPr/>
        <a:lstStyle/>
        <a:p>
          <a:endParaRPr lang="zh-CN" altLang="en-US"/>
        </a:p>
      </dgm:t>
    </dgm:pt>
    <dgm:pt modelId="{423D8ABB-8D18-4A7B-BB0E-6AF6912B6819}" type="pres">
      <dgm:prSet presAssocID="{F0446E62-7F1E-48AE-B27A-CE456E763EE9}" presName="childNode2tx" presStyleLbl="bgAcc1" presStyleIdx="1" presStyleCnt="3">
        <dgm:presLayoutVars>
          <dgm:bulletEnabled val="1"/>
        </dgm:presLayoutVars>
      </dgm:prSet>
      <dgm:spPr/>
      <dgm:t>
        <a:bodyPr/>
        <a:lstStyle/>
        <a:p>
          <a:endParaRPr lang="zh-CN" altLang="en-US"/>
        </a:p>
      </dgm:t>
    </dgm:pt>
    <dgm:pt modelId="{6AD83492-31BF-4CF7-94A1-4C9749ADDFAA}" type="pres">
      <dgm:prSet presAssocID="{F0446E62-7F1E-48AE-B27A-CE456E763EE9}" presName="parentNode2" presStyleLbl="node1" presStyleIdx="1" presStyleCnt="3">
        <dgm:presLayoutVars>
          <dgm:chMax val="0"/>
          <dgm:bulletEnabled val="1"/>
        </dgm:presLayoutVars>
      </dgm:prSet>
      <dgm:spPr/>
      <dgm:t>
        <a:bodyPr/>
        <a:lstStyle/>
        <a:p>
          <a:endParaRPr lang="zh-CN" altLang="en-US"/>
        </a:p>
      </dgm:t>
    </dgm:pt>
    <dgm:pt modelId="{1F190F3E-45C5-4B44-A6A1-39F9ACDCCCBF}" type="pres">
      <dgm:prSet presAssocID="{F0446E62-7F1E-48AE-B27A-CE456E763EE9}" presName="connSite2" presStyleCnt="0"/>
      <dgm:spPr/>
    </dgm:pt>
    <dgm:pt modelId="{2415A5FA-0348-4E25-A7AE-84141C5FCD41}" type="pres">
      <dgm:prSet presAssocID="{96537656-54BF-4681-A010-80F436FEE69E}" presName="Name18" presStyleLbl="sibTrans2D1" presStyleIdx="1" presStyleCnt="2"/>
      <dgm:spPr/>
      <dgm:t>
        <a:bodyPr/>
        <a:lstStyle/>
        <a:p>
          <a:endParaRPr lang="zh-CN" altLang="en-US"/>
        </a:p>
      </dgm:t>
    </dgm:pt>
    <dgm:pt modelId="{732D2EB1-3492-41B5-8EBA-F9EF2C8FA3F4}" type="pres">
      <dgm:prSet presAssocID="{74F455E6-DF53-48ED-AF0A-C491DF168BE7}" presName="composite1" presStyleCnt="0"/>
      <dgm:spPr/>
    </dgm:pt>
    <dgm:pt modelId="{5829CFA5-12F8-4D24-BB4C-54B8369EEA53}" type="pres">
      <dgm:prSet presAssocID="{74F455E6-DF53-48ED-AF0A-C491DF168BE7}" presName="dummyNode1" presStyleLbl="node1" presStyleIdx="1" presStyleCnt="3"/>
      <dgm:spPr/>
    </dgm:pt>
    <dgm:pt modelId="{B7D964B6-67CC-4BDA-8E16-8CD47ABB243E}" type="pres">
      <dgm:prSet presAssocID="{74F455E6-DF53-48ED-AF0A-C491DF168BE7}" presName="childNode1" presStyleLbl="bgAcc1" presStyleIdx="2" presStyleCnt="3">
        <dgm:presLayoutVars>
          <dgm:bulletEnabled val="1"/>
        </dgm:presLayoutVars>
      </dgm:prSet>
      <dgm:spPr/>
      <dgm:t>
        <a:bodyPr/>
        <a:lstStyle/>
        <a:p>
          <a:endParaRPr lang="zh-CN" altLang="en-US"/>
        </a:p>
      </dgm:t>
    </dgm:pt>
    <dgm:pt modelId="{84E400D4-5648-4900-B267-FD0B6644ECDF}" type="pres">
      <dgm:prSet presAssocID="{74F455E6-DF53-48ED-AF0A-C491DF168BE7}" presName="childNode1tx" presStyleLbl="bgAcc1" presStyleIdx="2" presStyleCnt="3">
        <dgm:presLayoutVars>
          <dgm:bulletEnabled val="1"/>
        </dgm:presLayoutVars>
      </dgm:prSet>
      <dgm:spPr/>
      <dgm:t>
        <a:bodyPr/>
        <a:lstStyle/>
        <a:p>
          <a:endParaRPr lang="zh-CN" altLang="en-US"/>
        </a:p>
      </dgm:t>
    </dgm:pt>
    <dgm:pt modelId="{2906DF67-6772-4F08-8AA0-835CE0515C9B}" type="pres">
      <dgm:prSet presAssocID="{74F455E6-DF53-48ED-AF0A-C491DF168BE7}" presName="parentNode1" presStyleLbl="node1" presStyleIdx="2" presStyleCnt="3">
        <dgm:presLayoutVars>
          <dgm:chMax val="1"/>
          <dgm:bulletEnabled val="1"/>
        </dgm:presLayoutVars>
      </dgm:prSet>
      <dgm:spPr/>
      <dgm:t>
        <a:bodyPr/>
        <a:lstStyle/>
        <a:p>
          <a:endParaRPr lang="zh-CN" altLang="en-US"/>
        </a:p>
      </dgm:t>
    </dgm:pt>
    <dgm:pt modelId="{320EAC24-F89B-47FF-9A35-3AE453E47846}" type="pres">
      <dgm:prSet presAssocID="{74F455E6-DF53-48ED-AF0A-C491DF168BE7}" presName="connSite1" presStyleCnt="0"/>
      <dgm:spPr/>
    </dgm:pt>
  </dgm:ptLst>
  <dgm:cxnLst>
    <dgm:cxn modelId="{94D12018-2D99-4B0E-9B26-9044E043E20B}" type="presOf" srcId="{6592FB05-949A-48AB-A440-C1BDE04CABE5}" destId="{04589061-F6F5-4E9A-88A7-FD5DC6EDAFA6}" srcOrd="0" destOrd="1" presId="urn:microsoft.com/office/officeart/2005/8/layout/hProcess4"/>
    <dgm:cxn modelId="{91FD26E4-3081-4D2D-A37B-A2FC6D33127C}" type="presOf" srcId="{B810AA05-D979-4FE2-882B-F0751F2563B0}" destId="{423D8ABB-8D18-4A7B-BB0E-6AF6912B6819}" srcOrd="1" destOrd="1" presId="urn:microsoft.com/office/officeart/2005/8/layout/hProcess4"/>
    <dgm:cxn modelId="{812E181F-5551-43E4-9A4B-8075C25C4910}" type="presOf" srcId="{2037464A-EF24-4012-BF07-E2B398247EF6}" destId="{84E400D4-5648-4900-B267-FD0B6644ECDF}" srcOrd="1" destOrd="2" presId="urn:microsoft.com/office/officeart/2005/8/layout/hProcess4"/>
    <dgm:cxn modelId="{9AE81103-F152-4B1B-B027-389B49B8556A}" type="presOf" srcId="{70846C0E-D228-45BD-A0AE-223953F93B93}" destId="{D9908502-FB1D-45FB-B5CC-06CE05C04668}" srcOrd="0" destOrd="0" presId="urn:microsoft.com/office/officeart/2005/8/layout/hProcess4"/>
    <dgm:cxn modelId="{80F4C032-48DB-4247-B2E6-5AB1FF1F92DE}" srcId="{F0446E62-7F1E-48AE-B27A-CE456E763EE9}" destId="{70846C0E-D228-45BD-A0AE-223953F93B93}" srcOrd="0" destOrd="0" parTransId="{EB04BD40-D297-40FC-ABF0-378B447DE374}" sibTransId="{B2342A2F-31E1-4620-B8AD-7E5287117B63}"/>
    <dgm:cxn modelId="{59419A55-FB33-460E-9D9B-331D4E9E7230}" type="presOf" srcId="{70846C0E-D228-45BD-A0AE-223953F93B93}" destId="{423D8ABB-8D18-4A7B-BB0E-6AF6912B6819}" srcOrd="1" destOrd="0" presId="urn:microsoft.com/office/officeart/2005/8/layout/hProcess4"/>
    <dgm:cxn modelId="{EA64210B-DB9F-40CE-81F1-B6D0F69A9CBE}" type="presOf" srcId="{6B8E1808-3DF3-4EFB-A5D1-2085D24ED88D}" destId="{84E400D4-5648-4900-B267-FD0B6644ECDF}" srcOrd="1" destOrd="1" presId="urn:microsoft.com/office/officeart/2005/8/layout/hProcess4"/>
    <dgm:cxn modelId="{0E7AC5B0-B1B1-4A69-BB77-A0E341F674DC}" srcId="{F0446E62-7F1E-48AE-B27A-CE456E763EE9}" destId="{4C2DC7A0-EEB2-4B04-8B69-82DB132A0E09}" srcOrd="2" destOrd="0" parTransId="{AC979F15-1C4D-4368-8A11-3B75DFBB32D0}" sibTransId="{3E5C4F8D-83B7-4887-8A13-A4A6E81AFACF}"/>
    <dgm:cxn modelId="{B59366DC-7719-483D-BC60-50C49876909C}" srcId="{74F455E6-DF53-48ED-AF0A-C491DF168BE7}" destId="{2037464A-EF24-4012-BF07-E2B398247EF6}" srcOrd="2" destOrd="0" parTransId="{1B086C69-B943-478C-BFDA-7DC21FBF0AB7}" sibTransId="{BE639449-EFB0-4378-9EA3-DF6213136488}"/>
    <dgm:cxn modelId="{887A427E-7C39-4556-8FFC-D2FA4BA85A9F}" type="presOf" srcId="{4C2DC7A0-EEB2-4B04-8B69-82DB132A0E09}" destId="{D9908502-FB1D-45FB-B5CC-06CE05C04668}" srcOrd="0" destOrd="2" presId="urn:microsoft.com/office/officeart/2005/8/layout/hProcess4"/>
    <dgm:cxn modelId="{3B1A0856-13D1-4417-95E7-6E411EB141E0}" srcId="{F0446E62-7F1E-48AE-B27A-CE456E763EE9}" destId="{B810AA05-D979-4FE2-882B-F0751F2563B0}" srcOrd="1" destOrd="0" parTransId="{22465394-E050-4C2D-986F-98F0902A853E}" sibTransId="{D7FD87F5-4885-4379-ACD3-C66F9EBFAAAF}"/>
    <dgm:cxn modelId="{7EFF3239-B906-4228-AFEE-D402EDF31B94}" srcId="{9263F98A-D2C8-4A16-82BD-BF98EBFD3B1C}" destId="{7CFF2CE7-26AE-46E2-9630-1927DA7AB9CF}" srcOrd="0" destOrd="0" parTransId="{E9254F97-6712-45D0-A552-D6CB0E097EC3}" sibTransId="{3A4961DC-C09D-45F7-9E34-42FFF7FEFA87}"/>
    <dgm:cxn modelId="{9F116D39-A5B8-44D0-8A1F-3927A85EBE8C}" srcId="{9263F98A-D2C8-4A16-82BD-BF98EBFD3B1C}" destId="{74F455E6-DF53-48ED-AF0A-C491DF168BE7}" srcOrd="2" destOrd="0" parTransId="{D1D80168-42ED-4E14-AA20-B528C0D153E0}" sibTransId="{0177E99E-E3A9-4E05-9229-F5094D28DEFD}"/>
    <dgm:cxn modelId="{BF369C48-C9C9-4850-9415-20E012DC5F5B}" type="presOf" srcId="{7CFF2CE7-26AE-46E2-9630-1927DA7AB9CF}" destId="{A0184F01-0E78-401B-92B9-68864B5031BF}" srcOrd="0" destOrd="0" presId="urn:microsoft.com/office/officeart/2005/8/layout/hProcess4"/>
    <dgm:cxn modelId="{5D58569C-0364-4EF1-A015-B48079FF7D58}" type="presOf" srcId="{6592FB05-949A-48AB-A440-C1BDE04CABE5}" destId="{4651CCA9-9249-4C1C-BD04-AE3A3116CA3E}" srcOrd="1" destOrd="1" presId="urn:microsoft.com/office/officeart/2005/8/layout/hProcess4"/>
    <dgm:cxn modelId="{16CD206E-E5B9-47A7-B007-4D51B31F6303}" type="presOf" srcId="{4C2DC7A0-EEB2-4B04-8B69-82DB132A0E09}" destId="{423D8ABB-8D18-4A7B-BB0E-6AF6912B6819}" srcOrd="1" destOrd="2" presId="urn:microsoft.com/office/officeart/2005/8/layout/hProcess4"/>
    <dgm:cxn modelId="{73796145-8A11-431D-9C0E-2573F11A189C}" srcId="{74F455E6-DF53-48ED-AF0A-C491DF168BE7}" destId="{0192FA05-4D8C-488C-B126-5D7D50151190}" srcOrd="0" destOrd="0" parTransId="{0D4016C7-3BC4-4595-B045-1A1D86694AE8}" sibTransId="{A16A8D23-B17F-44D5-B8EE-9DA9ACD18293}"/>
    <dgm:cxn modelId="{0339AC43-4C58-4F7A-8DEA-97FB34394ACE}" type="presOf" srcId="{0192FA05-4D8C-488C-B126-5D7D50151190}" destId="{B7D964B6-67CC-4BDA-8E16-8CD47ABB243E}" srcOrd="0" destOrd="0" presId="urn:microsoft.com/office/officeart/2005/8/layout/hProcess4"/>
    <dgm:cxn modelId="{966ACA98-26FD-45A2-BBFF-A1728F5D1DA8}" type="presOf" srcId="{F0446E62-7F1E-48AE-B27A-CE456E763EE9}" destId="{6AD83492-31BF-4CF7-94A1-4C9749ADDFAA}" srcOrd="0" destOrd="0" presId="urn:microsoft.com/office/officeart/2005/8/layout/hProcess4"/>
    <dgm:cxn modelId="{D108448E-114B-494B-AF19-84A8C9DE52CC}" srcId="{9263F98A-D2C8-4A16-82BD-BF98EBFD3B1C}" destId="{F0446E62-7F1E-48AE-B27A-CE456E763EE9}" srcOrd="1" destOrd="0" parTransId="{9D1D246C-EA6A-4A9A-B1C0-9CE3D30BAB99}" sibTransId="{96537656-54BF-4681-A010-80F436FEE69E}"/>
    <dgm:cxn modelId="{7EF40CD7-028A-43CA-9FAC-4811BE8F1D12}" type="presOf" srcId="{74F455E6-DF53-48ED-AF0A-C491DF168BE7}" destId="{2906DF67-6772-4F08-8AA0-835CE0515C9B}" srcOrd="0" destOrd="0" presId="urn:microsoft.com/office/officeart/2005/8/layout/hProcess4"/>
    <dgm:cxn modelId="{795DE093-3836-4870-AEFF-43D67843FC9F}" type="presOf" srcId="{0192FA05-4D8C-488C-B126-5D7D50151190}" destId="{84E400D4-5648-4900-B267-FD0B6644ECDF}" srcOrd="1" destOrd="0" presId="urn:microsoft.com/office/officeart/2005/8/layout/hProcess4"/>
    <dgm:cxn modelId="{426E9814-4DB6-4F35-8B5E-625BC7110F25}" type="presOf" srcId="{E615824A-1122-471D-95FE-9FE17EA09BF6}" destId="{04589061-F6F5-4E9A-88A7-FD5DC6EDAFA6}" srcOrd="0" destOrd="0" presId="urn:microsoft.com/office/officeart/2005/8/layout/hProcess4"/>
    <dgm:cxn modelId="{A9C12FBB-FEF8-42C2-AD74-29E64D8E7B94}" type="presOf" srcId="{96537656-54BF-4681-A010-80F436FEE69E}" destId="{2415A5FA-0348-4E25-A7AE-84141C5FCD41}" srcOrd="0" destOrd="0" presId="urn:microsoft.com/office/officeart/2005/8/layout/hProcess4"/>
    <dgm:cxn modelId="{B6B8F251-D706-447F-978B-DA2F44E55948}" type="presOf" srcId="{E615824A-1122-471D-95FE-9FE17EA09BF6}" destId="{4651CCA9-9249-4C1C-BD04-AE3A3116CA3E}" srcOrd="1" destOrd="0" presId="urn:microsoft.com/office/officeart/2005/8/layout/hProcess4"/>
    <dgm:cxn modelId="{111E585B-5467-4780-9086-B0553531F423}" srcId="{74F455E6-DF53-48ED-AF0A-C491DF168BE7}" destId="{6B8E1808-3DF3-4EFB-A5D1-2085D24ED88D}" srcOrd="1" destOrd="0" parTransId="{7DB05840-F515-4E35-B9EF-F649FA1825BB}" sibTransId="{51F8DE56-9E07-4B3F-B056-2D8471FFDF62}"/>
    <dgm:cxn modelId="{717B622A-6A6F-4695-9326-D94AB9BD5FFC}" srcId="{7CFF2CE7-26AE-46E2-9630-1927DA7AB9CF}" destId="{6592FB05-949A-48AB-A440-C1BDE04CABE5}" srcOrd="1" destOrd="0" parTransId="{CCBD298A-6121-438C-A980-D81F901E06AC}" sibTransId="{24D154BC-DFEA-4997-95D0-88F6D4B1B30E}"/>
    <dgm:cxn modelId="{DB5FD350-A9E3-4688-9E18-64EC7366502D}" type="presOf" srcId="{B810AA05-D979-4FE2-882B-F0751F2563B0}" destId="{D9908502-FB1D-45FB-B5CC-06CE05C04668}" srcOrd="0" destOrd="1" presId="urn:microsoft.com/office/officeart/2005/8/layout/hProcess4"/>
    <dgm:cxn modelId="{27907146-12D8-4206-8F84-A8A00A13FD90}" type="presOf" srcId="{6B8E1808-3DF3-4EFB-A5D1-2085D24ED88D}" destId="{B7D964B6-67CC-4BDA-8E16-8CD47ABB243E}" srcOrd="0" destOrd="1" presId="urn:microsoft.com/office/officeart/2005/8/layout/hProcess4"/>
    <dgm:cxn modelId="{657B2A6F-C56A-48B5-BD4A-53CB98A865B6}" srcId="{7CFF2CE7-26AE-46E2-9630-1927DA7AB9CF}" destId="{E615824A-1122-471D-95FE-9FE17EA09BF6}" srcOrd="0" destOrd="0" parTransId="{995E2976-5D8A-4F1D-8BC8-B1FBC0AA13A3}" sibTransId="{4743C37D-D457-4CF1-B8FB-6FFBFFF8A30E}"/>
    <dgm:cxn modelId="{C984808F-270A-479E-A08A-C9961B963634}" type="presOf" srcId="{2037464A-EF24-4012-BF07-E2B398247EF6}" destId="{B7D964B6-67CC-4BDA-8E16-8CD47ABB243E}" srcOrd="0" destOrd="2" presId="urn:microsoft.com/office/officeart/2005/8/layout/hProcess4"/>
    <dgm:cxn modelId="{05B176EC-3AEE-4C47-B39B-EE1271518DE1}" type="presOf" srcId="{9263F98A-D2C8-4A16-82BD-BF98EBFD3B1C}" destId="{0AB795CF-ADC1-437C-9B9E-FF132194834F}" srcOrd="0" destOrd="0" presId="urn:microsoft.com/office/officeart/2005/8/layout/hProcess4"/>
    <dgm:cxn modelId="{DC751B06-D1D1-4BC9-864A-36DEE3B92BED}" type="presOf" srcId="{3A4961DC-C09D-45F7-9E34-42FFF7FEFA87}" destId="{1E804809-4A73-49F8-AEF1-7F1FD7974AB0}" srcOrd="0" destOrd="0" presId="urn:microsoft.com/office/officeart/2005/8/layout/hProcess4"/>
    <dgm:cxn modelId="{24F791E0-B33B-43D7-AB25-D4883D1E2DCF}" type="presParOf" srcId="{0AB795CF-ADC1-437C-9B9E-FF132194834F}" destId="{8C64E64A-1898-46EF-9C8F-09ACAF2D4B14}" srcOrd="0" destOrd="0" presId="urn:microsoft.com/office/officeart/2005/8/layout/hProcess4"/>
    <dgm:cxn modelId="{54BD0D97-939C-46A4-A330-9D704BA8683E}" type="presParOf" srcId="{0AB795CF-ADC1-437C-9B9E-FF132194834F}" destId="{85B10413-ECCC-4015-8E71-CE47EE623E79}" srcOrd="1" destOrd="0" presId="urn:microsoft.com/office/officeart/2005/8/layout/hProcess4"/>
    <dgm:cxn modelId="{CA269ED7-D44E-4C0C-BCA7-D0E0AD3FFBDC}" type="presParOf" srcId="{0AB795CF-ADC1-437C-9B9E-FF132194834F}" destId="{9E499F57-CF77-4656-AA3D-89963FD2BC99}" srcOrd="2" destOrd="0" presId="urn:microsoft.com/office/officeart/2005/8/layout/hProcess4"/>
    <dgm:cxn modelId="{C09D6743-8EC9-47AA-8B3E-68DB84ED6D4F}" type="presParOf" srcId="{9E499F57-CF77-4656-AA3D-89963FD2BC99}" destId="{3AB9FD36-2DD7-4A7C-A696-3BB42D01D960}" srcOrd="0" destOrd="0" presId="urn:microsoft.com/office/officeart/2005/8/layout/hProcess4"/>
    <dgm:cxn modelId="{F8AD6BA1-5737-4B4A-84C1-3BD5E9EC08EF}" type="presParOf" srcId="{3AB9FD36-2DD7-4A7C-A696-3BB42D01D960}" destId="{3E10DE3F-5946-4671-A705-48E8C5A0C302}" srcOrd="0" destOrd="0" presId="urn:microsoft.com/office/officeart/2005/8/layout/hProcess4"/>
    <dgm:cxn modelId="{B1211FC0-CDB3-463A-B937-4721CF5B7E42}" type="presParOf" srcId="{3AB9FD36-2DD7-4A7C-A696-3BB42D01D960}" destId="{04589061-F6F5-4E9A-88A7-FD5DC6EDAFA6}" srcOrd="1" destOrd="0" presId="urn:microsoft.com/office/officeart/2005/8/layout/hProcess4"/>
    <dgm:cxn modelId="{222B25E3-6DBA-4B08-B2F8-3318E95E72A5}" type="presParOf" srcId="{3AB9FD36-2DD7-4A7C-A696-3BB42D01D960}" destId="{4651CCA9-9249-4C1C-BD04-AE3A3116CA3E}" srcOrd="2" destOrd="0" presId="urn:microsoft.com/office/officeart/2005/8/layout/hProcess4"/>
    <dgm:cxn modelId="{2192D4DD-A0D1-46B3-A17E-19579301088D}" type="presParOf" srcId="{3AB9FD36-2DD7-4A7C-A696-3BB42D01D960}" destId="{A0184F01-0E78-401B-92B9-68864B5031BF}" srcOrd="3" destOrd="0" presId="urn:microsoft.com/office/officeart/2005/8/layout/hProcess4"/>
    <dgm:cxn modelId="{D0944E47-CC04-4253-B1F3-E83F12BFC306}" type="presParOf" srcId="{3AB9FD36-2DD7-4A7C-A696-3BB42D01D960}" destId="{004F2B9F-05A8-4B65-90E9-A50F8E77BE12}" srcOrd="4" destOrd="0" presId="urn:microsoft.com/office/officeart/2005/8/layout/hProcess4"/>
    <dgm:cxn modelId="{4DD8AFF1-937F-47C3-8111-72F6A435F4A0}" type="presParOf" srcId="{9E499F57-CF77-4656-AA3D-89963FD2BC99}" destId="{1E804809-4A73-49F8-AEF1-7F1FD7974AB0}" srcOrd="1" destOrd="0" presId="urn:microsoft.com/office/officeart/2005/8/layout/hProcess4"/>
    <dgm:cxn modelId="{DF0AE8A6-A83B-4A01-8625-ACCF7EA72690}" type="presParOf" srcId="{9E499F57-CF77-4656-AA3D-89963FD2BC99}" destId="{FD1CE2B4-5B53-4A84-8945-5CF4E4BB47FF}" srcOrd="2" destOrd="0" presId="urn:microsoft.com/office/officeart/2005/8/layout/hProcess4"/>
    <dgm:cxn modelId="{53C9F14D-23F7-4F8D-A3EA-2FAB07BFD8A7}" type="presParOf" srcId="{FD1CE2B4-5B53-4A84-8945-5CF4E4BB47FF}" destId="{DCC729E7-7B07-49E2-AF38-0ABA62CAC67D}" srcOrd="0" destOrd="0" presId="urn:microsoft.com/office/officeart/2005/8/layout/hProcess4"/>
    <dgm:cxn modelId="{2B6D5133-E977-4DB5-972D-ABCBE02F4CD3}" type="presParOf" srcId="{FD1CE2B4-5B53-4A84-8945-5CF4E4BB47FF}" destId="{D9908502-FB1D-45FB-B5CC-06CE05C04668}" srcOrd="1" destOrd="0" presId="urn:microsoft.com/office/officeart/2005/8/layout/hProcess4"/>
    <dgm:cxn modelId="{19CD2E41-EC41-4F36-9A82-2F7E17C3DAC1}" type="presParOf" srcId="{FD1CE2B4-5B53-4A84-8945-5CF4E4BB47FF}" destId="{423D8ABB-8D18-4A7B-BB0E-6AF6912B6819}" srcOrd="2" destOrd="0" presId="urn:microsoft.com/office/officeart/2005/8/layout/hProcess4"/>
    <dgm:cxn modelId="{95F9AFDE-D4F6-4BB4-8481-B3F34220ED7C}" type="presParOf" srcId="{FD1CE2B4-5B53-4A84-8945-5CF4E4BB47FF}" destId="{6AD83492-31BF-4CF7-94A1-4C9749ADDFAA}" srcOrd="3" destOrd="0" presId="urn:microsoft.com/office/officeart/2005/8/layout/hProcess4"/>
    <dgm:cxn modelId="{E6F6B137-B949-4DE5-A46D-FCD97EFC78F3}" type="presParOf" srcId="{FD1CE2B4-5B53-4A84-8945-5CF4E4BB47FF}" destId="{1F190F3E-45C5-4B44-A6A1-39F9ACDCCCBF}" srcOrd="4" destOrd="0" presId="urn:microsoft.com/office/officeart/2005/8/layout/hProcess4"/>
    <dgm:cxn modelId="{747D82EB-3E78-47C6-A377-5C12514CBAE8}" type="presParOf" srcId="{9E499F57-CF77-4656-AA3D-89963FD2BC99}" destId="{2415A5FA-0348-4E25-A7AE-84141C5FCD41}" srcOrd="3" destOrd="0" presId="urn:microsoft.com/office/officeart/2005/8/layout/hProcess4"/>
    <dgm:cxn modelId="{1351A8F0-6434-4BC3-A55F-890D5B3E7C11}" type="presParOf" srcId="{9E499F57-CF77-4656-AA3D-89963FD2BC99}" destId="{732D2EB1-3492-41B5-8EBA-F9EF2C8FA3F4}" srcOrd="4" destOrd="0" presId="urn:microsoft.com/office/officeart/2005/8/layout/hProcess4"/>
    <dgm:cxn modelId="{7B493312-1DCA-4731-8582-6EDF7536C53B}" type="presParOf" srcId="{732D2EB1-3492-41B5-8EBA-F9EF2C8FA3F4}" destId="{5829CFA5-12F8-4D24-BB4C-54B8369EEA53}" srcOrd="0" destOrd="0" presId="urn:microsoft.com/office/officeart/2005/8/layout/hProcess4"/>
    <dgm:cxn modelId="{B0A90132-4E3A-4E6D-A410-9F3C4428731C}" type="presParOf" srcId="{732D2EB1-3492-41B5-8EBA-F9EF2C8FA3F4}" destId="{B7D964B6-67CC-4BDA-8E16-8CD47ABB243E}" srcOrd="1" destOrd="0" presId="urn:microsoft.com/office/officeart/2005/8/layout/hProcess4"/>
    <dgm:cxn modelId="{AEFB3819-4638-4767-A325-83A6715C86F9}" type="presParOf" srcId="{732D2EB1-3492-41B5-8EBA-F9EF2C8FA3F4}" destId="{84E400D4-5648-4900-B267-FD0B6644ECDF}" srcOrd="2" destOrd="0" presId="urn:microsoft.com/office/officeart/2005/8/layout/hProcess4"/>
    <dgm:cxn modelId="{C0A22DDA-D5AA-4F7B-9BC5-E680141D664E}" type="presParOf" srcId="{732D2EB1-3492-41B5-8EBA-F9EF2C8FA3F4}" destId="{2906DF67-6772-4F08-8AA0-835CE0515C9B}" srcOrd="3" destOrd="0" presId="urn:microsoft.com/office/officeart/2005/8/layout/hProcess4"/>
    <dgm:cxn modelId="{D0D85B79-E24D-4D86-8CE8-50247262E733}" type="presParOf" srcId="{732D2EB1-3492-41B5-8EBA-F9EF2C8FA3F4}" destId="{320EAC24-F89B-47FF-9A35-3AE453E47846}"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1A83F1-246F-4DEB-AB45-51F3104AF17B}"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zh-CN" altLang="en-US"/>
        </a:p>
      </dgm:t>
    </dgm:pt>
    <dgm:pt modelId="{F7044E9B-3892-405E-95B7-34C9E42245DC}">
      <dgm:prSet phldrT="[文本]"/>
      <dgm:spPr/>
      <dgm:t>
        <a:bodyPr/>
        <a:lstStyle/>
        <a:p>
          <a:r>
            <a:rPr lang="en-US" altLang="zh-CN" dirty="0" smtClean="0"/>
            <a:t>well-known mechanisms </a:t>
          </a:r>
          <a:endParaRPr lang="zh-CN" altLang="en-US" dirty="0"/>
        </a:p>
      </dgm:t>
    </dgm:pt>
    <dgm:pt modelId="{AB84A003-384A-429C-8750-C47CD00725DE}" type="parTrans" cxnId="{A754EFD0-FF0B-4CD1-9230-F5E49DC47048}">
      <dgm:prSet/>
      <dgm:spPr/>
      <dgm:t>
        <a:bodyPr/>
        <a:lstStyle/>
        <a:p>
          <a:endParaRPr lang="zh-CN" altLang="en-US"/>
        </a:p>
      </dgm:t>
    </dgm:pt>
    <dgm:pt modelId="{506DDB84-AFF4-47F7-966C-B39DFEF22354}" type="sibTrans" cxnId="{A754EFD0-FF0B-4CD1-9230-F5E49DC47048}">
      <dgm:prSet/>
      <dgm:spPr/>
      <dgm:t>
        <a:bodyPr/>
        <a:lstStyle/>
        <a:p>
          <a:endParaRPr lang="zh-CN" altLang="en-US"/>
        </a:p>
      </dgm:t>
    </dgm:pt>
    <dgm:pt modelId="{C5057672-B7E4-4314-AFB6-9A06C2FA9328}">
      <dgm:prSet phldrT="[文本]"/>
      <dgm:spPr/>
      <dgm:t>
        <a:bodyPr/>
        <a:lstStyle/>
        <a:p>
          <a:r>
            <a:rPr lang="en-US" altLang="en-US" dirty="0" smtClean="0"/>
            <a:t>Identification filtering</a:t>
          </a:r>
          <a:endParaRPr lang="zh-CN" altLang="en-US" dirty="0"/>
        </a:p>
      </dgm:t>
    </dgm:pt>
    <dgm:pt modelId="{B9840D9D-C150-415B-A9FA-225F8ECCB8B6}" type="parTrans" cxnId="{FE48ADA9-1285-4FE1-A7E3-58EBCF04D35C}">
      <dgm:prSet/>
      <dgm:spPr/>
      <dgm:t>
        <a:bodyPr/>
        <a:lstStyle/>
        <a:p>
          <a:endParaRPr lang="zh-CN" altLang="en-US"/>
        </a:p>
      </dgm:t>
    </dgm:pt>
    <dgm:pt modelId="{1BAD9E21-4D3A-43D8-B0D6-E1F727E31EED}" type="sibTrans" cxnId="{FE48ADA9-1285-4FE1-A7E3-58EBCF04D35C}">
      <dgm:prSet/>
      <dgm:spPr/>
      <dgm:t>
        <a:bodyPr/>
        <a:lstStyle/>
        <a:p>
          <a:endParaRPr lang="zh-CN" altLang="en-US"/>
        </a:p>
      </dgm:t>
    </dgm:pt>
    <dgm:pt modelId="{EF7E5BF2-BA5A-4B9E-8F47-3F1CB57360A1}">
      <dgm:prSet phldrT="[文本]"/>
      <dgm:spPr/>
      <dgm:t>
        <a:bodyPr/>
        <a:lstStyle/>
        <a:p>
          <a:r>
            <a:rPr lang="en-US" altLang="en-US" dirty="0" smtClean="0"/>
            <a:t>Address masking</a:t>
          </a:r>
          <a:endParaRPr lang="zh-CN" altLang="en-US" dirty="0"/>
        </a:p>
      </dgm:t>
    </dgm:pt>
    <dgm:pt modelId="{5FF07024-B72A-4270-B25F-ABA6C7AA3DF8}" type="parTrans" cxnId="{FD263FA2-C2A0-43D5-A8C7-291F5AC9116D}">
      <dgm:prSet/>
      <dgm:spPr/>
      <dgm:t>
        <a:bodyPr/>
        <a:lstStyle/>
        <a:p>
          <a:endParaRPr lang="zh-CN" altLang="en-US"/>
        </a:p>
      </dgm:t>
    </dgm:pt>
    <dgm:pt modelId="{99498CD3-AEA1-4AF8-8B29-05CFAAF953D1}" type="sibTrans" cxnId="{FD263FA2-C2A0-43D5-A8C7-291F5AC9116D}">
      <dgm:prSet/>
      <dgm:spPr/>
      <dgm:t>
        <a:bodyPr/>
        <a:lstStyle/>
        <a:p>
          <a:endParaRPr lang="zh-CN" altLang="en-US"/>
        </a:p>
      </dgm:t>
    </dgm:pt>
    <dgm:pt modelId="{0E6F2C85-3C85-4359-9652-B2C0CF67A62F}">
      <dgm:prSet phldrT="[文本]"/>
      <dgm:spPr/>
      <dgm:t>
        <a:bodyPr/>
        <a:lstStyle/>
        <a:p>
          <a:r>
            <a:rPr lang="en-US" altLang="en-US" dirty="0" smtClean="0"/>
            <a:t>Human interactive proof</a:t>
          </a:r>
          <a:endParaRPr lang="zh-CN" altLang="en-US" dirty="0"/>
        </a:p>
      </dgm:t>
    </dgm:pt>
    <dgm:pt modelId="{38E5AA3D-A722-489B-9CE0-E79A7E7AA365}" type="parTrans" cxnId="{442B36D0-26D6-4735-A1B6-F857F9EF3578}">
      <dgm:prSet/>
      <dgm:spPr/>
      <dgm:t>
        <a:bodyPr/>
        <a:lstStyle/>
        <a:p>
          <a:endParaRPr lang="zh-CN" altLang="en-US"/>
        </a:p>
      </dgm:t>
    </dgm:pt>
    <dgm:pt modelId="{92B774FA-7FB0-4DA0-952D-547ED274BE10}" type="sibTrans" cxnId="{442B36D0-26D6-4735-A1B6-F857F9EF3578}">
      <dgm:prSet/>
      <dgm:spPr/>
      <dgm:t>
        <a:bodyPr/>
        <a:lstStyle/>
        <a:p>
          <a:endParaRPr lang="zh-CN" altLang="en-US"/>
        </a:p>
      </dgm:t>
    </dgm:pt>
    <dgm:pt modelId="{2F7B841C-428C-4334-8096-3BA15AF9F21E}">
      <dgm:prSet phldrT="[文本]"/>
      <dgm:spPr/>
      <dgm:t>
        <a:bodyPr/>
        <a:lstStyle/>
        <a:p>
          <a:r>
            <a:rPr lang="en-US" altLang="en-US" smtClean="0"/>
            <a:t>Authentication by key exchange</a:t>
          </a:r>
          <a:endParaRPr lang="zh-CN" altLang="en-US" dirty="0"/>
        </a:p>
      </dgm:t>
    </dgm:pt>
    <dgm:pt modelId="{1D3A0F39-740D-44AA-873B-DFB1BEDA486C}" type="parTrans" cxnId="{6A64DB94-B91E-4A94-A50D-15E97BA597D0}">
      <dgm:prSet/>
      <dgm:spPr/>
      <dgm:t>
        <a:bodyPr/>
        <a:lstStyle/>
        <a:p>
          <a:endParaRPr lang="zh-CN" altLang="en-US"/>
        </a:p>
      </dgm:t>
    </dgm:pt>
    <dgm:pt modelId="{50695DDD-301D-4F0D-BD41-8129DA928FFA}" type="sibTrans" cxnId="{6A64DB94-B91E-4A94-A50D-15E97BA597D0}">
      <dgm:prSet/>
      <dgm:spPr/>
      <dgm:t>
        <a:bodyPr/>
        <a:lstStyle/>
        <a:p>
          <a:endParaRPr lang="zh-CN" altLang="en-US"/>
        </a:p>
      </dgm:t>
    </dgm:pt>
    <dgm:pt modelId="{EFF880BE-F102-4BC4-A04B-169687AD04F1}">
      <dgm:prSet phldrT="[文本]"/>
      <dgm:spPr/>
      <dgm:t>
        <a:bodyPr/>
        <a:lstStyle/>
        <a:p>
          <a:r>
            <a:rPr lang="en-US" altLang="en-US" smtClean="0"/>
            <a:t>Network-based spam filtering</a:t>
          </a:r>
          <a:endParaRPr lang="zh-CN" altLang="en-US" dirty="0"/>
        </a:p>
      </dgm:t>
    </dgm:pt>
    <dgm:pt modelId="{80A7CDA7-5A81-4421-BB02-1056F32EC532}" type="parTrans" cxnId="{765A23A6-0D8C-46BA-ACFC-469C190CF509}">
      <dgm:prSet/>
      <dgm:spPr/>
      <dgm:t>
        <a:bodyPr/>
        <a:lstStyle/>
        <a:p>
          <a:endParaRPr lang="zh-CN" altLang="en-US"/>
        </a:p>
      </dgm:t>
    </dgm:pt>
    <dgm:pt modelId="{44774D6E-DF1D-4132-A58E-5550697782FA}" type="sibTrans" cxnId="{765A23A6-0D8C-46BA-ACFC-469C190CF509}">
      <dgm:prSet/>
      <dgm:spPr/>
      <dgm:t>
        <a:bodyPr/>
        <a:lstStyle/>
        <a:p>
          <a:endParaRPr lang="zh-CN" altLang="en-US"/>
        </a:p>
      </dgm:t>
    </dgm:pt>
    <dgm:pt modelId="{39855B85-3D0A-4D9B-BB9A-BB496AF7A281}">
      <dgm:prSet phldrT="[文本]"/>
      <dgm:spPr/>
      <dgm:t>
        <a:bodyPr/>
        <a:lstStyle/>
        <a:p>
          <a:r>
            <a:rPr lang="en-US" altLang="en-US" smtClean="0"/>
            <a:t>Online stamp</a:t>
          </a:r>
          <a:endParaRPr lang="zh-CN" altLang="en-US" dirty="0"/>
        </a:p>
      </dgm:t>
    </dgm:pt>
    <dgm:pt modelId="{BEB27EB8-7BBC-4CC3-B89F-7C9BB50BAC53}" type="parTrans" cxnId="{111FABC1-6661-4E5D-AA9A-9C0EB3A0C6A7}">
      <dgm:prSet/>
      <dgm:spPr/>
      <dgm:t>
        <a:bodyPr/>
        <a:lstStyle/>
        <a:p>
          <a:endParaRPr lang="zh-CN" altLang="en-US"/>
        </a:p>
      </dgm:t>
    </dgm:pt>
    <dgm:pt modelId="{352FC5B7-2E9A-44E6-93B0-9DA90ACCBBCC}" type="sibTrans" cxnId="{111FABC1-6661-4E5D-AA9A-9C0EB3A0C6A7}">
      <dgm:prSet/>
      <dgm:spPr/>
      <dgm:t>
        <a:bodyPr/>
        <a:lstStyle/>
        <a:p>
          <a:endParaRPr lang="zh-CN" altLang="en-US"/>
        </a:p>
      </dgm:t>
    </dgm:pt>
    <dgm:pt modelId="{32BEF213-437A-483B-8CD7-37C0029D86BC}">
      <dgm:prSet phldrT="[文本]"/>
      <dgm:spPr/>
      <dgm:t>
        <a:bodyPr/>
        <a:lstStyle/>
        <a:p>
          <a:r>
            <a:rPr lang="en-US" altLang="en-US" dirty="0" smtClean="0"/>
            <a:t>Authorization-based spam filtering</a:t>
          </a:r>
          <a:endParaRPr lang="zh-CN" altLang="en-US" dirty="0"/>
        </a:p>
      </dgm:t>
    </dgm:pt>
    <dgm:pt modelId="{4A5C382A-B0CD-40CB-B98A-5FA77475B3E0}" type="parTrans" cxnId="{BE6861B9-A1F7-4FEC-91FE-9BA49995FDBB}">
      <dgm:prSet/>
      <dgm:spPr/>
      <dgm:t>
        <a:bodyPr/>
        <a:lstStyle/>
        <a:p>
          <a:endParaRPr lang="zh-CN" altLang="en-US"/>
        </a:p>
      </dgm:t>
    </dgm:pt>
    <dgm:pt modelId="{7A2F58B9-E4C0-4BD0-BE53-63A4A2E03B11}" type="sibTrans" cxnId="{BE6861B9-A1F7-4FEC-91FE-9BA49995FDBB}">
      <dgm:prSet/>
      <dgm:spPr/>
      <dgm:t>
        <a:bodyPr/>
        <a:lstStyle/>
        <a:p>
          <a:endParaRPr lang="zh-CN" altLang="en-US"/>
        </a:p>
      </dgm:t>
    </dgm:pt>
    <dgm:pt modelId="{11803F36-1592-428E-886F-B363708F6AB8}">
      <dgm:prSet phldrT="[文本]"/>
      <dgm:spPr/>
      <dgm:t>
        <a:bodyPr/>
        <a:lstStyle/>
        <a:p>
          <a:r>
            <a:rPr lang="en-US" altLang="en-US" smtClean="0"/>
            <a:t>Legal action and regulations</a:t>
          </a:r>
          <a:endParaRPr lang="zh-CN" altLang="en-US" dirty="0"/>
        </a:p>
      </dgm:t>
    </dgm:pt>
    <dgm:pt modelId="{26029F22-0203-485E-BED3-89055052B48B}" type="parTrans" cxnId="{6C851F49-3A41-4A16-95D7-B602279967A4}">
      <dgm:prSet/>
      <dgm:spPr/>
      <dgm:t>
        <a:bodyPr/>
        <a:lstStyle/>
        <a:p>
          <a:endParaRPr lang="zh-CN" altLang="en-US"/>
        </a:p>
      </dgm:t>
    </dgm:pt>
    <dgm:pt modelId="{17085C35-AC13-4CEA-8B03-147FA8703371}" type="sibTrans" cxnId="{6C851F49-3A41-4A16-95D7-B602279967A4}">
      <dgm:prSet/>
      <dgm:spPr/>
      <dgm:t>
        <a:bodyPr/>
        <a:lstStyle/>
        <a:p>
          <a:endParaRPr lang="zh-CN" altLang="en-US"/>
        </a:p>
      </dgm:t>
    </dgm:pt>
    <dgm:pt modelId="{C5560315-BFFF-4887-9282-0CCF0043CB27}" type="pres">
      <dgm:prSet presAssocID="{921A83F1-246F-4DEB-AB45-51F3104AF17B}" presName="cycle" presStyleCnt="0">
        <dgm:presLayoutVars>
          <dgm:chMax val="1"/>
          <dgm:dir/>
          <dgm:animLvl val="ctr"/>
          <dgm:resizeHandles val="exact"/>
        </dgm:presLayoutVars>
      </dgm:prSet>
      <dgm:spPr/>
      <dgm:t>
        <a:bodyPr/>
        <a:lstStyle/>
        <a:p>
          <a:endParaRPr lang="zh-CN" altLang="en-US"/>
        </a:p>
      </dgm:t>
    </dgm:pt>
    <dgm:pt modelId="{EB45546D-0009-4A03-96D7-1C1618B3A972}" type="pres">
      <dgm:prSet presAssocID="{F7044E9B-3892-405E-95B7-34C9E42245DC}" presName="centerShape" presStyleLbl="node0" presStyleIdx="0" presStyleCnt="1"/>
      <dgm:spPr/>
      <dgm:t>
        <a:bodyPr/>
        <a:lstStyle/>
        <a:p>
          <a:endParaRPr lang="zh-CN" altLang="en-US"/>
        </a:p>
      </dgm:t>
    </dgm:pt>
    <dgm:pt modelId="{6DA4944B-E630-443B-A2AD-E4EBB3090586}" type="pres">
      <dgm:prSet presAssocID="{B9840D9D-C150-415B-A9FA-225F8ECCB8B6}" presName="parTrans" presStyleLbl="bgSibTrans2D1" presStyleIdx="0" presStyleCnt="8"/>
      <dgm:spPr/>
      <dgm:t>
        <a:bodyPr/>
        <a:lstStyle/>
        <a:p>
          <a:endParaRPr lang="zh-CN" altLang="en-US"/>
        </a:p>
      </dgm:t>
    </dgm:pt>
    <dgm:pt modelId="{33499FA8-5306-48BD-9AC1-993A0C14D014}" type="pres">
      <dgm:prSet presAssocID="{C5057672-B7E4-4314-AFB6-9A06C2FA9328}" presName="node" presStyleLbl="node1" presStyleIdx="0" presStyleCnt="8">
        <dgm:presLayoutVars>
          <dgm:bulletEnabled val="1"/>
        </dgm:presLayoutVars>
      </dgm:prSet>
      <dgm:spPr/>
      <dgm:t>
        <a:bodyPr/>
        <a:lstStyle/>
        <a:p>
          <a:endParaRPr lang="zh-CN" altLang="en-US"/>
        </a:p>
      </dgm:t>
    </dgm:pt>
    <dgm:pt modelId="{0857A027-FAB4-45AE-8D88-C87B371A284C}" type="pres">
      <dgm:prSet presAssocID="{5FF07024-B72A-4270-B25F-ABA6C7AA3DF8}" presName="parTrans" presStyleLbl="bgSibTrans2D1" presStyleIdx="1" presStyleCnt="8"/>
      <dgm:spPr/>
      <dgm:t>
        <a:bodyPr/>
        <a:lstStyle/>
        <a:p>
          <a:endParaRPr lang="zh-CN" altLang="en-US"/>
        </a:p>
      </dgm:t>
    </dgm:pt>
    <dgm:pt modelId="{369E03ED-23D8-4C91-BDF3-19B432475BF4}" type="pres">
      <dgm:prSet presAssocID="{EF7E5BF2-BA5A-4B9E-8F47-3F1CB57360A1}" presName="node" presStyleLbl="node1" presStyleIdx="1" presStyleCnt="8">
        <dgm:presLayoutVars>
          <dgm:bulletEnabled val="1"/>
        </dgm:presLayoutVars>
      </dgm:prSet>
      <dgm:spPr/>
      <dgm:t>
        <a:bodyPr/>
        <a:lstStyle/>
        <a:p>
          <a:endParaRPr lang="zh-CN" altLang="en-US"/>
        </a:p>
      </dgm:t>
    </dgm:pt>
    <dgm:pt modelId="{63EF06E6-A065-4F53-A6FA-83FDC04045C0}" type="pres">
      <dgm:prSet presAssocID="{38E5AA3D-A722-489B-9CE0-E79A7E7AA365}" presName="parTrans" presStyleLbl="bgSibTrans2D1" presStyleIdx="2" presStyleCnt="8"/>
      <dgm:spPr/>
      <dgm:t>
        <a:bodyPr/>
        <a:lstStyle/>
        <a:p>
          <a:endParaRPr lang="zh-CN" altLang="en-US"/>
        </a:p>
      </dgm:t>
    </dgm:pt>
    <dgm:pt modelId="{55ECE56B-D112-4A99-835F-C57A9405AE6F}" type="pres">
      <dgm:prSet presAssocID="{0E6F2C85-3C85-4359-9652-B2C0CF67A62F}" presName="node" presStyleLbl="node1" presStyleIdx="2" presStyleCnt="8">
        <dgm:presLayoutVars>
          <dgm:bulletEnabled val="1"/>
        </dgm:presLayoutVars>
      </dgm:prSet>
      <dgm:spPr/>
      <dgm:t>
        <a:bodyPr/>
        <a:lstStyle/>
        <a:p>
          <a:endParaRPr lang="zh-CN" altLang="en-US"/>
        </a:p>
      </dgm:t>
    </dgm:pt>
    <dgm:pt modelId="{48063B67-E272-49BA-995C-29008D67D267}" type="pres">
      <dgm:prSet presAssocID="{1D3A0F39-740D-44AA-873B-DFB1BEDA486C}" presName="parTrans" presStyleLbl="bgSibTrans2D1" presStyleIdx="3" presStyleCnt="8"/>
      <dgm:spPr/>
      <dgm:t>
        <a:bodyPr/>
        <a:lstStyle/>
        <a:p>
          <a:endParaRPr lang="zh-CN" altLang="en-US"/>
        </a:p>
      </dgm:t>
    </dgm:pt>
    <dgm:pt modelId="{8E5D4A1D-E86A-4E21-854A-99F7BF39A259}" type="pres">
      <dgm:prSet presAssocID="{2F7B841C-428C-4334-8096-3BA15AF9F21E}" presName="node" presStyleLbl="node1" presStyleIdx="3" presStyleCnt="8">
        <dgm:presLayoutVars>
          <dgm:bulletEnabled val="1"/>
        </dgm:presLayoutVars>
      </dgm:prSet>
      <dgm:spPr/>
      <dgm:t>
        <a:bodyPr/>
        <a:lstStyle/>
        <a:p>
          <a:endParaRPr lang="zh-CN" altLang="en-US"/>
        </a:p>
      </dgm:t>
    </dgm:pt>
    <dgm:pt modelId="{BE9550BD-4B9A-4BB0-872F-C601EDFEFE4A}" type="pres">
      <dgm:prSet presAssocID="{80A7CDA7-5A81-4421-BB02-1056F32EC532}" presName="parTrans" presStyleLbl="bgSibTrans2D1" presStyleIdx="4" presStyleCnt="8"/>
      <dgm:spPr/>
      <dgm:t>
        <a:bodyPr/>
        <a:lstStyle/>
        <a:p>
          <a:endParaRPr lang="zh-CN" altLang="en-US"/>
        </a:p>
      </dgm:t>
    </dgm:pt>
    <dgm:pt modelId="{50CD3B76-160A-47AE-BA8F-6A9332B23091}" type="pres">
      <dgm:prSet presAssocID="{EFF880BE-F102-4BC4-A04B-169687AD04F1}" presName="node" presStyleLbl="node1" presStyleIdx="4" presStyleCnt="8">
        <dgm:presLayoutVars>
          <dgm:bulletEnabled val="1"/>
        </dgm:presLayoutVars>
      </dgm:prSet>
      <dgm:spPr/>
      <dgm:t>
        <a:bodyPr/>
        <a:lstStyle/>
        <a:p>
          <a:endParaRPr lang="zh-CN" altLang="en-US"/>
        </a:p>
      </dgm:t>
    </dgm:pt>
    <dgm:pt modelId="{D7A28E7E-4E80-4D20-8A31-A171E1B71A11}" type="pres">
      <dgm:prSet presAssocID="{BEB27EB8-7BBC-4CC3-B89F-7C9BB50BAC53}" presName="parTrans" presStyleLbl="bgSibTrans2D1" presStyleIdx="5" presStyleCnt="8"/>
      <dgm:spPr/>
      <dgm:t>
        <a:bodyPr/>
        <a:lstStyle/>
        <a:p>
          <a:endParaRPr lang="zh-CN" altLang="en-US"/>
        </a:p>
      </dgm:t>
    </dgm:pt>
    <dgm:pt modelId="{EC84C006-76EC-4636-BE0B-6371D7E535DE}" type="pres">
      <dgm:prSet presAssocID="{39855B85-3D0A-4D9B-BB9A-BB496AF7A281}" presName="node" presStyleLbl="node1" presStyleIdx="5" presStyleCnt="8">
        <dgm:presLayoutVars>
          <dgm:bulletEnabled val="1"/>
        </dgm:presLayoutVars>
      </dgm:prSet>
      <dgm:spPr/>
      <dgm:t>
        <a:bodyPr/>
        <a:lstStyle/>
        <a:p>
          <a:endParaRPr lang="zh-CN" altLang="en-US"/>
        </a:p>
      </dgm:t>
    </dgm:pt>
    <dgm:pt modelId="{8E5B47A9-D80A-4FAF-8A70-651610CF6B78}" type="pres">
      <dgm:prSet presAssocID="{4A5C382A-B0CD-40CB-B98A-5FA77475B3E0}" presName="parTrans" presStyleLbl="bgSibTrans2D1" presStyleIdx="6" presStyleCnt="8"/>
      <dgm:spPr/>
      <dgm:t>
        <a:bodyPr/>
        <a:lstStyle/>
        <a:p>
          <a:endParaRPr lang="zh-CN" altLang="en-US"/>
        </a:p>
      </dgm:t>
    </dgm:pt>
    <dgm:pt modelId="{5820143F-49E2-4CC6-9084-348FE8BC9A32}" type="pres">
      <dgm:prSet presAssocID="{32BEF213-437A-483B-8CD7-37C0029D86BC}" presName="node" presStyleLbl="node1" presStyleIdx="6" presStyleCnt="8">
        <dgm:presLayoutVars>
          <dgm:bulletEnabled val="1"/>
        </dgm:presLayoutVars>
      </dgm:prSet>
      <dgm:spPr/>
      <dgm:t>
        <a:bodyPr/>
        <a:lstStyle/>
        <a:p>
          <a:endParaRPr lang="zh-CN" altLang="en-US"/>
        </a:p>
      </dgm:t>
    </dgm:pt>
    <dgm:pt modelId="{A8214B9C-8EC1-4CDE-BC21-DACAFE669CFD}" type="pres">
      <dgm:prSet presAssocID="{26029F22-0203-485E-BED3-89055052B48B}" presName="parTrans" presStyleLbl="bgSibTrans2D1" presStyleIdx="7" presStyleCnt="8"/>
      <dgm:spPr/>
      <dgm:t>
        <a:bodyPr/>
        <a:lstStyle/>
        <a:p>
          <a:endParaRPr lang="zh-CN" altLang="en-US"/>
        </a:p>
      </dgm:t>
    </dgm:pt>
    <dgm:pt modelId="{91347AFE-58DB-41C5-A159-6AEFECBE6EF1}" type="pres">
      <dgm:prSet presAssocID="{11803F36-1592-428E-886F-B363708F6AB8}" presName="node" presStyleLbl="node1" presStyleIdx="7" presStyleCnt="8">
        <dgm:presLayoutVars>
          <dgm:bulletEnabled val="1"/>
        </dgm:presLayoutVars>
      </dgm:prSet>
      <dgm:spPr/>
      <dgm:t>
        <a:bodyPr/>
        <a:lstStyle/>
        <a:p>
          <a:endParaRPr lang="zh-CN" altLang="en-US"/>
        </a:p>
      </dgm:t>
    </dgm:pt>
  </dgm:ptLst>
  <dgm:cxnLst>
    <dgm:cxn modelId="{A754EFD0-FF0B-4CD1-9230-F5E49DC47048}" srcId="{921A83F1-246F-4DEB-AB45-51F3104AF17B}" destId="{F7044E9B-3892-405E-95B7-34C9E42245DC}" srcOrd="0" destOrd="0" parTransId="{AB84A003-384A-429C-8750-C47CD00725DE}" sibTransId="{506DDB84-AFF4-47F7-966C-B39DFEF22354}"/>
    <dgm:cxn modelId="{569A39A0-EB62-48D9-813A-68AC71AB9F14}" type="presOf" srcId="{38E5AA3D-A722-489B-9CE0-E79A7E7AA365}" destId="{63EF06E6-A065-4F53-A6FA-83FDC04045C0}" srcOrd="0" destOrd="0" presId="urn:microsoft.com/office/officeart/2005/8/layout/radial4"/>
    <dgm:cxn modelId="{2AAB9B95-2B9E-469F-9EDE-25EFFDD42681}" type="presOf" srcId="{26029F22-0203-485E-BED3-89055052B48B}" destId="{A8214B9C-8EC1-4CDE-BC21-DACAFE669CFD}" srcOrd="0" destOrd="0" presId="urn:microsoft.com/office/officeart/2005/8/layout/radial4"/>
    <dgm:cxn modelId="{FE48ADA9-1285-4FE1-A7E3-58EBCF04D35C}" srcId="{F7044E9B-3892-405E-95B7-34C9E42245DC}" destId="{C5057672-B7E4-4314-AFB6-9A06C2FA9328}" srcOrd="0" destOrd="0" parTransId="{B9840D9D-C150-415B-A9FA-225F8ECCB8B6}" sibTransId="{1BAD9E21-4D3A-43D8-B0D6-E1F727E31EED}"/>
    <dgm:cxn modelId="{870D3580-72A0-4BD9-ADDD-1D0FE28BFDFF}" type="presOf" srcId="{0E6F2C85-3C85-4359-9652-B2C0CF67A62F}" destId="{55ECE56B-D112-4A99-835F-C57A9405AE6F}" srcOrd="0" destOrd="0" presId="urn:microsoft.com/office/officeart/2005/8/layout/radial4"/>
    <dgm:cxn modelId="{C0BF3E20-4CC3-4FD1-ABFD-FC1CBC380C66}" type="presOf" srcId="{EFF880BE-F102-4BC4-A04B-169687AD04F1}" destId="{50CD3B76-160A-47AE-BA8F-6A9332B23091}" srcOrd="0" destOrd="0" presId="urn:microsoft.com/office/officeart/2005/8/layout/radial4"/>
    <dgm:cxn modelId="{DD4640B1-F403-4C4A-8BC8-F4759553FEAE}" type="presOf" srcId="{80A7CDA7-5A81-4421-BB02-1056F32EC532}" destId="{BE9550BD-4B9A-4BB0-872F-C601EDFEFE4A}" srcOrd="0" destOrd="0" presId="urn:microsoft.com/office/officeart/2005/8/layout/radial4"/>
    <dgm:cxn modelId="{111FABC1-6661-4E5D-AA9A-9C0EB3A0C6A7}" srcId="{F7044E9B-3892-405E-95B7-34C9E42245DC}" destId="{39855B85-3D0A-4D9B-BB9A-BB496AF7A281}" srcOrd="5" destOrd="0" parTransId="{BEB27EB8-7BBC-4CC3-B89F-7C9BB50BAC53}" sibTransId="{352FC5B7-2E9A-44E6-93B0-9DA90ACCBBCC}"/>
    <dgm:cxn modelId="{A9F5B8E3-0892-4351-AA8E-95353D090FE7}" type="presOf" srcId="{F7044E9B-3892-405E-95B7-34C9E42245DC}" destId="{EB45546D-0009-4A03-96D7-1C1618B3A972}" srcOrd="0" destOrd="0" presId="urn:microsoft.com/office/officeart/2005/8/layout/radial4"/>
    <dgm:cxn modelId="{69AAA1F1-3CB8-4622-8E70-BB759D3D749C}" type="presOf" srcId="{BEB27EB8-7BBC-4CC3-B89F-7C9BB50BAC53}" destId="{D7A28E7E-4E80-4D20-8A31-A171E1B71A11}" srcOrd="0" destOrd="0" presId="urn:microsoft.com/office/officeart/2005/8/layout/radial4"/>
    <dgm:cxn modelId="{FCAE1FA8-9332-451E-AB1D-0B0E3844B488}" type="presOf" srcId="{B9840D9D-C150-415B-A9FA-225F8ECCB8B6}" destId="{6DA4944B-E630-443B-A2AD-E4EBB3090586}" srcOrd="0" destOrd="0" presId="urn:microsoft.com/office/officeart/2005/8/layout/radial4"/>
    <dgm:cxn modelId="{6C851F49-3A41-4A16-95D7-B602279967A4}" srcId="{F7044E9B-3892-405E-95B7-34C9E42245DC}" destId="{11803F36-1592-428E-886F-B363708F6AB8}" srcOrd="7" destOrd="0" parTransId="{26029F22-0203-485E-BED3-89055052B48B}" sibTransId="{17085C35-AC13-4CEA-8B03-147FA8703371}"/>
    <dgm:cxn modelId="{6C139B43-E446-4250-A46F-F3A16F6CB054}" type="presOf" srcId="{39855B85-3D0A-4D9B-BB9A-BB496AF7A281}" destId="{EC84C006-76EC-4636-BE0B-6371D7E535DE}" srcOrd="0" destOrd="0" presId="urn:microsoft.com/office/officeart/2005/8/layout/radial4"/>
    <dgm:cxn modelId="{10C818B3-5BFD-4844-ADAC-C966D3D58241}" type="presOf" srcId="{2F7B841C-428C-4334-8096-3BA15AF9F21E}" destId="{8E5D4A1D-E86A-4E21-854A-99F7BF39A259}" srcOrd="0" destOrd="0" presId="urn:microsoft.com/office/officeart/2005/8/layout/radial4"/>
    <dgm:cxn modelId="{6A64DB94-B91E-4A94-A50D-15E97BA597D0}" srcId="{F7044E9B-3892-405E-95B7-34C9E42245DC}" destId="{2F7B841C-428C-4334-8096-3BA15AF9F21E}" srcOrd="3" destOrd="0" parTransId="{1D3A0F39-740D-44AA-873B-DFB1BEDA486C}" sibTransId="{50695DDD-301D-4F0D-BD41-8129DA928FFA}"/>
    <dgm:cxn modelId="{442B36D0-26D6-4735-A1B6-F857F9EF3578}" srcId="{F7044E9B-3892-405E-95B7-34C9E42245DC}" destId="{0E6F2C85-3C85-4359-9652-B2C0CF67A62F}" srcOrd="2" destOrd="0" parTransId="{38E5AA3D-A722-489B-9CE0-E79A7E7AA365}" sibTransId="{92B774FA-7FB0-4DA0-952D-547ED274BE10}"/>
    <dgm:cxn modelId="{0E11B31C-CA63-4E82-B4F9-1EBD4C8B5980}" type="presOf" srcId="{1D3A0F39-740D-44AA-873B-DFB1BEDA486C}" destId="{48063B67-E272-49BA-995C-29008D67D267}" srcOrd="0" destOrd="0" presId="urn:microsoft.com/office/officeart/2005/8/layout/radial4"/>
    <dgm:cxn modelId="{744717A5-45D9-4A16-A53D-089221951C4A}" type="presOf" srcId="{921A83F1-246F-4DEB-AB45-51F3104AF17B}" destId="{C5560315-BFFF-4887-9282-0CCF0043CB27}" srcOrd="0" destOrd="0" presId="urn:microsoft.com/office/officeart/2005/8/layout/radial4"/>
    <dgm:cxn modelId="{2C750AB5-B31D-43EC-BA5C-D14EB5435879}" type="presOf" srcId="{4A5C382A-B0CD-40CB-B98A-5FA77475B3E0}" destId="{8E5B47A9-D80A-4FAF-8A70-651610CF6B78}" srcOrd="0" destOrd="0" presId="urn:microsoft.com/office/officeart/2005/8/layout/radial4"/>
    <dgm:cxn modelId="{FD263FA2-C2A0-43D5-A8C7-291F5AC9116D}" srcId="{F7044E9B-3892-405E-95B7-34C9E42245DC}" destId="{EF7E5BF2-BA5A-4B9E-8F47-3F1CB57360A1}" srcOrd="1" destOrd="0" parTransId="{5FF07024-B72A-4270-B25F-ABA6C7AA3DF8}" sibTransId="{99498CD3-AEA1-4AF8-8B29-05CFAAF953D1}"/>
    <dgm:cxn modelId="{BE6861B9-A1F7-4FEC-91FE-9BA49995FDBB}" srcId="{F7044E9B-3892-405E-95B7-34C9E42245DC}" destId="{32BEF213-437A-483B-8CD7-37C0029D86BC}" srcOrd="6" destOrd="0" parTransId="{4A5C382A-B0CD-40CB-B98A-5FA77475B3E0}" sibTransId="{7A2F58B9-E4C0-4BD0-BE53-63A4A2E03B11}"/>
    <dgm:cxn modelId="{765A23A6-0D8C-46BA-ACFC-469C190CF509}" srcId="{F7044E9B-3892-405E-95B7-34C9E42245DC}" destId="{EFF880BE-F102-4BC4-A04B-169687AD04F1}" srcOrd="4" destOrd="0" parTransId="{80A7CDA7-5A81-4421-BB02-1056F32EC532}" sibTransId="{44774D6E-DF1D-4132-A58E-5550697782FA}"/>
    <dgm:cxn modelId="{4121723B-1558-493E-AF85-010B1D678F48}" type="presOf" srcId="{32BEF213-437A-483B-8CD7-37C0029D86BC}" destId="{5820143F-49E2-4CC6-9084-348FE8BC9A32}" srcOrd="0" destOrd="0" presId="urn:microsoft.com/office/officeart/2005/8/layout/radial4"/>
    <dgm:cxn modelId="{40267A75-755C-4866-BA05-DE99B6810AA1}" type="presOf" srcId="{EF7E5BF2-BA5A-4B9E-8F47-3F1CB57360A1}" destId="{369E03ED-23D8-4C91-BDF3-19B432475BF4}" srcOrd="0" destOrd="0" presId="urn:microsoft.com/office/officeart/2005/8/layout/radial4"/>
    <dgm:cxn modelId="{09C0A9D6-5B92-4C8C-8B06-F1D649264375}" type="presOf" srcId="{5FF07024-B72A-4270-B25F-ABA6C7AA3DF8}" destId="{0857A027-FAB4-45AE-8D88-C87B371A284C}" srcOrd="0" destOrd="0" presId="urn:microsoft.com/office/officeart/2005/8/layout/radial4"/>
    <dgm:cxn modelId="{53CAFD91-0DB6-4ABF-A66F-103121739140}" type="presOf" srcId="{C5057672-B7E4-4314-AFB6-9A06C2FA9328}" destId="{33499FA8-5306-48BD-9AC1-993A0C14D014}" srcOrd="0" destOrd="0" presId="urn:microsoft.com/office/officeart/2005/8/layout/radial4"/>
    <dgm:cxn modelId="{64DBBD31-4950-4C4A-8810-4846448E7327}" type="presOf" srcId="{11803F36-1592-428E-886F-B363708F6AB8}" destId="{91347AFE-58DB-41C5-A159-6AEFECBE6EF1}" srcOrd="0" destOrd="0" presId="urn:microsoft.com/office/officeart/2005/8/layout/radial4"/>
    <dgm:cxn modelId="{36972204-44AF-456C-920B-EFD1E5A3874C}" type="presParOf" srcId="{C5560315-BFFF-4887-9282-0CCF0043CB27}" destId="{EB45546D-0009-4A03-96D7-1C1618B3A972}" srcOrd="0" destOrd="0" presId="urn:microsoft.com/office/officeart/2005/8/layout/radial4"/>
    <dgm:cxn modelId="{9F6871D3-FC6B-4A84-92B2-93005695FBC7}" type="presParOf" srcId="{C5560315-BFFF-4887-9282-0CCF0043CB27}" destId="{6DA4944B-E630-443B-A2AD-E4EBB3090586}" srcOrd="1" destOrd="0" presId="urn:microsoft.com/office/officeart/2005/8/layout/radial4"/>
    <dgm:cxn modelId="{D7C18143-09B1-473D-8505-60FFFF8156F6}" type="presParOf" srcId="{C5560315-BFFF-4887-9282-0CCF0043CB27}" destId="{33499FA8-5306-48BD-9AC1-993A0C14D014}" srcOrd="2" destOrd="0" presId="urn:microsoft.com/office/officeart/2005/8/layout/radial4"/>
    <dgm:cxn modelId="{E7DF075E-B651-4294-8984-0EC4BD69D9E2}" type="presParOf" srcId="{C5560315-BFFF-4887-9282-0CCF0043CB27}" destId="{0857A027-FAB4-45AE-8D88-C87B371A284C}" srcOrd="3" destOrd="0" presId="urn:microsoft.com/office/officeart/2005/8/layout/radial4"/>
    <dgm:cxn modelId="{7D5D109A-FECC-4640-85F0-1BE804C9CBDD}" type="presParOf" srcId="{C5560315-BFFF-4887-9282-0CCF0043CB27}" destId="{369E03ED-23D8-4C91-BDF3-19B432475BF4}" srcOrd="4" destOrd="0" presId="urn:microsoft.com/office/officeart/2005/8/layout/radial4"/>
    <dgm:cxn modelId="{D59E16EF-E354-4049-9EC3-489F18EA8EBF}" type="presParOf" srcId="{C5560315-BFFF-4887-9282-0CCF0043CB27}" destId="{63EF06E6-A065-4F53-A6FA-83FDC04045C0}" srcOrd="5" destOrd="0" presId="urn:microsoft.com/office/officeart/2005/8/layout/radial4"/>
    <dgm:cxn modelId="{7FB74A79-BBF6-4DED-88E0-3EC9A58C52FA}" type="presParOf" srcId="{C5560315-BFFF-4887-9282-0CCF0043CB27}" destId="{55ECE56B-D112-4A99-835F-C57A9405AE6F}" srcOrd="6" destOrd="0" presId="urn:microsoft.com/office/officeart/2005/8/layout/radial4"/>
    <dgm:cxn modelId="{777F05D7-7FE0-4F84-ADF2-C3595E884C61}" type="presParOf" srcId="{C5560315-BFFF-4887-9282-0CCF0043CB27}" destId="{48063B67-E272-49BA-995C-29008D67D267}" srcOrd="7" destOrd="0" presId="urn:microsoft.com/office/officeart/2005/8/layout/radial4"/>
    <dgm:cxn modelId="{1D7EFD49-28F0-4D7E-A3C1-9E32677162FB}" type="presParOf" srcId="{C5560315-BFFF-4887-9282-0CCF0043CB27}" destId="{8E5D4A1D-E86A-4E21-854A-99F7BF39A259}" srcOrd="8" destOrd="0" presId="urn:microsoft.com/office/officeart/2005/8/layout/radial4"/>
    <dgm:cxn modelId="{79860996-9B2A-4828-815D-7B94EBBE7875}" type="presParOf" srcId="{C5560315-BFFF-4887-9282-0CCF0043CB27}" destId="{BE9550BD-4B9A-4BB0-872F-C601EDFEFE4A}" srcOrd="9" destOrd="0" presId="urn:microsoft.com/office/officeart/2005/8/layout/radial4"/>
    <dgm:cxn modelId="{02148BD3-6CE8-4C51-9AF9-95CFE8C02EAF}" type="presParOf" srcId="{C5560315-BFFF-4887-9282-0CCF0043CB27}" destId="{50CD3B76-160A-47AE-BA8F-6A9332B23091}" srcOrd="10" destOrd="0" presId="urn:microsoft.com/office/officeart/2005/8/layout/radial4"/>
    <dgm:cxn modelId="{02A2D46A-F00A-4542-811D-3E61236CC0FD}" type="presParOf" srcId="{C5560315-BFFF-4887-9282-0CCF0043CB27}" destId="{D7A28E7E-4E80-4D20-8A31-A171E1B71A11}" srcOrd="11" destOrd="0" presId="urn:microsoft.com/office/officeart/2005/8/layout/radial4"/>
    <dgm:cxn modelId="{EEAD84E2-777A-4243-83BE-FFB55212862C}" type="presParOf" srcId="{C5560315-BFFF-4887-9282-0CCF0043CB27}" destId="{EC84C006-76EC-4636-BE0B-6371D7E535DE}" srcOrd="12" destOrd="0" presId="urn:microsoft.com/office/officeart/2005/8/layout/radial4"/>
    <dgm:cxn modelId="{B20BE6C5-9CB3-4F03-A5AD-FF700BD3E7C7}" type="presParOf" srcId="{C5560315-BFFF-4887-9282-0CCF0043CB27}" destId="{8E5B47A9-D80A-4FAF-8A70-651610CF6B78}" srcOrd="13" destOrd="0" presId="urn:microsoft.com/office/officeart/2005/8/layout/radial4"/>
    <dgm:cxn modelId="{8035DD5A-10BF-43AA-938C-0B9B279CAE5D}" type="presParOf" srcId="{C5560315-BFFF-4887-9282-0CCF0043CB27}" destId="{5820143F-49E2-4CC6-9084-348FE8BC9A32}" srcOrd="14" destOrd="0" presId="urn:microsoft.com/office/officeart/2005/8/layout/radial4"/>
    <dgm:cxn modelId="{72975712-87F4-4C62-B74C-F4339B1F1F62}" type="presParOf" srcId="{C5560315-BFFF-4887-9282-0CCF0043CB27}" destId="{A8214B9C-8EC1-4CDE-BC21-DACAFE669CFD}" srcOrd="15" destOrd="0" presId="urn:microsoft.com/office/officeart/2005/8/layout/radial4"/>
    <dgm:cxn modelId="{AFB14622-EC78-4AEA-82B0-DE7F48346E19}" type="presParOf" srcId="{C5560315-BFFF-4887-9282-0CCF0043CB27}" destId="{91347AFE-58DB-41C5-A159-6AEFECBE6EF1}" srcOrd="1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535702-B88F-42AD-A99A-D1CD280C835E}" type="doc">
      <dgm:prSet loTypeId="urn:microsoft.com/office/officeart/2009/3/layout/CircleRelationship" loCatId="relationship" qsTypeId="urn:microsoft.com/office/officeart/2005/8/quickstyle/simple1" qsCatId="simple" csTypeId="urn:microsoft.com/office/officeart/2005/8/colors/accent2_1" csCatId="accent2" phldr="1"/>
      <dgm:spPr/>
      <dgm:t>
        <a:bodyPr/>
        <a:lstStyle/>
        <a:p>
          <a:endParaRPr lang="zh-CN" altLang="en-US"/>
        </a:p>
      </dgm:t>
    </dgm:pt>
    <dgm:pt modelId="{7D985981-FCA4-4492-96C6-18EE1E2127F7}">
      <dgm:prSet phldrT="[文本]" custT="1"/>
      <dgm:spPr/>
      <dgm:t>
        <a:bodyPr/>
        <a:lstStyle/>
        <a:p>
          <a:r>
            <a:rPr lang="en-US" altLang="en-US" sz="1050" dirty="0" smtClean="0"/>
            <a:t>Considerations</a:t>
          </a:r>
          <a:endParaRPr lang="zh-CN" altLang="en-US" sz="1050" dirty="0"/>
        </a:p>
      </dgm:t>
    </dgm:pt>
    <dgm:pt modelId="{55F18D87-0096-458D-BBA6-E345F6EDF6FA}" type="parTrans" cxnId="{00560A85-06E1-41A4-93AC-FDA377986C2F}">
      <dgm:prSet/>
      <dgm:spPr/>
      <dgm:t>
        <a:bodyPr/>
        <a:lstStyle/>
        <a:p>
          <a:endParaRPr lang="zh-CN" altLang="en-US" sz="1050"/>
        </a:p>
      </dgm:t>
    </dgm:pt>
    <dgm:pt modelId="{9A48B0A4-9AA4-4A4D-A7A6-E149F4E254A5}" type="sibTrans" cxnId="{00560A85-06E1-41A4-93AC-FDA377986C2F}">
      <dgm:prSet/>
      <dgm:spPr/>
      <dgm:t>
        <a:bodyPr/>
        <a:lstStyle/>
        <a:p>
          <a:endParaRPr lang="zh-CN" altLang="en-US" sz="1050"/>
        </a:p>
      </dgm:t>
    </dgm:pt>
    <dgm:pt modelId="{009B27D9-976F-4C0E-AD8C-D4FA064E2E83}">
      <dgm:prSet phldrT="[文本]" custT="1"/>
      <dgm:spPr/>
      <dgm:t>
        <a:bodyPr/>
        <a:lstStyle/>
        <a:p>
          <a:r>
            <a:rPr lang="en-US" altLang="en-US" sz="1050" dirty="0" smtClean="0"/>
            <a:t>service subscriber</a:t>
          </a:r>
          <a:endParaRPr lang="zh-CN" altLang="en-US" sz="1050" dirty="0"/>
        </a:p>
      </dgm:t>
    </dgm:pt>
    <dgm:pt modelId="{5EBBE2EC-DB88-4CCB-BF36-FD039C403A00}" type="parTrans" cxnId="{D2860B04-7A21-41F5-9D7A-3FB1EC2C9E8F}">
      <dgm:prSet/>
      <dgm:spPr/>
      <dgm:t>
        <a:bodyPr/>
        <a:lstStyle/>
        <a:p>
          <a:endParaRPr lang="zh-CN" altLang="en-US" sz="1050"/>
        </a:p>
      </dgm:t>
    </dgm:pt>
    <dgm:pt modelId="{358592AF-41B2-4D8D-8A37-76D763507CED}" type="sibTrans" cxnId="{D2860B04-7A21-41F5-9D7A-3FB1EC2C9E8F}">
      <dgm:prSet/>
      <dgm:spPr/>
      <dgm:t>
        <a:bodyPr/>
        <a:lstStyle/>
        <a:p>
          <a:endParaRPr lang="zh-CN" altLang="en-US" sz="1050"/>
        </a:p>
      </dgm:t>
    </dgm:pt>
    <dgm:pt modelId="{BA8B476D-5223-48A6-8007-299126FC3672}">
      <dgm:prSet phldrT="[文本]" custT="1"/>
      <dgm:spPr/>
      <dgm:t>
        <a:bodyPr/>
        <a:lstStyle/>
        <a:p>
          <a:r>
            <a:rPr lang="en-US" altLang="en-US" sz="1050" dirty="0" smtClean="0"/>
            <a:t>Service provider</a:t>
          </a:r>
          <a:endParaRPr lang="zh-CN" altLang="en-US" sz="1050" dirty="0"/>
        </a:p>
      </dgm:t>
    </dgm:pt>
    <dgm:pt modelId="{530BE8CF-731C-4F07-9D3D-60C8DCCE62C8}" type="parTrans" cxnId="{C0FFABA2-8A22-4364-BF8F-D14324375C27}">
      <dgm:prSet/>
      <dgm:spPr/>
      <dgm:t>
        <a:bodyPr/>
        <a:lstStyle/>
        <a:p>
          <a:endParaRPr lang="zh-CN" altLang="en-US" sz="1050"/>
        </a:p>
      </dgm:t>
    </dgm:pt>
    <dgm:pt modelId="{8C6042B9-0A3F-419E-991C-FA5444349F02}" type="sibTrans" cxnId="{C0FFABA2-8A22-4364-BF8F-D14324375C27}">
      <dgm:prSet/>
      <dgm:spPr/>
      <dgm:t>
        <a:bodyPr/>
        <a:lstStyle/>
        <a:p>
          <a:endParaRPr lang="zh-CN" altLang="en-US" sz="1050"/>
        </a:p>
      </dgm:t>
    </dgm:pt>
    <dgm:pt modelId="{F54174E5-53C7-44D3-AB1F-B12D3D436FC9}">
      <dgm:prSet phldrT="[文本]" custT="1"/>
      <dgm:spPr/>
      <dgm:t>
        <a:bodyPr/>
        <a:lstStyle/>
        <a:p>
          <a:r>
            <a:rPr lang="en-US" altLang="en-US" sz="1050" dirty="0" smtClean="0"/>
            <a:t>Network operator</a:t>
          </a:r>
          <a:endParaRPr lang="zh-CN" altLang="en-US" sz="1050" dirty="0"/>
        </a:p>
      </dgm:t>
    </dgm:pt>
    <dgm:pt modelId="{32A050AA-EB1A-4E74-9123-58C327909FF4}" type="parTrans" cxnId="{64647BE4-2E4D-4DF6-8E90-571405533B44}">
      <dgm:prSet/>
      <dgm:spPr/>
      <dgm:t>
        <a:bodyPr/>
        <a:lstStyle/>
        <a:p>
          <a:endParaRPr lang="zh-CN" altLang="en-US" sz="1050"/>
        </a:p>
      </dgm:t>
    </dgm:pt>
    <dgm:pt modelId="{4881DB59-3F4C-48AC-94DE-A991B8054957}" type="sibTrans" cxnId="{64647BE4-2E4D-4DF6-8E90-571405533B44}">
      <dgm:prSet/>
      <dgm:spPr/>
      <dgm:t>
        <a:bodyPr/>
        <a:lstStyle/>
        <a:p>
          <a:endParaRPr lang="zh-CN" altLang="en-US" sz="1050"/>
        </a:p>
      </dgm:t>
    </dgm:pt>
    <dgm:pt modelId="{1E8B9A80-CB3E-4EBD-A731-A17C0CFE334E}">
      <dgm:prSet phldrT="[文本]" custT="1"/>
      <dgm:spPr/>
      <dgm:t>
        <a:bodyPr/>
        <a:lstStyle/>
        <a:p>
          <a:r>
            <a:rPr lang="en-US" altLang="en-US" sz="1050" dirty="0" smtClean="0"/>
            <a:t>Public organization</a:t>
          </a:r>
          <a:endParaRPr lang="zh-CN" altLang="en-US" sz="1050" dirty="0"/>
        </a:p>
      </dgm:t>
    </dgm:pt>
    <dgm:pt modelId="{D48813BA-89ED-4306-BDD3-E7474BA7E5B6}" type="parTrans" cxnId="{063241D6-69BB-46F5-B80C-3073FEF6A4BA}">
      <dgm:prSet/>
      <dgm:spPr/>
      <dgm:t>
        <a:bodyPr/>
        <a:lstStyle/>
        <a:p>
          <a:endParaRPr lang="zh-CN" altLang="en-US" sz="1050"/>
        </a:p>
      </dgm:t>
    </dgm:pt>
    <dgm:pt modelId="{F0FD9276-9D66-4B3B-B97A-9016ECFD8612}" type="sibTrans" cxnId="{063241D6-69BB-46F5-B80C-3073FEF6A4BA}">
      <dgm:prSet/>
      <dgm:spPr/>
      <dgm:t>
        <a:bodyPr/>
        <a:lstStyle/>
        <a:p>
          <a:endParaRPr lang="zh-CN" altLang="en-US" sz="1050"/>
        </a:p>
      </dgm:t>
    </dgm:pt>
    <dgm:pt modelId="{804114DC-195B-4C14-8482-A09785142EA8}">
      <dgm:prSet phldrT="[文本]" custT="1"/>
      <dgm:spPr/>
      <dgm:t>
        <a:bodyPr/>
        <a:lstStyle/>
        <a:p>
          <a:r>
            <a:rPr lang="en-US" altLang="en-US" sz="1050" dirty="0" smtClean="0"/>
            <a:t>Other considerations</a:t>
          </a:r>
          <a:endParaRPr lang="zh-CN" altLang="en-US" sz="1050" dirty="0"/>
        </a:p>
      </dgm:t>
    </dgm:pt>
    <dgm:pt modelId="{0E90999C-5602-47F4-8433-C41447E3991F}" type="parTrans" cxnId="{35A55387-7402-4644-B64E-711CF7CBCAB4}">
      <dgm:prSet/>
      <dgm:spPr/>
      <dgm:t>
        <a:bodyPr/>
        <a:lstStyle/>
        <a:p>
          <a:endParaRPr lang="zh-CN" altLang="en-US" sz="1050"/>
        </a:p>
      </dgm:t>
    </dgm:pt>
    <dgm:pt modelId="{BFE58CD4-3F1D-44F9-ABCF-CFEA0FC8D5A4}" type="sibTrans" cxnId="{35A55387-7402-4644-B64E-711CF7CBCAB4}">
      <dgm:prSet/>
      <dgm:spPr/>
      <dgm:t>
        <a:bodyPr/>
        <a:lstStyle/>
        <a:p>
          <a:endParaRPr lang="zh-CN" altLang="en-US" sz="1050"/>
        </a:p>
      </dgm:t>
    </dgm:pt>
    <dgm:pt modelId="{2AAE614E-649C-4F98-A10C-9D8A61AFC7FE}" type="pres">
      <dgm:prSet presAssocID="{C2535702-B88F-42AD-A99A-D1CD280C835E}" presName="Name0" presStyleCnt="0">
        <dgm:presLayoutVars>
          <dgm:chMax val="1"/>
          <dgm:chPref val="1"/>
        </dgm:presLayoutVars>
      </dgm:prSet>
      <dgm:spPr/>
      <dgm:t>
        <a:bodyPr/>
        <a:lstStyle/>
        <a:p>
          <a:endParaRPr lang="zh-CN" altLang="en-US"/>
        </a:p>
      </dgm:t>
    </dgm:pt>
    <dgm:pt modelId="{CC75046E-57BD-40A1-8A3F-709F47D464B0}" type="pres">
      <dgm:prSet presAssocID="{7D985981-FCA4-4492-96C6-18EE1E2127F7}" presName="Parent" presStyleLbl="node0" presStyleIdx="0" presStyleCnt="1">
        <dgm:presLayoutVars>
          <dgm:chMax val="5"/>
          <dgm:chPref val="5"/>
        </dgm:presLayoutVars>
      </dgm:prSet>
      <dgm:spPr/>
      <dgm:t>
        <a:bodyPr/>
        <a:lstStyle/>
        <a:p>
          <a:endParaRPr lang="zh-CN" altLang="en-US"/>
        </a:p>
      </dgm:t>
    </dgm:pt>
    <dgm:pt modelId="{B7C631AE-815D-41C1-8B63-DEF96FBC6AAA}" type="pres">
      <dgm:prSet presAssocID="{7D985981-FCA4-4492-96C6-18EE1E2127F7}" presName="Accent2" presStyleLbl="node1" presStyleIdx="0" presStyleCnt="19"/>
      <dgm:spPr/>
    </dgm:pt>
    <dgm:pt modelId="{AE62A2F9-5378-4B4F-802F-F48A00CD15B2}" type="pres">
      <dgm:prSet presAssocID="{7D985981-FCA4-4492-96C6-18EE1E2127F7}" presName="Accent3" presStyleLbl="node1" presStyleIdx="1" presStyleCnt="19"/>
      <dgm:spPr/>
    </dgm:pt>
    <dgm:pt modelId="{89614F57-D82B-4F3C-AD1B-D3FD8C94AD19}" type="pres">
      <dgm:prSet presAssocID="{7D985981-FCA4-4492-96C6-18EE1E2127F7}" presName="Accent4" presStyleLbl="node1" presStyleIdx="2" presStyleCnt="19"/>
      <dgm:spPr/>
    </dgm:pt>
    <dgm:pt modelId="{C174C4C6-ACA8-4CBB-9F97-C30B58BFDFD8}" type="pres">
      <dgm:prSet presAssocID="{7D985981-FCA4-4492-96C6-18EE1E2127F7}" presName="Accent5" presStyleLbl="node1" presStyleIdx="3" presStyleCnt="19"/>
      <dgm:spPr/>
    </dgm:pt>
    <dgm:pt modelId="{BF89D0EB-7A04-49E7-A6C1-8D23019D1F36}" type="pres">
      <dgm:prSet presAssocID="{7D985981-FCA4-4492-96C6-18EE1E2127F7}" presName="Accent6" presStyleLbl="node1" presStyleIdx="4" presStyleCnt="19"/>
      <dgm:spPr/>
    </dgm:pt>
    <dgm:pt modelId="{7E3B3FBA-7B26-4C76-8DBD-989A496D7E1B}" type="pres">
      <dgm:prSet presAssocID="{009B27D9-976F-4C0E-AD8C-D4FA064E2E83}" presName="Child1" presStyleLbl="node1" presStyleIdx="5" presStyleCnt="19">
        <dgm:presLayoutVars>
          <dgm:chMax val="0"/>
          <dgm:chPref val="0"/>
        </dgm:presLayoutVars>
      </dgm:prSet>
      <dgm:spPr/>
      <dgm:t>
        <a:bodyPr/>
        <a:lstStyle/>
        <a:p>
          <a:endParaRPr lang="zh-CN" altLang="en-US"/>
        </a:p>
      </dgm:t>
    </dgm:pt>
    <dgm:pt modelId="{5B2305FD-0AD1-4385-A852-1CC9C9838886}" type="pres">
      <dgm:prSet presAssocID="{009B27D9-976F-4C0E-AD8C-D4FA064E2E83}" presName="Accent7" presStyleCnt="0"/>
      <dgm:spPr/>
    </dgm:pt>
    <dgm:pt modelId="{BA9171B6-17FE-4C30-B9ED-1F490C6D3EFD}" type="pres">
      <dgm:prSet presAssocID="{009B27D9-976F-4C0E-AD8C-D4FA064E2E83}" presName="AccentHold1" presStyleLbl="node1" presStyleIdx="6" presStyleCnt="19"/>
      <dgm:spPr/>
    </dgm:pt>
    <dgm:pt modelId="{AFF8C283-05E5-46A1-B0CF-0C718A4B1F4D}" type="pres">
      <dgm:prSet presAssocID="{009B27D9-976F-4C0E-AD8C-D4FA064E2E83}" presName="Accent8" presStyleCnt="0"/>
      <dgm:spPr/>
    </dgm:pt>
    <dgm:pt modelId="{C2A47ABC-824F-469D-A559-5B72D1117A7B}" type="pres">
      <dgm:prSet presAssocID="{009B27D9-976F-4C0E-AD8C-D4FA064E2E83}" presName="AccentHold2" presStyleLbl="node1" presStyleIdx="7" presStyleCnt="19"/>
      <dgm:spPr/>
    </dgm:pt>
    <dgm:pt modelId="{BD36C530-9CFA-4EE7-8567-624E2B4AFE5B}" type="pres">
      <dgm:prSet presAssocID="{BA8B476D-5223-48A6-8007-299126FC3672}" presName="Child2" presStyleLbl="node1" presStyleIdx="8" presStyleCnt="19">
        <dgm:presLayoutVars>
          <dgm:chMax val="0"/>
          <dgm:chPref val="0"/>
        </dgm:presLayoutVars>
      </dgm:prSet>
      <dgm:spPr/>
      <dgm:t>
        <a:bodyPr/>
        <a:lstStyle/>
        <a:p>
          <a:endParaRPr lang="zh-CN" altLang="en-US"/>
        </a:p>
      </dgm:t>
    </dgm:pt>
    <dgm:pt modelId="{49198607-160F-40BA-8B14-6CF7E7E512D1}" type="pres">
      <dgm:prSet presAssocID="{BA8B476D-5223-48A6-8007-299126FC3672}" presName="Accent9" presStyleCnt="0"/>
      <dgm:spPr/>
    </dgm:pt>
    <dgm:pt modelId="{F45FD3BA-3B9F-45F5-89FF-B0F0DFDE8569}" type="pres">
      <dgm:prSet presAssocID="{BA8B476D-5223-48A6-8007-299126FC3672}" presName="AccentHold1" presStyleLbl="node1" presStyleIdx="9" presStyleCnt="19"/>
      <dgm:spPr/>
    </dgm:pt>
    <dgm:pt modelId="{165B28B5-76A8-412F-8798-0681476040E2}" type="pres">
      <dgm:prSet presAssocID="{BA8B476D-5223-48A6-8007-299126FC3672}" presName="Accent10" presStyleCnt="0"/>
      <dgm:spPr/>
    </dgm:pt>
    <dgm:pt modelId="{D8E27892-CBF7-4589-AD4A-33ACCE1675B5}" type="pres">
      <dgm:prSet presAssocID="{BA8B476D-5223-48A6-8007-299126FC3672}" presName="AccentHold2" presStyleLbl="node1" presStyleIdx="10" presStyleCnt="19"/>
      <dgm:spPr/>
    </dgm:pt>
    <dgm:pt modelId="{694BD79F-72DB-4653-A408-9C0B4CCA504B}" type="pres">
      <dgm:prSet presAssocID="{BA8B476D-5223-48A6-8007-299126FC3672}" presName="Accent11" presStyleCnt="0"/>
      <dgm:spPr/>
    </dgm:pt>
    <dgm:pt modelId="{20A4D433-8E2B-4019-AF5A-7627DFDF3158}" type="pres">
      <dgm:prSet presAssocID="{BA8B476D-5223-48A6-8007-299126FC3672}" presName="AccentHold3" presStyleLbl="node1" presStyleIdx="11" presStyleCnt="19"/>
      <dgm:spPr/>
    </dgm:pt>
    <dgm:pt modelId="{216AF009-6988-40CB-8A7F-42422F75835A}" type="pres">
      <dgm:prSet presAssocID="{F54174E5-53C7-44D3-AB1F-B12D3D436FC9}" presName="Child3" presStyleLbl="node1" presStyleIdx="12" presStyleCnt="19">
        <dgm:presLayoutVars>
          <dgm:chMax val="0"/>
          <dgm:chPref val="0"/>
        </dgm:presLayoutVars>
      </dgm:prSet>
      <dgm:spPr/>
      <dgm:t>
        <a:bodyPr/>
        <a:lstStyle/>
        <a:p>
          <a:endParaRPr lang="zh-CN" altLang="en-US"/>
        </a:p>
      </dgm:t>
    </dgm:pt>
    <dgm:pt modelId="{B1E98DA6-EE9F-4D9B-80E2-371C4FEC2952}" type="pres">
      <dgm:prSet presAssocID="{F54174E5-53C7-44D3-AB1F-B12D3D436FC9}" presName="Accent12" presStyleCnt="0"/>
      <dgm:spPr/>
    </dgm:pt>
    <dgm:pt modelId="{DEF2A9F9-0022-46C5-8964-755065EC3962}" type="pres">
      <dgm:prSet presAssocID="{F54174E5-53C7-44D3-AB1F-B12D3D436FC9}" presName="AccentHold1" presStyleLbl="node1" presStyleIdx="13" presStyleCnt="19"/>
      <dgm:spPr/>
    </dgm:pt>
    <dgm:pt modelId="{2AC16AC7-1A12-4921-9DCD-0803CCDF2DAD}" type="pres">
      <dgm:prSet presAssocID="{1E8B9A80-CB3E-4EBD-A731-A17C0CFE334E}" presName="Child4" presStyleLbl="node1" presStyleIdx="14" presStyleCnt="19">
        <dgm:presLayoutVars>
          <dgm:chMax val="0"/>
          <dgm:chPref val="0"/>
        </dgm:presLayoutVars>
      </dgm:prSet>
      <dgm:spPr/>
      <dgm:t>
        <a:bodyPr/>
        <a:lstStyle/>
        <a:p>
          <a:endParaRPr lang="zh-CN" altLang="en-US"/>
        </a:p>
      </dgm:t>
    </dgm:pt>
    <dgm:pt modelId="{0929A787-7D6A-43FA-80ED-10D1C3618DC7}" type="pres">
      <dgm:prSet presAssocID="{1E8B9A80-CB3E-4EBD-A731-A17C0CFE334E}" presName="Accent13" presStyleCnt="0"/>
      <dgm:spPr/>
    </dgm:pt>
    <dgm:pt modelId="{1E1B9A03-2715-4811-A88F-1A0B9CAAE619}" type="pres">
      <dgm:prSet presAssocID="{1E8B9A80-CB3E-4EBD-A731-A17C0CFE334E}" presName="AccentHold1" presStyleLbl="node1" presStyleIdx="15" presStyleCnt="19"/>
      <dgm:spPr/>
    </dgm:pt>
    <dgm:pt modelId="{E60EFCE7-1F91-4309-ABE6-F1E1067B457A}" type="pres">
      <dgm:prSet presAssocID="{804114DC-195B-4C14-8482-A09785142EA8}" presName="Child5" presStyleLbl="node1" presStyleIdx="16" presStyleCnt="19">
        <dgm:presLayoutVars>
          <dgm:chMax val="0"/>
          <dgm:chPref val="0"/>
        </dgm:presLayoutVars>
      </dgm:prSet>
      <dgm:spPr/>
      <dgm:t>
        <a:bodyPr/>
        <a:lstStyle/>
        <a:p>
          <a:endParaRPr lang="zh-CN" altLang="en-US"/>
        </a:p>
      </dgm:t>
    </dgm:pt>
    <dgm:pt modelId="{9C42854E-4BEF-40FD-B365-CEB143D84339}" type="pres">
      <dgm:prSet presAssocID="{804114DC-195B-4C14-8482-A09785142EA8}" presName="Accent15" presStyleCnt="0"/>
      <dgm:spPr/>
    </dgm:pt>
    <dgm:pt modelId="{27164B7F-5234-4BCA-BF13-C9EBEDE27D7A}" type="pres">
      <dgm:prSet presAssocID="{804114DC-195B-4C14-8482-A09785142EA8}" presName="AccentHold2" presStyleLbl="node1" presStyleIdx="17" presStyleCnt="19"/>
      <dgm:spPr/>
    </dgm:pt>
    <dgm:pt modelId="{F917D6BE-DED4-4BA6-8775-AA9C7DD21D5D}" type="pres">
      <dgm:prSet presAssocID="{804114DC-195B-4C14-8482-A09785142EA8}" presName="Accent16" presStyleCnt="0"/>
      <dgm:spPr/>
    </dgm:pt>
    <dgm:pt modelId="{55EEE604-75B6-4C6B-A39C-3E01BF5B353F}" type="pres">
      <dgm:prSet presAssocID="{804114DC-195B-4C14-8482-A09785142EA8}" presName="AccentHold3" presStyleLbl="node1" presStyleIdx="18" presStyleCnt="19"/>
      <dgm:spPr/>
    </dgm:pt>
  </dgm:ptLst>
  <dgm:cxnLst>
    <dgm:cxn modelId="{B79F6397-B2F8-42FA-BD67-5989986264AE}" type="presOf" srcId="{804114DC-195B-4C14-8482-A09785142EA8}" destId="{E60EFCE7-1F91-4309-ABE6-F1E1067B457A}" srcOrd="0" destOrd="0" presId="urn:microsoft.com/office/officeart/2009/3/layout/CircleRelationship"/>
    <dgm:cxn modelId="{DD7786FD-449A-4C16-9FD2-DC521C1710E8}" type="presOf" srcId="{1E8B9A80-CB3E-4EBD-A731-A17C0CFE334E}" destId="{2AC16AC7-1A12-4921-9DCD-0803CCDF2DAD}" srcOrd="0" destOrd="0" presId="urn:microsoft.com/office/officeart/2009/3/layout/CircleRelationship"/>
    <dgm:cxn modelId="{063241D6-69BB-46F5-B80C-3073FEF6A4BA}" srcId="{7D985981-FCA4-4492-96C6-18EE1E2127F7}" destId="{1E8B9A80-CB3E-4EBD-A731-A17C0CFE334E}" srcOrd="3" destOrd="0" parTransId="{D48813BA-89ED-4306-BDD3-E7474BA7E5B6}" sibTransId="{F0FD9276-9D66-4B3B-B97A-9016ECFD8612}"/>
    <dgm:cxn modelId="{00560A85-06E1-41A4-93AC-FDA377986C2F}" srcId="{C2535702-B88F-42AD-A99A-D1CD280C835E}" destId="{7D985981-FCA4-4492-96C6-18EE1E2127F7}" srcOrd="0" destOrd="0" parTransId="{55F18D87-0096-458D-BBA6-E345F6EDF6FA}" sibTransId="{9A48B0A4-9AA4-4A4D-A7A6-E149F4E254A5}"/>
    <dgm:cxn modelId="{64647BE4-2E4D-4DF6-8E90-571405533B44}" srcId="{7D985981-FCA4-4492-96C6-18EE1E2127F7}" destId="{F54174E5-53C7-44D3-AB1F-B12D3D436FC9}" srcOrd="2" destOrd="0" parTransId="{32A050AA-EB1A-4E74-9123-58C327909FF4}" sibTransId="{4881DB59-3F4C-48AC-94DE-A991B8054957}"/>
    <dgm:cxn modelId="{C0FFABA2-8A22-4364-BF8F-D14324375C27}" srcId="{7D985981-FCA4-4492-96C6-18EE1E2127F7}" destId="{BA8B476D-5223-48A6-8007-299126FC3672}" srcOrd="1" destOrd="0" parTransId="{530BE8CF-731C-4F07-9D3D-60C8DCCE62C8}" sibTransId="{8C6042B9-0A3F-419E-991C-FA5444349F02}"/>
    <dgm:cxn modelId="{AA19A699-4EA9-4A46-9A5D-ABBB94AEAB4A}" type="presOf" srcId="{F54174E5-53C7-44D3-AB1F-B12D3D436FC9}" destId="{216AF009-6988-40CB-8A7F-42422F75835A}" srcOrd="0" destOrd="0" presId="urn:microsoft.com/office/officeart/2009/3/layout/CircleRelationship"/>
    <dgm:cxn modelId="{D2860B04-7A21-41F5-9D7A-3FB1EC2C9E8F}" srcId="{7D985981-FCA4-4492-96C6-18EE1E2127F7}" destId="{009B27D9-976F-4C0E-AD8C-D4FA064E2E83}" srcOrd="0" destOrd="0" parTransId="{5EBBE2EC-DB88-4CCB-BF36-FD039C403A00}" sibTransId="{358592AF-41B2-4D8D-8A37-76D763507CED}"/>
    <dgm:cxn modelId="{788E3F2C-5048-431F-AF1F-70EBB6D90CDA}" type="presOf" srcId="{C2535702-B88F-42AD-A99A-D1CD280C835E}" destId="{2AAE614E-649C-4F98-A10C-9D8A61AFC7FE}" srcOrd="0" destOrd="0" presId="urn:microsoft.com/office/officeart/2009/3/layout/CircleRelationship"/>
    <dgm:cxn modelId="{35A55387-7402-4644-B64E-711CF7CBCAB4}" srcId="{7D985981-FCA4-4492-96C6-18EE1E2127F7}" destId="{804114DC-195B-4C14-8482-A09785142EA8}" srcOrd="4" destOrd="0" parTransId="{0E90999C-5602-47F4-8433-C41447E3991F}" sibTransId="{BFE58CD4-3F1D-44F9-ABCF-CFEA0FC8D5A4}"/>
    <dgm:cxn modelId="{59B658C2-4AA5-490E-9A1C-E030A7CADCF8}" type="presOf" srcId="{BA8B476D-5223-48A6-8007-299126FC3672}" destId="{BD36C530-9CFA-4EE7-8567-624E2B4AFE5B}" srcOrd="0" destOrd="0" presId="urn:microsoft.com/office/officeart/2009/3/layout/CircleRelationship"/>
    <dgm:cxn modelId="{A0A026A3-FD65-4453-8967-18E81E405D6E}" type="presOf" srcId="{7D985981-FCA4-4492-96C6-18EE1E2127F7}" destId="{CC75046E-57BD-40A1-8A3F-709F47D464B0}" srcOrd="0" destOrd="0" presId="urn:microsoft.com/office/officeart/2009/3/layout/CircleRelationship"/>
    <dgm:cxn modelId="{8E139EE7-62D0-4567-AA3C-4FD5FBA4A970}" type="presOf" srcId="{009B27D9-976F-4C0E-AD8C-D4FA064E2E83}" destId="{7E3B3FBA-7B26-4C76-8DBD-989A496D7E1B}" srcOrd="0" destOrd="0" presId="urn:microsoft.com/office/officeart/2009/3/layout/CircleRelationship"/>
    <dgm:cxn modelId="{6C8F31C7-FFFC-4049-8A4A-F11A63870D66}" type="presParOf" srcId="{2AAE614E-649C-4F98-A10C-9D8A61AFC7FE}" destId="{CC75046E-57BD-40A1-8A3F-709F47D464B0}" srcOrd="0" destOrd="0" presId="urn:microsoft.com/office/officeart/2009/3/layout/CircleRelationship"/>
    <dgm:cxn modelId="{2C3DA9A9-B9A3-4998-A11A-62BC24F21294}" type="presParOf" srcId="{2AAE614E-649C-4F98-A10C-9D8A61AFC7FE}" destId="{B7C631AE-815D-41C1-8B63-DEF96FBC6AAA}" srcOrd="1" destOrd="0" presId="urn:microsoft.com/office/officeart/2009/3/layout/CircleRelationship"/>
    <dgm:cxn modelId="{6D3179C2-2012-4E9C-805D-B6376BA25379}" type="presParOf" srcId="{2AAE614E-649C-4F98-A10C-9D8A61AFC7FE}" destId="{AE62A2F9-5378-4B4F-802F-F48A00CD15B2}" srcOrd="2" destOrd="0" presId="urn:microsoft.com/office/officeart/2009/3/layout/CircleRelationship"/>
    <dgm:cxn modelId="{ABBCA0E3-A88B-4677-B947-ED665D464002}" type="presParOf" srcId="{2AAE614E-649C-4F98-A10C-9D8A61AFC7FE}" destId="{89614F57-D82B-4F3C-AD1B-D3FD8C94AD19}" srcOrd="3" destOrd="0" presId="urn:microsoft.com/office/officeart/2009/3/layout/CircleRelationship"/>
    <dgm:cxn modelId="{5FE8786F-7D1B-4958-A23D-515DFF67A6BD}" type="presParOf" srcId="{2AAE614E-649C-4F98-A10C-9D8A61AFC7FE}" destId="{C174C4C6-ACA8-4CBB-9F97-C30B58BFDFD8}" srcOrd="4" destOrd="0" presId="urn:microsoft.com/office/officeart/2009/3/layout/CircleRelationship"/>
    <dgm:cxn modelId="{C2E982CE-7F67-4519-94B9-B19B44425FD6}" type="presParOf" srcId="{2AAE614E-649C-4F98-A10C-9D8A61AFC7FE}" destId="{BF89D0EB-7A04-49E7-A6C1-8D23019D1F36}" srcOrd="5" destOrd="0" presId="urn:microsoft.com/office/officeart/2009/3/layout/CircleRelationship"/>
    <dgm:cxn modelId="{762EA08A-BE36-4EDF-8E42-09D38B5D1DEC}" type="presParOf" srcId="{2AAE614E-649C-4F98-A10C-9D8A61AFC7FE}" destId="{7E3B3FBA-7B26-4C76-8DBD-989A496D7E1B}" srcOrd="6" destOrd="0" presId="urn:microsoft.com/office/officeart/2009/3/layout/CircleRelationship"/>
    <dgm:cxn modelId="{5D7501A6-51E4-4EA5-B5CC-DDE2B07A45E2}" type="presParOf" srcId="{2AAE614E-649C-4F98-A10C-9D8A61AFC7FE}" destId="{5B2305FD-0AD1-4385-A852-1CC9C9838886}" srcOrd="7" destOrd="0" presId="urn:microsoft.com/office/officeart/2009/3/layout/CircleRelationship"/>
    <dgm:cxn modelId="{26C5CA4D-BFFC-4CC2-8C54-6AEC23E8306E}" type="presParOf" srcId="{5B2305FD-0AD1-4385-A852-1CC9C9838886}" destId="{BA9171B6-17FE-4C30-B9ED-1F490C6D3EFD}" srcOrd="0" destOrd="0" presId="urn:microsoft.com/office/officeart/2009/3/layout/CircleRelationship"/>
    <dgm:cxn modelId="{024234DE-332F-4664-9881-6E64B3EA14FD}" type="presParOf" srcId="{2AAE614E-649C-4F98-A10C-9D8A61AFC7FE}" destId="{AFF8C283-05E5-46A1-B0CF-0C718A4B1F4D}" srcOrd="8" destOrd="0" presId="urn:microsoft.com/office/officeart/2009/3/layout/CircleRelationship"/>
    <dgm:cxn modelId="{DEC81783-38FD-4335-8703-E9D3FE96A5EC}" type="presParOf" srcId="{AFF8C283-05E5-46A1-B0CF-0C718A4B1F4D}" destId="{C2A47ABC-824F-469D-A559-5B72D1117A7B}" srcOrd="0" destOrd="0" presId="urn:microsoft.com/office/officeart/2009/3/layout/CircleRelationship"/>
    <dgm:cxn modelId="{96300C8C-6482-4EDF-BD01-41B936D68E33}" type="presParOf" srcId="{2AAE614E-649C-4F98-A10C-9D8A61AFC7FE}" destId="{BD36C530-9CFA-4EE7-8567-624E2B4AFE5B}" srcOrd="9" destOrd="0" presId="urn:microsoft.com/office/officeart/2009/3/layout/CircleRelationship"/>
    <dgm:cxn modelId="{C3FE89A8-4CEC-470E-A37E-B9069143DED4}" type="presParOf" srcId="{2AAE614E-649C-4F98-A10C-9D8A61AFC7FE}" destId="{49198607-160F-40BA-8B14-6CF7E7E512D1}" srcOrd="10" destOrd="0" presId="urn:microsoft.com/office/officeart/2009/3/layout/CircleRelationship"/>
    <dgm:cxn modelId="{1622B0A0-2E53-4EF7-A195-2B745FC8A3C0}" type="presParOf" srcId="{49198607-160F-40BA-8B14-6CF7E7E512D1}" destId="{F45FD3BA-3B9F-45F5-89FF-B0F0DFDE8569}" srcOrd="0" destOrd="0" presId="urn:microsoft.com/office/officeart/2009/3/layout/CircleRelationship"/>
    <dgm:cxn modelId="{D9B18137-4DC5-4477-839C-6E2402A62607}" type="presParOf" srcId="{2AAE614E-649C-4F98-A10C-9D8A61AFC7FE}" destId="{165B28B5-76A8-412F-8798-0681476040E2}" srcOrd="11" destOrd="0" presId="urn:microsoft.com/office/officeart/2009/3/layout/CircleRelationship"/>
    <dgm:cxn modelId="{7EE71EE9-2E3B-4671-A912-6B75531C31F6}" type="presParOf" srcId="{165B28B5-76A8-412F-8798-0681476040E2}" destId="{D8E27892-CBF7-4589-AD4A-33ACCE1675B5}" srcOrd="0" destOrd="0" presId="urn:microsoft.com/office/officeart/2009/3/layout/CircleRelationship"/>
    <dgm:cxn modelId="{401E1D56-88F5-4599-9AC6-67DCB7EB8CFA}" type="presParOf" srcId="{2AAE614E-649C-4F98-A10C-9D8A61AFC7FE}" destId="{694BD79F-72DB-4653-A408-9C0B4CCA504B}" srcOrd="12" destOrd="0" presId="urn:microsoft.com/office/officeart/2009/3/layout/CircleRelationship"/>
    <dgm:cxn modelId="{33DACDFB-509C-40D4-A087-1774A336AFC3}" type="presParOf" srcId="{694BD79F-72DB-4653-A408-9C0B4CCA504B}" destId="{20A4D433-8E2B-4019-AF5A-7627DFDF3158}" srcOrd="0" destOrd="0" presId="urn:microsoft.com/office/officeart/2009/3/layout/CircleRelationship"/>
    <dgm:cxn modelId="{A52B7FF4-A8EA-481B-94C1-00C6BAEDDB39}" type="presParOf" srcId="{2AAE614E-649C-4F98-A10C-9D8A61AFC7FE}" destId="{216AF009-6988-40CB-8A7F-42422F75835A}" srcOrd="13" destOrd="0" presId="urn:microsoft.com/office/officeart/2009/3/layout/CircleRelationship"/>
    <dgm:cxn modelId="{48645AA4-3DA5-461C-95F4-17C254C51618}" type="presParOf" srcId="{2AAE614E-649C-4F98-A10C-9D8A61AFC7FE}" destId="{B1E98DA6-EE9F-4D9B-80E2-371C4FEC2952}" srcOrd="14" destOrd="0" presId="urn:microsoft.com/office/officeart/2009/3/layout/CircleRelationship"/>
    <dgm:cxn modelId="{032A9442-5169-4FA4-A5C0-06C9EFEDAEEB}" type="presParOf" srcId="{B1E98DA6-EE9F-4D9B-80E2-371C4FEC2952}" destId="{DEF2A9F9-0022-46C5-8964-755065EC3962}" srcOrd="0" destOrd="0" presId="urn:microsoft.com/office/officeart/2009/3/layout/CircleRelationship"/>
    <dgm:cxn modelId="{D3220539-AF94-4A4B-B8B7-9750402C816C}" type="presParOf" srcId="{2AAE614E-649C-4F98-A10C-9D8A61AFC7FE}" destId="{2AC16AC7-1A12-4921-9DCD-0803CCDF2DAD}" srcOrd="15" destOrd="0" presId="urn:microsoft.com/office/officeart/2009/3/layout/CircleRelationship"/>
    <dgm:cxn modelId="{922896E7-6D6E-458D-BB64-034F7AE5D055}" type="presParOf" srcId="{2AAE614E-649C-4F98-A10C-9D8A61AFC7FE}" destId="{0929A787-7D6A-43FA-80ED-10D1C3618DC7}" srcOrd="16" destOrd="0" presId="urn:microsoft.com/office/officeart/2009/3/layout/CircleRelationship"/>
    <dgm:cxn modelId="{328793F5-D942-4644-A169-6BC5DAE4E08D}" type="presParOf" srcId="{0929A787-7D6A-43FA-80ED-10D1C3618DC7}" destId="{1E1B9A03-2715-4811-A88F-1A0B9CAAE619}" srcOrd="0" destOrd="0" presId="urn:microsoft.com/office/officeart/2009/3/layout/CircleRelationship"/>
    <dgm:cxn modelId="{022C3417-EF22-4B97-8CF4-DF027FD8AF71}" type="presParOf" srcId="{2AAE614E-649C-4F98-A10C-9D8A61AFC7FE}" destId="{E60EFCE7-1F91-4309-ABE6-F1E1067B457A}" srcOrd="17" destOrd="0" presId="urn:microsoft.com/office/officeart/2009/3/layout/CircleRelationship"/>
    <dgm:cxn modelId="{3DB899B1-75D6-460A-A1C8-F600D4AB859E}" type="presParOf" srcId="{2AAE614E-649C-4F98-A10C-9D8A61AFC7FE}" destId="{9C42854E-4BEF-40FD-B365-CEB143D84339}" srcOrd="18" destOrd="0" presId="urn:microsoft.com/office/officeart/2009/3/layout/CircleRelationship"/>
    <dgm:cxn modelId="{DD491721-785C-4804-8860-3A9FFA92CBBD}" type="presParOf" srcId="{9C42854E-4BEF-40FD-B365-CEB143D84339}" destId="{27164B7F-5234-4BCA-BF13-C9EBEDE27D7A}" srcOrd="0" destOrd="0" presId="urn:microsoft.com/office/officeart/2009/3/layout/CircleRelationship"/>
    <dgm:cxn modelId="{2B459CE8-97D9-4914-BEF9-084733822E1F}" type="presParOf" srcId="{2AAE614E-649C-4F98-A10C-9D8A61AFC7FE}" destId="{F917D6BE-DED4-4BA6-8775-AA9C7DD21D5D}" srcOrd="19" destOrd="0" presId="urn:microsoft.com/office/officeart/2009/3/layout/CircleRelationship"/>
    <dgm:cxn modelId="{846A0705-8065-40DD-8CCE-233217898722}" type="presParOf" srcId="{F917D6BE-DED4-4BA6-8775-AA9C7DD21D5D}" destId="{55EEE604-75B6-4C6B-A39C-3E01BF5B353F}" srcOrd="0" destOrd="0" presId="urn:microsoft.com/office/officeart/2009/3/layout/CircleRelationship"/>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A47CF2-846F-4FEF-BD7F-9B61CF21459D}"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zh-CN" altLang="en-US"/>
        </a:p>
      </dgm:t>
    </dgm:pt>
    <dgm:pt modelId="{BFC59FA2-2231-43B5-AEB1-FDBDBF36733C}">
      <dgm:prSet phldrT="[文本]" custT="1"/>
      <dgm:spPr/>
      <dgm:t>
        <a:bodyPr/>
        <a:lstStyle/>
        <a:p>
          <a:r>
            <a:rPr lang="en-US" altLang="en-US" sz="1400" dirty="0" smtClean="0"/>
            <a:t>Technical methods</a:t>
          </a:r>
          <a:endParaRPr lang="zh-CN" altLang="en-US" sz="1400" dirty="0"/>
        </a:p>
      </dgm:t>
    </dgm:pt>
    <dgm:pt modelId="{BB948B5D-E0FE-4452-B538-5B380D0758A8}" type="parTrans" cxnId="{EA03C5FD-7B45-44D6-9BF5-8E73701F9CBE}">
      <dgm:prSet/>
      <dgm:spPr/>
      <dgm:t>
        <a:bodyPr/>
        <a:lstStyle/>
        <a:p>
          <a:endParaRPr lang="zh-CN" altLang="en-US" sz="1400"/>
        </a:p>
      </dgm:t>
    </dgm:pt>
    <dgm:pt modelId="{EE019609-6352-4BA6-B3E4-8B90C4788527}" type="sibTrans" cxnId="{EA03C5FD-7B45-44D6-9BF5-8E73701F9CBE}">
      <dgm:prSet/>
      <dgm:spPr/>
      <dgm:t>
        <a:bodyPr/>
        <a:lstStyle/>
        <a:p>
          <a:endParaRPr lang="zh-CN" altLang="en-US" sz="1400"/>
        </a:p>
      </dgm:t>
    </dgm:pt>
    <dgm:pt modelId="{989D5BC2-6B0F-457A-AC5A-FF8B8563FA2B}">
      <dgm:prSet phldrT="[文本]" custT="1"/>
      <dgm:spPr/>
      <dgm:t>
        <a:bodyPr/>
        <a:lstStyle/>
        <a:p>
          <a:r>
            <a:rPr lang="en-US" altLang="en-US" sz="1400" dirty="0" smtClean="0"/>
            <a:t>Source analysis method</a:t>
          </a:r>
          <a:endParaRPr lang="zh-CN" altLang="en-US" sz="1400" dirty="0"/>
        </a:p>
      </dgm:t>
    </dgm:pt>
    <dgm:pt modelId="{28CE5883-651E-49BC-86C2-50E4B0BB5FAD}" type="parTrans" cxnId="{CCF4A2FB-7A83-4C88-83C1-DF8F9905698C}">
      <dgm:prSet/>
      <dgm:spPr/>
      <dgm:t>
        <a:bodyPr/>
        <a:lstStyle/>
        <a:p>
          <a:endParaRPr lang="zh-CN" altLang="en-US" sz="1400"/>
        </a:p>
      </dgm:t>
    </dgm:pt>
    <dgm:pt modelId="{0CE564DC-FC3F-4C6F-B801-85F8C2CFCA97}" type="sibTrans" cxnId="{CCF4A2FB-7A83-4C88-83C1-DF8F9905698C}">
      <dgm:prSet/>
      <dgm:spPr/>
      <dgm:t>
        <a:bodyPr/>
        <a:lstStyle/>
        <a:p>
          <a:endParaRPr lang="zh-CN" altLang="en-US" sz="1400"/>
        </a:p>
      </dgm:t>
    </dgm:pt>
    <dgm:pt modelId="{7DDEB0F4-08CC-4717-A613-F04776BB01D4}">
      <dgm:prSet phldrT="[文本]" custT="1"/>
      <dgm:spPr/>
      <dgm:t>
        <a:bodyPr/>
        <a:lstStyle/>
        <a:p>
          <a:r>
            <a:rPr lang="en-US" altLang="en-US" sz="1400" dirty="0" smtClean="0"/>
            <a:t>Blacklist</a:t>
          </a:r>
          <a:endParaRPr lang="zh-CN" altLang="en-US" sz="1400" dirty="0"/>
        </a:p>
      </dgm:t>
    </dgm:pt>
    <dgm:pt modelId="{024BC9F6-08DF-4D85-91B8-19A718C801F5}" type="parTrans" cxnId="{EDA790D0-7C9E-4C13-A5F4-CF75F9547A61}">
      <dgm:prSet/>
      <dgm:spPr/>
      <dgm:t>
        <a:bodyPr/>
        <a:lstStyle/>
        <a:p>
          <a:endParaRPr lang="zh-CN" altLang="en-US" sz="1400"/>
        </a:p>
      </dgm:t>
    </dgm:pt>
    <dgm:pt modelId="{6B3C47C8-AC8B-4306-8134-461C67F51295}" type="sibTrans" cxnId="{EDA790D0-7C9E-4C13-A5F4-CF75F9547A61}">
      <dgm:prSet/>
      <dgm:spPr/>
      <dgm:t>
        <a:bodyPr/>
        <a:lstStyle/>
        <a:p>
          <a:endParaRPr lang="zh-CN" altLang="en-US" sz="1400"/>
        </a:p>
      </dgm:t>
    </dgm:pt>
    <dgm:pt modelId="{933D0051-641D-4455-995B-A8FC2B57E915}">
      <dgm:prSet phldrT="[文本]" custT="1"/>
      <dgm:spPr/>
      <dgm:t>
        <a:bodyPr/>
        <a:lstStyle/>
        <a:p>
          <a:r>
            <a:rPr lang="en-US" altLang="en-US" sz="1400" dirty="0" smtClean="0"/>
            <a:t>Whitelist</a:t>
          </a:r>
          <a:endParaRPr lang="zh-CN" altLang="en-US" sz="1400" dirty="0"/>
        </a:p>
      </dgm:t>
    </dgm:pt>
    <dgm:pt modelId="{B9FFAF70-2045-42E0-931B-3F2778BDA2BC}" type="parTrans" cxnId="{F6F49C1E-80C2-4BE9-8ECA-8D553366D666}">
      <dgm:prSet/>
      <dgm:spPr/>
      <dgm:t>
        <a:bodyPr/>
        <a:lstStyle/>
        <a:p>
          <a:endParaRPr lang="zh-CN" altLang="en-US" sz="1400"/>
        </a:p>
      </dgm:t>
    </dgm:pt>
    <dgm:pt modelId="{4CB9239E-2973-44F3-98A5-1C346D56172F}" type="sibTrans" cxnId="{F6F49C1E-80C2-4BE9-8ECA-8D553366D666}">
      <dgm:prSet/>
      <dgm:spPr/>
      <dgm:t>
        <a:bodyPr/>
        <a:lstStyle/>
        <a:p>
          <a:endParaRPr lang="zh-CN" altLang="en-US" sz="1400"/>
        </a:p>
      </dgm:t>
    </dgm:pt>
    <dgm:pt modelId="{22E3E198-C711-491A-829A-35276CAEC08B}">
      <dgm:prSet phldrT="[文本]" custT="1"/>
      <dgm:spPr/>
      <dgm:t>
        <a:bodyPr/>
        <a:lstStyle/>
        <a:p>
          <a:r>
            <a:rPr lang="en-US" altLang="en-US" sz="1400" dirty="0" smtClean="0"/>
            <a:t>Characteristics analysis method</a:t>
          </a:r>
          <a:endParaRPr lang="zh-CN" altLang="en-US" sz="1400" dirty="0"/>
        </a:p>
      </dgm:t>
    </dgm:pt>
    <dgm:pt modelId="{4026C774-37C5-43C5-8481-9A2C12EB6E36}" type="parTrans" cxnId="{429A29EA-1306-4234-8553-C28FFAA1CE0A}">
      <dgm:prSet/>
      <dgm:spPr/>
      <dgm:t>
        <a:bodyPr/>
        <a:lstStyle/>
        <a:p>
          <a:endParaRPr lang="zh-CN" altLang="en-US" sz="1400"/>
        </a:p>
      </dgm:t>
    </dgm:pt>
    <dgm:pt modelId="{8788E8DA-2065-4394-BB50-B465DFE51A4B}" type="sibTrans" cxnId="{429A29EA-1306-4234-8553-C28FFAA1CE0A}">
      <dgm:prSet/>
      <dgm:spPr/>
      <dgm:t>
        <a:bodyPr/>
        <a:lstStyle/>
        <a:p>
          <a:endParaRPr lang="zh-CN" altLang="en-US" sz="1400"/>
        </a:p>
      </dgm:t>
    </dgm:pt>
    <dgm:pt modelId="{830CE454-9794-41E7-9767-FC1F917EA389}">
      <dgm:prSet phldrT="[文本]" custT="1"/>
      <dgm:spPr/>
      <dgm:t>
        <a:bodyPr/>
        <a:lstStyle/>
        <a:p>
          <a:r>
            <a:rPr lang="en-US" altLang="en-US" sz="1400" dirty="0" smtClean="0"/>
            <a:t>Reputation system</a:t>
          </a:r>
          <a:endParaRPr lang="zh-CN" altLang="en-US" sz="1400" dirty="0"/>
        </a:p>
      </dgm:t>
    </dgm:pt>
    <dgm:pt modelId="{EB41C64E-9AED-4C16-B37C-2BE974D1FFFE}" type="parTrans" cxnId="{78F46EB9-03F0-4FC9-82C7-142AAB5D254C}">
      <dgm:prSet/>
      <dgm:spPr/>
      <dgm:t>
        <a:bodyPr/>
        <a:lstStyle/>
        <a:p>
          <a:endParaRPr lang="zh-CN" altLang="en-US" sz="1400"/>
        </a:p>
      </dgm:t>
    </dgm:pt>
    <dgm:pt modelId="{DFBBA72E-0458-4E79-9E43-298238770ED2}" type="sibTrans" cxnId="{78F46EB9-03F0-4FC9-82C7-142AAB5D254C}">
      <dgm:prSet/>
      <dgm:spPr/>
      <dgm:t>
        <a:bodyPr/>
        <a:lstStyle/>
        <a:p>
          <a:endParaRPr lang="zh-CN" altLang="en-US" sz="1400"/>
        </a:p>
      </dgm:t>
    </dgm:pt>
    <dgm:pt modelId="{A792BC70-B664-4B09-8D64-17786A66389A}">
      <dgm:prSet phldrT="[文本]" custT="1"/>
      <dgm:spPr/>
      <dgm:t>
        <a:bodyPr/>
        <a:lstStyle/>
        <a:p>
          <a:r>
            <a:rPr lang="en-US" altLang="en-US" sz="1400" dirty="0" smtClean="0"/>
            <a:t>Bulk analysis</a:t>
          </a:r>
          <a:endParaRPr lang="zh-CN" altLang="en-US" sz="1400" dirty="0"/>
        </a:p>
      </dgm:t>
    </dgm:pt>
    <dgm:pt modelId="{24B1B4EF-64F2-4137-8831-7CECB68702CA}" type="parTrans" cxnId="{41B931B8-9512-4D51-8429-4C26D3699F38}">
      <dgm:prSet/>
      <dgm:spPr/>
      <dgm:t>
        <a:bodyPr/>
        <a:lstStyle/>
        <a:p>
          <a:endParaRPr lang="zh-CN" altLang="en-US" sz="1400"/>
        </a:p>
      </dgm:t>
    </dgm:pt>
    <dgm:pt modelId="{F4AEED3C-3DF4-4A6C-857D-9F60966DCE76}" type="sibTrans" cxnId="{41B931B8-9512-4D51-8429-4C26D3699F38}">
      <dgm:prSet/>
      <dgm:spPr/>
      <dgm:t>
        <a:bodyPr/>
        <a:lstStyle/>
        <a:p>
          <a:endParaRPr lang="zh-CN" altLang="en-US" sz="1400"/>
        </a:p>
      </dgm:t>
    </dgm:pt>
    <dgm:pt modelId="{9B321C7A-FACC-4524-9019-F2DFFB186237}">
      <dgm:prSet phldrT="[文本]" custT="1"/>
      <dgm:spPr/>
      <dgm:t>
        <a:bodyPr/>
        <a:lstStyle/>
        <a:p>
          <a:r>
            <a:rPr lang="en-US" altLang="en-US" sz="1400" dirty="0" smtClean="0"/>
            <a:t>Interactivity test</a:t>
          </a:r>
          <a:endParaRPr lang="zh-CN" altLang="en-US" sz="1400" dirty="0"/>
        </a:p>
      </dgm:t>
    </dgm:pt>
    <dgm:pt modelId="{B0572233-3B56-45EC-B924-62605CB4E10D}" type="parTrans" cxnId="{6DD3EAA3-A766-4A77-AC94-09A08D80373E}">
      <dgm:prSet/>
      <dgm:spPr/>
      <dgm:t>
        <a:bodyPr/>
        <a:lstStyle/>
        <a:p>
          <a:endParaRPr lang="zh-CN" altLang="en-US" sz="1400"/>
        </a:p>
      </dgm:t>
    </dgm:pt>
    <dgm:pt modelId="{D1BBD049-4FA8-4E82-AAC3-DA627053D63F}" type="sibTrans" cxnId="{6DD3EAA3-A766-4A77-AC94-09A08D80373E}">
      <dgm:prSet/>
      <dgm:spPr/>
      <dgm:t>
        <a:bodyPr/>
        <a:lstStyle/>
        <a:p>
          <a:endParaRPr lang="zh-CN" altLang="en-US" sz="1400"/>
        </a:p>
      </dgm:t>
    </dgm:pt>
    <dgm:pt modelId="{23607AF8-1C4A-48B7-8441-04FAB94B8A40}">
      <dgm:prSet phldrT="[文本]" custT="1"/>
      <dgm:spPr/>
      <dgm:t>
        <a:bodyPr/>
        <a:lstStyle/>
        <a:p>
          <a:r>
            <a:rPr lang="en-US" altLang="en-US" sz="1400" dirty="0" smtClean="0"/>
            <a:t>Spam </a:t>
          </a:r>
          <a:r>
            <a:rPr lang="en-US" altLang="en-US" sz="1400" dirty="0" err="1" smtClean="0"/>
            <a:t>labelling</a:t>
          </a:r>
          <a:endParaRPr lang="zh-CN" altLang="en-US" sz="1400" dirty="0"/>
        </a:p>
      </dgm:t>
    </dgm:pt>
    <dgm:pt modelId="{D90A15EB-077E-4779-A89C-6B3EC9007555}" type="parTrans" cxnId="{1BE36DA8-F0EB-4157-B5E3-306EED15DEC6}">
      <dgm:prSet/>
      <dgm:spPr/>
      <dgm:t>
        <a:bodyPr/>
        <a:lstStyle/>
        <a:p>
          <a:endParaRPr lang="zh-CN" altLang="en-US" sz="1400"/>
        </a:p>
      </dgm:t>
    </dgm:pt>
    <dgm:pt modelId="{3F4EBF6E-D4A6-422F-B3E8-C09475D68B45}" type="sibTrans" cxnId="{1BE36DA8-F0EB-4157-B5E3-306EED15DEC6}">
      <dgm:prSet/>
      <dgm:spPr/>
      <dgm:t>
        <a:bodyPr/>
        <a:lstStyle/>
        <a:p>
          <a:endParaRPr lang="zh-CN" altLang="en-US" sz="1400"/>
        </a:p>
      </dgm:t>
    </dgm:pt>
    <dgm:pt modelId="{C8E0C32A-A4A8-4D44-A3A4-F70F3D701393}" type="pres">
      <dgm:prSet presAssocID="{80A47CF2-846F-4FEF-BD7F-9B61CF21459D}" presName="hierChild1" presStyleCnt="0">
        <dgm:presLayoutVars>
          <dgm:orgChart val="1"/>
          <dgm:chPref val="1"/>
          <dgm:dir/>
          <dgm:animOne val="branch"/>
          <dgm:animLvl val="lvl"/>
          <dgm:resizeHandles/>
        </dgm:presLayoutVars>
      </dgm:prSet>
      <dgm:spPr/>
      <dgm:t>
        <a:bodyPr/>
        <a:lstStyle/>
        <a:p>
          <a:endParaRPr lang="zh-CN" altLang="en-US"/>
        </a:p>
      </dgm:t>
    </dgm:pt>
    <dgm:pt modelId="{29741E40-9F7D-41AE-8FF6-36003593D57F}" type="pres">
      <dgm:prSet presAssocID="{BFC59FA2-2231-43B5-AEB1-FDBDBF36733C}" presName="hierRoot1" presStyleCnt="0">
        <dgm:presLayoutVars>
          <dgm:hierBranch val="init"/>
        </dgm:presLayoutVars>
      </dgm:prSet>
      <dgm:spPr/>
    </dgm:pt>
    <dgm:pt modelId="{D846D3D8-14CD-4D4F-9162-F52B08A2E9EE}" type="pres">
      <dgm:prSet presAssocID="{BFC59FA2-2231-43B5-AEB1-FDBDBF36733C}" presName="rootComposite1" presStyleCnt="0"/>
      <dgm:spPr/>
    </dgm:pt>
    <dgm:pt modelId="{8841ECEB-67F2-4EF4-A8E2-26228DAEBE36}" type="pres">
      <dgm:prSet presAssocID="{BFC59FA2-2231-43B5-AEB1-FDBDBF36733C}" presName="rootText1" presStyleLbl="node0" presStyleIdx="0" presStyleCnt="1" custScaleX="112157" custLinFactNeighborX="-8765">
        <dgm:presLayoutVars>
          <dgm:chPref val="3"/>
        </dgm:presLayoutVars>
      </dgm:prSet>
      <dgm:spPr/>
      <dgm:t>
        <a:bodyPr/>
        <a:lstStyle/>
        <a:p>
          <a:endParaRPr lang="zh-CN" altLang="en-US"/>
        </a:p>
      </dgm:t>
    </dgm:pt>
    <dgm:pt modelId="{FBAAC540-6E0E-47B4-BBCE-8B071493C0ED}" type="pres">
      <dgm:prSet presAssocID="{BFC59FA2-2231-43B5-AEB1-FDBDBF36733C}" presName="rootConnector1" presStyleLbl="node1" presStyleIdx="0" presStyleCnt="0"/>
      <dgm:spPr/>
      <dgm:t>
        <a:bodyPr/>
        <a:lstStyle/>
        <a:p>
          <a:endParaRPr lang="zh-CN" altLang="en-US"/>
        </a:p>
      </dgm:t>
    </dgm:pt>
    <dgm:pt modelId="{8E38826C-45E4-43A6-93ED-3827BC09EAB1}" type="pres">
      <dgm:prSet presAssocID="{BFC59FA2-2231-43B5-AEB1-FDBDBF36733C}" presName="hierChild2" presStyleCnt="0"/>
      <dgm:spPr/>
    </dgm:pt>
    <dgm:pt modelId="{02E138BB-904F-4747-B944-EF034F4E154F}" type="pres">
      <dgm:prSet presAssocID="{28CE5883-651E-49BC-86C2-50E4B0BB5FAD}" presName="Name37" presStyleLbl="parChTrans1D2" presStyleIdx="0" presStyleCnt="2"/>
      <dgm:spPr/>
      <dgm:t>
        <a:bodyPr/>
        <a:lstStyle/>
        <a:p>
          <a:endParaRPr lang="zh-CN" altLang="en-US"/>
        </a:p>
      </dgm:t>
    </dgm:pt>
    <dgm:pt modelId="{B4C1CC5B-CEB8-4CBE-A6EC-51855B3D0BC9}" type="pres">
      <dgm:prSet presAssocID="{989D5BC2-6B0F-457A-AC5A-FF8B8563FA2B}" presName="hierRoot2" presStyleCnt="0">
        <dgm:presLayoutVars>
          <dgm:hierBranch val="init"/>
        </dgm:presLayoutVars>
      </dgm:prSet>
      <dgm:spPr/>
    </dgm:pt>
    <dgm:pt modelId="{46784CB3-BC12-43FE-9C3F-740FFFD44C46}" type="pres">
      <dgm:prSet presAssocID="{989D5BC2-6B0F-457A-AC5A-FF8B8563FA2B}" presName="rootComposite" presStyleCnt="0"/>
      <dgm:spPr/>
    </dgm:pt>
    <dgm:pt modelId="{4C59C9D8-E8AD-4430-AAD2-07C8CAA48FA2}" type="pres">
      <dgm:prSet presAssocID="{989D5BC2-6B0F-457A-AC5A-FF8B8563FA2B}" presName="rootText" presStyleLbl="node2" presStyleIdx="0" presStyleCnt="2" custScaleX="156845" custLinFactNeighborX="-2083">
        <dgm:presLayoutVars>
          <dgm:chPref val="3"/>
        </dgm:presLayoutVars>
      </dgm:prSet>
      <dgm:spPr/>
      <dgm:t>
        <a:bodyPr/>
        <a:lstStyle/>
        <a:p>
          <a:endParaRPr lang="zh-CN" altLang="en-US"/>
        </a:p>
      </dgm:t>
    </dgm:pt>
    <dgm:pt modelId="{D91BCCA3-49CF-432E-B993-D96E3EB36E0C}" type="pres">
      <dgm:prSet presAssocID="{989D5BC2-6B0F-457A-AC5A-FF8B8563FA2B}" presName="rootConnector" presStyleLbl="node2" presStyleIdx="0" presStyleCnt="2"/>
      <dgm:spPr/>
      <dgm:t>
        <a:bodyPr/>
        <a:lstStyle/>
        <a:p>
          <a:endParaRPr lang="zh-CN" altLang="en-US"/>
        </a:p>
      </dgm:t>
    </dgm:pt>
    <dgm:pt modelId="{97EA06DE-E1E8-4465-8DA5-C9DB8B46972B}" type="pres">
      <dgm:prSet presAssocID="{989D5BC2-6B0F-457A-AC5A-FF8B8563FA2B}" presName="hierChild4" presStyleCnt="0"/>
      <dgm:spPr/>
    </dgm:pt>
    <dgm:pt modelId="{CE0F3395-9A32-40CE-8DF0-CAC295444F5B}" type="pres">
      <dgm:prSet presAssocID="{024BC9F6-08DF-4D85-91B8-19A718C801F5}" presName="Name37" presStyleLbl="parChTrans1D3" presStyleIdx="0" presStyleCnt="6"/>
      <dgm:spPr/>
      <dgm:t>
        <a:bodyPr/>
        <a:lstStyle/>
        <a:p>
          <a:endParaRPr lang="zh-CN" altLang="en-US"/>
        </a:p>
      </dgm:t>
    </dgm:pt>
    <dgm:pt modelId="{4C5CCC60-68B8-4227-932C-B43327C021D4}" type="pres">
      <dgm:prSet presAssocID="{7DDEB0F4-08CC-4717-A613-F04776BB01D4}" presName="hierRoot2" presStyleCnt="0">
        <dgm:presLayoutVars>
          <dgm:hierBranch val="init"/>
        </dgm:presLayoutVars>
      </dgm:prSet>
      <dgm:spPr/>
    </dgm:pt>
    <dgm:pt modelId="{31D147A4-D954-436D-A867-EA951E78F962}" type="pres">
      <dgm:prSet presAssocID="{7DDEB0F4-08CC-4717-A613-F04776BB01D4}" presName="rootComposite" presStyleCnt="0"/>
      <dgm:spPr/>
    </dgm:pt>
    <dgm:pt modelId="{6DF2FDFA-13BC-46D8-925A-C782DB744B36}" type="pres">
      <dgm:prSet presAssocID="{7DDEB0F4-08CC-4717-A613-F04776BB01D4}" presName="rootText" presStyleLbl="node3" presStyleIdx="0" presStyleCnt="6" custScaleX="150831" custLinFactNeighborX="-8657">
        <dgm:presLayoutVars>
          <dgm:chPref val="3"/>
        </dgm:presLayoutVars>
      </dgm:prSet>
      <dgm:spPr/>
      <dgm:t>
        <a:bodyPr/>
        <a:lstStyle/>
        <a:p>
          <a:endParaRPr lang="zh-CN" altLang="en-US"/>
        </a:p>
      </dgm:t>
    </dgm:pt>
    <dgm:pt modelId="{172E9606-B0D6-4E65-9759-7F35FC36241B}" type="pres">
      <dgm:prSet presAssocID="{7DDEB0F4-08CC-4717-A613-F04776BB01D4}" presName="rootConnector" presStyleLbl="node3" presStyleIdx="0" presStyleCnt="6"/>
      <dgm:spPr/>
      <dgm:t>
        <a:bodyPr/>
        <a:lstStyle/>
        <a:p>
          <a:endParaRPr lang="zh-CN" altLang="en-US"/>
        </a:p>
      </dgm:t>
    </dgm:pt>
    <dgm:pt modelId="{A67BDDA4-F215-411B-BBAD-F57928E60102}" type="pres">
      <dgm:prSet presAssocID="{7DDEB0F4-08CC-4717-A613-F04776BB01D4}" presName="hierChild4" presStyleCnt="0"/>
      <dgm:spPr/>
    </dgm:pt>
    <dgm:pt modelId="{20694682-B9B2-4331-B16D-9BF15F40486C}" type="pres">
      <dgm:prSet presAssocID="{7DDEB0F4-08CC-4717-A613-F04776BB01D4}" presName="hierChild5" presStyleCnt="0"/>
      <dgm:spPr/>
    </dgm:pt>
    <dgm:pt modelId="{E50C2EE5-DA18-4056-8CE2-3E0A4B00274B}" type="pres">
      <dgm:prSet presAssocID="{B9FFAF70-2045-42E0-931B-3F2778BDA2BC}" presName="Name37" presStyleLbl="parChTrans1D3" presStyleIdx="1" presStyleCnt="6"/>
      <dgm:spPr/>
      <dgm:t>
        <a:bodyPr/>
        <a:lstStyle/>
        <a:p>
          <a:endParaRPr lang="zh-CN" altLang="en-US"/>
        </a:p>
      </dgm:t>
    </dgm:pt>
    <dgm:pt modelId="{0B165D99-6780-48D9-9F03-CD0958B1E9CD}" type="pres">
      <dgm:prSet presAssocID="{933D0051-641D-4455-995B-A8FC2B57E915}" presName="hierRoot2" presStyleCnt="0">
        <dgm:presLayoutVars>
          <dgm:hierBranch val="init"/>
        </dgm:presLayoutVars>
      </dgm:prSet>
      <dgm:spPr/>
    </dgm:pt>
    <dgm:pt modelId="{CFE433BB-7101-49B6-AAA4-4926355D5C73}" type="pres">
      <dgm:prSet presAssocID="{933D0051-641D-4455-995B-A8FC2B57E915}" presName="rootComposite" presStyleCnt="0"/>
      <dgm:spPr/>
    </dgm:pt>
    <dgm:pt modelId="{AC8A49C9-4E9E-4061-9624-707AFF73E14E}" type="pres">
      <dgm:prSet presAssocID="{933D0051-641D-4455-995B-A8FC2B57E915}" presName="rootText" presStyleLbl="node3" presStyleIdx="1" presStyleCnt="6" custScaleX="154073" custLinFactNeighborX="-8657">
        <dgm:presLayoutVars>
          <dgm:chPref val="3"/>
        </dgm:presLayoutVars>
      </dgm:prSet>
      <dgm:spPr/>
      <dgm:t>
        <a:bodyPr/>
        <a:lstStyle/>
        <a:p>
          <a:endParaRPr lang="zh-CN" altLang="en-US"/>
        </a:p>
      </dgm:t>
    </dgm:pt>
    <dgm:pt modelId="{A2650020-4371-42FE-8F2E-73E88B551003}" type="pres">
      <dgm:prSet presAssocID="{933D0051-641D-4455-995B-A8FC2B57E915}" presName="rootConnector" presStyleLbl="node3" presStyleIdx="1" presStyleCnt="6"/>
      <dgm:spPr/>
      <dgm:t>
        <a:bodyPr/>
        <a:lstStyle/>
        <a:p>
          <a:endParaRPr lang="zh-CN" altLang="en-US"/>
        </a:p>
      </dgm:t>
    </dgm:pt>
    <dgm:pt modelId="{11895507-7767-4B27-A0B1-A35D396EDAF7}" type="pres">
      <dgm:prSet presAssocID="{933D0051-641D-4455-995B-A8FC2B57E915}" presName="hierChild4" presStyleCnt="0"/>
      <dgm:spPr/>
    </dgm:pt>
    <dgm:pt modelId="{C3A62E9E-BFEA-44D4-9F81-9C5F7C8539DB}" type="pres">
      <dgm:prSet presAssocID="{933D0051-641D-4455-995B-A8FC2B57E915}" presName="hierChild5" presStyleCnt="0"/>
      <dgm:spPr/>
    </dgm:pt>
    <dgm:pt modelId="{EFDF2F06-2886-442C-A261-4C84D8EC9176}" type="pres">
      <dgm:prSet presAssocID="{EB41C64E-9AED-4C16-B37C-2BE974D1FFFE}" presName="Name37" presStyleLbl="parChTrans1D3" presStyleIdx="2" presStyleCnt="6"/>
      <dgm:spPr/>
      <dgm:t>
        <a:bodyPr/>
        <a:lstStyle/>
        <a:p>
          <a:endParaRPr lang="zh-CN" altLang="en-US"/>
        </a:p>
      </dgm:t>
    </dgm:pt>
    <dgm:pt modelId="{6BA0694F-A0C9-4619-9054-E48469CA0CFC}" type="pres">
      <dgm:prSet presAssocID="{830CE454-9794-41E7-9767-FC1F917EA389}" presName="hierRoot2" presStyleCnt="0">
        <dgm:presLayoutVars>
          <dgm:hierBranch val="init"/>
        </dgm:presLayoutVars>
      </dgm:prSet>
      <dgm:spPr/>
    </dgm:pt>
    <dgm:pt modelId="{6D1C9898-217B-4C63-BC82-B7F193B9E54C}" type="pres">
      <dgm:prSet presAssocID="{830CE454-9794-41E7-9767-FC1F917EA389}" presName="rootComposite" presStyleCnt="0"/>
      <dgm:spPr/>
    </dgm:pt>
    <dgm:pt modelId="{22A341DE-F169-44A4-B224-A90144D2950C}" type="pres">
      <dgm:prSet presAssocID="{830CE454-9794-41E7-9767-FC1F917EA389}" presName="rootText" presStyleLbl="node3" presStyleIdx="2" presStyleCnt="6" custScaleX="154073" custLinFactNeighborX="-8657">
        <dgm:presLayoutVars>
          <dgm:chPref val="3"/>
        </dgm:presLayoutVars>
      </dgm:prSet>
      <dgm:spPr/>
      <dgm:t>
        <a:bodyPr/>
        <a:lstStyle/>
        <a:p>
          <a:endParaRPr lang="zh-CN" altLang="en-US"/>
        </a:p>
      </dgm:t>
    </dgm:pt>
    <dgm:pt modelId="{0F34F38A-55B4-4023-80A0-19DECE2C3E07}" type="pres">
      <dgm:prSet presAssocID="{830CE454-9794-41E7-9767-FC1F917EA389}" presName="rootConnector" presStyleLbl="node3" presStyleIdx="2" presStyleCnt="6"/>
      <dgm:spPr/>
      <dgm:t>
        <a:bodyPr/>
        <a:lstStyle/>
        <a:p>
          <a:endParaRPr lang="zh-CN" altLang="en-US"/>
        </a:p>
      </dgm:t>
    </dgm:pt>
    <dgm:pt modelId="{5A368C3A-7742-4C7D-B807-D670677EBA76}" type="pres">
      <dgm:prSet presAssocID="{830CE454-9794-41E7-9767-FC1F917EA389}" presName="hierChild4" presStyleCnt="0"/>
      <dgm:spPr/>
    </dgm:pt>
    <dgm:pt modelId="{284FA71C-98F2-4C51-8AF1-9C7A404C0BB7}" type="pres">
      <dgm:prSet presAssocID="{830CE454-9794-41E7-9767-FC1F917EA389}" presName="hierChild5" presStyleCnt="0"/>
      <dgm:spPr/>
    </dgm:pt>
    <dgm:pt modelId="{07965E3C-B435-4F08-A995-5F203095FCE6}" type="pres">
      <dgm:prSet presAssocID="{989D5BC2-6B0F-457A-AC5A-FF8B8563FA2B}" presName="hierChild5" presStyleCnt="0"/>
      <dgm:spPr/>
    </dgm:pt>
    <dgm:pt modelId="{D2960E2F-7EEC-406D-A37E-A9669312AF26}" type="pres">
      <dgm:prSet presAssocID="{4026C774-37C5-43C5-8481-9A2C12EB6E36}" presName="Name37" presStyleLbl="parChTrans1D2" presStyleIdx="1" presStyleCnt="2"/>
      <dgm:spPr/>
      <dgm:t>
        <a:bodyPr/>
        <a:lstStyle/>
        <a:p>
          <a:endParaRPr lang="zh-CN" altLang="en-US"/>
        </a:p>
      </dgm:t>
    </dgm:pt>
    <dgm:pt modelId="{4D65D214-7B3C-4435-8CD0-1CB93E2B80EA}" type="pres">
      <dgm:prSet presAssocID="{22E3E198-C711-491A-829A-35276CAEC08B}" presName="hierRoot2" presStyleCnt="0">
        <dgm:presLayoutVars>
          <dgm:hierBranch val="init"/>
        </dgm:presLayoutVars>
      </dgm:prSet>
      <dgm:spPr/>
    </dgm:pt>
    <dgm:pt modelId="{102BF1AD-B309-4CFF-8EC6-DF8891F711BA}" type="pres">
      <dgm:prSet presAssocID="{22E3E198-C711-491A-829A-35276CAEC08B}" presName="rootComposite" presStyleCnt="0"/>
      <dgm:spPr/>
    </dgm:pt>
    <dgm:pt modelId="{270E23BC-2587-4DE7-9663-DD6635D6F62D}" type="pres">
      <dgm:prSet presAssocID="{22E3E198-C711-491A-829A-35276CAEC08B}" presName="rootText" presStyleLbl="node2" presStyleIdx="1" presStyleCnt="2" custScaleX="164713" custLinFactNeighborX="1106">
        <dgm:presLayoutVars>
          <dgm:chPref val="3"/>
        </dgm:presLayoutVars>
      </dgm:prSet>
      <dgm:spPr/>
      <dgm:t>
        <a:bodyPr/>
        <a:lstStyle/>
        <a:p>
          <a:endParaRPr lang="zh-CN" altLang="en-US"/>
        </a:p>
      </dgm:t>
    </dgm:pt>
    <dgm:pt modelId="{B393EE8A-F322-4565-A0E0-FF28B2D3DEC1}" type="pres">
      <dgm:prSet presAssocID="{22E3E198-C711-491A-829A-35276CAEC08B}" presName="rootConnector" presStyleLbl="node2" presStyleIdx="1" presStyleCnt="2"/>
      <dgm:spPr/>
      <dgm:t>
        <a:bodyPr/>
        <a:lstStyle/>
        <a:p>
          <a:endParaRPr lang="zh-CN" altLang="en-US"/>
        </a:p>
      </dgm:t>
    </dgm:pt>
    <dgm:pt modelId="{F44DDC91-187C-4D73-BA26-D4D0F1828B69}" type="pres">
      <dgm:prSet presAssocID="{22E3E198-C711-491A-829A-35276CAEC08B}" presName="hierChild4" presStyleCnt="0"/>
      <dgm:spPr/>
    </dgm:pt>
    <dgm:pt modelId="{CD7BC26E-F415-4603-B50E-F88B416B5278}" type="pres">
      <dgm:prSet presAssocID="{24B1B4EF-64F2-4137-8831-7CECB68702CA}" presName="Name37" presStyleLbl="parChTrans1D3" presStyleIdx="3" presStyleCnt="6"/>
      <dgm:spPr/>
      <dgm:t>
        <a:bodyPr/>
        <a:lstStyle/>
        <a:p>
          <a:endParaRPr lang="zh-CN" altLang="en-US"/>
        </a:p>
      </dgm:t>
    </dgm:pt>
    <dgm:pt modelId="{47528B35-F704-46A9-8E77-5C171C776F15}" type="pres">
      <dgm:prSet presAssocID="{A792BC70-B664-4B09-8D64-17786A66389A}" presName="hierRoot2" presStyleCnt="0">
        <dgm:presLayoutVars>
          <dgm:hierBranch val="init"/>
        </dgm:presLayoutVars>
      </dgm:prSet>
      <dgm:spPr/>
    </dgm:pt>
    <dgm:pt modelId="{DFF3E7BB-44C5-4044-AC68-79FE2FFD288D}" type="pres">
      <dgm:prSet presAssocID="{A792BC70-B664-4B09-8D64-17786A66389A}" presName="rootComposite" presStyleCnt="0"/>
      <dgm:spPr/>
    </dgm:pt>
    <dgm:pt modelId="{9532F673-0262-47BF-AC4F-B647634CF5BF}" type="pres">
      <dgm:prSet presAssocID="{A792BC70-B664-4B09-8D64-17786A66389A}" presName="rootText" presStyleLbl="node3" presStyleIdx="3" presStyleCnt="6" custScaleX="131056" custLinFactNeighborX="-8187">
        <dgm:presLayoutVars>
          <dgm:chPref val="3"/>
        </dgm:presLayoutVars>
      </dgm:prSet>
      <dgm:spPr/>
      <dgm:t>
        <a:bodyPr/>
        <a:lstStyle/>
        <a:p>
          <a:endParaRPr lang="zh-CN" altLang="en-US"/>
        </a:p>
      </dgm:t>
    </dgm:pt>
    <dgm:pt modelId="{A3D4A999-3CA6-4D14-928E-2FA77F8DBF81}" type="pres">
      <dgm:prSet presAssocID="{A792BC70-B664-4B09-8D64-17786A66389A}" presName="rootConnector" presStyleLbl="node3" presStyleIdx="3" presStyleCnt="6"/>
      <dgm:spPr/>
      <dgm:t>
        <a:bodyPr/>
        <a:lstStyle/>
        <a:p>
          <a:endParaRPr lang="zh-CN" altLang="en-US"/>
        </a:p>
      </dgm:t>
    </dgm:pt>
    <dgm:pt modelId="{318FAF23-1D01-4B1D-8468-7119C3004433}" type="pres">
      <dgm:prSet presAssocID="{A792BC70-B664-4B09-8D64-17786A66389A}" presName="hierChild4" presStyleCnt="0"/>
      <dgm:spPr/>
    </dgm:pt>
    <dgm:pt modelId="{3AF3B534-2B7A-4534-B62E-3944B19A0CDB}" type="pres">
      <dgm:prSet presAssocID="{A792BC70-B664-4B09-8D64-17786A66389A}" presName="hierChild5" presStyleCnt="0"/>
      <dgm:spPr/>
    </dgm:pt>
    <dgm:pt modelId="{49C089A9-B2A2-478E-AED1-396AB2F99EDC}" type="pres">
      <dgm:prSet presAssocID="{B0572233-3B56-45EC-B924-62605CB4E10D}" presName="Name37" presStyleLbl="parChTrans1D3" presStyleIdx="4" presStyleCnt="6"/>
      <dgm:spPr/>
      <dgm:t>
        <a:bodyPr/>
        <a:lstStyle/>
        <a:p>
          <a:endParaRPr lang="zh-CN" altLang="en-US"/>
        </a:p>
      </dgm:t>
    </dgm:pt>
    <dgm:pt modelId="{66445F20-B01E-454C-9000-8FA19506B4B8}" type="pres">
      <dgm:prSet presAssocID="{9B321C7A-FACC-4524-9019-F2DFFB186237}" presName="hierRoot2" presStyleCnt="0">
        <dgm:presLayoutVars>
          <dgm:hierBranch val="init"/>
        </dgm:presLayoutVars>
      </dgm:prSet>
      <dgm:spPr/>
    </dgm:pt>
    <dgm:pt modelId="{6B45113C-9528-48E7-B959-F1B20DF9F48E}" type="pres">
      <dgm:prSet presAssocID="{9B321C7A-FACC-4524-9019-F2DFFB186237}" presName="rootComposite" presStyleCnt="0"/>
      <dgm:spPr/>
    </dgm:pt>
    <dgm:pt modelId="{0AE2205E-E79F-469C-ACD4-613DD819BA0C}" type="pres">
      <dgm:prSet presAssocID="{9B321C7A-FACC-4524-9019-F2DFFB186237}" presName="rootText" presStyleLbl="node3" presStyleIdx="4" presStyleCnt="6" custScaleX="131056" custLinFactNeighborX="-8187">
        <dgm:presLayoutVars>
          <dgm:chPref val="3"/>
        </dgm:presLayoutVars>
      </dgm:prSet>
      <dgm:spPr/>
      <dgm:t>
        <a:bodyPr/>
        <a:lstStyle/>
        <a:p>
          <a:endParaRPr lang="zh-CN" altLang="en-US"/>
        </a:p>
      </dgm:t>
    </dgm:pt>
    <dgm:pt modelId="{ABB2BB32-7CB3-4682-B16B-A4880FBB5AD7}" type="pres">
      <dgm:prSet presAssocID="{9B321C7A-FACC-4524-9019-F2DFFB186237}" presName="rootConnector" presStyleLbl="node3" presStyleIdx="4" presStyleCnt="6"/>
      <dgm:spPr/>
      <dgm:t>
        <a:bodyPr/>
        <a:lstStyle/>
        <a:p>
          <a:endParaRPr lang="zh-CN" altLang="en-US"/>
        </a:p>
      </dgm:t>
    </dgm:pt>
    <dgm:pt modelId="{73D0E10A-952F-4C9D-B91C-46FEA7A2FA6E}" type="pres">
      <dgm:prSet presAssocID="{9B321C7A-FACC-4524-9019-F2DFFB186237}" presName="hierChild4" presStyleCnt="0"/>
      <dgm:spPr/>
    </dgm:pt>
    <dgm:pt modelId="{F1060838-7466-4DFA-BE71-56D044FF7F20}" type="pres">
      <dgm:prSet presAssocID="{9B321C7A-FACC-4524-9019-F2DFFB186237}" presName="hierChild5" presStyleCnt="0"/>
      <dgm:spPr/>
    </dgm:pt>
    <dgm:pt modelId="{D8BFA421-4185-4B78-B216-6F81EA7D4BA1}" type="pres">
      <dgm:prSet presAssocID="{D90A15EB-077E-4779-A89C-6B3EC9007555}" presName="Name37" presStyleLbl="parChTrans1D3" presStyleIdx="5" presStyleCnt="6"/>
      <dgm:spPr/>
      <dgm:t>
        <a:bodyPr/>
        <a:lstStyle/>
        <a:p>
          <a:endParaRPr lang="zh-CN" altLang="en-US"/>
        </a:p>
      </dgm:t>
    </dgm:pt>
    <dgm:pt modelId="{C0220814-FEC0-4458-BC0B-D1784851CBE8}" type="pres">
      <dgm:prSet presAssocID="{23607AF8-1C4A-48B7-8441-04FAB94B8A40}" presName="hierRoot2" presStyleCnt="0">
        <dgm:presLayoutVars>
          <dgm:hierBranch val="init"/>
        </dgm:presLayoutVars>
      </dgm:prSet>
      <dgm:spPr/>
    </dgm:pt>
    <dgm:pt modelId="{BA82B14D-A5C1-4A2E-9722-410207EF83F3}" type="pres">
      <dgm:prSet presAssocID="{23607AF8-1C4A-48B7-8441-04FAB94B8A40}" presName="rootComposite" presStyleCnt="0"/>
      <dgm:spPr/>
    </dgm:pt>
    <dgm:pt modelId="{CC3759C4-8931-4C55-A47F-ED6619FE5EC9}" type="pres">
      <dgm:prSet presAssocID="{23607AF8-1C4A-48B7-8441-04FAB94B8A40}" presName="rootText" presStyleLbl="node3" presStyleIdx="5" presStyleCnt="6" custScaleX="131056" custLinFactNeighborX="-8187">
        <dgm:presLayoutVars>
          <dgm:chPref val="3"/>
        </dgm:presLayoutVars>
      </dgm:prSet>
      <dgm:spPr/>
      <dgm:t>
        <a:bodyPr/>
        <a:lstStyle/>
        <a:p>
          <a:endParaRPr lang="zh-CN" altLang="en-US"/>
        </a:p>
      </dgm:t>
    </dgm:pt>
    <dgm:pt modelId="{A463082F-43DB-4D0E-BD52-A48357E08AE0}" type="pres">
      <dgm:prSet presAssocID="{23607AF8-1C4A-48B7-8441-04FAB94B8A40}" presName="rootConnector" presStyleLbl="node3" presStyleIdx="5" presStyleCnt="6"/>
      <dgm:spPr/>
      <dgm:t>
        <a:bodyPr/>
        <a:lstStyle/>
        <a:p>
          <a:endParaRPr lang="zh-CN" altLang="en-US"/>
        </a:p>
      </dgm:t>
    </dgm:pt>
    <dgm:pt modelId="{91FEC4C8-9356-4A17-B33E-CE8043FE3557}" type="pres">
      <dgm:prSet presAssocID="{23607AF8-1C4A-48B7-8441-04FAB94B8A40}" presName="hierChild4" presStyleCnt="0"/>
      <dgm:spPr/>
    </dgm:pt>
    <dgm:pt modelId="{5B969926-3596-45CE-8FA8-67AB52091500}" type="pres">
      <dgm:prSet presAssocID="{23607AF8-1C4A-48B7-8441-04FAB94B8A40}" presName="hierChild5" presStyleCnt="0"/>
      <dgm:spPr/>
    </dgm:pt>
    <dgm:pt modelId="{A1284AA2-DC65-4325-A336-1CF88A43C551}" type="pres">
      <dgm:prSet presAssocID="{22E3E198-C711-491A-829A-35276CAEC08B}" presName="hierChild5" presStyleCnt="0"/>
      <dgm:spPr/>
    </dgm:pt>
    <dgm:pt modelId="{896BF383-7EF0-4C0F-957C-EB6A9E7128A7}" type="pres">
      <dgm:prSet presAssocID="{BFC59FA2-2231-43B5-AEB1-FDBDBF36733C}" presName="hierChild3" presStyleCnt="0"/>
      <dgm:spPr/>
    </dgm:pt>
  </dgm:ptLst>
  <dgm:cxnLst>
    <dgm:cxn modelId="{EA03C5FD-7B45-44D6-9BF5-8E73701F9CBE}" srcId="{80A47CF2-846F-4FEF-BD7F-9B61CF21459D}" destId="{BFC59FA2-2231-43B5-AEB1-FDBDBF36733C}" srcOrd="0" destOrd="0" parTransId="{BB948B5D-E0FE-4452-B538-5B380D0758A8}" sibTransId="{EE019609-6352-4BA6-B3E4-8B90C4788527}"/>
    <dgm:cxn modelId="{1BE36DA8-F0EB-4157-B5E3-306EED15DEC6}" srcId="{22E3E198-C711-491A-829A-35276CAEC08B}" destId="{23607AF8-1C4A-48B7-8441-04FAB94B8A40}" srcOrd="2" destOrd="0" parTransId="{D90A15EB-077E-4779-A89C-6B3EC9007555}" sibTransId="{3F4EBF6E-D4A6-422F-B3E8-C09475D68B45}"/>
    <dgm:cxn modelId="{3EE98F37-B46C-425B-BA10-064713AE5B4A}" type="presOf" srcId="{80A47CF2-846F-4FEF-BD7F-9B61CF21459D}" destId="{C8E0C32A-A4A8-4D44-A3A4-F70F3D701393}" srcOrd="0" destOrd="0" presId="urn:microsoft.com/office/officeart/2005/8/layout/orgChart1"/>
    <dgm:cxn modelId="{40CF1FCC-444F-42E9-8CBE-1EB97C8F70A6}" type="presOf" srcId="{024BC9F6-08DF-4D85-91B8-19A718C801F5}" destId="{CE0F3395-9A32-40CE-8DF0-CAC295444F5B}" srcOrd="0" destOrd="0" presId="urn:microsoft.com/office/officeart/2005/8/layout/orgChart1"/>
    <dgm:cxn modelId="{C3AC0D45-190E-47ED-BB59-6359A63FFFE5}" type="presOf" srcId="{A792BC70-B664-4B09-8D64-17786A66389A}" destId="{A3D4A999-3CA6-4D14-928E-2FA77F8DBF81}" srcOrd="1" destOrd="0" presId="urn:microsoft.com/office/officeart/2005/8/layout/orgChart1"/>
    <dgm:cxn modelId="{78F46EB9-03F0-4FC9-82C7-142AAB5D254C}" srcId="{989D5BC2-6B0F-457A-AC5A-FF8B8563FA2B}" destId="{830CE454-9794-41E7-9767-FC1F917EA389}" srcOrd="2" destOrd="0" parTransId="{EB41C64E-9AED-4C16-B37C-2BE974D1FFFE}" sibTransId="{DFBBA72E-0458-4E79-9E43-298238770ED2}"/>
    <dgm:cxn modelId="{5B050086-4887-4B11-BB3D-CAD26783E00D}" type="presOf" srcId="{7DDEB0F4-08CC-4717-A613-F04776BB01D4}" destId="{6DF2FDFA-13BC-46D8-925A-C782DB744B36}" srcOrd="0" destOrd="0" presId="urn:microsoft.com/office/officeart/2005/8/layout/orgChart1"/>
    <dgm:cxn modelId="{9C783865-9632-42AA-87C8-911A315FC0C1}" type="presOf" srcId="{9B321C7A-FACC-4524-9019-F2DFFB186237}" destId="{ABB2BB32-7CB3-4682-B16B-A4880FBB5AD7}" srcOrd="1" destOrd="0" presId="urn:microsoft.com/office/officeart/2005/8/layout/orgChart1"/>
    <dgm:cxn modelId="{EDA53B14-3183-4F28-8DAC-595E291593E9}" type="presOf" srcId="{989D5BC2-6B0F-457A-AC5A-FF8B8563FA2B}" destId="{D91BCCA3-49CF-432E-B993-D96E3EB36E0C}" srcOrd="1" destOrd="0" presId="urn:microsoft.com/office/officeart/2005/8/layout/orgChart1"/>
    <dgm:cxn modelId="{6C28E8CC-8F38-4AF9-9370-2E522DFC29EB}" type="presOf" srcId="{A792BC70-B664-4B09-8D64-17786A66389A}" destId="{9532F673-0262-47BF-AC4F-B647634CF5BF}" srcOrd="0" destOrd="0" presId="urn:microsoft.com/office/officeart/2005/8/layout/orgChart1"/>
    <dgm:cxn modelId="{EDA790D0-7C9E-4C13-A5F4-CF75F9547A61}" srcId="{989D5BC2-6B0F-457A-AC5A-FF8B8563FA2B}" destId="{7DDEB0F4-08CC-4717-A613-F04776BB01D4}" srcOrd="0" destOrd="0" parTransId="{024BC9F6-08DF-4D85-91B8-19A718C801F5}" sibTransId="{6B3C47C8-AC8B-4306-8134-461C67F51295}"/>
    <dgm:cxn modelId="{FB024B6F-C37C-4F34-AEC3-97FB9AA3141B}" type="presOf" srcId="{28CE5883-651E-49BC-86C2-50E4B0BB5FAD}" destId="{02E138BB-904F-4747-B944-EF034F4E154F}" srcOrd="0" destOrd="0" presId="urn:microsoft.com/office/officeart/2005/8/layout/orgChart1"/>
    <dgm:cxn modelId="{DED9C10F-5E3C-4489-A0EE-9EC734BECC23}" type="presOf" srcId="{933D0051-641D-4455-995B-A8FC2B57E915}" destId="{A2650020-4371-42FE-8F2E-73E88B551003}" srcOrd="1" destOrd="0" presId="urn:microsoft.com/office/officeart/2005/8/layout/orgChart1"/>
    <dgm:cxn modelId="{41B931B8-9512-4D51-8429-4C26D3699F38}" srcId="{22E3E198-C711-491A-829A-35276CAEC08B}" destId="{A792BC70-B664-4B09-8D64-17786A66389A}" srcOrd="0" destOrd="0" parTransId="{24B1B4EF-64F2-4137-8831-7CECB68702CA}" sibTransId="{F4AEED3C-3DF4-4A6C-857D-9F60966DCE76}"/>
    <dgm:cxn modelId="{DA703742-1242-4F1C-99D6-3F5A15DA4D9B}" type="presOf" srcId="{EB41C64E-9AED-4C16-B37C-2BE974D1FFFE}" destId="{EFDF2F06-2886-442C-A261-4C84D8EC9176}" srcOrd="0" destOrd="0" presId="urn:microsoft.com/office/officeart/2005/8/layout/orgChart1"/>
    <dgm:cxn modelId="{B9BBD20A-AC48-4FC6-8E8D-6FDC9500DB0F}" type="presOf" srcId="{BFC59FA2-2231-43B5-AEB1-FDBDBF36733C}" destId="{8841ECEB-67F2-4EF4-A8E2-26228DAEBE36}" srcOrd="0" destOrd="0" presId="urn:microsoft.com/office/officeart/2005/8/layout/orgChart1"/>
    <dgm:cxn modelId="{F48855F7-6855-496E-9FDB-6950601A810C}" type="presOf" srcId="{B0572233-3B56-45EC-B924-62605CB4E10D}" destId="{49C089A9-B2A2-478E-AED1-396AB2F99EDC}" srcOrd="0" destOrd="0" presId="urn:microsoft.com/office/officeart/2005/8/layout/orgChart1"/>
    <dgm:cxn modelId="{F6F49C1E-80C2-4BE9-8ECA-8D553366D666}" srcId="{989D5BC2-6B0F-457A-AC5A-FF8B8563FA2B}" destId="{933D0051-641D-4455-995B-A8FC2B57E915}" srcOrd="1" destOrd="0" parTransId="{B9FFAF70-2045-42E0-931B-3F2778BDA2BC}" sibTransId="{4CB9239E-2973-44F3-98A5-1C346D56172F}"/>
    <dgm:cxn modelId="{A25B5EC7-7A07-48B6-844A-17C3C98C56FD}" type="presOf" srcId="{933D0051-641D-4455-995B-A8FC2B57E915}" destId="{AC8A49C9-4E9E-4061-9624-707AFF73E14E}" srcOrd="0" destOrd="0" presId="urn:microsoft.com/office/officeart/2005/8/layout/orgChart1"/>
    <dgm:cxn modelId="{24F93C4D-D2C5-4813-A209-28D78BFD37C9}" type="presOf" srcId="{830CE454-9794-41E7-9767-FC1F917EA389}" destId="{0F34F38A-55B4-4023-80A0-19DECE2C3E07}" srcOrd="1" destOrd="0" presId="urn:microsoft.com/office/officeart/2005/8/layout/orgChart1"/>
    <dgm:cxn modelId="{71712D96-B5B9-4568-A237-A822C4C88846}" type="presOf" srcId="{9B321C7A-FACC-4524-9019-F2DFFB186237}" destId="{0AE2205E-E79F-469C-ACD4-613DD819BA0C}" srcOrd="0" destOrd="0" presId="urn:microsoft.com/office/officeart/2005/8/layout/orgChart1"/>
    <dgm:cxn modelId="{E0B311FF-98F4-4EF3-885C-786D99CE1B82}" type="presOf" srcId="{23607AF8-1C4A-48B7-8441-04FAB94B8A40}" destId="{A463082F-43DB-4D0E-BD52-A48357E08AE0}" srcOrd="1" destOrd="0" presId="urn:microsoft.com/office/officeart/2005/8/layout/orgChart1"/>
    <dgm:cxn modelId="{429A29EA-1306-4234-8553-C28FFAA1CE0A}" srcId="{BFC59FA2-2231-43B5-AEB1-FDBDBF36733C}" destId="{22E3E198-C711-491A-829A-35276CAEC08B}" srcOrd="1" destOrd="0" parTransId="{4026C774-37C5-43C5-8481-9A2C12EB6E36}" sibTransId="{8788E8DA-2065-4394-BB50-B465DFE51A4B}"/>
    <dgm:cxn modelId="{098ECC93-4D3D-4797-A4AD-36384F07B892}" type="presOf" srcId="{830CE454-9794-41E7-9767-FC1F917EA389}" destId="{22A341DE-F169-44A4-B224-A90144D2950C}" srcOrd="0" destOrd="0" presId="urn:microsoft.com/office/officeart/2005/8/layout/orgChart1"/>
    <dgm:cxn modelId="{EEA3B448-5E07-44AB-ADB2-B557FCD608F8}" type="presOf" srcId="{4026C774-37C5-43C5-8481-9A2C12EB6E36}" destId="{D2960E2F-7EEC-406D-A37E-A9669312AF26}" srcOrd="0" destOrd="0" presId="urn:microsoft.com/office/officeart/2005/8/layout/orgChart1"/>
    <dgm:cxn modelId="{91A97A0E-314C-4D4F-944D-EB7B0538B8E8}" type="presOf" srcId="{989D5BC2-6B0F-457A-AC5A-FF8B8563FA2B}" destId="{4C59C9D8-E8AD-4430-AAD2-07C8CAA48FA2}" srcOrd="0" destOrd="0" presId="urn:microsoft.com/office/officeart/2005/8/layout/orgChart1"/>
    <dgm:cxn modelId="{CCF4A2FB-7A83-4C88-83C1-DF8F9905698C}" srcId="{BFC59FA2-2231-43B5-AEB1-FDBDBF36733C}" destId="{989D5BC2-6B0F-457A-AC5A-FF8B8563FA2B}" srcOrd="0" destOrd="0" parTransId="{28CE5883-651E-49BC-86C2-50E4B0BB5FAD}" sibTransId="{0CE564DC-FC3F-4C6F-B801-85F8C2CFCA97}"/>
    <dgm:cxn modelId="{30479884-F4B1-44B8-B8BB-EF1EAA7F135C}" type="presOf" srcId="{B9FFAF70-2045-42E0-931B-3F2778BDA2BC}" destId="{E50C2EE5-DA18-4056-8CE2-3E0A4B00274B}" srcOrd="0" destOrd="0" presId="urn:microsoft.com/office/officeart/2005/8/layout/orgChart1"/>
    <dgm:cxn modelId="{5EDA4C3B-A4ED-4D70-B2EB-5F946EC11B4C}" type="presOf" srcId="{24B1B4EF-64F2-4137-8831-7CECB68702CA}" destId="{CD7BC26E-F415-4603-B50E-F88B416B5278}" srcOrd="0" destOrd="0" presId="urn:microsoft.com/office/officeart/2005/8/layout/orgChart1"/>
    <dgm:cxn modelId="{55B07677-25C0-4DD4-84C6-A27C285F9F88}" type="presOf" srcId="{7DDEB0F4-08CC-4717-A613-F04776BB01D4}" destId="{172E9606-B0D6-4E65-9759-7F35FC36241B}" srcOrd="1" destOrd="0" presId="urn:microsoft.com/office/officeart/2005/8/layout/orgChart1"/>
    <dgm:cxn modelId="{BA5CF073-A013-4F24-B68A-771C11586826}" type="presOf" srcId="{22E3E198-C711-491A-829A-35276CAEC08B}" destId="{B393EE8A-F322-4565-A0E0-FF28B2D3DEC1}" srcOrd="1" destOrd="0" presId="urn:microsoft.com/office/officeart/2005/8/layout/orgChart1"/>
    <dgm:cxn modelId="{7E6BF850-CEC8-495F-B7A6-E56C07E70A6E}" type="presOf" srcId="{22E3E198-C711-491A-829A-35276CAEC08B}" destId="{270E23BC-2587-4DE7-9663-DD6635D6F62D}" srcOrd="0" destOrd="0" presId="urn:microsoft.com/office/officeart/2005/8/layout/orgChart1"/>
    <dgm:cxn modelId="{39EE5CFA-38AA-4611-B7FA-B96D13492778}" type="presOf" srcId="{BFC59FA2-2231-43B5-AEB1-FDBDBF36733C}" destId="{FBAAC540-6E0E-47B4-BBCE-8B071493C0ED}" srcOrd="1" destOrd="0" presId="urn:microsoft.com/office/officeart/2005/8/layout/orgChart1"/>
    <dgm:cxn modelId="{D7E5DC73-21FB-4BF9-BEA3-F8D0E2FE952E}" type="presOf" srcId="{D90A15EB-077E-4779-A89C-6B3EC9007555}" destId="{D8BFA421-4185-4B78-B216-6F81EA7D4BA1}" srcOrd="0" destOrd="0" presId="urn:microsoft.com/office/officeart/2005/8/layout/orgChart1"/>
    <dgm:cxn modelId="{6DD3EAA3-A766-4A77-AC94-09A08D80373E}" srcId="{22E3E198-C711-491A-829A-35276CAEC08B}" destId="{9B321C7A-FACC-4524-9019-F2DFFB186237}" srcOrd="1" destOrd="0" parTransId="{B0572233-3B56-45EC-B924-62605CB4E10D}" sibTransId="{D1BBD049-4FA8-4E82-AAC3-DA627053D63F}"/>
    <dgm:cxn modelId="{C8417102-30E5-4AB2-BD5A-03237C8C6594}" type="presOf" srcId="{23607AF8-1C4A-48B7-8441-04FAB94B8A40}" destId="{CC3759C4-8931-4C55-A47F-ED6619FE5EC9}" srcOrd="0" destOrd="0" presId="urn:microsoft.com/office/officeart/2005/8/layout/orgChart1"/>
    <dgm:cxn modelId="{539CDD68-7170-4242-96F3-FDD4963039D3}" type="presParOf" srcId="{C8E0C32A-A4A8-4D44-A3A4-F70F3D701393}" destId="{29741E40-9F7D-41AE-8FF6-36003593D57F}" srcOrd="0" destOrd="0" presId="urn:microsoft.com/office/officeart/2005/8/layout/orgChart1"/>
    <dgm:cxn modelId="{03820C21-798E-47A8-913C-18101607622F}" type="presParOf" srcId="{29741E40-9F7D-41AE-8FF6-36003593D57F}" destId="{D846D3D8-14CD-4D4F-9162-F52B08A2E9EE}" srcOrd="0" destOrd="0" presId="urn:microsoft.com/office/officeart/2005/8/layout/orgChart1"/>
    <dgm:cxn modelId="{706D5ADD-92A9-4205-88F9-59D0177786A2}" type="presParOf" srcId="{D846D3D8-14CD-4D4F-9162-F52B08A2E9EE}" destId="{8841ECEB-67F2-4EF4-A8E2-26228DAEBE36}" srcOrd="0" destOrd="0" presId="urn:microsoft.com/office/officeart/2005/8/layout/orgChart1"/>
    <dgm:cxn modelId="{D892680C-18F2-4A2A-A72C-F9DEFDE1C140}" type="presParOf" srcId="{D846D3D8-14CD-4D4F-9162-F52B08A2E9EE}" destId="{FBAAC540-6E0E-47B4-BBCE-8B071493C0ED}" srcOrd="1" destOrd="0" presId="urn:microsoft.com/office/officeart/2005/8/layout/orgChart1"/>
    <dgm:cxn modelId="{28EE80FB-5656-4029-B865-CE152A3A7AE7}" type="presParOf" srcId="{29741E40-9F7D-41AE-8FF6-36003593D57F}" destId="{8E38826C-45E4-43A6-93ED-3827BC09EAB1}" srcOrd="1" destOrd="0" presId="urn:microsoft.com/office/officeart/2005/8/layout/orgChart1"/>
    <dgm:cxn modelId="{23622831-59BA-4ACA-9B1E-F959FF2D58E9}" type="presParOf" srcId="{8E38826C-45E4-43A6-93ED-3827BC09EAB1}" destId="{02E138BB-904F-4747-B944-EF034F4E154F}" srcOrd="0" destOrd="0" presId="urn:microsoft.com/office/officeart/2005/8/layout/orgChart1"/>
    <dgm:cxn modelId="{68B0EE87-E355-4ED4-A8AB-A3D890EC44A8}" type="presParOf" srcId="{8E38826C-45E4-43A6-93ED-3827BC09EAB1}" destId="{B4C1CC5B-CEB8-4CBE-A6EC-51855B3D0BC9}" srcOrd="1" destOrd="0" presId="urn:microsoft.com/office/officeart/2005/8/layout/orgChart1"/>
    <dgm:cxn modelId="{F4A1023E-8650-4797-9B07-81F96D402F9D}" type="presParOf" srcId="{B4C1CC5B-CEB8-4CBE-A6EC-51855B3D0BC9}" destId="{46784CB3-BC12-43FE-9C3F-740FFFD44C46}" srcOrd="0" destOrd="0" presId="urn:microsoft.com/office/officeart/2005/8/layout/orgChart1"/>
    <dgm:cxn modelId="{90A866E9-2BF8-41A8-8FA1-A370C2A62090}" type="presParOf" srcId="{46784CB3-BC12-43FE-9C3F-740FFFD44C46}" destId="{4C59C9D8-E8AD-4430-AAD2-07C8CAA48FA2}" srcOrd="0" destOrd="0" presId="urn:microsoft.com/office/officeart/2005/8/layout/orgChart1"/>
    <dgm:cxn modelId="{D2F19767-53F9-4DA4-AD90-66E3A7436C5D}" type="presParOf" srcId="{46784CB3-BC12-43FE-9C3F-740FFFD44C46}" destId="{D91BCCA3-49CF-432E-B993-D96E3EB36E0C}" srcOrd="1" destOrd="0" presId="urn:microsoft.com/office/officeart/2005/8/layout/orgChart1"/>
    <dgm:cxn modelId="{A360477A-CE77-42E3-993E-7E91CEEC31BF}" type="presParOf" srcId="{B4C1CC5B-CEB8-4CBE-A6EC-51855B3D0BC9}" destId="{97EA06DE-E1E8-4465-8DA5-C9DB8B46972B}" srcOrd="1" destOrd="0" presId="urn:microsoft.com/office/officeart/2005/8/layout/orgChart1"/>
    <dgm:cxn modelId="{BD308E53-B00F-49DF-B419-41F18DD60563}" type="presParOf" srcId="{97EA06DE-E1E8-4465-8DA5-C9DB8B46972B}" destId="{CE0F3395-9A32-40CE-8DF0-CAC295444F5B}" srcOrd="0" destOrd="0" presId="urn:microsoft.com/office/officeart/2005/8/layout/orgChart1"/>
    <dgm:cxn modelId="{DA1AB6DA-020C-4B5D-893E-10C57412D491}" type="presParOf" srcId="{97EA06DE-E1E8-4465-8DA5-C9DB8B46972B}" destId="{4C5CCC60-68B8-4227-932C-B43327C021D4}" srcOrd="1" destOrd="0" presId="urn:microsoft.com/office/officeart/2005/8/layout/orgChart1"/>
    <dgm:cxn modelId="{D25D9AEB-00AD-4A39-BF2B-38763C97A21B}" type="presParOf" srcId="{4C5CCC60-68B8-4227-932C-B43327C021D4}" destId="{31D147A4-D954-436D-A867-EA951E78F962}" srcOrd="0" destOrd="0" presId="urn:microsoft.com/office/officeart/2005/8/layout/orgChart1"/>
    <dgm:cxn modelId="{CA769124-BDD0-460C-9031-56818968A224}" type="presParOf" srcId="{31D147A4-D954-436D-A867-EA951E78F962}" destId="{6DF2FDFA-13BC-46D8-925A-C782DB744B36}" srcOrd="0" destOrd="0" presId="urn:microsoft.com/office/officeart/2005/8/layout/orgChart1"/>
    <dgm:cxn modelId="{DB085F05-5F91-450B-B2F5-579E11EEF72C}" type="presParOf" srcId="{31D147A4-D954-436D-A867-EA951E78F962}" destId="{172E9606-B0D6-4E65-9759-7F35FC36241B}" srcOrd="1" destOrd="0" presId="urn:microsoft.com/office/officeart/2005/8/layout/orgChart1"/>
    <dgm:cxn modelId="{8E23C6EC-C382-4788-8D25-6782B1724AFA}" type="presParOf" srcId="{4C5CCC60-68B8-4227-932C-B43327C021D4}" destId="{A67BDDA4-F215-411B-BBAD-F57928E60102}" srcOrd="1" destOrd="0" presId="urn:microsoft.com/office/officeart/2005/8/layout/orgChart1"/>
    <dgm:cxn modelId="{8CFCFC35-E9AF-4E30-BA06-0BAF143C02F1}" type="presParOf" srcId="{4C5CCC60-68B8-4227-932C-B43327C021D4}" destId="{20694682-B9B2-4331-B16D-9BF15F40486C}" srcOrd="2" destOrd="0" presId="urn:microsoft.com/office/officeart/2005/8/layout/orgChart1"/>
    <dgm:cxn modelId="{7AAED375-3749-4581-AE64-4892746898D3}" type="presParOf" srcId="{97EA06DE-E1E8-4465-8DA5-C9DB8B46972B}" destId="{E50C2EE5-DA18-4056-8CE2-3E0A4B00274B}" srcOrd="2" destOrd="0" presId="urn:microsoft.com/office/officeart/2005/8/layout/orgChart1"/>
    <dgm:cxn modelId="{93EE3BDD-9AC2-40CC-A431-B4C7DCF2D10F}" type="presParOf" srcId="{97EA06DE-E1E8-4465-8DA5-C9DB8B46972B}" destId="{0B165D99-6780-48D9-9F03-CD0958B1E9CD}" srcOrd="3" destOrd="0" presId="urn:microsoft.com/office/officeart/2005/8/layout/orgChart1"/>
    <dgm:cxn modelId="{B2FE2EDF-17F0-48D3-BFD3-A92114C7587E}" type="presParOf" srcId="{0B165D99-6780-48D9-9F03-CD0958B1E9CD}" destId="{CFE433BB-7101-49B6-AAA4-4926355D5C73}" srcOrd="0" destOrd="0" presId="urn:microsoft.com/office/officeart/2005/8/layout/orgChart1"/>
    <dgm:cxn modelId="{555232DC-A681-4ED1-A8F0-253EA2990DF3}" type="presParOf" srcId="{CFE433BB-7101-49B6-AAA4-4926355D5C73}" destId="{AC8A49C9-4E9E-4061-9624-707AFF73E14E}" srcOrd="0" destOrd="0" presId="urn:microsoft.com/office/officeart/2005/8/layout/orgChart1"/>
    <dgm:cxn modelId="{7B8A1117-2424-411A-9D4A-658DD52BFDD0}" type="presParOf" srcId="{CFE433BB-7101-49B6-AAA4-4926355D5C73}" destId="{A2650020-4371-42FE-8F2E-73E88B551003}" srcOrd="1" destOrd="0" presId="urn:microsoft.com/office/officeart/2005/8/layout/orgChart1"/>
    <dgm:cxn modelId="{C63022B3-066F-4F1F-8435-A6CD80536FFF}" type="presParOf" srcId="{0B165D99-6780-48D9-9F03-CD0958B1E9CD}" destId="{11895507-7767-4B27-A0B1-A35D396EDAF7}" srcOrd="1" destOrd="0" presId="urn:microsoft.com/office/officeart/2005/8/layout/orgChart1"/>
    <dgm:cxn modelId="{414E7FE4-FBA8-4A41-9F26-778612D5864C}" type="presParOf" srcId="{0B165D99-6780-48D9-9F03-CD0958B1E9CD}" destId="{C3A62E9E-BFEA-44D4-9F81-9C5F7C8539DB}" srcOrd="2" destOrd="0" presId="urn:microsoft.com/office/officeart/2005/8/layout/orgChart1"/>
    <dgm:cxn modelId="{2D115413-9E58-4B51-B74F-B5E787079991}" type="presParOf" srcId="{97EA06DE-E1E8-4465-8DA5-C9DB8B46972B}" destId="{EFDF2F06-2886-442C-A261-4C84D8EC9176}" srcOrd="4" destOrd="0" presId="urn:microsoft.com/office/officeart/2005/8/layout/orgChart1"/>
    <dgm:cxn modelId="{D545E10C-36C5-40FF-8178-BF8C8010D6AB}" type="presParOf" srcId="{97EA06DE-E1E8-4465-8DA5-C9DB8B46972B}" destId="{6BA0694F-A0C9-4619-9054-E48469CA0CFC}" srcOrd="5" destOrd="0" presId="urn:microsoft.com/office/officeart/2005/8/layout/orgChart1"/>
    <dgm:cxn modelId="{E75A2D54-5117-416A-B2AB-AA19363CBD90}" type="presParOf" srcId="{6BA0694F-A0C9-4619-9054-E48469CA0CFC}" destId="{6D1C9898-217B-4C63-BC82-B7F193B9E54C}" srcOrd="0" destOrd="0" presId="urn:microsoft.com/office/officeart/2005/8/layout/orgChart1"/>
    <dgm:cxn modelId="{3A467564-67E5-4CE3-BBF5-9A612B137AC1}" type="presParOf" srcId="{6D1C9898-217B-4C63-BC82-B7F193B9E54C}" destId="{22A341DE-F169-44A4-B224-A90144D2950C}" srcOrd="0" destOrd="0" presId="urn:microsoft.com/office/officeart/2005/8/layout/orgChart1"/>
    <dgm:cxn modelId="{E51DD3F3-689A-4A17-A0D3-F3B4446B905B}" type="presParOf" srcId="{6D1C9898-217B-4C63-BC82-B7F193B9E54C}" destId="{0F34F38A-55B4-4023-80A0-19DECE2C3E07}" srcOrd="1" destOrd="0" presId="urn:microsoft.com/office/officeart/2005/8/layout/orgChart1"/>
    <dgm:cxn modelId="{D96EB303-608D-4140-8949-354A113105C0}" type="presParOf" srcId="{6BA0694F-A0C9-4619-9054-E48469CA0CFC}" destId="{5A368C3A-7742-4C7D-B807-D670677EBA76}" srcOrd="1" destOrd="0" presId="urn:microsoft.com/office/officeart/2005/8/layout/orgChart1"/>
    <dgm:cxn modelId="{D19BA9A6-C04A-47A1-A970-B9EF47A76B58}" type="presParOf" srcId="{6BA0694F-A0C9-4619-9054-E48469CA0CFC}" destId="{284FA71C-98F2-4C51-8AF1-9C7A404C0BB7}" srcOrd="2" destOrd="0" presId="urn:microsoft.com/office/officeart/2005/8/layout/orgChart1"/>
    <dgm:cxn modelId="{78BEA07E-E58B-4780-AA65-A4DD0D2F65E5}" type="presParOf" srcId="{B4C1CC5B-CEB8-4CBE-A6EC-51855B3D0BC9}" destId="{07965E3C-B435-4F08-A995-5F203095FCE6}" srcOrd="2" destOrd="0" presId="urn:microsoft.com/office/officeart/2005/8/layout/orgChart1"/>
    <dgm:cxn modelId="{3555967B-8F4C-4F6F-A7D8-BF487085406B}" type="presParOf" srcId="{8E38826C-45E4-43A6-93ED-3827BC09EAB1}" destId="{D2960E2F-7EEC-406D-A37E-A9669312AF26}" srcOrd="2" destOrd="0" presId="urn:microsoft.com/office/officeart/2005/8/layout/orgChart1"/>
    <dgm:cxn modelId="{CBAFA6A3-D44A-4948-84D3-5EB278203E7B}" type="presParOf" srcId="{8E38826C-45E4-43A6-93ED-3827BC09EAB1}" destId="{4D65D214-7B3C-4435-8CD0-1CB93E2B80EA}" srcOrd="3" destOrd="0" presId="urn:microsoft.com/office/officeart/2005/8/layout/orgChart1"/>
    <dgm:cxn modelId="{75B5CBAC-5101-47C8-AD22-F6C45E38E521}" type="presParOf" srcId="{4D65D214-7B3C-4435-8CD0-1CB93E2B80EA}" destId="{102BF1AD-B309-4CFF-8EC6-DF8891F711BA}" srcOrd="0" destOrd="0" presId="urn:microsoft.com/office/officeart/2005/8/layout/orgChart1"/>
    <dgm:cxn modelId="{028769AC-9069-450D-A33B-58AB2DE131DE}" type="presParOf" srcId="{102BF1AD-B309-4CFF-8EC6-DF8891F711BA}" destId="{270E23BC-2587-4DE7-9663-DD6635D6F62D}" srcOrd="0" destOrd="0" presId="urn:microsoft.com/office/officeart/2005/8/layout/orgChart1"/>
    <dgm:cxn modelId="{A7402789-D4B3-4BCB-A746-BEE3D24C82C6}" type="presParOf" srcId="{102BF1AD-B309-4CFF-8EC6-DF8891F711BA}" destId="{B393EE8A-F322-4565-A0E0-FF28B2D3DEC1}" srcOrd="1" destOrd="0" presId="urn:microsoft.com/office/officeart/2005/8/layout/orgChart1"/>
    <dgm:cxn modelId="{5DE1D1A1-0D86-461E-9A7D-68154BF1F9CD}" type="presParOf" srcId="{4D65D214-7B3C-4435-8CD0-1CB93E2B80EA}" destId="{F44DDC91-187C-4D73-BA26-D4D0F1828B69}" srcOrd="1" destOrd="0" presId="urn:microsoft.com/office/officeart/2005/8/layout/orgChart1"/>
    <dgm:cxn modelId="{032E0A8D-4226-410A-9CE1-1A16C1F5EB6C}" type="presParOf" srcId="{F44DDC91-187C-4D73-BA26-D4D0F1828B69}" destId="{CD7BC26E-F415-4603-B50E-F88B416B5278}" srcOrd="0" destOrd="0" presId="urn:microsoft.com/office/officeart/2005/8/layout/orgChart1"/>
    <dgm:cxn modelId="{4A46FDF2-2573-46ED-97C6-B0F2B1083474}" type="presParOf" srcId="{F44DDC91-187C-4D73-BA26-D4D0F1828B69}" destId="{47528B35-F704-46A9-8E77-5C171C776F15}" srcOrd="1" destOrd="0" presId="urn:microsoft.com/office/officeart/2005/8/layout/orgChart1"/>
    <dgm:cxn modelId="{2888908A-350E-4438-8C23-D3BA330E5C0C}" type="presParOf" srcId="{47528B35-F704-46A9-8E77-5C171C776F15}" destId="{DFF3E7BB-44C5-4044-AC68-79FE2FFD288D}" srcOrd="0" destOrd="0" presId="urn:microsoft.com/office/officeart/2005/8/layout/orgChart1"/>
    <dgm:cxn modelId="{A96BCDB8-2286-469F-96ED-FEA8A5B45E96}" type="presParOf" srcId="{DFF3E7BB-44C5-4044-AC68-79FE2FFD288D}" destId="{9532F673-0262-47BF-AC4F-B647634CF5BF}" srcOrd="0" destOrd="0" presId="urn:microsoft.com/office/officeart/2005/8/layout/orgChart1"/>
    <dgm:cxn modelId="{C1F91389-6F56-4936-A62E-3B0892CBEB8C}" type="presParOf" srcId="{DFF3E7BB-44C5-4044-AC68-79FE2FFD288D}" destId="{A3D4A999-3CA6-4D14-928E-2FA77F8DBF81}" srcOrd="1" destOrd="0" presId="urn:microsoft.com/office/officeart/2005/8/layout/orgChart1"/>
    <dgm:cxn modelId="{0DF719C9-4E5B-416C-842D-2039CC06DED8}" type="presParOf" srcId="{47528B35-F704-46A9-8E77-5C171C776F15}" destId="{318FAF23-1D01-4B1D-8468-7119C3004433}" srcOrd="1" destOrd="0" presId="urn:microsoft.com/office/officeart/2005/8/layout/orgChart1"/>
    <dgm:cxn modelId="{5ED0E8AE-F880-469E-8033-312129A712D1}" type="presParOf" srcId="{47528B35-F704-46A9-8E77-5C171C776F15}" destId="{3AF3B534-2B7A-4534-B62E-3944B19A0CDB}" srcOrd="2" destOrd="0" presId="urn:microsoft.com/office/officeart/2005/8/layout/orgChart1"/>
    <dgm:cxn modelId="{CF477C81-FDDD-4C62-AC76-0D44D449BC44}" type="presParOf" srcId="{F44DDC91-187C-4D73-BA26-D4D0F1828B69}" destId="{49C089A9-B2A2-478E-AED1-396AB2F99EDC}" srcOrd="2" destOrd="0" presId="urn:microsoft.com/office/officeart/2005/8/layout/orgChart1"/>
    <dgm:cxn modelId="{416F8634-A40D-44AB-ADB2-D46359D0274A}" type="presParOf" srcId="{F44DDC91-187C-4D73-BA26-D4D0F1828B69}" destId="{66445F20-B01E-454C-9000-8FA19506B4B8}" srcOrd="3" destOrd="0" presId="urn:microsoft.com/office/officeart/2005/8/layout/orgChart1"/>
    <dgm:cxn modelId="{FEF19731-6CE4-424A-BA4B-821B46690F7F}" type="presParOf" srcId="{66445F20-B01E-454C-9000-8FA19506B4B8}" destId="{6B45113C-9528-48E7-B959-F1B20DF9F48E}" srcOrd="0" destOrd="0" presId="urn:microsoft.com/office/officeart/2005/8/layout/orgChart1"/>
    <dgm:cxn modelId="{9F7F3981-C887-4F16-90BE-19062AA749DC}" type="presParOf" srcId="{6B45113C-9528-48E7-B959-F1B20DF9F48E}" destId="{0AE2205E-E79F-469C-ACD4-613DD819BA0C}" srcOrd="0" destOrd="0" presId="urn:microsoft.com/office/officeart/2005/8/layout/orgChart1"/>
    <dgm:cxn modelId="{4CA5860B-74D9-4A8D-861C-441E4D4454A2}" type="presParOf" srcId="{6B45113C-9528-48E7-B959-F1B20DF9F48E}" destId="{ABB2BB32-7CB3-4682-B16B-A4880FBB5AD7}" srcOrd="1" destOrd="0" presId="urn:microsoft.com/office/officeart/2005/8/layout/orgChart1"/>
    <dgm:cxn modelId="{D6F0ECBE-E526-49B4-8212-59A7E441C88A}" type="presParOf" srcId="{66445F20-B01E-454C-9000-8FA19506B4B8}" destId="{73D0E10A-952F-4C9D-B91C-46FEA7A2FA6E}" srcOrd="1" destOrd="0" presId="urn:microsoft.com/office/officeart/2005/8/layout/orgChart1"/>
    <dgm:cxn modelId="{35CFD1C0-5FB8-4DA3-8087-E2206B7BAA55}" type="presParOf" srcId="{66445F20-B01E-454C-9000-8FA19506B4B8}" destId="{F1060838-7466-4DFA-BE71-56D044FF7F20}" srcOrd="2" destOrd="0" presId="urn:microsoft.com/office/officeart/2005/8/layout/orgChart1"/>
    <dgm:cxn modelId="{A842F8E7-6778-478D-B3F8-41068C9FC327}" type="presParOf" srcId="{F44DDC91-187C-4D73-BA26-D4D0F1828B69}" destId="{D8BFA421-4185-4B78-B216-6F81EA7D4BA1}" srcOrd="4" destOrd="0" presId="urn:microsoft.com/office/officeart/2005/8/layout/orgChart1"/>
    <dgm:cxn modelId="{0762B6AB-D14D-44AC-8CE1-77D2475EA8EE}" type="presParOf" srcId="{F44DDC91-187C-4D73-BA26-D4D0F1828B69}" destId="{C0220814-FEC0-4458-BC0B-D1784851CBE8}" srcOrd="5" destOrd="0" presId="urn:microsoft.com/office/officeart/2005/8/layout/orgChart1"/>
    <dgm:cxn modelId="{8B992267-95F9-4FB5-9BFB-4B41EF917AB7}" type="presParOf" srcId="{C0220814-FEC0-4458-BC0B-D1784851CBE8}" destId="{BA82B14D-A5C1-4A2E-9722-410207EF83F3}" srcOrd="0" destOrd="0" presId="urn:microsoft.com/office/officeart/2005/8/layout/orgChart1"/>
    <dgm:cxn modelId="{CBD9A053-A9AA-402C-9918-154526DE49F0}" type="presParOf" srcId="{BA82B14D-A5C1-4A2E-9722-410207EF83F3}" destId="{CC3759C4-8931-4C55-A47F-ED6619FE5EC9}" srcOrd="0" destOrd="0" presId="urn:microsoft.com/office/officeart/2005/8/layout/orgChart1"/>
    <dgm:cxn modelId="{9BCC54B8-8A76-490A-92D7-89D0426D348F}" type="presParOf" srcId="{BA82B14D-A5C1-4A2E-9722-410207EF83F3}" destId="{A463082F-43DB-4D0E-BD52-A48357E08AE0}" srcOrd="1" destOrd="0" presId="urn:microsoft.com/office/officeart/2005/8/layout/orgChart1"/>
    <dgm:cxn modelId="{D4E8B171-42E4-4647-8E91-40C881E22F2C}" type="presParOf" srcId="{C0220814-FEC0-4458-BC0B-D1784851CBE8}" destId="{91FEC4C8-9356-4A17-B33E-CE8043FE3557}" srcOrd="1" destOrd="0" presId="urn:microsoft.com/office/officeart/2005/8/layout/orgChart1"/>
    <dgm:cxn modelId="{446C077B-5848-48A0-A7D4-5E4981D434D1}" type="presParOf" srcId="{C0220814-FEC0-4458-BC0B-D1784851CBE8}" destId="{5B969926-3596-45CE-8FA8-67AB52091500}" srcOrd="2" destOrd="0" presId="urn:microsoft.com/office/officeart/2005/8/layout/orgChart1"/>
    <dgm:cxn modelId="{98F05B17-0696-4D1A-A132-58F5B44B9A48}" type="presParOf" srcId="{4D65D214-7B3C-4435-8CD0-1CB93E2B80EA}" destId="{A1284AA2-DC65-4325-A336-1CF88A43C551}" srcOrd="2" destOrd="0" presId="urn:microsoft.com/office/officeart/2005/8/layout/orgChart1"/>
    <dgm:cxn modelId="{70BFB030-0509-420C-8A48-7BA981949A1D}" type="presParOf" srcId="{29741E40-9F7D-41AE-8FF6-36003593D57F}" destId="{896BF383-7EF0-4C0F-957C-EB6A9E7128A7}"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E05A73-45B8-4E37-9AED-BA33D901D96F}">
      <dsp:nvSpPr>
        <dsp:cNvPr id="0" name=""/>
        <dsp:cNvSpPr/>
      </dsp:nvSpPr>
      <dsp:spPr>
        <a:xfrm>
          <a:off x="3486931" y="1635112"/>
          <a:ext cx="1255737" cy="1255737"/>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CN" sz="1500" kern="1200" dirty="0" smtClean="0"/>
            <a:t>Common options </a:t>
          </a:r>
          <a:endParaRPr lang="zh-CN" altLang="en-US" sz="1500" kern="1200" dirty="0"/>
        </a:p>
      </dsp:txBody>
      <dsp:txXfrm>
        <a:off x="3486931" y="1635112"/>
        <a:ext cx="1255737" cy="1255737"/>
      </dsp:txXfrm>
    </dsp:sp>
    <dsp:sp modelId="{484068D7-965E-4A5C-A67D-C04AF6185D9A}">
      <dsp:nvSpPr>
        <dsp:cNvPr id="0" name=""/>
        <dsp:cNvSpPr/>
      </dsp:nvSpPr>
      <dsp:spPr>
        <a:xfrm rot="16200000">
          <a:off x="3926349" y="1432929"/>
          <a:ext cx="376900" cy="27465"/>
        </a:xfrm>
        <a:custGeom>
          <a:avLst/>
          <a:gdLst/>
          <a:ahLst/>
          <a:cxnLst/>
          <a:rect l="0" t="0" r="0" b="0"/>
          <a:pathLst>
            <a:path>
              <a:moveTo>
                <a:pt x="0" y="13732"/>
              </a:moveTo>
              <a:lnTo>
                <a:pt x="376900" y="1373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6200000">
        <a:off x="4105377" y="1437239"/>
        <a:ext cx="18845" cy="18845"/>
      </dsp:txXfrm>
    </dsp:sp>
    <dsp:sp modelId="{4A7C1DC3-BC8F-486D-BB42-D1A699F1F8FA}">
      <dsp:nvSpPr>
        <dsp:cNvPr id="0" name=""/>
        <dsp:cNvSpPr/>
      </dsp:nvSpPr>
      <dsp:spPr>
        <a:xfrm>
          <a:off x="3486931" y="2474"/>
          <a:ext cx="1255737" cy="125573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CN" sz="1000" kern="1200" dirty="0" smtClean="0"/>
            <a:t>E-mail</a:t>
          </a:r>
          <a:endParaRPr lang="zh-CN" altLang="en-US" sz="1000" kern="1200" dirty="0"/>
        </a:p>
      </dsp:txBody>
      <dsp:txXfrm>
        <a:off x="3486931" y="2474"/>
        <a:ext cx="1255737" cy="1255737"/>
      </dsp:txXfrm>
    </dsp:sp>
    <dsp:sp modelId="{2C5AFFE3-4DD6-49DB-9A73-89BC33591414}">
      <dsp:nvSpPr>
        <dsp:cNvPr id="0" name=""/>
        <dsp:cNvSpPr/>
      </dsp:nvSpPr>
      <dsp:spPr>
        <a:xfrm rot="19800000">
          <a:off x="4633302" y="1841089"/>
          <a:ext cx="376900" cy="27465"/>
        </a:xfrm>
        <a:custGeom>
          <a:avLst/>
          <a:gdLst/>
          <a:ahLst/>
          <a:cxnLst/>
          <a:rect l="0" t="0" r="0" b="0"/>
          <a:pathLst>
            <a:path>
              <a:moveTo>
                <a:pt x="0" y="13732"/>
              </a:moveTo>
              <a:lnTo>
                <a:pt x="376900" y="1373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9800000">
        <a:off x="4812330" y="1845399"/>
        <a:ext cx="18845" cy="18845"/>
      </dsp:txXfrm>
    </dsp:sp>
    <dsp:sp modelId="{D9AC4BAE-E2DA-439D-AB12-107E39D0E058}">
      <dsp:nvSpPr>
        <dsp:cNvPr id="0" name=""/>
        <dsp:cNvSpPr/>
      </dsp:nvSpPr>
      <dsp:spPr>
        <a:xfrm>
          <a:off x="4900837" y="818793"/>
          <a:ext cx="1255737" cy="125573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CN" sz="1000" kern="1200" dirty="0" smtClean="0"/>
            <a:t>Mobile messaging service </a:t>
          </a:r>
          <a:endParaRPr lang="zh-CN" altLang="en-US" sz="1000" kern="1200" dirty="0"/>
        </a:p>
      </dsp:txBody>
      <dsp:txXfrm>
        <a:off x="4900837" y="818793"/>
        <a:ext cx="1255737" cy="1255737"/>
      </dsp:txXfrm>
    </dsp:sp>
    <dsp:sp modelId="{609C9FF8-0222-4B30-AC58-C57CC41F9EBF}">
      <dsp:nvSpPr>
        <dsp:cNvPr id="0" name=""/>
        <dsp:cNvSpPr/>
      </dsp:nvSpPr>
      <dsp:spPr>
        <a:xfrm rot="1800000">
          <a:off x="4633302" y="2657408"/>
          <a:ext cx="376900" cy="27465"/>
        </a:xfrm>
        <a:custGeom>
          <a:avLst/>
          <a:gdLst/>
          <a:ahLst/>
          <a:cxnLst/>
          <a:rect l="0" t="0" r="0" b="0"/>
          <a:pathLst>
            <a:path>
              <a:moveTo>
                <a:pt x="0" y="13732"/>
              </a:moveTo>
              <a:lnTo>
                <a:pt x="376900" y="1373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00000">
        <a:off x="4812330" y="2661718"/>
        <a:ext cx="18845" cy="18845"/>
      </dsp:txXfrm>
    </dsp:sp>
    <dsp:sp modelId="{19B11CB8-96E1-447B-AE1A-0ECC76A0B829}">
      <dsp:nvSpPr>
        <dsp:cNvPr id="0" name=""/>
        <dsp:cNvSpPr/>
      </dsp:nvSpPr>
      <dsp:spPr>
        <a:xfrm>
          <a:off x="4900837" y="2451431"/>
          <a:ext cx="1255737" cy="125573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CN" sz="1000" kern="1200" dirty="0" smtClean="0"/>
            <a:t>IP-based Multimedia </a:t>
          </a:r>
          <a:endParaRPr lang="zh-CN" altLang="en-US" sz="1000" kern="1200" dirty="0"/>
        </a:p>
      </dsp:txBody>
      <dsp:txXfrm>
        <a:off x="4900837" y="2451431"/>
        <a:ext cx="1255737" cy="1255737"/>
      </dsp:txXfrm>
    </dsp:sp>
    <dsp:sp modelId="{46719C6C-DD3A-4795-BC50-477775D8F6C3}">
      <dsp:nvSpPr>
        <dsp:cNvPr id="0" name=""/>
        <dsp:cNvSpPr/>
      </dsp:nvSpPr>
      <dsp:spPr>
        <a:xfrm rot="5400000">
          <a:off x="3926349" y="3065567"/>
          <a:ext cx="376900" cy="27465"/>
        </a:xfrm>
        <a:custGeom>
          <a:avLst/>
          <a:gdLst/>
          <a:ahLst/>
          <a:cxnLst/>
          <a:rect l="0" t="0" r="0" b="0"/>
          <a:pathLst>
            <a:path>
              <a:moveTo>
                <a:pt x="0" y="13732"/>
              </a:moveTo>
              <a:lnTo>
                <a:pt x="376900" y="1373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105377" y="3069878"/>
        <a:ext cx="18845" cy="18845"/>
      </dsp:txXfrm>
    </dsp:sp>
    <dsp:sp modelId="{F780D3D0-68A0-4CAE-9038-0FB3BCBDF223}">
      <dsp:nvSpPr>
        <dsp:cNvPr id="0" name=""/>
        <dsp:cNvSpPr/>
      </dsp:nvSpPr>
      <dsp:spPr>
        <a:xfrm>
          <a:off x="3486931" y="3267751"/>
          <a:ext cx="1255737" cy="125573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CN" sz="1000" kern="1200" dirty="0" smtClean="0"/>
            <a:t>Any information technologies </a:t>
          </a:r>
          <a:endParaRPr lang="zh-CN" altLang="en-US" sz="1000" kern="1200" dirty="0"/>
        </a:p>
      </dsp:txBody>
      <dsp:txXfrm>
        <a:off x="3486931" y="3267751"/>
        <a:ext cx="1255737" cy="1255737"/>
      </dsp:txXfrm>
    </dsp:sp>
    <dsp:sp modelId="{9232975D-9CE6-4467-B24B-194F4796F6AB}">
      <dsp:nvSpPr>
        <dsp:cNvPr id="0" name=""/>
        <dsp:cNvSpPr/>
      </dsp:nvSpPr>
      <dsp:spPr>
        <a:xfrm rot="9000000">
          <a:off x="3219396" y="2657408"/>
          <a:ext cx="376900" cy="27465"/>
        </a:xfrm>
        <a:custGeom>
          <a:avLst/>
          <a:gdLst/>
          <a:ahLst/>
          <a:cxnLst/>
          <a:rect l="0" t="0" r="0" b="0"/>
          <a:pathLst>
            <a:path>
              <a:moveTo>
                <a:pt x="0" y="13732"/>
              </a:moveTo>
              <a:lnTo>
                <a:pt x="376900" y="1373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9000000">
        <a:off x="3398424" y="2661718"/>
        <a:ext cx="18845" cy="18845"/>
      </dsp:txXfrm>
    </dsp:sp>
    <dsp:sp modelId="{791EF390-B68E-4622-ACC8-EFAAE320436F}">
      <dsp:nvSpPr>
        <dsp:cNvPr id="0" name=""/>
        <dsp:cNvSpPr/>
      </dsp:nvSpPr>
      <dsp:spPr>
        <a:xfrm>
          <a:off x="2073025" y="2451431"/>
          <a:ext cx="1255737" cy="125573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CN" sz="1000" kern="1200" dirty="0" smtClean="0"/>
            <a:t>Phone call</a:t>
          </a:r>
          <a:endParaRPr lang="zh-CN" altLang="en-US" sz="1000" kern="1200" dirty="0"/>
        </a:p>
      </dsp:txBody>
      <dsp:txXfrm>
        <a:off x="2073025" y="2451431"/>
        <a:ext cx="1255737" cy="1255737"/>
      </dsp:txXfrm>
    </dsp:sp>
    <dsp:sp modelId="{891A7B20-2FCF-41E3-9802-84F12BA39F02}">
      <dsp:nvSpPr>
        <dsp:cNvPr id="0" name=""/>
        <dsp:cNvSpPr/>
      </dsp:nvSpPr>
      <dsp:spPr>
        <a:xfrm rot="12600000">
          <a:off x="3219396" y="1841089"/>
          <a:ext cx="376900" cy="27465"/>
        </a:xfrm>
        <a:custGeom>
          <a:avLst/>
          <a:gdLst/>
          <a:ahLst/>
          <a:cxnLst/>
          <a:rect l="0" t="0" r="0" b="0"/>
          <a:pathLst>
            <a:path>
              <a:moveTo>
                <a:pt x="0" y="13732"/>
              </a:moveTo>
              <a:lnTo>
                <a:pt x="376900" y="1373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2600000">
        <a:off x="3398424" y="1845399"/>
        <a:ext cx="18845" cy="18845"/>
      </dsp:txXfrm>
    </dsp:sp>
    <dsp:sp modelId="{8AACA691-42B3-4BB2-8A7F-BE250C09D1E1}">
      <dsp:nvSpPr>
        <dsp:cNvPr id="0" name=""/>
        <dsp:cNvSpPr/>
      </dsp:nvSpPr>
      <dsp:spPr>
        <a:xfrm>
          <a:off x="2073025" y="818793"/>
          <a:ext cx="1255737" cy="125573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CN" sz="1000" kern="1200" dirty="0" smtClean="0"/>
            <a:t>VoIP</a:t>
          </a:r>
          <a:endParaRPr lang="zh-CN" altLang="en-US" sz="1000" kern="1200" dirty="0"/>
        </a:p>
      </dsp:txBody>
      <dsp:txXfrm>
        <a:off x="2073025" y="818793"/>
        <a:ext cx="1255737" cy="12557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E3350B-9E41-43B3-B4B9-F3A41BECD7DD}">
      <dsp:nvSpPr>
        <dsp:cNvPr id="0" name=""/>
        <dsp:cNvSpPr/>
      </dsp:nvSpPr>
      <dsp:spPr>
        <a:xfrm>
          <a:off x="3520082" y="1668264"/>
          <a:ext cx="1189434" cy="118943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dirty="0" smtClean="0">
              <a:solidFill>
                <a:schemeClr val="bg2"/>
              </a:solidFill>
            </a:rPr>
            <a:t>Toolkits for countering spam</a:t>
          </a:r>
          <a:endParaRPr lang="zh-CN" altLang="en-US" sz="1200" kern="1200" dirty="0">
            <a:solidFill>
              <a:schemeClr val="bg2"/>
            </a:solidFill>
          </a:endParaRPr>
        </a:p>
      </dsp:txBody>
      <dsp:txXfrm>
        <a:off x="3520082" y="1668264"/>
        <a:ext cx="1189434" cy="1189434"/>
      </dsp:txXfrm>
    </dsp:sp>
    <dsp:sp modelId="{F917B1E1-2E04-43DA-8CFB-768E9B5573F0}">
      <dsp:nvSpPr>
        <dsp:cNvPr id="0" name=""/>
        <dsp:cNvSpPr/>
      </dsp:nvSpPr>
      <dsp:spPr>
        <a:xfrm rot="16200000">
          <a:off x="3988740" y="1235348"/>
          <a:ext cx="252118" cy="40440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16200000">
        <a:off x="3988740" y="1235348"/>
        <a:ext cx="252118" cy="404407"/>
      </dsp:txXfrm>
    </dsp:sp>
    <dsp:sp modelId="{B157B36A-428D-484F-BD85-C3DC8637064A}">
      <dsp:nvSpPr>
        <dsp:cNvPr id="0" name=""/>
        <dsp:cNvSpPr/>
      </dsp:nvSpPr>
      <dsp:spPr>
        <a:xfrm>
          <a:off x="3520082" y="3134"/>
          <a:ext cx="1189434" cy="118943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baseline="0" dirty="0" smtClean="0">
              <a:solidFill>
                <a:schemeClr val="bg2"/>
              </a:solidFill>
              <a:ea typeface="宋体" charset="-122"/>
            </a:rPr>
            <a:t>Regulation</a:t>
          </a:r>
          <a:endParaRPr lang="zh-CN" altLang="en-US" sz="1200" kern="1200" baseline="0" dirty="0">
            <a:solidFill>
              <a:schemeClr val="bg2"/>
            </a:solidFill>
          </a:endParaRPr>
        </a:p>
      </dsp:txBody>
      <dsp:txXfrm>
        <a:off x="3520082" y="3134"/>
        <a:ext cx="1189434" cy="1189434"/>
      </dsp:txXfrm>
    </dsp:sp>
    <dsp:sp modelId="{1C963073-E714-4F60-8DC4-808688BB1A31}">
      <dsp:nvSpPr>
        <dsp:cNvPr id="0" name=""/>
        <dsp:cNvSpPr/>
      </dsp:nvSpPr>
      <dsp:spPr>
        <a:xfrm rot="19800000">
          <a:off x="4703583" y="1648062"/>
          <a:ext cx="252118" cy="40440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19800000">
        <a:off x="4703583" y="1648062"/>
        <a:ext cx="252118" cy="404407"/>
      </dsp:txXfrm>
    </dsp:sp>
    <dsp:sp modelId="{1EAD4375-FF2C-438A-8336-B9244989A6D9}">
      <dsp:nvSpPr>
        <dsp:cNvPr id="0" name=""/>
        <dsp:cNvSpPr/>
      </dsp:nvSpPr>
      <dsp:spPr>
        <a:xfrm>
          <a:off x="4962127" y="835699"/>
          <a:ext cx="1189434" cy="118943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baseline="0" dirty="0" smtClean="0">
              <a:solidFill>
                <a:schemeClr val="bg2"/>
              </a:solidFill>
              <a:ea typeface="宋体" charset="-122"/>
            </a:rPr>
            <a:t>Enforcement</a:t>
          </a:r>
          <a:endParaRPr lang="zh-CN" altLang="en-US" sz="1200" kern="1200" baseline="0" dirty="0">
            <a:solidFill>
              <a:schemeClr val="bg2"/>
            </a:solidFill>
          </a:endParaRPr>
        </a:p>
      </dsp:txBody>
      <dsp:txXfrm>
        <a:off x="4962127" y="835699"/>
        <a:ext cx="1189434" cy="1189434"/>
      </dsp:txXfrm>
    </dsp:sp>
    <dsp:sp modelId="{3E656CBE-5E16-4727-8808-DBEF4345512B}">
      <dsp:nvSpPr>
        <dsp:cNvPr id="0" name=""/>
        <dsp:cNvSpPr/>
      </dsp:nvSpPr>
      <dsp:spPr>
        <a:xfrm rot="1800000">
          <a:off x="4703583" y="2473492"/>
          <a:ext cx="252118" cy="40440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1800000">
        <a:off x="4703583" y="2473492"/>
        <a:ext cx="252118" cy="404407"/>
      </dsp:txXfrm>
    </dsp:sp>
    <dsp:sp modelId="{6CBAB7C5-267B-40BB-88CD-19B11229CA45}">
      <dsp:nvSpPr>
        <dsp:cNvPr id="0" name=""/>
        <dsp:cNvSpPr/>
      </dsp:nvSpPr>
      <dsp:spPr>
        <a:xfrm>
          <a:off x="4962127" y="2500829"/>
          <a:ext cx="1189434" cy="118943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baseline="0" dirty="0" smtClean="0">
              <a:solidFill>
                <a:schemeClr val="bg2"/>
              </a:solidFill>
              <a:ea typeface="宋体" charset="-122"/>
            </a:rPr>
            <a:t>Industry driven initiatives</a:t>
          </a:r>
          <a:endParaRPr lang="zh-CN" altLang="en-US" sz="1200" kern="1200" baseline="0" dirty="0">
            <a:solidFill>
              <a:schemeClr val="bg2"/>
            </a:solidFill>
          </a:endParaRPr>
        </a:p>
      </dsp:txBody>
      <dsp:txXfrm>
        <a:off x="4962127" y="2500829"/>
        <a:ext cx="1189434" cy="1189434"/>
      </dsp:txXfrm>
    </dsp:sp>
    <dsp:sp modelId="{9136F8FD-69CD-44E9-A208-6BBA36B1F8BC}">
      <dsp:nvSpPr>
        <dsp:cNvPr id="0" name=""/>
        <dsp:cNvSpPr/>
      </dsp:nvSpPr>
      <dsp:spPr>
        <a:xfrm rot="5400000">
          <a:off x="3988740" y="2886207"/>
          <a:ext cx="252118" cy="40440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5400000">
        <a:off x="3988740" y="2886207"/>
        <a:ext cx="252118" cy="404407"/>
      </dsp:txXfrm>
    </dsp:sp>
    <dsp:sp modelId="{407D1A42-E31A-4D8F-BD4F-D4307D707472}">
      <dsp:nvSpPr>
        <dsp:cNvPr id="0" name=""/>
        <dsp:cNvSpPr/>
      </dsp:nvSpPr>
      <dsp:spPr>
        <a:xfrm>
          <a:off x="3520082" y="3333394"/>
          <a:ext cx="1189434" cy="1189434"/>
        </a:xfrm>
        <a:prstGeom prst="ellipse">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smtClean="0">
              <a:solidFill>
                <a:srgbClr val="FF0000"/>
              </a:solidFill>
              <a:ea typeface="宋体" charset="-122"/>
            </a:rPr>
            <a:t>Technical solutions</a:t>
          </a:r>
          <a:endParaRPr lang="zh-CN" altLang="en-US" sz="1200" kern="1200">
            <a:solidFill>
              <a:srgbClr val="FF0000"/>
            </a:solidFill>
          </a:endParaRPr>
        </a:p>
      </dsp:txBody>
      <dsp:txXfrm>
        <a:off x="3520082" y="3333394"/>
        <a:ext cx="1189434" cy="1189434"/>
      </dsp:txXfrm>
    </dsp:sp>
    <dsp:sp modelId="{3470D701-69D9-4210-B49A-F6445EDD203C}">
      <dsp:nvSpPr>
        <dsp:cNvPr id="0" name=""/>
        <dsp:cNvSpPr/>
      </dsp:nvSpPr>
      <dsp:spPr>
        <a:xfrm rot="9000000">
          <a:off x="3273897" y="2473492"/>
          <a:ext cx="252118" cy="40440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9000000">
        <a:off x="3273897" y="2473492"/>
        <a:ext cx="252118" cy="404407"/>
      </dsp:txXfrm>
    </dsp:sp>
    <dsp:sp modelId="{1DF5498D-3F33-4F0E-8CD9-CA3CEDBA993A}">
      <dsp:nvSpPr>
        <dsp:cNvPr id="0" name=""/>
        <dsp:cNvSpPr/>
      </dsp:nvSpPr>
      <dsp:spPr>
        <a:xfrm>
          <a:off x="2078037" y="2500829"/>
          <a:ext cx="1189434" cy="118943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baseline="0" smtClean="0">
              <a:solidFill>
                <a:schemeClr val="bg2"/>
              </a:solidFill>
              <a:ea typeface="宋体" charset="-122"/>
            </a:rPr>
            <a:t>Education and awareness</a:t>
          </a:r>
          <a:endParaRPr lang="zh-CN" altLang="en-US" sz="1200" kern="1200" baseline="0">
            <a:solidFill>
              <a:schemeClr val="bg2"/>
            </a:solidFill>
          </a:endParaRPr>
        </a:p>
      </dsp:txBody>
      <dsp:txXfrm>
        <a:off x="2078037" y="2500829"/>
        <a:ext cx="1189434" cy="1189434"/>
      </dsp:txXfrm>
    </dsp:sp>
    <dsp:sp modelId="{A8D03339-5668-4CF6-995D-B96C3C2768CC}">
      <dsp:nvSpPr>
        <dsp:cNvPr id="0" name=""/>
        <dsp:cNvSpPr/>
      </dsp:nvSpPr>
      <dsp:spPr>
        <a:xfrm rot="12600000">
          <a:off x="3273897" y="1648062"/>
          <a:ext cx="252118" cy="40440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12600000">
        <a:off x="3273897" y="1648062"/>
        <a:ext cx="252118" cy="404407"/>
      </dsp:txXfrm>
    </dsp:sp>
    <dsp:sp modelId="{63CD9CCE-882A-4323-8A9B-6982BFBF2E4C}">
      <dsp:nvSpPr>
        <dsp:cNvPr id="0" name=""/>
        <dsp:cNvSpPr/>
      </dsp:nvSpPr>
      <dsp:spPr>
        <a:xfrm>
          <a:off x="2078037" y="835699"/>
          <a:ext cx="1189434" cy="118943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baseline="0" dirty="0" smtClean="0">
              <a:solidFill>
                <a:schemeClr val="bg2"/>
              </a:solidFill>
              <a:ea typeface="宋体" charset="-122"/>
            </a:rPr>
            <a:t>Co-operative partnerships </a:t>
          </a:r>
          <a:endParaRPr lang="zh-CN" altLang="en-US" sz="1200" kern="1200" baseline="0" dirty="0">
            <a:solidFill>
              <a:schemeClr val="bg2"/>
            </a:solidFill>
          </a:endParaRPr>
        </a:p>
      </dsp:txBody>
      <dsp:txXfrm>
        <a:off x="2078037" y="835699"/>
        <a:ext cx="1189434" cy="11894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BBDD81-95A0-4555-A527-8B3779BA0649}">
      <dsp:nvSpPr>
        <dsp:cNvPr id="0" name=""/>
        <dsp:cNvSpPr/>
      </dsp:nvSpPr>
      <dsp:spPr>
        <a:xfrm>
          <a:off x="1709768" y="1072057"/>
          <a:ext cx="2485119" cy="248511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chemeClr val="bg1"/>
              </a:solidFill>
            </a:rPr>
            <a:t>System evaluation</a:t>
          </a:r>
          <a:endParaRPr lang="zh-CN" altLang="en-US" sz="1800" b="1" kern="1200" dirty="0">
            <a:solidFill>
              <a:schemeClr val="bg1"/>
            </a:solidFill>
          </a:endParaRPr>
        </a:p>
      </dsp:txBody>
      <dsp:txXfrm>
        <a:off x="1709768" y="1072057"/>
        <a:ext cx="2485119" cy="2485119"/>
      </dsp:txXfrm>
    </dsp:sp>
    <dsp:sp modelId="{AE9C0FB4-BC76-4FBA-AD92-E3E897E4D1A0}">
      <dsp:nvSpPr>
        <dsp:cNvPr id="0" name=""/>
        <dsp:cNvSpPr/>
      </dsp:nvSpPr>
      <dsp:spPr>
        <a:xfrm>
          <a:off x="2331048" y="76671"/>
          <a:ext cx="1242559" cy="124255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smtClean="0">
              <a:solidFill>
                <a:schemeClr val="bg1"/>
              </a:solidFill>
            </a:rPr>
            <a:t>False positive</a:t>
          </a:r>
          <a:endParaRPr lang="zh-CN" altLang="en-US" sz="900" b="1" kern="1200" dirty="0">
            <a:solidFill>
              <a:schemeClr val="bg1"/>
            </a:solidFill>
          </a:endParaRPr>
        </a:p>
      </dsp:txBody>
      <dsp:txXfrm>
        <a:off x="2331048" y="76671"/>
        <a:ext cx="1242559" cy="1242559"/>
      </dsp:txXfrm>
    </dsp:sp>
    <dsp:sp modelId="{2BAB3459-F173-4E2C-BB3A-9F240686A2BC}">
      <dsp:nvSpPr>
        <dsp:cNvPr id="0" name=""/>
        <dsp:cNvSpPr/>
      </dsp:nvSpPr>
      <dsp:spPr>
        <a:xfrm>
          <a:off x="3868588" y="1193760"/>
          <a:ext cx="1242559" cy="124255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smtClean="0">
              <a:solidFill>
                <a:schemeClr val="bg1"/>
              </a:solidFill>
            </a:rPr>
            <a:t>False negative</a:t>
          </a:r>
          <a:endParaRPr lang="zh-CN" altLang="en-US" sz="900" b="1" kern="1200" dirty="0">
            <a:solidFill>
              <a:schemeClr val="bg1"/>
            </a:solidFill>
          </a:endParaRPr>
        </a:p>
      </dsp:txBody>
      <dsp:txXfrm>
        <a:off x="3868588" y="1193760"/>
        <a:ext cx="1242559" cy="1242559"/>
      </dsp:txXfrm>
    </dsp:sp>
    <dsp:sp modelId="{C8866658-32E0-4ED1-83EA-895611ED030B}">
      <dsp:nvSpPr>
        <dsp:cNvPr id="0" name=""/>
        <dsp:cNvSpPr/>
      </dsp:nvSpPr>
      <dsp:spPr>
        <a:xfrm>
          <a:off x="3281300" y="3001248"/>
          <a:ext cx="1242559" cy="124255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smtClean="0">
              <a:solidFill>
                <a:schemeClr val="bg1"/>
              </a:solidFill>
            </a:rPr>
            <a:t>Cost</a:t>
          </a:r>
          <a:endParaRPr lang="zh-CN" altLang="en-US" sz="900" b="1" kern="1200" dirty="0">
            <a:solidFill>
              <a:schemeClr val="bg1"/>
            </a:solidFill>
          </a:endParaRPr>
        </a:p>
      </dsp:txBody>
      <dsp:txXfrm>
        <a:off x="3281300" y="3001248"/>
        <a:ext cx="1242559" cy="1242559"/>
      </dsp:txXfrm>
    </dsp:sp>
    <dsp:sp modelId="{79589446-12AE-45F7-B23C-B2D59D9924DD}">
      <dsp:nvSpPr>
        <dsp:cNvPr id="0" name=""/>
        <dsp:cNvSpPr/>
      </dsp:nvSpPr>
      <dsp:spPr>
        <a:xfrm>
          <a:off x="1380795" y="3001248"/>
          <a:ext cx="1242559" cy="124255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smtClean="0">
              <a:solidFill>
                <a:schemeClr val="bg1"/>
              </a:solidFill>
            </a:rPr>
            <a:t>Interoperability</a:t>
          </a:r>
          <a:endParaRPr lang="zh-CN" altLang="en-US" sz="900" b="1" kern="1200" dirty="0">
            <a:solidFill>
              <a:schemeClr val="bg1"/>
            </a:solidFill>
          </a:endParaRPr>
        </a:p>
      </dsp:txBody>
      <dsp:txXfrm>
        <a:off x="1380795" y="3001248"/>
        <a:ext cx="1242559" cy="1242559"/>
      </dsp:txXfrm>
    </dsp:sp>
    <dsp:sp modelId="{C7E3DB83-8B57-457D-ABCC-ECB1E30BF3A2}">
      <dsp:nvSpPr>
        <dsp:cNvPr id="0" name=""/>
        <dsp:cNvSpPr/>
      </dsp:nvSpPr>
      <dsp:spPr>
        <a:xfrm>
          <a:off x="793507" y="1193760"/>
          <a:ext cx="1242559" cy="124255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smtClean="0">
              <a:solidFill>
                <a:schemeClr val="bg1"/>
              </a:solidFill>
            </a:rPr>
            <a:t>Conformance </a:t>
          </a:r>
          <a:endParaRPr lang="zh-CN" altLang="en-US" sz="900" b="1" kern="1200" dirty="0">
            <a:solidFill>
              <a:schemeClr val="bg1"/>
            </a:solidFill>
          </a:endParaRPr>
        </a:p>
      </dsp:txBody>
      <dsp:txXfrm>
        <a:off x="793507" y="1193760"/>
        <a:ext cx="1242559" cy="124255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147EE0-163C-4F81-AB50-FA5E51CD59EF}">
      <dsp:nvSpPr>
        <dsp:cNvPr id="0" name=""/>
        <dsp:cNvSpPr/>
      </dsp:nvSpPr>
      <dsp:spPr>
        <a:xfrm>
          <a:off x="1796724" y="1194897"/>
          <a:ext cx="1518766" cy="1313794"/>
        </a:xfrm>
        <a:prstGeom prst="hexagon">
          <a:avLst>
            <a:gd name="adj" fmla="val 2857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en-US" sz="1100" kern="1200" dirty="0" smtClean="0"/>
            <a:t>typical types of IP multimedia spam</a:t>
          </a:r>
          <a:endParaRPr lang="zh-CN" altLang="en-US" sz="1100" kern="1200" dirty="0"/>
        </a:p>
      </dsp:txBody>
      <dsp:txXfrm>
        <a:off x="1796724" y="1194897"/>
        <a:ext cx="1518766" cy="1313794"/>
      </dsp:txXfrm>
    </dsp:sp>
    <dsp:sp modelId="{F831EB85-DBF3-41BA-9D08-02914F4A1966}">
      <dsp:nvSpPr>
        <dsp:cNvPr id="0" name=""/>
        <dsp:cNvSpPr/>
      </dsp:nvSpPr>
      <dsp:spPr>
        <a:xfrm>
          <a:off x="2747763" y="566335"/>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B2C7C-EA13-4D65-95BF-4E85515420CD}">
      <dsp:nvSpPr>
        <dsp:cNvPr id="0" name=""/>
        <dsp:cNvSpPr/>
      </dsp:nvSpPr>
      <dsp:spPr>
        <a:xfrm>
          <a:off x="1936624" y="0"/>
          <a:ext cx="1244618" cy="1076741"/>
        </a:xfrm>
        <a:prstGeom prst="hexagon">
          <a:avLst>
            <a:gd name="adj" fmla="val 2857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en-US" sz="1100" kern="1200" dirty="0" smtClean="0"/>
            <a:t>VoIP spam</a:t>
          </a:r>
          <a:endParaRPr lang="zh-CN" altLang="en-US" sz="1100" kern="1200" dirty="0"/>
        </a:p>
      </dsp:txBody>
      <dsp:txXfrm>
        <a:off x="1936624" y="0"/>
        <a:ext cx="1244618" cy="1076741"/>
      </dsp:txXfrm>
    </dsp:sp>
    <dsp:sp modelId="{104E6978-7F3D-4702-BAA8-70EAAFD873E3}">
      <dsp:nvSpPr>
        <dsp:cNvPr id="0" name=""/>
        <dsp:cNvSpPr/>
      </dsp:nvSpPr>
      <dsp:spPr>
        <a:xfrm>
          <a:off x="3416529" y="1489362"/>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2B66D-A73A-4903-9B2D-BB955E36657B}">
      <dsp:nvSpPr>
        <dsp:cNvPr id="0" name=""/>
        <dsp:cNvSpPr/>
      </dsp:nvSpPr>
      <dsp:spPr>
        <a:xfrm>
          <a:off x="3078084" y="662268"/>
          <a:ext cx="1244618" cy="1076741"/>
        </a:xfrm>
        <a:prstGeom prst="hexagon">
          <a:avLst>
            <a:gd name="adj" fmla="val 2857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en-US" sz="1100" kern="1200" dirty="0" smtClean="0"/>
            <a:t>IP multimedia message spam</a:t>
          </a:r>
          <a:endParaRPr lang="zh-CN" altLang="en-US" sz="1100" kern="1200" dirty="0"/>
        </a:p>
      </dsp:txBody>
      <dsp:txXfrm>
        <a:off x="3078084" y="662268"/>
        <a:ext cx="1244618" cy="1076741"/>
      </dsp:txXfrm>
    </dsp:sp>
    <dsp:sp modelId="{61A6FF0F-F882-4292-A0EA-BF0700923F2A}">
      <dsp:nvSpPr>
        <dsp:cNvPr id="0" name=""/>
        <dsp:cNvSpPr/>
      </dsp:nvSpPr>
      <dsp:spPr>
        <a:xfrm>
          <a:off x="2951961" y="2531286"/>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1F5CE-8181-4FD6-B6A3-CA9E883A9071}">
      <dsp:nvSpPr>
        <dsp:cNvPr id="0" name=""/>
        <dsp:cNvSpPr/>
      </dsp:nvSpPr>
      <dsp:spPr>
        <a:xfrm>
          <a:off x="3078084" y="1964209"/>
          <a:ext cx="1244618" cy="1076741"/>
        </a:xfrm>
        <a:prstGeom prst="hexagon">
          <a:avLst>
            <a:gd name="adj" fmla="val 2857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en-US" sz="1100" kern="1200" dirty="0" smtClean="0"/>
            <a:t>Instant messaging spam</a:t>
          </a:r>
          <a:endParaRPr lang="zh-CN" altLang="en-US" sz="1100" kern="1200" dirty="0"/>
        </a:p>
      </dsp:txBody>
      <dsp:txXfrm>
        <a:off x="3078084" y="1964209"/>
        <a:ext cx="1244618" cy="1076741"/>
      </dsp:txXfrm>
    </dsp:sp>
    <dsp:sp modelId="{0FF6A9A5-DC85-4029-879E-6A10426DFD94}">
      <dsp:nvSpPr>
        <dsp:cNvPr id="0" name=""/>
        <dsp:cNvSpPr/>
      </dsp:nvSpPr>
      <dsp:spPr>
        <a:xfrm>
          <a:off x="1799550" y="2639441"/>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10F822-2739-4ACC-91B5-FBFE4A91077E}">
      <dsp:nvSpPr>
        <dsp:cNvPr id="0" name=""/>
        <dsp:cNvSpPr/>
      </dsp:nvSpPr>
      <dsp:spPr>
        <a:xfrm>
          <a:off x="1936624" y="2627218"/>
          <a:ext cx="1244618" cy="1076741"/>
        </a:xfrm>
        <a:prstGeom prst="hexagon">
          <a:avLst>
            <a:gd name="adj" fmla="val 2857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en-US" sz="1100" kern="1200" dirty="0" smtClean="0"/>
            <a:t>Chat spam</a:t>
          </a:r>
          <a:endParaRPr lang="zh-CN" altLang="en-US" sz="1100" kern="1200" dirty="0"/>
        </a:p>
      </dsp:txBody>
      <dsp:txXfrm>
        <a:off x="1936624" y="2627218"/>
        <a:ext cx="1244618" cy="1076741"/>
      </dsp:txXfrm>
    </dsp:sp>
    <dsp:sp modelId="{F0120534-4EB1-49B9-B9C6-8E122E91AAB6}">
      <dsp:nvSpPr>
        <dsp:cNvPr id="0" name=""/>
        <dsp:cNvSpPr/>
      </dsp:nvSpPr>
      <dsp:spPr>
        <a:xfrm>
          <a:off x="1119832" y="1716785"/>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26DDB-9395-4DA3-9164-ED804E671051}">
      <dsp:nvSpPr>
        <dsp:cNvPr id="0" name=""/>
        <dsp:cNvSpPr/>
      </dsp:nvSpPr>
      <dsp:spPr>
        <a:xfrm>
          <a:off x="789865" y="1964950"/>
          <a:ext cx="1244618" cy="1076741"/>
        </a:xfrm>
        <a:prstGeom prst="hexagon">
          <a:avLst>
            <a:gd name="adj" fmla="val 2857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en-US" sz="1100" kern="1200" dirty="0" smtClean="0"/>
            <a:t>Multimodal spam</a:t>
          </a:r>
          <a:endParaRPr lang="zh-CN" altLang="en-US" sz="1100" kern="1200" dirty="0"/>
        </a:p>
      </dsp:txBody>
      <dsp:txXfrm>
        <a:off x="789865" y="1964950"/>
        <a:ext cx="1244618" cy="1076741"/>
      </dsp:txXfrm>
    </dsp:sp>
    <dsp:sp modelId="{948C4438-CFDC-4073-9878-39293B857086}">
      <dsp:nvSpPr>
        <dsp:cNvPr id="0" name=""/>
        <dsp:cNvSpPr/>
      </dsp:nvSpPr>
      <dsp:spPr>
        <a:xfrm>
          <a:off x="789865" y="660786"/>
          <a:ext cx="1244618" cy="1076741"/>
        </a:xfrm>
        <a:prstGeom prst="hexagon">
          <a:avLst>
            <a:gd name="adj" fmla="val 2857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en-US" sz="1100" kern="1200" dirty="0" smtClean="0"/>
            <a:t>Website spam</a:t>
          </a:r>
          <a:endParaRPr lang="zh-CN" altLang="en-US" sz="1100" kern="1200" dirty="0"/>
        </a:p>
      </dsp:txBody>
      <dsp:txXfrm>
        <a:off x="789865" y="660786"/>
        <a:ext cx="1244618" cy="107674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589061-F6F5-4E9A-88A7-FD5DC6EDAFA6}">
      <dsp:nvSpPr>
        <dsp:cNvPr id="0" name=""/>
        <dsp:cNvSpPr/>
      </dsp:nvSpPr>
      <dsp:spPr>
        <a:xfrm>
          <a:off x="4006" y="1148139"/>
          <a:ext cx="2143235" cy="17677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altLang="en-US" sz="1200" kern="1200" dirty="0" smtClean="0"/>
            <a:t>Collection of target list</a:t>
          </a:r>
          <a:endParaRPr lang="zh-CN" altLang="en-US" sz="1200" kern="1200" dirty="0"/>
        </a:p>
        <a:p>
          <a:pPr marL="114300" lvl="1" indent="-114300" algn="l" defTabSz="533400">
            <a:lnSpc>
              <a:spcPct val="90000"/>
            </a:lnSpc>
            <a:spcBef>
              <a:spcPct val="0"/>
            </a:spcBef>
            <a:spcAft>
              <a:spcPct val="15000"/>
            </a:spcAft>
            <a:buChar char="••"/>
          </a:pPr>
          <a:r>
            <a:rPr lang="en-US" altLang="en-US" sz="1200" kern="1200" dirty="0" smtClean="0"/>
            <a:t>Creation and delivery of spam</a:t>
          </a:r>
          <a:endParaRPr lang="zh-CN" altLang="en-US" sz="1200" kern="1200" dirty="0"/>
        </a:p>
      </dsp:txBody>
      <dsp:txXfrm>
        <a:off x="4006" y="1148139"/>
        <a:ext cx="2143235" cy="1388923"/>
      </dsp:txXfrm>
    </dsp:sp>
    <dsp:sp modelId="{1E804809-4A73-49F8-AEF1-7F1FD7974AB0}">
      <dsp:nvSpPr>
        <dsp:cNvPr id="0" name=""/>
        <dsp:cNvSpPr/>
      </dsp:nvSpPr>
      <dsp:spPr>
        <a:xfrm>
          <a:off x="1210463" y="1576390"/>
          <a:ext cx="2352903" cy="2352903"/>
        </a:xfrm>
        <a:prstGeom prst="leftCircularArrow">
          <a:avLst>
            <a:gd name="adj1" fmla="val 3109"/>
            <a:gd name="adj2" fmla="val 382228"/>
            <a:gd name="adj3" fmla="val 2157738"/>
            <a:gd name="adj4" fmla="val 9024489"/>
            <a:gd name="adj5" fmla="val 36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184F01-0E78-401B-92B9-68864B5031BF}">
      <dsp:nvSpPr>
        <dsp:cNvPr id="0" name=""/>
        <dsp:cNvSpPr/>
      </dsp:nvSpPr>
      <dsp:spPr>
        <a:xfrm>
          <a:off x="480281" y="2537063"/>
          <a:ext cx="1905098" cy="7575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en-US" sz="1600" kern="1200" dirty="0" smtClean="0"/>
            <a:t>Creation and delivery of spam</a:t>
          </a:r>
          <a:endParaRPr lang="zh-CN" altLang="en-US" sz="1600" kern="1200" dirty="0"/>
        </a:p>
      </dsp:txBody>
      <dsp:txXfrm>
        <a:off x="480281" y="2537063"/>
        <a:ext cx="1905098" cy="757594"/>
      </dsp:txXfrm>
    </dsp:sp>
    <dsp:sp modelId="{D9908502-FB1D-45FB-B5CC-06CE05C04668}">
      <dsp:nvSpPr>
        <dsp:cNvPr id="0" name=""/>
        <dsp:cNvSpPr/>
      </dsp:nvSpPr>
      <dsp:spPr>
        <a:xfrm>
          <a:off x="2733749" y="1148139"/>
          <a:ext cx="2143235" cy="17677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altLang="en-US" sz="1200" kern="1200" dirty="0" smtClean="0"/>
            <a:t>Real-time communications</a:t>
          </a:r>
          <a:endParaRPr lang="zh-CN" altLang="en-US" sz="1200" kern="1200" dirty="0"/>
        </a:p>
        <a:p>
          <a:pPr marL="114300" lvl="1" indent="-114300" algn="l" defTabSz="533400">
            <a:lnSpc>
              <a:spcPct val="90000"/>
            </a:lnSpc>
            <a:spcBef>
              <a:spcPct val="0"/>
            </a:spcBef>
            <a:spcAft>
              <a:spcPct val="15000"/>
            </a:spcAft>
            <a:buChar char="••"/>
          </a:pPr>
          <a:r>
            <a:rPr lang="en-US" altLang="en-US" sz="1200" kern="1200" dirty="0" smtClean="0"/>
            <a:t>Difficulty of contents analysis of voice and video</a:t>
          </a:r>
          <a:endParaRPr lang="zh-CN" altLang="en-US" sz="1200" kern="1200" dirty="0"/>
        </a:p>
        <a:p>
          <a:pPr marL="114300" lvl="1" indent="-114300" algn="l" defTabSz="533400">
            <a:lnSpc>
              <a:spcPct val="90000"/>
            </a:lnSpc>
            <a:spcBef>
              <a:spcPct val="0"/>
            </a:spcBef>
            <a:spcAft>
              <a:spcPct val="15000"/>
            </a:spcAft>
            <a:buChar char="••"/>
          </a:pPr>
          <a:r>
            <a:rPr lang="en-US" altLang="en-US" sz="1200" kern="1200" dirty="0" smtClean="0"/>
            <a:t>Difficulty of spammer authentication</a:t>
          </a:r>
          <a:endParaRPr lang="zh-CN" altLang="en-US" sz="1200" kern="1200" dirty="0"/>
        </a:p>
      </dsp:txBody>
      <dsp:txXfrm>
        <a:off x="2733749" y="1526936"/>
        <a:ext cx="2143235" cy="1388923"/>
      </dsp:txXfrm>
    </dsp:sp>
    <dsp:sp modelId="{2415A5FA-0348-4E25-A7AE-84141C5FCD41}">
      <dsp:nvSpPr>
        <dsp:cNvPr id="0" name=""/>
        <dsp:cNvSpPr/>
      </dsp:nvSpPr>
      <dsp:spPr>
        <a:xfrm>
          <a:off x="3922346" y="65395"/>
          <a:ext cx="2626761" cy="2626761"/>
        </a:xfrm>
        <a:prstGeom prst="circularArrow">
          <a:avLst>
            <a:gd name="adj1" fmla="val 2785"/>
            <a:gd name="adj2" fmla="val 339782"/>
            <a:gd name="adj3" fmla="val 19484707"/>
            <a:gd name="adj4" fmla="val 12575511"/>
            <a:gd name="adj5" fmla="val 324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D83492-31BF-4CF7-94A1-4C9749ADDFAA}">
      <dsp:nvSpPr>
        <dsp:cNvPr id="0" name=""/>
        <dsp:cNvSpPr/>
      </dsp:nvSpPr>
      <dsp:spPr>
        <a:xfrm>
          <a:off x="3210024" y="769342"/>
          <a:ext cx="1905098" cy="7575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en-US" sz="1600" kern="1200" dirty="0" smtClean="0"/>
            <a:t>Detection and filtering of spam</a:t>
          </a:r>
          <a:endParaRPr lang="zh-CN" altLang="en-US" sz="1600" kern="1200" dirty="0"/>
        </a:p>
      </dsp:txBody>
      <dsp:txXfrm>
        <a:off x="3210024" y="769342"/>
        <a:ext cx="1905098" cy="757594"/>
      </dsp:txXfrm>
    </dsp:sp>
    <dsp:sp modelId="{B7D964B6-67CC-4BDA-8E16-8CD47ABB243E}">
      <dsp:nvSpPr>
        <dsp:cNvPr id="0" name=""/>
        <dsp:cNvSpPr/>
      </dsp:nvSpPr>
      <dsp:spPr>
        <a:xfrm>
          <a:off x="5463492" y="1148139"/>
          <a:ext cx="2143235" cy="17677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altLang="en-US" sz="1200" kern="1200" dirty="0" smtClean="0"/>
            <a:t>add spammer's identifier to a blacklist</a:t>
          </a:r>
          <a:endParaRPr lang="zh-CN" altLang="en-US" sz="1200" kern="1200" dirty="0"/>
        </a:p>
        <a:p>
          <a:pPr marL="114300" lvl="1" indent="-114300" algn="l" defTabSz="533400">
            <a:lnSpc>
              <a:spcPct val="90000"/>
            </a:lnSpc>
            <a:spcBef>
              <a:spcPct val="0"/>
            </a:spcBef>
            <a:spcAft>
              <a:spcPct val="15000"/>
            </a:spcAft>
            <a:buChar char="••"/>
          </a:pPr>
          <a:r>
            <a:rPr lang="en-US" altLang="en-US" sz="1200" kern="1200" dirty="0" smtClean="0"/>
            <a:t>give a bad score to the spammer</a:t>
          </a:r>
          <a:endParaRPr lang="zh-CN" altLang="en-US" sz="1200" kern="1200" dirty="0"/>
        </a:p>
        <a:p>
          <a:pPr marL="114300" lvl="1" indent="-114300" algn="l" defTabSz="533400">
            <a:lnSpc>
              <a:spcPct val="90000"/>
            </a:lnSpc>
            <a:spcBef>
              <a:spcPct val="0"/>
            </a:spcBef>
            <a:spcAft>
              <a:spcPct val="15000"/>
            </a:spcAft>
            <a:buChar char="••"/>
          </a:pPr>
          <a:r>
            <a:rPr lang="en-US" altLang="en-US" sz="1200" kern="1200" dirty="0" smtClean="0"/>
            <a:t>report illegal spam to punish spammers</a:t>
          </a:r>
          <a:endParaRPr lang="zh-CN" altLang="en-US" sz="1200" kern="1200" dirty="0"/>
        </a:p>
      </dsp:txBody>
      <dsp:txXfrm>
        <a:off x="5463492" y="1148139"/>
        <a:ext cx="2143235" cy="1388923"/>
      </dsp:txXfrm>
    </dsp:sp>
    <dsp:sp modelId="{2906DF67-6772-4F08-8AA0-835CE0515C9B}">
      <dsp:nvSpPr>
        <dsp:cNvPr id="0" name=""/>
        <dsp:cNvSpPr/>
      </dsp:nvSpPr>
      <dsp:spPr>
        <a:xfrm>
          <a:off x="5939767" y="2537063"/>
          <a:ext cx="1905098" cy="7575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en-US" sz="1600" kern="1200" dirty="0" smtClean="0"/>
            <a:t>Action for the received spam</a:t>
          </a:r>
          <a:endParaRPr lang="zh-CN" altLang="en-US" sz="1600" kern="1200" dirty="0"/>
        </a:p>
      </dsp:txBody>
      <dsp:txXfrm>
        <a:off x="5939767" y="2537063"/>
        <a:ext cx="1905098" cy="75759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45546D-0009-4A03-96D7-1C1618B3A972}">
      <dsp:nvSpPr>
        <dsp:cNvPr id="0" name=""/>
        <dsp:cNvSpPr/>
      </dsp:nvSpPr>
      <dsp:spPr>
        <a:xfrm>
          <a:off x="2550700" y="2494903"/>
          <a:ext cx="1451326" cy="145132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t>well-known mechanisms </a:t>
          </a:r>
          <a:endParaRPr lang="zh-CN" altLang="en-US" sz="1200" kern="1200" dirty="0"/>
        </a:p>
      </dsp:txBody>
      <dsp:txXfrm>
        <a:off x="2550700" y="2494903"/>
        <a:ext cx="1451326" cy="1451326"/>
      </dsp:txXfrm>
    </dsp:sp>
    <dsp:sp modelId="{6DA4944B-E630-443B-A2AD-E4EBB3090586}">
      <dsp:nvSpPr>
        <dsp:cNvPr id="0" name=""/>
        <dsp:cNvSpPr/>
      </dsp:nvSpPr>
      <dsp:spPr>
        <a:xfrm rot="10800000">
          <a:off x="510594" y="3013753"/>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99FA8-5306-48BD-9AC1-993A0C14D014}">
      <dsp:nvSpPr>
        <dsp:cNvPr id="0" name=""/>
        <dsp:cNvSpPr/>
      </dsp:nvSpPr>
      <dsp:spPr>
        <a:xfrm>
          <a:off x="2629" y="2814195"/>
          <a:ext cx="1015928" cy="8127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altLang="en-US" sz="1000" kern="1200" dirty="0" smtClean="0"/>
            <a:t>Identification filtering</a:t>
          </a:r>
          <a:endParaRPr lang="zh-CN" altLang="en-US" sz="1000" kern="1200" dirty="0"/>
        </a:p>
      </dsp:txBody>
      <dsp:txXfrm>
        <a:off x="2629" y="2814195"/>
        <a:ext cx="1015928" cy="812743"/>
      </dsp:txXfrm>
    </dsp:sp>
    <dsp:sp modelId="{0857A027-FAB4-45AE-8D88-C87B371A284C}">
      <dsp:nvSpPr>
        <dsp:cNvPr id="0" name=""/>
        <dsp:cNvSpPr/>
      </dsp:nvSpPr>
      <dsp:spPr>
        <a:xfrm rot="12342857">
          <a:off x="689030" y="2231972"/>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9E03ED-23D8-4C91-BDF3-19B432475BF4}">
      <dsp:nvSpPr>
        <dsp:cNvPr id="0" name=""/>
        <dsp:cNvSpPr/>
      </dsp:nvSpPr>
      <dsp:spPr>
        <a:xfrm>
          <a:off x="276526" y="1614173"/>
          <a:ext cx="1015928" cy="8127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altLang="en-US" sz="1000" kern="1200" dirty="0" smtClean="0"/>
            <a:t>Address masking</a:t>
          </a:r>
          <a:endParaRPr lang="zh-CN" altLang="en-US" sz="1000" kern="1200" dirty="0"/>
        </a:p>
      </dsp:txBody>
      <dsp:txXfrm>
        <a:off x="276526" y="1614173"/>
        <a:ext cx="1015928" cy="812743"/>
      </dsp:txXfrm>
    </dsp:sp>
    <dsp:sp modelId="{63EF06E6-A065-4F53-A6FA-83FDC04045C0}">
      <dsp:nvSpPr>
        <dsp:cNvPr id="0" name=""/>
        <dsp:cNvSpPr/>
      </dsp:nvSpPr>
      <dsp:spPr>
        <a:xfrm rot="13885714">
          <a:off x="1188997" y="1605033"/>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ECE56B-D112-4A99-835F-C57A9405AE6F}">
      <dsp:nvSpPr>
        <dsp:cNvPr id="0" name=""/>
        <dsp:cNvSpPr/>
      </dsp:nvSpPr>
      <dsp:spPr>
        <a:xfrm>
          <a:off x="1043970" y="651829"/>
          <a:ext cx="1015928" cy="8127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altLang="en-US" sz="1000" kern="1200" dirty="0" smtClean="0"/>
            <a:t>Human interactive proof</a:t>
          </a:r>
          <a:endParaRPr lang="zh-CN" altLang="en-US" sz="1000" kern="1200" dirty="0"/>
        </a:p>
      </dsp:txBody>
      <dsp:txXfrm>
        <a:off x="1043970" y="651829"/>
        <a:ext cx="1015928" cy="812743"/>
      </dsp:txXfrm>
    </dsp:sp>
    <dsp:sp modelId="{48063B67-E272-49BA-995C-29008D67D267}">
      <dsp:nvSpPr>
        <dsp:cNvPr id="0" name=""/>
        <dsp:cNvSpPr/>
      </dsp:nvSpPr>
      <dsp:spPr>
        <a:xfrm rot="15428571">
          <a:off x="1911471" y="1257108"/>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5D4A1D-E86A-4E21-854A-99F7BF39A259}">
      <dsp:nvSpPr>
        <dsp:cNvPr id="0" name=""/>
        <dsp:cNvSpPr/>
      </dsp:nvSpPr>
      <dsp:spPr>
        <a:xfrm>
          <a:off x="2152957" y="117769"/>
          <a:ext cx="1015928" cy="8127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altLang="en-US" sz="1000" kern="1200" smtClean="0"/>
            <a:t>Authentication by key exchange</a:t>
          </a:r>
          <a:endParaRPr lang="zh-CN" altLang="en-US" sz="1000" kern="1200" dirty="0"/>
        </a:p>
      </dsp:txBody>
      <dsp:txXfrm>
        <a:off x="2152957" y="117769"/>
        <a:ext cx="1015928" cy="812743"/>
      </dsp:txXfrm>
    </dsp:sp>
    <dsp:sp modelId="{BE9550BD-4B9A-4BB0-872F-C601EDFEFE4A}">
      <dsp:nvSpPr>
        <dsp:cNvPr id="0" name=""/>
        <dsp:cNvSpPr/>
      </dsp:nvSpPr>
      <dsp:spPr>
        <a:xfrm rot="16971429">
          <a:off x="2713356" y="1257108"/>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CD3B76-160A-47AE-BA8F-6A9332B23091}">
      <dsp:nvSpPr>
        <dsp:cNvPr id="0" name=""/>
        <dsp:cNvSpPr/>
      </dsp:nvSpPr>
      <dsp:spPr>
        <a:xfrm>
          <a:off x="3383841" y="117769"/>
          <a:ext cx="1015928" cy="8127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altLang="en-US" sz="1000" kern="1200" smtClean="0"/>
            <a:t>Network-based spam filtering</a:t>
          </a:r>
          <a:endParaRPr lang="zh-CN" altLang="en-US" sz="1000" kern="1200" dirty="0"/>
        </a:p>
      </dsp:txBody>
      <dsp:txXfrm>
        <a:off x="3383841" y="117769"/>
        <a:ext cx="1015928" cy="812743"/>
      </dsp:txXfrm>
    </dsp:sp>
    <dsp:sp modelId="{D7A28E7E-4E80-4D20-8A31-A171E1B71A11}">
      <dsp:nvSpPr>
        <dsp:cNvPr id="0" name=""/>
        <dsp:cNvSpPr/>
      </dsp:nvSpPr>
      <dsp:spPr>
        <a:xfrm rot="18514286">
          <a:off x="3435829" y="1605033"/>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4C006-76EC-4636-BE0B-6371D7E535DE}">
      <dsp:nvSpPr>
        <dsp:cNvPr id="0" name=""/>
        <dsp:cNvSpPr/>
      </dsp:nvSpPr>
      <dsp:spPr>
        <a:xfrm>
          <a:off x="4492828" y="651829"/>
          <a:ext cx="1015928" cy="8127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altLang="en-US" sz="1000" kern="1200" smtClean="0"/>
            <a:t>Online stamp</a:t>
          </a:r>
          <a:endParaRPr lang="zh-CN" altLang="en-US" sz="1000" kern="1200" dirty="0"/>
        </a:p>
      </dsp:txBody>
      <dsp:txXfrm>
        <a:off x="4492828" y="651829"/>
        <a:ext cx="1015928" cy="812743"/>
      </dsp:txXfrm>
    </dsp:sp>
    <dsp:sp modelId="{8E5B47A9-D80A-4FAF-8A70-651610CF6B78}">
      <dsp:nvSpPr>
        <dsp:cNvPr id="0" name=""/>
        <dsp:cNvSpPr/>
      </dsp:nvSpPr>
      <dsp:spPr>
        <a:xfrm rot="20057143">
          <a:off x="3935797" y="2231972"/>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20143F-49E2-4CC6-9084-348FE8BC9A32}">
      <dsp:nvSpPr>
        <dsp:cNvPr id="0" name=""/>
        <dsp:cNvSpPr/>
      </dsp:nvSpPr>
      <dsp:spPr>
        <a:xfrm>
          <a:off x="5260272" y="1614173"/>
          <a:ext cx="1015928" cy="8127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altLang="en-US" sz="1000" kern="1200" dirty="0" smtClean="0"/>
            <a:t>Authorization-based spam filtering</a:t>
          </a:r>
          <a:endParaRPr lang="zh-CN" altLang="en-US" sz="1000" kern="1200" dirty="0"/>
        </a:p>
      </dsp:txBody>
      <dsp:txXfrm>
        <a:off x="5260272" y="1614173"/>
        <a:ext cx="1015928" cy="812743"/>
      </dsp:txXfrm>
    </dsp:sp>
    <dsp:sp modelId="{A8214B9C-8EC1-4CDE-BC21-DACAFE669CFD}">
      <dsp:nvSpPr>
        <dsp:cNvPr id="0" name=""/>
        <dsp:cNvSpPr/>
      </dsp:nvSpPr>
      <dsp:spPr>
        <a:xfrm>
          <a:off x="4114233" y="3013753"/>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347AFE-58DB-41C5-A159-6AEFECBE6EF1}">
      <dsp:nvSpPr>
        <dsp:cNvPr id="0" name=""/>
        <dsp:cNvSpPr/>
      </dsp:nvSpPr>
      <dsp:spPr>
        <a:xfrm>
          <a:off x="5534169" y="2814195"/>
          <a:ext cx="1015928" cy="8127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altLang="en-US" sz="1000" kern="1200" smtClean="0"/>
            <a:t>Legal action and regulations</a:t>
          </a:r>
          <a:endParaRPr lang="zh-CN" altLang="en-US" sz="1000" kern="1200" dirty="0"/>
        </a:p>
      </dsp:txBody>
      <dsp:txXfrm>
        <a:off x="5534169" y="2814195"/>
        <a:ext cx="1015928" cy="81274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75046E-57BD-40A1-8A3F-709F47D464B0}">
      <dsp:nvSpPr>
        <dsp:cNvPr id="0" name=""/>
        <dsp:cNvSpPr/>
      </dsp:nvSpPr>
      <dsp:spPr>
        <a:xfrm>
          <a:off x="1513460" y="775004"/>
          <a:ext cx="2273823" cy="227421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smtClean="0"/>
            <a:t>Considerations</a:t>
          </a:r>
          <a:endParaRPr lang="zh-CN" altLang="en-US" sz="1050" kern="1200" dirty="0"/>
        </a:p>
      </dsp:txBody>
      <dsp:txXfrm>
        <a:off x="1513460" y="775004"/>
        <a:ext cx="2273823" cy="2274214"/>
      </dsp:txXfrm>
    </dsp:sp>
    <dsp:sp modelId="{B7C631AE-815D-41C1-8B63-DEF96FBC6AAA}">
      <dsp:nvSpPr>
        <dsp:cNvPr id="0" name=""/>
        <dsp:cNvSpPr/>
      </dsp:nvSpPr>
      <dsp:spPr>
        <a:xfrm>
          <a:off x="2212632" y="2880156"/>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2A2F9-5378-4B4F-802F-F48A00CD15B2}">
      <dsp:nvSpPr>
        <dsp:cNvPr id="0" name=""/>
        <dsp:cNvSpPr/>
      </dsp:nvSpPr>
      <dsp:spPr>
        <a:xfrm>
          <a:off x="3933741" y="1697939"/>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614F57-D82B-4F3C-AD1B-D3FD8C94AD19}">
      <dsp:nvSpPr>
        <dsp:cNvPr id="0" name=""/>
        <dsp:cNvSpPr/>
      </dsp:nvSpPr>
      <dsp:spPr>
        <a:xfrm>
          <a:off x="3057794" y="3075228"/>
          <a:ext cx="252802" cy="25318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4C4C6-ACA8-4CBB-9F97-C30B58BFDFD8}">
      <dsp:nvSpPr>
        <dsp:cNvPr id="0" name=""/>
        <dsp:cNvSpPr/>
      </dsp:nvSpPr>
      <dsp:spPr>
        <a:xfrm>
          <a:off x="2263939" y="1030630"/>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9D0EB-7A04-49E7-A6C1-8D23019D1F36}">
      <dsp:nvSpPr>
        <dsp:cNvPr id="0" name=""/>
        <dsp:cNvSpPr/>
      </dsp:nvSpPr>
      <dsp:spPr>
        <a:xfrm>
          <a:off x="1686971" y="2079548"/>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FBA-7B26-4C76-8DBD-989A496D7E1B}">
      <dsp:nvSpPr>
        <dsp:cNvPr id="0" name=""/>
        <dsp:cNvSpPr/>
      </dsp:nvSpPr>
      <dsp:spPr>
        <a:xfrm>
          <a:off x="802628" y="1185468"/>
          <a:ext cx="924454" cy="92455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smtClean="0"/>
            <a:t>service subscriber</a:t>
          </a:r>
          <a:endParaRPr lang="zh-CN" altLang="en-US" sz="1050" kern="1200" dirty="0"/>
        </a:p>
      </dsp:txBody>
      <dsp:txXfrm>
        <a:off x="802628" y="1185468"/>
        <a:ext cx="924454" cy="924559"/>
      </dsp:txXfrm>
    </dsp:sp>
    <dsp:sp modelId="{BA9171B6-17FE-4C30-B9ED-1F490C6D3EFD}">
      <dsp:nvSpPr>
        <dsp:cNvPr id="0" name=""/>
        <dsp:cNvSpPr/>
      </dsp:nvSpPr>
      <dsp:spPr>
        <a:xfrm>
          <a:off x="2555454" y="1038758"/>
          <a:ext cx="252802" cy="25318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47ABC-824F-469D-A559-5B72D1117A7B}">
      <dsp:nvSpPr>
        <dsp:cNvPr id="0" name=""/>
        <dsp:cNvSpPr/>
      </dsp:nvSpPr>
      <dsp:spPr>
        <a:xfrm>
          <a:off x="889850" y="2380691"/>
          <a:ext cx="457096" cy="4572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36C530-9CFA-4EE7-8567-624E2B4AFE5B}">
      <dsp:nvSpPr>
        <dsp:cNvPr id="0" name=""/>
        <dsp:cNvSpPr/>
      </dsp:nvSpPr>
      <dsp:spPr>
        <a:xfrm>
          <a:off x="4020963" y="750620"/>
          <a:ext cx="924454" cy="92455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smtClean="0"/>
            <a:t>Service provider</a:t>
          </a:r>
          <a:endParaRPr lang="zh-CN" altLang="en-US" sz="1050" kern="1200" dirty="0"/>
        </a:p>
      </dsp:txBody>
      <dsp:txXfrm>
        <a:off x="4020963" y="750620"/>
        <a:ext cx="924454" cy="924559"/>
      </dsp:txXfrm>
    </dsp:sp>
    <dsp:sp modelId="{F45FD3BA-3B9F-45F5-89FF-B0F0DFDE8569}">
      <dsp:nvSpPr>
        <dsp:cNvPr id="0" name=""/>
        <dsp:cNvSpPr/>
      </dsp:nvSpPr>
      <dsp:spPr>
        <a:xfrm>
          <a:off x="3608176" y="1388668"/>
          <a:ext cx="252802" cy="25318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27892-CBF7-4589-AD4A-33ACCE1675B5}">
      <dsp:nvSpPr>
        <dsp:cNvPr id="0" name=""/>
        <dsp:cNvSpPr/>
      </dsp:nvSpPr>
      <dsp:spPr>
        <a:xfrm>
          <a:off x="715873" y="2924860"/>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4D433-8E2B-4019-AF5A-7627DFDF3158}">
      <dsp:nvSpPr>
        <dsp:cNvPr id="0" name=""/>
        <dsp:cNvSpPr/>
      </dsp:nvSpPr>
      <dsp:spPr>
        <a:xfrm>
          <a:off x="2542394" y="2663952"/>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AF009-6988-40CB-8A7F-42422F75835A}">
      <dsp:nvSpPr>
        <dsp:cNvPr id="0" name=""/>
        <dsp:cNvSpPr/>
      </dsp:nvSpPr>
      <dsp:spPr>
        <a:xfrm>
          <a:off x="4455671" y="2348179"/>
          <a:ext cx="924454" cy="92455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smtClean="0"/>
            <a:t>Network operator</a:t>
          </a:r>
          <a:endParaRPr lang="zh-CN" altLang="en-US" sz="1050" kern="1200" dirty="0"/>
        </a:p>
      </dsp:txBody>
      <dsp:txXfrm>
        <a:off x="4455671" y="2348179"/>
        <a:ext cx="924454" cy="924559"/>
      </dsp:txXfrm>
    </dsp:sp>
    <dsp:sp modelId="{DEF2A9F9-0022-46C5-8964-755065EC3962}">
      <dsp:nvSpPr>
        <dsp:cNvPr id="0" name=""/>
        <dsp:cNvSpPr/>
      </dsp:nvSpPr>
      <dsp:spPr>
        <a:xfrm>
          <a:off x="4194939" y="2316073"/>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16AC7-1A12-4921-9DCD-0803CCDF2DAD}">
      <dsp:nvSpPr>
        <dsp:cNvPr id="0" name=""/>
        <dsp:cNvSpPr/>
      </dsp:nvSpPr>
      <dsp:spPr>
        <a:xfrm>
          <a:off x="1802178" y="3139439"/>
          <a:ext cx="924454" cy="92455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smtClean="0"/>
            <a:t>Public organization</a:t>
          </a:r>
          <a:endParaRPr lang="zh-CN" altLang="en-US" sz="1050" kern="1200" dirty="0"/>
        </a:p>
      </dsp:txBody>
      <dsp:txXfrm>
        <a:off x="1802178" y="3139439"/>
        <a:ext cx="924454" cy="924559"/>
      </dsp:txXfrm>
    </dsp:sp>
    <dsp:sp modelId="{1E1B9A03-2715-4811-A88F-1A0B9CAAE619}">
      <dsp:nvSpPr>
        <dsp:cNvPr id="0" name=""/>
        <dsp:cNvSpPr/>
      </dsp:nvSpPr>
      <dsp:spPr>
        <a:xfrm>
          <a:off x="2627750" y="3108147"/>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EFCE7-1F91-4309-ABE6-F1E1067B457A}">
      <dsp:nvSpPr>
        <dsp:cNvPr id="0" name=""/>
        <dsp:cNvSpPr/>
      </dsp:nvSpPr>
      <dsp:spPr>
        <a:xfrm>
          <a:off x="2683721" y="0"/>
          <a:ext cx="924454" cy="92455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smtClean="0"/>
            <a:t>Other considerations</a:t>
          </a:r>
          <a:endParaRPr lang="zh-CN" altLang="en-US" sz="1050" kern="1200" dirty="0"/>
        </a:p>
      </dsp:txBody>
      <dsp:txXfrm>
        <a:off x="2683721" y="0"/>
        <a:ext cx="924454" cy="924559"/>
      </dsp:txXfrm>
    </dsp:sp>
    <dsp:sp modelId="{27164B7F-5234-4BCA-BF13-C9EBEDE27D7A}">
      <dsp:nvSpPr>
        <dsp:cNvPr id="0" name=""/>
        <dsp:cNvSpPr/>
      </dsp:nvSpPr>
      <dsp:spPr>
        <a:xfrm>
          <a:off x="1543778" y="1002182"/>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EEE604-75B6-4C6B-A39C-3E01BF5B353F}">
      <dsp:nvSpPr>
        <dsp:cNvPr id="0" name=""/>
        <dsp:cNvSpPr/>
      </dsp:nvSpPr>
      <dsp:spPr>
        <a:xfrm>
          <a:off x="3678140" y="227584"/>
          <a:ext cx="183305" cy="183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BFA421-4185-4B78-B216-6F81EA7D4BA1}">
      <dsp:nvSpPr>
        <dsp:cNvPr id="0" name=""/>
        <dsp:cNvSpPr/>
      </dsp:nvSpPr>
      <dsp:spPr>
        <a:xfrm>
          <a:off x="3097467" y="1289909"/>
          <a:ext cx="164212" cy="2002863"/>
        </a:xfrm>
        <a:custGeom>
          <a:avLst/>
          <a:gdLst/>
          <a:ahLst/>
          <a:cxnLst/>
          <a:rect l="0" t="0" r="0" b="0"/>
          <a:pathLst>
            <a:path>
              <a:moveTo>
                <a:pt x="0" y="0"/>
              </a:moveTo>
              <a:lnTo>
                <a:pt x="0" y="2002863"/>
              </a:lnTo>
              <a:lnTo>
                <a:pt x="164212" y="200286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089A9-B2A2-478E-AED1-396AB2F99EDC}">
      <dsp:nvSpPr>
        <dsp:cNvPr id="0" name=""/>
        <dsp:cNvSpPr/>
      </dsp:nvSpPr>
      <dsp:spPr>
        <a:xfrm>
          <a:off x="3097467" y="1289909"/>
          <a:ext cx="164212" cy="1246462"/>
        </a:xfrm>
        <a:custGeom>
          <a:avLst/>
          <a:gdLst/>
          <a:ahLst/>
          <a:cxnLst/>
          <a:rect l="0" t="0" r="0" b="0"/>
          <a:pathLst>
            <a:path>
              <a:moveTo>
                <a:pt x="0" y="0"/>
              </a:moveTo>
              <a:lnTo>
                <a:pt x="0" y="1246462"/>
              </a:lnTo>
              <a:lnTo>
                <a:pt x="164212" y="124646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BC26E-F415-4603-B50E-F88B416B5278}">
      <dsp:nvSpPr>
        <dsp:cNvPr id="0" name=""/>
        <dsp:cNvSpPr/>
      </dsp:nvSpPr>
      <dsp:spPr>
        <a:xfrm>
          <a:off x="3097467" y="1289909"/>
          <a:ext cx="164212" cy="490062"/>
        </a:xfrm>
        <a:custGeom>
          <a:avLst/>
          <a:gdLst/>
          <a:ahLst/>
          <a:cxnLst/>
          <a:rect l="0" t="0" r="0" b="0"/>
          <a:pathLst>
            <a:path>
              <a:moveTo>
                <a:pt x="0" y="0"/>
              </a:moveTo>
              <a:lnTo>
                <a:pt x="0" y="490062"/>
              </a:lnTo>
              <a:lnTo>
                <a:pt x="164212" y="49006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960E2F-7EEC-406D-A37E-A9669312AF26}">
      <dsp:nvSpPr>
        <dsp:cNvPr id="0" name=""/>
        <dsp:cNvSpPr/>
      </dsp:nvSpPr>
      <dsp:spPr>
        <a:xfrm>
          <a:off x="2746877" y="533509"/>
          <a:ext cx="1052499" cy="223724"/>
        </a:xfrm>
        <a:custGeom>
          <a:avLst/>
          <a:gdLst/>
          <a:ahLst/>
          <a:cxnLst/>
          <a:rect l="0" t="0" r="0" b="0"/>
          <a:pathLst>
            <a:path>
              <a:moveTo>
                <a:pt x="0" y="0"/>
              </a:moveTo>
              <a:lnTo>
                <a:pt x="0" y="111862"/>
              </a:lnTo>
              <a:lnTo>
                <a:pt x="1052499" y="111862"/>
              </a:lnTo>
              <a:lnTo>
                <a:pt x="1052499" y="2237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DF2F06-2886-442C-A261-4C84D8EC9176}">
      <dsp:nvSpPr>
        <dsp:cNvPr id="0" name=""/>
        <dsp:cNvSpPr/>
      </dsp:nvSpPr>
      <dsp:spPr>
        <a:xfrm>
          <a:off x="1160434" y="1289909"/>
          <a:ext cx="180606" cy="2002863"/>
        </a:xfrm>
        <a:custGeom>
          <a:avLst/>
          <a:gdLst/>
          <a:ahLst/>
          <a:cxnLst/>
          <a:rect l="0" t="0" r="0" b="0"/>
          <a:pathLst>
            <a:path>
              <a:moveTo>
                <a:pt x="0" y="0"/>
              </a:moveTo>
              <a:lnTo>
                <a:pt x="0" y="2002863"/>
              </a:lnTo>
              <a:lnTo>
                <a:pt x="180606" y="200286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C2EE5-DA18-4056-8CE2-3E0A4B00274B}">
      <dsp:nvSpPr>
        <dsp:cNvPr id="0" name=""/>
        <dsp:cNvSpPr/>
      </dsp:nvSpPr>
      <dsp:spPr>
        <a:xfrm>
          <a:off x="1160434" y="1289909"/>
          <a:ext cx="180606" cy="1246462"/>
        </a:xfrm>
        <a:custGeom>
          <a:avLst/>
          <a:gdLst/>
          <a:ahLst/>
          <a:cxnLst/>
          <a:rect l="0" t="0" r="0" b="0"/>
          <a:pathLst>
            <a:path>
              <a:moveTo>
                <a:pt x="0" y="0"/>
              </a:moveTo>
              <a:lnTo>
                <a:pt x="0" y="1246462"/>
              </a:lnTo>
              <a:lnTo>
                <a:pt x="180606" y="124646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F3395-9A32-40CE-8DF0-CAC295444F5B}">
      <dsp:nvSpPr>
        <dsp:cNvPr id="0" name=""/>
        <dsp:cNvSpPr/>
      </dsp:nvSpPr>
      <dsp:spPr>
        <a:xfrm>
          <a:off x="1160434" y="1289909"/>
          <a:ext cx="180606" cy="490062"/>
        </a:xfrm>
        <a:custGeom>
          <a:avLst/>
          <a:gdLst/>
          <a:ahLst/>
          <a:cxnLst/>
          <a:rect l="0" t="0" r="0" b="0"/>
          <a:pathLst>
            <a:path>
              <a:moveTo>
                <a:pt x="0" y="0"/>
              </a:moveTo>
              <a:lnTo>
                <a:pt x="0" y="490062"/>
              </a:lnTo>
              <a:lnTo>
                <a:pt x="180606" y="49006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138BB-904F-4747-B944-EF034F4E154F}">
      <dsp:nvSpPr>
        <dsp:cNvPr id="0" name=""/>
        <dsp:cNvSpPr/>
      </dsp:nvSpPr>
      <dsp:spPr>
        <a:xfrm>
          <a:off x="1828815" y="533509"/>
          <a:ext cx="918062" cy="223724"/>
        </a:xfrm>
        <a:custGeom>
          <a:avLst/>
          <a:gdLst/>
          <a:ahLst/>
          <a:cxnLst/>
          <a:rect l="0" t="0" r="0" b="0"/>
          <a:pathLst>
            <a:path>
              <a:moveTo>
                <a:pt x="918062" y="0"/>
              </a:moveTo>
              <a:lnTo>
                <a:pt x="918062" y="111862"/>
              </a:lnTo>
              <a:lnTo>
                <a:pt x="0" y="111862"/>
              </a:lnTo>
              <a:lnTo>
                <a:pt x="0" y="2237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1ECEB-67F2-4EF4-A8E2-26228DAEBE36}">
      <dsp:nvSpPr>
        <dsp:cNvPr id="0" name=""/>
        <dsp:cNvSpPr/>
      </dsp:nvSpPr>
      <dsp:spPr>
        <a:xfrm>
          <a:off x="2149444" y="832"/>
          <a:ext cx="1194867" cy="5326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smtClean="0"/>
            <a:t>Technical methods</a:t>
          </a:r>
          <a:endParaRPr lang="zh-CN" altLang="en-US" sz="1400" kern="1200" dirty="0"/>
        </a:p>
      </dsp:txBody>
      <dsp:txXfrm>
        <a:off x="2149444" y="832"/>
        <a:ext cx="1194867" cy="532676"/>
      </dsp:txXfrm>
    </dsp:sp>
    <dsp:sp modelId="{4C59C9D8-E8AD-4430-AAD2-07C8CAA48FA2}">
      <dsp:nvSpPr>
        <dsp:cNvPr id="0" name=""/>
        <dsp:cNvSpPr/>
      </dsp:nvSpPr>
      <dsp:spPr>
        <a:xfrm>
          <a:off x="993339" y="757233"/>
          <a:ext cx="1670952" cy="5326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smtClean="0"/>
            <a:t>Source analysis method</a:t>
          </a:r>
          <a:endParaRPr lang="zh-CN" altLang="en-US" sz="1400" kern="1200" dirty="0"/>
        </a:p>
      </dsp:txBody>
      <dsp:txXfrm>
        <a:off x="993339" y="757233"/>
        <a:ext cx="1670952" cy="532676"/>
      </dsp:txXfrm>
    </dsp:sp>
    <dsp:sp modelId="{6DF2FDFA-13BC-46D8-925A-C782DB744B36}">
      <dsp:nvSpPr>
        <dsp:cNvPr id="0" name=""/>
        <dsp:cNvSpPr/>
      </dsp:nvSpPr>
      <dsp:spPr>
        <a:xfrm>
          <a:off x="1341041" y="1513633"/>
          <a:ext cx="1606882" cy="5326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smtClean="0"/>
            <a:t>Blacklist</a:t>
          </a:r>
          <a:endParaRPr lang="zh-CN" altLang="en-US" sz="1400" kern="1200" dirty="0"/>
        </a:p>
      </dsp:txBody>
      <dsp:txXfrm>
        <a:off x="1341041" y="1513633"/>
        <a:ext cx="1606882" cy="532676"/>
      </dsp:txXfrm>
    </dsp:sp>
    <dsp:sp modelId="{AC8A49C9-4E9E-4061-9624-707AFF73E14E}">
      <dsp:nvSpPr>
        <dsp:cNvPr id="0" name=""/>
        <dsp:cNvSpPr/>
      </dsp:nvSpPr>
      <dsp:spPr>
        <a:xfrm>
          <a:off x="1341041" y="2270034"/>
          <a:ext cx="1641420" cy="5326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smtClean="0"/>
            <a:t>Whitelist</a:t>
          </a:r>
          <a:endParaRPr lang="zh-CN" altLang="en-US" sz="1400" kern="1200" dirty="0"/>
        </a:p>
      </dsp:txBody>
      <dsp:txXfrm>
        <a:off x="1341041" y="2270034"/>
        <a:ext cx="1641420" cy="532676"/>
      </dsp:txXfrm>
    </dsp:sp>
    <dsp:sp modelId="{22A341DE-F169-44A4-B224-A90144D2950C}">
      <dsp:nvSpPr>
        <dsp:cNvPr id="0" name=""/>
        <dsp:cNvSpPr/>
      </dsp:nvSpPr>
      <dsp:spPr>
        <a:xfrm>
          <a:off x="1341041" y="3026434"/>
          <a:ext cx="1641420" cy="5326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smtClean="0"/>
            <a:t>Reputation system</a:t>
          </a:r>
          <a:endParaRPr lang="zh-CN" altLang="en-US" sz="1400" kern="1200" dirty="0"/>
        </a:p>
      </dsp:txBody>
      <dsp:txXfrm>
        <a:off x="1341041" y="3026434"/>
        <a:ext cx="1641420" cy="532676"/>
      </dsp:txXfrm>
    </dsp:sp>
    <dsp:sp modelId="{270E23BC-2587-4DE7-9663-DD6635D6F62D}">
      <dsp:nvSpPr>
        <dsp:cNvPr id="0" name=""/>
        <dsp:cNvSpPr/>
      </dsp:nvSpPr>
      <dsp:spPr>
        <a:xfrm>
          <a:off x="2921989" y="757233"/>
          <a:ext cx="1754774" cy="5326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smtClean="0"/>
            <a:t>Characteristics analysis method</a:t>
          </a:r>
          <a:endParaRPr lang="zh-CN" altLang="en-US" sz="1400" kern="1200" dirty="0"/>
        </a:p>
      </dsp:txBody>
      <dsp:txXfrm>
        <a:off x="2921989" y="757233"/>
        <a:ext cx="1754774" cy="532676"/>
      </dsp:txXfrm>
    </dsp:sp>
    <dsp:sp modelId="{9532F673-0262-47BF-AC4F-B647634CF5BF}">
      <dsp:nvSpPr>
        <dsp:cNvPr id="0" name=""/>
        <dsp:cNvSpPr/>
      </dsp:nvSpPr>
      <dsp:spPr>
        <a:xfrm>
          <a:off x="3261680" y="1513633"/>
          <a:ext cx="1396208" cy="5326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smtClean="0"/>
            <a:t>Bulk analysis</a:t>
          </a:r>
          <a:endParaRPr lang="zh-CN" altLang="en-US" sz="1400" kern="1200" dirty="0"/>
        </a:p>
      </dsp:txBody>
      <dsp:txXfrm>
        <a:off x="3261680" y="1513633"/>
        <a:ext cx="1396208" cy="532676"/>
      </dsp:txXfrm>
    </dsp:sp>
    <dsp:sp modelId="{0AE2205E-E79F-469C-ACD4-613DD819BA0C}">
      <dsp:nvSpPr>
        <dsp:cNvPr id="0" name=""/>
        <dsp:cNvSpPr/>
      </dsp:nvSpPr>
      <dsp:spPr>
        <a:xfrm>
          <a:off x="3261680" y="2270034"/>
          <a:ext cx="1396208" cy="5326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smtClean="0"/>
            <a:t>Interactivity test</a:t>
          </a:r>
          <a:endParaRPr lang="zh-CN" altLang="en-US" sz="1400" kern="1200" dirty="0"/>
        </a:p>
      </dsp:txBody>
      <dsp:txXfrm>
        <a:off x="3261680" y="2270034"/>
        <a:ext cx="1396208" cy="532676"/>
      </dsp:txXfrm>
    </dsp:sp>
    <dsp:sp modelId="{CC3759C4-8931-4C55-A47F-ED6619FE5EC9}">
      <dsp:nvSpPr>
        <dsp:cNvPr id="0" name=""/>
        <dsp:cNvSpPr/>
      </dsp:nvSpPr>
      <dsp:spPr>
        <a:xfrm>
          <a:off x="3261680" y="3026434"/>
          <a:ext cx="1396208" cy="5326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smtClean="0"/>
            <a:t>Spam </a:t>
          </a:r>
          <a:r>
            <a:rPr lang="en-US" altLang="en-US" sz="1400" kern="1200" dirty="0" err="1" smtClean="0"/>
            <a:t>labelling</a:t>
          </a:r>
          <a:endParaRPr lang="zh-CN" altLang="en-US" sz="1400" kern="1200" dirty="0"/>
        </a:p>
      </dsp:txBody>
      <dsp:txXfrm>
        <a:off x="3261680" y="3026434"/>
        <a:ext cx="1396208" cy="5326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HexagonRadial#1">
  <dgm:title val="六边形射线"/>
  <dgm:desc val="用于显示与中心观点或主题相关的顺序流程。限制为六个级别 2 形状。非常适合于少量文本。不使用的文本不出现，但是在切换版式后仍然可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E7E10D3-BFB4-4AF3-905F-A25DD79CD657}" type="slidenum">
              <a:rPr lang="en-US" altLang="zh-CN"/>
              <a:pPr/>
              <a:t>‹#›</a:t>
            </a:fld>
            <a:endParaRPr lang="en-US" altLang="zh-CN"/>
          </a:p>
        </p:txBody>
      </p:sp>
    </p:spTree>
    <p:extLst>
      <p:ext uri="{BB962C8B-B14F-4D97-AF65-F5344CB8AC3E}">
        <p14:creationId xmlns:p14="http://schemas.microsoft.com/office/powerpoint/2010/main" xmlns="" val="978502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F15DD9-9018-442E-A8E7-A19EF5B533DD}" type="slidenum">
              <a:rPr lang="en-US" altLang="zh-CN"/>
              <a:pPr/>
              <a:t>‹#›</a:t>
            </a:fld>
            <a:endParaRPr lang="en-US" altLang="zh-CN"/>
          </a:p>
        </p:txBody>
      </p:sp>
    </p:spTree>
    <p:extLst>
      <p:ext uri="{BB962C8B-B14F-4D97-AF65-F5344CB8AC3E}">
        <p14:creationId xmlns:p14="http://schemas.microsoft.com/office/powerpoint/2010/main" xmlns="" val="557142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7F85CA9B-465C-40FF-9553-BCCC121FDDFF}" type="slidenum">
              <a:rPr lang="en-US" altLang="zh-CN" sz="1200"/>
              <a:pPr/>
              <a:t>1</a:t>
            </a:fld>
            <a:endParaRPr lang="en-US" altLang="zh-CN"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b="1"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A01060-5BA2-45F1-A921-57963B58DA36}" type="slidenum">
              <a:rPr lang="en-US" smtClean="0">
                <a:latin typeface="Verdana" pitchFamily="34" charset="0"/>
              </a:rPr>
              <a:pPr eaLnBrk="1" hangingPunct="1"/>
              <a:t>5</a:t>
            </a:fld>
            <a:endParaRPr lang="en-US"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extLst>
              <a:ext uri="{28A0092B-C50C-407E-A947-70E740481C1C}">
                <a14:useLocalDpi xmlns:a14="http://schemas.microsoft.com/office/drawing/2010/main" xmlns="" val="0"/>
              </a:ext>
            </a:extLst>
          </a:blip>
          <a:srcRect l="6723" b="12773"/>
          <a:stretch>
            <a:fillRect/>
          </a:stretch>
        </p:blipFill>
        <p:spPr bwMode="auto">
          <a:xfrm>
            <a:off x="0" y="765175"/>
            <a:ext cx="6467475" cy="609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6"/>
          <p:cNvSpPr txBox="1">
            <a:spLocks noChangeArrowheads="1"/>
          </p:cNvSpPr>
          <p:nvPr/>
        </p:nvSpPr>
        <p:spPr bwMode="auto">
          <a:xfrm>
            <a:off x="8027988" y="6237288"/>
            <a:ext cx="184150" cy="365125"/>
          </a:xfrm>
          <a:prstGeom prst="rect">
            <a:avLst/>
          </a:prstGeom>
          <a:noFill/>
          <a:ln>
            <a:noFill/>
          </a:ln>
          <a:extLst/>
        </p:spPr>
        <p:txBody>
          <a:bodyPr wrap="none">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nSpc>
                <a:spcPct val="90000"/>
              </a:lnSpc>
            </a:pPr>
            <a:r>
              <a:rPr lang="en-US" altLang="zh-CN" sz="1000">
                <a:solidFill>
                  <a:schemeClr val="bg1"/>
                </a:solidFill>
                <a:latin typeface="Univers" pitchFamily="34" charset="0"/>
                <a:ea typeface="宋体" charset="-122"/>
              </a:rPr>
              <a:t/>
            </a:r>
            <a:br>
              <a:rPr lang="en-US" altLang="zh-CN" sz="1000">
                <a:solidFill>
                  <a:schemeClr val="bg1"/>
                </a:solidFill>
                <a:latin typeface="Univers" pitchFamily="34" charset="0"/>
                <a:ea typeface="宋体" charset="-122"/>
              </a:rPr>
            </a:br>
            <a:endParaRPr lang="en-US" altLang="zh-CN" sz="1000">
              <a:solidFill>
                <a:schemeClr val="bg1"/>
              </a:solidFill>
              <a:latin typeface="Univers" pitchFamily="34" charset="0"/>
              <a:ea typeface="宋体" charset="-122"/>
            </a:endParaRPr>
          </a:p>
        </p:txBody>
      </p:sp>
      <p:sp>
        <p:nvSpPr>
          <p:cNvPr id="6" name="Rectangle 7"/>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r>
              <a:rPr lang="en-US" altLang="zh-CN" sz="1200" b="1">
                <a:solidFill>
                  <a:srgbClr val="0C4B84"/>
                </a:solidFill>
                <a:ea typeface="宋体" charset="-122"/>
              </a:rPr>
              <a:t> </a:t>
            </a:r>
            <a:endParaRPr lang="en-US" altLang="zh-CN" sz="2400">
              <a:ea typeface="宋体" charset="-122"/>
            </a:endParaRPr>
          </a:p>
        </p:txBody>
      </p:sp>
      <p:sp>
        <p:nvSpPr>
          <p:cNvPr id="7" name="Rectangle 8"/>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r>
              <a:rPr lang="en-US" altLang="zh-CN" sz="1200" b="1">
                <a:solidFill>
                  <a:srgbClr val="0C4B84"/>
                </a:solidFill>
                <a:ea typeface="宋体" charset="-122"/>
              </a:rPr>
              <a:t> </a:t>
            </a:r>
            <a:endParaRPr lang="en-US" altLang="zh-CN" sz="2400">
              <a:ea typeface="宋体" charset="-122"/>
            </a:endParaRPr>
          </a:p>
        </p:txBody>
      </p:sp>
      <p:sp>
        <p:nvSpPr>
          <p:cNvPr id="8" name="Rectangle 9"/>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r>
              <a:rPr lang="en-US" altLang="zh-CN" sz="1000">
                <a:solidFill>
                  <a:srgbClr val="000000"/>
                </a:solidFill>
                <a:ea typeface="宋体" charset="-122"/>
              </a:rPr>
              <a:t> </a:t>
            </a:r>
            <a:endParaRPr lang="en-US" altLang="zh-CN" sz="2400">
              <a:ea typeface="宋体" charset="-122"/>
            </a:endParaRPr>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pPr>
              <a:defRPr/>
            </a:pPr>
            <a:endParaRPr lang="en-GB"/>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pPr>
              <a:defRPr/>
            </a:pPr>
            <a:endParaRPr lang="en-GB"/>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w="9525">
            <a:noFill/>
            <a:miter lim="800000"/>
            <a:headEnd/>
            <a:tailEnd/>
          </a:ln>
        </p:spPr>
        <p:txBody>
          <a:bodyPr/>
          <a:lstStyle/>
          <a:p>
            <a:pPr>
              <a:defRPr/>
            </a:pPr>
            <a:endParaRPr lang="en-GB"/>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pPr>
              <a:defRPr/>
            </a:pPr>
            <a:endParaRPr lang="en-GB"/>
          </a:p>
        </p:txBody>
      </p:sp>
      <p:pic>
        <p:nvPicPr>
          <p:cNvPr id="13" name="Picture 26" descr="Picture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122738" y="3132138"/>
            <a:ext cx="896937"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371600" y="3886200"/>
            <a:ext cx="6400800" cy="1752600"/>
          </a:xfrm>
        </p:spPr>
        <p:txBody>
          <a:bodyPr>
            <a:noAutofit/>
          </a:bodyPr>
          <a:lstStyle>
            <a:lvl1pPr marL="0" indent="0" algn="ctr">
              <a:buFontTx/>
              <a:buNone/>
              <a:defRPr sz="2400"/>
            </a:lvl1pPr>
          </a:lstStyle>
          <a:p>
            <a:r>
              <a:rPr lang="en-US" smtClean="0"/>
              <a:t>Click to edit Master subtitle style</a:t>
            </a:r>
            <a:endParaRPr lang="en-US" dirty="0"/>
          </a:p>
        </p:txBody>
      </p:sp>
      <p:sp>
        <p:nvSpPr>
          <p:cNvPr id="14" name="Rectangle 4"/>
          <p:cNvSpPr>
            <a:spLocks noGrp="1" noChangeArrowheads="1"/>
          </p:cNvSpPr>
          <p:nvPr>
            <p:ph type="dt" sz="half" idx="10"/>
          </p:nvPr>
        </p:nvSpPr>
        <p:spPr>
          <a:xfrm>
            <a:off x="179388" y="6453188"/>
            <a:ext cx="3609975" cy="268287"/>
          </a:xfrm>
        </p:spPr>
        <p:txBody>
          <a:bodyPr/>
          <a:lstStyle>
            <a:lvl1pPr>
              <a:defRPr sz="1200" dirty="0" smtClean="0"/>
            </a:lvl1pPr>
          </a:lstStyle>
          <a:p>
            <a:pPr>
              <a:defRPr/>
            </a:pPr>
            <a:r>
              <a:rPr lang="en-US"/>
              <a:t>Durban, South Africa, 8 July 2013</a:t>
            </a:r>
          </a:p>
        </p:txBody>
      </p:sp>
    </p:spTree>
    <p:extLst>
      <p:ext uri="{BB962C8B-B14F-4D97-AF65-F5344CB8AC3E}">
        <p14:creationId xmlns:p14="http://schemas.microsoft.com/office/powerpoint/2010/main" xmlns="" val="15849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Durban, South Africa, 8 July 2013</a:t>
            </a:r>
          </a:p>
        </p:txBody>
      </p:sp>
      <p:sp>
        <p:nvSpPr>
          <p:cNvPr id="5" name="Rectangle 36"/>
          <p:cNvSpPr>
            <a:spLocks noGrp="1" noChangeArrowheads="1"/>
          </p:cNvSpPr>
          <p:nvPr>
            <p:ph type="sldNum" sz="quarter" idx="11"/>
          </p:nvPr>
        </p:nvSpPr>
        <p:spPr>
          <a:ln/>
        </p:spPr>
        <p:txBody>
          <a:bodyPr/>
          <a:lstStyle>
            <a:lvl1pPr>
              <a:defRPr/>
            </a:lvl1pPr>
          </a:lstStyle>
          <a:p>
            <a:fld id="{ACFA439D-DA9F-454A-87F4-CEC8012A059F}" type="slidenum">
              <a:rPr lang="en-US" altLang="zh-CN"/>
              <a:pPr/>
              <a:t>‹#›</a:t>
            </a:fld>
            <a:endParaRPr lang="en-US" altLang="zh-CN"/>
          </a:p>
        </p:txBody>
      </p:sp>
    </p:spTree>
    <p:extLst>
      <p:ext uri="{BB962C8B-B14F-4D97-AF65-F5344CB8AC3E}">
        <p14:creationId xmlns:p14="http://schemas.microsoft.com/office/powerpoint/2010/main" xmlns="" val="326577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Durban, South Africa, 8 July 2013</a:t>
            </a:r>
          </a:p>
        </p:txBody>
      </p:sp>
      <p:sp>
        <p:nvSpPr>
          <p:cNvPr id="5" name="Rectangle 36"/>
          <p:cNvSpPr>
            <a:spLocks noGrp="1" noChangeArrowheads="1"/>
          </p:cNvSpPr>
          <p:nvPr>
            <p:ph type="sldNum" sz="quarter" idx="11"/>
          </p:nvPr>
        </p:nvSpPr>
        <p:spPr>
          <a:ln/>
        </p:spPr>
        <p:txBody>
          <a:bodyPr/>
          <a:lstStyle>
            <a:lvl1pPr>
              <a:defRPr/>
            </a:lvl1pPr>
          </a:lstStyle>
          <a:p>
            <a:fld id="{59DB0AEA-D3D8-4CE6-A35D-504C5122C9B4}" type="slidenum">
              <a:rPr lang="en-US" altLang="zh-CN"/>
              <a:pPr/>
              <a:t>‹#›</a:t>
            </a:fld>
            <a:endParaRPr lang="en-US" altLang="zh-CN"/>
          </a:p>
        </p:txBody>
      </p:sp>
    </p:spTree>
    <p:extLst>
      <p:ext uri="{BB962C8B-B14F-4D97-AF65-F5344CB8AC3E}">
        <p14:creationId xmlns:p14="http://schemas.microsoft.com/office/powerpoint/2010/main" xmlns="" val="240158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a:defRPr sz="1200" dirty="0" smtClean="0">
                <a:latin typeface="Univers" pitchFamily="34" charset="0"/>
              </a:defRPr>
            </a:lvl1pPr>
          </a:lstStyle>
          <a:p>
            <a:pPr>
              <a:defRPr/>
            </a:pPr>
            <a:r>
              <a:rPr lang="en-US"/>
              <a:t>Durban, South Africa, 8 July 2013</a:t>
            </a:r>
          </a:p>
        </p:txBody>
      </p:sp>
      <p:sp>
        <p:nvSpPr>
          <p:cNvPr id="6" name="Rectangle 36"/>
          <p:cNvSpPr>
            <a:spLocks noGrp="1" noChangeArrowheads="1"/>
          </p:cNvSpPr>
          <p:nvPr>
            <p:ph type="sldNum" sz="quarter" idx="11"/>
          </p:nvPr>
        </p:nvSpPr>
        <p:spPr>
          <a:xfrm>
            <a:off x="7747000" y="6453188"/>
            <a:ext cx="1366838" cy="288925"/>
          </a:xfrm>
        </p:spPr>
        <p:txBody>
          <a:bodyPr/>
          <a:lstStyle>
            <a:lvl1pPr>
              <a:defRPr/>
            </a:lvl1pPr>
          </a:lstStyle>
          <a:p>
            <a:fld id="{0DBF53A3-54CD-434C-B0B0-9471975AA7E9}" type="slidenum">
              <a:rPr lang="en-US" altLang="zh-CN"/>
              <a:pPr/>
              <a:t>‹#›</a:t>
            </a:fld>
            <a:endParaRPr lang="en-US" altLang="zh-CN"/>
          </a:p>
        </p:txBody>
      </p:sp>
    </p:spTree>
    <p:extLst>
      <p:ext uri="{BB962C8B-B14F-4D97-AF65-F5344CB8AC3E}">
        <p14:creationId xmlns:p14="http://schemas.microsoft.com/office/powerpoint/2010/main" xmlns="" val="263656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Durban, South Africa, 8 July 2013</a:t>
            </a:r>
          </a:p>
        </p:txBody>
      </p:sp>
      <p:sp>
        <p:nvSpPr>
          <p:cNvPr id="5" name="Rectangle 36"/>
          <p:cNvSpPr>
            <a:spLocks noGrp="1" noChangeArrowheads="1"/>
          </p:cNvSpPr>
          <p:nvPr>
            <p:ph type="sldNum" sz="quarter" idx="11"/>
          </p:nvPr>
        </p:nvSpPr>
        <p:spPr>
          <a:ln/>
        </p:spPr>
        <p:txBody>
          <a:bodyPr/>
          <a:lstStyle>
            <a:lvl1pPr>
              <a:defRPr/>
            </a:lvl1pPr>
          </a:lstStyle>
          <a:p>
            <a:fld id="{C4581326-4229-471E-87E5-E4CEC0FE22D3}" type="slidenum">
              <a:rPr lang="en-US" altLang="zh-CN"/>
              <a:pPr/>
              <a:t>‹#›</a:t>
            </a:fld>
            <a:endParaRPr lang="en-US" altLang="zh-CN"/>
          </a:p>
        </p:txBody>
      </p:sp>
    </p:spTree>
    <p:extLst>
      <p:ext uri="{BB962C8B-B14F-4D97-AF65-F5344CB8AC3E}">
        <p14:creationId xmlns:p14="http://schemas.microsoft.com/office/powerpoint/2010/main" xmlns="" val="69087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Durban, South Africa, 8 July 2013</a:t>
            </a:r>
          </a:p>
        </p:txBody>
      </p:sp>
      <p:sp>
        <p:nvSpPr>
          <p:cNvPr id="5" name="Rectangle 36"/>
          <p:cNvSpPr>
            <a:spLocks noGrp="1" noChangeArrowheads="1"/>
          </p:cNvSpPr>
          <p:nvPr>
            <p:ph type="sldNum" sz="quarter" idx="11"/>
          </p:nvPr>
        </p:nvSpPr>
        <p:spPr>
          <a:ln/>
        </p:spPr>
        <p:txBody>
          <a:bodyPr/>
          <a:lstStyle>
            <a:lvl1pPr>
              <a:defRPr/>
            </a:lvl1pPr>
          </a:lstStyle>
          <a:p>
            <a:fld id="{669DD79A-291D-4B7A-845E-ABCDBC25E924}" type="slidenum">
              <a:rPr lang="en-US" altLang="zh-CN"/>
              <a:pPr/>
              <a:t>‹#›</a:t>
            </a:fld>
            <a:endParaRPr lang="en-US" altLang="zh-CN"/>
          </a:p>
        </p:txBody>
      </p:sp>
    </p:spTree>
    <p:extLst>
      <p:ext uri="{BB962C8B-B14F-4D97-AF65-F5344CB8AC3E}">
        <p14:creationId xmlns:p14="http://schemas.microsoft.com/office/powerpoint/2010/main" xmlns="" val="361327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Durban, South Africa, 8 July 2013</a:t>
            </a:r>
          </a:p>
        </p:txBody>
      </p:sp>
      <p:sp>
        <p:nvSpPr>
          <p:cNvPr id="6" name="Rectangle 36"/>
          <p:cNvSpPr>
            <a:spLocks noGrp="1" noChangeArrowheads="1"/>
          </p:cNvSpPr>
          <p:nvPr>
            <p:ph type="sldNum" sz="quarter" idx="11"/>
          </p:nvPr>
        </p:nvSpPr>
        <p:spPr>
          <a:ln/>
        </p:spPr>
        <p:txBody>
          <a:bodyPr/>
          <a:lstStyle>
            <a:lvl1pPr>
              <a:defRPr/>
            </a:lvl1pPr>
          </a:lstStyle>
          <a:p>
            <a:fld id="{B3962B25-CAD0-4FCD-8F94-23C5473C9CAC}" type="slidenum">
              <a:rPr lang="en-US" altLang="zh-CN"/>
              <a:pPr/>
              <a:t>‹#›</a:t>
            </a:fld>
            <a:endParaRPr lang="en-US" altLang="zh-CN"/>
          </a:p>
        </p:txBody>
      </p:sp>
    </p:spTree>
    <p:extLst>
      <p:ext uri="{BB962C8B-B14F-4D97-AF65-F5344CB8AC3E}">
        <p14:creationId xmlns:p14="http://schemas.microsoft.com/office/powerpoint/2010/main" xmlns="" val="348585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Durban, South Africa, 8 July 2013</a:t>
            </a:r>
          </a:p>
        </p:txBody>
      </p:sp>
      <p:sp>
        <p:nvSpPr>
          <p:cNvPr id="8" name="Rectangle 36"/>
          <p:cNvSpPr>
            <a:spLocks noGrp="1" noChangeArrowheads="1"/>
          </p:cNvSpPr>
          <p:nvPr>
            <p:ph type="sldNum" sz="quarter" idx="11"/>
          </p:nvPr>
        </p:nvSpPr>
        <p:spPr>
          <a:ln/>
        </p:spPr>
        <p:txBody>
          <a:bodyPr/>
          <a:lstStyle>
            <a:lvl1pPr>
              <a:defRPr/>
            </a:lvl1pPr>
          </a:lstStyle>
          <a:p>
            <a:fld id="{76FE065F-8DDD-4700-8E79-9F6F1431CF20}" type="slidenum">
              <a:rPr lang="en-US" altLang="zh-CN"/>
              <a:pPr/>
              <a:t>‹#›</a:t>
            </a:fld>
            <a:endParaRPr lang="en-US" altLang="zh-CN"/>
          </a:p>
        </p:txBody>
      </p:sp>
    </p:spTree>
    <p:extLst>
      <p:ext uri="{BB962C8B-B14F-4D97-AF65-F5344CB8AC3E}">
        <p14:creationId xmlns:p14="http://schemas.microsoft.com/office/powerpoint/2010/main" xmlns="" val="252919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ea typeface="宋体" charset="-122"/>
              </a:defRPr>
            </a:lvl1pPr>
          </a:lstStyle>
          <a:p>
            <a:r>
              <a:rPr lang="en-US" altLang="zh-CN"/>
              <a:t>Durban, South Africa, 8 July 2013</a:t>
            </a:r>
          </a:p>
          <a:p>
            <a:endParaRPr lang="en-US" altLang="zh-CN"/>
          </a:p>
        </p:txBody>
      </p:sp>
      <p:sp>
        <p:nvSpPr>
          <p:cNvPr id="4" name="Rectangle 36"/>
          <p:cNvSpPr>
            <a:spLocks noGrp="1" noChangeArrowheads="1"/>
          </p:cNvSpPr>
          <p:nvPr>
            <p:ph type="sldNum" sz="quarter" idx="11"/>
          </p:nvPr>
        </p:nvSpPr>
        <p:spPr/>
        <p:txBody>
          <a:bodyPr/>
          <a:lstStyle>
            <a:lvl1pPr>
              <a:defRPr/>
            </a:lvl1pPr>
          </a:lstStyle>
          <a:p>
            <a:fld id="{D3724545-B696-4070-8803-5BEE20BE1E7E}" type="slidenum">
              <a:rPr lang="en-US" altLang="zh-CN"/>
              <a:pPr/>
              <a:t>‹#›</a:t>
            </a:fld>
            <a:endParaRPr lang="en-US" altLang="zh-CN"/>
          </a:p>
        </p:txBody>
      </p:sp>
    </p:spTree>
    <p:extLst>
      <p:ext uri="{BB962C8B-B14F-4D97-AF65-F5344CB8AC3E}">
        <p14:creationId xmlns:p14="http://schemas.microsoft.com/office/powerpoint/2010/main" xmlns="" val="185069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Durban, South Africa, 8 July 2013</a:t>
            </a:r>
          </a:p>
        </p:txBody>
      </p:sp>
      <p:sp>
        <p:nvSpPr>
          <p:cNvPr id="3" name="Rectangle 36"/>
          <p:cNvSpPr>
            <a:spLocks noGrp="1" noChangeArrowheads="1"/>
          </p:cNvSpPr>
          <p:nvPr>
            <p:ph type="sldNum" sz="quarter" idx="11"/>
          </p:nvPr>
        </p:nvSpPr>
        <p:spPr>
          <a:ln/>
        </p:spPr>
        <p:txBody>
          <a:bodyPr/>
          <a:lstStyle>
            <a:lvl1pPr>
              <a:defRPr/>
            </a:lvl1pPr>
          </a:lstStyle>
          <a:p>
            <a:fld id="{A884D939-CE16-42D7-8C88-30B42D6B24DF}" type="slidenum">
              <a:rPr lang="en-US" altLang="zh-CN"/>
              <a:pPr/>
              <a:t>‹#›</a:t>
            </a:fld>
            <a:endParaRPr lang="en-US" altLang="zh-CN"/>
          </a:p>
        </p:txBody>
      </p:sp>
    </p:spTree>
    <p:extLst>
      <p:ext uri="{BB962C8B-B14F-4D97-AF65-F5344CB8AC3E}">
        <p14:creationId xmlns:p14="http://schemas.microsoft.com/office/powerpoint/2010/main" xmlns="" val="344078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Durban, South Africa, 8 July 2013</a:t>
            </a:r>
          </a:p>
        </p:txBody>
      </p:sp>
      <p:sp>
        <p:nvSpPr>
          <p:cNvPr id="6" name="Rectangle 36"/>
          <p:cNvSpPr>
            <a:spLocks noGrp="1" noChangeArrowheads="1"/>
          </p:cNvSpPr>
          <p:nvPr>
            <p:ph type="sldNum" sz="quarter" idx="11"/>
          </p:nvPr>
        </p:nvSpPr>
        <p:spPr>
          <a:ln/>
        </p:spPr>
        <p:txBody>
          <a:bodyPr/>
          <a:lstStyle>
            <a:lvl1pPr>
              <a:defRPr/>
            </a:lvl1pPr>
          </a:lstStyle>
          <a:p>
            <a:fld id="{9A5E5073-76C9-4620-A9C8-957851DF3194}" type="slidenum">
              <a:rPr lang="en-US" altLang="zh-CN"/>
              <a:pPr/>
              <a:t>‹#›</a:t>
            </a:fld>
            <a:endParaRPr lang="en-US" altLang="zh-CN"/>
          </a:p>
        </p:txBody>
      </p:sp>
    </p:spTree>
    <p:extLst>
      <p:ext uri="{BB962C8B-B14F-4D97-AF65-F5344CB8AC3E}">
        <p14:creationId xmlns:p14="http://schemas.microsoft.com/office/powerpoint/2010/main" xmlns="" val="197075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Durban, South Africa, 8 July 2013</a:t>
            </a:r>
          </a:p>
        </p:txBody>
      </p:sp>
      <p:sp>
        <p:nvSpPr>
          <p:cNvPr id="6" name="Rectangle 36"/>
          <p:cNvSpPr>
            <a:spLocks noGrp="1" noChangeArrowheads="1"/>
          </p:cNvSpPr>
          <p:nvPr>
            <p:ph type="sldNum" sz="quarter" idx="11"/>
          </p:nvPr>
        </p:nvSpPr>
        <p:spPr>
          <a:ln/>
        </p:spPr>
        <p:txBody>
          <a:bodyPr/>
          <a:lstStyle>
            <a:lvl1pPr>
              <a:defRPr/>
            </a:lvl1pPr>
          </a:lstStyle>
          <a:p>
            <a:fld id="{36BF5CE3-B22A-47B1-909E-AF89803CE29C}" type="slidenum">
              <a:rPr lang="en-US" altLang="zh-CN"/>
              <a:pPr/>
              <a:t>‹#›</a:t>
            </a:fld>
            <a:endParaRPr lang="en-US" altLang="zh-CN"/>
          </a:p>
        </p:txBody>
      </p:sp>
    </p:spTree>
    <p:extLst>
      <p:ext uri="{BB962C8B-B14F-4D97-AF65-F5344CB8AC3E}">
        <p14:creationId xmlns:p14="http://schemas.microsoft.com/office/powerpoint/2010/main" xmlns="" val="69668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23" b="12773"/>
          <a:stretch>
            <a:fillRect/>
          </a:stretch>
        </p:blipFill>
        <p:spPr bwMode="auto">
          <a:xfrm>
            <a:off x="0" y="765175"/>
            <a:ext cx="6443663" cy="609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8" name="Rectangle 4"/>
          <p:cNvSpPr>
            <a:spLocks noGrp="1" noChangeArrowheads="1"/>
          </p:cNvSpPr>
          <p:nvPr>
            <p:ph type="dt" sz="half" idx="2"/>
          </p:nvPr>
        </p:nvSpPr>
        <p:spPr bwMode="auto">
          <a:xfrm>
            <a:off x="179388" y="6453188"/>
            <a:ext cx="403225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latin typeface="Univers" pitchFamily="34" charset="0"/>
              </a:defRPr>
            </a:lvl1pPr>
          </a:lstStyle>
          <a:p>
            <a:pPr>
              <a:defRPr/>
            </a:pPr>
            <a:r>
              <a:rPr lang="en-US"/>
              <a:t>Durban, South Africa, 8 July 2013</a:t>
            </a:r>
          </a:p>
        </p:txBody>
      </p:sp>
      <p:sp>
        <p:nvSpPr>
          <p:cNvPr id="1060" name="Rectangle 36"/>
          <p:cNvSpPr>
            <a:spLocks noGrp="1" noChangeArrowheads="1"/>
          </p:cNvSpPr>
          <p:nvPr>
            <p:ph type="sldNum" sz="quarter" idx="4"/>
          </p:nvPr>
        </p:nvSpPr>
        <p:spPr bwMode="auto">
          <a:xfrm>
            <a:off x="7751763" y="6453188"/>
            <a:ext cx="13668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charset="-122"/>
              </a:defRPr>
            </a:lvl1pPr>
          </a:lstStyle>
          <a:p>
            <a:fld id="{7025EDA9-EAEE-485F-9D49-AE62BEDFDEE3}" type="slidenum">
              <a:rPr lang="en-US" altLang="zh-CN"/>
              <a:pPr/>
              <a:t>‹#›</a:t>
            </a:fld>
            <a:endParaRPr lang="en-US" altLang="zh-CN"/>
          </a:p>
        </p:txBody>
      </p:sp>
      <p:sp>
        <p:nvSpPr>
          <p:cNvPr id="2054" name="Rectangle 3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4007" r:id="rId1"/>
    <p:sldLayoutId id="2147483998" r:id="rId2"/>
    <p:sldLayoutId id="2147483999" r:id="rId3"/>
    <p:sldLayoutId id="2147484000" r:id="rId4"/>
    <p:sldLayoutId id="2147484001" r:id="rId5"/>
    <p:sldLayoutId id="2147484008" r:id="rId6"/>
    <p:sldLayoutId id="2147484002" r:id="rId7"/>
    <p:sldLayoutId id="2147484003" r:id="rId8"/>
    <p:sldLayoutId id="2147484004" r:id="rId9"/>
    <p:sldLayoutId id="2147484005" r:id="rId10"/>
    <p:sldLayoutId id="2147484006" r:id="rId11"/>
    <p:sldLayoutId id="2147484009"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6"/>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hyperlink" Target="http://itu.int/ITU-T/studygroups/com17"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4.bin"/><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r>
              <a:rPr lang="en-US" altLang="zh-CN" sz="1400">
                <a:latin typeface="Univers" pitchFamily="34" charset="0"/>
                <a:ea typeface="宋体" charset="-122"/>
              </a:rPr>
              <a:t>Durban, South Africa, 8 July 2013</a:t>
            </a:r>
          </a:p>
        </p:txBody>
      </p:sp>
      <p:sp>
        <p:nvSpPr>
          <p:cNvPr id="6147" name="Rectangle 10"/>
          <p:cNvSpPr>
            <a:spLocks noGrp="1" noChangeArrowheads="1"/>
          </p:cNvSpPr>
          <p:nvPr>
            <p:ph type="ctrTitle"/>
          </p:nvPr>
        </p:nvSpPr>
        <p:spPr/>
        <p:txBody>
          <a:bodyPr/>
          <a:lstStyle/>
          <a:p>
            <a:r>
              <a:rPr lang="en-US" altLang="zh-CN" dirty="0"/>
              <a:t>ITU-T Standardization on Countering Spam </a:t>
            </a:r>
            <a:endParaRPr lang="en-US" altLang="zh-CN" dirty="0" smtClean="0">
              <a:ea typeface="宋体" charset="-122"/>
            </a:endParaRPr>
          </a:p>
        </p:txBody>
      </p:sp>
      <p:sp>
        <p:nvSpPr>
          <p:cNvPr id="6148" name="Rectangle 11"/>
          <p:cNvSpPr>
            <a:spLocks noGrp="1" noChangeArrowheads="1"/>
          </p:cNvSpPr>
          <p:nvPr>
            <p:ph type="subTitle" idx="1"/>
          </p:nvPr>
        </p:nvSpPr>
        <p:spPr/>
        <p:txBody>
          <a:bodyPr/>
          <a:lstStyle/>
          <a:p>
            <a:r>
              <a:rPr lang="en-CA" altLang="zh-CN" b="1" dirty="0" err="1" smtClean="0"/>
              <a:t>Hongwei</a:t>
            </a:r>
            <a:r>
              <a:rPr lang="en-CA" altLang="zh-CN" b="1" dirty="0" smtClean="0"/>
              <a:t> </a:t>
            </a:r>
            <a:r>
              <a:rPr lang="en-CA" altLang="zh-CN" b="1" dirty="0" err="1"/>
              <a:t>Luo</a:t>
            </a:r>
            <a:endParaRPr lang="en-GB" b="1" dirty="0"/>
          </a:p>
          <a:p>
            <a:r>
              <a:rPr lang="en-US" altLang="zh-CN" b="1" dirty="0"/>
              <a:t>Rapporteur of ITU-T Q.5/17</a:t>
            </a:r>
          </a:p>
          <a:p>
            <a:r>
              <a:rPr lang="en-CA" altLang="zh-CN" b="1" dirty="0" smtClean="0"/>
              <a:t>luohongwei@catr.cn</a:t>
            </a:r>
            <a:endParaRPr lang="en-GB" b="1" dirty="0"/>
          </a:p>
        </p:txBody>
      </p:sp>
      <p:sp>
        <p:nvSpPr>
          <p:cNvPr id="5125" name="Rectangle 13"/>
          <p:cNvSpPr>
            <a:spLocks noChangeArrowheads="1"/>
          </p:cNvSpPr>
          <p:nvPr/>
        </p:nvSpPr>
        <p:spPr bwMode="auto">
          <a:xfrm>
            <a:off x="0" y="404813"/>
            <a:ext cx="9144000" cy="1655762"/>
          </a:xfrm>
          <a:prstGeom prst="rect">
            <a:avLst/>
          </a:prstGeom>
          <a:noFill/>
          <a:ln w="9525">
            <a:noFill/>
            <a:miter lim="800000"/>
            <a:headEnd/>
            <a:tailEnd/>
          </a:ln>
        </p:spPr>
        <p:txBody>
          <a:bodyPr anchor="ctr"/>
          <a:lstStyle/>
          <a:p>
            <a:pPr algn="ctr">
              <a:lnSpc>
                <a:spcPct val="80000"/>
              </a:lnSpc>
            </a:pPr>
            <a:r>
              <a:rPr lang="en-US" altLang="zh-CN" sz="2400" b="1">
                <a:solidFill>
                  <a:schemeClr val="bg2"/>
                </a:solidFill>
                <a:ea typeface="宋体" charset="-122"/>
              </a:rPr>
              <a:t>ITU Workshop on </a:t>
            </a:r>
          </a:p>
          <a:p>
            <a:pPr algn="ctr">
              <a:lnSpc>
                <a:spcPct val="80000"/>
              </a:lnSpc>
            </a:pPr>
            <a:r>
              <a:rPr lang="en-US" altLang="zh-CN" sz="2400" b="1">
                <a:solidFill>
                  <a:schemeClr val="bg2"/>
                </a:solidFill>
                <a:ea typeface="宋体" charset="-122"/>
              </a:rPr>
              <a:t>“Countering and Combating Spam”</a:t>
            </a:r>
            <a:br>
              <a:rPr lang="en-US" altLang="zh-CN" sz="2400" b="1">
                <a:solidFill>
                  <a:schemeClr val="bg2"/>
                </a:solidFill>
                <a:ea typeface="宋体" charset="-122"/>
              </a:rPr>
            </a:br>
            <a:endParaRPr lang="en-US" altLang="zh-CN" sz="2400" b="1">
              <a:solidFill>
                <a:srgbClr val="22228B"/>
              </a:solidFill>
              <a:ea typeface="宋体" charset="-122"/>
            </a:endParaRPr>
          </a:p>
          <a:p>
            <a:pPr algn="ctr">
              <a:lnSpc>
                <a:spcPct val="80000"/>
              </a:lnSpc>
            </a:pPr>
            <a:r>
              <a:rPr lang="en-US" altLang="zh-CN" sz="1800" b="1">
                <a:solidFill>
                  <a:srgbClr val="22228B"/>
                </a:solidFill>
                <a:ea typeface="宋体" charset="-122"/>
              </a:rPr>
              <a:t>(Durban, South Africa, 8 July 2013)</a:t>
            </a:r>
            <a:endParaRPr lang="en-US" altLang="zh-CN" sz="1800" b="1">
              <a:solidFill>
                <a:schemeClr val="bg2"/>
              </a:solidFill>
              <a:ea typeface="宋体" charset="-122"/>
            </a:endParaRPr>
          </a:p>
        </p:txBody>
      </p:sp>
      <p:sp>
        <p:nvSpPr>
          <p:cNvPr id="6150" name="AutoShape 18"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6151" name="AutoShape 20"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6152" name="AutoShape 22"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6153" name="AutoShape 24"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6154" name="Rectangle 26"/>
          <p:cNvSpPr>
            <a:spLocks noChangeArrowheads="1"/>
          </p:cNvSpPr>
          <p:nvPr/>
        </p:nvSpPr>
        <p:spPr bwMode="auto">
          <a:xfrm>
            <a:off x="0" y="29289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GB"/>
          </a:p>
        </p:txBody>
      </p:sp>
      <p:pic>
        <p:nvPicPr>
          <p:cNvPr id="6155" name="Picture 16" descr="ITUseries"/>
          <p:cNvPicPr>
            <a:picLocks noChangeAspect="1" noChangeArrowheads="1"/>
          </p:cNvPicPr>
          <p:nvPr/>
        </p:nvPicPr>
        <p:blipFill>
          <a:blip r:embed="rId3" cstate="print">
            <a:extLst>
              <a:ext uri="{28A0092B-C50C-407E-A947-70E740481C1C}">
                <a14:useLocalDpi xmlns:a14="http://schemas.microsoft.com/office/drawing/2010/main" xmlns="" val="0"/>
              </a:ext>
            </a:extLst>
          </a:blip>
          <a:srcRect t="17264" b="69327"/>
          <a:stretch>
            <a:fillRect/>
          </a:stretch>
        </p:blipFill>
        <p:spPr bwMode="auto">
          <a:xfrm>
            <a:off x="7613650" y="6237288"/>
            <a:ext cx="1350963"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2. Introduction to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10</a:t>
            </a:fld>
            <a:endParaRPr lang="en-US" altLang="zh-CN"/>
          </a:p>
        </p:txBody>
      </p:sp>
      <p:grpSp>
        <p:nvGrpSpPr>
          <p:cNvPr id="19" name="Group 18"/>
          <p:cNvGrpSpPr>
            <a:grpSpLocks/>
          </p:cNvGrpSpPr>
          <p:nvPr/>
        </p:nvGrpSpPr>
        <p:grpSpPr bwMode="auto">
          <a:xfrm>
            <a:off x="228600" y="1295400"/>
            <a:ext cx="8501063" cy="4760913"/>
            <a:chOff x="144" y="816"/>
            <a:chExt cx="5355" cy="2999"/>
          </a:xfrm>
        </p:grpSpPr>
        <p:sp>
          <p:nvSpPr>
            <p:cNvPr id="20" name="Oval 4"/>
            <p:cNvSpPr>
              <a:spLocks noChangeArrowheads="1"/>
            </p:cNvSpPr>
            <p:nvPr/>
          </p:nvSpPr>
          <p:spPr bwMode="auto">
            <a:xfrm>
              <a:off x="144" y="816"/>
              <a:ext cx="5355" cy="2999"/>
            </a:xfrm>
            <a:prstGeom prst="ellipse">
              <a:avLst/>
            </a:prstGeom>
            <a:solidFill>
              <a:srgbClr val="0000FF"/>
            </a:solidFill>
            <a:ln>
              <a:noFill/>
            </a:ln>
            <a:effectLst/>
            <a:extLst>
              <a:ext uri="{91240B29-F687-4F45-9708-019B960494DF}">
                <a14:hiddenLine xmlns:a14="http://schemas.microsoft.com/office/drawing/2010/main" xmlns="" w="12700">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53988" tIns="74613" rIns="153988" bIns="74613" anchor="ctr"/>
            <a:lstStyle/>
            <a:p>
              <a:pPr marL="0" marR="0" lvl="0" indent="0" algn="ctr" defTabSz="1511300"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Helvetica" pitchFamily="34" charset="0"/>
                <a:ea typeface="Gulim" pitchFamily="34" charset="-127"/>
              </a:endParaRPr>
            </a:p>
            <a:p>
              <a:pPr marL="0" marR="0" lvl="0" indent="0" algn="ctr" defTabSz="1511300"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Helvetica" pitchFamily="34" charset="0"/>
                <a:ea typeface="Gulim" pitchFamily="34" charset="-127"/>
              </a:endParaRPr>
            </a:p>
            <a:p>
              <a:pPr marL="0" marR="0" lvl="0" indent="0" algn="ctr" defTabSz="1511300"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Helvetica" pitchFamily="34" charset="0"/>
                <a:ea typeface="Gulim" pitchFamily="34" charset="-127"/>
              </a:endParaRPr>
            </a:p>
            <a:p>
              <a:pPr marL="0" marR="0" lvl="0" indent="0" algn="ctr" defTabSz="1511300"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Helvetica" pitchFamily="34" charset="0"/>
                <a:ea typeface="Gulim" pitchFamily="34" charset="-127"/>
              </a:endParaRPr>
            </a:p>
            <a:p>
              <a:pPr marL="0" marR="0" lvl="0" indent="0" algn="ctr" defTabSz="1511300"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Helvetica" pitchFamily="34" charset="0"/>
                <a:ea typeface="Gulim" pitchFamily="34" charset="-127"/>
              </a:endParaRPr>
            </a:p>
          </p:txBody>
        </p:sp>
        <p:sp>
          <p:nvSpPr>
            <p:cNvPr id="21" name="Oval 5"/>
            <p:cNvSpPr>
              <a:spLocks noChangeArrowheads="1"/>
            </p:cNvSpPr>
            <p:nvPr/>
          </p:nvSpPr>
          <p:spPr bwMode="auto">
            <a:xfrm>
              <a:off x="606" y="1094"/>
              <a:ext cx="4422" cy="2476"/>
            </a:xfrm>
            <a:prstGeom prst="ellipse">
              <a:avLst/>
            </a:prstGeom>
            <a:solidFill>
              <a:srgbClr val="00CCFF"/>
            </a:solidFill>
            <a:ln>
              <a:noFill/>
            </a:ln>
            <a:effectLst/>
            <a:extLst>
              <a:ext uri="{91240B29-F687-4F45-9708-019B960494DF}">
                <a14:hiddenLine xmlns:a14="http://schemas.microsoft.com/office/drawing/2010/main" xmlns="" w="12700">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7000" tIns="61913" rIns="127000" bIns="61913" anchor="ctr"/>
            <a:lstStyle/>
            <a:p>
              <a:pPr marL="0" marR="0" lvl="0" indent="0" algn="ctr" defTabSz="1249363"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249363"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249363"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p:txBody>
        </p:sp>
        <p:sp>
          <p:nvSpPr>
            <p:cNvPr id="22" name="Oval 6"/>
            <p:cNvSpPr>
              <a:spLocks noChangeArrowheads="1"/>
            </p:cNvSpPr>
            <p:nvPr/>
          </p:nvSpPr>
          <p:spPr bwMode="auto">
            <a:xfrm>
              <a:off x="938" y="1280"/>
              <a:ext cx="3757" cy="2104"/>
            </a:xfrm>
            <a:prstGeom prst="ellipse">
              <a:avLst/>
            </a:prstGeom>
            <a:solidFill>
              <a:srgbClr val="FFFFFF"/>
            </a:solidFill>
            <a:ln>
              <a:noFill/>
            </a:ln>
            <a:effectLst/>
            <a:extLst>
              <a:ext uri="{91240B29-F687-4F45-9708-019B960494DF}">
                <a14:hiddenLine xmlns:a14="http://schemas.microsoft.com/office/drawing/2010/main" xmlns="" w="12700">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7950" tIns="52388" rIns="107950" bIns="52388" anchor="ctr"/>
            <a:lstStyle/>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a:p>
              <a:pPr marL="0" marR="0" lvl="0" indent="0" algn="ctr" defTabSz="1062038" eaLnBrk="0" fontAlgn="auto" latinLnBrk="0" hangingPunct="0">
                <a:lnSpc>
                  <a:spcPct val="9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p:txBody>
        </p:sp>
        <p:sp>
          <p:nvSpPr>
            <p:cNvPr id="23" name="AutoShape 8"/>
            <p:cNvSpPr>
              <a:spLocks noChangeArrowheads="1"/>
            </p:cNvSpPr>
            <p:nvPr/>
          </p:nvSpPr>
          <p:spPr bwMode="auto">
            <a:xfrm rot="5400000">
              <a:off x="2539" y="559"/>
              <a:ext cx="556" cy="1741"/>
            </a:xfrm>
            <a:prstGeom prst="cube">
              <a:avLst>
                <a:gd name="adj" fmla="val 11667"/>
              </a:avLst>
            </a:prstGeom>
            <a:solidFill>
              <a:srgbClr val="00FF00"/>
            </a:solidFill>
            <a:ln>
              <a:noFill/>
            </a:ln>
            <a:effectLst>
              <a:outerShdw dist="89803"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rot="10800000" vert="eaVert" wrap="none" lIns="93663" tIns="46038" rIns="93663" bIns="46038" anchor="ctr"/>
            <a:lstStyle/>
            <a:p>
              <a:pPr marL="0" marR="0" lvl="0" indent="0" algn="ctr" defTabSz="9271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ea typeface="Gulim" pitchFamily="34" charset="-127"/>
                </a:rPr>
                <a:t>reducing users’ </a:t>
              </a:r>
            </a:p>
            <a:p>
              <a:pPr marL="0" marR="0" lvl="0" indent="0" algn="ctr" defTabSz="9271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ea typeface="Gulim" pitchFamily="34" charset="-127"/>
                </a:rPr>
                <a:t>Satisfaction</a:t>
              </a:r>
              <a:endParaRPr kumimoji="0" lang="en-US" altLang="ko-KR"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p:txBody>
        </p:sp>
        <p:sp>
          <p:nvSpPr>
            <p:cNvPr id="24" name="AutoShape 9"/>
            <p:cNvSpPr>
              <a:spLocks noChangeArrowheads="1"/>
            </p:cNvSpPr>
            <p:nvPr/>
          </p:nvSpPr>
          <p:spPr bwMode="auto">
            <a:xfrm rot="5400000">
              <a:off x="2539" y="2355"/>
              <a:ext cx="556" cy="1741"/>
            </a:xfrm>
            <a:prstGeom prst="cube">
              <a:avLst>
                <a:gd name="adj" fmla="val 11667"/>
              </a:avLst>
            </a:prstGeom>
            <a:solidFill>
              <a:srgbClr val="993366"/>
            </a:solidFill>
            <a:ln>
              <a:noFill/>
            </a:ln>
            <a:effectLst>
              <a:outerShdw dist="89803"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rot="10800000" vert="eaVert" wrap="none" lIns="93663" tIns="46038" rIns="93663" bIns="46038" anchor="ctr"/>
            <a:lstStyle/>
            <a:p>
              <a:pPr marL="0" marR="0" lvl="0" indent="0" algn="ctr" defTabSz="9271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ea typeface="Gulim" pitchFamily="34" charset="-127"/>
                </a:rPr>
                <a:t>increasing </a:t>
              </a:r>
            </a:p>
            <a:p>
              <a:pPr marL="0" marR="0" lvl="0" indent="0" algn="ctr" defTabSz="9271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ea typeface="Gulim" pitchFamily="34" charset="-127"/>
                </a:rPr>
                <a:t>the social instability</a:t>
              </a:r>
              <a:r>
                <a:rPr kumimoji="0" lang="en-US" altLang="zh-CN" sz="1600" b="0" i="0" u="none" strike="noStrike" kern="0" cap="none" spc="0" normalizeH="0" baseline="0" noProof="0" smtClean="0">
                  <a:ln>
                    <a:noFill/>
                  </a:ln>
                  <a:solidFill>
                    <a:srgbClr val="000000"/>
                  </a:solidFill>
                  <a:effectLst/>
                  <a:uLnTx/>
                  <a:uFillTx/>
                  <a:latin typeface="Times" pitchFamily="18" charset="0"/>
                </a:rPr>
                <a:t> </a:t>
              </a:r>
              <a:endParaRPr kumimoji="0" lang="en-US" altLang="ko-KR" sz="1600" b="0" i="0" u="none" strike="noStrike" kern="0" cap="none" spc="0" normalizeH="0" baseline="0" noProof="0" smtClean="0">
                <a:ln>
                  <a:noFill/>
                </a:ln>
                <a:solidFill>
                  <a:srgbClr val="000000"/>
                </a:solidFill>
                <a:effectLst/>
                <a:uLnTx/>
                <a:uFillTx/>
                <a:latin typeface="Times" pitchFamily="18" charset="0"/>
              </a:endParaRPr>
            </a:p>
          </p:txBody>
        </p:sp>
        <p:sp>
          <p:nvSpPr>
            <p:cNvPr id="25" name="AutoShape 10"/>
            <p:cNvSpPr>
              <a:spLocks noChangeArrowheads="1"/>
            </p:cNvSpPr>
            <p:nvPr/>
          </p:nvSpPr>
          <p:spPr bwMode="auto">
            <a:xfrm rot="5400000">
              <a:off x="619" y="1621"/>
              <a:ext cx="520" cy="1422"/>
            </a:xfrm>
            <a:prstGeom prst="cube">
              <a:avLst>
                <a:gd name="adj" fmla="val 11667"/>
              </a:avLst>
            </a:prstGeom>
            <a:solidFill>
              <a:srgbClr val="FFCC00"/>
            </a:solidFill>
            <a:ln>
              <a:noFill/>
            </a:ln>
            <a:effectLst>
              <a:outerShdw dist="89803"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rot="10800000" vert="eaVert" wrap="none" lIns="93663" tIns="46038" rIns="93663" bIns="46038" anchor="ctr"/>
            <a:lstStyle/>
            <a:p>
              <a:pPr marL="0" marR="0" lvl="0" indent="0" algn="ctr" defTabSz="9271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rPr>
                <a:t>bringing other </a:t>
              </a:r>
            </a:p>
            <a:p>
              <a:pPr marL="0" marR="0" lvl="0" indent="0" algn="ctr" defTabSz="9271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rPr>
                <a:t>bad influences</a:t>
              </a:r>
              <a:r>
                <a:rPr kumimoji="0" lang="en-US" altLang="zh-CN" sz="1600" b="0" i="0" u="none" strike="noStrike" kern="0" cap="none" spc="0" normalizeH="0" baseline="0" noProof="0" smtClean="0">
                  <a:ln>
                    <a:noFill/>
                  </a:ln>
                  <a:solidFill>
                    <a:srgbClr val="000000"/>
                  </a:solidFill>
                  <a:effectLst/>
                  <a:uLnTx/>
                  <a:uFillTx/>
                  <a:latin typeface="Times" pitchFamily="18" charset="0"/>
                </a:rPr>
                <a:t> </a:t>
              </a:r>
              <a:endParaRPr kumimoji="0" lang="en-US" altLang="ko-KR" sz="1600" b="0" i="0" u="none" strike="noStrike" kern="0" cap="none" spc="0" normalizeH="0" baseline="0" noProof="0" smtClean="0">
                <a:ln>
                  <a:noFill/>
                </a:ln>
                <a:solidFill>
                  <a:srgbClr val="000000"/>
                </a:solidFill>
                <a:effectLst/>
                <a:uLnTx/>
                <a:uFillTx/>
                <a:latin typeface="Times" pitchFamily="18" charset="0"/>
              </a:endParaRPr>
            </a:p>
          </p:txBody>
        </p:sp>
        <p:sp>
          <p:nvSpPr>
            <p:cNvPr id="26" name="AutoShape 11"/>
            <p:cNvSpPr>
              <a:spLocks noChangeArrowheads="1"/>
            </p:cNvSpPr>
            <p:nvPr/>
          </p:nvSpPr>
          <p:spPr bwMode="auto">
            <a:xfrm rot="5400000">
              <a:off x="4516" y="1621"/>
              <a:ext cx="520" cy="1421"/>
            </a:xfrm>
            <a:prstGeom prst="cube">
              <a:avLst>
                <a:gd name="adj" fmla="val 11667"/>
              </a:avLst>
            </a:prstGeom>
            <a:solidFill>
              <a:srgbClr val="00FFFF"/>
            </a:solidFill>
            <a:ln>
              <a:noFill/>
            </a:ln>
            <a:effectLst>
              <a:outerShdw dist="89803"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rot="10800000" vert="eaVert" wrap="none" lIns="93663" tIns="46038" rIns="93663" bIns="46038" anchor="ctr"/>
            <a:lstStyle/>
            <a:p>
              <a:pPr marL="0" marR="0" lvl="0" indent="0" algn="ctr" defTabSz="9271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ea typeface="Gulim" pitchFamily="34" charset="-127"/>
                </a:rPr>
                <a:t>wasting network </a:t>
              </a:r>
            </a:p>
            <a:p>
              <a:pPr marL="0" marR="0" lvl="0" indent="0" algn="ctr" defTabSz="9271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ea typeface="Gulim" pitchFamily="34" charset="-127"/>
                </a:rPr>
                <a:t>resources</a:t>
              </a:r>
              <a:endParaRPr kumimoji="0" lang="en-US" altLang="ko-KR"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p:txBody>
        </p:sp>
      </p:grpSp>
      <p:grpSp>
        <p:nvGrpSpPr>
          <p:cNvPr id="27" name="Group 17"/>
          <p:cNvGrpSpPr>
            <a:grpSpLocks/>
          </p:cNvGrpSpPr>
          <p:nvPr/>
        </p:nvGrpSpPr>
        <p:grpSpPr bwMode="auto">
          <a:xfrm>
            <a:off x="2495550" y="2722563"/>
            <a:ext cx="3951288" cy="1958975"/>
            <a:chOff x="1572" y="1715"/>
            <a:chExt cx="2489" cy="1234"/>
          </a:xfrm>
        </p:grpSpPr>
        <p:sp>
          <p:nvSpPr>
            <p:cNvPr id="28" name="AutoShape 7"/>
            <p:cNvSpPr>
              <a:spLocks noChangeArrowheads="1"/>
            </p:cNvSpPr>
            <p:nvPr/>
          </p:nvSpPr>
          <p:spPr bwMode="auto">
            <a:xfrm>
              <a:off x="1572" y="1715"/>
              <a:ext cx="2489" cy="1234"/>
            </a:xfrm>
            <a:prstGeom prst="diamond">
              <a:avLst/>
            </a:prstGeom>
            <a:solidFill>
              <a:srgbClr val="00FF00"/>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89803"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endParaRPr>
            </a:p>
          </p:txBody>
        </p:sp>
        <p:sp>
          <p:nvSpPr>
            <p:cNvPr id="29" name="Oval 12"/>
            <p:cNvSpPr>
              <a:spLocks noChangeArrowheads="1"/>
            </p:cNvSpPr>
            <p:nvPr/>
          </p:nvSpPr>
          <p:spPr bwMode="auto">
            <a:xfrm>
              <a:off x="2165" y="1991"/>
              <a:ext cx="1303" cy="682"/>
            </a:xfrm>
            <a:prstGeom prst="ellipse">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lIns="92075" tIns="46038" rIns="92075" bIns="46038" anchor="ctr"/>
            <a:lstStyle/>
            <a:p>
              <a:pPr marL="0" marR="0" lvl="0" indent="0" algn="ctr" defTabSz="914400" eaLnBrk="0" fontAlgn="auto" latinLnBrk="0" hangingPunct="0">
                <a:lnSpc>
                  <a:spcPct val="9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rPr>
                <a:t>low price</a:t>
              </a:r>
            </a:p>
            <a:p>
              <a:pPr marL="0" marR="0" lvl="0" indent="0" algn="ctr" defTabSz="914400" eaLnBrk="0" fontAlgn="auto" latinLnBrk="0" hangingPunct="0">
                <a:lnSpc>
                  <a:spcPct val="9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rPr>
                <a:t>excellent flexibility</a:t>
              </a:r>
            </a:p>
            <a:p>
              <a:pPr marL="0" marR="0" lvl="0" indent="0" algn="ctr" defTabSz="914400" eaLnBrk="0" fontAlgn="auto" latinLnBrk="0" hangingPunct="0">
                <a:lnSpc>
                  <a:spcPct val="9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000000"/>
                  </a:solidFill>
                  <a:effectLst/>
                  <a:uLnTx/>
                  <a:uFillTx/>
                  <a:latin typeface="Times" pitchFamily="18" charset="0"/>
                </a:rPr>
                <a:t>easy usage</a:t>
              </a:r>
              <a:endParaRPr kumimoji="0" lang="en-US" altLang="ko-KR" sz="1600" b="1" i="0" u="none" strike="noStrike" kern="0" cap="none" spc="0" normalizeH="0" baseline="0" noProof="0" smtClean="0">
                <a:ln>
                  <a:noFill/>
                </a:ln>
                <a:solidFill>
                  <a:srgbClr val="000000"/>
                </a:solidFill>
                <a:effectLst/>
                <a:uLnTx/>
                <a:uFillTx/>
                <a:latin typeface="Times" pitchFamily="18" charset="0"/>
                <a:ea typeface="Gulim" pitchFamily="34" charset="-127"/>
              </a:endParaRPr>
            </a:p>
          </p:txBody>
        </p:sp>
      </p:grpSp>
      <p:sp>
        <p:nvSpPr>
          <p:cNvPr id="30" name="AutoShape 6"/>
          <p:cNvSpPr>
            <a:spLocks noChangeArrowheads="1"/>
          </p:cNvSpPr>
          <p:nvPr/>
        </p:nvSpPr>
        <p:spPr bwMode="gray">
          <a:xfrm>
            <a:off x="2916238" y="2708275"/>
            <a:ext cx="3024187" cy="360363"/>
          </a:xfrm>
          <a:prstGeom prst="roundRect">
            <a:avLst>
              <a:gd name="adj" fmla="val 50000"/>
            </a:avLst>
          </a:prstGeom>
          <a:solidFill>
            <a:srgbClr val="FF0000"/>
          </a:solidFill>
          <a:ln w="38100" algn="ctr">
            <a:solidFill>
              <a:srgbClr val="FFFFFF"/>
            </a:solidFill>
            <a:round/>
            <a:headEnd/>
            <a:tailEnd/>
          </a:ln>
          <a:effectLst>
            <a:outerShdw dist="63500" dir="3187806" algn="ctr" rotWithShape="0">
              <a:srgbClr val="808080"/>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rPr>
              <a:t>Merits </a:t>
            </a:r>
          </a:p>
        </p:txBody>
      </p:sp>
      <p:sp>
        <p:nvSpPr>
          <p:cNvPr id="31" name="AutoShape 6"/>
          <p:cNvSpPr>
            <a:spLocks noChangeArrowheads="1"/>
          </p:cNvSpPr>
          <p:nvPr/>
        </p:nvSpPr>
        <p:spPr bwMode="gray">
          <a:xfrm>
            <a:off x="2844800" y="1268413"/>
            <a:ext cx="3167063" cy="576262"/>
          </a:xfrm>
          <a:prstGeom prst="roundRect">
            <a:avLst>
              <a:gd name="adj" fmla="val 50000"/>
            </a:avLst>
          </a:prstGeom>
          <a:solidFill>
            <a:srgbClr val="FF0000"/>
          </a:solidFill>
          <a:ln w="38100" algn="ctr">
            <a:solidFill>
              <a:srgbClr val="FFFFFF"/>
            </a:solidFill>
            <a:round/>
            <a:headEnd/>
            <a:tailEnd/>
          </a:ln>
          <a:effectLst>
            <a:outerShdw dist="63500" dir="3187806" algn="ctr" rotWithShape="0">
              <a:srgbClr val="808080"/>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rPr>
              <a:t>Bad influences of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rPr>
              <a:t>Spam</a:t>
            </a:r>
          </a:p>
        </p:txBody>
      </p:sp>
    </p:spTree>
    <p:extLst>
      <p:ext uri="{BB962C8B-B14F-4D97-AF65-F5344CB8AC3E}">
        <p14:creationId xmlns:p14="http://schemas.microsoft.com/office/powerpoint/2010/main" xmlns="" val="23530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par>
                          <p:cTn id="7" fill="hold">
                            <p:stCondLst>
                              <p:cond delay="0"/>
                            </p:stCondLst>
                            <p:childTnLst>
                              <p:par>
                                <p:cTn id="8" presetID="23" presetClass="entr" presetSubtype="16"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2. Introduction to spam </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xmlns="" val="40903806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11</a:t>
            </a:fld>
            <a:endParaRPr lang="en-US" altLang="zh-CN"/>
          </a:p>
        </p:txBody>
      </p:sp>
      <p:sp>
        <p:nvSpPr>
          <p:cNvPr id="8" name="线形标注 1(带强调线) 7"/>
          <p:cNvSpPr/>
          <p:nvPr/>
        </p:nvSpPr>
        <p:spPr bwMode="auto">
          <a:xfrm>
            <a:off x="6300192" y="5661248"/>
            <a:ext cx="2664296" cy="792088"/>
          </a:xfrm>
          <a:prstGeom prst="accentCallout1">
            <a:avLst>
              <a:gd name="adj1" fmla="val 18750"/>
              <a:gd name="adj2" fmla="val -8333"/>
              <a:gd name="adj3" fmla="val -6288"/>
              <a:gd name="adj4" fmla="val -423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bg2"/>
                </a:solidFill>
                <a:effectLst/>
                <a:latin typeface="Verdana" pitchFamily="34" charset="0"/>
              </a:rPr>
              <a:t>ITU-T Q.5/17 </a:t>
            </a:r>
            <a:endParaRPr kumimoji="0" lang="zh-CN" altLang="en-US" sz="2000" b="0" i="0" u="none" strike="noStrike" cap="none" normalizeH="0" baseline="0" dirty="0" smtClean="0">
              <a:ln>
                <a:noFill/>
              </a:ln>
              <a:solidFill>
                <a:schemeClr val="bg2"/>
              </a:solidFill>
              <a:effectLst/>
              <a:latin typeface="Verdana" pitchFamily="34" charset="0"/>
            </a:endParaRPr>
          </a:p>
        </p:txBody>
      </p:sp>
    </p:spTree>
    <p:extLst>
      <p:ext uri="{BB962C8B-B14F-4D97-AF65-F5344CB8AC3E}">
        <p14:creationId xmlns:p14="http://schemas.microsoft.com/office/powerpoint/2010/main" xmlns="" val="1417119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2. Introduction to spam </a:t>
            </a:r>
            <a:r>
              <a:rPr lang="en-US" altLang="zh-CN" dirty="0" smtClean="0">
                <a:ea typeface="宋体" charset="-122"/>
              </a:rPr>
              <a:t>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12</a:t>
            </a:fld>
            <a:endParaRPr lang="en-US" altLang="zh-CN" dirty="0"/>
          </a:p>
        </p:txBody>
      </p:sp>
      <p:sp>
        <p:nvSpPr>
          <p:cNvPr id="180" name="Oval 4"/>
          <p:cNvSpPr>
            <a:spLocks noChangeArrowheads="1"/>
          </p:cNvSpPr>
          <p:nvPr/>
        </p:nvSpPr>
        <p:spPr bwMode="gray">
          <a:xfrm>
            <a:off x="2576264" y="2254151"/>
            <a:ext cx="2743200" cy="2743200"/>
          </a:xfrm>
          <a:prstGeom prst="ellipse">
            <a:avLst/>
          </a:prstGeom>
          <a:solidFill>
            <a:srgbClr val="FFFFFF">
              <a:alpha val="8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81" name="Oval 5"/>
          <p:cNvSpPr>
            <a:spLocks noChangeArrowheads="1"/>
          </p:cNvSpPr>
          <p:nvPr/>
        </p:nvSpPr>
        <p:spPr bwMode="gray">
          <a:xfrm>
            <a:off x="3719264" y="2768501"/>
            <a:ext cx="1619250" cy="1619250"/>
          </a:xfrm>
          <a:prstGeom prst="ellipse">
            <a:avLst/>
          </a:prstGeom>
          <a:solidFill>
            <a:srgbClr val="DCDCDC">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82" name="Line 6"/>
          <p:cNvSpPr>
            <a:spLocks noChangeShapeType="1"/>
          </p:cNvSpPr>
          <p:nvPr/>
        </p:nvSpPr>
        <p:spPr bwMode="gray">
          <a:xfrm>
            <a:off x="2957264" y="3549551"/>
            <a:ext cx="1524000" cy="76200"/>
          </a:xfrm>
          <a:prstGeom prst="line">
            <a:avLst/>
          </a:prstGeom>
          <a:noFill/>
          <a:ln w="12700">
            <a:solidFill>
              <a:srgbClr val="08080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83" name="Line 7"/>
          <p:cNvSpPr>
            <a:spLocks noChangeShapeType="1"/>
          </p:cNvSpPr>
          <p:nvPr/>
        </p:nvSpPr>
        <p:spPr bwMode="gray">
          <a:xfrm>
            <a:off x="3795464" y="2406551"/>
            <a:ext cx="914400" cy="914400"/>
          </a:xfrm>
          <a:prstGeom prst="line">
            <a:avLst/>
          </a:prstGeom>
          <a:noFill/>
          <a:ln w="12700">
            <a:solidFill>
              <a:srgbClr val="08080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84" name="Line 8"/>
          <p:cNvSpPr>
            <a:spLocks noChangeShapeType="1"/>
          </p:cNvSpPr>
          <p:nvPr/>
        </p:nvSpPr>
        <p:spPr bwMode="gray">
          <a:xfrm flipH="1">
            <a:off x="3890714" y="3930551"/>
            <a:ext cx="819150" cy="1409700"/>
          </a:xfrm>
          <a:prstGeom prst="line">
            <a:avLst/>
          </a:prstGeom>
          <a:noFill/>
          <a:ln w="12700">
            <a:solidFill>
              <a:srgbClr val="08080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85" name="Line 9"/>
          <p:cNvSpPr>
            <a:spLocks noChangeShapeType="1"/>
          </p:cNvSpPr>
          <p:nvPr/>
        </p:nvSpPr>
        <p:spPr bwMode="gray">
          <a:xfrm>
            <a:off x="5090864" y="3854351"/>
            <a:ext cx="228600" cy="152400"/>
          </a:xfrm>
          <a:prstGeom prst="line">
            <a:avLst/>
          </a:prstGeom>
          <a:noFill/>
          <a:ln w="12700">
            <a:solidFill>
              <a:srgbClr val="08080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86" name="Line 10"/>
          <p:cNvSpPr>
            <a:spLocks noChangeShapeType="1"/>
          </p:cNvSpPr>
          <p:nvPr/>
        </p:nvSpPr>
        <p:spPr bwMode="gray">
          <a:xfrm flipV="1">
            <a:off x="5090864" y="2558951"/>
            <a:ext cx="533400" cy="838200"/>
          </a:xfrm>
          <a:prstGeom prst="line">
            <a:avLst/>
          </a:prstGeom>
          <a:noFill/>
          <a:ln w="12700">
            <a:solidFill>
              <a:srgbClr val="08080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87" name="Oval 11"/>
          <p:cNvSpPr>
            <a:spLocks noChangeArrowheads="1"/>
          </p:cNvSpPr>
          <p:nvPr/>
        </p:nvSpPr>
        <p:spPr bwMode="gray">
          <a:xfrm>
            <a:off x="4357439" y="3159026"/>
            <a:ext cx="895350" cy="895350"/>
          </a:xfrm>
          <a:prstGeom prst="ellipse">
            <a:avLst/>
          </a:prstGeom>
          <a:solidFill>
            <a:srgbClr val="C0C0C0">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nvGrpSpPr>
          <p:cNvPr id="188" name="Group 12"/>
          <p:cNvGrpSpPr>
            <a:grpSpLocks/>
          </p:cNvGrpSpPr>
          <p:nvPr/>
        </p:nvGrpSpPr>
        <p:grpSpPr bwMode="auto">
          <a:xfrm>
            <a:off x="2881064" y="1415951"/>
            <a:ext cx="1146175" cy="1384300"/>
            <a:chOff x="2064" y="1008"/>
            <a:chExt cx="722" cy="872"/>
          </a:xfrm>
        </p:grpSpPr>
        <p:sp>
          <p:nvSpPr>
            <p:cNvPr id="189" name="Oval 13"/>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nvGrpSpPr>
            <p:cNvPr id="190" name="Group 14"/>
            <p:cNvGrpSpPr>
              <a:grpSpLocks/>
            </p:cNvGrpSpPr>
            <p:nvPr/>
          </p:nvGrpSpPr>
          <p:grpSpPr bwMode="auto">
            <a:xfrm>
              <a:off x="2086" y="1031"/>
              <a:ext cx="680" cy="849"/>
              <a:chOff x="3975" y="1593"/>
              <a:chExt cx="931" cy="1163"/>
            </a:xfrm>
          </p:grpSpPr>
          <p:pic>
            <p:nvPicPr>
              <p:cNvPr id="203" name="Picture 15" descr="circuler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xmlns="">
                    <a:solidFill>
                      <a:srgbClr val="FFFFFF"/>
                    </a:solidFill>
                  </a14:hiddenFill>
                </a:ext>
              </a:extLst>
            </p:spPr>
          </p:pic>
          <p:sp>
            <p:nvSpPr>
              <p:cNvPr id="204" name="Oval 16"/>
              <p:cNvSpPr>
                <a:spLocks noChangeArrowheads="1"/>
              </p:cNvSpPr>
              <p:nvPr/>
            </p:nvSpPr>
            <p:spPr bwMode="gray">
              <a:xfrm>
                <a:off x="3975" y="1593"/>
                <a:ext cx="931" cy="937"/>
              </a:xfrm>
              <a:prstGeom prst="ellipse">
                <a:avLst/>
              </a:prstGeom>
              <a:solidFill>
                <a:srgbClr val="A59A55">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pic>
            <p:nvPicPr>
              <p:cNvPr id="205" name="Picture 17" descr="light_shadow1"/>
              <p:cNvPicPr>
                <a:picLocks noChangeAspect="1" noChangeArrowheads="1"/>
              </p:cNvPicPr>
              <p:nvPr/>
            </p:nvPicPr>
            <p:blipFill>
              <a:blip r:embed="rId3" cstate="print">
                <a:extLst>
                  <a:ext uri="{28A0092B-C50C-407E-A947-70E740481C1C}">
                    <a14:useLocalDpi xmlns:a14="http://schemas.microsoft.com/office/drawing/2010/main" xmlns=""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06" name="Group 18"/>
              <p:cNvGrpSpPr>
                <a:grpSpLocks/>
              </p:cNvGrpSpPr>
              <p:nvPr/>
            </p:nvGrpSpPr>
            <p:grpSpPr bwMode="auto">
              <a:xfrm rot="-3733502" flipH="1" flipV="1">
                <a:off x="4256" y="2247"/>
                <a:ext cx="820" cy="198"/>
                <a:chOff x="2532" y="1051"/>
                <a:chExt cx="893" cy="246"/>
              </a:xfrm>
            </p:grpSpPr>
            <p:grpSp>
              <p:nvGrpSpPr>
                <p:cNvPr id="207" name="Group 19"/>
                <p:cNvGrpSpPr>
                  <a:grpSpLocks/>
                </p:cNvGrpSpPr>
                <p:nvPr/>
              </p:nvGrpSpPr>
              <p:grpSpPr bwMode="auto">
                <a:xfrm>
                  <a:off x="2532" y="1051"/>
                  <a:ext cx="743" cy="185"/>
                  <a:chOff x="1565" y="2568"/>
                  <a:chExt cx="1118" cy="279"/>
                </a:xfrm>
              </p:grpSpPr>
              <p:sp>
                <p:nvSpPr>
                  <p:cNvPr id="213" name="AutoShape 2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14" name="AutoShape 2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15" name="AutoShape 2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16" name="AutoShape 2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nvGrpSpPr>
                <p:cNvPr id="208" name="Group 24"/>
                <p:cNvGrpSpPr>
                  <a:grpSpLocks/>
                </p:cNvGrpSpPr>
                <p:nvPr/>
              </p:nvGrpSpPr>
              <p:grpSpPr bwMode="auto">
                <a:xfrm rot="1353540">
                  <a:off x="2682" y="1111"/>
                  <a:ext cx="743" cy="186"/>
                  <a:chOff x="1565" y="2568"/>
                  <a:chExt cx="1118" cy="279"/>
                </a:xfrm>
              </p:grpSpPr>
              <p:sp>
                <p:nvSpPr>
                  <p:cNvPr id="209" name="AutoShape 2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10" name="AutoShape 2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11" name="AutoShape 2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12" name="AutoShape 2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grpSp>
        <p:grpSp>
          <p:nvGrpSpPr>
            <p:cNvPr id="191" name="Group 29"/>
            <p:cNvGrpSpPr>
              <a:grpSpLocks/>
            </p:cNvGrpSpPr>
            <p:nvPr/>
          </p:nvGrpSpPr>
          <p:grpSpPr bwMode="auto">
            <a:xfrm rot="-3733502" flipH="1" flipV="1">
              <a:off x="2362" y="1505"/>
              <a:ext cx="527" cy="128"/>
              <a:chOff x="2532" y="1051"/>
              <a:chExt cx="893" cy="246"/>
            </a:xfrm>
          </p:grpSpPr>
          <p:grpSp>
            <p:nvGrpSpPr>
              <p:cNvPr id="193" name="Group 30"/>
              <p:cNvGrpSpPr>
                <a:grpSpLocks/>
              </p:cNvGrpSpPr>
              <p:nvPr/>
            </p:nvGrpSpPr>
            <p:grpSpPr bwMode="auto">
              <a:xfrm>
                <a:off x="2532" y="1051"/>
                <a:ext cx="743" cy="185"/>
                <a:chOff x="1565" y="2568"/>
                <a:chExt cx="1118" cy="279"/>
              </a:xfrm>
            </p:grpSpPr>
            <p:sp>
              <p:nvSpPr>
                <p:cNvPr id="199" name="AutoShape 3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00" name="AutoShape 3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01" name="AutoShape 3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02" name="AutoShape 3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nvGrpSpPr>
              <p:cNvPr id="194" name="Group 35"/>
              <p:cNvGrpSpPr>
                <a:grpSpLocks/>
              </p:cNvGrpSpPr>
              <p:nvPr/>
            </p:nvGrpSpPr>
            <p:grpSpPr bwMode="auto">
              <a:xfrm rot="1353540">
                <a:off x="2682" y="1111"/>
                <a:ext cx="743" cy="186"/>
                <a:chOff x="1565" y="2568"/>
                <a:chExt cx="1118" cy="279"/>
              </a:xfrm>
            </p:grpSpPr>
            <p:sp>
              <p:nvSpPr>
                <p:cNvPr id="195" name="AutoShape 3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96" name="AutoShape 3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97" name="AutoShape 3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198" name="AutoShape 3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sp>
          <p:nvSpPr>
            <p:cNvPr id="192" name="Rectangle 40"/>
            <p:cNvSpPr>
              <a:spLocks noChangeArrowheads="1"/>
            </p:cNvSpPr>
            <p:nvPr/>
          </p:nvSpPr>
          <p:spPr bwMode="gray">
            <a:xfrm>
              <a:off x="2126" y="1272"/>
              <a:ext cx="611" cy="194"/>
            </a:xfrm>
            <a:prstGeom prst="rect">
              <a:avLst/>
            </a:prstGeom>
            <a:noFill/>
            <a:ln>
              <a:noFill/>
            </a:ln>
            <a:effectLst/>
            <a:extLst>
              <a:ext uri="{909E8E84-426E-40DD-AFC4-6F175D3DCCD1}">
                <a14:hiddenFill xmlns:a14="http://schemas.microsoft.com/office/drawing/2010/main" xmlns="">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outerShdw>
                  </a:effectLst>
                </a14:hiddenEffects>
              </a:ext>
            </a:extLst>
          </p:spPr>
          <p:txBody>
            <a:bodyPr wrap="none">
              <a:spAutoFit/>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mn-lt"/>
                  <a:ea typeface="宋体" pitchFamily="2" charset="-122"/>
                </a:rPr>
                <a:t>Q.4/17 </a:t>
              </a:r>
            </a:p>
          </p:txBody>
        </p:sp>
      </p:grpSp>
      <p:grpSp>
        <p:nvGrpSpPr>
          <p:cNvPr id="217" name="Group 41"/>
          <p:cNvGrpSpPr>
            <a:grpSpLocks/>
          </p:cNvGrpSpPr>
          <p:nvPr/>
        </p:nvGrpSpPr>
        <p:grpSpPr bwMode="auto">
          <a:xfrm>
            <a:off x="1892052" y="2812951"/>
            <a:ext cx="1146175" cy="1384300"/>
            <a:chOff x="2064" y="1008"/>
            <a:chExt cx="722" cy="872"/>
          </a:xfrm>
        </p:grpSpPr>
        <p:sp>
          <p:nvSpPr>
            <p:cNvPr id="218" name="Oval 42"/>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nvGrpSpPr>
            <p:cNvPr id="219" name="Group 43"/>
            <p:cNvGrpSpPr>
              <a:grpSpLocks/>
            </p:cNvGrpSpPr>
            <p:nvPr/>
          </p:nvGrpSpPr>
          <p:grpSpPr bwMode="auto">
            <a:xfrm>
              <a:off x="2086" y="1031"/>
              <a:ext cx="680" cy="849"/>
              <a:chOff x="3975" y="1593"/>
              <a:chExt cx="931" cy="1163"/>
            </a:xfrm>
          </p:grpSpPr>
          <p:pic>
            <p:nvPicPr>
              <p:cNvPr id="232" name="Picture 44" descr="circuler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xmlns="">
                    <a:solidFill>
                      <a:srgbClr val="FFFFFF"/>
                    </a:solidFill>
                  </a14:hiddenFill>
                </a:ext>
              </a:extLst>
            </p:spPr>
          </p:pic>
          <p:sp>
            <p:nvSpPr>
              <p:cNvPr id="233" name="Oval 45"/>
              <p:cNvSpPr>
                <a:spLocks noChangeArrowheads="1"/>
              </p:cNvSpPr>
              <p:nvPr/>
            </p:nvSpPr>
            <p:spPr bwMode="gray">
              <a:xfrm>
                <a:off x="3975" y="1593"/>
                <a:ext cx="931" cy="937"/>
              </a:xfrm>
              <a:prstGeom prst="ellipse">
                <a:avLst/>
              </a:prstGeom>
              <a:solidFill>
                <a:srgbClr val="8F038F">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pic>
            <p:nvPicPr>
              <p:cNvPr id="234" name="Picture 46" descr="light_shadow1"/>
              <p:cNvPicPr>
                <a:picLocks noChangeAspect="1" noChangeArrowheads="1"/>
              </p:cNvPicPr>
              <p:nvPr/>
            </p:nvPicPr>
            <p:blipFill>
              <a:blip r:embed="rId3" cstate="print">
                <a:extLst>
                  <a:ext uri="{28A0092B-C50C-407E-A947-70E740481C1C}">
                    <a14:useLocalDpi xmlns:a14="http://schemas.microsoft.com/office/drawing/2010/main" xmlns=""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35" name="Group 47"/>
              <p:cNvGrpSpPr>
                <a:grpSpLocks/>
              </p:cNvGrpSpPr>
              <p:nvPr/>
            </p:nvGrpSpPr>
            <p:grpSpPr bwMode="auto">
              <a:xfrm rot="-3733502" flipH="1" flipV="1">
                <a:off x="4256" y="2247"/>
                <a:ext cx="820" cy="198"/>
                <a:chOff x="2532" y="1051"/>
                <a:chExt cx="893" cy="246"/>
              </a:xfrm>
            </p:grpSpPr>
            <p:grpSp>
              <p:nvGrpSpPr>
                <p:cNvPr id="236" name="Group 48"/>
                <p:cNvGrpSpPr>
                  <a:grpSpLocks/>
                </p:cNvGrpSpPr>
                <p:nvPr/>
              </p:nvGrpSpPr>
              <p:grpSpPr bwMode="auto">
                <a:xfrm>
                  <a:off x="2532" y="1051"/>
                  <a:ext cx="743" cy="185"/>
                  <a:chOff x="1565" y="2568"/>
                  <a:chExt cx="1118" cy="279"/>
                </a:xfrm>
              </p:grpSpPr>
              <p:sp>
                <p:nvSpPr>
                  <p:cNvPr id="242" name="AutoShape 4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43" name="AutoShape 5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44" name="AutoShape 5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45" name="AutoShape 5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nvGrpSpPr>
                <p:cNvPr id="237" name="Group 53"/>
                <p:cNvGrpSpPr>
                  <a:grpSpLocks/>
                </p:cNvGrpSpPr>
                <p:nvPr/>
              </p:nvGrpSpPr>
              <p:grpSpPr bwMode="auto">
                <a:xfrm rot="1353540">
                  <a:off x="2682" y="1111"/>
                  <a:ext cx="743" cy="186"/>
                  <a:chOff x="1565" y="2568"/>
                  <a:chExt cx="1118" cy="279"/>
                </a:xfrm>
              </p:grpSpPr>
              <p:sp>
                <p:nvSpPr>
                  <p:cNvPr id="238" name="AutoShape 5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39" name="AutoShape 5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40" name="AutoShape 5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41" name="AutoShape 5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grpSp>
        <p:grpSp>
          <p:nvGrpSpPr>
            <p:cNvPr id="220" name="Group 58"/>
            <p:cNvGrpSpPr>
              <a:grpSpLocks/>
            </p:cNvGrpSpPr>
            <p:nvPr/>
          </p:nvGrpSpPr>
          <p:grpSpPr bwMode="auto">
            <a:xfrm rot="-3733502" flipH="1" flipV="1">
              <a:off x="2362" y="1505"/>
              <a:ext cx="527" cy="128"/>
              <a:chOff x="2532" y="1051"/>
              <a:chExt cx="893" cy="246"/>
            </a:xfrm>
          </p:grpSpPr>
          <p:grpSp>
            <p:nvGrpSpPr>
              <p:cNvPr id="222" name="Group 59"/>
              <p:cNvGrpSpPr>
                <a:grpSpLocks/>
              </p:cNvGrpSpPr>
              <p:nvPr/>
            </p:nvGrpSpPr>
            <p:grpSpPr bwMode="auto">
              <a:xfrm>
                <a:off x="2532" y="1051"/>
                <a:ext cx="743" cy="185"/>
                <a:chOff x="1565" y="2568"/>
                <a:chExt cx="1118" cy="279"/>
              </a:xfrm>
            </p:grpSpPr>
            <p:sp>
              <p:nvSpPr>
                <p:cNvPr id="228" name="AutoShape 6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29" name="AutoShape 6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30" name="AutoShape 6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31" name="AutoShape 6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nvGrpSpPr>
              <p:cNvPr id="223" name="Group 64"/>
              <p:cNvGrpSpPr>
                <a:grpSpLocks/>
              </p:cNvGrpSpPr>
              <p:nvPr/>
            </p:nvGrpSpPr>
            <p:grpSpPr bwMode="auto">
              <a:xfrm rot="1353540">
                <a:off x="2682" y="1111"/>
                <a:ext cx="743" cy="186"/>
                <a:chOff x="1565" y="2568"/>
                <a:chExt cx="1118" cy="279"/>
              </a:xfrm>
            </p:grpSpPr>
            <p:sp>
              <p:nvSpPr>
                <p:cNvPr id="224" name="AutoShape 6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25" name="AutoShape 6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26" name="AutoShape 6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27" name="AutoShape 6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sp>
          <p:nvSpPr>
            <p:cNvPr id="221" name="Rectangle 69"/>
            <p:cNvSpPr>
              <a:spLocks noChangeArrowheads="1"/>
            </p:cNvSpPr>
            <p:nvPr/>
          </p:nvSpPr>
          <p:spPr bwMode="gray">
            <a:xfrm>
              <a:off x="2085" y="1272"/>
              <a:ext cx="692" cy="194"/>
            </a:xfrm>
            <a:prstGeom prst="rect">
              <a:avLst/>
            </a:prstGeom>
            <a:noFill/>
            <a:ln>
              <a:noFill/>
            </a:ln>
            <a:effectLst/>
            <a:extLst>
              <a:ext uri="{909E8E84-426E-40DD-AFC4-6F175D3DCCD1}">
                <a14:hiddenFill xmlns:a14="http://schemas.microsoft.com/office/drawing/2010/main" xmlns="">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outerShdw>
                  </a:effectLst>
                </a14:hiddenEffects>
              </a:ext>
            </a:extLst>
          </p:spPr>
          <p:txBody>
            <a:bodyPr wrap="none">
              <a:spAutoFit/>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mn-lt"/>
                  <a:ea typeface="宋体" pitchFamily="2" charset="-122"/>
                </a:rPr>
                <a:t>Q.10/17 </a:t>
              </a:r>
            </a:p>
          </p:txBody>
        </p:sp>
      </p:grpSp>
      <p:grpSp>
        <p:nvGrpSpPr>
          <p:cNvPr id="246" name="Group 70"/>
          <p:cNvGrpSpPr>
            <a:grpSpLocks/>
          </p:cNvGrpSpPr>
          <p:nvPr/>
        </p:nvGrpSpPr>
        <p:grpSpPr bwMode="auto">
          <a:xfrm>
            <a:off x="3059832" y="5229200"/>
            <a:ext cx="1146175" cy="1384300"/>
            <a:chOff x="2064" y="1008"/>
            <a:chExt cx="722" cy="872"/>
          </a:xfrm>
        </p:grpSpPr>
        <p:sp>
          <p:nvSpPr>
            <p:cNvPr id="247" name="Oval 71"/>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grpSp>
          <p:nvGrpSpPr>
            <p:cNvPr id="248" name="Group 72"/>
            <p:cNvGrpSpPr>
              <a:grpSpLocks/>
            </p:cNvGrpSpPr>
            <p:nvPr/>
          </p:nvGrpSpPr>
          <p:grpSpPr bwMode="auto">
            <a:xfrm>
              <a:off x="2086" y="1031"/>
              <a:ext cx="680" cy="849"/>
              <a:chOff x="3975" y="1593"/>
              <a:chExt cx="931" cy="1163"/>
            </a:xfrm>
          </p:grpSpPr>
          <p:pic>
            <p:nvPicPr>
              <p:cNvPr id="261" name="Picture 73" descr="circuler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xmlns="">
                    <a:solidFill>
                      <a:srgbClr val="FFFFFF"/>
                    </a:solidFill>
                  </a14:hiddenFill>
                </a:ext>
              </a:extLst>
            </p:spPr>
          </p:pic>
          <p:sp>
            <p:nvSpPr>
              <p:cNvPr id="262" name="Oval 74"/>
              <p:cNvSpPr>
                <a:spLocks noChangeArrowheads="1"/>
              </p:cNvSpPr>
              <p:nvPr/>
            </p:nvSpPr>
            <p:spPr bwMode="gray">
              <a:xfrm>
                <a:off x="3975" y="1593"/>
                <a:ext cx="931" cy="937"/>
              </a:xfrm>
              <a:prstGeom prst="ellipse">
                <a:avLst/>
              </a:prstGeom>
              <a:solidFill>
                <a:srgbClr val="4AB1E4">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pic>
            <p:nvPicPr>
              <p:cNvPr id="263" name="Picture 75" descr="light_shadow1"/>
              <p:cNvPicPr>
                <a:picLocks noChangeAspect="1" noChangeArrowheads="1"/>
              </p:cNvPicPr>
              <p:nvPr/>
            </p:nvPicPr>
            <p:blipFill>
              <a:blip r:embed="rId3" cstate="print">
                <a:extLst>
                  <a:ext uri="{28A0092B-C50C-407E-A947-70E740481C1C}">
                    <a14:useLocalDpi xmlns:a14="http://schemas.microsoft.com/office/drawing/2010/main" xmlns=""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4" name="Group 76"/>
              <p:cNvGrpSpPr>
                <a:grpSpLocks/>
              </p:cNvGrpSpPr>
              <p:nvPr/>
            </p:nvGrpSpPr>
            <p:grpSpPr bwMode="auto">
              <a:xfrm rot="-3733502" flipH="1" flipV="1">
                <a:off x="4256" y="2247"/>
                <a:ext cx="820" cy="198"/>
                <a:chOff x="2532" y="1051"/>
                <a:chExt cx="893" cy="246"/>
              </a:xfrm>
            </p:grpSpPr>
            <p:grpSp>
              <p:nvGrpSpPr>
                <p:cNvPr id="265" name="Group 77"/>
                <p:cNvGrpSpPr>
                  <a:grpSpLocks/>
                </p:cNvGrpSpPr>
                <p:nvPr/>
              </p:nvGrpSpPr>
              <p:grpSpPr bwMode="auto">
                <a:xfrm>
                  <a:off x="2532" y="1051"/>
                  <a:ext cx="743" cy="185"/>
                  <a:chOff x="1565" y="2568"/>
                  <a:chExt cx="1118" cy="279"/>
                </a:xfrm>
              </p:grpSpPr>
              <p:sp>
                <p:nvSpPr>
                  <p:cNvPr id="271" name="AutoShape 7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72" name="AutoShape 7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73" name="AutoShape 8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74" name="AutoShape 8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grpSp>
            <p:grpSp>
              <p:nvGrpSpPr>
                <p:cNvPr id="266" name="Group 82"/>
                <p:cNvGrpSpPr>
                  <a:grpSpLocks/>
                </p:cNvGrpSpPr>
                <p:nvPr/>
              </p:nvGrpSpPr>
              <p:grpSpPr bwMode="auto">
                <a:xfrm rot="1353540">
                  <a:off x="2682" y="1111"/>
                  <a:ext cx="743" cy="186"/>
                  <a:chOff x="1565" y="2568"/>
                  <a:chExt cx="1118" cy="279"/>
                </a:xfrm>
              </p:grpSpPr>
              <p:sp>
                <p:nvSpPr>
                  <p:cNvPr id="267" name="AutoShape 8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68" name="AutoShape 8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69" name="AutoShape 8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70" name="AutoShape 8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grpSp>
          </p:grpSp>
        </p:grpSp>
        <p:grpSp>
          <p:nvGrpSpPr>
            <p:cNvPr id="249" name="Group 87"/>
            <p:cNvGrpSpPr>
              <a:grpSpLocks/>
            </p:cNvGrpSpPr>
            <p:nvPr/>
          </p:nvGrpSpPr>
          <p:grpSpPr bwMode="auto">
            <a:xfrm rot="-3733502" flipH="1" flipV="1">
              <a:off x="2362" y="1505"/>
              <a:ext cx="527" cy="128"/>
              <a:chOff x="2532" y="1051"/>
              <a:chExt cx="893" cy="246"/>
            </a:xfrm>
          </p:grpSpPr>
          <p:grpSp>
            <p:nvGrpSpPr>
              <p:cNvPr id="251" name="Group 88"/>
              <p:cNvGrpSpPr>
                <a:grpSpLocks/>
              </p:cNvGrpSpPr>
              <p:nvPr/>
            </p:nvGrpSpPr>
            <p:grpSpPr bwMode="auto">
              <a:xfrm>
                <a:off x="2532" y="1051"/>
                <a:ext cx="743" cy="185"/>
                <a:chOff x="1565" y="2568"/>
                <a:chExt cx="1118" cy="279"/>
              </a:xfrm>
            </p:grpSpPr>
            <p:sp>
              <p:nvSpPr>
                <p:cNvPr id="257" name="AutoShape 8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58" name="AutoShape 9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59" name="AutoShape 9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60" name="AutoShape 9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grpSp>
          <p:grpSp>
            <p:nvGrpSpPr>
              <p:cNvPr id="252" name="Group 93"/>
              <p:cNvGrpSpPr>
                <a:grpSpLocks/>
              </p:cNvGrpSpPr>
              <p:nvPr/>
            </p:nvGrpSpPr>
            <p:grpSpPr bwMode="auto">
              <a:xfrm rot="1353540">
                <a:off x="2682" y="1111"/>
                <a:ext cx="743" cy="186"/>
                <a:chOff x="1565" y="2568"/>
                <a:chExt cx="1118" cy="279"/>
              </a:xfrm>
            </p:grpSpPr>
            <p:sp>
              <p:nvSpPr>
                <p:cNvPr id="253" name="AutoShape 9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54" name="AutoShape 9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55" name="AutoShape 9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sp>
              <p:nvSpPr>
                <p:cNvPr id="256" name="AutoShape 9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mn-lt"/>
                  </a:endParaRPr>
                </a:p>
              </p:txBody>
            </p:sp>
          </p:grpSp>
        </p:grpSp>
        <p:sp>
          <p:nvSpPr>
            <p:cNvPr id="250" name="Rectangle 98"/>
            <p:cNvSpPr>
              <a:spLocks noChangeArrowheads="1"/>
            </p:cNvSpPr>
            <p:nvPr/>
          </p:nvSpPr>
          <p:spPr bwMode="gray">
            <a:xfrm>
              <a:off x="2090" y="1272"/>
              <a:ext cx="682" cy="213"/>
            </a:xfrm>
            <a:prstGeom prst="rect">
              <a:avLst/>
            </a:prstGeom>
            <a:noFill/>
            <a:ln>
              <a:noFill/>
            </a:ln>
            <a:effectLst/>
            <a:extLst>
              <a:ext uri="{909E8E84-426E-40DD-AFC4-6F175D3DCCD1}">
                <a14:hiddenFill xmlns:a14="http://schemas.microsoft.com/office/drawing/2010/main" xmlns="">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outerShdw>
                  </a:effectLst>
                </a14:hiddenEffects>
              </a:ext>
            </a:extLst>
          </p:spPr>
          <p:txBody>
            <a:bodyPr wrap="none">
              <a:spAutoFit/>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rgbClr val="000000"/>
                  </a:solidFill>
                  <a:effectLst/>
                  <a:uLnTx/>
                  <a:uFillTx/>
                  <a:latin typeface="+mn-lt"/>
                  <a:ea typeface="宋体" pitchFamily="2" charset="-122"/>
                </a:rPr>
                <a:t>Q.6/17 </a:t>
              </a:r>
            </a:p>
          </p:txBody>
        </p:sp>
      </p:grpSp>
      <p:grpSp>
        <p:nvGrpSpPr>
          <p:cNvPr id="275" name="Group 99"/>
          <p:cNvGrpSpPr>
            <a:grpSpLocks/>
          </p:cNvGrpSpPr>
          <p:nvPr/>
        </p:nvGrpSpPr>
        <p:grpSpPr bwMode="auto">
          <a:xfrm>
            <a:off x="5249614" y="3701951"/>
            <a:ext cx="1146175" cy="1384300"/>
            <a:chOff x="2064" y="1008"/>
            <a:chExt cx="722" cy="872"/>
          </a:xfrm>
        </p:grpSpPr>
        <p:sp>
          <p:nvSpPr>
            <p:cNvPr id="276" name="Oval 100"/>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nvGrpSpPr>
            <p:cNvPr id="277" name="Group 101"/>
            <p:cNvGrpSpPr>
              <a:grpSpLocks/>
            </p:cNvGrpSpPr>
            <p:nvPr/>
          </p:nvGrpSpPr>
          <p:grpSpPr bwMode="auto">
            <a:xfrm>
              <a:off x="2086" y="1031"/>
              <a:ext cx="680" cy="849"/>
              <a:chOff x="3975" y="1593"/>
              <a:chExt cx="931" cy="1163"/>
            </a:xfrm>
          </p:grpSpPr>
          <p:pic>
            <p:nvPicPr>
              <p:cNvPr id="290" name="Picture 102" descr="circuler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xmlns="">
                    <a:solidFill>
                      <a:srgbClr val="FFFFFF"/>
                    </a:solidFill>
                  </a14:hiddenFill>
                </a:ext>
              </a:extLst>
            </p:spPr>
          </p:pic>
          <p:sp>
            <p:nvSpPr>
              <p:cNvPr id="291" name="Oval 103"/>
              <p:cNvSpPr>
                <a:spLocks noChangeArrowheads="1"/>
              </p:cNvSpPr>
              <p:nvPr/>
            </p:nvSpPr>
            <p:spPr bwMode="gray">
              <a:xfrm>
                <a:off x="3975" y="1593"/>
                <a:ext cx="931" cy="937"/>
              </a:xfrm>
              <a:prstGeom prst="ellipse">
                <a:avLst/>
              </a:prstGeom>
              <a:solidFill>
                <a:srgbClr val="DDDDDD">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pic>
            <p:nvPicPr>
              <p:cNvPr id="292" name="Picture 104" descr="light_shadow1"/>
              <p:cNvPicPr>
                <a:picLocks noChangeAspect="1" noChangeArrowheads="1"/>
              </p:cNvPicPr>
              <p:nvPr/>
            </p:nvPicPr>
            <p:blipFill>
              <a:blip r:embed="rId3" cstate="print">
                <a:extLst>
                  <a:ext uri="{28A0092B-C50C-407E-A947-70E740481C1C}">
                    <a14:useLocalDpi xmlns:a14="http://schemas.microsoft.com/office/drawing/2010/main" xmlns=""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93" name="Group 105"/>
              <p:cNvGrpSpPr>
                <a:grpSpLocks/>
              </p:cNvGrpSpPr>
              <p:nvPr/>
            </p:nvGrpSpPr>
            <p:grpSpPr bwMode="auto">
              <a:xfrm rot="-3733502" flipH="1" flipV="1">
                <a:off x="4256" y="2247"/>
                <a:ext cx="820" cy="198"/>
                <a:chOff x="2532" y="1051"/>
                <a:chExt cx="893" cy="246"/>
              </a:xfrm>
            </p:grpSpPr>
            <p:grpSp>
              <p:nvGrpSpPr>
                <p:cNvPr id="294" name="Group 106"/>
                <p:cNvGrpSpPr>
                  <a:grpSpLocks/>
                </p:cNvGrpSpPr>
                <p:nvPr/>
              </p:nvGrpSpPr>
              <p:grpSpPr bwMode="auto">
                <a:xfrm>
                  <a:off x="2532" y="1051"/>
                  <a:ext cx="743" cy="185"/>
                  <a:chOff x="1565" y="2568"/>
                  <a:chExt cx="1118" cy="279"/>
                </a:xfrm>
              </p:grpSpPr>
              <p:sp>
                <p:nvSpPr>
                  <p:cNvPr id="300" name="AutoShape 10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01" name="AutoShape 10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02" name="AutoShape 10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03" name="AutoShape 11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nvGrpSpPr>
                <p:cNvPr id="295" name="Group 111"/>
                <p:cNvGrpSpPr>
                  <a:grpSpLocks/>
                </p:cNvGrpSpPr>
                <p:nvPr/>
              </p:nvGrpSpPr>
              <p:grpSpPr bwMode="auto">
                <a:xfrm rot="1353540">
                  <a:off x="2682" y="1111"/>
                  <a:ext cx="743" cy="186"/>
                  <a:chOff x="1565" y="2568"/>
                  <a:chExt cx="1118" cy="279"/>
                </a:xfrm>
              </p:grpSpPr>
              <p:sp>
                <p:nvSpPr>
                  <p:cNvPr id="296" name="AutoShape 11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97" name="AutoShape 11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98" name="AutoShape 11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99" name="AutoShape 11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grpSp>
        <p:grpSp>
          <p:nvGrpSpPr>
            <p:cNvPr id="278" name="Group 116"/>
            <p:cNvGrpSpPr>
              <a:grpSpLocks/>
            </p:cNvGrpSpPr>
            <p:nvPr/>
          </p:nvGrpSpPr>
          <p:grpSpPr bwMode="auto">
            <a:xfrm rot="-3733502" flipH="1" flipV="1">
              <a:off x="2362" y="1505"/>
              <a:ext cx="527" cy="128"/>
              <a:chOff x="2532" y="1051"/>
              <a:chExt cx="893" cy="246"/>
            </a:xfrm>
          </p:grpSpPr>
          <p:grpSp>
            <p:nvGrpSpPr>
              <p:cNvPr id="280" name="Group 117"/>
              <p:cNvGrpSpPr>
                <a:grpSpLocks/>
              </p:cNvGrpSpPr>
              <p:nvPr/>
            </p:nvGrpSpPr>
            <p:grpSpPr bwMode="auto">
              <a:xfrm>
                <a:off x="2532" y="1051"/>
                <a:ext cx="743" cy="185"/>
                <a:chOff x="1565" y="2568"/>
                <a:chExt cx="1118" cy="279"/>
              </a:xfrm>
            </p:grpSpPr>
            <p:sp>
              <p:nvSpPr>
                <p:cNvPr id="286" name="AutoShape 11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87" name="AutoShape 11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88" name="AutoShape 12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89" name="AutoShape 12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nvGrpSpPr>
              <p:cNvPr id="281" name="Group 122"/>
              <p:cNvGrpSpPr>
                <a:grpSpLocks/>
              </p:cNvGrpSpPr>
              <p:nvPr/>
            </p:nvGrpSpPr>
            <p:grpSpPr bwMode="auto">
              <a:xfrm rot="1353540">
                <a:off x="2682" y="1111"/>
                <a:ext cx="743" cy="186"/>
                <a:chOff x="1565" y="2568"/>
                <a:chExt cx="1118" cy="279"/>
              </a:xfrm>
            </p:grpSpPr>
            <p:sp>
              <p:nvSpPr>
                <p:cNvPr id="282" name="AutoShape 12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83" name="AutoShape 12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84" name="AutoShape 12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285" name="AutoShape 12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sp>
          <p:nvSpPr>
            <p:cNvPr id="279" name="Rectangle 127"/>
            <p:cNvSpPr>
              <a:spLocks noChangeArrowheads="1"/>
            </p:cNvSpPr>
            <p:nvPr/>
          </p:nvSpPr>
          <p:spPr bwMode="gray">
            <a:xfrm>
              <a:off x="2237" y="1272"/>
              <a:ext cx="391" cy="194"/>
            </a:xfrm>
            <a:prstGeom prst="rect">
              <a:avLst/>
            </a:prstGeom>
            <a:noFill/>
            <a:ln>
              <a:noFill/>
            </a:ln>
            <a:effectLst/>
            <a:extLst>
              <a:ext uri="{909E8E84-426E-40DD-AFC4-6F175D3DCCD1}">
                <a14:hiddenFill xmlns:a14="http://schemas.microsoft.com/office/drawing/2010/main" xmlns="">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outerShdw>
                  </a:effectLst>
                </a14:hiddenEffects>
              </a:ext>
            </a:extLst>
          </p:spPr>
          <p:txBody>
            <a:bodyPr wrap="none">
              <a:spAutoFit/>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smtClean="0">
                  <a:ln>
                    <a:noFill/>
                  </a:ln>
                  <a:solidFill>
                    <a:srgbClr val="000000"/>
                  </a:solidFill>
                  <a:effectLst/>
                  <a:uLnTx/>
                  <a:uFillTx/>
                  <a:latin typeface="+mn-lt"/>
                  <a:ea typeface="宋体" pitchFamily="2" charset="-122"/>
                </a:rPr>
                <a:t>Etc. </a:t>
              </a:r>
            </a:p>
          </p:txBody>
        </p:sp>
      </p:grpSp>
      <p:grpSp>
        <p:nvGrpSpPr>
          <p:cNvPr id="304" name="Group 128"/>
          <p:cNvGrpSpPr>
            <a:grpSpLocks/>
          </p:cNvGrpSpPr>
          <p:nvPr/>
        </p:nvGrpSpPr>
        <p:grpSpPr bwMode="auto">
          <a:xfrm>
            <a:off x="5243264" y="1539776"/>
            <a:ext cx="1146175" cy="1384300"/>
            <a:chOff x="2064" y="1008"/>
            <a:chExt cx="722" cy="872"/>
          </a:xfrm>
        </p:grpSpPr>
        <p:sp>
          <p:nvSpPr>
            <p:cNvPr id="305" name="Oval 129"/>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nvGrpSpPr>
            <p:cNvPr id="306" name="Group 130"/>
            <p:cNvGrpSpPr>
              <a:grpSpLocks/>
            </p:cNvGrpSpPr>
            <p:nvPr/>
          </p:nvGrpSpPr>
          <p:grpSpPr bwMode="auto">
            <a:xfrm>
              <a:off x="2086" y="1031"/>
              <a:ext cx="680" cy="849"/>
              <a:chOff x="3975" y="1593"/>
              <a:chExt cx="931" cy="1163"/>
            </a:xfrm>
          </p:grpSpPr>
          <p:pic>
            <p:nvPicPr>
              <p:cNvPr id="319" name="Picture 131" descr="circuler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xmlns="">
                    <a:solidFill>
                      <a:srgbClr val="FFFFFF"/>
                    </a:solidFill>
                  </a14:hiddenFill>
                </a:ext>
              </a:extLst>
            </p:spPr>
          </p:pic>
          <p:sp>
            <p:nvSpPr>
              <p:cNvPr id="320" name="Oval 132"/>
              <p:cNvSpPr>
                <a:spLocks noChangeArrowheads="1"/>
              </p:cNvSpPr>
              <p:nvPr/>
            </p:nvSpPr>
            <p:spPr bwMode="gray">
              <a:xfrm>
                <a:off x="3975" y="1593"/>
                <a:ext cx="931" cy="937"/>
              </a:xfrm>
              <a:prstGeom prst="ellipse">
                <a:avLst/>
              </a:prstGeom>
              <a:solidFill>
                <a:srgbClr val="5BBE4E">
                  <a:alpha val="50000"/>
                </a:srgbClr>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pic>
            <p:nvPicPr>
              <p:cNvPr id="321" name="Picture 133" descr="light_shadow1"/>
              <p:cNvPicPr>
                <a:picLocks noChangeAspect="1" noChangeArrowheads="1"/>
              </p:cNvPicPr>
              <p:nvPr/>
            </p:nvPicPr>
            <p:blipFill>
              <a:blip r:embed="rId3" cstate="print">
                <a:extLst>
                  <a:ext uri="{28A0092B-C50C-407E-A947-70E740481C1C}">
                    <a14:useLocalDpi xmlns:a14="http://schemas.microsoft.com/office/drawing/2010/main" xmlns=""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22" name="Group 134"/>
              <p:cNvGrpSpPr>
                <a:grpSpLocks/>
              </p:cNvGrpSpPr>
              <p:nvPr/>
            </p:nvGrpSpPr>
            <p:grpSpPr bwMode="auto">
              <a:xfrm rot="-3733502" flipH="1" flipV="1">
                <a:off x="4256" y="2247"/>
                <a:ext cx="820" cy="198"/>
                <a:chOff x="2532" y="1051"/>
                <a:chExt cx="893" cy="246"/>
              </a:xfrm>
            </p:grpSpPr>
            <p:grpSp>
              <p:nvGrpSpPr>
                <p:cNvPr id="323" name="Group 135"/>
                <p:cNvGrpSpPr>
                  <a:grpSpLocks/>
                </p:cNvGrpSpPr>
                <p:nvPr/>
              </p:nvGrpSpPr>
              <p:grpSpPr bwMode="auto">
                <a:xfrm>
                  <a:off x="2532" y="1051"/>
                  <a:ext cx="743" cy="185"/>
                  <a:chOff x="1565" y="2568"/>
                  <a:chExt cx="1118" cy="279"/>
                </a:xfrm>
              </p:grpSpPr>
              <p:sp>
                <p:nvSpPr>
                  <p:cNvPr id="329" name="AutoShape 13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30" name="AutoShape 13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31" name="AutoShape 13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32" name="AutoShape 13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nvGrpSpPr>
                <p:cNvPr id="324" name="Group 140"/>
                <p:cNvGrpSpPr>
                  <a:grpSpLocks/>
                </p:cNvGrpSpPr>
                <p:nvPr/>
              </p:nvGrpSpPr>
              <p:grpSpPr bwMode="auto">
                <a:xfrm rot="1353540">
                  <a:off x="2682" y="1111"/>
                  <a:ext cx="743" cy="186"/>
                  <a:chOff x="1565" y="2568"/>
                  <a:chExt cx="1118" cy="279"/>
                </a:xfrm>
              </p:grpSpPr>
              <p:sp>
                <p:nvSpPr>
                  <p:cNvPr id="325" name="AutoShape 14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26" name="AutoShape 14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27" name="AutoShape 14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28" name="AutoShape 14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grpSp>
        <p:grpSp>
          <p:nvGrpSpPr>
            <p:cNvPr id="307" name="Group 145"/>
            <p:cNvGrpSpPr>
              <a:grpSpLocks/>
            </p:cNvGrpSpPr>
            <p:nvPr/>
          </p:nvGrpSpPr>
          <p:grpSpPr bwMode="auto">
            <a:xfrm rot="-3733502" flipH="1" flipV="1">
              <a:off x="2362" y="1505"/>
              <a:ext cx="527" cy="128"/>
              <a:chOff x="2532" y="1051"/>
              <a:chExt cx="893" cy="246"/>
            </a:xfrm>
          </p:grpSpPr>
          <p:grpSp>
            <p:nvGrpSpPr>
              <p:cNvPr id="309" name="Group 146"/>
              <p:cNvGrpSpPr>
                <a:grpSpLocks/>
              </p:cNvGrpSpPr>
              <p:nvPr/>
            </p:nvGrpSpPr>
            <p:grpSpPr bwMode="auto">
              <a:xfrm>
                <a:off x="2532" y="1051"/>
                <a:ext cx="743" cy="185"/>
                <a:chOff x="1565" y="2568"/>
                <a:chExt cx="1118" cy="279"/>
              </a:xfrm>
            </p:grpSpPr>
            <p:sp>
              <p:nvSpPr>
                <p:cNvPr id="315" name="AutoShape 14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16" name="AutoShape 14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17" name="AutoShape 14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18" name="AutoShape 15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nvGrpSpPr>
              <p:cNvPr id="310" name="Group 151"/>
              <p:cNvGrpSpPr>
                <a:grpSpLocks/>
              </p:cNvGrpSpPr>
              <p:nvPr/>
            </p:nvGrpSpPr>
            <p:grpSpPr bwMode="auto">
              <a:xfrm rot="1353540">
                <a:off x="2682" y="1111"/>
                <a:ext cx="743" cy="186"/>
                <a:chOff x="1565" y="2568"/>
                <a:chExt cx="1118" cy="279"/>
              </a:xfrm>
            </p:grpSpPr>
            <p:sp>
              <p:nvSpPr>
                <p:cNvPr id="311" name="AutoShape 15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12" name="AutoShape 15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13" name="AutoShape 15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14" name="AutoShape 15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sp>
          <p:nvSpPr>
            <p:cNvPr id="308" name="Rectangle 156"/>
            <p:cNvSpPr>
              <a:spLocks noChangeArrowheads="1"/>
            </p:cNvSpPr>
            <p:nvPr/>
          </p:nvSpPr>
          <p:spPr bwMode="gray">
            <a:xfrm>
              <a:off x="2126" y="1272"/>
              <a:ext cx="611" cy="194"/>
            </a:xfrm>
            <a:prstGeom prst="rect">
              <a:avLst/>
            </a:prstGeom>
            <a:noFill/>
            <a:ln>
              <a:noFill/>
            </a:ln>
            <a:effectLst/>
            <a:extLst>
              <a:ext uri="{909E8E84-426E-40DD-AFC4-6F175D3DCCD1}">
                <a14:hiddenFill xmlns:a14="http://schemas.microsoft.com/office/drawing/2010/main" xmlns="">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outerShdw>
                  </a:effectLst>
                </a14:hiddenEffects>
              </a:ext>
            </a:extLst>
          </p:spPr>
          <p:txBody>
            <a:bodyPr wrap="none">
              <a:spAutoFit/>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mn-lt"/>
                  <a:ea typeface="宋体" pitchFamily="2" charset="-122"/>
                </a:rPr>
                <a:t>Q.7/17 </a:t>
              </a:r>
            </a:p>
          </p:txBody>
        </p:sp>
      </p:grpSp>
      <p:grpSp>
        <p:nvGrpSpPr>
          <p:cNvPr id="333" name="Group 157"/>
          <p:cNvGrpSpPr>
            <a:grpSpLocks/>
          </p:cNvGrpSpPr>
          <p:nvPr/>
        </p:nvGrpSpPr>
        <p:grpSpPr bwMode="auto">
          <a:xfrm rot="4976862" flipH="1">
            <a:off x="4544764" y="3333651"/>
            <a:ext cx="673100" cy="647700"/>
            <a:chOff x="1944" y="1111"/>
            <a:chExt cx="204" cy="196"/>
          </a:xfrm>
        </p:grpSpPr>
        <p:pic>
          <p:nvPicPr>
            <p:cNvPr id="334" name="Picture 158" descr="circuler_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xmlns="">
                  <a:solidFill>
                    <a:srgbClr val="FFFFFF"/>
                  </a:solidFill>
                </a14:hiddenFill>
              </a:ext>
            </a:extLst>
          </p:spPr>
        </p:pic>
        <p:sp>
          <p:nvSpPr>
            <p:cNvPr id="335" name="Oval 159"/>
            <p:cNvSpPr>
              <a:spLocks noChangeArrowheads="1"/>
            </p:cNvSpPr>
            <p:nvPr/>
          </p:nvSpPr>
          <p:spPr bwMode="gray">
            <a:xfrm flipH="1">
              <a:off x="1962" y="1124"/>
              <a:ext cx="173" cy="172"/>
            </a:xfrm>
            <a:prstGeom prst="ellipse">
              <a:avLst/>
            </a:prstGeom>
            <a:gradFill rotWithShape="1">
              <a:gsLst>
                <a:gs pos="0">
                  <a:srgbClr val="DDDDDD">
                    <a:gamma/>
                    <a:shade val="46275"/>
                    <a:invGamma/>
                  </a:srgbClr>
                </a:gs>
                <a:gs pos="50000">
                  <a:srgbClr val="DDDDDD">
                    <a:alpha val="50000"/>
                  </a:srgbClr>
                </a:gs>
                <a:gs pos="100000">
                  <a:srgbClr val="DDDDDD">
                    <a:gamma/>
                    <a:shade val="46275"/>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smtClean="0">
                  <a:ln>
                    <a:noFill/>
                  </a:ln>
                  <a:solidFill>
                    <a:sysClr val="windowText" lastClr="000000"/>
                  </a:solidFill>
                  <a:effectLst/>
                  <a:uLnTx/>
                  <a:uFillTx/>
                  <a:latin typeface="+mn-lt"/>
                  <a:ea typeface="宋体" pitchFamily="2" charset="-122"/>
                </a:rPr>
                <a:t>Q.5 </a:t>
              </a:r>
            </a:p>
          </p:txBody>
        </p:sp>
        <p:grpSp>
          <p:nvGrpSpPr>
            <p:cNvPr id="336" name="Group 160"/>
            <p:cNvGrpSpPr>
              <a:grpSpLocks/>
            </p:cNvGrpSpPr>
            <p:nvPr/>
          </p:nvGrpSpPr>
          <p:grpSpPr bwMode="auto">
            <a:xfrm rot="1297425" flipV="1">
              <a:off x="1971" y="1258"/>
              <a:ext cx="151" cy="37"/>
              <a:chOff x="2532" y="1051"/>
              <a:chExt cx="893" cy="246"/>
            </a:xfrm>
          </p:grpSpPr>
          <p:grpSp>
            <p:nvGrpSpPr>
              <p:cNvPr id="339" name="Group 161"/>
              <p:cNvGrpSpPr>
                <a:grpSpLocks/>
              </p:cNvGrpSpPr>
              <p:nvPr/>
            </p:nvGrpSpPr>
            <p:grpSpPr bwMode="auto">
              <a:xfrm>
                <a:off x="2532" y="1051"/>
                <a:ext cx="743" cy="185"/>
                <a:chOff x="1565" y="2568"/>
                <a:chExt cx="1118" cy="279"/>
              </a:xfrm>
            </p:grpSpPr>
            <p:sp>
              <p:nvSpPr>
                <p:cNvPr id="345" name="AutoShape 16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46" name="AutoShape 16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47" name="AutoShape 16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48" name="AutoShape 16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nvGrpSpPr>
              <p:cNvPr id="340" name="Group 166"/>
              <p:cNvGrpSpPr>
                <a:grpSpLocks/>
              </p:cNvGrpSpPr>
              <p:nvPr/>
            </p:nvGrpSpPr>
            <p:grpSpPr bwMode="auto">
              <a:xfrm rot="1353540">
                <a:off x="2682" y="1111"/>
                <a:ext cx="743" cy="186"/>
                <a:chOff x="1565" y="2568"/>
                <a:chExt cx="1118" cy="279"/>
              </a:xfrm>
            </p:grpSpPr>
            <p:sp>
              <p:nvSpPr>
                <p:cNvPr id="341" name="AutoShape 16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42" name="AutoShape 16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43" name="AutoShape 16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sp>
              <p:nvSpPr>
                <p:cNvPr id="344" name="AutoShape 17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grpSp>
        </p:grpSp>
        <p:sp>
          <p:nvSpPr>
            <p:cNvPr id="337" name="Arc 171"/>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xmlns="">
                  <a:solidFill>
                    <a:srgbClr val="00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mn-lt"/>
              </a:endParaRPr>
            </a:p>
          </p:txBody>
        </p:sp>
        <p:pic>
          <p:nvPicPr>
            <p:cNvPr id="338" name="Picture 172" descr="light_shadow1"/>
            <p:cNvPicPr>
              <a:picLocks noChangeAspect="1" noChangeArrowheads="1"/>
            </p:cNvPicPr>
            <p:nvPr/>
          </p:nvPicPr>
          <p:blipFill>
            <a:blip r:embed="rId5" cstate="print">
              <a:extLst>
                <a:ext uri="{28A0092B-C50C-407E-A947-70E740481C1C}">
                  <a14:useLocalDpi xmlns:a14="http://schemas.microsoft.com/office/drawing/2010/main" xmlns=""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49" name="AutoShape 173"/>
          <p:cNvSpPr>
            <a:spLocks/>
          </p:cNvSpPr>
          <p:nvPr/>
        </p:nvSpPr>
        <p:spPr bwMode="auto">
          <a:xfrm>
            <a:off x="7238752" y="1811239"/>
            <a:ext cx="1509712" cy="366712"/>
          </a:xfrm>
          <a:prstGeom prst="accentCallout2">
            <a:avLst>
              <a:gd name="adj1" fmla="val 31167"/>
              <a:gd name="adj2" fmla="val -5046"/>
              <a:gd name="adj3" fmla="val 31167"/>
              <a:gd name="adj4" fmla="val -38907"/>
              <a:gd name="adj5" fmla="val 99565"/>
              <a:gd name="adj6" fmla="val -73185"/>
            </a:avLst>
          </a:prstGeom>
          <a:noFill/>
          <a:ln w="9525">
            <a:solidFill>
              <a:srgbClr val="5BBE4E"/>
            </a:solidFill>
            <a:miter lim="800000"/>
            <a:headEnd/>
            <a:tailEnd type="diamond" w="med" len="med"/>
          </a:ln>
          <a:effectLst/>
          <a:extLst>
            <a:ext uri="{909E8E84-426E-40DD-AFC4-6F175D3DCCD1}">
              <a14:hiddenFill xmlns:a14="http://schemas.microsoft.com/office/drawing/2010/main" xmlns="">
                <a:solidFill>
                  <a:srgbClr val="CC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mn-lt"/>
                <a:ea typeface="宋体" pitchFamily="2" charset="-122"/>
              </a:rPr>
              <a:t>4. Information protection</a:t>
            </a:r>
          </a:p>
        </p:txBody>
      </p:sp>
      <p:sp>
        <p:nvSpPr>
          <p:cNvPr id="350" name="AutoShape 174"/>
          <p:cNvSpPr>
            <a:spLocks/>
          </p:cNvSpPr>
          <p:nvPr/>
        </p:nvSpPr>
        <p:spPr bwMode="auto">
          <a:xfrm>
            <a:off x="6933952" y="3767039"/>
            <a:ext cx="1509712" cy="392112"/>
          </a:xfrm>
          <a:prstGeom prst="accentCallout2">
            <a:avLst>
              <a:gd name="adj1" fmla="val 29148"/>
              <a:gd name="adj2" fmla="val -5046"/>
              <a:gd name="adj3" fmla="val 29148"/>
              <a:gd name="adj4" fmla="val -5046"/>
              <a:gd name="adj5" fmla="val 112551"/>
              <a:gd name="adj6" fmla="val -59833"/>
            </a:avLst>
          </a:prstGeom>
          <a:noFill/>
          <a:ln w="9525">
            <a:solidFill>
              <a:srgbClr val="DDDDDD"/>
            </a:solidFill>
            <a:miter lim="800000"/>
            <a:headEnd/>
            <a:tailEnd type="diamond" w="med" len="med"/>
          </a:ln>
          <a:effectLst/>
          <a:extLst>
            <a:ext uri="{909E8E84-426E-40DD-AFC4-6F175D3DCCD1}">
              <a14:hiddenFill xmlns:a14="http://schemas.microsoft.com/office/drawing/2010/main" xmlns="">
                <a:solidFill>
                  <a:srgbClr val="CC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600" b="0" i="0" u="none" strike="noStrike" kern="0" cap="none" spc="0" normalizeH="0" baseline="0" noProof="0" smtClean="0">
                <a:ln>
                  <a:noFill/>
                </a:ln>
                <a:solidFill>
                  <a:srgbClr val="000000"/>
                </a:solidFill>
                <a:effectLst/>
                <a:uLnTx/>
                <a:uFillTx/>
                <a:latin typeface="+mn-lt"/>
                <a:ea typeface="宋体" pitchFamily="2" charset="-122"/>
              </a:rPr>
              <a:t>5. Other relationships</a:t>
            </a:r>
          </a:p>
        </p:txBody>
      </p:sp>
      <p:sp>
        <p:nvSpPr>
          <p:cNvPr id="351" name="AutoShape 175"/>
          <p:cNvSpPr>
            <a:spLocks/>
          </p:cNvSpPr>
          <p:nvPr/>
        </p:nvSpPr>
        <p:spPr bwMode="auto">
          <a:xfrm>
            <a:off x="976064" y="1412776"/>
            <a:ext cx="1593850" cy="434975"/>
          </a:xfrm>
          <a:prstGeom prst="accentCallout2">
            <a:avLst>
              <a:gd name="adj1" fmla="val 43796"/>
              <a:gd name="adj2" fmla="val 104782"/>
              <a:gd name="adj3" fmla="val 43796"/>
              <a:gd name="adj4" fmla="val 114843"/>
              <a:gd name="adj5" fmla="val 118250"/>
              <a:gd name="adj6" fmla="val 125000"/>
            </a:avLst>
          </a:prstGeom>
          <a:noFill/>
          <a:ln w="9525">
            <a:solidFill>
              <a:srgbClr val="A59A55"/>
            </a:solidFill>
            <a:miter lim="800000"/>
            <a:headEnd/>
            <a:tailEnd type="diamond" w="med" len="med"/>
          </a:ln>
          <a:effectLst/>
          <a:extLst>
            <a:ext uri="{909E8E84-426E-40DD-AFC4-6F175D3DCCD1}">
              <a14:hiddenFill xmlns:a14="http://schemas.microsoft.com/office/drawing/2010/main" xmlns="">
                <a:solidFill>
                  <a:srgbClr val="CC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r" defTabSz="914400" eaLnBrk="0" fontAlgn="auto" latinLnBrk="0" hangingPunct="0">
              <a:lnSpc>
                <a:spcPct val="100000"/>
              </a:lnSpc>
              <a:spcBef>
                <a:spcPts val="0"/>
              </a:spcBef>
              <a:spcAft>
                <a:spcPts val="0"/>
              </a:spcAft>
              <a:buClrTx/>
              <a:buSzTx/>
              <a:buFontTx/>
              <a:buNone/>
              <a:tabLst/>
              <a:defRPr/>
            </a:pPr>
            <a:r>
              <a:rPr kumimoji="0" lang="en-US" altLang="zh-CN" sz="1600" b="0" i="0" u="none" strike="noStrike" kern="0" cap="none" spc="0" normalizeH="0" baseline="0" noProof="0" smtClean="0">
                <a:ln>
                  <a:noFill/>
                </a:ln>
                <a:solidFill>
                  <a:srgbClr val="000000"/>
                </a:solidFill>
                <a:effectLst/>
                <a:uLnTx/>
                <a:uFillTx/>
                <a:latin typeface="+mn-lt"/>
                <a:ea typeface="宋体" pitchFamily="2" charset="-122"/>
              </a:rPr>
              <a:t>1. Viruses for spam spreading </a:t>
            </a:r>
          </a:p>
        </p:txBody>
      </p:sp>
      <p:sp>
        <p:nvSpPr>
          <p:cNvPr id="352" name="AutoShape 176"/>
          <p:cNvSpPr>
            <a:spLocks/>
          </p:cNvSpPr>
          <p:nvPr/>
        </p:nvSpPr>
        <p:spPr bwMode="auto">
          <a:xfrm>
            <a:off x="296614" y="3919439"/>
            <a:ext cx="1593850" cy="434975"/>
          </a:xfrm>
          <a:prstGeom prst="accentCallout2">
            <a:avLst>
              <a:gd name="adj1" fmla="val 26278"/>
              <a:gd name="adj2" fmla="val 104782"/>
              <a:gd name="adj3" fmla="val 26278"/>
              <a:gd name="adj4" fmla="val 118926"/>
              <a:gd name="adj5" fmla="val -35769"/>
              <a:gd name="adj6" fmla="val 134463"/>
            </a:avLst>
          </a:prstGeom>
          <a:noFill/>
          <a:ln w="9525">
            <a:solidFill>
              <a:srgbClr val="8F038F"/>
            </a:solidFill>
            <a:miter lim="800000"/>
            <a:headEnd/>
            <a:tailEnd type="diamond" w="med" len="med"/>
          </a:ln>
          <a:effectLst/>
          <a:extLst>
            <a:ext uri="{909E8E84-426E-40DD-AFC4-6F175D3DCCD1}">
              <a14:hiddenFill xmlns:a14="http://schemas.microsoft.com/office/drawing/2010/main" xmlns="">
                <a:solidFill>
                  <a:srgbClr val="CC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r" defTabSz="914400" eaLnBrk="0" fontAlgn="auto" latinLnBrk="0" hangingPunct="0">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mn-lt"/>
                <a:ea typeface="宋体" pitchFamily="2" charset="-122"/>
              </a:rPr>
              <a:t>2. PII protection </a:t>
            </a:r>
          </a:p>
        </p:txBody>
      </p:sp>
      <p:sp>
        <p:nvSpPr>
          <p:cNvPr id="353" name="AutoShape 177"/>
          <p:cNvSpPr>
            <a:spLocks/>
          </p:cNvSpPr>
          <p:nvPr/>
        </p:nvSpPr>
        <p:spPr bwMode="auto">
          <a:xfrm>
            <a:off x="220414" y="5225951"/>
            <a:ext cx="1814513" cy="392113"/>
          </a:xfrm>
          <a:prstGeom prst="accentCallout2">
            <a:avLst>
              <a:gd name="adj1" fmla="val 29148"/>
              <a:gd name="adj2" fmla="val 104199"/>
              <a:gd name="adj3" fmla="val 29148"/>
              <a:gd name="adj4" fmla="val 104199"/>
              <a:gd name="adj5" fmla="val 153440"/>
              <a:gd name="adj6" fmla="val 162819"/>
            </a:avLst>
          </a:prstGeom>
          <a:noFill/>
          <a:ln w="9525">
            <a:solidFill>
              <a:srgbClr val="4AB1E4"/>
            </a:solidFill>
            <a:miter lim="800000"/>
            <a:headEnd/>
            <a:tailEnd type="diamond" w="med" len="med"/>
          </a:ln>
          <a:effectLst/>
          <a:extLst>
            <a:ext uri="{909E8E84-426E-40DD-AFC4-6F175D3DCCD1}">
              <a14:hiddenFill xmlns:a14="http://schemas.microsoft.com/office/drawing/2010/main" xmlns="">
                <a:solidFill>
                  <a:srgbClr val="CC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600" b="0" i="0" u="none" strike="noStrike" kern="0" cap="none" spc="0" normalizeH="0" baseline="0" noProof="0" smtClean="0">
                <a:ln>
                  <a:noFill/>
                </a:ln>
                <a:solidFill>
                  <a:srgbClr val="000000"/>
                </a:solidFill>
                <a:effectLst/>
                <a:uLnTx/>
                <a:uFillTx/>
                <a:latin typeface="+mn-lt"/>
                <a:ea typeface="宋体" pitchFamily="2" charset="-122"/>
              </a:rPr>
              <a:t>3. Terminal security against spam</a:t>
            </a:r>
          </a:p>
        </p:txBody>
      </p:sp>
    </p:spTree>
    <p:extLst>
      <p:ext uri="{BB962C8B-B14F-4D97-AF65-F5344CB8AC3E}">
        <p14:creationId xmlns:p14="http://schemas.microsoft.com/office/powerpoint/2010/main" xmlns="" val="292385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charset="-122"/>
              </a:rPr>
              <a:t>3. </a:t>
            </a:r>
            <a:r>
              <a:rPr lang="en-US" altLang="zh-CN" dirty="0">
                <a:ea typeface="宋体" charset="-122"/>
              </a:rPr>
              <a:t>ITU-T Standardization </a:t>
            </a:r>
            <a:r>
              <a:rPr lang="en-US" altLang="zh-CN" dirty="0" smtClean="0">
                <a:ea typeface="宋体" charset="-122"/>
              </a:rPr>
              <a:t>Roadmap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13</a:t>
            </a:fld>
            <a:endParaRPr lang="en-US" altLang="zh-CN"/>
          </a:p>
        </p:txBody>
      </p:sp>
      <p:sp>
        <p:nvSpPr>
          <p:cNvPr id="20" name="AutoShape 4"/>
          <p:cNvSpPr>
            <a:spLocks noChangeArrowheads="1"/>
          </p:cNvSpPr>
          <p:nvPr/>
        </p:nvSpPr>
        <p:spPr bwMode="gray">
          <a:xfrm>
            <a:off x="1028700" y="1916113"/>
            <a:ext cx="3833813" cy="3833812"/>
          </a:xfrm>
          <a:custGeom>
            <a:avLst/>
            <a:gdLst>
              <a:gd name="T0" fmla="*/ 1208 w 21600"/>
              <a:gd name="T1" fmla="*/ 0 h 21600"/>
              <a:gd name="T2" fmla="*/ 354 w 21600"/>
              <a:gd name="T3" fmla="*/ 354 h 21600"/>
              <a:gd name="T4" fmla="*/ 0 w 21600"/>
              <a:gd name="T5" fmla="*/ 1208 h 21600"/>
              <a:gd name="T6" fmla="*/ 354 w 21600"/>
              <a:gd name="T7" fmla="*/ 2061 h 21600"/>
              <a:gd name="T8" fmla="*/ 1208 w 21600"/>
              <a:gd name="T9" fmla="*/ 2415 h 21600"/>
              <a:gd name="T10" fmla="*/ 2061 w 21600"/>
              <a:gd name="T11" fmla="*/ 2061 h 21600"/>
              <a:gd name="T12" fmla="*/ 2415 w 21600"/>
              <a:gd name="T13" fmla="*/ 1208 h 21600"/>
              <a:gd name="T14" fmla="*/ 2061 w 21600"/>
              <a:gd name="T15" fmla="*/ 354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6 h 21600"/>
              <a:gd name="T26" fmla="*/ 18434 w 21600"/>
              <a:gd name="T27" fmla="*/ 1843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FF0000">
                  <a:alpha val="12000"/>
                </a:srgbClr>
              </a:gs>
              <a:gs pos="50000">
                <a:srgbClr val="3399FF"/>
              </a:gs>
              <a:gs pos="100000">
                <a:srgbClr val="FF0000">
                  <a:alpha val="12000"/>
                </a:srgb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kumimoji="0" lang="zh-CN" altLang="en-US" sz="1800">
              <a:latin typeface="Arial" charset="0"/>
              <a:ea typeface="DotumChe" pitchFamily="49" charset="-127"/>
            </a:endParaRPr>
          </a:p>
        </p:txBody>
      </p:sp>
      <p:sp>
        <p:nvSpPr>
          <p:cNvPr id="21" name="Oval 5"/>
          <p:cNvSpPr>
            <a:spLocks noChangeArrowheads="1"/>
          </p:cNvSpPr>
          <p:nvPr/>
        </p:nvSpPr>
        <p:spPr bwMode="gray">
          <a:xfrm>
            <a:off x="1333500" y="2220913"/>
            <a:ext cx="3200400" cy="3200400"/>
          </a:xfrm>
          <a:prstGeom prst="ellipse">
            <a:avLst/>
          </a:prstGeom>
          <a:gradFill rotWithShape="1">
            <a:gsLst>
              <a:gs pos="0">
                <a:srgbClr val="000066"/>
              </a:gs>
              <a:gs pos="100000">
                <a:srgbClr val="0066FF"/>
              </a:gs>
            </a:gsLst>
            <a:path path="shape">
              <a:fillToRect l="50000" t="50000" r="50000" b="50000"/>
            </a:path>
          </a:gradFill>
          <a:ln w="28575" algn="ctr">
            <a:solidFill>
              <a:srgbClr val="FFFFFF"/>
            </a:solidFill>
            <a:round/>
            <a:headEnd/>
            <a:tailEnd/>
          </a:ln>
        </p:spPr>
        <p:txBody>
          <a:bodyPr wrap="square" anchor="ctr"/>
          <a:lstStyle/>
          <a:p>
            <a:pPr lvl="0" algn="ctr" fontAlgn="auto">
              <a:spcBef>
                <a:spcPts val="0"/>
              </a:spcBef>
              <a:spcAft>
                <a:spcPts val="0"/>
              </a:spcAft>
              <a:defRPr/>
            </a:pPr>
            <a:r>
              <a:rPr lang="en-US" altLang="zh-CN" sz="2000" b="1" kern="0" dirty="0" smtClean="0">
                <a:solidFill>
                  <a:srgbClr val="FFFFFF"/>
                </a:solidFill>
                <a:latin typeface="Times" pitchFamily="18" charset="0"/>
                <a:ea typeface="宋体" pitchFamily="2" charset="-122"/>
              </a:rPr>
              <a:t>Principals </a:t>
            </a:r>
            <a:r>
              <a:rPr lang="en-US" altLang="zh-CN" sz="2000" b="1" kern="0" dirty="0">
                <a:solidFill>
                  <a:srgbClr val="FFFFFF"/>
                </a:solidFill>
                <a:latin typeface="Times" pitchFamily="18" charset="0"/>
                <a:ea typeface="宋体" pitchFamily="2" charset="-122"/>
              </a:rPr>
              <a:t>on countering spam</a:t>
            </a:r>
            <a:endParaRPr lang="zh-CN" altLang="en-US" sz="2000" b="1" kern="0" dirty="0">
              <a:solidFill>
                <a:srgbClr val="FFFFFF"/>
              </a:solidFill>
              <a:latin typeface="Times" pitchFamily="18" charset="0"/>
              <a:ea typeface="宋体" pitchFamily="2" charset="-122"/>
            </a:endParaRPr>
          </a:p>
        </p:txBody>
      </p:sp>
      <p:sp>
        <p:nvSpPr>
          <p:cNvPr id="22" name="AutoShape 6"/>
          <p:cNvSpPr>
            <a:spLocks noChangeArrowheads="1"/>
          </p:cNvSpPr>
          <p:nvPr/>
        </p:nvSpPr>
        <p:spPr bwMode="gray">
          <a:xfrm>
            <a:off x="3738563" y="2246313"/>
            <a:ext cx="4198937" cy="500062"/>
          </a:xfrm>
          <a:prstGeom prst="roundRect">
            <a:avLst>
              <a:gd name="adj" fmla="val 50000"/>
            </a:avLst>
          </a:prstGeom>
          <a:gradFill rotWithShape="1">
            <a:gsLst>
              <a:gs pos="0">
                <a:srgbClr val="FFCC00"/>
              </a:gs>
              <a:gs pos="100000">
                <a:srgbClr val="FF0000"/>
              </a:gs>
            </a:gsLst>
            <a:lin ang="0" scaled="1"/>
          </a:gradFill>
          <a:ln w="38100" algn="ctr">
            <a:solidFill>
              <a:srgbClr val="000066"/>
            </a:solidFill>
            <a:round/>
            <a:headEnd/>
            <a:tailEnd/>
          </a:ln>
        </p:spPr>
        <p:txBody>
          <a:bodyPr wrap="squar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pitchFamily="18" charset="0"/>
              </a:rPr>
              <a:t>Avoid the legal issues</a:t>
            </a:r>
            <a:endParaRPr kumimoji="0" lang="zh-CN" altLang="en-US" sz="1400" b="1" i="0" u="none" strike="noStrike" kern="0" cap="none" spc="0" normalizeH="0" baseline="0" noProof="0" dirty="0" smtClean="0">
              <a:ln>
                <a:noFill/>
              </a:ln>
              <a:solidFill>
                <a:sysClr val="windowText" lastClr="000000"/>
              </a:solidFill>
              <a:effectLst/>
              <a:uLnTx/>
              <a:uFillTx/>
              <a:latin typeface="Times" pitchFamily="18" charset="0"/>
            </a:endParaRPr>
          </a:p>
        </p:txBody>
      </p:sp>
      <p:sp>
        <p:nvSpPr>
          <p:cNvPr id="23" name="AutoShape 7"/>
          <p:cNvSpPr>
            <a:spLocks noChangeArrowheads="1"/>
          </p:cNvSpPr>
          <p:nvPr/>
        </p:nvSpPr>
        <p:spPr bwMode="gray">
          <a:xfrm>
            <a:off x="4068763" y="2908300"/>
            <a:ext cx="4198937" cy="498475"/>
          </a:xfrm>
          <a:prstGeom prst="roundRect">
            <a:avLst>
              <a:gd name="adj" fmla="val 50000"/>
            </a:avLst>
          </a:prstGeom>
          <a:gradFill rotWithShape="1">
            <a:gsLst>
              <a:gs pos="0">
                <a:srgbClr val="000066"/>
              </a:gs>
              <a:gs pos="100000">
                <a:srgbClr val="A50021"/>
              </a:gs>
            </a:gsLst>
            <a:lin ang="0" scaled="1"/>
          </a:gradFill>
          <a:ln w="38100" algn="ctr">
            <a:solidFill>
              <a:srgbClr val="000066"/>
            </a:solidFill>
            <a:round/>
            <a:headEnd/>
            <a:tailEnd/>
          </a:ln>
        </p:spPr>
        <p:txBody>
          <a:bodyPr wrap="none" anchor="ctr"/>
          <a:lstStyle/>
          <a:p>
            <a:pPr fontAlgn="auto">
              <a:spcBef>
                <a:spcPts val="0"/>
              </a:spcBef>
              <a:spcAft>
                <a:spcPts val="0"/>
              </a:spcAft>
            </a:pPr>
            <a:r>
              <a:rPr lang="en-US" altLang="zh-CN" sz="1400" b="1" dirty="0">
                <a:solidFill>
                  <a:schemeClr val="bg1"/>
                </a:solidFill>
                <a:latin typeface="Times" pitchFamily="18" charset="0"/>
              </a:rPr>
              <a:t>M</a:t>
            </a:r>
            <a:r>
              <a:rPr lang="en-US" altLang="zh-CN" sz="1400" b="1" dirty="0" smtClean="0">
                <a:solidFill>
                  <a:schemeClr val="bg1"/>
                </a:solidFill>
                <a:latin typeface="Times" pitchFamily="18" charset="0"/>
              </a:rPr>
              <a:t>inimize </a:t>
            </a:r>
            <a:r>
              <a:rPr lang="en-US" altLang="zh-CN" sz="1400" b="1" dirty="0">
                <a:solidFill>
                  <a:schemeClr val="bg1"/>
                </a:solidFill>
                <a:latin typeface="Times" pitchFamily="18" charset="0"/>
              </a:rPr>
              <a:t>changes to user </a:t>
            </a:r>
            <a:r>
              <a:rPr lang="en-US" altLang="zh-CN" sz="1400" b="1" dirty="0" smtClean="0">
                <a:solidFill>
                  <a:schemeClr val="bg1"/>
                </a:solidFill>
                <a:latin typeface="Times" pitchFamily="18" charset="0"/>
              </a:rPr>
              <a:t>interface </a:t>
            </a:r>
            <a:endParaRPr kumimoji="0" lang="zh-CN" altLang="en-US" sz="1400" b="1" i="0" u="none" strike="noStrike" kern="0" cap="none" spc="0" normalizeH="0" baseline="0" noProof="0" dirty="0" smtClean="0">
              <a:ln>
                <a:noFill/>
              </a:ln>
              <a:solidFill>
                <a:srgbClr val="FFFFFF"/>
              </a:solidFill>
              <a:effectLst/>
              <a:uLnTx/>
              <a:uFillTx/>
              <a:latin typeface="Times" pitchFamily="18" charset="0"/>
            </a:endParaRPr>
          </a:p>
        </p:txBody>
      </p:sp>
      <p:sp>
        <p:nvSpPr>
          <p:cNvPr id="24" name="AutoShape 8"/>
          <p:cNvSpPr>
            <a:spLocks noChangeArrowheads="1"/>
          </p:cNvSpPr>
          <p:nvPr/>
        </p:nvSpPr>
        <p:spPr bwMode="gray">
          <a:xfrm>
            <a:off x="4335463" y="3568700"/>
            <a:ext cx="4197350" cy="500063"/>
          </a:xfrm>
          <a:prstGeom prst="roundRect">
            <a:avLst>
              <a:gd name="adj" fmla="val 50000"/>
            </a:avLst>
          </a:prstGeom>
          <a:gradFill rotWithShape="1">
            <a:gsLst>
              <a:gs pos="0">
                <a:srgbClr val="FFCC00"/>
              </a:gs>
              <a:gs pos="100000">
                <a:srgbClr val="FF0000"/>
              </a:gs>
            </a:gsLst>
            <a:lin ang="0" scaled="1"/>
          </a:gradFill>
          <a:ln w="38100" algn="ctr">
            <a:solidFill>
              <a:srgbClr val="000066"/>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lvl="0" fontAlgn="auto">
              <a:spcBef>
                <a:spcPts val="0"/>
              </a:spcBef>
              <a:spcAft>
                <a:spcPts val="0"/>
              </a:spcAft>
            </a:pPr>
            <a:r>
              <a:rPr kumimoji="0" lang="en-US" altLang="zh-CN" sz="1400" b="1" i="0" u="none" strike="noStrike" kern="0" cap="none" spc="0" normalizeH="0" baseline="0" noProof="0" dirty="0" smtClean="0">
                <a:ln>
                  <a:noFill/>
                </a:ln>
                <a:solidFill>
                  <a:srgbClr val="000000"/>
                </a:solidFill>
                <a:effectLst/>
                <a:uLnTx/>
                <a:uFillTx/>
                <a:latin typeface="Times" pitchFamily="18" charset="0"/>
              </a:rPr>
              <a:t>Increase </a:t>
            </a:r>
            <a:r>
              <a:rPr lang="en-US" altLang="zh-CN" sz="1400" b="1" kern="0" dirty="0">
                <a:solidFill>
                  <a:srgbClr val="000000"/>
                </a:solidFill>
                <a:latin typeface="Times" pitchFamily="18" charset="0"/>
              </a:rPr>
              <a:t>the </a:t>
            </a:r>
            <a:r>
              <a:rPr lang="en-US" altLang="zh-CN" sz="1400" b="1" kern="0" dirty="0" smtClean="0">
                <a:solidFill>
                  <a:srgbClr val="000000"/>
                </a:solidFill>
                <a:latin typeface="Times" pitchFamily="18" charset="0"/>
              </a:rPr>
              <a:t>satisfaction </a:t>
            </a:r>
            <a:r>
              <a:rPr kumimoji="0" lang="en-US" altLang="zh-CN" sz="1400" b="1" i="0" u="none" strike="noStrike" kern="0" cap="none" spc="0" normalizeH="0" noProof="0" dirty="0" smtClean="0">
                <a:ln>
                  <a:noFill/>
                </a:ln>
                <a:solidFill>
                  <a:srgbClr val="000000"/>
                </a:solidFill>
                <a:effectLst/>
                <a:uLnTx/>
                <a:uFillTx/>
                <a:latin typeface="Times" pitchFamily="18" charset="0"/>
              </a:rPr>
              <a:t>of users </a:t>
            </a:r>
            <a:endParaRPr kumimoji="0" lang="zh-CN" altLang="en-US" sz="1400" b="1" i="0" u="none" strike="noStrike" kern="0" cap="none" spc="0" normalizeH="0" baseline="0" noProof="0" dirty="0" smtClean="0">
              <a:ln>
                <a:noFill/>
              </a:ln>
              <a:solidFill>
                <a:srgbClr val="000000"/>
              </a:solidFill>
              <a:effectLst/>
              <a:uLnTx/>
              <a:uFillTx/>
              <a:latin typeface="Times" pitchFamily="18" charset="0"/>
            </a:endParaRPr>
          </a:p>
        </p:txBody>
      </p:sp>
      <p:sp>
        <p:nvSpPr>
          <p:cNvPr id="25" name="AutoShape 9"/>
          <p:cNvSpPr>
            <a:spLocks noChangeArrowheads="1"/>
          </p:cNvSpPr>
          <p:nvPr/>
        </p:nvSpPr>
        <p:spPr bwMode="gray">
          <a:xfrm>
            <a:off x="4068763" y="4229100"/>
            <a:ext cx="4198937" cy="500063"/>
          </a:xfrm>
          <a:prstGeom prst="roundRect">
            <a:avLst>
              <a:gd name="adj" fmla="val 50000"/>
            </a:avLst>
          </a:prstGeom>
          <a:gradFill rotWithShape="1">
            <a:gsLst>
              <a:gs pos="0">
                <a:srgbClr val="000066"/>
              </a:gs>
              <a:gs pos="100000">
                <a:srgbClr val="A50021"/>
              </a:gs>
            </a:gsLst>
            <a:lin ang="0" scaled="1"/>
          </a:gradFill>
          <a:ln w="38100" algn="ctr">
            <a:solidFill>
              <a:srgbClr val="000066"/>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lvl="0" fontAlgn="auto">
              <a:spcBef>
                <a:spcPts val="0"/>
              </a:spcBef>
              <a:spcAft>
                <a:spcPts val="0"/>
              </a:spcAft>
            </a:pPr>
            <a:r>
              <a:rPr kumimoji="0" lang="en-US" altLang="zh-CN" sz="1400" b="1" i="0" u="none" strike="noStrike" kern="0" cap="none" spc="0" normalizeH="0" baseline="0" noProof="0" dirty="0" smtClean="0">
                <a:ln>
                  <a:noFill/>
                </a:ln>
                <a:solidFill>
                  <a:srgbClr val="FFFFFF"/>
                </a:solidFill>
                <a:effectLst/>
                <a:uLnTx/>
                <a:uFillTx/>
                <a:latin typeface="Times" pitchFamily="18" charset="0"/>
              </a:rPr>
              <a:t>Implement</a:t>
            </a:r>
            <a:r>
              <a:rPr kumimoji="0" lang="en-US" altLang="zh-CN" sz="1400" b="1" i="0" u="none" strike="noStrike" kern="0" cap="none" spc="0" normalizeH="0" noProof="0" dirty="0" smtClean="0">
                <a:ln>
                  <a:noFill/>
                </a:ln>
                <a:solidFill>
                  <a:srgbClr val="FFFFFF"/>
                </a:solidFill>
                <a:effectLst/>
                <a:uLnTx/>
                <a:uFillTx/>
                <a:latin typeface="Times" pitchFamily="18" charset="0"/>
              </a:rPr>
              <a:t> easily </a:t>
            </a:r>
            <a:r>
              <a:rPr lang="en-US" altLang="zh-CN" sz="1400" b="1" kern="0" dirty="0">
                <a:solidFill>
                  <a:srgbClr val="FFFFFF"/>
                </a:solidFill>
                <a:latin typeface="Times" pitchFamily="18" charset="0"/>
              </a:rPr>
              <a:t>with good interoperability </a:t>
            </a:r>
            <a:endParaRPr lang="zh-CN" altLang="en-US" sz="1400" b="1" kern="0" dirty="0">
              <a:solidFill>
                <a:srgbClr val="FFFFFF"/>
              </a:solidFill>
              <a:latin typeface="Times" pitchFamily="18" charset="0"/>
            </a:endParaRPr>
          </a:p>
        </p:txBody>
      </p:sp>
      <p:sp>
        <p:nvSpPr>
          <p:cNvPr id="26" name="AutoShape 10"/>
          <p:cNvSpPr>
            <a:spLocks noChangeArrowheads="1"/>
          </p:cNvSpPr>
          <p:nvPr/>
        </p:nvSpPr>
        <p:spPr bwMode="gray">
          <a:xfrm>
            <a:off x="3738563" y="4891088"/>
            <a:ext cx="4198937" cy="500062"/>
          </a:xfrm>
          <a:prstGeom prst="roundRect">
            <a:avLst>
              <a:gd name="adj" fmla="val 50000"/>
            </a:avLst>
          </a:prstGeom>
          <a:gradFill rotWithShape="1">
            <a:gsLst>
              <a:gs pos="0">
                <a:srgbClr val="FFCC00"/>
              </a:gs>
              <a:gs pos="100000">
                <a:srgbClr val="FF0000"/>
              </a:gs>
            </a:gsLst>
            <a:lin ang="0" scaled="1"/>
          </a:gradFill>
          <a:ln w="38100" algn="ctr">
            <a:solidFill>
              <a:srgbClr val="000066"/>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a:r>
              <a:rPr lang="en-US" altLang="zh-CN" sz="1400" b="1" dirty="0">
                <a:solidFill>
                  <a:srgbClr val="000000"/>
                </a:solidFill>
                <a:latin typeface="Times" pitchFamily="18" charset="0"/>
              </a:rPr>
              <a:t>M</a:t>
            </a:r>
            <a:r>
              <a:rPr lang="en-US" altLang="zh-CN" sz="1400" b="1" dirty="0" smtClean="0">
                <a:solidFill>
                  <a:srgbClr val="000000"/>
                </a:solidFill>
                <a:latin typeface="Times" pitchFamily="18" charset="0"/>
              </a:rPr>
              <a:t>inimize </a:t>
            </a:r>
            <a:r>
              <a:rPr lang="en-US" altLang="zh-CN" sz="1400" b="1" dirty="0">
                <a:solidFill>
                  <a:srgbClr val="000000"/>
                </a:solidFill>
                <a:latin typeface="Times" pitchFamily="18" charset="0"/>
              </a:rPr>
              <a:t>changes </a:t>
            </a:r>
            <a:r>
              <a:rPr lang="en-US" altLang="zh-CN" sz="1400" b="1" dirty="0" smtClean="0">
                <a:solidFill>
                  <a:srgbClr val="000000"/>
                </a:solidFill>
                <a:latin typeface="Times" pitchFamily="18" charset="0"/>
              </a:rPr>
              <a:t>to the </a:t>
            </a:r>
            <a:r>
              <a:rPr lang="en-US" altLang="zh-CN" sz="1400" b="1" dirty="0">
                <a:solidFill>
                  <a:srgbClr val="000000"/>
                </a:solidFill>
                <a:latin typeface="Times" pitchFamily="18" charset="0"/>
              </a:rPr>
              <a:t>existing network system </a:t>
            </a:r>
            <a:r>
              <a:rPr kumimoji="0" lang="en-US" altLang="zh-CN" sz="1400" b="1" i="0" u="none" strike="noStrike" kern="0" cap="none" spc="0" normalizeH="0" baseline="0" noProof="0" dirty="0" smtClean="0">
                <a:ln>
                  <a:noFill/>
                </a:ln>
                <a:solidFill>
                  <a:srgbClr val="000000"/>
                </a:solidFill>
                <a:effectLst/>
                <a:uLnTx/>
                <a:uFillTx/>
                <a:latin typeface="Times" pitchFamily="18" charset="0"/>
              </a:rPr>
              <a:t> </a:t>
            </a:r>
            <a:endParaRPr kumimoji="0" lang="zh-CN" altLang="en-US" sz="1400" b="1" i="0" u="none" strike="noStrike" kern="0" cap="none" spc="0" normalizeH="0" baseline="0" noProof="0" dirty="0" smtClean="0">
              <a:ln>
                <a:noFill/>
              </a:ln>
              <a:solidFill>
                <a:srgbClr val="000000"/>
              </a:solidFill>
              <a:effectLst/>
              <a:uLnTx/>
              <a:uFillTx/>
              <a:latin typeface="Times" pitchFamily="18" charset="0"/>
            </a:endParaRPr>
          </a:p>
        </p:txBody>
      </p:sp>
    </p:spTree>
    <p:extLst>
      <p:ext uri="{BB962C8B-B14F-4D97-AF65-F5344CB8AC3E}">
        <p14:creationId xmlns:p14="http://schemas.microsoft.com/office/powerpoint/2010/main" xmlns="" val="2253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to="" calcmode="lin" valueType="num">
                                      <p:cBhvr>
                                        <p:cTn id="7" dur="1" fill="hold"/>
                                        <p:tgtEl>
                                          <p:spTgt spid="2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cBhvr>
                                        <p:cTn id="11" dur="1" fill="hold"/>
                                        <p:tgtEl>
                                          <p:spTgt spid="23"/>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to="" calcmode="lin" valueType="num">
                                      <p:cBhvr>
                                        <p:cTn id="15" dur="1" fill="hold"/>
                                        <p:tgtEl>
                                          <p:spTgt spid="24"/>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to="" calcmode="lin" valueType="num">
                                      <p:cBhvr>
                                        <p:cTn id="19" dur="1" fill="hold"/>
                                        <p:tgtEl>
                                          <p:spTgt spid="25"/>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to="" calcmode="lin" valueType="num">
                                      <p:cBhvr>
                                        <p:cTn id="23" dur="1" fill="hold"/>
                                        <p:tgtEl>
                                          <p:spTgt spid="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charset="-122"/>
              </a:rPr>
              <a:t>3. </a:t>
            </a:r>
            <a:r>
              <a:rPr lang="en-US" altLang="zh-CN" dirty="0">
                <a:ea typeface="宋体" charset="-122"/>
              </a:rPr>
              <a:t>ITU-T Standardization </a:t>
            </a:r>
            <a:r>
              <a:rPr lang="en-US" altLang="zh-CN" dirty="0" smtClean="0">
                <a:ea typeface="宋体" charset="-122"/>
              </a:rPr>
              <a:t>Roadmap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14</a:t>
            </a:fld>
            <a:endParaRPr lang="en-US" altLang="zh-CN"/>
          </a:p>
        </p:txBody>
      </p:sp>
      <p:graphicFrame>
        <p:nvGraphicFramePr>
          <p:cNvPr id="6" name="内容占位符 5"/>
          <p:cNvGraphicFramePr>
            <a:graphicFrameLocks noGrp="1" noChangeAspect="1"/>
          </p:cNvGraphicFramePr>
          <p:nvPr>
            <p:ph idx="1"/>
            <p:extLst>
              <p:ext uri="{D42A27DB-BD31-4B8C-83A1-F6EECF244321}">
                <p14:modId xmlns:p14="http://schemas.microsoft.com/office/powerpoint/2010/main" xmlns="" val="1786912131"/>
              </p:ext>
            </p:extLst>
          </p:nvPr>
        </p:nvGraphicFramePr>
        <p:xfrm>
          <a:off x="1475656" y="1340768"/>
          <a:ext cx="6306071" cy="4797023"/>
        </p:xfrm>
        <a:graphic>
          <a:graphicData uri="http://schemas.openxmlformats.org/presentationml/2006/ole">
            <p:oleObj spid="_x0000_s9266" name="Visio" r:id="rId3" imgW="5266816" imgH="4006894" progId="">
              <p:embed/>
            </p:oleObj>
          </a:graphicData>
        </a:graphic>
      </p:graphicFrame>
      <p:sp>
        <p:nvSpPr>
          <p:cNvPr id="7" name="矩形 6"/>
          <p:cNvSpPr/>
          <p:nvPr/>
        </p:nvSpPr>
        <p:spPr bwMode="auto">
          <a:xfrm>
            <a:off x="1619672" y="1412776"/>
            <a:ext cx="6120680" cy="576064"/>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altLang="zh-CN" sz="2400" b="1" dirty="0">
                <a:solidFill>
                  <a:schemeClr val="bg1"/>
                </a:solidFill>
                <a:ea typeface="宋体" pitchFamily="2" charset="-122"/>
              </a:rPr>
              <a:t>Technical strategies </a:t>
            </a:r>
            <a:r>
              <a:rPr lang="en-US" altLang="zh-CN" sz="2400" b="1" dirty="0">
                <a:solidFill>
                  <a:schemeClr val="bg1"/>
                </a:solidFill>
                <a:ea typeface="宋体" pitchFamily="2" charset="-122"/>
              </a:rPr>
              <a:t> </a:t>
            </a:r>
            <a:endParaRPr lang="zh-CN" altLang="en-US" sz="2400" b="1" dirty="0">
              <a:solidFill>
                <a:schemeClr val="bg1"/>
              </a:solidFill>
              <a:ea typeface="宋体" pitchFamily="2" charset="-122"/>
            </a:endParaRPr>
          </a:p>
        </p:txBody>
      </p:sp>
      <p:sp>
        <p:nvSpPr>
          <p:cNvPr id="8" name="矩形 7"/>
          <p:cNvSpPr/>
          <p:nvPr/>
        </p:nvSpPr>
        <p:spPr bwMode="auto">
          <a:xfrm>
            <a:off x="1475656" y="2420888"/>
            <a:ext cx="6264696" cy="86409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2400" b="1" dirty="0">
                <a:solidFill>
                  <a:schemeClr val="bg1"/>
                </a:solidFill>
                <a:ea typeface="宋体" pitchFamily="2" charset="-122"/>
              </a:rPr>
              <a:t>Specific </a:t>
            </a:r>
            <a:r>
              <a:rPr lang="en-US" altLang="zh-CN" sz="2400" b="1" dirty="0" smtClean="0">
                <a:solidFill>
                  <a:schemeClr val="bg1"/>
                </a:solidFill>
                <a:ea typeface="宋体" pitchFamily="2" charset="-122"/>
              </a:rPr>
              <a:t>guideline </a:t>
            </a:r>
            <a:endParaRPr lang="en-US" altLang="zh-CN" sz="2400" b="1" dirty="0">
              <a:solidFill>
                <a:schemeClr val="bg1"/>
              </a:solidFill>
              <a:ea typeface="宋体" pitchFamily="2" charset="-122"/>
            </a:endParaRPr>
          </a:p>
        </p:txBody>
      </p:sp>
      <p:sp>
        <p:nvSpPr>
          <p:cNvPr id="9" name="矩形 8"/>
          <p:cNvSpPr/>
          <p:nvPr/>
        </p:nvSpPr>
        <p:spPr bwMode="auto">
          <a:xfrm>
            <a:off x="1475656" y="3437384"/>
            <a:ext cx="6264696" cy="9997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2400" b="1" dirty="0">
                <a:solidFill>
                  <a:schemeClr val="bg1"/>
                </a:solidFill>
                <a:ea typeface="宋体" pitchFamily="2" charset="-122"/>
              </a:rPr>
              <a:t>Specific </a:t>
            </a:r>
            <a:r>
              <a:rPr lang="en-US" altLang="zh-CN" sz="2400" b="1" dirty="0" smtClean="0">
                <a:solidFill>
                  <a:schemeClr val="bg1"/>
                </a:solidFill>
                <a:ea typeface="宋体" pitchFamily="2" charset="-122"/>
              </a:rPr>
              <a:t>framework and technologies </a:t>
            </a:r>
            <a:endParaRPr lang="zh-CN" altLang="en-US" sz="2400" b="1" dirty="0">
              <a:solidFill>
                <a:schemeClr val="bg1"/>
              </a:solidFill>
              <a:ea typeface="宋体" pitchFamily="2" charset="-122"/>
            </a:endParaRPr>
          </a:p>
        </p:txBody>
      </p:sp>
      <p:sp>
        <p:nvSpPr>
          <p:cNvPr id="10" name="矩形 9"/>
          <p:cNvSpPr/>
          <p:nvPr/>
        </p:nvSpPr>
        <p:spPr bwMode="auto">
          <a:xfrm>
            <a:off x="1475656" y="4581128"/>
            <a:ext cx="6264696"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2400" b="1" dirty="0" smtClean="0">
                <a:solidFill>
                  <a:schemeClr val="bg1"/>
                </a:solidFill>
                <a:ea typeface="宋体" pitchFamily="2" charset="-122"/>
              </a:rPr>
              <a:t>General technologies and protocols </a:t>
            </a:r>
            <a:endParaRPr lang="zh-CN" altLang="en-US" sz="2400" b="1" dirty="0">
              <a:solidFill>
                <a:schemeClr val="bg1"/>
              </a:solidFill>
              <a:ea typeface="宋体" pitchFamily="2" charset="-122"/>
            </a:endParaRPr>
          </a:p>
        </p:txBody>
      </p:sp>
      <p:sp>
        <p:nvSpPr>
          <p:cNvPr id="11" name="矩形 10"/>
          <p:cNvSpPr/>
          <p:nvPr/>
        </p:nvSpPr>
        <p:spPr bwMode="auto">
          <a:xfrm>
            <a:off x="1475656" y="5462973"/>
            <a:ext cx="6264696"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2400" b="1" dirty="0">
                <a:solidFill>
                  <a:schemeClr val="bg1"/>
                </a:solidFill>
                <a:ea typeface="宋体" pitchFamily="2" charset="-122"/>
              </a:rPr>
              <a:t>Relative activities and policies  </a:t>
            </a:r>
          </a:p>
        </p:txBody>
      </p:sp>
    </p:spTree>
    <p:extLst>
      <p:ext uri="{BB962C8B-B14F-4D97-AF65-F5344CB8AC3E}">
        <p14:creationId xmlns:p14="http://schemas.microsoft.com/office/powerpoint/2010/main" xmlns="" val="36605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dirty="0">
                <a:ea typeface="宋体" charset="-122"/>
              </a:rPr>
              <a:t> 4. Standards on countering spam </a:t>
            </a:r>
            <a:endParaRPr lang="zh-CN" altLang="en-US" dirty="0">
              <a:ea typeface="宋体" charset="-122"/>
            </a:endParaRPr>
          </a:p>
        </p:txBody>
      </p:sp>
      <p:sp>
        <p:nvSpPr>
          <p:cNvPr id="3" name="内容占位符 2"/>
          <p:cNvSpPr>
            <a:spLocks noGrp="1"/>
          </p:cNvSpPr>
          <p:nvPr>
            <p:ph idx="1"/>
          </p:nvPr>
        </p:nvSpPr>
        <p:spPr/>
        <p:txBody>
          <a:bodyPr/>
          <a:lstStyle/>
          <a:p>
            <a:r>
              <a:rPr lang="en-US" altLang="zh-CN" sz="2000" dirty="0"/>
              <a:t>ITU-T </a:t>
            </a:r>
            <a:r>
              <a:rPr lang="en-US" altLang="zh-CN" sz="2000" dirty="0" smtClean="0"/>
              <a:t>X.1231 (2008) </a:t>
            </a:r>
            <a:r>
              <a:rPr lang="en-US" altLang="zh-CN" sz="2000" dirty="0"/>
              <a:t>:Technical strategies for countering spam</a:t>
            </a:r>
          </a:p>
          <a:p>
            <a:endParaRPr lang="en-US" altLang="zh-CN" sz="2000" dirty="0" smtClean="0"/>
          </a:p>
          <a:p>
            <a:r>
              <a:rPr lang="en-US" altLang="zh-CN" sz="2000" dirty="0" smtClean="0"/>
              <a:t>Summary:</a:t>
            </a:r>
          </a:p>
          <a:p>
            <a:pPr marL="457200" lvl="1" indent="0">
              <a:buNone/>
            </a:pPr>
            <a:r>
              <a:rPr lang="en-US" altLang="zh-CN" sz="2000" dirty="0"/>
              <a:t>This Recommendation</a:t>
            </a:r>
          </a:p>
          <a:p>
            <a:pPr lvl="1"/>
            <a:r>
              <a:rPr lang="en-US" altLang="zh-CN" sz="2000" dirty="0"/>
              <a:t>emphasizes technical strategies for countering spam </a:t>
            </a:r>
          </a:p>
          <a:p>
            <a:pPr lvl="1"/>
            <a:r>
              <a:rPr lang="en-US" altLang="zh-CN" sz="2000" dirty="0"/>
              <a:t>includes general characteristics of spam and main objectives for countering spam.</a:t>
            </a:r>
          </a:p>
          <a:p>
            <a:pPr lvl="1"/>
            <a:r>
              <a:rPr lang="en-US" altLang="zh-CN" sz="2000" dirty="0" smtClean="0"/>
              <a:t>provides </a:t>
            </a:r>
            <a:r>
              <a:rPr lang="en-US" altLang="zh-CN" sz="2000" dirty="0"/>
              <a:t>a checklist to evaluate promising tools for countering spam.</a:t>
            </a:r>
            <a:endParaRPr lang="zh-CN" altLang="en-US" sz="2000"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15</a:t>
            </a:fld>
            <a:endParaRPr lang="en-US" altLang="zh-CN"/>
          </a:p>
        </p:txBody>
      </p:sp>
    </p:spTree>
    <p:extLst>
      <p:ext uri="{BB962C8B-B14F-4D97-AF65-F5344CB8AC3E}">
        <p14:creationId xmlns:p14="http://schemas.microsoft.com/office/powerpoint/2010/main" xmlns="" val="1418660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16</a:t>
            </a:fld>
            <a:endParaRPr lang="en-US" altLang="zh-CN" dirty="0"/>
          </a:p>
        </p:txBody>
      </p:sp>
      <p:sp>
        <p:nvSpPr>
          <p:cNvPr id="7" name="内容占位符 6"/>
          <p:cNvSpPr>
            <a:spLocks noGrp="1"/>
          </p:cNvSpPr>
          <p:nvPr>
            <p:ph idx="1"/>
          </p:nvPr>
        </p:nvSpPr>
        <p:spPr/>
        <p:txBody>
          <a:bodyPr/>
          <a:lstStyle/>
          <a:p>
            <a:r>
              <a:rPr lang="en-US" altLang="zh-CN" sz="2000" dirty="0"/>
              <a:t>ITU-T </a:t>
            </a:r>
            <a:r>
              <a:rPr lang="en-US" altLang="zh-CN" sz="2000" dirty="0" smtClean="0"/>
              <a:t>X.1231 (2008) </a:t>
            </a:r>
            <a:r>
              <a:rPr lang="en-US" altLang="zh-CN" sz="2000" dirty="0"/>
              <a:t>:Technical strategies for countering spam</a:t>
            </a:r>
          </a:p>
          <a:p>
            <a:endParaRPr lang="zh-CN" altLang="en-US" sz="2000" dirty="0"/>
          </a:p>
        </p:txBody>
      </p:sp>
      <p:sp>
        <p:nvSpPr>
          <p:cNvPr id="15" name="Rectangle 52"/>
          <p:cNvSpPr>
            <a:spLocks noChangeArrowheads="1"/>
          </p:cNvSpPr>
          <p:nvPr/>
        </p:nvSpPr>
        <p:spPr bwMode="auto">
          <a:xfrm>
            <a:off x="2051050" y="4797524"/>
            <a:ext cx="1941513" cy="647700"/>
          </a:xfrm>
          <a:prstGeom prst="rect">
            <a:avLst/>
          </a:prstGeom>
          <a:solidFill>
            <a:srgbClr val="FF0000"/>
          </a:solidFill>
          <a:ln w="12700">
            <a:solidFill>
              <a:srgbClr val="000000"/>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sz="1800" b="1" dirty="0">
                <a:solidFill>
                  <a:srgbClr val="000000"/>
                </a:solidFill>
                <a:latin typeface="黑体" pitchFamily="49" charset="-122"/>
                <a:ea typeface="黑体" pitchFamily="49" charset="-122"/>
              </a:rPr>
              <a:t>Equipment</a:t>
            </a:r>
          </a:p>
          <a:p>
            <a:pPr algn="ctr"/>
            <a:r>
              <a:rPr lang="en-US" altLang="zh-CN" sz="1800" b="1" dirty="0">
                <a:solidFill>
                  <a:srgbClr val="000000"/>
                </a:solidFill>
                <a:latin typeface="黑体" pitchFamily="49" charset="-122"/>
                <a:ea typeface="黑体" pitchFamily="49" charset="-122"/>
              </a:rPr>
              <a:t>Strategies</a:t>
            </a:r>
            <a:endParaRPr lang="zh-CN" altLang="en-US" sz="1800" b="1" dirty="0">
              <a:solidFill>
                <a:srgbClr val="000000"/>
              </a:solidFill>
              <a:latin typeface="黑体" pitchFamily="49" charset="-122"/>
              <a:ea typeface="黑体" pitchFamily="49" charset="-122"/>
            </a:endParaRPr>
          </a:p>
        </p:txBody>
      </p:sp>
      <p:sp>
        <p:nvSpPr>
          <p:cNvPr id="16" name="Rectangle 57"/>
          <p:cNvSpPr>
            <a:spLocks noChangeArrowheads="1"/>
          </p:cNvSpPr>
          <p:nvPr/>
        </p:nvSpPr>
        <p:spPr bwMode="auto">
          <a:xfrm>
            <a:off x="5151438" y="4797524"/>
            <a:ext cx="1941512" cy="647700"/>
          </a:xfrm>
          <a:prstGeom prst="rect">
            <a:avLst/>
          </a:prstGeom>
          <a:solidFill>
            <a:srgbClr val="FF0000"/>
          </a:solidFill>
          <a:ln w="12700">
            <a:solidFill>
              <a:srgbClr val="000000"/>
            </a:solidFill>
            <a:miter lim="800000"/>
            <a:headEnd/>
            <a:tailEnd/>
          </a:ln>
          <a:effectLst>
            <a:outerShdw dist="107763" dir="2700000" algn="ctr" rotWithShape="0">
              <a:schemeClr val="bg2">
                <a:alpha val="50000"/>
              </a:schemeClr>
            </a:outerShdw>
          </a:effectLst>
        </p:spPr>
        <p:txBody>
          <a:bodyPr wrap="square" anchor="ctr"/>
          <a:lstStyle/>
          <a:p>
            <a:pPr algn="ctr"/>
            <a:r>
              <a:rPr lang="en-US" altLang="zh-CN" sz="1800" b="1" dirty="0">
                <a:solidFill>
                  <a:srgbClr val="000000"/>
                </a:solidFill>
                <a:latin typeface="黑体" pitchFamily="49" charset="-122"/>
                <a:ea typeface="黑体" pitchFamily="49" charset="-122"/>
              </a:rPr>
              <a:t>Network Strategies</a:t>
            </a:r>
            <a:endParaRPr lang="zh-CN" altLang="en-US" sz="1800" b="1" dirty="0">
              <a:solidFill>
                <a:srgbClr val="000000"/>
              </a:solidFill>
              <a:latin typeface="黑体" pitchFamily="49" charset="-122"/>
              <a:ea typeface="黑体" pitchFamily="49" charset="-122"/>
            </a:endParaRPr>
          </a:p>
        </p:txBody>
      </p:sp>
      <p:sp>
        <p:nvSpPr>
          <p:cNvPr id="17" name="Rectangle 58"/>
          <p:cNvSpPr>
            <a:spLocks noChangeArrowheads="1"/>
          </p:cNvSpPr>
          <p:nvPr/>
        </p:nvSpPr>
        <p:spPr bwMode="auto">
          <a:xfrm>
            <a:off x="2051050" y="3716437"/>
            <a:ext cx="5041900" cy="647700"/>
          </a:xfrm>
          <a:prstGeom prst="rect">
            <a:avLst/>
          </a:prstGeom>
          <a:solidFill>
            <a:srgbClr val="00FFFF"/>
          </a:solidFill>
          <a:ln w="12700" algn="ctr">
            <a:solidFill>
              <a:srgbClr val="000000"/>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sz="1800" b="1" dirty="0">
                <a:solidFill>
                  <a:srgbClr val="000000"/>
                </a:solidFill>
                <a:latin typeface="黑体" pitchFamily="49" charset="-122"/>
                <a:ea typeface="黑体" pitchFamily="49" charset="-122"/>
              </a:rPr>
              <a:t>Service Strategies </a:t>
            </a:r>
            <a:endParaRPr lang="zh-CN" altLang="en-US" sz="1800" b="1" dirty="0">
              <a:solidFill>
                <a:srgbClr val="000000"/>
              </a:solidFill>
              <a:latin typeface="黑体" pitchFamily="49" charset="-122"/>
              <a:ea typeface="黑体" pitchFamily="49" charset="-122"/>
            </a:endParaRPr>
          </a:p>
        </p:txBody>
      </p:sp>
      <p:sp>
        <p:nvSpPr>
          <p:cNvPr id="19" name="Rectangle 59"/>
          <p:cNvSpPr>
            <a:spLocks noChangeArrowheads="1"/>
          </p:cNvSpPr>
          <p:nvPr/>
        </p:nvSpPr>
        <p:spPr bwMode="auto">
          <a:xfrm>
            <a:off x="2051050" y="2636937"/>
            <a:ext cx="1941513" cy="647700"/>
          </a:xfrm>
          <a:prstGeom prst="rect">
            <a:avLst/>
          </a:prstGeom>
          <a:solidFill>
            <a:srgbClr val="FFFF00"/>
          </a:solidFill>
          <a:ln w="12700" algn="ctr">
            <a:solidFill>
              <a:srgbClr val="000000"/>
            </a:solidFill>
            <a:miter lim="800000"/>
            <a:headEnd/>
            <a:tailEnd/>
          </a:ln>
          <a:effectLst>
            <a:outerShdw dist="107763" dir="2700000" algn="ctr" rotWithShape="0">
              <a:schemeClr val="bg2">
                <a:alpha val="50000"/>
              </a:schemeClr>
            </a:outerShdw>
          </a:effectLst>
        </p:spPr>
        <p:txBody>
          <a:bodyPr wrap="square" anchor="ctr"/>
          <a:lstStyle/>
          <a:p>
            <a:pPr algn="ctr"/>
            <a:r>
              <a:rPr lang="en-US" altLang="zh-CN" sz="1800" b="1" dirty="0">
                <a:solidFill>
                  <a:srgbClr val="000000"/>
                </a:solidFill>
                <a:latin typeface="黑体" pitchFamily="49" charset="-122"/>
                <a:ea typeface="黑体" pitchFamily="49" charset="-122"/>
              </a:rPr>
              <a:t>Filtering Strategies</a:t>
            </a:r>
            <a:endParaRPr lang="zh-CN" altLang="en-US" sz="1800" b="1" dirty="0">
              <a:solidFill>
                <a:srgbClr val="000000"/>
              </a:solidFill>
              <a:latin typeface="黑体" pitchFamily="49" charset="-122"/>
              <a:ea typeface="黑体" pitchFamily="49" charset="-122"/>
            </a:endParaRPr>
          </a:p>
        </p:txBody>
      </p:sp>
      <p:sp>
        <p:nvSpPr>
          <p:cNvPr id="21" name="Rectangle 60"/>
          <p:cNvSpPr>
            <a:spLocks noChangeArrowheads="1"/>
          </p:cNvSpPr>
          <p:nvPr/>
        </p:nvSpPr>
        <p:spPr bwMode="auto">
          <a:xfrm>
            <a:off x="5148263" y="2636937"/>
            <a:ext cx="1941512" cy="647700"/>
          </a:xfrm>
          <a:prstGeom prst="rect">
            <a:avLst/>
          </a:prstGeom>
          <a:solidFill>
            <a:srgbClr val="FFFF00"/>
          </a:solidFill>
          <a:ln w="12700" algn="ctr">
            <a:solidFill>
              <a:srgbClr val="000000"/>
            </a:solidFill>
            <a:miter lim="800000"/>
            <a:headEnd/>
            <a:tailEnd/>
          </a:ln>
          <a:effectLst>
            <a:outerShdw dist="107763" dir="2700000" algn="ctr" rotWithShape="0">
              <a:schemeClr val="bg2">
                <a:alpha val="50000"/>
              </a:schemeClr>
            </a:outerShdw>
          </a:effectLst>
        </p:spPr>
        <p:txBody>
          <a:bodyPr wrap="square" anchor="ctr"/>
          <a:lstStyle/>
          <a:p>
            <a:pPr algn="ctr"/>
            <a:r>
              <a:rPr lang="en-US" altLang="zh-CN" sz="1800" b="1" dirty="0">
                <a:solidFill>
                  <a:srgbClr val="000000"/>
                </a:solidFill>
                <a:latin typeface="黑体" pitchFamily="49" charset="-122"/>
                <a:ea typeface="黑体" pitchFamily="49" charset="-122"/>
              </a:rPr>
              <a:t>Feedback Strategies</a:t>
            </a:r>
            <a:endParaRPr lang="zh-CN" altLang="en-US" sz="1800" b="1" dirty="0">
              <a:solidFill>
                <a:srgbClr val="000000"/>
              </a:solidFill>
              <a:latin typeface="黑体" pitchFamily="49" charset="-122"/>
              <a:ea typeface="黑体" pitchFamily="49" charset="-122"/>
            </a:endParaRPr>
          </a:p>
        </p:txBody>
      </p:sp>
      <p:sp>
        <p:nvSpPr>
          <p:cNvPr id="22" name="Line 61"/>
          <p:cNvSpPr>
            <a:spLocks noChangeShapeType="1"/>
          </p:cNvSpPr>
          <p:nvPr/>
        </p:nvSpPr>
        <p:spPr bwMode="auto">
          <a:xfrm flipV="1">
            <a:off x="2987675" y="4364137"/>
            <a:ext cx="0" cy="433387"/>
          </a:xfrm>
          <a:prstGeom prst="line">
            <a:avLst/>
          </a:prstGeom>
          <a:noFill/>
          <a:ln w="25400" cap="sq">
            <a:solidFill>
              <a:schemeClr val="tx1"/>
            </a:solidFill>
            <a:miter lim="800000"/>
            <a:headEnd type="diamond"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4" name="Line 62"/>
          <p:cNvSpPr>
            <a:spLocks noChangeShapeType="1"/>
          </p:cNvSpPr>
          <p:nvPr/>
        </p:nvSpPr>
        <p:spPr bwMode="auto">
          <a:xfrm flipV="1">
            <a:off x="6011863" y="4364137"/>
            <a:ext cx="0" cy="433387"/>
          </a:xfrm>
          <a:prstGeom prst="line">
            <a:avLst/>
          </a:prstGeom>
          <a:noFill/>
          <a:ln w="25400" cap="sq">
            <a:solidFill>
              <a:schemeClr val="tx1"/>
            </a:solidFill>
            <a:miter lim="800000"/>
            <a:headEnd type="diamond"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6" name="Line 63"/>
          <p:cNvSpPr>
            <a:spLocks noChangeShapeType="1"/>
          </p:cNvSpPr>
          <p:nvPr/>
        </p:nvSpPr>
        <p:spPr bwMode="auto">
          <a:xfrm>
            <a:off x="3995738" y="5084862"/>
            <a:ext cx="1152525" cy="0"/>
          </a:xfrm>
          <a:prstGeom prst="line">
            <a:avLst/>
          </a:prstGeom>
          <a:noFill/>
          <a:ln w="25400" cap="sq">
            <a:solidFill>
              <a:schemeClr val="tx1"/>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7" name="Line 64"/>
          <p:cNvSpPr>
            <a:spLocks noChangeShapeType="1"/>
          </p:cNvSpPr>
          <p:nvPr/>
        </p:nvSpPr>
        <p:spPr bwMode="auto">
          <a:xfrm flipV="1">
            <a:off x="2987675" y="3283049"/>
            <a:ext cx="0" cy="433388"/>
          </a:xfrm>
          <a:prstGeom prst="line">
            <a:avLst/>
          </a:prstGeom>
          <a:noFill/>
          <a:ln w="25400" cap="sq">
            <a:solidFill>
              <a:schemeClr val="tx1"/>
            </a:solidFill>
            <a:miter lim="800000"/>
            <a:headEnd type="diamond"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8" name="Line 65"/>
          <p:cNvSpPr>
            <a:spLocks noChangeShapeType="1"/>
          </p:cNvSpPr>
          <p:nvPr/>
        </p:nvSpPr>
        <p:spPr bwMode="auto">
          <a:xfrm flipV="1">
            <a:off x="6011863" y="3283049"/>
            <a:ext cx="0" cy="433388"/>
          </a:xfrm>
          <a:prstGeom prst="line">
            <a:avLst/>
          </a:prstGeom>
          <a:noFill/>
          <a:ln w="25400" cap="sq">
            <a:solidFill>
              <a:schemeClr val="tx1"/>
            </a:solidFill>
            <a:miter lim="800000"/>
            <a:headEnd type="diamond"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
        <p:nvSpPr>
          <p:cNvPr id="29" name="Line 66"/>
          <p:cNvSpPr>
            <a:spLocks noChangeShapeType="1"/>
          </p:cNvSpPr>
          <p:nvPr/>
        </p:nvSpPr>
        <p:spPr bwMode="auto">
          <a:xfrm>
            <a:off x="3995738" y="2924274"/>
            <a:ext cx="1152525" cy="0"/>
          </a:xfrm>
          <a:prstGeom prst="line">
            <a:avLst/>
          </a:prstGeom>
          <a:noFill/>
          <a:ln w="25400" cap="sq">
            <a:solidFill>
              <a:schemeClr val="tx1"/>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zh-CN" altLang="en-US"/>
          </a:p>
        </p:txBody>
      </p:sp>
    </p:spTree>
    <p:extLst>
      <p:ext uri="{BB962C8B-B14F-4D97-AF65-F5344CB8AC3E}">
        <p14:creationId xmlns:p14="http://schemas.microsoft.com/office/powerpoint/2010/main" xmlns="" val="296503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17</a:t>
            </a:fld>
            <a:endParaRPr lang="en-US" altLang="zh-CN" dirty="0"/>
          </a:p>
        </p:txBody>
      </p:sp>
      <p:sp>
        <p:nvSpPr>
          <p:cNvPr id="7" name="内容占位符 6"/>
          <p:cNvSpPr>
            <a:spLocks noGrp="1"/>
          </p:cNvSpPr>
          <p:nvPr>
            <p:ph idx="1"/>
          </p:nvPr>
        </p:nvSpPr>
        <p:spPr/>
        <p:txBody>
          <a:bodyPr/>
          <a:lstStyle/>
          <a:p>
            <a:r>
              <a:rPr lang="en-US" altLang="zh-CN" sz="2000" dirty="0"/>
              <a:t>ITU-T </a:t>
            </a:r>
            <a:r>
              <a:rPr lang="en-US" altLang="zh-CN" sz="2000" dirty="0" smtClean="0"/>
              <a:t>X.1231 (2008) </a:t>
            </a:r>
            <a:r>
              <a:rPr lang="en-US" altLang="zh-CN" sz="2000" dirty="0"/>
              <a:t>:Technical strategies for countering spam</a:t>
            </a:r>
          </a:p>
          <a:p>
            <a:endParaRPr lang="zh-CN" altLang="en-US" sz="2000" dirty="0"/>
          </a:p>
        </p:txBody>
      </p:sp>
      <p:graphicFrame>
        <p:nvGraphicFramePr>
          <p:cNvPr id="3" name="图示 2"/>
          <p:cNvGraphicFramePr/>
          <p:nvPr>
            <p:extLst>
              <p:ext uri="{D42A27DB-BD31-4B8C-83A1-F6EECF244321}">
                <p14:modId xmlns:p14="http://schemas.microsoft.com/office/powerpoint/2010/main" xmlns="" val="4162089452"/>
              </p:ext>
            </p:extLst>
          </p:nvPr>
        </p:nvGraphicFramePr>
        <p:xfrm>
          <a:off x="1331640" y="2060848"/>
          <a:ext cx="590465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22174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18</a:t>
            </a:fld>
            <a:endParaRPr lang="en-US" altLang="zh-CN" dirty="0"/>
          </a:p>
        </p:txBody>
      </p:sp>
      <p:sp>
        <p:nvSpPr>
          <p:cNvPr id="7" name="内容占位符 6"/>
          <p:cNvSpPr>
            <a:spLocks noGrp="1"/>
          </p:cNvSpPr>
          <p:nvPr>
            <p:ph idx="1"/>
          </p:nvPr>
        </p:nvSpPr>
        <p:spPr/>
        <p:txBody>
          <a:bodyPr/>
          <a:lstStyle/>
          <a:p>
            <a:r>
              <a:rPr lang="en-US" altLang="zh-CN" sz="2000" dirty="0" smtClean="0"/>
              <a:t>ITU-T X.1240 (2008): </a:t>
            </a:r>
            <a:r>
              <a:rPr lang="en-US" altLang="zh-CN" sz="2000" dirty="0"/>
              <a:t>Technologies involved in countering e-mail spam</a:t>
            </a:r>
          </a:p>
          <a:p>
            <a:endParaRPr lang="en-US" altLang="zh-CN" sz="2000" dirty="0" smtClean="0"/>
          </a:p>
          <a:p>
            <a:r>
              <a:rPr lang="en-US" altLang="zh-CN" sz="2000" dirty="0" smtClean="0"/>
              <a:t>Summary</a:t>
            </a:r>
          </a:p>
          <a:p>
            <a:pPr marL="457200" lvl="1" indent="0">
              <a:buNone/>
            </a:pPr>
            <a:r>
              <a:rPr lang="en-US" altLang="zh-CN" sz="2000" dirty="0"/>
              <a:t>This Recommendation</a:t>
            </a:r>
          </a:p>
          <a:p>
            <a:pPr lvl="1"/>
            <a:r>
              <a:rPr lang="en-US" altLang="zh-CN" sz="2000" dirty="0" smtClean="0"/>
              <a:t>specifies </a:t>
            </a:r>
            <a:r>
              <a:rPr lang="en-US" altLang="zh-CN" sz="2000" dirty="0"/>
              <a:t>basic concepts, characteristics and effects of e-mail spam</a:t>
            </a:r>
            <a:r>
              <a:rPr lang="en-US" altLang="zh-CN" sz="2000" dirty="0" smtClean="0"/>
              <a:t>, and </a:t>
            </a:r>
            <a:r>
              <a:rPr lang="en-US" altLang="zh-CN" sz="2000" dirty="0"/>
              <a:t>technologies involved in countering e-mail spam. </a:t>
            </a:r>
            <a:endParaRPr lang="en-US" altLang="zh-CN" sz="2000" dirty="0" smtClean="0"/>
          </a:p>
          <a:p>
            <a:pPr lvl="1"/>
            <a:r>
              <a:rPr lang="en-US" altLang="zh-CN" sz="2000" dirty="0" smtClean="0"/>
              <a:t>introduces </a:t>
            </a:r>
            <a:r>
              <a:rPr lang="en-US" altLang="zh-CN" sz="2000" dirty="0"/>
              <a:t>the current </a:t>
            </a:r>
            <a:r>
              <a:rPr lang="en-US" altLang="zh-CN" sz="2000" dirty="0" smtClean="0"/>
              <a:t>technical solutions </a:t>
            </a:r>
            <a:r>
              <a:rPr lang="en-US" altLang="zh-CN" sz="2000" dirty="0"/>
              <a:t>and related activities from various standards development </a:t>
            </a:r>
            <a:r>
              <a:rPr lang="en-US" altLang="zh-CN" sz="2000" dirty="0" smtClean="0"/>
              <a:t>organizations </a:t>
            </a:r>
            <a:r>
              <a:rPr lang="en-US" altLang="zh-CN" sz="2000" dirty="0"/>
              <a:t>and </a:t>
            </a:r>
            <a:r>
              <a:rPr lang="en-US" altLang="zh-CN" sz="2000" dirty="0" smtClean="0"/>
              <a:t>relevant organizations </a:t>
            </a:r>
            <a:r>
              <a:rPr lang="en-US" altLang="zh-CN" sz="2000" dirty="0"/>
              <a:t>on countering e-mail </a:t>
            </a:r>
            <a:r>
              <a:rPr lang="en-US" altLang="zh-CN" sz="2000" dirty="0" smtClean="0"/>
              <a:t>spam</a:t>
            </a:r>
          </a:p>
          <a:p>
            <a:pPr lvl="1"/>
            <a:r>
              <a:rPr lang="en-US" altLang="zh-CN" sz="2000" dirty="0" smtClean="0"/>
              <a:t>provides </a:t>
            </a:r>
            <a:r>
              <a:rPr lang="en-US" altLang="zh-CN" sz="2000" dirty="0"/>
              <a:t>guidelines and information to users who </a:t>
            </a:r>
            <a:r>
              <a:rPr lang="en-US" altLang="zh-CN" sz="2000" dirty="0" smtClean="0"/>
              <a:t>want to </a:t>
            </a:r>
            <a:r>
              <a:rPr lang="en-US" altLang="zh-CN" sz="2000" dirty="0"/>
              <a:t>develop technical solutions on countering e-mail spam. </a:t>
            </a:r>
            <a:endParaRPr lang="zh-CN" altLang="en-US" sz="2000" dirty="0"/>
          </a:p>
        </p:txBody>
      </p:sp>
    </p:spTree>
    <p:extLst>
      <p:ext uri="{BB962C8B-B14F-4D97-AF65-F5344CB8AC3E}">
        <p14:creationId xmlns:p14="http://schemas.microsoft.com/office/powerpoint/2010/main" xmlns="" val="2370656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19</a:t>
            </a:fld>
            <a:endParaRPr lang="en-US" altLang="zh-CN" dirty="0"/>
          </a:p>
        </p:txBody>
      </p:sp>
      <p:sp>
        <p:nvSpPr>
          <p:cNvPr id="7" name="内容占位符 6"/>
          <p:cNvSpPr>
            <a:spLocks noGrp="1"/>
          </p:cNvSpPr>
          <p:nvPr>
            <p:ph idx="1"/>
          </p:nvPr>
        </p:nvSpPr>
        <p:spPr/>
        <p:txBody>
          <a:bodyPr/>
          <a:lstStyle/>
          <a:p>
            <a:r>
              <a:rPr lang="en-US" altLang="zh-CN" sz="2000" dirty="0" smtClean="0"/>
              <a:t>ITU-T X.1241 (2008): </a:t>
            </a:r>
            <a:r>
              <a:rPr lang="en-US" altLang="zh-CN" sz="2000" dirty="0"/>
              <a:t>Technical framework for countering email spam</a:t>
            </a:r>
          </a:p>
          <a:p>
            <a:r>
              <a:rPr lang="en-US" altLang="zh-CN" sz="2000" dirty="0"/>
              <a:t>Summary</a:t>
            </a:r>
          </a:p>
          <a:p>
            <a:pPr marL="457200" lvl="1" indent="0">
              <a:buNone/>
            </a:pPr>
            <a:r>
              <a:rPr lang="en-US" altLang="zh-CN" sz="2000" dirty="0"/>
              <a:t>This Recommendation</a:t>
            </a:r>
          </a:p>
          <a:p>
            <a:pPr lvl="1"/>
            <a:r>
              <a:rPr lang="en-US" altLang="zh-CN" sz="2000" dirty="0"/>
              <a:t>provides a technical framework for countering email </a:t>
            </a:r>
            <a:r>
              <a:rPr lang="en-US" altLang="zh-CN" sz="2000" dirty="0" smtClean="0"/>
              <a:t>spam, which describes </a:t>
            </a:r>
            <a:r>
              <a:rPr lang="en-US" altLang="zh-CN" sz="2000" dirty="0"/>
              <a:t>one recommended structure of an anti-spam processing domain and </a:t>
            </a:r>
            <a:r>
              <a:rPr lang="en-US" altLang="zh-CN" sz="2000" dirty="0" smtClean="0"/>
              <a:t>defined function </a:t>
            </a:r>
            <a:r>
              <a:rPr lang="en-US" altLang="zh-CN" sz="2000" dirty="0"/>
              <a:t>of major modules in it</a:t>
            </a:r>
            <a:r>
              <a:rPr lang="en-US" altLang="zh-CN" sz="2000" dirty="0" smtClean="0"/>
              <a:t>.</a:t>
            </a:r>
          </a:p>
          <a:p>
            <a:pPr lvl="1"/>
            <a:endParaRPr lang="en-US" altLang="zh-CN" sz="2000" dirty="0"/>
          </a:p>
        </p:txBody>
      </p:sp>
    </p:spTree>
    <p:extLst>
      <p:ext uri="{BB962C8B-B14F-4D97-AF65-F5344CB8AC3E}">
        <p14:creationId xmlns:p14="http://schemas.microsoft.com/office/powerpoint/2010/main" xmlns="" val="348916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altLang="zh-CN" dirty="0" smtClean="0"/>
              <a:t>Outline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a:t>
            </a:fld>
            <a:endParaRPr lang="en-US" altLang="zh-CN"/>
          </a:p>
        </p:txBody>
      </p:sp>
      <p:sp>
        <p:nvSpPr>
          <p:cNvPr id="65" name="Freeform 21"/>
          <p:cNvSpPr>
            <a:spLocks/>
          </p:cNvSpPr>
          <p:nvPr/>
        </p:nvSpPr>
        <p:spPr bwMode="auto">
          <a:xfrm>
            <a:off x="971550" y="2006600"/>
            <a:ext cx="6997700" cy="3240088"/>
          </a:xfrm>
          <a:custGeom>
            <a:avLst/>
            <a:gdLst>
              <a:gd name="T0" fmla="*/ 0 w 4310"/>
              <a:gd name="T1" fmla="*/ 0 h 1121"/>
              <a:gd name="T2" fmla="*/ 2147483647 w 4310"/>
              <a:gd name="T3" fmla="*/ 2147483647 h 1121"/>
              <a:gd name="T4" fmla="*/ 2147483647 w 4310"/>
              <a:gd name="T5" fmla="*/ 2147483647 h 1121"/>
              <a:gd name="T6" fmla="*/ 2147483647 w 4310"/>
              <a:gd name="T7" fmla="*/ 2147483647 h 1121"/>
              <a:gd name="T8" fmla="*/ 2147483647 w 4310"/>
              <a:gd name="T9" fmla="*/ 2147483647 h 1121"/>
              <a:gd name="T10" fmla="*/ 2147483647 w 4310"/>
              <a:gd name="T11" fmla="*/ 0 h 1121"/>
              <a:gd name="T12" fmla="*/ 0 w 4310"/>
              <a:gd name="T13" fmla="*/ 0 h 1121"/>
              <a:gd name="T14" fmla="*/ 0 60000 65536"/>
              <a:gd name="T15" fmla="*/ 0 60000 65536"/>
              <a:gd name="T16" fmla="*/ 0 60000 65536"/>
              <a:gd name="T17" fmla="*/ 0 60000 65536"/>
              <a:gd name="T18" fmla="*/ 0 60000 65536"/>
              <a:gd name="T19" fmla="*/ 0 60000 65536"/>
              <a:gd name="T20" fmla="*/ 0 60000 65536"/>
              <a:gd name="T21" fmla="*/ 0 w 4310"/>
              <a:gd name="T22" fmla="*/ 0 h 1121"/>
              <a:gd name="T23" fmla="*/ 4310 w 4310"/>
              <a:gd name="T24" fmla="*/ 1121 h 1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0" h="1121">
                <a:moveTo>
                  <a:pt x="0" y="0"/>
                </a:moveTo>
                <a:cubicBezTo>
                  <a:pt x="0" y="0"/>
                  <a:pt x="2" y="466"/>
                  <a:pt x="4" y="932"/>
                </a:cubicBezTo>
                <a:cubicBezTo>
                  <a:pt x="268" y="1054"/>
                  <a:pt x="825" y="1121"/>
                  <a:pt x="1250" y="1121"/>
                </a:cubicBezTo>
                <a:cubicBezTo>
                  <a:pt x="1675" y="1121"/>
                  <a:pt x="1940" y="1045"/>
                  <a:pt x="2450" y="965"/>
                </a:cubicBezTo>
                <a:cubicBezTo>
                  <a:pt x="2960" y="885"/>
                  <a:pt x="3979" y="803"/>
                  <a:pt x="4310" y="827"/>
                </a:cubicBezTo>
                <a:cubicBezTo>
                  <a:pt x="4310" y="414"/>
                  <a:pt x="4310" y="0"/>
                  <a:pt x="4310" y="0"/>
                </a:cubicBezTo>
                <a:lnTo>
                  <a:pt x="0" y="0"/>
                </a:lnTo>
                <a:close/>
              </a:path>
            </a:pathLst>
          </a:custGeom>
          <a:noFill/>
          <a:ln w="19050">
            <a:solidFill>
              <a:srgbClr val="000066">
                <a:lumMod val="60000"/>
                <a:lumOff val="40000"/>
              </a:srgbClr>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en-US" altLang="zh-CN" sz="2400" b="0" i="0" u="none" strike="noStrike" kern="0" cap="none" spc="0" normalizeH="0" baseline="0" noProof="0" dirty="0">
                <a:ln>
                  <a:noFill/>
                </a:ln>
                <a:solidFill>
                  <a:schemeClr val="bg2"/>
                </a:solidFill>
                <a:effectLst/>
                <a:uLnTx/>
                <a:uFillTx/>
                <a:ea typeface="宋体" charset="-122"/>
              </a:rPr>
              <a:t> Introduction to </a:t>
            </a:r>
            <a:r>
              <a:rPr kumimoji="0" lang="en-US" altLang="zh-CN" sz="2400" b="0" i="0" u="none" strike="noStrike" kern="0" cap="none" spc="0" normalizeH="0" baseline="0" noProof="0" dirty="0" smtClean="0">
                <a:ln>
                  <a:noFill/>
                </a:ln>
                <a:solidFill>
                  <a:schemeClr val="bg2"/>
                </a:solidFill>
                <a:effectLst/>
                <a:uLnTx/>
                <a:uFillTx/>
                <a:ea typeface="宋体" charset="-122"/>
              </a:rPr>
              <a:t>ITU-T Question</a:t>
            </a:r>
            <a:r>
              <a:rPr kumimoji="0" lang="en-US" altLang="zh-CN" sz="2400" b="0" i="0" u="none" strike="noStrike" kern="0" cap="none" spc="0" normalizeH="0" noProof="0" dirty="0" smtClean="0">
                <a:ln>
                  <a:noFill/>
                </a:ln>
                <a:solidFill>
                  <a:schemeClr val="bg2"/>
                </a:solidFill>
                <a:effectLst/>
                <a:uLnTx/>
                <a:uFillTx/>
                <a:ea typeface="宋体" charset="-122"/>
              </a:rPr>
              <a:t> </a:t>
            </a:r>
            <a:r>
              <a:rPr kumimoji="0" lang="en-US" altLang="zh-CN" sz="2400" b="0" i="0" u="none" strike="noStrike" kern="0" cap="none" spc="0" normalizeH="0" baseline="0" noProof="0" dirty="0" smtClean="0">
                <a:ln>
                  <a:noFill/>
                </a:ln>
                <a:solidFill>
                  <a:schemeClr val="bg2"/>
                </a:solidFill>
                <a:effectLst/>
                <a:uLnTx/>
                <a:uFillTx/>
                <a:ea typeface="宋体" charset="-122"/>
              </a:rPr>
              <a:t>5/17</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en-US" altLang="zh-CN" sz="2400" b="0" i="0" u="none" strike="noStrike" kern="0" cap="none" spc="0" normalizeH="0" baseline="0" noProof="0" dirty="0">
                <a:ln>
                  <a:noFill/>
                </a:ln>
                <a:solidFill>
                  <a:schemeClr val="bg2"/>
                </a:solidFill>
                <a:effectLst/>
                <a:uLnTx/>
                <a:uFillTx/>
                <a:ea typeface="宋体" charset="-122"/>
              </a:rPr>
              <a:t> Introduction to spam</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en-US" altLang="zh-CN" sz="2400" b="0" i="0" u="none" strike="noStrike" kern="0" cap="none" spc="0" normalizeH="0" baseline="0" noProof="0" dirty="0" smtClean="0">
                <a:ln>
                  <a:noFill/>
                </a:ln>
                <a:solidFill>
                  <a:schemeClr val="bg2"/>
                </a:solidFill>
                <a:effectLst/>
                <a:uLnTx/>
                <a:uFillTx/>
                <a:ea typeface="宋体" charset="-122"/>
              </a:rPr>
              <a:t> ITU-T standardization roadmap </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en-US" altLang="zh-CN" sz="2400" b="0" i="0" u="none" strike="noStrike" kern="0" cap="none" spc="0" normalizeH="0" baseline="0" noProof="0" dirty="0">
                <a:ln>
                  <a:noFill/>
                </a:ln>
                <a:solidFill>
                  <a:schemeClr val="bg2"/>
                </a:solidFill>
                <a:effectLst/>
                <a:uLnTx/>
                <a:uFillTx/>
                <a:ea typeface="宋体" charset="-122"/>
              </a:rPr>
              <a:t> </a:t>
            </a:r>
            <a:r>
              <a:rPr kumimoji="0" lang="en-US" altLang="zh-CN" sz="2400" b="0" i="0" u="none" strike="noStrike" kern="0" cap="none" spc="0" normalizeH="0" baseline="0" noProof="0" dirty="0" smtClean="0">
                <a:ln>
                  <a:noFill/>
                </a:ln>
                <a:solidFill>
                  <a:schemeClr val="bg2"/>
                </a:solidFill>
                <a:effectLst/>
                <a:uLnTx/>
                <a:uFillTx/>
                <a:ea typeface="宋体" charset="-122"/>
              </a:rPr>
              <a:t>Standards on countering spam  </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en-US" altLang="zh-CN" sz="2400" b="0" i="0" u="none" strike="noStrike" kern="0" cap="none" spc="0" normalizeH="0" baseline="0" noProof="0" dirty="0" smtClean="0">
                <a:ln>
                  <a:noFill/>
                </a:ln>
                <a:solidFill>
                  <a:schemeClr val="bg2"/>
                </a:solidFill>
                <a:effectLst/>
                <a:uLnTx/>
                <a:uFillTx/>
                <a:ea typeface="宋体" charset="-122"/>
              </a:rPr>
              <a:t> Practices of ITU-T standards  </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en-US" altLang="zh-CN" sz="2400" b="0" i="0" u="none" strike="noStrike" kern="0" cap="none" spc="0" normalizeH="0" baseline="0" noProof="0" dirty="0" smtClean="0">
                <a:ln>
                  <a:noFill/>
                </a:ln>
                <a:solidFill>
                  <a:schemeClr val="bg2"/>
                </a:solidFill>
                <a:effectLst/>
                <a:uLnTx/>
                <a:uFillTx/>
              </a:rPr>
              <a:t> Future works </a:t>
            </a:r>
            <a:endParaRPr kumimoji="0" lang="en-US" altLang="zh-CN" sz="2400" b="0" i="0" u="none" strike="noStrike" kern="0" cap="none" spc="0" normalizeH="0" baseline="0" noProof="0" dirty="0">
              <a:ln>
                <a:noFill/>
              </a:ln>
              <a:solidFill>
                <a:schemeClr val="bg2"/>
              </a:solidFill>
              <a:effectLst/>
              <a:uLnTx/>
              <a:uFillTx/>
              <a:ea typeface="宋体" charset="-122"/>
            </a:endParaRPr>
          </a:p>
        </p:txBody>
      </p:sp>
      <p:grpSp>
        <p:nvGrpSpPr>
          <p:cNvPr id="66" name="Group 24"/>
          <p:cNvGrpSpPr>
            <a:grpSpLocks noChangeAspect="1"/>
          </p:cNvGrpSpPr>
          <p:nvPr/>
        </p:nvGrpSpPr>
        <p:grpSpPr bwMode="auto">
          <a:xfrm>
            <a:off x="7105650" y="5026025"/>
            <a:ext cx="1066800" cy="1296988"/>
            <a:chOff x="3086" y="1858"/>
            <a:chExt cx="1455" cy="2001"/>
          </a:xfrm>
        </p:grpSpPr>
        <p:sp>
          <p:nvSpPr>
            <p:cNvPr id="67" name="AutoShape 25"/>
            <p:cNvSpPr>
              <a:spLocks noChangeAspect="1" noChangeArrowheads="1" noTextEdit="1"/>
            </p:cNvSpPr>
            <p:nvPr/>
          </p:nvSpPr>
          <p:spPr bwMode="auto">
            <a:xfrm>
              <a:off x="3086" y="1858"/>
              <a:ext cx="1455" cy="2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68" name="Group 26"/>
            <p:cNvGrpSpPr>
              <a:grpSpLocks/>
            </p:cNvGrpSpPr>
            <p:nvPr/>
          </p:nvGrpSpPr>
          <p:grpSpPr bwMode="auto">
            <a:xfrm>
              <a:off x="3115" y="1882"/>
              <a:ext cx="1203" cy="1195"/>
              <a:chOff x="3115" y="1882"/>
              <a:chExt cx="1203" cy="1195"/>
            </a:xfrm>
          </p:grpSpPr>
          <p:grpSp>
            <p:nvGrpSpPr>
              <p:cNvPr id="105" name="Group 27"/>
              <p:cNvGrpSpPr>
                <a:grpSpLocks/>
              </p:cNvGrpSpPr>
              <p:nvPr/>
            </p:nvGrpSpPr>
            <p:grpSpPr bwMode="auto">
              <a:xfrm>
                <a:off x="3137" y="1896"/>
                <a:ext cx="1181" cy="1180"/>
                <a:chOff x="3137" y="1896"/>
                <a:chExt cx="1181" cy="1180"/>
              </a:xfrm>
            </p:grpSpPr>
            <p:grpSp>
              <p:nvGrpSpPr>
                <p:cNvPr id="111" name="Group 28"/>
                <p:cNvGrpSpPr>
                  <a:grpSpLocks/>
                </p:cNvGrpSpPr>
                <p:nvPr/>
              </p:nvGrpSpPr>
              <p:grpSpPr bwMode="auto">
                <a:xfrm>
                  <a:off x="3137" y="1896"/>
                  <a:ext cx="1181" cy="1180"/>
                  <a:chOff x="3137" y="1896"/>
                  <a:chExt cx="1181" cy="1180"/>
                </a:xfrm>
              </p:grpSpPr>
              <p:sp>
                <p:nvSpPr>
                  <p:cNvPr id="117" name="Freeform 29"/>
                  <p:cNvSpPr>
                    <a:spLocks/>
                  </p:cNvSpPr>
                  <p:nvPr/>
                </p:nvSpPr>
                <p:spPr bwMode="auto">
                  <a:xfrm>
                    <a:off x="3137" y="1896"/>
                    <a:ext cx="1003" cy="685"/>
                  </a:xfrm>
                  <a:custGeom>
                    <a:avLst/>
                    <a:gdLst>
                      <a:gd name="T0" fmla="*/ 21 w 1003"/>
                      <a:gd name="T1" fmla="*/ 685 h 685"/>
                      <a:gd name="T2" fmla="*/ 6 w 1003"/>
                      <a:gd name="T3" fmla="*/ 604 h 685"/>
                      <a:gd name="T4" fmla="*/ 0 w 1003"/>
                      <a:gd name="T5" fmla="*/ 526 h 685"/>
                      <a:gd name="T6" fmla="*/ 3 w 1003"/>
                      <a:gd name="T7" fmla="*/ 472 h 685"/>
                      <a:gd name="T8" fmla="*/ 12 w 1003"/>
                      <a:gd name="T9" fmla="*/ 423 h 685"/>
                      <a:gd name="T10" fmla="*/ 27 w 1003"/>
                      <a:gd name="T11" fmla="*/ 369 h 685"/>
                      <a:gd name="T12" fmla="*/ 51 w 1003"/>
                      <a:gd name="T13" fmla="*/ 315 h 685"/>
                      <a:gd name="T14" fmla="*/ 81 w 1003"/>
                      <a:gd name="T15" fmla="*/ 258 h 685"/>
                      <a:gd name="T16" fmla="*/ 111 w 1003"/>
                      <a:gd name="T17" fmla="*/ 213 h 685"/>
                      <a:gd name="T18" fmla="*/ 147 w 1003"/>
                      <a:gd name="T19" fmla="*/ 168 h 685"/>
                      <a:gd name="T20" fmla="*/ 189 w 1003"/>
                      <a:gd name="T21" fmla="*/ 129 h 685"/>
                      <a:gd name="T22" fmla="*/ 231 w 1003"/>
                      <a:gd name="T23" fmla="*/ 96 h 685"/>
                      <a:gd name="T24" fmla="*/ 276 w 1003"/>
                      <a:gd name="T25" fmla="*/ 69 h 685"/>
                      <a:gd name="T26" fmla="*/ 331 w 1003"/>
                      <a:gd name="T27" fmla="*/ 45 h 685"/>
                      <a:gd name="T28" fmla="*/ 394 w 1003"/>
                      <a:gd name="T29" fmla="*/ 24 h 685"/>
                      <a:gd name="T30" fmla="*/ 448 w 1003"/>
                      <a:gd name="T31" fmla="*/ 9 h 685"/>
                      <a:gd name="T32" fmla="*/ 514 w 1003"/>
                      <a:gd name="T33" fmla="*/ 0 h 685"/>
                      <a:gd name="T34" fmla="*/ 598 w 1003"/>
                      <a:gd name="T35" fmla="*/ 0 h 685"/>
                      <a:gd name="T36" fmla="*/ 661 w 1003"/>
                      <a:gd name="T37" fmla="*/ 12 h 685"/>
                      <a:gd name="T38" fmla="*/ 736 w 1003"/>
                      <a:gd name="T39" fmla="*/ 30 h 685"/>
                      <a:gd name="T40" fmla="*/ 811 w 1003"/>
                      <a:gd name="T41" fmla="*/ 63 h 685"/>
                      <a:gd name="T42" fmla="*/ 877 w 1003"/>
                      <a:gd name="T43" fmla="*/ 102 h 685"/>
                      <a:gd name="T44" fmla="*/ 922 w 1003"/>
                      <a:gd name="T45" fmla="*/ 141 h 685"/>
                      <a:gd name="T46" fmla="*/ 967 w 1003"/>
                      <a:gd name="T47" fmla="*/ 186 h 685"/>
                      <a:gd name="T48" fmla="*/ 1003 w 1003"/>
                      <a:gd name="T49" fmla="*/ 231 h 685"/>
                      <a:gd name="T50" fmla="*/ 907 w 1003"/>
                      <a:gd name="T51" fmla="*/ 159 h 685"/>
                      <a:gd name="T52" fmla="*/ 856 w 1003"/>
                      <a:gd name="T53" fmla="*/ 129 h 685"/>
                      <a:gd name="T54" fmla="*/ 802 w 1003"/>
                      <a:gd name="T55" fmla="*/ 108 h 685"/>
                      <a:gd name="T56" fmla="*/ 733 w 1003"/>
                      <a:gd name="T57" fmla="*/ 87 h 685"/>
                      <a:gd name="T58" fmla="*/ 667 w 1003"/>
                      <a:gd name="T59" fmla="*/ 78 h 685"/>
                      <a:gd name="T60" fmla="*/ 595 w 1003"/>
                      <a:gd name="T61" fmla="*/ 75 h 685"/>
                      <a:gd name="T62" fmla="*/ 541 w 1003"/>
                      <a:gd name="T63" fmla="*/ 78 h 685"/>
                      <a:gd name="T64" fmla="*/ 484 w 1003"/>
                      <a:gd name="T65" fmla="*/ 87 h 685"/>
                      <a:gd name="T66" fmla="*/ 427 w 1003"/>
                      <a:gd name="T67" fmla="*/ 102 h 685"/>
                      <a:gd name="T68" fmla="*/ 373 w 1003"/>
                      <a:gd name="T69" fmla="*/ 120 h 685"/>
                      <a:gd name="T70" fmla="*/ 313 w 1003"/>
                      <a:gd name="T71" fmla="*/ 150 h 685"/>
                      <a:gd name="T72" fmla="*/ 267 w 1003"/>
                      <a:gd name="T73" fmla="*/ 177 h 685"/>
                      <a:gd name="T74" fmla="*/ 228 w 1003"/>
                      <a:gd name="T75" fmla="*/ 210 h 685"/>
                      <a:gd name="T76" fmla="*/ 183 w 1003"/>
                      <a:gd name="T77" fmla="*/ 246 h 685"/>
                      <a:gd name="T78" fmla="*/ 147 w 1003"/>
                      <a:gd name="T79" fmla="*/ 285 h 685"/>
                      <a:gd name="T80" fmla="*/ 111 w 1003"/>
                      <a:gd name="T81" fmla="*/ 339 h 685"/>
                      <a:gd name="T82" fmla="*/ 78 w 1003"/>
                      <a:gd name="T83" fmla="*/ 396 h 685"/>
                      <a:gd name="T84" fmla="*/ 57 w 1003"/>
                      <a:gd name="T85" fmla="*/ 450 h 685"/>
                      <a:gd name="T86" fmla="*/ 39 w 1003"/>
                      <a:gd name="T87" fmla="*/ 514 h 685"/>
                      <a:gd name="T88" fmla="*/ 27 w 1003"/>
                      <a:gd name="T89" fmla="*/ 592 h 685"/>
                      <a:gd name="T90" fmla="*/ 21 w 1003"/>
                      <a:gd name="T91" fmla="*/ 685 h 6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3"/>
                      <a:gd name="T139" fmla="*/ 0 h 685"/>
                      <a:gd name="T140" fmla="*/ 1003 w 1003"/>
                      <a:gd name="T141" fmla="*/ 685 h 6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3" h="685">
                        <a:moveTo>
                          <a:pt x="21" y="685"/>
                        </a:moveTo>
                        <a:lnTo>
                          <a:pt x="6" y="604"/>
                        </a:lnTo>
                        <a:lnTo>
                          <a:pt x="0" y="526"/>
                        </a:lnTo>
                        <a:lnTo>
                          <a:pt x="3" y="472"/>
                        </a:lnTo>
                        <a:lnTo>
                          <a:pt x="12" y="423"/>
                        </a:lnTo>
                        <a:lnTo>
                          <a:pt x="27" y="369"/>
                        </a:lnTo>
                        <a:lnTo>
                          <a:pt x="51" y="315"/>
                        </a:lnTo>
                        <a:lnTo>
                          <a:pt x="81" y="258"/>
                        </a:lnTo>
                        <a:lnTo>
                          <a:pt x="111" y="213"/>
                        </a:lnTo>
                        <a:lnTo>
                          <a:pt x="147" y="168"/>
                        </a:lnTo>
                        <a:lnTo>
                          <a:pt x="189" y="129"/>
                        </a:lnTo>
                        <a:lnTo>
                          <a:pt x="231" y="96"/>
                        </a:lnTo>
                        <a:lnTo>
                          <a:pt x="276" y="69"/>
                        </a:lnTo>
                        <a:lnTo>
                          <a:pt x="331" y="45"/>
                        </a:lnTo>
                        <a:lnTo>
                          <a:pt x="394" y="24"/>
                        </a:lnTo>
                        <a:lnTo>
                          <a:pt x="448" y="9"/>
                        </a:lnTo>
                        <a:lnTo>
                          <a:pt x="514" y="0"/>
                        </a:lnTo>
                        <a:lnTo>
                          <a:pt x="598" y="0"/>
                        </a:lnTo>
                        <a:lnTo>
                          <a:pt x="661" y="12"/>
                        </a:lnTo>
                        <a:lnTo>
                          <a:pt x="736" y="30"/>
                        </a:lnTo>
                        <a:lnTo>
                          <a:pt x="811" y="63"/>
                        </a:lnTo>
                        <a:lnTo>
                          <a:pt x="877" y="102"/>
                        </a:lnTo>
                        <a:lnTo>
                          <a:pt x="922" y="141"/>
                        </a:lnTo>
                        <a:lnTo>
                          <a:pt x="967" y="186"/>
                        </a:lnTo>
                        <a:lnTo>
                          <a:pt x="1003" y="231"/>
                        </a:lnTo>
                        <a:lnTo>
                          <a:pt x="907" y="159"/>
                        </a:lnTo>
                        <a:lnTo>
                          <a:pt x="856" y="129"/>
                        </a:lnTo>
                        <a:lnTo>
                          <a:pt x="802" y="108"/>
                        </a:lnTo>
                        <a:lnTo>
                          <a:pt x="733" y="87"/>
                        </a:lnTo>
                        <a:lnTo>
                          <a:pt x="667" y="78"/>
                        </a:lnTo>
                        <a:lnTo>
                          <a:pt x="595" y="75"/>
                        </a:lnTo>
                        <a:lnTo>
                          <a:pt x="541" y="78"/>
                        </a:lnTo>
                        <a:lnTo>
                          <a:pt x="484" y="87"/>
                        </a:lnTo>
                        <a:lnTo>
                          <a:pt x="427" y="102"/>
                        </a:lnTo>
                        <a:lnTo>
                          <a:pt x="373" y="120"/>
                        </a:lnTo>
                        <a:lnTo>
                          <a:pt x="313" y="150"/>
                        </a:lnTo>
                        <a:lnTo>
                          <a:pt x="267" y="177"/>
                        </a:lnTo>
                        <a:lnTo>
                          <a:pt x="228" y="210"/>
                        </a:lnTo>
                        <a:lnTo>
                          <a:pt x="183" y="246"/>
                        </a:lnTo>
                        <a:lnTo>
                          <a:pt x="147" y="285"/>
                        </a:lnTo>
                        <a:lnTo>
                          <a:pt x="111" y="339"/>
                        </a:lnTo>
                        <a:lnTo>
                          <a:pt x="78" y="396"/>
                        </a:lnTo>
                        <a:lnTo>
                          <a:pt x="57" y="450"/>
                        </a:lnTo>
                        <a:lnTo>
                          <a:pt x="39" y="514"/>
                        </a:lnTo>
                        <a:lnTo>
                          <a:pt x="27" y="592"/>
                        </a:lnTo>
                        <a:lnTo>
                          <a:pt x="21" y="685"/>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8" name="Freeform 30"/>
                  <p:cNvSpPr>
                    <a:spLocks/>
                  </p:cNvSpPr>
                  <p:nvPr/>
                </p:nvSpPr>
                <p:spPr bwMode="auto">
                  <a:xfrm>
                    <a:off x="3212" y="2235"/>
                    <a:ext cx="1106" cy="841"/>
                  </a:xfrm>
                  <a:custGeom>
                    <a:avLst/>
                    <a:gdLst>
                      <a:gd name="T0" fmla="*/ 0 w 1106"/>
                      <a:gd name="T1" fmla="*/ 511 h 841"/>
                      <a:gd name="T2" fmla="*/ 63 w 1106"/>
                      <a:gd name="T3" fmla="*/ 583 h 841"/>
                      <a:gd name="T4" fmla="*/ 132 w 1106"/>
                      <a:gd name="T5" fmla="*/ 646 h 841"/>
                      <a:gd name="T6" fmla="*/ 195 w 1106"/>
                      <a:gd name="T7" fmla="*/ 682 h 841"/>
                      <a:gd name="T8" fmla="*/ 286 w 1106"/>
                      <a:gd name="T9" fmla="*/ 721 h 841"/>
                      <a:gd name="T10" fmla="*/ 358 w 1106"/>
                      <a:gd name="T11" fmla="*/ 742 h 841"/>
                      <a:gd name="T12" fmla="*/ 424 w 1106"/>
                      <a:gd name="T13" fmla="*/ 751 h 841"/>
                      <a:gd name="T14" fmla="*/ 502 w 1106"/>
                      <a:gd name="T15" fmla="*/ 751 h 841"/>
                      <a:gd name="T16" fmla="*/ 559 w 1106"/>
                      <a:gd name="T17" fmla="*/ 745 h 841"/>
                      <a:gd name="T18" fmla="*/ 628 w 1106"/>
                      <a:gd name="T19" fmla="*/ 733 h 841"/>
                      <a:gd name="T20" fmla="*/ 697 w 1106"/>
                      <a:gd name="T21" fmla="*/ 712 h 841"/>
                      <a:gd name="T22" fmla="*/ 754 w 1106"/>
                      <a:gd name="T23" fmla="*/ 682 h 841"/>
                      <a:gd name="T24" fmla="*/ 808 w 1106"/>
                      <a:gd name="T25" fmla="*/ 649 h 841"/>
                      <a:gd name="T26" fmla="*/ 856 w 1106"/>
                      <a:gd name="T27" fmla="*/ 616 h 841"/>
                      <a:gd name="T28" fmla="*/ 904 w 1106"/>
                      <a:gd name="T29" fmla="*/ 568 h 841"/>
                      <a:gd name="T30" fmla="*/ 952 w 1106"/>
                      <a:gd name="T31" fmla="*/ 514 h 841"/>
                      <a:gd name="T32" fmla="*/ 989 w 1106"/>
                      <a:gd name="T33" fmla="*/ 463 h 841"/>
                      <a:gd name="T34" fmla="*/ 1010 w 1106"/>
                      <a:gd name="T35" fmla="*/ 412 h 841"/>
                      <a:gd name="T36" fmla="*/ 1037 w 1106"/>
                      <a:gd name="T37" fmla="*/ 331 h 841"/>
                      <a:gd name="T38" fmla="*/ 1055 w 1106"/>
                      <a:gd name="T39" fmla="*/ 247 h 841"/>
                      <a:gd name="T40" fmla="*/ 1058 w 1106"/>
                      <a:gd name="T41" fmla="*/ 172 h 841"/>
                      <a:gd name="T42" fmla="*/ 1046 w 1106"/>
                      <a:gd name="T43" fmla="*/ 90 h 841"/>
                      <a:gd name="T44" fmla="*/ 1019 w 1106"/>
                      <a:gd name="T45" fmla="*/ 0 h 841"/>
                      <a:gd name="T46" fmla="*/ 1046 w 1106"/>
                      <a:gd name="T47" fmla="*/ 48 h 841"/>
                      <a:gd name="T48" fmla="*/ 1076 w 1106"/>
                      <a:gd name="T49" fmla="*/ 117 h 841"/>
                      <a:gd name="T50" fmla="*/ 1091 w 1106"/>
                      <a:gd name="T51" fmla="*/ 181 h 841"/>
                      <a:gd name="T52" fmla="*/ 1106 w 1106"/>
                      <a:gd name="T53" fmla="*/ 241 h 841"/>
                      <a:gd name="T54" fmla="*/ 1103 w 1106"/>
                      <a:gd name="T55" fmla="*/ 292 h 841"/>
                      <a:gd name="T56" fmla="*/ 1100 w 1106"/>
                      <a:gd name="T57" fmla="*/ 361 h 841"/>
                      <a:gd name="T58" fmla="*/ 1064 w 1106"/>
                      <a:gd name="T59" fmla="*/ 493 h 841"/>
                      <a:gd name="T60" fmla="*/ 1028 w 1106"/>
                      <a:gd name="T61" fmla="*/ 565 h 841"/>
                      <a:gd name="T62" fmla="*/ 983 w 1106"/>
                      <a:gd name="T63" fmla="*/ 628 h 841"/>
                      <a:gd name="T64" fmla="*/ 934 w 1106"/>
                      <a:gd name="T65" fmla="*/ 682 h 841"/>
                      <a:gd name="T66" fmla="*/ 886 w 1106"/>
                      <a:gd name="T67" fmla="*/ 721 h 841"/>
                      <a:gd name="T68" fmla="*/ 820 w 1106"/>
                      <a:gd name="T69" fmla="*/ 766 h 841"/>
                      <a:gd name="T70" fmla="*/ 754 w 1106"/>
                      <a:gd name="T71" fmla="*/ 796 h 841"/>
                      <a:gd name="T72" fmla="*/ 691 w 1106"/>
                      <a:gd name="T73" fmla="*/ 817 h 841"/>
                      <a:gd name="T74" fmla="*/ 610 w 1106"/>
                      <a:gd name="T75" fmla="*/ 838 h 841"/>
                      <a:gd name="T76" fmla="*/ 550 w 1106"/>
                      <a:gd name="T77" fmla="*/ 841 h 841"/>
                      <a:gd name="T78" fmla="*/ 484 w 1106"/>
                      <a:gd name="T79" fmla="*/ 841 h 841"/>
                      <a:gd name="T80" fmla="*/ 418 w 1106"/>
                      <a:gd name="T81" fmla="*/ 829 h 841"/>
                      <a:gd name="T82" fmla="*/ 346 w 1106"/>
                      <a:gd name="T83" fmla="*/ 814 h 841"/>
                      <a:gd name="T84" fmla="*/ 298 w 1106"/>
                      <a:gd name="T85" fmla="*/ 796 h 841"/>
                      <a:gd name="T86" fmla="*/ 234 w 1106"/>
                      <a:gd name="T87" fmla="*/ 763 h 841"/>
                      <a:gd name="T88" fmla="*/ 180 w 1106"/>
                      <a:gd name="T89" fmla="*/ 733 h 841"/>
                      <a:gd name="T90" fmla="*/ 129 w 1106"/>
                      <a:gd name="T91" fmla="*/ 691 h 841"/>
                      <a:gd name="T92" fmla="*/ 75 w 1106"/>
                      <a:gd name="T93" fmla="*/ 634 h 841"/>
                      <a:gd name="T94" fmla="*/ 24 w 1106"/>
                      <a:gd name="T95" fmla="*/ 562 h 841"/>
                      <a:gd name="T96" fmla="*/ 0 w 1106"/>
                      <a:gd name="T97" fmla="*/ 511 h 8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6"/>
                      <a:gd name="T148" fmla="*/ 0 h 841"/>
                      <a:gd name="T149" fmla="*/ 1106 w 1106"/>
                      <a:gd name="T150" fmla="*/ 841 h 8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6" h="841">
                        <a:moveTo>
                          <a:pt x="0" y="511"/>
                        </a:moveTo>
                        <a:lnTo>
                          <a:pt x="63" y="583"/>
                        </a:lnTo>
                        <a:lnTo>
                          <a:pt x="132" y="646"/>
                        </a:lnTo>
                        <a:lnTo>
                          <a:pt x="195" y="682"/>
                        </a:lnTo>
                        <a:lnTo>
                          <a:pt x="286" y="721"/>
                        </a:lnTo>
                        <a:lnTo>
                          <a:pt x="358" y="742"/>
                        </a:lnTo>
                        <a:lnTo>
                          <a:pt x="424" y="751"/>
                        </a:lnTo>
                        <a:lnTo>
                          <a:pt x="502" y="751"/>
                        </a:lnTo>
                        <a:lnTo>
                          <a:pt x="559" y="745"/>
                        </a:lnTo>
                        <a:lnTo>
                          <a:pt x="628" y="733"/>
                        </a:lnTo>
                        <a:lnTo>
                          <a:pt x="697" y="712"/>
                        </a:lnTo>
                        <a:lnTo>
                          <a:pt x="754" y="682"/>
                        </a:lnTo>
                        <a:lnTo>
                          <a:pt x="808" y="649"/>
                        </a:lnTo>
                        <a:lnTo>
                          <a:pt x="856" y="616"/>
                        </a:lnTo>
                        <a:lnTo>
                          <a:pt x="904" y="568"/>
                        </a:lnTo>
                        <a:lnTo>
                          <a:pt x="952" y="514"/>
                        </a:lnTo>
                        <a:lnTo>
                          <a:pt x="989" y="463"/>
                        </a:lnTo>
                        <a:lnTo>
                          <a:pt x="1010" y="412"/>
                        </a:lnTo>
                        <a:lnTo>
                          <a:pt x="1037" y="331"/>
                        </a:lnTo>
                        <a:lnTo>
                          <a:pt x="1055" y="247"/>
                        </a:lnTo>
                        <a:lnTo>
                          <a:pt x="1058" y="172"/>
                        </a:lnTo>
                        <a:lnTo>
                          <a:pt x="1046" y="90"/>
                        </a:lnTo>
                        <a:lnTo>
                          <a:pt x="1019" y="0"/>
                        </a:lnTo>
                        <a:lnTo>
                          <a:pt x="1046" y="48"/>
                        </a:lnTo>
                        <a:lnTo>
                          <a:pt x="1076" y="117"/>
                        </a:lnTo>
                        <a:lnTo>
                          <a:pt x="1091" y="181"/>
                        </a:lnTo>
                        <a:lnTo>
                          <a:pt x="1106" y="241"/>
                        </a:lnTo>
                        <a:lnTo>
                          <a:pt x="1103" y="292"/>
                        </a:lnTo>
                        <a:lnTo>
                          <a:pt x="1100" y="361"/>
                        </a:lnTo>
                        <a:lnTo>
                          <a:pt x="1064" y="493"/>
                        </a:lnTo>
                        <a:lnTo>
                          <a:pt x="1028" y="565"/>
                        </a:lnTo>
                        <a:lnTo>
                          <a:pt x="983" y="628"/>
                        </a:lnTo>
                        <a:lnTo>
                          <a:pt x="934" y="682"/>
                        </a:lnTo>
                        <a:lnTo>
                          <a:pt x="886" y="721"/>
                        </a:lnTo>
                        <a:lnTo>
                          <a:pt x="820" y="766"/>
                        </a:lnTo>
                        <a:lnTo>
                          <a:pt x="754" y="796"/>
                        </a:lnTo>
                        <a:lnTo>
                          <a:pt x="691" y="817"/>
                        </a:lnTo>
                        <a:lnTo>
                          <a:pt x="610" y="838"/>
                        </a:lnTo>
                        <a:lnTo>
                          <a:pt x="550" y="841"/>
                        </a:lnTo>
                        <a:lnTo>
                          <a:pt x="484" y="841"/>
                        </a:lnTo>
                        <a:lnTo>
                          <a:pt x="418" y="829"/>
                        </a:lnTo>
                        <a:lnTo>
                          <a:pt x="346" y="814"/>
                        </a:lnTo>
                        <a:lnTo>
                          <a:pt x="298" y="796"/>
                        </a:lnTo>
                        <a:lnTo>
                          <a:pt x="234" y="763"/>
                        </a:lnTo>
                        <a:lnTo>
                          <a:pt x="180" y="733"/>
                        </a:lnTo>
                        <a:lnTo>
                          <a:pt x="129" y="691"/>
                        </a:lnTo>
                        <a:lnTo>
                          <a:pt x="75" y="634"/>
                        </a:lnTo>
                        <a:lnTo>
                          <a:pt x="24" y="562"/>
                        </a:lnTo>
                        <a:lnTo>
                          <a:pt x="0" y="511"/>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12" name="Group 31"/>
                <p:cNvGrpSpPr>
                  <a:grpSpLocks/>
                </p:cNvGrpSpPr>
                <p:nvPr/>
              </p:nvGrpSpPr>
              <p:grpSpPr bwMode="auto">
                <a:xfrm>
                  <a:off x="3144" y="1912"/>
                  <a:ext cx="1172" cy="1113"/>
                  <a:chOff x="3144" y="1912"/>
                  <a:chExt cx="1172" cy="1113"/>
                </a:xfrm>
              </p:grpSpPr>
              <p:sp>
                <p:nvSpPr>
                  <p:cNvPr id="113" name="Freeform 32"/>
                  <p:cNvSpPr>
                    <a:spLocks/>
                  </p:cNvSpPr>
                  <p:nvPr/>
                </p:nvSpPr>
                <p:spPr bwMode="auto">
                  <a:xfrm>
                    <a:off x="3210" y="2747"/>
                    <a:ext cx="287" cy="278"/>
                  </a:xfrm>
                  <a:custGeom>
                    <a:avLst/>
                    <a:gdLst>
                      <a:gd name="T0" fmla="*/ 0 w 287"/>
                      <a:gd name="T1" fmla="*/ 0 h 278"/>
                      <a:gd name="T2" fmla="*/ 30 w 287"/>
                      <a:gd name="T3" fmla="*/ 56 h 278"/>
                      <a:gd name="T4" fmla="*/ 59 w 287"/>
                      <a:gd name="T5" fmla="*/ 99 h 278"/>
                      <a:gd name="T6" fmla="*/ 90 w 287"/>
                      <a:gd name="T7" fmla="*/ 138 h 278"/>
                      <a:gd name="T8" fmla="*/ 138 w 287"/>
                      <a:gd name="T9" fmla="*/ 185 h 278"/>
                      <a:gd name="T10" fmla="*/ 174 w 287"/>
                      <a:gd name="T11" fmla="*/ 215 h 278"/>
                      <a:gd name="T12" fmla="*/ 220 w 287"/>
                      <a:gd name="T13" fmla="*/ 244 h 278"/>
                      <a:gd name="T14" fmla="*/ 287 w 287"/>
                      <a:gd name="T15" fmla="*/ 278 h 278"/>
                      <a:gd name="T16" fmla="*/ 212 w 287"/>
                      <a:gd name="T17" fmla="*/ 176 h 278"/>
                      <a:gd name="T18" fmla="*/ 170 w 287"/>
                      <a:gd name="T19" fmla="*/ 152 h 278"/>
                      <a:gd name="T20" fmla="*/ 140 w 287"/>
                      <a:gd name="T21" fmla="*/ 131 h 278"/>
                      <a:gd name="T22" fmla="*/ 96 w 287"/>
                      <a:gd name="T23" fmla="*/ 101 h 278"/>
                      <a:gd name="T24" fmla="*/ 62 w 287"/>
                      <a:gd name="T25" fmla="*/ 69 h 278"/>
                      <a:gd name="T26" fmla="*/ 35 w 287"/>
                      <a:gd name="T27" fmla="*/ 42 h 278"/>
                      <a:gd name="T28" fmla="*/ 0 w 287"/>
                      <a:gd name="T29" fmla="*/ 0 h 2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278"/>
                      <a:gd name="T47" fmla="*/ 287 w 287"/>
                      <a:gd name="T48" fmla="*/ 278 h 2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278">
                        <a:moveTo>
                          <a:pt x="0" y="0"/>
                        </a:moveTo>
                        <a:lnTo>
                          <a:pt x="30" y="56"/>
                        </a:lnTo>
                        <a:lnTo>
                          <a:pt x="59" y="99"/>
                        </a:lnTo>
                        <a:lnTo>
                          <a:pt x="90" y="138"/>
                        </a:lnTo>
                        <a:lnTo>
                          <a:pt x="138" y="185"/>
                        </a:lnTo>
                        <a:lnTo>
                          <a:pt x="174" y="215"/>
                        </a:lnTo>
                        <a:lnTo>
                          <a:pt x="220" y="244"/>
                        </a:lnTo>
                        <a:lnTo>
                          <a:pt x="287" y="278"/>
                        </a:lnTo>
                        <a:lnTo>
                          <a:pt x="212" y="176"/>
                        </a:lnTo>
                        <a:lnTo>
                          <a:pt x="170" y="152"/>
                        </a:lnTo>
                        <a:lnTo>
                          <a:pt x="140" y="131"/>
                        </a:lnTo>
                        <a:lnTo>
                          <a:pt x="96" y="101"/>
                        </a:lnTo>
                        <a:lnTo>
                          <a:pt x="62" y="69"/>
                        </a:lnTo>
                        <a:lnTo>
                          <a:pt x="35" y="42"/>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4" name="Freeform 33"/>
                  <p:cNvSpPr>
                    <a:spLocks/>
                  </p:cNvSpPr>
                  <p:nvPr/>
                </p:nvSpPr>
                <p:spPr bwMode="auto">
                  <a:xfrm>
                    <a:off x="4213" y="2229"/>
                    <a:ext cx="103" cy="546"/>
                  </a:xfrm>
                  <a:custGeom>
                    <a:avLst/>
                    <a:gdLst>
                      <a:gd name="T0" fmla="*/ 19 w 103"/>
                      <a:gd name="T1" fmla="*/ 0 h 546"/>
                      <a:gd name="T2" fmla="*/ 39 w 103"/>
                      <a:gd name="T3" fmla="*/ 37 h 546"/>
                      <a:gd name="T4" fmla="*/ 52 w 103"/>
                      <a:gd name="T5" fmla="*/ 69 h 546"/>
                      <a:gd name="T6" fmla="*/ 66 w 103"/>
                      <a:gd name="T7" fmla="*/ 102 h 546"/>
                      <a:gd name="T8" fmla="*/ 76 w 103"/>
                      <a:gd name="T9" fmla="*/ 134 h 546"/>
                      <a:gd name="T10" fmla="*/ 84 w 103"/>
                      <a:gd name="T11" fmla="*/ 164 h 546"/>
                      <a:gd name="T12" fmla="*/ 99 w 103"/>
                      <a:gd name="T13" fmla="*/ 217 h 546"/>
                      <a:gd name="T14" fmla="*/ 103 w 103"/>
                      <a:gd name="T15" fmla="*/ 269 h 546"/>
                      <a:gd name="T16" fmla="*/ 100 w 103"/>
                      <a:gd name="T17" fmla="*/ 349 h 546"/>
                      <a:gd name="T18" fmla="*/ 93 w 103"/>
                      <a:gd name="T19" fmla="*/ 403 h 546"/>
                      <a:gd name="T20" fmla="*/ 82 w 103"/>
                      <a:gd name="T21" fmla="*/ 447 h 546"/>
                      <a:gd name="T22" fmla="*/ 65 w 103"/>
                      <a:gd name="T23" fmla="*/ 493 h 546"/>
                      <a:gd name="T24" fmla="*/ 42 w 103"/>
                      <a:gd name="T25" fmla="*/ 546 h 546"/>
                      <a:gd name="T26" fmla="*/ 0 w 103"/>
                      <a:gd name="T27" fmla="*/ 443 h 546"/>
                      <a:gd name="T28" fmla="*/ 19 w 103"/>
                      <a:gd name="T29" fmla="*/ 398 h 546"/>
                      <a:gd name="T30" fmla="*/ 28 w 103"/>
                      <a:gd name="T31" fmla="*/ 374 h 546"/>
                      <a:gd name="T32" fmla="*/ 39 w 103"/>
                      <a:gd name="T33" fmla="*/ 343 h 546"/>
                      <a:gd name="T34" fmla="*/ 46 w 103"/>
                      <a:gd name="T35" fmla="*/ 311 h 546"/>
                      <a:gd name="T36" fmla="*/ 52 w 103"/>
                      <a:gd name="T37" fmla="*/ 262 h 546"/>
                      <a:gd name="T38" fmla="*/ 55 w 103"/>
                      <a:gd name="T39" fmla="*/ 221 h 546"/>
                      <a:gd name="T40" fmla="*/ 55 w 103"/>
                      <a:gd name="T41" fmla="*/ 160 h 546"/>
                      <a:gd name="T42" fmla="*/ 46 w 103"/>
                      <a:gd name="T43" fmla="*/ 105 h 546"/>
                      <a:gd name="T44" fmla="*/ 36 w 103"/>
                      <a:gd name="T45" fmla="*/ 60 h 546"/>
                      <a:gd name="T46" fmla="*/ 30 w 103"/>
                      <a:gd name="T47" fmla="*/ 36 h 546"/>
                      <a:gd name="T48" fmla="*/ 19 w 103"/>
                      <a:gd name="T49" fmla="*/ 0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546"/>
                      <a:gd name="T77" fmla="*/ 103 w 103"/>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546">
                        <a:moveTo>
                          <a:pt x="19" y="0"/>
                        </a:moveTo>
                        <a:lnTo>
                          <a:pt x="39" y="37"/>
                        </a:lnTo>
                        <a:lnTo>
                          <a:pt x="52" y="69"/>
                        </a:lnTo>
                        <a:lnTo>
                          <a:pt x="66" y="102"/>
                        </a:lnTo>
                        <a:lnTo>
                          <a:pt x="76" y="134"/>
                        </a:lnTo>
                        <a:lnTo>
                          <a:pt x="84" y="164"/>
                        </a:lnTo>
                        <a:lnTo>
                          <a:pt x="99" y="217"/>
                        </a:lnTo>
                        <a:lnTo>
                          <a:pt x="103" y="269"/>
                        </a:lnTo>
                        <a:lnTo>
                          <a:pt x="100" y="349"/>
                        </a:lnTo>
                        <a:lnTo>
                          <a:pt x="93" y="403"/>
                        </a:lnTo>
                        <a:lnTo>
                          <a:pt x="82" y="447"/>
                        </a:lnTo>
                        <a:lnTo>
                          <a:pt x="65" y="493"/>
                        </a:lnTo>
                        <a:lnTo>
                          <a:pt x="42" y="546"/>
                        </a:lnTo>
                        <a:lnTo>
                          <a:pt x="0" y="443"/>
                        </a:lnTo>
                        <a:lnTo>
                          <a:pt x="19" y="398"/>
                        </a:lnTo>
                        <a:lnTo>
                          <a:pt x="28" y="374"/>
                        </a:lnTo>
                        <a:lnTo>
                          <a:pt x="39" y="343"/>
                        </a:lnTo>
                        <a:lnTo>
                          <a:pt x="46" y="311"/>
                        </a:lnTo>
                        <a:lnTo>
                          <a:pt x="52" y="262"/>
                        </a:lnTo>
                        <a:lnTo>
                          <a:pt x="55" y="221"/>
                        </a:lnTo>
                        <a:lnTo>
                          <a:pt x="55" y="160"/>
                        </a:lnTo>
                        <a:lnTo>
                          <a:pt x="46" y="105"/>
                        </a:lnTo>
                        <a:lnTo>
                          <a:pt x="36" y="60"/>
                        </a:lnTo>
                        <a:lnTo>
                          <a:pt x="30" y="36"/>
                        </a:lnTo>
                        <a:lnTo>
                          <a:pt x="19"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5" name="Freeform 34"/>
                  <p:cNvSpPr>
                    <a:spLocks/>
                  </p:cNvSpPr>
                  <p:nvPr/>
                </p:nvSpPr>
                <p:spPr bwMode="auto">
                  <a:xfrm>
                    <a:off x="3675" y="1912"/>
                    <a:ext cx="408" cy="165"/>
                  </a:xfrm>
                  <a:custGeom>
                    <a:avLst/>
                    <a:gdLst>
                      <a:gd name="T0" fmla="*/ 0 w 408"/>
                      <a:gd name="T1" fmla="*/ 0 h 165"/>
                      <a:gd name="T2" fmla="*/ 31 w 408"/>
                      <a:gd name="T3" fmla="*/ 60 h 165"/>
                      <a:gd name="T4" fmla="*/ 79 w 408"/>
                      <a:gd name="T5" fmla="*/ 57 h 165"/>
                      <a:gd name="T6" fmla="*/ 123 w 408"/>
                      <a:gd name="T7" fmla="*/ 60 h 165"/>
                      <a:gd name="T8" fmla="*/ 164 w 408"/>
                      <a:gd name="T9" fmla="*/ 66 h 165"/>
                      <a:gd name="T10" fmla="*/ 202 w 408"/>
                      <a:gd name="T11" fmla="*/ 73 h 165"/>
                      <a:gd name="T12" fmla="*/ 240 w 408"/>
                      <a:gd name="T13" fmla="*/ 83 h 165"/>
                      <a:gd name="T14" fmla="*/ 266 w 408"/>
                      <a:gd name="T15" fmla="*/ 91 h 165"/>
                      <a:gd name="T16" fmla="*/ 300 w 408"/>
                      <a:gd name="T17" fmla="*/ 105 h 165"/>
                      <a:gd name="T18" fmla="*/ 339 w 408"/>
                      <a:gd name="T19" fmla="*/ 124 h 165"/>
                      <a:gd name="T20" fmla="*/ 408 w 408"/>
                      <a:gd name="T21" fmla="*/ 165 h 165"/>
                      <a:gd name="T22" fmla="*/ 368 w 408"/>
                      <a:gd name="T23" fmla="*/ 123 h 165"/>
                      <a:gd name="T24" fmla="*/ 340 w 408"/>
                      <a:gd name="T25" fmla="*/ 102 h 165"/>
                      <a:gd name="T26" fmla="*/ 303 w 408"/>
                      <a:gd name="T27" fmla="*/ 78 h 165"/>
                      <a:gd name="T28" fmla="*/ 280 w 408"/>
                      <a:gd name="T29" fmla="*/ 64 h 165"/>
                      <a:gd name="T30" fmla="*/ 229 w 408"/>
                      <a:gd name="T31" fmla="*/ 40 h 165"/>
                      <a:gd name="T32" fmla="*/ 196 w 408"/>
                      <a:gd name="T33" fmla="*/ 28 h 165"/>
                      <a:gd name="T34" fmla="*/ 169 w 408"/>
                      <a:gd name="T35" fmla="*/ 19 h 165"/>
                      <a:gd name="T36" fmla="*/ 144 w 408"/>
                      <a:gd name="T37" fmla="*/ 13 h 165"/>
                      <a:gd name="T38" fmla="*/ 105 w 408"/>
                      <a:gd name="T39" fmla="*/ 6 h 165"/>
                      <a:gd name="T40" fmla="*/ 64 w 408"/>
                      <a:gd name="T41" fmla="*/ 1 h 165"/>
                      <a:gd name="T42" fmla="*/ 18 w 408"/>
                      <a:gd name="T43" fmla="*/ 0 h 165"/>
                      <a:gd name="T44" fmla="*/ 0 w 408"/>
                      <a:gd name="T45" fmla="*/ 0 h 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165"/>
                      <a:gd name="T71" fmla="*/ 408 w 408"/>
                      <a:gd name="T72" fmla="*/ 165 h 1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165">
                        <a:moveTo>
                          <a:pt x="0" y="0"/>
                        </a:moveTo>
                        <a:lnTo>
                          <a:pt x="31" y="60"/>
                        </a:lnTo>
                        <a:lnTo>
                          <a:pt x="79" y="57"/>
                        </a:lnTo>
                        <a:lnTo>
                          <a:pt x="123" y="60"/>
                        </a:lnTo>
                        <a:lnTo>
                          <a:pt x="164" y="66"/>
                        </a:lnTo>
                        <a:lnTo>
                          <a:pt x="202" y="73"/>
                        </a:lnTo>
                        <a:lnTo>
                          <a:pt x="240" y="83"/>
                        </a:lnTo>
                        <a:lnTo>
                          <a:pt x="266" y="91"/>
                        </a:lnTo>
                        <a:lnTo>
                          <a:pt x="300" y="105"/>
                        </a:lnTo>
                        <a:lnTo>
                          <a:pt x="339" y="124"/>
                        </a:lnTo>
                        <a:lnTo>
                          <a:pt x="408" y="165"/>
                        </a:lnTo>
                        <a:lnTo>
                          <a:pt x="368" y="123"/>
                        </a:lnTo>
                        <a:lnTo>
                          <a:pt x="340" y="102"/>
                        </a:lnTo>
                        <a:lnTo>
                          <a:pt x="303" y="78"/>
                        </a:lnTo>
                        <a:lnTo>
                          <a:pt x="280" y="64"/>
                        </a:lnTo>
                        <a:lnTo>
                          <a:pt x="229" y="40"/>
                        </a:lnTo>
                        <a:lnTo>
                          <a:pt x="196" y="28"/>
                        </a:lnTo>
                        <a:lnTo>
                          <a:pt x="169" y="19"/>
                        </a:lnTo>
                        <a:lnTo>
                          <a:pt x="144" y="13"/>
                        </a:lnTo>
                        <a:lnTo>
                          <a:pt x="105" y="6"/>
                        </a:lnTo>
                        <a:lnTo>
                          <a:pt x="64" y="1"/>
                        </a:lnTo>
                        <a:lnTo>
                          <a:pt x="18" y="0"/>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6" name="Freeform 35"/>
                  <p:cNvSpPr>
                    <a:spLocks/>
                  </p:cNvSpPr>
                  <p:nvPr/>
                </p:nvSpPr>
                <p:spPr bwMode="auto">
                  <a:xfrm>
                    <a:off x="3144" y="2144"/>
                    <a:ext cx="130" cy="387"/>
                  </a:xfrm>
                  <a:custGeom>
                    <a:avLst/>
                    <a:gdLst>
                      <a:gd name="T0" fmla="*/ 0 w 130"/>
                      <a:gd name="T1" fmla="*/ 297 h 387"/>
                      <a:gd name="T2" fmla="*/ 3 w 130"/>
                      <a:gd name="T3" fmla="*/ 267 h 387"/>
                      <a:gd name="T4" fmla="*/ 5 w 130"/>
                      <a:gd name="T5" fmla="*/ 234 h 387"/>
                      <a:gd name="T6" fmla="*/ 14 w 130"/>
                      <a:gd name="T7" fmla="*/ 181 h 387"/>
                      <a:gd name="T8" fmla="*/ 24 w 130"/>
                      <a:gd name="T9" fmla="*/ 139 h 387"/>
                      <a:gd name="T10" fmla="*/ 38 w 130"/>
                      <a:gd name="T11" fmla="*/ 101 h 387"/>
                      <a:gd name="T12" fmla="*/ 56 w 130"/>
                      <a:gd name="T13" fmla="*/ 62 h 387"/>
                      <a:gd name="T14" fmla="*/ 72 w 130"/>
                      <a:gd name="T15" fmla="*/ 32 h 387"/>
                      <a:gd name="T16" fmla="*/ 92 w 130"/>
                      <a:gd name="T17" fmla="*/ 0 h 387"/>
                      <a:gd name="T18" fmla="*/ 130 w 130"/>
                      <a:gd name="T19" fmla="*/ 50 h 387"/>
                      <a:gd name="T20" fmla="*/ 108 w 130"/>
                      <a:gd name="T21" fmla="*/ 80 h 387"/>
                      <a:gd name="T22" fmla="*/ 92 w 130"/>
                      <a:gd name="T23" fmla="*/ 107 h 387"/>
                      <a:gd name="T24" fmla="*/ 79 w 130"/>
                      <a:gd name="T25" fmla="*/ 132 h 387"/>
                      <a:gd name="T26" fmla="*/ 60 w 130"/>
                      <a:gd name="T27" fmla="*/ 167 h 387"/>
                      <a:gd name="T28" fmla="*/ 48 w 130"/>
                      <a:gd name="T29" fmla="*/ 198 h 387"/>
                      <a:gd name="T30" fmla="*/ 41 w 130"/>
                      <a:gd name="T31" fmla="*/ 228 h 387"/>
                      <a:gd name="T32" fmla="*/ 32 w 130"/>
                      <a:gd name="T33" fmla="*/ 258 h 387"/>
                      <a:gd name="T34" fmla="*/ 26 w 130"/>
                      <a:gd name="T35" fmla="*/ 291 h 387"/>
                      <a:gd name="T36" fmla="*/ 21 w 130"/>
                      <a:gd name="T37" fmla="*/ 331 h 387"/>
                      <a:gd name="T38" fmla="*/ 17 w 130"/>
                      <a:gd name="T39" fmla="*/ 371 h 387"/>
                      <a:gd name="T40" fmla="*/ 10 w 130"/>
                      <a:gd name="T41" fmla="*/ 387 h 387"/>
                      <a:gd name="T42" fmla="*/ 0 w 130"/>
                      <a:gd name="T43" fmla="*/ 297 h 3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0"/>
                      <a:gd name="T67" fmla="*/ 0 h 387"/>
                      <a:gd name="T68" fmla="*/ 130 w 130"/>
                      <a:gd name="T69" fmla="*/ 387 h 3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0" h="387">
                        <a:moveTo>
                          <a:pt x="0" y="297"/>
                        </a:moveTo>
                        <a:lnTo>
                          <a:pt x="3" y="267"/>
                        </a:lnTo>
                        <a:lnTo>
                          <a:pt x="5" y="234"/>
                        </a:lnTo>
                        <a:lnTo>
                          <a:pt x="14" y="181"/>
                        </a:lnTo>
                        <a:lnTo>
                          <a:pt x="24" y="139"/>
                        </a:lnTo>
                        <a:lnTo>
                          <a:pt x="38" y="101"/>
                        </a:lnTo>
                        <a:lnTo>
                          <a:pt x="56" y="62"/>
                        </a:lnTo>
                        <a:lnTo>
                          <a:pt x="72" y="32"/>
                        </a:lnTo>
                        <a:lnTo>
                          <a:pt x="92" y="0"/>
                        </a:lnTo>
                        <a:lnTo>
                          <a:pt x="130" y="50"/>
                        </a:lnTo>
                        <a:lnTo>
                          <a:pt x="108" y="80"/>
                        </a:lnTo>
                        <a:lnTo>
                          <a:pt x="92" y="107"/>
                        </a:lnTo>
                        <a:lnTo>
                          <a:pt x="79" y="132"/>
                        </a:lnTo>
                        <a:lnTo>
                          <a:pt x="60" y="167"/>
                        </a:lnTo>
                        <a:lnTo>
                          <a:pt x="48" y="198"/>
                        </a:lnTo>
                        <a:lnTo>
                          <a:pt x="41" y="228"/>
                        </a:lnTo>
                        <a:lnTo>
                          <a:pt x="32" y="258"/>
                        </a:lnTo>
                        <a:lnTo>
                          <a:pt x="26" y="291"/>
                        </a:lnTo>
                        <a:lnTo>
                          <a:pt x="21" y="331"/>
                        </a:lnTo>
                        <a:lnTo>
                          <a:pt x="17" y="371"/>
                        </a:lnTo>
                        <a:lnTo>
                          <a:pt x="10" y="387"/>
                        </a:lnTo>
                        <a:lnTo>
                          <a:pt x="0" y="297"/>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sp>
            <p:nvSpPr>
              <p:cNvPr id="106" name="Oval 36"/>
              <p:cNvSpPr>
                <a:spLocks noChangeArrowheads="1"/>
              </p:cNvSpPr>
              <p:nvPr/>
            </p:nvSpPr>
            <p:spPr bwMode="auto">
              <a:xfrm>
                <a:off x="3163" y="1972"/>
                <a:ext cx="1154" cy="1105"/>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0" i="0" u="none" strike="noStrike" kern="0" cap="none" spc="0" normalizeH="0" baseline="0" noProof="0">
                  <a:ln>
                    <a:noFill/>
                  </a:ln>
                  <a:solidFill>
                    <a:sysClr val="windowText" lastClr="000000"/>
                  </a:solidFill>
                  <a:effectLst/>
                  <a:uLnTx/>
                  <a:uFillTx/>
                </a:endParaRPr>
              </a:p>
            </p:txBody>
          </p:sp>
          <p:grpSp>
            <p:nvGrpSpPr>
              <p:cNvPr id="107" name="Group 37"/>
              <p:cNvGrpSpPr>
                <a:grpSpLocks/>
              </p:cNvGrpSpPr>
              <p:nvPr/>
            </p:nvGrpSpPr>
            <p:grpSpPr bwMode="auto">
              <a:xfrm>
                <a:off x="3115" y="1882"/>
                <a:ext cx="1154" cy="1105"/>
                <a:chOff x="3115" y="1882"/>
                <a:chExt cx="1154" cy="1105"/>
              </a:xfrm>
            </p:grpSpPr>
            <p:sp>
              <p:nvSpPr>
                <p:cNvPr id="108" name="Oval 38"/>
                <p:cNvSpPr>
                  <a:spLocks noChangeArrowheads="1"/>
                </p:cNvSpPr>
                <p:nvPr/>
              </p:nvSpPr>
              <p:spPr bwMode="auto">
                <a:xfrm>
                  <a:off x="3128" y="1897"/>
                  <a:ext cx="1127" cy="1078"/>
                </a:xfrm>
                <a:prstGeom prst="ellipse">
                  <a:avLst/>
                </a:prstGeom>
                <a:noFill/>
                <a:ln w="63500">
                  <a:solidFill>
                    <a:srgbClr val="9F9F9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0" i="0" u="none" strike="noStrike" kern="0" cap="none" spc="0" normalizeH="0" baseline="0" noProof="0">
                    <a:ln>
                      <a:noFill/>
                    </a:ln>
                    <a:solidFill>
                      <a:sysClr val="windowText" lastClr="000000"/>
                    </a:solidFill>
                    <a:effectLst/>
                    <a:uLnTx/>
                    <a:uFillTx/>
                  </a:endParaRPr>
                </a:p>
              </p:txBody>
            </p:sp>
            <p:sp>
              <p:nvSpPr>
                <p:cNvPr id="109" name="Oval 39"/>
                <p:cNvSpPr>
                  <a:spLocks noChangeArrowheads="1"/>
                </p:cNvSpPr>
                <p:nvPr/>
              </p:nvSpPr>
              <p:spPr bwMode="auto">
                <a:xfrm>
                  <a:off x="3115" y="1882"/>
                  <a:ext cx="1154" cy="1105"/>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0" i="0" u="none" strike="noStrike" kern="0" cap="none" spc="0" normalizeH="0" baseline="0" noProof="0">
                    <a:ln>
                      <a:noFill/>
                    </a:ln>
                    <a:solidFill>
                      <a:sysClr val="windowText" lastClr="000000"/>
                    </a:solidFill>
                    <a:effectLst/>
                    <a:uLnTx/>
                    <a:uFillTx/>
                  </a:endParaRPr>
                </a:p>
              </p:txBody>
            </p:sp>
            <p:sp>
              <p:nvSpPr>
                <p:cNvPr id="110" name="Oval 40"/>
                <p:cNvSpPr>
                  <a:spLocks noChangeArrowheads="1"/>
                </p:cNvSpPr>
                <p:nvPr/>
              </p:nvSpPr>
              <p:spPr bwMode="auto">
                <a:xfrm>
                  <a:off x="3147" y="1912"/>
                  <a:ext cx="1090" cy="1046"/>
                </a:xfrm>
                <a:prstGeom prst="ellipse">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0" i="0" u="none" strike="noStrike" kern="0" cap="none" spc="0" normalizeH="0" baseline="0" noProof="0">
                    <a:ln>
                      <a:noFill/>
                    </a:ln>
                    <a:solidFill>
                      <a:sysClr val="windowText" lastClr="000000"/>
                    </a:solidFill>
                    <a:effectLst/>
                    <a:uLnTx/>
                    <a:uFillTx/>
                  </a:endParaRPr>
                </a:p>
              </p:txBody>
            </p:sp>
          </p:grpSp>
        </p:grpSp>
        <p:grpSp>
          <p:nvGrpSpPr>
            <p:cNvPr id="69" name="Group 41"/>
            <p:cNvGrpSpPr>
              <a:grpSpLocks/>
            </p:cNvGrpSpPr>
            <p:nvPr/>
          </p:nvGrpSpPr>
          <p:grpSpPr bwMode="auto">
            <a:xfrm>
              <a:off x="3939" y="2920"/>
              <a:ext cx="595" cy="928"/>
              <a:chOff x="3939" y="2920"/>
              <a:chExt cx="595" cy="928"/>
            </a:xfrm>
          </p:grpSpPr>
          <p:sp>
            <p:nvSpPr>
              <p:cNvPr id="70" name="Freeform 42"/>
              <p:cNvSpPr>
                <a:spLocks/>
              </p:cNvSpPr>
              <p:nvPr/>
            </p:nvSpPr>
            <p:spPr bwMode="auto">
              <a:xfrm>
                <a:off x="3947" y="2971"/>
                <a:ext cx="564" cy="808"/>
              </a:xfrm>
              <a:custGeom>
                <a:avLst/>
                <a:gdLst>
                  <a:gd name="T0" fmla="*/ 0 w 564"/>
                  <a:gd name="T1" fmla="*/ 60 h 808"/>
                  <a:gd name="T2" fmla="*/ 400 w 564"/>
                  <a:gd name="T3" fmla="*/ 808 h 808"/>
                  <a:gd name="T4" fmla="*/ 564 w 564"/>
                  <a:gd name="T5" fmla="*/ 725 h 808"/>
                  <a:gd name="T6" fmla="*/ 162 w 564"/>
                  <a:gd name="T7" fmla="*/ 0 h 808"/>
                  <a:gd name="T8" fmla="*/ 0 w 564"/>
                  <a:gd name="T9" fmla="*/ 60 h 808"/>
                  <a:gd name="T10" fmla="*/ 0 60000 65536"/>
                  <a:gd name="T11" fmla="*/ 0 60000 65536"/>
                  <a:gd name="T12" fmla="*/ 0 60000 65536"/>
                  <a:gd name="T13" fmla="*/ 0 60000 65536"/>
                  <a:gd name="T14" fmla="*/ 0 60000 65536"/>
                  <a:gd name="T15" fmla="*/ 0 w 564"/>
                  <a:gd name="T16" fmla="*/ 0 h 808"/>
                  <a:gd name="T17" fmla="*/ 564 w 564"/>
                  <a:gd name="T18" fmla="*/ 808 h 808"/>
                </a:gdLst>
                <a:ahLst/>
                <a:cxnLst>
                  <a:cxn ang="T10">
                    <a:pos x="T0" y="T1"/>
                  </a:cxn>
                  <a:cxn ang="T11">
                    <a:pos x="T2" y="T3"/>
                  </a:cxn>
                  <a:cxn ang="T12">
                    <a:pos x="T4" y="T5"/>
                  </a:cxn>
                  <a:cxn ang="T13">
                    <a:pos x="T6" y="T7"/>
                  </a:cxn>
                  <a:cxn ang="T14">
                    <a:pos x="T8" y="T9"/>
                  </a:cxn>
                </a:cxnLst>
                <a:rect l="T15" t="T16" r="T17" b="T18"/>
                <a:pathLst>
                  <a:path w="564" h="808">
                    <a:moveTo>
                      <a:pt x="0" y="60"/>
                    </a:moveTo>
                    <a:lnTo>
                      <a:pt x="400" y="808"/>
                    </a:lnTo>
                    <a:lnTo>
                      <a:pt x="564" y="725"/>
                    </a:lnTo>
                    <a:lnTo>
                      <a:pt x="162" y="0"/>
                    </a:lnTo>
                    <a:lnTo>
                      <a:pt x="0" y="60"/>
                    </a:lnTo>
                    <a:close/>
                  </a:path>
                </a:pathLst>
              </a:custGeom>
              <a:solidFill>
                <a:srgbClr val="5F3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Freeform 43"/>
              <p:cNvSpPr>
                <a:spLocks/>
              </p:cNvSpPr>
              <p:nvPr/>
            </p:nvSpPr>
            <p:spPr bwMode="auto">
              <a:xfrm>
                <a:off x="3939" y="2920"/>
                <a:ext cx="178" cy="110"/>
              </a:xfrm>
              <a:custGeom>
                <a:avLst/>
                <a:gdLst>
                  <a:gd name="T0" fmla="*/ 178 w 178"/>
                  <a:gd name="T1" fmla="*/ 59 h 110"/>
                  <a:gd name="T2" fmla="*/ 92 w 178"/>
                  <a:gd name="T3" fmla="*/ 0 h 110"/>
                  <a:gd name="T4" fmla="*/ 1 w 178"/>
                  <a:gd name="T5" fmla="*/ 86 h 110"/>
                  <a:gd name="T6" fmla="*/ 4 w 178"/>
                  <a:gd name="T7" fmla="*/ 110 h 110"/>
                  <a:gd name="T8" fmla="*/ 92 w 178"/>
                  <a:gd name="T9" fmla="*/ 86 h 110"/>
                  <a:gd name="T10" fmla="*/ 178 w 178"/>
                  <a:gd name="T11" fmla="*/ 59 h 110"/>
                  <a:gd name="T12" fmla="*/ 0 60000 65536"/>
                  <a:gd name="T13" fmla="*/ 0 60000 65536"/>
                  <a:gd name="T14" fmla="*/ 0 60000 65536"/>
                  <a:gd name="T15" fmla="*/ 0 60000 65536"/>
                  <a:gd name="T16" fmla="*/ 0 60000 65536"/>
                  <a:gd name="T17" fmla="*/ 0 60000 65536"/>
                  <a:gd name="T18" fmla="*/ 0 w 178"/>
                  <a:gd name="T19" fmla="*/ 0 h 110"/>
                  <a:gd name="T20" fmla="*/ 178 w 17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78" h="110">
                    <a:moveTo>
                      <a:pt x="178" y="59"/>
                    </a:moveTo>
                    <a:cubicBezTo>
                      <a:pt x="166" y="24"/>
                      <a:pt x="131" y="0"/>
                      <a:pt x="92" y="0"/>
                    </a:cubicBezTo>
                    <a:cubicBezTo>
                      <a:pt x="41" y="0"/>
                      <a:pt x="1" y="38"/>
                      <a:pt x="1" y="86"/>
                    </a:cubicBezTo>
                    <a:cubicBezTo>
                      <a:pt x="0" y="94"/>
                      <a:pt x="2" y="102"/>
                      <a:pt x="4" y="110"/>
                    </a:cubicBezTo>
                    <a:lnTo>
                      <a:pt x="92" y="86"/>
                    </a:lnTo>
                    <a:lnTo>
                      <a:pt x="178" y="59"/>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44"/>
              <p:cNvSpPr>
                <a:spLocks/>
              </p:cNvSpPr>
              <p:nvPr/>
            </p:nvSpPr>
            <p:spPr bwMode="auto">
              <a:xfrm>
                <a:off x="3947" y="2935"/>
                <a:ext cx="173" cy="100"/>
              </a:xfrm>
              <a:custGeom>
                <a:avLst/>
                <a:gdLst>
                  <a:gd name="T0" fmla="*/ 173 w 173"/>
                  <a:gd name="T1" fmla="*/ 61 h 100"/>
                  <a:gd name="T2" fmla="*/ 89 w 173"/>
                  <a:gd name="T3" fmla="*/ 0 h 100"/>
                  <a:gd name="T4" fmla="*/ 1 w 173"/>
                  <a:gd name="T5" fmla="*/ 89 h 100"/>
                  <a:gd name="T6" fmla="*/ 1 w 173"/>
                  <a:gd name="T7" fmla="*/ 100 h 100"/>
                  <a:gd name="T8" fmla="*/ 89 w 173"/>
                  <a:gd name="T9" fmla="*/ 89 h 100"/>
                  <a:gd name="T10" fmla="*/ 173 w 173"/>
                  <a:gd name="T11" fmla="*/ 61 h 100"/>
                  <a:gd name="T12" fmla="*/ 0 60000 65536"/>
                  <a:gd name="T13" fmla="*/ 0 60000 65536"/>
                  <a:gd name="T14" fmla="*/ 0 60000 65536"/>
                  <a:gd name="T15" fmla="*/ 0 60000 65536"/>
                  <a:gd name="T16" fmla="*/ 0 60000 65536"/>
                  <a:gd name="T17" fmla="*/ 0 60000 65536"/>
                  <a:gd name="T18" fmla="*/ 0 w 173"/>
                  <a:gd name="T19" fmla="*/ 0 h 100"/>
                  <a:gd name="T20" fmla="*/ 173 w 173"/>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73" h="100">
                    <a:moveTo>
                      <a:pt x="173" y="61"/>
                    </a:moveTo>
                    <a:cubicBezTo>
                      <a:pt x="161" y="24"/>
                      <a:pt x="127" y="0"/>
                      <a:pt x="89" y="0"/>
                    </a:cubicBezTo>
                    <a:cubicBezTo>
                      <a:pt x="40" y="0"/>
                      <a:pt x="1" y="40"/>
                      <a:pt x="1" y="89"/>
                    </a:cubicBezTo>
                    <a:cubicBezTo>
                      <a:pt x="0" y="93"/>
                      <a:pt x="1" y="96"/>
                      <a:pt x="1" y="100"/>
                    </a:cubicBezTo>
                    <a:lnTo>
                      <a:pt x="89" y="89"/>
                    </a:lnTo>
                    <a:lnTo>
                      <a:pt x="173" y="61"/>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45"/>
              <p:cNvSpPr>
                <a:spLocks/>
              </p:cNvSpPr>
              <p:nvPr/>
            </p:nvSpPr>
            <p:spPr bwMode="auto">
              <a:xfrm>
                <a:off x="3942" y="2936"/>
                <a:ext cx="107" cy="207"/>
              </a:xfrm>
              <a:custGeom>
                <a:avLst/>
                <a:gdLst>
                  <a:gd name="T0" fmla="*/ 3 w 107"/>
                  <a:gd name="T1" fmla="*/ 96 h 207"/>
                  <a:gd name="T2" fmla="*/ 0 w 107"/>
                  <a:gd name="T3" fmla="*/ 82 h 207"/>
                  <a:gd name="T4" fmla="*/ 0 w 107"/>
                  <a:gd name="T5" fmla="*/ 69 h 207"/>
                  <a:gd name="T6" fmla="*/ 2 w 107"/>
                  <a:gd name="T7" fmla="*/ 58 h 207"/>
                  <a:gd name="T8" fmla="*/ 6 w 107"/>
                  <a:gd name="T9" fmla="*/ 42 h 207"/>
                  <a:gd name="T10" fmla="*/ 12 w 107"/>
                  <a:gd name="T11" fmla="*/ 29 h 207"/>
                  <a:gd name="T12" fmla="*/ 21 w 107"/>
                  <a:gd name="T13" fmla="*/ 17 h 207"/>
                  <a:gd name="T14" fmla="*/ 31 w 107"/>
                  <a:gd name="T15" fmla="*/ 7 h 207"/>
                  <a:gd name="T16" fmla="*/ 41 w 107"/>
                  <a:gd name="T17" fmla="*/ 0 h 207"/>
                  <a:gd name="T18" fmla="*/ 107 w 107"/>
                  <a:gd name="T19" fmla="*/ 112 h 207"/>
                  <a:gd name="T20" fmla="*/ 95 w 107"/>
                  <a:gd name="T21" fmla="*/ 119 h 207"/>
                  <a:gd name="T22" fmla="*/ 87 w 107"/>
                  <a:gd name="T23" fmla="*/ 127 h 207"/>
                  <a:gd name="T24" fmla="*/ 79 w 107"/>
                  <a:gd name="T25" fmla="*/ 135 h 207"/>
                  <a:gd name="T26" fmla="*/ 73 w 107"/>
                  <a:gd name="T27" fmla="*/ 145 h 207"/>
                  <a:gd name="T28" fmla="*/ 66 w 107"/>
                  <a:gd name="T29" fmla="*/ 163 h 207"/>
                  <a:gd name="T30" fmla="*/ 62 w 107"/>
                  <a:gd name="T31" fmla="*/ 187 h 207"/>
                  <a:gd name="T32" fmla="*/ 62 w 107"/>
                  <a:gd name="T33" fmla="*/ 207 h 207"/>
                  <a:gd name="T34" fmla="*/ 3 w 107"/>
                  <a:gd name="T35" fmla="*/ 96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207"/>
                  <a:gd name="T56" fmla="*/ 107 w 107"/>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207">
                    <a:moveTo>
                      <a:pt x="3" y="96"/>
                    </a:moveTo>
                    <a:lnTo>
                      <a:pt x="0" y="82"/>
                    </a:lnTo>
                    <a:lnTo>
                      <a:pt x="0" y="69"/>
                    </a:lnTo>
                    <a:lnTo>
                      <a:pt x="2" y="58"/>
                    </a:lnTo>
                    <a:lnTo>
                      <a:pt x="6" y="42"/>
                    </a:lnTo>
                    <a:lnTo>
                      <a:pt x="12" y="29"/>
                    </a:lnTo>
                    <a:lnTo>
                      <a:pt x="21" y="17"/>
                    </a:lnTo>
                    <a:lnTo>
                      <a:pt x="31" y="7"/>
                    </a:lnTo>
                    <a:lnTo>
                      <a:pt x="41" y="0"/>
                    </a:lnTo>
                    <a:lnTo>
                      <a:pt x="107" y="112"/>
                    </a:lnTo>
                    <a:lnTo>
                      <a:pt x="95" y="119"/>
                    </a:lnTo>
                    <a:lnTo>
                      <a:pt x="87" y="127"/>
                    </a:lnTo>
                    <a:lnTo>
                      <a:pt x="79" y="135"/>
                    </a:lnTo>
                    <a:lnTo>
                      <a:pt x="73" y="145"/>
                    </a:lnTo>
                    <a:lnTo>
                      <a:pt x="66" y="163"/>
                    </a:lnTo>
                    <a:lnTo>
                      <a:pt x="62" y="187"/>
                    </a:lnTo>
                    <a:lnTo>
                      <a:pt x="62" y="207"/>
                    </a:lnTo>
                    <a:lnTo>
                      <a:pt x="3" y="96"/>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rc 46"/>
              <p:cNvSpPr>
                <a:spLocks/>
              </p:cNvSpPr>
              <p:nvPr/>
            </p:nvSpPr>
            <p:spPr bwMode="auto">
              <a:xfrm>
                <a:off x="3943" y="2928"/>
                <a:ext cx="87" cy="99"/>
              </a:xfrm>
              <a:custGeom>
                <a:avLst/>
                <a:gdLst>
                  <a:gd name="T0" fmla="*/ 0 w 21600"/>
                  <a:gd name="T1" fmla="*/ 0 h 26092"/>
                  <a:gd name="T2" fmla="*/ 0 w 21600"/>
                  <a:gd name="T3" fmla="*/ 0 h 26092"/>
                  <a:gd name="T4" fmla="*/ 0 w 21600"/>
                  <a:gd name="T5" fmla="*/ 0 h 26092"/>
                  <a:gd name="T6" fmla="*/ 0 60000 65536"/>
                  <a:gd name="T7" fmla="*/ 0 60000 65536"/>
                  <a:gd name="T8" fmla="*/ 0 60000 65536"/>
                  <a:gd name="T9" fmla="*/ 0 w 21600"/>
                  <a:gd name="T10" fmla="*/ 0 h 26092"/>
                  <a:gd name="T11" fmla="*/ 21600 w 21600"/>
                  <a:gd name="T12" fmla="*/ 26092 h 26092"/>
                </a:gdLst>
                <a:ahLst/>
                <a:cxnLst>
                  <a:cxn ang="T6">
                    <a:pos x="T0" y="T1"/>
                  </a:cxn>
                  <a:cxn ang="T7">
                    <a:pos x="T2" y="T3"/>
                  </a:cxn>
                  <a:cxn ang="T8">
                    <a:pos x="T4" y="T5"/>
                  </a:cxn>
                </a:cxnLst>
                <a:rect l="T9" t="T10" r="T11" b="T12"/>
                <a:pathLst>
                  <a:path w="21600" h="26092" fill="none" extrusionOk="0">
                    <a:moveTo>
                      <a:pt x="806" y="26092"/>
                    </a:moveTo>
                    <a:cubicBezTo>
                      <a:pt x="271" y="24188"/>
                      <a:pt x="0" y="22221"/>
                      <a:pt x="0" y="20244"/>
                    </a:cubicBezTo>
                    <a:cubicBezTo>
                      <a:pt x="-1" y="11219"/>
                      <a:pt x="5610" y="3146"/>
                      <a:pt x="14067" y="-1"/>
                    </a:cubicBezTo>
                  </a:path>
                  <a:path w="21600" h="26092" stroke="0" extrusionOk="0">
                    <a:moveTo>
                      <a:pt x="806" y="26092"/>
                    </a:moveTo>
                    <a:cubicBezTo>
                      <a:pt x="271" y="24188"/>
                      <a:pt x="0" y="22221"/>
                      <a:pt x="0" y="20244"/>
                    </a:cubicBezTo>
                    <a:cubicBezTo>
                      <a:pt x="-1" y="11219"/>
                      <a:pt x="5610" y="3146"/>
                      <a:pt x="14067" y="-1"/>
                    </a:cubicBezTo>
                    <a:lnTo>
                      <a:pt x="21600" y="20244"/>
                    </a:lnTo>
                    <a:lnTo>
                      <a:pt x="806" y="26092"/>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Freeform 47"/>
              <p:cNvSpPr>
                <a:spLocks/>
              </p:cNvSpPr>
              <p:nvPr/>
            </p:nvSpPr>
            <p:spPr bwMode="auto">
              <a:xfrm>
                <a:off x="4001" y="3033"/>
                <a:ext cx="180" cy="108"/>
              </a:xfrm>
              <a:custGeom>
                <a:avLst/>
                <a:gdLst>
                  <a:gd name="T0" fmla="*/ 180 w 180"/>
                  <a:gd name="T1" fmla="*/ 61 h 108"/>
                  <a:gd name="T2" fmla="*/ 92 w 180"/>
                  <a:gd name="T3" fmla="*/ 0 h 108"/>
                  <a:gd name="T4" fmla="*/ 1 w 180"/>
                  <a:gd name="T5" fmla="*/ 86 h 108"/>
                  <a:gd name="T6" fmla="*/ 4 w 180"/>
                  <a:gd name="T7" fmla="*/ 108 h 108"/>
                  <a:gd name="T8" fmla="*/ 92 w 180"/>
                  <a:gd name="T9" fmla="*/ 86 h 108"/>
                  <a:gd name="T10" fmla="*/ 180 w 180"/>
                  <a:gd name="T11" fmla="*/ 61 h 108"/>
                  <a:gd name="T12" fmla="*/ 0 60000 65536"/>
                  <a:gd name="T13" fmla="*/ 0 60000 65536"/>
                  <a:gd name="T14" fmla="*/ 0 60000 65536"/>
                  <a:gd name="T15" fmla="*/ 0 60000 65536"/>
                  <a:gd name="T16" fmla="*/ 0 60000 65536"/>
                  <a:gd name="T17" fmla="*/ 0 60000 65536"/>
                  <a:gd name="T18" fmla="*/ 0 w 180"/>
                  <a:gd name="T19" fmla="*/ 0 h 108"/>
                  <a:gd name="T20" fmla="*/ 180 w 180"/>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80" h="108">
                    <a:moveTo>
                      <a:pt x="180" y="61"/>
                    </a:moveTo>
                    <a:cubicBezTo>
                      <a:pt x="168" y="25"/>
                      <a:pt x="133" y="0"/>
                      <a:pt x="92" y="0"/>
                    </a:cubicBezTo>
                    <a:cubicBezTo>
                      <a:pt x="41" y="0"/>
                      <a:pt x="1" y="38"/>
                      <a:pt x="1" y="86"/>
                    </a:cubicBezTo>
                    <a:cubicBezTo>
                      <a:pt x="0" y="93"/>
                      <a:pt x="2" y="100"/>
                      <a:pt x="4" y="108"/>
                    </a:cubicBezTo>
                    <a:lnTo>
                      <a:pt x="92" y="86"/>
                    </a:lnTo>
                    <a:lnTo>
                      <a:pt x="180" y="61"/>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76" name="Group 48"/>
              <p:cNvGrpSpPr>
                <a:grpSpLocks/>
              </p:cNvGrpSpPr>
              <p:nvPr/>
            </p:nvGrpSpPr>
            <p:grpSpPr bwMode="auto">
              <a:xfrm>
                <a:off x="4011" y="3053"/>
                <a:ext cx="186" cy="120"/>
                <a:chOff x="4011" y="3053"/>
                <a:chExt cx="186" cy="120"/>
              </a:xfrm>
            </p:grpSpPr>
            <p:grpSp>
              <p:nvGrpSpPr>
                <p:cNvPr id="100" name="Group 49"/>
                <p:cNvGrpSpPr>
                  <a:grpSpLocks/>
                </p:cNvGrpSpPr>
                <p:nvPr/>
              </p:nvGrpSpPr>
              <p:grpSpPr bwMode="auto">
                <a:xfrm>
                  <a:off x="4011" y="3053"/>
                  <a:ext cx="174" cy="101"/>
                  <a:chOff x="4011" y="3053"/>
                  <a:chExt cx="174" cy="101"/>
                </a:xfrm>
              </p:grpSpPr>
              <p:sp>
                <p:nvSpPr>
                  <p:cNvPr id="102" name="Freeform 50"/>
                  <p:cNvSpPr>
                    <a:spLocks/>
                  </p:cNvSpPr>
                  <p:nvPr/>
                </p:nvSpPr>
                <p:spPr bwMode="auto">
                  <a:xfrm>
                    <a:off x="4011" y="3053"/>
                    <a:ext cx="173" cy="100"/>
                  </a:xfrm>
                  <a:custGeom>
                    <a:avLst/>
                    <a:gdLst>
                      <a:gd name="T0" fmla="*/ 173 w 173"/>
                      <a:gd name="T1" fmla="*/ 61 h 100"/>
                      <a:gd name="T2" fmla="*/ 88 w 173"/>
                      <a:gd name="T3" fmla="*/ 0 h 100"/>
                      <a:gd name="T4" fmla="*/ 1 w 173"/>
                      <a:gd name="T5" fmla="*/ 82 h 100"/>
                      <a:gd name="T6" fmla="*/ 3 w 173"/>
                      <a:gd name="T7" fmla="*/ 100 h 100"/>
                      <a:gd name="T8" fmla="*/ 88 w 173"/>
                      <a:gd name="T9" fmla="*/ 82 h 100"/>
                      <a:gd name="T10" fmla="*/ 173 w 173"/>
                      <a:gd name="T11" fmla="*/ 61 h 100"/>
                      <a:gd name="T12" fmla="*/ 0 60000 65536"/>
                      <a:gd name="T13" fmla="*/ 0 60000 65536"/>
                      <a:gd name="T14" fmla="*/ 0 60000 65536"/>
                      <a:gd name="T15" fmla="*/ 0 60000 65536"/>
                      <a:gd name="T16" fmla="*/ 0 60000 65536"/>
                      <a:gd name="T17" fmla="*/ 0 60000 65536"/>
                      <a:gd name="T18" fmla="*/ 0 w 173"/>
                      <a:gd name="T19" fmla="*/ 0 h 100"/>
                      <a:gd name="T20" fmla="*/ 173 w 173"/>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73" h="100">
                        <a:moveTo>
                          <a:pt x="173" y="61"/>
                        </a:moveTo>
                        <a:cubicBezTo>
                          <a:pt x="163" y="25"/>
                          <a:pt x="128" y="0"/>
                          <a:pt x="88" y="0"/>
                        </a:cubicBezTo>
                        <a:cubicBezTo>
                          <a:pt x="40" y="0"/>
                          <a:pt x="1" y="36"/>
                          <a:pt x="1" y="82"/>
                        </a:cubicBezTo>
                        <a:cubicBezTo>
                          <a:pt x="0" y="88"/>
                          <a:pt x="1" y="94"/>
                          <a:pt x="3" y="100"/>
                        </a:cubicBezTo>
                        <a:lnTo>
                          <a:pt x="88" y="82"/>
                        </a:lnTo>
                        <a:lnTo>
                          <a:pt x="173" y="61"/>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Freeform 51"/>
                  <p:cNvSpPr>
                    <a:spLocks/>
                  </p:cNvSpPr>
                  <p:nvPr/>
                </p:nvSpPr>
                <p:spPr bwMode="auto">
                  <a:xfrm>
                    <a:off x="4011" y="3063"/>
                    <a:ext cx="88" cy="90"/>
                  </a:xfrm>
                  <a:custGeom>
                    <a:avLst/>
                    <a:gdLst>
                      <a:gd name="T0" fmla="*/ 46 w 88"/>
                      <a:gd name="T1" fmla="*/ 0 h 90"/>
                      <a:gd name="T2" fmla="*/ 1 w 88"/>
                      <a:gd name="T3" fmla="*/ 71 h 90"/>
                      <a:gd name="T4" fmla="*/ 3 w 88"/>
                      <a:gd name="T5" fmla="*/ 90 h 90"/>
                      <a:gd name="T6" fmla="*/ 88 w 88"/>
                      <a:gd name="T7" fmla="*/ 72 h 90"/>
                      <a:gd name="T8" fmla="*/ 46 w 88"/>
                      <a:gd name="T9" fmla="*/ 0 h 90"/>
                      <a:gd name="T10" fmla="*/ 0 60000 65536"/>
                      <a:gd name="T11" fmla="*/ 0 60000 65536"/>
                      <a:gd name="T12" fmla="*/ 0 60000 65536"/>
                      <a:gd name="T13" fmla="*/ 0 60000 65536"/>
                      <a:gd name="T14" fmla="*/ 0 60000 65536"/>
                      <a:gd name="T15" fmla="*/ 0 w 88"/>
                      <a:gd name="T16" fmla="*/ 0 h 90"/>
                      <a:gd name="T17" fmla="*/ 88 w 88"/>
                      <a:gd name="T18" fmla="*/ 90 h 90"/>
                    </a:gdLst>
                    <a:ahLst/>
                    <a:cxnLst>
                      <a:cxn ang="T10">
                        <a:pos x="T0" y="T1"/>
                      </a:cxn>
                      <a:cxn ang="T11">
                        <a:pos x="T2" y="T3"/>
                      </a:cxn>
                      <a:cxn ang="T12">
                        <a:pos x="T4" y="T5"/>
                      </a:cxn>
                      <a:cxn ang="T13">
                        <a:pos x="T6" y="T7"/>
                      </a:cxn>
                      <a:cxn ang="T14">
                        <a:pos x="T8" y="T9"/>
                      </a:cxn>
                    </a:cxnLst>
                    <a:rect l="T15" t="T16" r="T17" b="T18"/>
                    <a:pathLst>
                      <a:path w="88" h="90">
                        <a:moveTo>
                          <a:pt x="46" y="0"/>
                        </a:moveTo>
                        <a:cubicBezTo>
                          <a:pt x="18" y="14"/>
                          <a:pt x="1" y="42"/>
                          <a:pt x="1" y="71"/>
                        </a:cubicBezTo>
                        <a:cubicBezTo>
                          <a:pt x="0" y="78"/>
                          <a:pt x="1" y="84"/>
                          <a:pt x="3" y="90"/>
                        </a:cubicBezTo>
                        <a:lnTo>
                          <a:pt x="88" y="72"/>
                        </a:lnTo>
                        <a:lnTo>
                          <a:pt x="46"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 name="Arc 52"/>
                  <p:cNvSpPr>
                    <a:spLocks/>
                  </p:cNvSpPr>
                  <p:nvPr/>
                </p:nvSpPr>
                <p:spPr bwMode="auto">
                  <a:xfrm>
                    <a:off x="4013" y="3053"/>
                    <a:ext cx="172" cy="101"/>
                  </a:xfrm>
                  <a:custGeom>
                    <a:avLst/>
                    <a:gdLst>
                      <a:gd name="T0" fmla="*/ 0 w 42453"/>
                      <a:gd name="T1" fmla="*/ 0 h 26668"/>
                      <a:gd name="T2" fmla="*/ 0 w 42453"/>
                      <a:gd name="T3" fmla="*/ 0 h 26668"/>
                      <a:gd name="T4" fmla="*/ 0 w 42453"/>
                      <a:gd name="T5" fmla="*/ 0 h 26668"/>
                      <a:gd name="T6" fmla="*/ 0 60000 65536"/>
                      <a:gd name="T7" fmla="*/ 0 60000 65536"/>
                      <a:gd name="T8" fmla="*/ 0 60000 65536"/>
                      <a:gd name="T9" fmla="*/ 0 w 42453"/>
                      <a:gd name="T10" fmla="*/ 0 h 26668"/>
                      <a:gd name="T11" fmla="*/ 42453 w 42453"/>
                      <a:gd name="T12" fmla="*/ 26668 h 26668"/>
                    </a:gdLst>
                    <a:ahLst/>
                    <a:cxnLst>
                      <a:cxn ang="T6">
                        <a:pos x="T0" y="T1"/>
                      </a:cxn>
                      <a:cxn ang="T7">
                        <a:pos x="T2" y="T3"/>
                      </a:cxn>
                      <a:cxn ang="T8">
                        <a:pos x="T4" y="T5"/>
                      </a:cxn>
                    </a:cxnLst>
                    <a:rect l="T9" t="T10" r="T11" b="T12"/>
                    <a:pathLst>
                      <a:path w="42453" h="26668" fill="none" extrusionOk="0">
                        <a:moveTo>
                          <a:pt x="602" y="26668"/>
                        </a:moveTo>
                        <a:cubicBezTo>
                          <a:pt x="202" y="25008"/>
                          <a:pt x="0" y="23307"/>
                          <a:pt x="0" y="21600"/>
                        </a:cubicBezTo>
                        <a:cubicBezTo>
                          <a:pt x="0" y="9670"/>
                          <a:pt x="9670" y="0"/>
                          <a:pt x="21600" y="0"/>
                        </a:cubicBezTo>
                        <a:cubicBezTo>
                          <a:pt x="31361" y="-1"/>
                          <a:pt x="39909" y="6546"/>
                          <a:pt x="42453" y="15969"/>
                        </a:cubicBezTo>
                      </a:path>
                      <a:path w="42453" h="26668" stroke="0" extrusionOk="0">
                        <a:moveTo>
                          <a:pt x="602" y="26668"/>
                        </a:moveTo>
                        <a:cubicBezTo>
                          <a:pt x="202" y="25008"/>
                          <a:pt x="0" y="23307"/>
                          <a:pt x="0" y="21600"/>
                        </a:cubicBezTo>
                        <a:cubicBezTo>
                          <a:pt x="0" y="9670"/>
                          <a:pt x="9670" y="0"/>
                          <a:pt x="21600" y="0"/>
                        </a:cubicBezTo>
                        <a:cubicBezTo>
                          <a:pt x="31361" y="-1"/>
                          <a:pt x="39909" y="6546"/>
                          <a:pt x="42453" y="15969"/>
                        </a:cubicBezTo>
                        <a:lnTo>
                          <a:pt x="21600" y="21600"/>
                        </a:lnTo>
                        <a:lnTo>
                          <a:pt x="602" y="26668"/>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1" name="Freeform 53"/>
                <p:cNvSpPr>
                  <a:spLocks/>
                </p:cNvSpPr>
                <p:nvPr/>
              </p:nvSpPr>
              <p:spPr bwMode="auto">
                <a:xfrm>
                  <a:off x="4017" y="3067"/>
                  <a:ext cx="180" cy="106"/>
                </a:xfrm>
                <a:custGeom>
                  <a:avLst/>
                  <a:gdLst>
                    <a:gd name="T0" fmla="*/ 180 w 180"/>
                    <a:gd name="T1" fmla="*/ 63 h 106"/>
                    <a:gd name="T2" fmla="*/ 92 w 180"/>
                    <a:gd name="T3" fmla="*/ 0 h 106"/>
                    <a:gd name="T4" fmla="*/ 1 w 180"/>
                    <a:gd name="T5" fmla="*/ 86 h 106"/>
                    <a:gd name="T6" fmla="*/ 3 w 180"/>
                    <a:gd name="T7" fmla="*/ 106 h 106"/>
                    <a:gd name="T8" fmla="*/ 92 w 180"/>
                    <a:gd name="T9" fmla="*/ 86 h 106"/>
                    <a:gd name="T10" fmla="*/ 180 w 180"/>
                    <a:gd name="T11" fmla="*/ 63 h 106"/>
                    <a:gd name="T12" fmla="*/ 0 60000 65536"/>
                    <a:gd name="T13" fmla="*/ 0 60000 65536"/>
                    <a:gd name="T14" fmla="*/ 0 60000 65536"/>
                    <a:gd name="T15" fmla="*/ 0 60000 65536"/>
                    <a:gd name="T16" fmla="*/ 0 60000 65536"/>
                    <a:gd name="T17" fmla="*/ 0 60000 65536"/>
                    <a:gd name="T18" fmla="*/ 0 w 180"/>
                    <a:gd name="T19" fmla="*/ 0 h 106"/>
                    <a:gd name="T20" fmla="*/ 180 w 180"/>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80" h="106">
                      <a:moveTo>
                        <a:pt x="180" y="63"/>
                      </a:moveTo>
                      <a:cubicBezTo>
                        <a:pt x="170" y="26"/>
                        <a:pt x="133" y="0"/>
                        <a:pt x="92" y="0"/>
                      </a:cubicBezTo>
                      <a:cubicBezTo>
                        <a:pt x="41" y="0"/>
                        <a:pt x="1" y="38"/>
                        <a:pt x="1" y="86"/>
                      </a:cubicBezTo>
                      <a:cubicBezTo>
                        <a:pt x="0" y="92"/>
                        <a:pt x="1" y="99"/>
                        <a:pt x="3" y="106"/>
                      </a:cubicBezTo>
                      <a:lnTo>
                        <a:pt x="92" y="86"/>
                      </a:lnTo>
                      <a:lnTo>
                        <a:pt x="180" y="63"/>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7" name="Group 54"/>
              <p:cNvGrpSpPr>
                <a:grpSpLocks/>
              </p:cNvGrpSpPr>
              <p:nvPr/>
            </p:nvGrpSpPr>
            <p:grpSpPr bwMode="auto">
              <a:xfrm>
                <a:off x="4028" y="3087"/>
                <a:ext cx="187" cy="119"/>
                <a:chOff x="4028" y="3087"/>
                <a:chExt cx="187" cy="119"/>
              </a:xfrm>
            </p:grpSpPr>
            <p:grpSp>
              <p:nvGrpSpPr>
                <p:cNvPr id="95" name="Group 55"/>
                <p:cNvGrpSpPr>
                  <a:grpSpLocks/>
                </p:cNvGrpSpPr>
                <p:nvPr/>
              </p:nvGrpSpPr>
              <p:grpSpPr bwMode="auto">
                <a:xfrm>
                  <a:off x="4028" y="3087"/>
                  <a:ext cx="174" cy="100"/>
                  <a:chOff x="4028" y="3087"/>
                  <a:chExt cx="174" cy="100"/>
                </a:xfrm>
              </p:grpSpPr>
              <p:sp>
                <p:nvSpPr>
                  <p:cNvPr id="97" name="Freeform 56"/>
                  <p:cNvSpPr>
                    <a:spLocks/>
                  </p:cNvSpPr>
                  <p:nvPr/>
                </p:nvSpPr>
                <p:spPr bwMode="auto">
                  <a:xfrm>
                    <a:off x="4028" y="3087"/>
                    <a:ext cx="173" cy="99"/>
                  </a:xfrm>
                  <a:custGeom>
                    <a:avLst/>
                    <a:gdLst>
                      <a:gd name="T0" fmla="*/ 173 w 173"/>
                      <a:gd name="T1" fmla="*/ 62 h 99"/>
                      <a:gd name="T2" fmla="*/ 88 w 173"/>
                      <a:gd name="T3" fmla="*/ 0 h 99"/>
                      <a:gd name="T4" fmla="*/ 1 w 173"/>
                      <a:gd name="T5" fmla="*/ 82 h 99"/>
                      <a:gd name="T6" fmla="*/ 2 w 173"/>
                      <a:gd name="T7" fmla="*/ 99 h 99"/>
                      <a:gd name="T8" fmla="*/ 88 w 173"/>
                      <a:gd name="T9" fmla="*/ 82 h 99"/>
                      <a:gd name="T10" fmla="*/ 173 w 173"/>
                      <a:gd name="T11" fmla="*/ 62 h 99"/>
                      <a:gd name="T12" fmla="*/ 0 60000 65536"/>
                      <a:gd name="T13" fmla="*/ 0 60000 65536"/>
                      <a:gd name="T14" fmla="*/ 0 60000 65536"/>
                      <a:gd name="T15" fmla="*/ 0 60000 65536"/>
                      <a:gd name="T16" fmla="*/ 0 60000 65536"/>
                      <a:gd name="T17" fmla="*/ 0 60000 65536"/>
                      <a:gd name="T18" fmla="*/ 0 w 173"/>
                      <a:gd name="T19" fmla="*/ 0 h 99"/>
                      <a:gd name="T20" fmla="*/ 173 w 173"/>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173" h="99">
                        <a:moveTo>
                          <a:pt x="173" y="62"/>
                        </a:moveTo>
                        <a:cubicBezTo>
                          <a:pt x="164" y="25"/>
                          <a:pt x="128" y="0"/>
                          <a:pt x="88" y="0"/>
                        </a:cubicBezTo>
                        <a:cubicBezTo>
                          <a:pt x="40" y="0"/>
                          <a:pt x="1" y="36"/>
                          <a:pt x="1" y="82"/>
                        </a:cubicBezTo>
                        <a:cubicBezTo>
                          <a:pt x="0" y="87"/>
                          <a:pt x="1" y="93"/>
                          <a:pt x="2" y="99"/>
                        </a:cubicBezTo>
                        <a:lnTo>
                          <a:pt x="88" y="82"/>
                        </a:lnTo>
                        <a:lnTo>
                          <a:pt x="173" y="6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Freeform 57"/>
                  <p:cNvSpPr>
                    <a:spLocks/>
                  </p:cNvSpPr>
                  <p:nvPr/>
                </p:nvSpPr>
                <p:spPr bwMode="auto">
                  <a:xfrm>
                    <a:off x="4028" y="3097"/>
                    <a:ext cx="88" cy="89"/>
                  </a:xfrm>
                  <a:custGeom>
                    <a:avLst/>
                    <a:gdLst>
                      <a:gd name="T0" fmla="*/ 46 w 88"/>
                      <a:gd name="T1" fmla="*/ 0 h 89"/>
                      <a:gd name="T2" fmla="*/ 1 w 88"/>
                      <a:gd name="T3" fmla="*/ 71 h 89"/>
                      <a:gd name="T4" fmla="*/ 2 w 88"/>
                      <a:gd name="T5" fmla="*/ 89 h 89"/>
                      <a:gd name="T6" fmla="*/ 88 w 88"/>
                      <a:gd name="T7" fmla="*/ 72 h 89"/>
                      <a:gd name="T8" fmla="*/ 46 w 88"/>
                      <a:gd name="T9" fmla="*/ 0 h 89"/>
                      <a:gd name="T10" fmla="*/ 0 60000 65536"/>
                      <a:gd name="T11" fmla="*/ 0 60000 65536"/>
                      <a:gd name="T12" fmla="*/ 0 60000 65536"/>
                      <a:gd name="T13" fmla="*/ 0 60000 65536"/>
                      <a:gd name="T14" fmla="*/ 0 60000 65536"/>
                      <a:gd name="T15" fmla="*/ 0 w 88"/>
                      <a:gd name="T16" fmla="*/ 0 h 89"/>
                      <a:gd name="T17" fmla="*/ 88 w 88"/>
                      <a:gd name="T18" fmla="*/ 89 h 89"/>
                    </a:gdLst>
                    <a:ahLst/>
                    <a:cxnLst>
                      <a:cxn ang="T10">
                        <a:pos x="T0" y="T1"/>
                      </a:cxn>
                      <a:cxn ang="T11">
                        <a:pos x="T2" y="T3"/>
                      </a:cxn>
                      <a:cxn ang="T12">
                        <a:pos x="T4" y="T5"/>
                      </a:cxn>
                      <a:cxn ang="T13">
                        <a:pos x="T6" y="T7"/>
                      </a:cxn>
                      <a:cxn ang="T14">
                        <a:pos x="T8" y="T9"/>
                      </a:cxn>
                    </a:cxnLst>
                    <a:rect l="T15" t="T16" r="T17" b="T18"/>
                    <a:pathLst>
                      <a:path w="88" h="89">
                        <a:moveTo>
                          <a:pt x="46" y="0"/>
                        </a:moveTo>
                        <a:cubicBezTo>
                          <a:pt x="18" y="14"/>
                          <a:pt x="1" y="42"/>
                          <a:pt x="1" y="71"/>
                        </a:cubicBezTo>
                        <a:cubicBezTo>
                          <a:pt x="0" y="77"/>
                          <a:pt x="1" y="83"/>
                          <a:pt x="2" y="89"/>
                        </a:cubicBezTo>
                        <a:lnTo>
                          <a:pt x="88" y="72"/>
                        </a:lnTo>
                        <a:lnTo>
                          <a:pt x="46"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Arc 58"/>
                  <p:cNvSpPr>
                    <a:spLocks/>
                  </p:cNvSpPr>
                  <p:nvPr/>
                </p:nvSpPr>
                <p:spPr bwMode="auto">
                  <a:xfrm>
                    <a:off x="4030" y="3087"/>
                    <a:ext cx="172" cy="100"/>
                  </a:xfrm>
                  <a:custGeom>
                    <a:avLst/>
                    <a:gdLst>
                      <a:gd name="T0" fmla="*/ 0 w 42520"/>
                      <a:gd name="T1" fmla="*/ 0 h 26361"/>
                      <a:gd name="T2" fmla="*/ 0 w 42520"/>
                      <a:gd name="T3" fmla="*/ 0 h 26361"/>
                      <a:gd name="T4" fmla="*/ 0 w 42520"/>
                      <a:gd name="T5" fmla="*/ 0 h 26361"/>
                      <a:gd name="T6" fmla="*/ 0 60000 65536"/>
                      <a:gd name="T7" fmla="*/ 0 60000 65536"/>
                      <a:gd name="T8" fmla="*/ 0 60000 65536"/>
                      <a:gd name="T9" fmla="*/ 0 w 42520"/>
                      <a:gd name="T10" fmla="*/ 0 h 26361"/>
                      <a:gd name="T11" fmla="*/ 42520 w 42520"/>
                      <a:gd name="T12" fmla="*/ 26361 h 26361"/>
                    </a:gdLst>
                    <a:ahLst/>
                    <a:cxnLst>
                      <a:cxn ang="T6">
                        <a:pos x="T0" y="T1"/>
                      </a:cxn>
                      <a:cxn ang="T7">
                        <a:pos x="T2" y="T3"/>
                      </a:cxn>
                      <a:cxn ang="T8">
                        <a:pos x="T4" y="T5"/>
                      </a:cxn>
                    </a:cxnLst>
                    <a:rect l="T9" t="T10" r="T11" b="T12"/>
                    <a:pathLst>
                      <a:path w="42520" h="26361" fill="none" extrusionOk="0">
                        <a:moveTo>
                          <a:pt x="531" y="26360"/>
                        </a:moveTo>
                        <a:cubicBezTo>
                          <a:pt x="178" y="24798"/>
                          <a:pt x="0" y="23201"/>
                          <a:pt x="0" y="21600"/>
                        </a:cubicBezTo>
                        <a:cubicBezTo>
                          <a:pt x="0" y="9670"/>
                          <a:pt x="9670" y="0"/>
                          <a:pt x="21600" y="0"/>
                        </a:cubicBezTo>
                        <a:cubicBezTo>
                          <a:pt x="31457" y="-1"/>
                          <a:pt x="40064" y="6673"/>
                          <a:pt x="42519" y="16221"/>
                        </a:cubicBezTo>
                      </a:path>
                      <a:path w="42520" h="26361" stroke="0" extrusionOk="0">
                        <a:moveTo>
                          <a:pt x="531" y="26360"/>
                        </a:moveTo>
                        <a:cubicBezTo>
                          <a:pt x="178" y="24798"/>
                          <a:pt x="0" y="23201"/>
                          <a:pt x="0" y="21600"/>
                        </a:cubicBezTo>
                        <a:cubicBezTo>
                          <a:pt x="0" y="9670"/>
                          <a:pt x="9670" y="0"/>
                          <a:pt x="21600" y="0"/>
                        </a:cubicBezTo>
                        <a:cubicBezTo>
                          <a:pt x="31457" y="-1"/>
                          <a:pt x="40064" y="6673"/>
                          <a:pt x="42519" y="16221"/>
                        </a:cubicBezTo>
                        <a:lnTo>
                          <a:pt x="21600" y="21600"/>
                        </a:lnTo>
                        <a:lnTo>
                          <a:pt x="531" y="26360"/>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96" name="Freeform 59"/>
                <p:cNvSpPr>
                  <a:spLocks/>
                </p:cNvSpPr>
                <p:nvPr/>
              </p:nvSpPr>
              <p:spPr bwMode="auto">
                <a:xfrm>
                  <a:off x="4034" y="3101"/>
                  <a:ext cx="181" cy="105"/>
                </a:xfrm>
                <a:custGeom>
                  <a:avLst/>
                  <a:gdLst>
                    <a:gd name="T0" fmla="*/ 181 w 181"/>
                    <a:gd name="T1" fmla="*/ 64 h 105"/>
                    <a:gd name="T2" fmla="*/ 92 w 181"/>
                    <a:gd name="T3" fmla="*/ 0 h 105"/>
                    <a:gd name="T4" fmla="*/ 1 w 181"/>
                    <a:gd name="T5" fmla="*/ 86 h 105"/>
                    <a:gd name="T6" fmla="*/ 3 w 181"/>
                    <a:gd name="T7" fmla="*/ 105 h 105"/>
                    <a:gd name="T8" fmla="*/ 92 w 181"/>
                    <a:gd name="T9" fmla="*/ 86 h 105"/>
                    <a:gd name="T10" fmla="*/ 181 w 181"/>
                    <a:gd name="T11" fmla="*/ 64 h 105"/>
                    <a:gd name="T12" fmla="*/ 0 60000 65536"/>
                    <a:gd name="T13" fmla="*/ 0 60000 65536"/>
                    <a:gd name="T14" fmla="*/ 0 60000 65536"/>
                    <a:gd name="T15" fmla="*/ 0 60000 65536"/>
                    <a:gd name="T16" fmla="*/ 0 60000 65536"/>
                    <a:gd name="T17" fmla="*/ 0 60000 65536"/>
                    <a:gd name="T18" fmla="*/ 0 w 181"/>
                    <a:gd name="T19" fmla="*/ 0 h 105"/>
                    <a:gd name="T20" fmla="*/ 181 w 181"/>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81" h="105">
                      <a:moveTo>
                        <a:pt x="181" y="64"/>
                      </a:moveTo>
                      <a:cubicBezTo>
                        <a:pt x="170" y="26"/>
                        <a:pt x="134" y="0"/>
                        <a:pt x="92" y="0"/>
                      </a:cubicBezTo>
                      <a:cubicBezTo>
                        <a:pt x="41" y="0"/>
                        <a:pt x="1" y="38"/>
                        <a:pt x="1" y="86"/>
                      </a:cubicBezTo>
                      <a:cubicBezTo>
                        <a:pt x="0" y="92"/>
                        <a:pt x="1" y="98"/>
                        <a:pt x="3" y="105"/>
                      </a:cubicBezTo>
                      <a:lnTo>
                        <a:pt x="92" y="86"/>
                      </a:lnTo>
                      <a:lnTo>
                        <a:pt x="181" y="64"/>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8" name="Group 60"/>
              <p:cNvGrpSpPr>
                <a:grpSpLocks/>
              </p:cNvGrpSpPr>
              <p:nvPr/>
            </p:nvGrpSpPr>
            <p:grpSpPr bwMode="auto">
              <a:xfrm>
                <a:off x="4046" y="3119"/>
                <a:ext cx="173" cy="98"/>
                <a:chOff x="4046" y="3119"/>
                <a:chExt cx="173" cy="98"/>
              </a:xfrm>
            </p:grpSpPr>
            <p:sp>
              <p:nvSpPr>
                <p:cNvPr id="93" name="Freeform 61"/>
                <p:cNvSpPr>
                  <a:spLocks/>
                </p:cNvSpPr>
                <p:nvPr/>
              </p:nvSpPr>
              <p:spPr bwMode="auto">
                <a:xfrm>
                  <a:off x="4046" y="3119"/>
                  <a:ext cx="173" cy="98"/>
                </a:xfrm>
                <a:custGeom>
                  <a:avLst/>
                  <a:gdLst>
                    <a:gd name="T0" fmla="*/ 173 w 173"/>
                    <a:gd name="T1" fmla="*/ 63 h 98"/>
                    <a:gd name="T2" fmla="*/ 88 w 173"/>
                    <a:gd name="T3" fmla="*/ 0 h 98"/>
                    <a:gd name="T4" fmla="*/ 1 w 173"/>
                    <a:gd name="T5" fmla="*/ 82 h 98"/>
                    <a:gd name="T6" fmla="*/ 2 w 173"/>
                    <a:gd name="T7" fmla="*/ 98 h 98"/>
                    <a:gd name="T8" fmla="*/ 88 w 173"/>
                    <a:gd name="T9" fmla="*/ 82 h 98"/>
                    <a:gd name="T10" fmla="*/ 173 w 173"/>
                    <a:gd name="T11" fmla="*/ 63 h 98"/>
                    <a:gd name="T12" fmla="*/ 0 60000 65536"/>
                    <a:gd name="T13" fmla="*/ 0 60000 65536"/>
                    <a:gd name="T14" fmla="*/ 0 60000 65536"/>
                    <a:gd name="T15" fmla="*/ 0 60000 65536"/>
                    <a:gd name="T16" fmla="*/ 0 60000 65536"/>
                    <a:gd name="T17" fmla="*/ 0 60000 65536"/>
                    <a:gd name="T18" fmla="*/ 0 w 173"/>
                    <a:gd name="T19" fmla="*/ 0 h 98"/>
                    <a:gd name="T20" fmla="*/ 173 w 173"/>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173" h="98">
                      <a:moveTo>
                        <a:pt x="173" y="63"/>
                      </a:moveTo>
                      <a:cubicBezTo>
                        <a:pt x="164" y="26"/>
                        <a:pt x="129" y="0"/>
                        <a:pt x="88" y="0"/>
                      </a:cubicBezTo>
                      <a:cubicBezTo>
                        <a:pt x="40" y="0"/>
                        <a:pt x="1" y="36"/>
                        <a:pt x="1" y="82"/>
                      </a:cubicBezTo>
                      <a:cubicBezTo>
                        <a:pt x="0" y="87"/>
                        <a:pt x="1" y="92"/>
                        <a:pt x="2" y="98"/>
                      </a:cubicBezTo>
                      <a:lnTo>
                        <a:pt x="88" y="82"/>
                      </a:lnTo>
                      <a:lnTo>
                        <a:pt x="173" y="63"/>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4" name="Freeform 62"/>
                <p:cNvSpPr>
                  <a:spLocks/>
                </p:cNvSpPr>
                <p:nvPr/>
              </p:nvSpPr>
              <p:spPr bwMode="auto">
                <a:xfrm>
                  <a:off x="4046" y="3129"/>
                  <a:ext cx="88" cy="88"/>
                </a:xfrm>
                <a:custGeom>
                  <a:avLst/>
                  <a:gdLst>
                    <a:gd name="T0" fmla="*/ 46 w 88"/>
                    <a:gd name="T1" fmla="*/ 0 h 88"/>
                    <a:gd name="T2" fmla="*/ 1 w 88"/>
                    <a:gd name="T3" fmla="*/ 71 h 88"/>
                    <a:gd name="T4" fmla="*/ 2 w 88"/>
                    <a:gd name="T5" fmla="*/ 88 h 88"/>
                    <a:gd name="T6" fmla="*/ 88 w 88"/>
                    <a:gd name="T7" fmla="*/ 72 h 88"/>
                    <a:gd name="T8" fmla="*/ 46 w 88"/>
                    <a:gd name="T9" fmla="*/ 0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46" y="0"/>
                      </a:moveTo>
                      <a:cubicBezTo>
                        <a:pt x="18" y="14"/>
                        <a:pt x="1" y="42"/>
                        <a:pt x="1" y="71"/>
                      </a:cubicBezTo>
                      <a:cubicBezTo>
                        <a:pt x="0" y="77"/>
                        <a:pt x="1" y="82"/>
                        <a:pt x="2" y="88"/>
                      </a:cubicBezTo>
                      <a:lnTo>
                        <a:pt x="88" y="72"/>
                      </a:lnTo>
                      <a:lnTo>
                        <a:pt x="46"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9" name="Group 63"/>
              <p:cNvGrpSpPr>
                <a:grpSpLocks/>
              </p:cNvGrpSpPr>
              <p:nvPr/>
            </p:nvGrpSpPr>
            <p:grpSpPr bwMode="auto">
              <a:xfrm>
                <a:off x="4048" y="3119"/>
                <a:ext cx="185" cy="118"/>
                <a:chOff x="4048" y="3119"/>
                <a:chExt cx="185" cy="118"/>
              </a:xfrm>
            </p:grpSpPr>
            <p:sp>
              <p:nvSpPr>
                <p:cNvPr id="91" name="Arc 64"/>
                <p:cNvSpPr>
                  <a:spLocks/>
                </p:cNvSpPr>
                <p:nvPr/>
              </p:nvSpPr>
              <p:spPr bwMode="auto">
                <a:xfrm>
                  <a:off x="4048" y="3119"/>
                  <a:ext cx="173" cy="99"/>
                </a:xfrm>
                <a:custGeom>
                  <a:avLst/>
                  <a:gdLst>
                    <a:gd name="T0" fmla="*/ 0 w 42583"/>
                    <a:gd name="T1" fmla="*/ 0 h 26108"/>
                    <a:gd name="T2" fmla="*/ 0 w 42583"/>
                    <a:gd name="T3" fmla="*/ 0 h 26108"/>
                    <a:gd name="T4" fmla="*/ 0 w 42583"/>
                    <a:gd name="T5" fmla="*/ 0 h 26108"/>
                    <a:gd name="T6" fmla="*/ 0 60000 65536"/>
                    <a:gd name="T7" fmla="*/ 0 60000 65536"/>
                    <a:gd name="T8" fmla="*/ 0 60000 65536"/>
                    <a:gd name="T9" fmla="*/ 0 w 42583"/>
                    <a:gd name="T10" fmla="*/ 0 h 26108"/>
                    <a:gd name="T11" fmla="*/ 42583 w 42583"/>
                    <a:gd name="T12" fmla="*/ 26108 h 26108"/>
                  </a:gdLst>
                  <a:ahLst/>
                  <a:cxnLst>
                    <a:cxn ang="T6">
                      <a:pos x="T0" y="T1"/>
                    </a:cxn>
                    <a:cxn ang="T7">
                      <a:pos x="T2" y="T3"/>
                    </a:cxn>
                    <a:cxn ang="T8">
                      <a:pos x="T4" y="T5"/>
                    </a:cxn>
                  </a:cxnLst>
                  <a:rect l="T9" t="T10" r="T11" b="T12"/>
                  <a:pathLst>
                    <a:path w="42583" h="26108" fill="none" extrusionOk="0">
                      <a:moveTo>
                        <a:pt x="475" y="26108"/>
                      </a:moveTo>
                      <a:cubicBezTo>
                        <a:pt x="159" y="24626"/>
                        <a:pt x="0" y="23115"/>
                        <a:pt x="0" y="21600"/>
                      </a:cubicBezTo>
                      <a:cubicBezTo>
                        <a:pt x="0" y="9670"/>
                        <a:pt x="9670" y="0"/>
                        <a:pt x="21600" y="0"/>
                      </a:cubicBezTo>
                      <a:cubicBezTo>
                        <a:pt x="31554" y="-1"/>
                        <a:pt x="40220" y="6803"/>
                        <a:pt x="42582" y="16474"/>
                      </a:cubicBezTo>
                    </a:path>
                    <a:path w="42583" h="26108" stroke="0" extrusionOk="0">
                      <a:moveTo>
                        <a:pt x="475" y="26108"/>
                      </a:moveTo>
                      <a:cubicBezTo>
                        <a:pt x="159" y="24626"/>
                        <a:pt x="0" y="23115"/>
                        <a:pt x="0" y="21600"/>
                      </a:cubicBezTo>
                      <a:cubicBezTo>
                        <a:pt x="0" y="9670"/>
                        <a:pt x="9670" y="0"/>
                        <a:pt x="21600" y="0"/>
                      </a:cubicBezTo>
                      <a:cubicBezTo>
                        <a:pt x="31554" y="-1"/>
                        <a:pt x="40220" y="6803"/>
                        <a:pt x="42582" y="16474"/>
                      </a:cubicBezTo>
                      <a:lnTo>
                        <a:pt x="21600" y="21600"/>
                      </a:lnTo>
                      <a:lnTo>
                        <a:pt x="475" y="26108"/>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2" name="Freeform 65"/>
                <p:cNvSpPr>
                  <a:spLocks/>
                </p:cNvSpPr>
                <p:nvPr/>
              </p:nvSpPr>
              <p:spPr bwMode="auto">
                <a:xfrm>
                  <a:off x="4052" y="3133"/>
                  <a:ext cx="181" cy="104"/>
                </a:xfrm>
                <a:custGeom>
                  <a:avLst/>
                  <a:gdLst>
                    <a:gd name="T0" fmla="*/ 181 w 181"/>
                    <a:gd name="T1" fmla="*/ 65 h 104"/>
                    <a:gd name="T2" fmla="*/ 92 w 181"/>
                    <a:gd name="T3" fmla="*/ 0 h 104"/>
                    <a:gd name="T4" fmla="*/ 1 w 181"/>
                    <a:gd name="T5" fmla="*/ 86 h 104"/>
                    <a:gd name="T6" fmla="*/ 3 w 181"/>
                    <a:gd name="T7" fmla="*/ 104 h 104"/>
                    <a:gd name="T8" fmla="*/ 92 w 181"/>
                    <a:gd name="T9" fmla="*/ 86 h 104"/>
                    <a:gd name="T10" fmla="*/ 181 w 181"/>
                    <a:gd name="T11" fmla="*/ 65 h 104"/>
                    <a:gd name="T12" fmla="*/ 0 60000 65536"/>
                    <a:gd name="T13" fmla="*/ 0 60000 65536"/>
                    <a:gd name="T14" fmla="*/ 0 60000 65536"/>
                    <a:gd name="T15" fmla="*/ 0 60000 65536"/>
                    <a:gd name="T16" fmla="*/ 0 60000 65536"/>
                    <a:gd name="T17" fmla="*/ 0 60000 65536"/>
                    <a:gd name="T18" fmla="*/ 0 w 181"/>
                    <a:gd name="T19" fmla="*/ 0 h 104"/>
                    <a:gd name="T20" fmla="*/ 181 w 181"/>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81" h="104">
                      <a:moveTo>
                        <a:pt x="181" y="65"/>
                      </a:moveTo>
                      <a:cubicBezTo>
                        <a:pt x="171" y="27"/>
                        <a:pt x="134" y="0"/>
                        <a:pt x="92" y="0"/>
                      </a:cubicBezTo>
                      <a:cubicBezTo>
                        <a:pt x="41" y="0"/>
                        <a:pt x="1" y="38"/>
                        <a:pt x="1" y="86"/>
                      </a:cubicBezTo>
                      <a:cubicBezTo>
                        <a:pt x="0" y="92"/>
                        <a:pt x="1" y="98"/>
                        <a:pt x="3" y="104"/>
                      </a:cubicBezTo>
                      <a:lnTo>
                        <a:pt x="92" y="86"/>
                      </a:lnTo>
                      <a:lnTo>
                        <a:pt x="181" y="65"/>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80" name="Group 66"/>
              <p:cNvGrpSpPr>
                <a:grpSpLocks/>
              </p:cNvGrpSpPr>
              <p:nvPr/>
            </p:nvGrpSpPr>
            <p:grpSpPr bwMode="auto">
              <a:xfrm>
                <a:off x="3948" y="2974"/>
                <a:ext cx="565" cy="811"/>
                <a:chOff x="3948" y="2974"/>
                <a:chExt cx="565" cy="811"/>
              </a:xfrm>
            </p:grpSpPr>
            <p:sp>
              <p:nvSpPr>
                <p:cNvPr id="89" name="Line 67"/>
                <p:cNvSpPr>
                  <a:spLocks noChangeShapeType="1"/>
                </p:cNvSpPr>
                <p:nvPr/>
              </p:nvSpPr>
              <p:spPr bwMode="auto">
                <a:xfrm>
                  <a:off x="4112" y="2974"/>
                  <a:ext cx="401" cy="721"/>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Line 68"/>
                <p:cNvSpPr>
                  <a:spLocks noChangeShapeType="1"/>
                </p:cNvSpPr>
                <p:nvPr/>
              </p:nvSpPr>
              <p:spPr bwMode="auto">
                <a:xfrm>
                  <a:off x="3948" y="3032"/>
                  <a:ext cx="402" cy="753"/>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81" name="Group 69"/>
              <p:cNvGrpSpPr>
                <a:grpSpLocks/>
              </p:cNvGrpSpPr>
              <p:nvPr/>
            </p:nvGrpSpPr>
            <p:grpSpPr bwMode="auto">
              <a:xfrm>
                <a:off x="4064" y="3151"/>
                <a:ext cx="182" cy="116"/>
                <a:chOff x="4064" y="3151"/>
                <a:chExt cx="182" cy="116"/>
              </a:xfrm>
            </p:grpSpPr>
            <p:grpSp>
              <p:nvGrpSpPr>
                <p:cNvPr id="84" name="Group 70"/>
                <p:cNvGrpSpPr>
                  <a:grpSpLocks/>
                </p:cNvGrpSpPr>
                <p:nvPr/>
              </p:nvGrpSpPr>
              <p:grpSpPr bwMode="auto">
                <a:xfrm>
                  <a:off x="4064" y="3151"/>
                  <a:ext cx="174" cy="97"/>
                  <a:chOff x="4064" y="3151"/>
                  <a:chExt cx="174" cy="97"/>
                </a:xfrm>
              </p:grpSpPr>
              <p:sp>
                <p:nvSpPr>
                  <p:cNvPr id="87" name="Freeform 71"/>
                  <p:cNvSpPr>
                    <a:spLocks/>
                  </p:cNvSpPr>
                  <p:nvPr/>
                </p:nvSpPr>
                <p:spPr bwMode="auto">
                  <a:xfrm>
                    <a:off x="4064" y="3151"/>
                    <a:ext cx="174" cy="97"/>
                  </a:xfrm>
                  <a:custGeom>
                    <a:avLst/>
                    <a:gdLst>
                      <a:gd name="T0" fmla="*/ 174 w 174"/>
                      <a:gd name="T1" fmla="*/ 64 h 97"/>
                      <a:gd name="T2" fmla="*/ 88 w 174"/>
                      <a:gd name="T3" fmla="*/ 0 h 97"/>
                      <a:gd name="T4" fmla="*/ 1 w 174"/>
                      <a:gd name="T5" fmla="*/ 82 h 97"/>
                      <a:gd name="T6" fmla="*/ 2 w 174"/>
                      <a:gd name="T7" fmla="*/ 97 h 97"/>
                      <a:gd name="T8" fmla="*/ 88 w 174"/>
                      <a:gd name="T9" fmla="*/ 82 h 97"/>
                      <a:gd name="T10" fmla="*/ 174 w 174"/>
                      <a:gd name="T11" fmla="*/ 64 h 97"/>
                      <a:gd name="T12" fmla="*/ 0 60000 65536"/>
                      <a:gd name="T13" fmla="*/ 0 60000 65536"/>
                      <a:gd name="T14" fmla="*/ 0 60000 65536"/>
                      <a:gd name="T15" fmla="*/ 0 60000 65536"/>
                      <a:gd name="T16" fmla="*/ 0 60000 65536"/>
                      <a:gd name="T17" fmla="*/ 0 60000 65536"/>
                      <a:gd name="T18" fmla="*/ 0 w 174"/>
                      <a:gd name="T19" fmla="*/ 0 h 97"/>
                      <a:gd name="T20" fmla="*/ 174 w 174"/>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74" h="97">
                        <a:moveTo>
                          <a:pt x="174" y="64"/>
                        </a:moveTo>
                        <a:cubicBezTo>
                          <a:pt x="165" y="26"/>
                          <a:pt x="129" y="0"/>
                          <a:pt x="88" y="0"/>
                        </a:cubicBezTo>
                        <a:cubicBezTo>
                          <a:pt x="40" y="0"/>
                          <a:pt x="1" y="36"/>
                          <a:pt x="1" y="82"/>
                        </a:cubicBezTo>
                        <a:cubicBezTo>
                          <a:pt x="0" y="87"/>
                          <a:pt x="1" y="92"/>
                          <a:pt x="2" y="97"/>
                        </a:cubicBezTo>
                        <a:lnTo>
                          <a:pt x="88" y="82"/>
                        </a:lnTo>
                        <a:lnTo>
                          <a:pt x="174" y="64"/>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72"/>
                  <p:cNvSpPr>
                    <a:spLocks/>
                  </p:cNvSpPr>
                  <p:nvPr/>
                </p:nvSpPr>
                <p:spPr bwMode="auto">
                  <a:xfrm>
                    <a:off x="4064" y="3161"/>
                    <a:ext cx="88" cy="87"/>
                  </a:xfrm>
                  <a:custGeom>
                    <a:avLst/>
                    <a:gdLst>
                      <a:gd name="T0" fmla="*/ 46 w 88"/>
                      <a:gd name="T1" fmla="*/ 0 h 87"/>
                      <a:gd name="T2" fmla="*/ 1 w 88"/>
                      <a:gd name="T3" fmla="*/ 71 h 87"/>
                      <a:gd name="T4" fmla="*/ 2 w 88"/>
                      <a:gd name="T5" fmla="*/ 87 h 87"/>
                      <a:gd name="T6" fmla="*/ 88 w 88"/>
                      <a:gd name="T7" fmla="*/ 72 h 87"/>
                      <a:gd name="T8" fmla="*/ 46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6" y="0"/>
                        </a:moveTo>
                        <a:cubicBezTo>
                          <a:pt x="18" y="14"/>
                          <a:pt x="1" y="42"/>
                          <a:pt x="1" y="71"/>
                        </a:cubicBezTo>
                        <a:cubicBezTo>
                          <a:pt x="0" y="77"/>
                          <a:pt x="1" y="82"/>
                          <a:pt x="2" y="87"/>
                        </a:cubicBezTo>
                        <a:lnTo>
                          <a:pt x="88" y="72"/>
                        </a:lnTo>
                        <a:lnTo>
                          <a:pt x="46"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85" name="Arc 73"/>
                <p:cNvSpPr>
                  <a:spLocks/>
                </p:cNvSpPr>
                <p:nvPr/>
              </p:nvSpPr>
              <p:spPr bwMode="auto">
                <a:xfrm>
                  <a:off x="4066" y="3151"/>
                  <a:ext cx="173" cy="98"/>
                </a:xfrm>
                <a:custGeom>
                  <a:avLst/>
                  <a:gdLst>
                    <a:gd name="T0" fmla="*/ 0 w 42657"/>
                    <a:gd name="T1" fmla="*/ 0 h 25854"/>
                    <a:gd name="T2" fmla="*/ 0 w 42657"/>
                    <a:gd name="T3" fmla="*/ 0 h 25854"/>
                    <a:gd name="T4" fmla="*/ 0 w 42657"/>
                    <a:gd name="T5" fmla="*/ 0 h 25854"/>
                    <a:gd name="T6" fmla="*/ 0 60000 65536"/>
                    <a:gd name="T7" fmla="*/ 0 60000 65536"/>
                    <a:gd name="T8" fmla="*/ 0 60000 65536"/>
                    <a:gd name="T9" fmla="*/ 0 w 42657"/>
                    <a:gd name="T10" fmla="*/ 0 h 25854"/>
                    <a:gd name="T11" fmla="*/ 42657 w 42657"/>
                    <a:gd name="T12" fmla="*/ 25854 h 25854"/>
                  </a:gdLst>
                  <a:ahLst/>
                  <a:cxnLst>
                    <a:cxn ang="T6">
                      <a:pos x="T0" y="T1"/>
                    </a:cxn>
                    <a:cxn ang="T7">
                      <a:pos x="T2" y="T3"/>
                    </a:cxn>
                    <a:cxn ang="T8">
                      <a:pos x="T4" y="T5"/>
                    </a:cxn>
                  </a:cxnLst>
                  <a:rect l="T9" t="T10" r="T11" b="T12"/>
                  <a:pathLst>
                    <a:path w="42657" h="25854" fill="none" extrusionOk="0">
                      <a:moveTo>
                        <a:pt x="423" y="25853"/>
                      </a:moveTo>
                      <a:cubicBezTo>
                        <a:pt x="141" y="24453"/>
                        <a:pt x="0" y="23028"/>
                        <a:pt x="0" y="21600"/>
                      </a:cubicBezTo>
                      <a:cubicBezTo>
                        <a:pt x="0" y="9670"/>
                        <a:pt x="9670" y="0"/>
                        <a:pt x="21600" y="0"/>
                      </a:cubicBezTo>
                      <a:cubicBezTo>
                        <a:pt x="31674" y="-1"/>
                        <a:pt x="40410" y="6964"/>
                        <a:pt x="42656" y="16785"/>
                      </a:cubicBezTo>
                    </a:path>
                    <a:path w="42657" h="25854" stroke="0" extrusionOk="0">
                      <a:moveTo>
                        <a:pt x="423" y="25853"/>
                      </a:moveTo>
                      <a:cubicBezTo>
                        <a:pt x="141" y="24453"/>
                        <a:pt x="0" y="23028"/>
                        <a:pt x="0" y="21600"/>
                      </a:cubicBezTo>
                      <a:cubicBezTo>
                        <a:pt x="0" y="9670"/>
                        <a:pt x="9670" y="0"/>
                        <a:pt x="21600" y="0"/>
                      </a:cubicBezTo>
                      <a:cubicBezTo>
                        <a:pt x="31674" y="-1"/>
                        <a:pt x="40410" y="6964"/>
                        <a:pt x="42656" y="16785"/>
                      </a:cubicBezTo>
                      <a:lnTo>
                        <a:pt x="21600" y="21600"/>
                      </a:lnTo>
                      <a:lnTo>
                        <a:pt x="423" y="25853"/>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74"/>
                <p:cNvSpPr>
                  <a:spLocks/>
                </p:cNvSpPr>
                <p:nvPr/>
              </p:nvSpPr>
              <p:spPr bwMode="auto">
                <a:xfrm>
                  <a:off x="4073" y="3166"/>
                  <a:ext cx="173" cy="101"/>
                </a:xfrm>
                <a:custGeom>
                  <a:avLst/>
                  <a:gdLst>
                    <a:gd name="T0" fmla="*/ 173 w 173"/>
                    <a:gd name="T1" fmla="*/ 60 h 101"/>
                    <a:gd name="T2" fmla="*/ 88 w 173"/>
                    <a:gd name="T3" fmla="*/ 0 h 101"/>
                    <a:gd name="T4" fmla="*/ 1 w 173"/>
                    <a:gd name="T5" fmla="*/ 82 h 101"/>
                    <a:gd name="T6" fmla="*/ 3 w 173"/>
                    <a:gd name="T7" fmla="*/ 101 h 101"/>
                    <a:gd name="T8" fmla="*/ 88 w 173"/>
                    <a:gd name="T9" fmla="*/ 82 h 101"/>
                    <a:gd name="T10" fmla="*/ 173 w 173"/>
                    <a:gd name="T11" fmla="*/ 60 h 101"/>
                    <a:gd name="T12" fmla="*/ 0 60000 65536"/>
                    <a:gd name="T13" fmla="*/ 0 60000 65536"/>
                    <a:gd name="T14" fmla="*/ 0 60000 65536"/>
                    <a:gd name="T15" fmla="*/ 0 60000 65536"/>
                    <a:gd name="T16" fmla="*/ 0 60000 65536"/>
                    <a:gd name="T17" fmla="*/ 0 60000 65536"/>
                    <a:gd name="T18" fmla="*/ 0 w 173"/>
                    <a:gd name="T19" fmla="*/ 0 h 101"/>
                    <a:gd name="T20" fmla="*/ 173 w 173"/>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73" h="101">
                      <a:moveTo>
                        <a:pt x="173" y="60"/>
                      </a:moveTo>
                      <a:cubicBezTo>
                        <a:pt x="162" y="24"/>
                        <a:pt x="128" y="0"/>
                        <a:pt x="88" y="0"/>
                      </a:cubicBezTo>
                      <a:cubicBezTo>
                        <a:pt x="40" y="0"/>
                        <a:pt x="1" y="36"/>
                        <a:pt x="1" y="82"/>
                      </a:cubicBezTo>
                      <a:cubicBezTo>
                        <a:pt x="0" y="88"/>
                        <a:pt x="1" y="95"/>
                        <a:pt x="3" y="101"/>
                      </a:cubicBezTo>
                      <a:lnTo>
                        <a:pt x="88" y="82"/>
                      </a:lnTo>
                      <a:lnTo>
                        <a:pt x="173" y="6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82" name="Freeform 75"/>
              <p:cNvSpPr>
                <a:spLocks/>
              </p:cNvSpPr>
              <p:nvPr/>
            </p:nvSpPr>
            <p:spPr bwMode="auto">
              <a:xfrm>
                <a:off x="4070" y="3170"/>
                <a:ext cx="348" cy="597"/>
              </a:xfrm>
              <a:custGeom>
                <a:avLst/>
                <a:gdLst>
                  <a:gd name="T0" fmla="*/ 44 w 348"/>
                  <a:gd name="T1" fmla="*/ 0 h 597"/>
                  <a:gd name="T2" fmla="*/ 31 w 348"/>
                  <a:gd name="T3" fmla="*/ 8 h 597"/>
                  <a:gd name="T4" fmla="*/ 21 w 348"/>
                  <a:gd name="T5" fmla="*/ 16 h 597"/>
                  <a:gd name="T6" fmla="*/ 12 w 348"/>
                  <a:gd name="T7" fmla="*/ 26 h 597"/>
                  <a:gd name="T8" fmla="*/ 8 w 348"/>
                  <a:gd name="T9" fmla="*/ 36 h 597"/>
                  <a:gd name="T10" fmla="*/ 4 w 348"/>
                  <a:gd name="T11" fmla="*/ 47 h 597"/>
                  <a:gd name="T12" fmla="*/ 1 w 348"/>
                  <a:gd name="T13" fmla="*/ 58 h 597"/>
                  <a:gd name="T14" fmla="*/ 0 w 348"/>
                  <a:gd name="T15" fmla="*/ 71 h 597"/>
                  <a:gd name="T16" fmla="*/ 0 w 348"/>
                  <a:gd name="T17" fmla="*/ 86 h 597"/>
                  <a:gd name="T18" fmla="*/ 270 w 348"/>
                  <a:gd name="T19" fmla="*/ 597 h 597"/>
                  <a:gd name="T20" fmla="*/ 348 w 348"/>
                  <a:gd name="T21" fmla="*/ 543 h 597"/>
                  <a:gd name="T22" fmla="*/ 44 w 348"/>
                  <a:gd name="T23" fmla="*/ 0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8"/>
                  <a:gd name="T37" fmla="*/ 0 h 597"/>
                  <a:gd name="T38" fmla="*/ 348 w 348"/>
                  <a:gd name="T39" fmla="*/ 597 h 5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8" h="597">
                    <a:moveTo>
                      <a:pt x="44" y="0"/>
                    </a:moveTo>
                    <a:lnTo>
                      <a:pt x="31" y="8"/>
                    </a:lnTo>
                    <a:lnTo>
                      <a:pt x="21" y="16"/>
                    </a:lnTo>
                    <a:lnTo>
                      <a:pt x="12" y="26"/>
                    </a:lnTo>
                    <a:lnTo>
                      <a:pt x="8" y="36"/>
                    </a:lnTo>
                    <a:lnTo>
                      <a:pt x="4" y="47"/>
                    </a:lnTo>
                    <a:lnTo>
                      <a:pt x="1" y="58"/>
                    </a:lnTo>
                    <a:lnTo>
                      <a:pt x="0" y="71"/>
                    </a:lnTo>
                    <a:lnTo>
                      <a:pt x="0" y="86"/>
                    </a:lnTo>
                    <a:lnTo>
                      <a:pt x="270" y="597"/>
                    </a:lnTo>
                    <a:lnTo>
                      <a:pt x="348" y="543"/>
                    </a:lnTo>
                    <a:lnTo>
                      <a:pt x="44" y="0"/>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Oval 76"/>
              <p:cNvSpPr>
                <a:spLocks noChangeArrowheads="1"/>
              </p:cNvSpPr>
              <p:nvPr/>
            </p:nvSpPr>
            <p:spPr bwMode="auto">
              <a:xfrm>
                <a:off x="4344" y="3665"/>
                <a:ext cx="190" cy="183"/>
              </a:xfrm>
              <a:prstGeom prst="ellipse">
                <a:avLst/>
              </a:prstGeom>
              <a:solidFill>
                <a:srgbClr val="7F5F3F"/>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0" i="0" u="none" strike="noStrike" kern="0" cap="none" spc="0" normalizeH="0" baseline="0" noProof="0">
                  <a:ln>
                    <a:noFill/>
                  </a:ln>
                  <a:solidFill>
                    <a:sysClr val="windowText" lastClr="000000"/>
                  </a:solidFill>
                  <a:effectLst/>
                  <a:uLnTx/>
                  <a:uFillTx/>
                </a:endParaRPr>
              </a:p>
            </p:txBody>
          </p:sp>
        </p:grpSp>
      </p:grpSp>
      <p:grpSp>
        <p:nvGrpSpPr>
          <p:cNvPr id="119" name="Group 15"/>
          <p:cNvGrpSpPr>
            <a:grpSpLocks/>
          </p:cNvGrpSpPr>
          <p:nvPr/>
        </p:nvGrpSpPr>
        <p:grpSpPr bwMode="auto">
          <a:xfrm>
            <a:off x="971550" y="1341438"/>
            <a:ext cx="6985000" cy="590550"/>
            <a:chOff x="2699" y="527"/>
            <a:chExt cx="2766" cy="362"/>
          </a:xfrm>
        </p:grpSpPr>
        <p:grpSp>
          <p:nvGrpSpPr>
            <p:cNvPr id="120" name="Group 16"/>
            <p:cNvGrpSpPr>
              <a:grpSpLocks/>
            </p:cNvGrpSpPr>
            <p:nvPr/>
          </p:nvGrpSpPr>
          <p:grpSpPr bwMode="auto">
            <a:xfrm>
              <a:off x="2699" y="527"/>
              <a:ext cx="2766" cy="362"/>
              <a:chOff x="2925" y="1480"/>
              <a:chExt cx="2540" cy="362"/>
            </a:xfrm>
          </p:grpSpPr>
          <p:sp>
            <p:nvSpPr>
              <p:cNvPr id="122" name="Rectangle 17"/>
              <p:cNvSpPr>
                <a:spLocks noChangeArrowheads="1"/>
              </p:cNvSpPr>
              <p:nvPr/>
            </p:nvSpPr>
            <p:spPr bwMode="auto">
              <a:xfrm>
                <a:off x="2925" y="1480"/>
                <a:ext cx="2540" cy="362"/>
              </a:xfrm>
              <a:prstGeom prst="rect">
                <a:avLst/>
              </a:prstGeom>
              <a:gradFill rotWithShape="1">
                <a:gsLst>
                  <a:gs pos="0">
                    <a:srgbClr val="0066FF"/>
                  </a:gs>
                  <a:gs pos="100000">
                    <a:srgbClr val="FFFFFF"/>
                  </a:gs>
                </a:gsLst>
                <a:lin ang="5400000" scaled="1"/>
              </a:gradFill>
              <a:ln w="9525">
                <a:solidFill>
                  <a:srgbClr val="000066">
                    <a:lumMod val="60000"/>
                    <a:lumOff val="40000"/>
                  </a:srgbClr>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0" i="0" u="none" strike="noStrike" kern="0" cap="none" spc="0" normalizeH="0" baseline="0" noProof="0">
                  <a:ln>
                    <a:noFill/>
                  </a:ln>
                  <a:solidFill>
                    <a:sysClr val="windowText" lastClr="000000"/>
                  </a:solidFill>
                  <a:effectLst/>
                  <a:uLnTx/>
                  <a:uFillTx/>
                  <a:ea typeface="宋体" charset="-122"/>
                </a:endParaRPr>
              </a:p>
            </p:txBody>
          </p:sp>
          <p:sp>
            <p:nvSpPr>
              <p:cNvPr id="123" name="Rectangle 18"/>
              <p:cNvSpPr>
                <a:spLocks noChangeArrowheads="1"/>
              </p:cNvSpPr>
              <p:nvPr/>
            </p:nvSpPr>
            <p:spPr bwMode="auto">
              <a:xfrm>
                <a:off x="3016" y="1752"/>
                <a:ext cx="2313" cy="46"/>
              </a:xfrm>
              <a:prstGeom prst="rect">
                <a:avLst/>
              </a:prstGeom>
              <a:gradFill rotWithShape="1">
                <a:gsLst>
                  <a:gs pos="0">
                    <a:srgbClr val="0066FF"/>
                  </a:gs>
                  <a:gs pos="100000">
                    <a:srgbClr val="FFFFFF"/>
                  </a:gs>
                </a:gsLst>
                <a:lin ang="5400000" scaled="1"/>
              </a:gradFill>
              <a:ln w="9525">
                <a:solidFill>
                  <a:srgbClr val="000066">
                    <a:lumMod val="60000"/>
                    <a:lumOff val="40000"/>
                  </a:srgbClr>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0" i="0" u="none" strike="noStrike" kern="0" cap="none" spc="0" normalizeH="0" baseline="0" noProof="0">
                  <a:ln>
                    <a:noFill/>
                  </a:ln>
                  <a:solidFill>
                    <a:sysClr val="windowText" lastClr="000000"/>
                  </a:solidFill>
                  <a:effectLst/>
                  <a:uLnTx/>
                  <a:uFillTx/>
                  <a:ea typeface="宋体" charset="-122"/>
                </a:endParaRPr>
              </a:p>
            </p:txBody>
          </p:sp>
        </p:grpSp>
        <p:sp>
          <p:nvSpPr>
            <p:cNvPr id="121" name="AutoShape 19"/>
            <p:cNvSpPr>
              <a:spLocks noChangeArrowheads="1"/>
            </p:cNvSpPr>
            <p:nvPr/>
          </p:nvSpPr>
          <p:spPr bwMode="auto">
            <a:xfrm flipV="1">
              <a:off x="2744" y="618"/>
              <a:ext cx="136" cy="127"/>
            </a:xfrm>
            <a:prstGeom prst="triangle">
              <a:avLst>
                <a:gd name="adj" fmla="val 50000"/>
              </a:avLst>
            </a:prstGeom>
            <a:gradFill rotWithShape="1">
              <a:gsLst>
                <a:gs pos="0">
                  <a:srgbClr val="0066FF"/>
                </a:gs>
                <a:gs pos="100000">
                  <a:srgbClr val="FFFFFF"/>
                </a:gs>
              </a:gsLst>
              <a:lin ang="5400000" scaled="1"/>
            </a:gradFill>
            <a:ln w="9525">
              <a:solidFill>
                <a:srgbClr val="000066">
                  <a:lumMod val="60000"/>
                  <a:lumOff val="40000"/>
                </a:srgbClr>
              </a:solidFill>
              <a:miter lim="800000"/>
              <a:headEnd/>
              <a:tailEnd/>
            </a:ln>
          </p:spPr>
          <p:txBody>
            <a:bodyPr rot="10800000"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0" i="0" u="none" strike="noStrike" kern="0" cap="none" spc="0" normalizeH="0" baseline="0" noProof="0">
                <a:ln>
                  <a:noFill/>
                </a:ln>
                <a:solidFill>
                  <a:sysClr val="windowText" lastClr="000000"/>
                </a:solidFill>
                <a:effectLst/>
                <a:uLnTx/>
                <a:uFillTx/>
                <a:ea typeface="宋体" charset="-122"/>
              </a:endParaRPr>
            </a:p>
          </p:txBody>
        </p:sp>
      </p:grpSp>
    </p:spTree>
    <p:extLst>
      <p:ext uri="{BB962C8B-B14F-4D97-AF65-F5344CB8AC3E}">
        <p14:creationId xmlns:p14="http://schemas.microsoft.com/office/powerpoint/2010/main" xmlns="" val="23838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20</a:t>
            </a:fld>
            <a:endParaRPr lang="en-US" altLang="zh-CN" dirty="0"/>
          </a:p>
        </p:txBody>
      </p:sp>
      <p:sp>
        <p:nvSpPr>
          <p:cNvPr id="7" name="内容占位符 6"/>
          <p:cNvSpPr>
            <a:spLocks noGrp="1"/>
          </p:cNvSpPr>
          <p:nvPr>
            <p:ph idx="1"/>
          </p:nvPr>
        </p:nvSpPr>
        <p:spPr/>
        <p:txBody>
          <a:bodyPr/>
          <a:lstStyle/>
          <a:p>
            <a:r>
              <a:rPr lang="en-US" altLang="zh-CN" sz="2000" dirty="0" smtClean="0"/>
              <a:t>ITU-T X.1241 (2008): </a:t>
            </a:r>
            <a:r>
              <a:rPr lang="en-US" altLang="zh-CN" sz="2000" dirty="0"/>
              <a:t>Technical framework for countering email spam</a:t>
            </a:r>
            <a:endParaRPr lang="en-US" altLang="zh-CN" sz="2000" dirty="0" smtClean="0"/>
          </a:p>
          <a:p>
            <a:endParaRPr lang="en-US" altLang="zh-CN" sz="2000" dirty="0"/>
          </a:p>
        </p:txBody>
      </p:sp>
      <p:sp>
        <p:nvSpPr>
          <p:cNvPr id="3" name="圆角矩形 2"/>
          <p:cNvSpPr/>
          <p:nvPr/>
        </p:nvSpPr>
        <p:spPr bwMode="auto">
          <a:xfrm>
            <a:off x="3275856" y="1988840"/>
            <a:ext cx="1944216" cy="432048"/>
          </a:xfrm>
          <a:prstGeom prst="roundRect">
            <a:avLst/>
          </a:prstGeom>
          <a:gradFill rotWithShape="1">
            <a:gsLst>
              <a:gs pos="0">
                <a:schemeClr val="bg2">
                  <a:lumMod val="60000"/>
                  <a:lumOff val="40000"/>
                </a:schemeClr>
              </a:gs>
              <a:gs pos="100000">
                <a:schemeClr val="bg2">
                  <a:lumMod val="20000"/>
                  <a:lumOff val="80000"/>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smtClean="0">
                <a:solidFill>
                  <a:schemeClr val="bg1"/>
                </a:solidFill>
              </a:rPr>
              <a:t>Anti-spam processing </a:t>
            </a:r>
            <a:r>
              <a:rPr lang="en-US" altLang="zh-CN" sz="1200" b="1" dirty="0">
                <a:solidFill>
                  <a:schemeClr val="bg1"/>
                </a:solidFill>
              </a:rPr>
              <a:t>entity</a:t>
            </a:r>
            <a:endParaRPr lang="zh-CN" altLang="en-US" sz="1200" b="1" dirty="0">
              <a:solidFill>
                <a:schemeClr val="bg1"/>
              </a:solidFill>
            </a:endParaRPr>
          </a:p>
        </p:txBody>
      </p:sp>
      <p:sp>
        <p:nvSpPr>
          <p:cNvPr id="9" name="圆角矩形 8"/>
          <p:cNvSpPr/>
          <p:nvPr/>
        </p:nvSpPr>
        <p:spPr bwMode="auto">
          <a:xfrm>
            <a:off x="1907704" y="3140968"/>
            <a:ext cx="2160240" cy="432048"/>
          </a:xfrm>
          <a:prstGeom prst="roundRect">
            <a:avLst/>
          </a:prstGeom>
          <a:gradFill rotWithShape="1">
            <a:gsLst>
              <a:gs pos="0">
                <a:schemeClr val="bg2">
                  <a:lumMod val="60000"/>
                  <a:lumOff val="40000"/>
                </a:schemeClr>
              </a:gs>
              <a:gs pos="100000">
                <a:schemeClr val="bg2">
                  <a:lumMod val="20000"/>
                  <a:lumOff val="80000"/>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smtClean="0">
                <a:solidFill>
                  <a:schemeClr val="bg1"/>
                </a:solidFill>
              </a:rPr>
              <a:t>Anti-spam processing sub-entity</a:t>
            </a:r>
            <a:endParaRPr lang="zh-CN" altLang="en-US" sz="1200" b="1" dirty="0">
              <a:solidFill>
                <a:schemeClr val="bg1"/>
              </a:solidFill>
            </a:endParaRPr>
          </a:p>
        </p:txBody>
      </p:sp>
      <p:sp>
        <p:nvSpPr>
          <p:cNvPr id="10" name="圆角矩形 9"/>
          <p:cNvSpPr/>
          <p:nvPr/>
        </p:nvSpPr>
        <p:spPr bwMode="auto">
          <a:xfrm>
            <a:off x="4499992" y="3140968"/>
            <a:ext cx="2160240" cy="432048"/>
          </a:xfrm>
          <a:prstGeom prst="roundRect">
            <a:avLst/>
          </a:prstGeom>
          <a:gradFill rotWithShape="1">
            <a:gsLst>
              <a:gs pos="0">
                <a:schemeClr val="bg2">
                  <a:lumMod val="60000"/>
                  <a:lumOff val="40000"/>
                </a:schemeClr>
              </a:gs>
              <a:gs pos="100000">
                <a:schemeClr val="bg2">
                  <a:lumMod val="20000"/>
                  <a:lumOff val="80000"/>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smtClean="0">
                <a:solidFill>
                  <a:schemeClr val="bg1"/>
                </a:solidFill>
              </a:rPr>
              <a:t>Anti-spam processing sub-entity</a:t>
            </a:r>
            <a:endParaRPr lang="zh-CN" altLang="en-US" sz="1200" b="1" dirty="0">
              <a:solidFill>
                <a:schemeClr val="bg1"/>
              </a:solidFill>
            </a:endParaRPr>
          </a:p>
        </p:txBody>
      </p:sp>
      <p:sp>
        <p:nvSpPr>
          <p:cNvPr id="11" name="圆角矩形 10"/>
          <p:cNvSpPr/>
          <p:nvPr/>
        </p:nvSpPr>
        <p:spPr bwMode="auto">
          <a:xfrm>
            <a:off x="1907704" y="4365104"/>
            <a:ext cx="2160240" cy="432048"/>
          </a:xfrm>
          <a:prstGeom prst="roundRect">
            <a:avLst/>
          </a:prstGeom>
          <a:gradFill rotWithShape="1">
            <a:gsLst>
              <a:gs pos="0">
                <a:schemeClr val="bg2">
                  <a:lumMod val="60000"/>
                  <a:lumOff val="40000"/>
                </a:schemeClr>
              </a:gs>
              <a:gs pos="100000">
                <a:schemeClr val="bg2">
                  <a:lumMod val="20000"/>
                  <a:lumOff val="80000"/>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Email Server</a:t>
            </a:r>
            <a:endParaRPr lang="zh-CN" altLang="en-US" sz="1200" b="1" dirty="0">
              <a:solidFill>
                <a:schemeClr val="bg1"/>
              </a:solidFill>
            </a:endParaRPr>
          </a:p>
        </p:txBody>
      </p:sp>
      <p:sp>
        <p:nvSpPr>
          <p:cNvPr id="12" name="圆角矩形 11"/>
          <p:cNvSpPr/>
          <p:nvPr/>
        </p:nvSpPr>
        <p:spPr bwMode="auto">
          <a:xfrm>
            <a:off x="4499992" y="4365104"/>
            <a:ext cx="2160240" cy="432048"/>
          </a:xfrm>
          <a:prstGeom prst="roundRect">
            <a:avLst/>
          </a:prstGeom>
          <a:gradFill rotWithShape="1">
            <a:gsLst>
              <a:gs pos="0">
                <a:schemeClr val="bg2">
                  <a:lumMod val="60000"/>
                  <a:lumOff val="40000"/>
                </a:schemeClr>
              </a:gs>
              <a:gs pos="100000">
                <a:schemeClr val="bg2">
                  <a:lumMod val="20000"/>
                  <a:lumOff val="80000"/>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Email Server</a:t>
            </a:r>
            <a:endParaRPr lang="zh-CN" altLang="en-US" sz="1200" b="1" dirty="0">
              <a:solidFill>
                <a:schemeClr val="bg1"/>
              </a:solidFill>
            </a:endParaRPr>
          </a:p>
        </p:txBody>
      </p:sp>
      <p:sp>
        <p:nvSpPr>
          <p:cNvPr id="13" name="圆角矩形 12"/>
          <p:cNvSpPr/>
          <p:nvPr/>
        </p:nvSpPr>
        <p:spPr bwMode="auto">
          <a:xfrm>
            <a:off x="1907704" y="5589240"/>
            <a:ext cx="2160240" cy="432048"/>
          </a:xfrm>
          <a:prstGeom prst="roundRect">
            <a:avLst/>
          </a:prstGeom>
          <a:gradFill rotWithShape="1">
            <a:gsLst>
              <a:gs pos="0">
                <a:schemeClr val="bg2">
                  <a:lumMod val="60000"/>
                  <a:lumOff val="40000"/>
                </a:schemeClr>
              </a:gs>
              <a:gs pos="100000">
                <a:schemeClr val="bg2">
                  <a:lumMod val="20000"/>
                  <a:lumOff val="80000"/>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Email Client</a:t>
            </a:r>
            <a:endParaRPr lang="zh-CN" altLang="en-US" sz="1200" b="1" dirty="0">
              <a:solidFill>
                <a:schemeClr val="bg1"/>
              </a:solidFill>
            </a:endParaRPr>
          </a:p>
        </p:txBody>
      </p:sp>
      <p:sp>
        <p:nvSpPr>
          <p:cNvPr id="14" name="圆角矩形 13"/>
          <p:cNvSpPr/>
          <p:nvPr/>
        </p:nvSpPr>
        <p:spPr bwMode="auto">
          <a:xfrm>
            <a:off x="4499992" y="5589240"/>
            <a:ext cx="2160240" cy="432048"/>
          </a:xfrm>
          <a:prstGeom prst="roundRect">
            <a:avLst/>
          </a:prstGeom>
          <a:gradFill rotWithShape="1">
            <a:gsLst>
              <a:gs pos="0">
                <a:schemeClr val="bg2">
                  <a:lumMod val="60000"/>
                  <a:lumOff val="40000"/>
                </a:schemeClr>
              </a:gs>
              <a:gs pos="100000">
                <a:schemeClr val="bg2">
                  <a:lumMod val="20000"/>
                  <a:lumOff val="80000"/>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Email Client</a:t>
            </a:r>
            <a:endParaRPr lang="zh-CN" altLang="en-US" sz="1200" b="1" dirty="0">
              <a:solidFill>
                <a:schemeClr val="bg1"/>
              </a:solidFill>
            </a:endParaRPr>
          </a:p>
        </p:txBody>
      </p:sp>
      <p:cxnSp>
        <p:nvCxnSpPr>
          <p:cNvPr id="15" name="直接箭头连接符 14"/>
          <p:cNvCxnSpPr>
            <a:stCxn id="9" idx="0"/>
            <a:endCxn id="3" idx="2"/>
          </p:cNvCxnSpPr>
          <p:nvPr/>
        </p:nvCxnSpPr>
        <p:spPr bwMode="auto">
          <a:xfrm flipV="1">
            <a:off x="2987824" y="2420888"/>
            <a:ext cx="1260140" cy="72008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7" name="直接箭头连接符 16"/>
          <p:cNvCxnSpPr>
            <a:stCxn id="10" idx="0"/>
            <a:endCxn id="3" idx="2"/>
          </p:cNvCxnSpPr>
          <p:nvPr/>
        </p:nvCxnSpPr>
        <p:spPr bwMode="auto">
          <a:xfrm flipH="1" flipV="1">
            <a:off x="4247964" y="2420888"/>
            <a:ext cx="1332148" cy="72008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8" name="直接箭头连接符 17"/>
          <p:cNvCxnSpPr>
            <a:stCxn id="11" idx="0"/>
            <a:endCxn id="9" idx="2"/>
          </p:cNvCxnSpPr>
          <p:nvPr/>
        </p:nvCxnSpPr>
        <p:spPr bwMode="auto">
          <a:xfrm flipV="1">
            <a:off x="2987824" y="3573016"/>
            <a:ext cx="0" cy="7920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1" name="直接箭头连接符 20"/>
          <p:cNvCxnSpPr>
            <a:stCxn id="12" idx="0"/>
            <a:endCxn id="10" idx="2"/>
          </p:cNvCxnSpPr>
          <p:nvPr/>
        </p:nvCxnSpPr>
        <p:spPr bwMode="auto">
          <a:xfrm flipV="1">
            <a:off x="5580112" y="3573016"/>
            <a:ext cx="0" cy="7920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4" name="直接箭头连接符 23"/>
          <p:cNvCxnSpPr>
            <a:stCxn id="13" idx="0"/>
            <a:endCxn id="11" idx="2"/>
          </p:cNvCxnSpPr>
          <p:nvPr/>
        </p:nvCxnSpPr>
        <p:spPr bwMode="auto">
          <a:xfrm flipV="1">
            <a:off x="2987824" y="4797152"/>
            <a:ext cx="0" cy="7920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7" name="直接箭头连接符 26"/>
          <p:cNvCxnSpPr>
            <a:stCxn id="14" idx="0"/>
            <a:endCxn id="12" idx="2"/>
          </p:cNvCxnSpPr>
          <p:nvPr/>
        </p:nvCxnSpPr>
        <p:spPr bwMode="auto">
          <a:xfrm flipV="1">
            <a:off x="5580112" y="4797152"/>
            <a:ext cx="0" cy="7920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0" name="直接箭头连接符 29"/>
          <p:cNvCxnSpPr>
            <a:stCxn id="10" idx="1"/>
            <a:endCxn id="9" idx="3"/>
          </p:cNvCxnSpPr>
          <p:nvPr/>
        </p:nvCxnSpPr>
        <p:spPr bwMode="auto">
          <a:xfrm flipH="1">
            <a:off x="4067944" y="3356992"/>
            <a:ext cx="432048"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3" name="直接箭头连接符 32"/>
          <p:cNvCxnSpPr>
            <a:stCxn id="12" idx="1"/>
            <a:endCxn id="11" idx="3"/>
          </p:cNvCxnSpPr>
          <p:nvPr/>
        </p:nvCxnSpPr>
        <p:spPr bwMode="auto">
          <a:xfrm flipH="1">
            <a:off x="4067944" y="4581128"/>
            <a:ext cx="432048"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7" name="肘形连接符 36"/>
          <p:cNvCxnSpPr>
            <a:stCxn id="9" idx="1"/>
            <a:endCxn id="13" idx="1"/>
          </p:cNvCxnSpPr>
          <p:nvPr/>
        </p:nvCxnSpPr>
        <p:spPr bwMode="auto">
          <a:xfrm rot="10800000" flipV="1">
            <a:off x="1907704" y="3356992"/>
            <a:ext cx="12700" cy="2448272"/>
          </a:xfrm>
          <a:prstGeom prst="bentConnector3">
            <a:avLst>
              <a:gd name="adj1" fmla="val 1800000"/>
            </a:avLst>
          </a:prstGeom>
          <a:solidFill>
            <a:schemeClr val="accent1"/>
          </a:solidFill>
          <a:ln w="9525" cap="flat" cmpd="sng" algn="ctr">
            <a:solidFill>
              <a:schemeClr val="tx1"/>
            </a:solidFill>
            <a:prstDash val="solid"/>
            <a:round/>
            <a:headEnd type="arrow"/>
            <a:tailEnd type="arrow"/>
          </a:ln>
          <a:effectLst/>
        </p:spPr>
      </p:cxnSp>
      <p:cxnSp>
        <p:nvCxnSpPr>
          <p:cNvPr id="39" name="肘形连接符 38"/>
          <p:cNvCxnSpPr>
            <a:stCxn id="10" idx="3"/>
            <a:endCxn id="14" idx="3"/>
          </p:cNvCxnSpPr>
          <p:nvPr/>
        </p:nvCxnSpPr>
        <p:spPr bwMode="auto">
          <a:xfrm>
            <a:off x="6660232" y="3356992"/>
            <a:ext cx="12700" cy="2448272"/>
          </a:xfrm>
          <a:prstGeom prst="bentConnector3">
            <a:avLst>
              <a:gd name="adj1" fmla="val 1800000"/>
            </a:avLst>
          </a:prstGeom>
          <a:solidFill>
            <a:schemeClr val="accent1"/>
          </a:solidFill>
          <a:ln w="9525" cap="flat" cmpd="sng" algn="ctr">
            <a:solidFill>
              <a:schemeClr val="tx1"/>
            </a:solidFill>
            <a:prstDash val="solid"/>
            <a:round/>
            <a:headEnd type="arrow"/>
            <a:tailEnd type="arrow"/>
          </a:ln>
          <a:effectLst/>
        </p:spPr>
      </p:cxnSp>
      <p:grpSp>
        <p:nvGrpSpPr>
          <p:cNvPr id="98" name="组合 97"/>
          <p:cNvGrpSpPr/>
          <p:nvPr/>
        </p:nvGrpSpPr>
        <p:grpSpPr>
          <a:xfrm>
            <a:off x="-252536" y="2204864"/>
            <a:ext cx="9484974" cy="3168352"/>
            <a:chOff x="-252536" y="2204864"/>
            <a:chExt cx="9484974" cy="3168352"/>
          </a:xfrm>
        </p:grpSpPr>
        <p:sp>
          <p:nvSpPr>
            <p:cNvPr id="91" name="线形标注 1(带强调线) 90"/>
            <p:cNvSpPr/>
            <p:nvPr/>
          </p:nvSpPr>
          <p:spPr bwMode="auto">
            <a:xfrm>
              <a:off x="6424126" y="2204864"/>
              <a:ext cx="2808312" cy="648072"/>
            </a:xfrm>
            <a:prstGeom prst="accentCallout1">
              <a:avLst>
                <a:gd name="adj1" fmla="val 86231"/>
                <a:gd name="adj2" fmla="val -4558"/>
                <a:gd name="adj3" fmla="val 87962"/>
                <a:gd name="adj4" fmla="val -52019"/>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r>
                <a:rPr lang="en-US" altLang="zh-CN" sz="1200" dirty="0" smtClean="0">
                  <a:solidFill>
                    <a:srgbClr val="FF0000"/>
                  </a:solidFill>
                </a:rPr>
                <a:t>IA: FTP </a:t>
              </a:r>
              <a:r>
                <a:rPr lang="en-US" altLang="zh-CN" sz="1200" dirty="0">
                  <a:solidFill>
                    <a:srgbClr val="FF0000"/>
                  </a:solidFill>
                </a:rPr>
                <a:t>and </a:t>
              </a:r>
              <a:r>
                <a:rPr lang="en-US" altLang="zh-CN" sz="1200" dirty="0" smtClean="0">
                  <a:solidFill>
                    <a:srgbClr val="FF0000"/>
                  </a:solidFill>
                </a:rPr>
                <a:t>HTTP</a:t>
              </a:r>
            </a:p>
            <a:p>
              <a:r>
                <a:rPr lang="en-US" altLang="zh-CN" sz="1200" dirty="0">
                  <a:solidFill>
                    <a:srgbClr val="FF0000"/>
                  </a:solidFill>
                </a:rPr>
                <a:t>Complaint reports </a:t>
              </a:r>
              <a:r>
                <a:rPr lang="en-US" altLang="zh-CN" sz="1200" dirty="0" smtClean="0">
                  <a:solidFill>
                    <a:srgbClr val="FF0000"/>
                  </a:solidFill>
                </a:rPr>
                <a:t>and rules</a:t>
              </a:r>
              <a:endParaRPr kumimoji="0" lang="zh-CN" altLang="en-US" sz="1200" b="0" i="0" u="none" strike="noStrike" cap="none" normalizeH="0" baseline="0" dirty="0" smtClean="0">
                <a:ln>
                  <a:noFill/>
                </a:ln>
                <a:solidFill>
                  <a:srgbClr val="FF0000"/>
                </a:solidFill>
                <a:effectLst/>
              </a:endParaRPr>
            </a:p>
          </p:txBody>
        </p:sp>
        <p:sp>
          <p:nvSpPr>
            <p:cNvPr id="92" name="线形标注 1(带强调线) 91"/>
            <p:cNvSpPr/>
            <p:nvPr/>
          </p:nvSpPr>
          <p:spPr bwMode="auto">
            <a:xfrm>
              <a:off x="7308304" y="3349114"/>
              <a:ext cx="1728193" cy="648072"/>
            </a:xfrm>
            <a:prstGeom prst="accentCallout1">
              <a:avLst>
                <a:gd name="adj1" fmla="val 76007"/>
                <a:gd name="adj2" fmla="val -2965"/>
                <a:gd name="adj3" fmla="val 75693"/>
                <a:gd name="adj4" fmla="val -87479"/>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r>
                <a:rPr lang="en-US" altLang="zh-CN" sz="1200" dirty="0">
                  <a:solidFill>
                    <a:srgbClr val="FF0000"/>
                  </a:solidFill>
                </a:rPr>
                <a:t>IB: FTP and HTTP</a:t>
              </a:r>
            </a:p>
            <a:p>
              <a:r>
                <a:rPr lang="en-US" altLang="zh-CN" sz="1200" dirty="0">
                  <a:solidFill>
                    <a:srgbClr val="FF0000"/>
                  </a:solidFill>
                </a:rPr>
                <a:t>Complaint reports and rules</a:t>
              </a:r>
              <a:endParaRPr lang="zh-CN" altLang="en-US" sz="1200" dirty="0">
                <a:solidFill>
                  <a:srgbClr val="FF0000"/>
                </a:solidFill>
              </a:endParaRPr>
            </a:p>
          </p:txBody>
        </p:sp>
        <p:sp>
          <p:nvSpPr>
            <p:cNvPr id="93" name="线形标注 1(带强调线) 92"/>
            <p:cNvSpPr/>
            <p:nvPr/>
          </p:nvSpPr>
          <p:spPr bwMode="auto">
            <a:xfrm>
              <a:off x="1704381" y="2204864"/>
              <a:ext cx="1211435" cy="648072"/>
            </a:xfrm>
            <a:prstGeom prst="accentCallout1">
              <a:avLst>
                <a:gd name="adj1" fmla="val 61693"/>
                <a:gd name="adj2" fmla="val 108358"/>
                <a:gd name="adj3" fmla="val 92052"/>
                <a:gd name="adj4" fmla="val 153774"/>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algn="r"/>
              <a:r>
                <a:rPr lang="en-US" altLang="zh-CN" sz="1200" dirty="0">
                  <a:solidFill>
                    <a:srgbClr val="FF0000"/>
                  </a:solidFill>
                </a:rPr>
                <a:t>IC: SMTP</a:t>
              </a:r>
            </a:p>
            <a:p>
              <a:pPr algn="r"/>
              <a:r>
                <a:rPr lang="en-US" altLang="zh-CN" sz="1200" dirty="0">
                  <a:solidFill>
                    <a:srgbClr val="FF0000"/>
                  </a:solidFill>
                </a:rPr>
                <a:t>messages</a:t>
              </a:r>
              <a:endParaRPr lang="zh-CN" altLang="en-US" sz="1200" dirty="0">
                <a:solidFill>
                  <a:srgbClr val="FF0000"/>
                </a:solidFill>
              </a:endParaRPr>
            </a:p>
          </p:txBody>
        </p:sp>
        <p:sp>
          <p:nvSpPr>
            <p:cNvPr id="95" name="线形标注 1(带强调线) 94"/>
            <p:cNvSpPr/>
            <p:nvPr/>
          </p:nvSpPr>
          <p:spPr bwMode="auto">
            <a:xfrm>
              <a:off x="7308304" y="4725144"/>
              <a:ext cx="1728193" cy="648072"/>
            </a:xfrm>
            <a:prstGeom prst="accentCallout1">
              <a:avLst>
                <a:gd name="adj1" fmla="val 76007"/>
                <a:gd name="adj2" fmla="val -2965"/>
                <a:gd name="adj3" fmla="val 75693"/>
                <a:gd name="adj4" fmla="val -87479"/>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r>
                <a:rPr lang="en-US" altLang="zh-CN" sz="1200" dirty="0">
                  <a:solidFill>
                    <a:srgbClr val="FF0000"/>
                  </a:solidFill>
                </a:rPr>
                <a:t>ID: POP3, IMAP4</a:t>
              </a:r>
            </a:p>
            <a:p>
              <a:r>
                <a:rPr lang="en-US" altLang="zh-CN" sz="1200" dirty="0">
                  <a:solidFill>
                    <a:srgbClr val="FF0000"/>
                  </a:solidFill>
                </a:rPr>
                <a:t>Emails</a:t>
              </a:r>
              <a:endParaRPr lang="zh-CN" altLang="en-US" sz="1200" dirty="0">
                <a:solidFill>
                  <a:srgbClr val="FF0000"/>
                </a:solidFill>
              </a:endParaRPr>
            </a:p>
          </p:txBody>
        </p:sp>
        <p:sp>
          <p:nvSpPr>
            <p:cNvPr id="97" name="线形标注 1(带强调线) 96"/>
            <p:cNvSpPr/>
            <p:nvPr/>
          </p:nvSpPr>
          <p:spPr bwMode="auto">
            <a:xfrm>
              <a:off x="-252536" y="4149080"/>
              <a:ext cx="1805501" cy="648072"/>
            </a:xfrm>
            <a:prstGeom prst="accentCallout1">
              <a:avLst>
                <a:gd name="adj1" fmla="val 51469"/>
                <a:gd name="adj2" fmla="val 99734"/>
                <a:gd name="adj3" fmla="val 53200"/>
                <a:gd name="adj4" fmla="val 109058"/>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algn="r"/>
              <a:r>
                <a:rPr lang="en-US" altLang="zh-CN" sz="1200" dirty="0">
                  <a:solidFill>
                    <a:srgbClr val="FF0000"/>
                  </a:solidFill>
                </a:rPr>
                <a:t>IE: Web online, phone, email and client Software</a:t>
              </a:r>
            </a:p>
            <a:p>
              <a:pPr algn="r"/>
              <a:r>
                <a:rPr lang="en-US" altLang="zh-CN" sz="1200" dirty="0">
                  <a:solidFill>
                    <a:srgbClr val="FF0000"/>
                  </a:solidFill>
                </a:rPr>
                <a:t>Complaints</a:t>
              </a:r>
              <a:endParaRPr lang="zh-CN" altLang="en-US" sz="1200" dirty="0">
                <a:solidFill>
                  <a:srgbClr val="FF0000"/>
                </a:solidFill>
              </a:endParaRPr>
            </a:p>
          </p:txBody>
        </p:sp>
      </p:grpSp>
    </p:spTree>
    <p:extLst>
      <p:ext uri="{BB962C8B-B14F-4D97-AF65-F5344CB8AC3E}">
        <p14:creationId xmlns:p14="http://schemas.microsoft.com/office/powerpoint/2010/main" xmlns="" val="12260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21</a:t>
            </a:fld>
            <a:endParaRPr lang="en-US" altLang="zh-CN" dirty="0"/>
          </a:p>
        </p:txBody>
      </p:sp>
      <p:sp>
        <p:nvSpPr>
          <p:cNvPr id="7" name="内容占位符 6"/>
          <p:cNvSpPr>
            <a:spLocks noGrp="1"/>
          </p:cNvSpPr>
          <p:nvPr>
            <p:ph idx="1"/>
          </p:nvPr>
        </p:nvSpPr>
        <p:spPr/>
        <p:txBody>
          <a:bodyPr/>
          <a:lstStyle/>
          <a:p>
            <a:r>
              <a:rPr lang="en-US" altLang="zh-CN" sz="2000" dirty="0" smtClean="0"/>
              <a:t>ITU-T X.1242 (2009): </a:t>
            </a:r>
            <a:r>
              <a:rPr lang="en-US" altLang="zh-CN" sz="2000" dirty="0"/>
              <a:t>Short message service (SMS) spam </a:t>
            </a:r>
            <a:r>
              <a:rPr lang="en-US" altLang="zh-CN" sz="2000" dirty="0" smtClean="0"/>
              <a:t>filtering system </a:t>
            </a:r>
            <a:r>
              <a:rPr lang="en-US" altLang="zh-CN" sz="2000" dirty="0"/>
              <a:t>based on user-specified rules</a:t>
            </a:r>
          </a:p>
          <a:p>
            <a:endParaRPr lang="en-US" altLang="zh-CN" sz="2000" dirty="0" smtClean="0"/>
          </a:p>
          <a:p>
            <a:r>
              <a:rPr lang="en-US" altLang="zh-CN" sz="2000" dirty="0" smtClean="0"/>
              <a:t>Summary</a:t>
            </a:r>
          </a:p>
          <a:p>
            <a:pPr marL="457200" lvl="1" indent="0">
              <a:buNone/>
            </a:pPr>
            <a:r>
              <a:rPr lang="en-US" altLang="zh-CN" sz="2000" dirty="0" smtClean="0"/>
              <a:t>This </a:t>
            </a:r>
            <a:r>
              <a:rPr lang="en-US" altLang="zh-CN" sz="2000" dirty="0"/>
              <a:t>Recommendation</a:t>
            </a:r>
          </a:p>
          <a:p>
            <a:pPr lvl="1"/>
            <a:r>
              <a:rPr lang="en-US" altLang="zh-CN" sz="2000" dirty="0" smtClean="0"/>
              <a:t>describes </a:t>
            </a:r>
            <a:r>
              <a:rPr lang="en-US" altLang="zh-CN" sz="2000" dirty="0"/>
              <a:t>the realization of the SMS spam filtering system based </a:t>
            </a:r>
            <a:r>
              <a:rPr lang="en-US" altLang="zh-CN" sz="2000" dirty="0" smtClean="0"/>
              <a:t>on user-specified </a:t>
            </a:r>
            <a:r>
              <a:rPr lang="en-US" altLang="zh-CN" sz="2000" dirty="0"/>
              <a:t>rules. </a:t>
            </a:r>
            <a:endParaRPr lang="en-US" altLang="zh-CN" sz="2000" dirty="0" smtClean="0"/>
          </a:p>
          <a:p>
            <a:pPr lvl="1"/>
            <a:r>
              <a:rPr lang="en-US" altLang="zh-CN" sz="2000" dirty="0" smtClean="0"/>
              <a:t>defines </a:t>
            </a:r>
            <a:r>
              <a:rPr lang="en-US" altLang="zh-CN" sz="2000" dirty="0"/>
              <a:t>the structure of SMS spam filtering system, SMS spam </a:t>
            </a:r>
            <a:r>
              <a:rPr lang="en-US" altLang="zh-CN" sz="2000" dirty="0" smtClean="0"/>
              <a:t>filtering functions</a:t>
            </a:r>
            <a:r>
              <a:rPr lang="en-US" altLang="zh-CN" sz="2000" dirty="0"/>
              <a:t>, users' service management, communication protocols and basic functional requirements </a:t>
            </a:r>
            <a:r>
              <a:rPr lang="en-US" altLang="zh-CN" sz="2000" dirty="0" smtClean="0"/>
              <a:t>of terminals </a:t>
            </a:r>
            <a:r>
              <a:rPr lang="en-US" altLang="zh-CN" sz="2000" dirty="0"/>
              <a:t>with SMS functions</a:t>
            </a:r>
            <a:r>
              <a:rPr lang="en-US" altLang="zh-CN" sz="2000" dirty="0" smtClean="0"/>
              <a:t>.</a:t>
            </a:r>
            <a:endParaRPr lang="zh-CN" altLang="en-US" sz="2000" dirty="0"/>
          </a:p>
        </p:txBody>
      </p:sp>
    </p:spTree>
    <p:extLst>
      <p:ext uri="{BB962C8B-B14F-4D97-AF65-F5344CB8AC3E}">
        <p14:creationId xmlns:p14="http://schemas.microsoft.com/office/powerpoint/2010/main" xmlns="" val="1781222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22</a:t>
            </a:fld>
            <a:endParaRPr lang="en-US" altLang="zh-CN" dirty="0"/>
          </a:p>
        </p:txBody>
      </p:sp>
      <p:sp>
        <p:nvSpPr>
          <p:cNvPr id="7" name="内容占位符 6"/>
          <p:cNvSpPr>
            <a:spLocks noGrp="1"/>
          </p:cNvSpPr>
          <p:nvPr>
            <p:ph idx="1"/>
          </p:nvPr>
        </p:nvSpPr>
        <p:spPr/>
        <p:txBody>
          <a:bodyPr/>
          <a:lstStyle/>
          <a:p>
            <a:r>
              <a:rPr lang="en-US" altLang="zh-CN" sz="2000" dirty="0"/>
              <a:t>ITU-T </a:t>
            </a:r>
            <a:r>
              <a:rPr lang="en-US" altLang="zh-CN" sz="2000" dirty="0" smtClean="0"/>
              <a:t>X.1242 (2009): </a:t>
            </a:r>
            <a:r>
              <a:rPr lang="en-US" altLang="zh-CN" sz="2000" dirty="0"/>
              <a:t>Short message service (SMS) spam filtering system based on user-specified rules</a:t>
            </a:r>
          </a:p>
        </p:txBody>
      </p:sp>
      <p:grpSp>
        <p:nvGrpSpPr>
          <p:cNvPr id="109" name="组合 108"/>
          <p:cNvGrpSpPr/>
          <p:nvPr/>
        </p:nvGrpSpPr>
        <p:grpSpPr>
          <a:xfrm>
            <a:off x="1116013" y="2492896"/>
            <a:ext cx="6192291" cy="3845421"/>
            <a:chOff x="1116013" y="1203325"/>
            <a:chExt cx="7045325" cy="5207000"/>
          </a:xfrm>
        </p:grpSpPr>
        <p:sp>
          <p:nvSpPr>
            <p:cNvPr id="110" name="AutoShape 21"/>
            <p:cNvSpPr>
              <a:spLocks noChangeArrowheads="1"/>
            </p:cNvSpPr>
            <p:nvPr/>
          </p:nvSpPr>
          <p:spPr bwMode="blackWhite">
            <a:xfrm>
              <a:off x="1547813" y="5949950"/>
              <a:ext cx="6048375" cy="460375"/>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38100">
              <a:solidFill>
                <a:schemeClr val="tx1"/>
              </a:solidFill>
              <a:round/>
              <a:headEnd/>
              <a:tailEnd/>
            </a:ln>
            <a:effectLst/>
          </p:spPr>
          <p:txBody>
            <a:bodyPr wrap="none" anchor="ctr"/>
            <a:lstStyle/>
            <a:p>
              <a:pPr algn="ctr" eaLnBrk="0" hangingPunct="0"/>
              <a:r>
                <a:rPr kumimoji="0" lang="en-US" altLang="zh-CN" sz="1600" b="1">
                  <a:solidFill>
                    <a:schemeClr val="bg1"/>
                  </a:solidFill>
                </a:rPr>
                <a:t>Web/MS/SS Management Platform</a:t>
              </a:r>
            </a:p>
          </p:txBody>
        </p:sp>
        <p:sp>
          <p:nvSpPr>
            <p:cNvPr id="111" name="AutoShape 15"/>
            <p:cNvSpPr>
              <a:spLocks noChangeArrowheads="1"/>
            </p:cNvSpPr>
            <p:nvPr/>
          </p:nvSpPr>
          <p:spPr bwMode="gray">
            <a:xfrm>
              <a:off x="2900363" y="5027613"/>
              <a:ext cx="3327400" cy="633412"/>
            </a:xfrm>
            <a:prstGeom prst="can">
              <a:avLst>
                <a:gd name="adj" fmla="val 25000"/>
              </a:avLst>
            </a:prstGeom>
            <a:gradFill rotWithShape="1">
              <a:gsLst>
                <a:gs pos="0">
                  <a:srgbClr val="CC6600"/>
                </a:gs>
                <a:gs pos="50000">
                  <a:srgbClr val="FF0000"/>
                </a:gs>
                <a:gs pos="100000">
                  <a:srgbClr val="CC6600"/>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defRPr/>
              </a:pPr>
              <a:endParaRPr kumimoji="0" lang="zh-CN" altLang="en-US" sz="1400">
                <a:latin typeface="Arial" charset="0"/>
                <a:ea typeface="DotumChe" pitchFamily="49" charset="-127"/>
              </a:endParaRPr>
            </a:p>
          </p:txBody>
        </p:sp>
        <p:sp>
          <p:nvSpPr>
            <p:cNvPr id="112" name="AutoShape 16"/>
            <p:cNvSpPr>
              <a:spLocks noChangeArrowheads="1"/>
            </p:cNvSpPr>
            <p:nvPr/>
          </p:nvSpPr>
          <p:spPr bwMode="gray">
            <a:xfrm>
              <a:off x="2900363" y="4449763"/>
              <a:ext cx="3327400" cy="649287"/>
            </a:xfrm>
            <a:prstGeom prst="can">
              <a:avLst>
                <a:gd name="adj" fmla="val 25000"/>
              </a:avLst>
            </a:prstGeom>
            <a:gradFill rotWithShape="1">
              <a:gsLst>
                <a:gs pos="0">
                  <a:srgbClr val="CC6600"/>
                </a:gs>
                <a:gs pos="50000">
                  <a:srgbClr val="FF0000"/>
                </a:gs>
                <a:gs pos="100000">
                  <a:srgbClr val="CC66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kumimoji="0" lang="zh-CN" altLang="en-US" sz="1400">
                <a:latin typeface="Arial" charset="0"/>
                <a:ea typeface="DotumChe" pitchFamily="49" charset="-127"/>
              </a:endParaRPr>
            </a:p>
          </p:txBody>
        </p:sp>
        <p:sp>
          <p:nvSpPr>
            <p:cNvPr id="113" name="Text Box 22"/>
            <p:cNvSpPr txBox="1">
              <a:spLocks noChangeArrowheads="1"/>
            </p:cNvSpPr>
            <p:nvPr/>
          </p:nvSpPr>
          <p:spPr bwMode="gray">
            <a:xfrm>
              <a:off x="3414025" y="4659313"/>
              <a:ext cx="2274679" cy="416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r>
                <a:rPr kumimoji="0" lang="en-US" altLang="zh-CN" sz="1400" b="1">
                  <a:solidFill>
                    <a:schemeClr val="bg1"/>
                  </a:solidFill>
                  <a:latin typeface="Times" pitchFamily="18" charset="0"/>
                </a:rPr>
                <a:t>Filtering</a:t>
              </a:r>
              <a:r>
                <a:rPr kumimoji="0" lang="en-US" altLang="zh-CN" sz="1400" b="1">
                  <a:latin typeface="Times" pitchFamily="18" charset="0"/>
                </a:rPr>
                <a:t> </a:t>
              </a:r>
              <a:r>
                <a:rPr kumimoji="0" lang="en-US" altLang="zh-CN" sz="1400" b="1">
                  <a:solidFill>
                    <a:schemeClr val="bg1"/>
                  </a:solidFill>
                  <a:latin typeface="Times" pitchFamily="18" charset="0"/>
                </a:rPr>
                <a:t>rules database</a:t>
              </a:r>
            </a:p>
          </p:txBody>
        </p:sp>
        <p:sp>
          <p:nvSpPr>
            <p:cNvPr id="114" name="Text Box 23"/>
            <p:cNvSpPr txBox="1">
              <a:spLocks noChangeArrowheads="1"/>
            </p:cNvSpPr>
            <p:nvPr/>
          </p:nvSpPr>
          <p:spPr bwMode="gray">
            <a:xfrm>
              <a:off x="3248985" y="5221287"/>
              <a:ext cx="2568243" cy="416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r>
                <a:rPr kumimoji="0" lang="en-US" altLang="zh-CN" sz="1400" b="1">
                  <a:solidFill>
                    <a:schemeClr val="bg1"/>
                  </a:solidFill>
                  <a:latin typeface="Times" pitchFamily="18" charset="0"/>
                </a:rPr>
                <a:t>Filtered messages database</a:t>
              </a:r>
            </a:p>
          </p:txBody>
        </p:sp>
        <p:grpSp>
          <p:nvGrpSpPr>
            <p:cNvPr id="115" name="Group 46"/>
            <p:cNvGrpSpPr>
              <a:grpSpLocks/>
            </p:cNvGrpSpPr>
            <p:nvPr/>
          </p:nvGrpSpPr>
          <p:grpSpPr bwMode="auto">
            <a:xfrm>
              <a:off x="3613150" y="2997200"/>
              <a:ext cx="1822450" cy="1512888"/>
              <a:chOff x="2276" y="1888"/>
              <a:chExt cx="1148" cy="953"/>
            </a:xfrm>
          </p:grpSpPr>
          <p:sp>
            <p:nvSpPr>
              <p:cNvPr id="122" name="AutoShape 5"/>
              <p:cNvSpPr>
                <a:spLocks noChangeArrowheads="1"/>
              </p:cNvSpPr>
              <p:nvPr/>
            </p:nvSpPr>
            <p:spPr bwMode="gray">
              <a:xfrm rot="16200000" flipH="1">
                <a:off x="2254" y="2251"/>
                <a:ext cx="161" cy="117"/>
              </a:xfrm>
              <a:prstGeom prst="upArrow">
                <a:avLst>
                  <a:gd name="adj1" fmla="val 51676"/>
                  <a:gd name="adj2" fmla="val 100000"/>
                </a:avLst>
              </a:prstGeom>
              <a:gradFill rotWithShape="1">
                <a:gsLst>
                  <a:gs pos="0">
                    <a:schemeClr val="tx2"/>
                  </a:gs>
                  <a:gs pos="100000">
                    <a:srgbClr val="FFFFFF"/>
                  </a:gs>
                </a:gsLst>
                <a:lin ang="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wrap="none" anchor="ctr"/>
              <a:lstStyle/>
              <a:p>
                <a:pPr>
                  <a:defRPr/>
                </a:pPr>
                <a:endParaRPr kumimoji="0" lang="zh-CN" altLang="en-US" sz="1400">
                  <a:latin typeface="Arial" charset="0"/>
                  <a:ea typeface="DotumChe" pitchFamily="49" charset="-127"/>
                </a:endParaRPr>
              </a:p>
            </p:txBody>
          </p:sp>
          <p:sp>
            <p:nvSpPr>
              <p:cNvPr id="123" name="AutoShape 6"/>
              <p:cNvSpPr>
                <a:spLocks noChangeArrowheads="1"/>
              </p:cNvSpPr>
              <p:nvPr/>
            </p:nvSpPr>
            <p:spPr bwMode="gray">
              <a:xfrm rot="5400000" flipH="1">
                <a:off x="3285" y="2233"/>
                <a:ext cx="162" cy="117"/>
              </a:xfrm>
              <a:prstGeom prst="upArrow">
                <a:avLst>
                  <a:gd name="adj1" fmla="val 51676"/>
                  <a:gd name="adj2" fmla="val 100000"/>
                </a:avLst>
              </a:prstGeom>
              <a:gradFill rotWithShape="1">
                <a:gsLst>
                  <a:gs pos="0">
                    <a:schemeClr val="tx2"/>
                  </a:gs>
                  <a:gs pos="100000">
                    <a:srgbClr val="FFFFFF"/>
                  </a:gs>
                </a:gsLst>
                <a:lin ang="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wrap="none" anchor="ctr"/>
              <a:lstStyle/>
              <a:p>
                <a:pPr>
                  <a:defRPr/>
                </a:pPr>
                <a:endParaRPr kumimoji="0" lang="zh-CN" altLang="en-US" sz="1400">
                  <a:latin typeface="Arial" charset="0"/>
                  <a:ea typeface="DotumChe" pitchFamily="49" charset="-127"/>
                </a:endParaRPr>
              </a:p>
            </p:txBody>
          </p:sp>
          <p:sp>
            <p:nvSpPr>
              <p:cNvPr id="124" name="AutoShape 7"/>
              <p:cNvSpPr>
                <a:spLocks noChangeArrowheads="1"/>
              </p:cNvSpPr>
              <p:nvPr/>
            </p:nvSpPr>
            <p:spPr bwMode="gray">
              <a:xfrm rot="10800000" flipH="1">
                <a:off x="2762" y="2733"/>
                <a:ext cx="175" cy="108"/>
              </a:xfrm>
              <a:prstGeom prst="upArrow">
                <a:avLst>
                  <a:gd name="adj1" fmla="val 51676"/>
                  <a:gd name="adj2" fmla="val 100000"/>
                </a:avLst>
              </a:prstGeom>
              <a:gradFill rotWithShape="1">
                <a:gsLst>
                  <a:gs pos="0">
                    <a:schemeClr val="tx2"/>
                  </a:gs>
                  <a:gs pos="100000">
                    <a:srgbClr val="FFFFFF"/>
                  </a:gs>
                </a:gsLst>
                <a:lin ang="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wrap="none" anchor="ctr"/>
              <a:lstStyle/>
              <a:p>
                <a:pPr>
                  <a:defRPr/>
                </a:pPr>
                <a:endParaRPr kumimoji="0" lang="zh-CN" altLang="en-US" sz="1400">
                  <a:latin typeface="Arial" charset="0"/>
                  <a:ea typeface="DotumChe" pitchFamily="49" charset="-127"/>
                </a:endParaRPr>
              </a:p>
            </p:txBody>
          </p:sp>
          <p:grpSp>
            <p:nvGrpSpPr>
              <p:cNvPr id="125" name="Group 31"/>
              <p:cNvGrpSpPr>
                <a:grpSpLocks/>
              </p:cNvGrpSpPr>
              <p:nvPr/>
            </p:nvGrpSpPr>
            <p:grpSpPr bwMode="auto">
              <a:xfrm>
                <a:off x="2393" y="1888"/>
                <a:ext cx="920" cy="845"/>
                <a:chOff x="2030" y="1344"/>
                <a:chExt cx="1615" cy="1615"/>
              </a:xfrm>
            </p:grpSpPr>
            <p:sp>
              <p:nvSpPr>
                <p:cNvPr id="127" name="Oval 8"/>
                <p:cNvSpPr>
                  <a:spLocks noChangeArrowheads="1"/>
                </p:cNvSpPr>
                <p:nvPr/>
              </p:nvSpPr>
              <p:spPr bwMode="gray">
                <a:xfrm>
                  <a:off x="2030" y="134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tx1"/>
                  </a:solidFill>
                  <a:round/>
                  <a:headEnd/>
                  <a:tailEnd/>
                </a:ln>
              </p:spPr>
              <p:txBody>
                <a:bodyPr wrap="none" anchor="ctr"/>
                <a:lstStyle/>
                <a:p>
                  <a:endParaRPr kumimoji="0" lang="zh-CN" altLang="zh-CN" sz="1400">
                    <a:latin typeface="Arial" pitchFamily="34" charset="0"/>
                    <a:ea typeface="DotumChe" pitchFamily="49" charset="-127"/>
                  </a:endParaRPr>
                </a:p>
              </p:txBody>
            </p:sp>
            <p:sp>
              <p:nvSpPr>
                <p:cNvPr id="128" name="Oval 29"/>
                <p:cNvSpPr>
                  <a:spLocks noChangeArrowheads="1"/>
                </p:cNvSpPr>
                <p:nvPr/>
              </p:nvSpPr>
              <p:spPr bwMode="auto">
                <a:xfrm>
                  <a:off x="2200" y="1525"/>
                  <a:ext cx="1270" cy="1270"/>
                </a:xfrm>
                <a:prstGeom prst="ellipse">
                  <a:avLst/>
                </a:prstGeom>
                <a:solidFill>
                  <a:srgbClr val="CC66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zh-CN" altLang="zh-CN" sz="1800"/>
                </a:p>
              </p:txBody>
            </p:sp>
          </p:grpSp>
          <p:sp>
            <p:nvSpPr>
              <p:cNvPr id="126" name="Text Box 33"/>
              <p:cNvSpPr txBox="1">
                <a:spLocks noChangeArrowheads="1"/>
              </p:cNvSpPr>
              <p:nvPr/>
            </p:nvSpPr>
            <p:spPr bwMode="auto">
              <a:xfrm>
                <a:off x="2461" y="2180"/>
                <a:ext cx="737"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zh-CN" sz="1400" b="1">
                    <a:solidFill>
                      <a:schemeClr val="bg1"/>
                    </a:solidFill>
                  </a:rPr>
                  <a:t>Filtering</a:t>
                </a:r>
              </a:p>
              <a:p>
                <a:pPr algn="ctr"/>
                <a:r>
                  <a:rPr lang="en-US" altLang="zh-CN" sz="1400" b="1">
                    <a:solidFill>
                      <a:schemeClr val="bg1"/>
                    </a:solidFill>
                  </a:rPr>
                  <a:t>module</a:t>
                </a:r>
              </a:p>
            </p:txBody>
          </p:sp>
        </p:grpSp>
        <p:sp>
          <p:nvSpPr>
            <p:cNvPr id="116" name="AutoShape 39"/>
            <p:cNvSpPr>
              <a:spLocks noChangeArrowheads="1"/>
            </p:cNvSpPr>
            <p:nvPr/>
          </p:nvSpPr>
          <p:spPr bwMode="auto">
            <a:xfrm rot="5400000">
              <a:off x="4391026" y="5697537"/>
              <a:ext cx="360362" cy="144463"/>
            </a:xfrm>
            <a:prstGeom prst="leftRightArrow">
              <a:avLst>
                <a:gd name="adj1" fmla="val 50000"/>
                <a:gd name="adj2" fmla="val 49890"/>
              </a:avLst>
            </a:pr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2400"/>
            </a:p>
          </p:txBody>
        </p:sp>
        <p:pic>
          <p:nvPicPr>
            <p:cNvPr id="117" name="Picture 40" descr="图片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6013" y="1203325"/>
              <a:ext cx="1414462" cy="1504950"/>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41" descr="图片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588" y="1385888"/>
              <a:ext cx="1428750" cy="1466850"/>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42"/>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00338" y="1412875"/>
              <a:ext cx="3600450" cy="12954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0" name="Text Box 44"/>
            <p:cNvSpPr txBox="1">
              <a:spLocks noChangeArrowheads="1"/>
            </p:cNvSpPr>
            <p:nvPr/>
          </p:nvSpPr>
          <p:spPr bwMode="auto">
            <a:xfrm>
              <a:off x="3059113" y="1914525"/>
              <a:ext cx="3584187" cy="458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1600" b="1">
                  <a:solidFill>
                    <a:schemeClr val="bg1"/>
                  </a:solidFill>
                </a:rPr>
                <a:t>Messaging Service Center</a:t>
              </a:r>
            </a:p>
          </p:txBody>
        </p:sp>
        <p:sp>
          <p:nvSpPr>
            <p:cNvPr id="121" name="AutoShape 47"/>
            <p:cNvSpPr>
              <a:spLocks noChangeArrowheads="1"/>
            </p:cNvSpPr>
            <p:nvPr/>
          </p:nvSpPr>
          <p:spPr bwMode="auto">
            <a:xfrm>
              <a:off x="4356100" y="2708275"/>
              <a:ext cx="287338" cy="215900"/>
            </a:xfrm>
            <a:prstGeom prst="downArrow">
              <a:avLst>
                <a:gd name="adj1" fmla="val 50000"/>
                <a:gd name="adj2" fmla="val 25000"/>
              </a:avLst>
            </a:prstGeom>
            <a:solidFill>
              <a:srgbClr val="000099"/>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2400"/>
            </a:p>
          </p:txBody>
        </p:sp>
      </p:grpSp>
    </p:spTree>
    <p:extLst>
      <p:ext uri="{BB962C8B-B14F-4D97-AF65-F5344CB8AC3E}">
        <p14:creationId xmlns:p14="http://schemas.microsoft.com/office/powerpoint/2010/main" xmlns="" val="742605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23</a:t>
            </a:fld>
            <a:endParaRPr lang="en-US" altLang="zh-CN" dirty="0"/>
          </a:p>
        </p:txBody>
      </p:sp>
      <p:sp>
        <p:nvSpPr>
          <p:cNvPr id="7" name="内容占位符 6"/>
          <p:cNvSpPr>
            <a:spLocks noGrp="1"/>
          </p:cNvSpPr>
          <p:nvPr>
            <p:ph idx="1"/>
          </p:nvPr>
        </p:nvSpPr>
        <p:spPr/>
        <p:txBody>
          <a:bodyPr/>
          <a:lstStyle/>
          <a:p>
            <a:r>
              <a:rPr lang="en-US" altLang="zh-CN" sz="2000" dirty="0"/>
              <a:t>ITU-T </a:t>
            </a:r>
            <a:r>
              <a:rPr lang="en-US" altLang="zh-CN" sz="2000" dirty="0" smtClean="0"/>
              <a:t>X.1242 (2009): </a:t>
            </a:r>
            <a:r>
              <a:rPr lang="en-US" altLang="zh-CN" sz="2000" dirty="0"/>
              <a:t>Short message service (SMS) spam filtering system based on user-specified rules</a:t>
            </a:r>
          </a:p>
        </p:txBody>
      </p:sp>
      <p:sp>
        <p:nvSpPr>
          <p:cNvPr id="101" name="Oval 2"/>
          <p:cNvSpPr>
            <a:spLocks noChangeArrowheads="1"/>
          </p:cNvSpPr>
          <p:nvPr/>
        </p:nvSpPr>
        <p:spPr bwMode="auto">
          <a:xfrm>
            <a:off x="6732588" y="3644850"/>
            <a:ext cx="2339975" cy="2160587"/>
          </a:xfrm>
          <a:prstGeom prst="ellipse">
            <a:avLst/>
          </a:prstGeom>
          <a:solidFill>
            <a:srgbClr val="FFFF99"/>
          </a:solidFill>
          <a:ln w="12700" cap="sq">
            <a:solidFill>
              <a:srgbClr val="000066"/>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02" name="Oval 3"/>
          <p:cNvSpPr>
            <a:spLocks noChangeArrowheads="1"/>
          </p:cNvSpPr>
          <p:nvPr/>
        </p:nvSpPr>
        <p:spPr bwMode="auto">
          <a:xfrm>
            <a:off x="2987675" y="3860750"/>
            <a:ext cx="1800225" cy="1366837"/>
          </a:xfrm>
          <a:prstGeom prst="ellipse">
            <a:avLst/>
          </a:prstGeom>
          <a:solidFill>
            <a:srgbClr val="FFFF99"/>
          </a:solidFill>
          <a:ln w="12700" cap="sq">
            <a:solidFill>
              <a:srgbClr val="000066"/>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03" name="Text Box 5"/>
          <p:cNvSpPr txBox="1">
            <a:spLocks noChangeArrowheads="1"/>
          </p:cNvSpPr>
          <p:nvPr/>
        </p:nvSpPr>
        <p:spPr bwMode="auto">
          <a:xfrm>
            <a:off x="179388" y="4329062"/>
            <a:ext cx="1223962" cy="338554"/>
          </a:xfrm>
          <a:prstGeom prst="rect">
            <a:avLst/>
          </a:prstGeom>
          <a:solidFill>
            <a:srgbClr val="B2B2B2"/>
          </a:solidFill>
          <a:ln w="12700" cap="sq">
            <a:solidFill>
              <a:srgbClr val="000066"/>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Sender A</a:t>
            </a:r>
          </a:p>
        </p:txBody>
      </p:sp>
      <p:sp>
        <p:nvSpPr>
          <p:cNvPr id="104" name="Text Box 6"/>
          <p:cNvSpPr txBox="1">
            <a:spLocks noChangeArrowheads="1"/>
          </p:cNvSpPr>
          <p:nvPr/>
        </p:nvSpPr>
        <p:spPr bwMode="auto">
          <a:xfrm>
            <a:off x="179388" y="5972125"/>
            <a:ext cx="1223962" cy="338554"/>
          </a:xfrm>
          <a:prstGeom prst="rect">
            <a:avLst/>
          </a:prstGeom>
          <a:solidFill>
            <a:srgbClr val="B2B2B2"/>
          </a:solidFill>
          <a:ln w="12700" cap="sq">
            <a:solidFill>
              <a:srgbClr val="000066"/>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User B</a:t>
            </a:r>
          </a:p>
        </p:txBody>
      </p:sp>
      <p:sp>
        <p:nvSpPr>
          <p:cNvPr id="105" name="Text Box 7"/>
          <p:cNvSpPr txBox="1">
            <a:spLocks noChangeArrowheads="1"/>
          </p:cNvSpPr>
          <p:nvPr/>
        </p:nvSpPr>
        <p:spPr bwMode="auto">
          <a:xfrm>
            <a:off x="3275013" y="4113162"/>
            <a:ext cx="1223962" cy="707886"/>
          </a:xfrm>
          <a:prstGeom prst="rect">
            <a:avLst/>
          </a:prstGeom>
          <a:noFill/>
          <a:ln w="12700" cap="sq">
            <a:solidFill>
              <a:srgbClr val="000066"/>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SMSC</a:t>
            </a:r>
          </a:p>
          <a:p>
            <a:pPr marL="0" marR="0" lvl="0" indent="0" algn="l" defTabSz="914400" eaLnBrk="1" fontAlgn="auto" latinLnBrk="0" hangingPunct="1">
              <a:lnSpc>
                <a:spcPct val="100000"/>
              </a:lnSpc>
              <a:spcBef>
                <a:spcPct val="50000"/>
              </a:spcBef>
              <a:spcAft>
                <a:spcPts val="0"/>
              </a:spcAft>
              <a:buClrTx/>
              <a:buSzTx/>
              <a:buFontTx/>
              <a:buNone/>
              <a:tabLst/>
              <a:defRPr/>
            </a:pPr>
            <a:endParaRPr kumimoji="0" lang="en-US" altLang="zh-CN" sz="1600" b="1" i="0" u="none" strike="noStrike" kern="0" cap="none" spc="0" normalizeH="0" baseline="0" noProof="0" smtClean="0">
              <a:ln>
                <a:noFill/>
              </a:ln>
              <a:solidFill>
                <a:sysClr val="windowText" lastClr="000000"/>
              </a:solidFill>
              <a:effectLst/>
              <a:uLnTx/>
              <a:uFillTx/>
            </a:endParaRPr>
          </a:p>
        </p:txBody>
      </p:sp>
      <p:grpSp>
        <p:nvGrpSpPr>
          <p:cNvPr id="106" name="Group 8"/>
          <p:cNvGrpSpPr>
            <a:grpSpLocks/>
          </p:cNvGrpSpPr>
          <p:nvPr/>
        </p:nvGrpSpPr>
        <p:grpSpPr bwMode="auto">
          <a:xfrm>
            <a:off x="7019925" y="4005212"/>
            <a:ext cx="1800225" cy="1298575"/>
            <a:chOff x="4468" y="2575"/>
            <a:chExt cx="1088" cy="818"/>
          </a:xfrm>
        </p:grpSpPr>
        <p:sp>
          <p:nvSpPr>
            <p:cNvPr id="107" name="Text Box 9"/>
            <p:cNvSpPr txBox="1">
              <a:spLocks noChangeArrowheads="1"/>
            </p:cNvSpPr>
            <p:nvPr/>
          </p:nvSpPr>
          <p:spPr bwMode="auto">
            <a:xfrm>
              <a:off x="4468" y="2575"/>
              <a:ext cx="1088" cy="368"/>
            </a:xfrm>
            <a:prstGeom prst="rect">
              <a:avLst/>
            </a:prstGeom>
            <a:noFill/>
            <a:ln w="12700" cap="sq">
              <a:solidFill>
                <a:srgbClr val="000066"/>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Filtering Module</a:t>
              </a:r>
            </a:p>
          </p:txBody>
        </p:sp>
        <p:sp>
          <p:nvSpPr>
            <p:cNvPr id="108" name="Text Box 10"/>
            <p:cNvSpPr txBox="1">
              <a:spLocks noChangeArrowheads="1"/>
            </p:cNvSpPr>
            <p:nvPr/>
          </p:nvSpPr>
          <p:spPr bwMode="auto">
            <a:xfrm>
              <a:off x="4468" y="3025"/>
              <a:ext cx="1088" cy="368"/>
            </a:xfrm>
            <a:prstGeom prst="rect">
              <a:avLst/>
            </a:prstGeom>
            <a:noFill/>
            <a:ln w="12700" cap="sq">
              <a:solidFill>
                <a:srgbClr val="000066"/>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Configuration Module</a:t>
              </a:r>
            </a:p>
          </p:txBody>
        </p:sp>
      </p:grpSp>
      <p:grpSp>
        <p:nvGrpSpPr>
          <p:cNvPr id="109" name="Group 11"/>
          <p:cNvGrpSpPr>
            <a:grpSpLocks/>
          </p:cNvGrpSpPr>
          <p:nvPr/>
        </p:nvGrpSpPr>
        <p:grpSpPr bwMode="auto">
          <a:xfrm>
            <a:off x="4464050" y="3860750"/>
            <a:ext cx="3636963" cy="466725"/>
            <a:chOff x="2812" y="2364"/>
            <a:chExt cx="2291" cy="294"/>
          </a:xfrm>
        </p:grpSpPr>
        <p:sp>
          <p:nvSpPr>
            <p:cNvPr id="110" name="Text Box 12"/>
            <p:cNvSpPr txBox="1">
              <a:spLocks noChangeArrowheads="1"/>
            </p:cNvSpPr>
            <p:nvPr/>
          </p:nvSpPr>
          <p:spPr bwMode="auto">
            <a:xfrm>
              <a:off x="2812" y="2364"/>
              <a:ext cx="2291"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Filtering request</a:t>
              </a:r>
            </a:p>
          </p:txBody>
        </p:sp>
        <p:sp>
          <p:nvSpPr>
            <p:cNvPr id="111" name="AutoShape 13"/>
            <p:cNvSpPr>
              <a:spLocks noChangeArrowheads="1"/>
            </p:cNvSpPr>
            <p:nvPr/>
          </p:nvSpPr>
          <p:spPr bwMode="auto">
            <a:xfrm>
              <a:off x="2842" y="2568"/>
              <a:ext cx="1633" cy="90"/>
            </a:xfrm>
            <a:prstGeom prst="rightArrow">
              <a:avLst>
                <a:gd name="adj1" fmla="val 50000"/>
                <a:gd name="adj2" fmla="val 453611"/>
              </a:avLst>
            </a:prstGeom>
            <a:solidFill>
              <a:srgbClr val="FF0000"/>
            </a:solidFill>
            <a:ln w="12700" cap="sq">
              <a:solidFill>
                <a:srgbClr val="000066"/>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grpSp>
      <p:grpSp>
        <p:nvGrpSpPr>
          <p:cNvPr id="112" name="Group 14"/>
          <p:cNvGrpSpPr>
            <a:grpSpLocks/>
          </p:cNvGrpSpPr>
          <p:nvPr/>
        </p:nvGrpSpPr>
        <p:grpSpPr bwMode="auto">
          <a:xfrm>
            <a:off x="4572000" y="4725933"/>
            <a:ext cx="2628900" cy="409575"/>
            <a:chOff x="2766" y="2455"/>
            <a:chExt cx="1792" cy="258"/>
          </a:xfrm>
        </p:grpSpPr>
        <p:sp>
          <p:nvSpPr>
            <p:cNvPr id="113" name="Text Box 15"/>
            <p:cNvSpPr txBox="1">
              <a:spLocks noChangeArrowheads="1"/>
            </p:cNvSpPr>
            <p:nvPr/>
          </p:nvSpPr>
          <p:spPr bwMode="auto">
            <a:xfrm>
              <a:off x="2766" y="2500"/>
              <a:ext cx="1792"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Yes/No  response</a:t>
              </a:r>
            </a:p>
          </p:txBody>
        </p:sp>
        <p:sp>
          <p:nvSpPr>
            <p:cNvPr id="114" name="AutoShape 16"/>
            <p:cNvSpPr>
              <a:spLocks noChangeArrowheads="1"/>
            </p:cNvSpPr>
            <p:nvPr/>
          </p:nvSpPr>
          <p:spPr bwMode="auto">
            <a:xfrm>
              <a:off x="2834" y="2455"/>
              <a:ext cx="1588" cy="90"/>
            </a:xfrm>
            <a:prstGeom prst="leftArrow">
              <a:avLst>
                <a:gd name="adj1" fmla="val 50000"/>
                <a:gd name="adj2" fmla="val 441111"/>
              </a:avLst>
            </a:prstGeom>
            <a:solidFill>
              <a:srgbClr val="FF0000"/>
            </a:solidFill>
            <a:ln w="12700" cap="sq">
              <a:solidFill>
                <a:srgbClr val="000066"/>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grpSp>
      <p:grpSp>
        <p:nvGrpSpPr>
          <p:cNvPr id="115" name="Group 17"/>
          <p:cNvGrpSpPr>
            <a:grpSpLocks/>
          </p:cNvGrpSpPr>
          <p:nvPr/>
        </p:nvGrpSpPr>
        <p:grpSpPr bwMode="auto">
          <a:xfrm>
            <a:off x="1187450" y="5300619"/>
            <a:ext cx="2741613" cy="338138"/>
            <a:chOff x="748" y="2840"/>
            <a:chExt cx="1727" cy="213"/>
          </a:xfrm>
        </p:grpSpPr>
        <p:sp>
          <p:nvSpPr>
            <p:cNvPr id="116" name="AutoShape 18"/>
            <p:cNvSpPr>
              <a:spLocks noChangeArrowheads="1"/>
            </p:cNvSpPr>
            <p:nvPr/>
          </p:nvSpPr>
          <p:spPr bwMode="auto">
            <a:xfrm rot="8759810">
              <a:off x="748" y="2954"/>
              <a:ext cx="1407" cy="90"/>
            </a:xfrm>
            <a:prstGeom prst="rightArrow">
              <a:avLst>
                <a:gd name="adj1" fmla="val 50000"/>
                <a:gd name="adj2" fmla="val 390833"/>
              </a:avLst>
            </a:prstGeom>
            <a:solidFill>
              <a:srgbClr val="00CC99"/>
            </a:solidFill>
            <a:ln w="12700" cap="sq">
              <a:solidFill>
                <a:srgbClr val="000066"/>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17" name="Text Box 19"/>
            <p:cNvSpPr txBox="1">
              <a:spLocks noChangeArrowheads="1"/>
            </p:cNvSpPr>
            <p:nvPr/>
          </p:nvSpPr>
          <p:spPr bwMode="auto">
            <a:xfrm>
              <a:off x="975" y="2840"/>
              <a:ext cx="1500"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Passed: Deliver SM</a:t>
              </a:r>
            </a:p>
          </p:txBody>
        </p:sp>
      </p:grpSp>
      <p:grpSp>
        <p:nvGrpSpPr>
          <p:cNvPr id="118" name="Group 35"/>
          <p:cNvGrpSpPr>
            <a:grpSpLocks/>
          </p:cNvGrpSpPr>
          <p:nvPr/>
        </p:nvGrpSpPr>
        <p:grpSpPr bwMode="auto">
          <a:xfrm>
            <a:off x="2843213" y="2420887"/>
            <a:ext cx="1944687" cy="711200"/>
            <a:chOff x="1791" y="1026"/>
            <a:chExt cx="1225" cy="448"/>
          </a:xfrm>
        </p:grpSpPr>
        <p:sp>
          <p:nvSpPr>
            <p:cNvPr id="119" name="Letter"/>
            <p:cNvSpPr>
              <a:spLocks noEditPoints="1" noChangeArrowheads="1"/>
            </p:cNvSpPr>
            <p:nvPr/>
          </p:nvSpPr>
          <p:spPr bwMode="auto">
            <a:xfrm>
              <a:off x="1791" y="1026"/>
              <a:ext cx="1225" cy="44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99"/>
            </a:solidFill>
            <a:ln w="9525">
              <a:solidFill>
                <a:srgbClr val="000000"/>
              </a:solidFill>
              <a:miter lim="800000"/>
              <a:headEnd/>
              <a:tailEnd/>
            </a:ln>
            <a:effectLst>
              <a:outerShdw dist="35921" dir="2700000" algn="ctr" rotWithShape="0">
                <a:srgbClr val="808080"/>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20" name="Text Box 22"/>
            <p:cNvSpPr txBox="1">
              <a:spLocks noChangeArrowheads="1"/>
            </p:cNvSpPr>
            <p:nvPr/>
          </p:nvSpPr>
          <p:spPr bwMode="auto">
            <a:xfrm>
              <a:off x="1839" y="1071"/>
              <a:ext cx="950" cy="291"/>
            </a:xfrm>
            <a:prstGeom prst="rect">
              <a:avLst/>
            </a:prstGeom>
            <a:solidFill>
              <a:srgbClr val="FFFF99"/>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spAutoFit/>
            </a:bodyPr>
            <a:lstStyle/>
            <a:p>
              <a:pPr marL="0" marR="0" lvl="0" indent="0" algn="l" defTabSz="914400" eaLnBrk="0" fontAlgn="auto" latinLnBrk="0" hangingPunct="0">
                <a:lnSpc>
                  <a:spcPct val="100000"/>
                </a:lnSpc>
                <a:spcBef>
                  <a:spcPct val="50000"/>
                </a:spcBef>
                <a:spcAft>
                  <a:spcPts val="0"/>
                </a:spcAft>
                <a:buClrTx/>
                <a:buSzTx/>
                <a:buFontTx/>
                <a:buNone/>
                <a:tabLst/>
                <a:defRPr/>
              </a:pPr>
              <a:r>
                <a:rPr kumimoji="0" lang="en-US" altLang="zh-CN" sz="1200" b="1" i="0" u="none" strike="noStrike" kern="0" cap="none" spc="0" normalizeH="0" baseline="0" noProof="0" smtClean="0">
                  <a:ln>
                    <a:noFill/>
                  </a:ln>
                  <a:solidFill>
                    <a:srgbClr val="000066"/>
                  </a:solidFill>
                  <a:effectLst/>
                  <a:uLnTx/>
                  <a:uFillTx/>
                  <a:latin typeface="Arial" pitchFamily="34" charset="0"/>
                </a:rPr>
                <a:t>Database for blocked SM</a:t>
              </a:r>
            </a:p>
          </p:txBody>
        </p:sp>
      </p:grpSp>
      <p:grpSp>
        <p:nvGrpSpPr>
          <p:cNvPr id="121" name="Group 23"/>
          <p:cNvGrpSpPr>
            <a:grpSpLocks/>
          </p:cNvGrpSpPr>
          <p:nvPr/>
        </p:nvGrpSpPr>
        <p:grpSpPr bwMode="auto">
          <a:xfrm>
            <a:off x="2916238" y="3141612"/>
            <a:ext cx="3646487" cy="936625"/>
            <a:chOff x="1837" y="1480"/>
            <a:chExt cx="2297" cy="590"/>
          </a:xfrm>
        </p:grpSpPr>
        <p:sp>
          <p:nvSpPr>
            <p:cNvPr id="122" name="AutoShape 24"/>
            <p:cNvSpPr>
              <a:spLocks noChangeArrowheads="1"/>
            </p:cNvSpPr>
            <p:nvPr/>
          </p:nvSpPr>
          <p:spPr bwMode="auto">
            <a:xfrm>
              <a:off x="2381" y="1480"/>
              <a:ext cx="91" cy="590"/>
            </a:xfrm>
            <a:prstGeom prst="upArrow">
              <a:avLst>
                <a:gd name="adj1" fmla="val 50000"/>
                <a:gd name="adj2" fmla="val 162088"/>
              </a:avLst>
            </a:prstGeom>
            <a:solidFill>
              <a:srgbClr val="FF0000"/>
            </a:solidFill>
            <a:ln w="12700" cap="sq">
              <a:solidFill>
                <a:srgbClr val="FF0000"/>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23" name="Text Box 25"/>
            <p:cNvSpPr txBox="1">
              <a:spLocks noChangeArrowheads="1"/>
            </p:cNvSpPr>
            <p:nvPr/>
          </p:nvSpPr>
          <p:spPr bwMode="auto">
            <a:xfrm>
              <a:off x="1837" y="1706"/>
              <a:ext cx="229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Failed:     Blocking and Saving</a:t>
              </a:r>
            </a:p>
          </p:txBody>
        </p:sp>
      </p:grpSp>
      <p:pic>
        <p:nvPicPr>
          <p:cNvPr id="124" name="Picture 26" descr="A10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3428950"/>
            <a:ext cx="581025" cy="876300"/>
          </a:xfrm>
          <a:prstGeom prst="rect">
            <a:avLst/>
          </a:prstGeom>
          <a:noFill/>
          <a:extLst>
            <a:ext uri="{909E8E84-426E-40DD-AFC4-6F175D3DCCD1}">
              <a14:hiddenFill xmlns:a14="http://schemas.microsoft.com/office/drawing/2010/main" xmlns="">
                <a:solidFill>
                  <a:srgbClr val="FFFFFF"/>
                </a:solidFill>
              </a14:hiddenFill>
            </a:ext>
          </a:extLst>
        </p:spPr>
      </p:pic>
      <p:pic>
        <p:nvPicPr>
          <p:cNvPr id="125" name="Picture 2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5013275"/>
            <a:ext cx="423862" cy="917575"/>
          </a:xfrm>
          <a:prstGeom prst="rect">
            <a:avLst/>
          </a:prstGeom>
          <a:noFill/>
          <a:ln>
            <a:noFill/>
          </a:ln>
          <a:effectLst/>
          <a:extLst>
            <a:ext uri="{909E8E84-426E-40DD-AFC4-6F175D3DCCD1}">
              <a14:hiddenFill xmlns:a14="http://schemas.microsoft.com/office/drawing/2010/main" xmlns="">
                <a:solidFill>
                  <a:srgbClr val="CCCCCC"/>
                </a:solidFill>
              </a14:hiddenFill>
            </a:ext>
            <a:ext uri="{91240B29-F687-4F45-9708-019B960494DF}">
              <a14:hiddenLine xmlns:a14="http://schemas.microsoft.com/office/drawing/2010/main" xmlns="" w="47625">
                <a:solidFill>
                  <a:srgbClr val="99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6" name="Line 28"/>
          <p:cNvSpPr>
            <a:spLocks noChangeShapeType="1"/>
          </p:cNvSpPr>
          <p:nvPr/>
        </p:nvSpPr>
        <p:spPr bwMode="auto">
          <a:xfrm flipH="1" flipV="1">
            <a:off x="3851275" y="4221112"/>
            <a:ext cx="576263" cy="504825"/>
          </a:xfrm>
          <a:prstGeom prst="line">
            <a:avLst/>
          </a:prstGeom>
          <a:noFill/>
          <a:ln w="38100" cap="sq">
            <a:solidFill>
              <a:srgbClr val="FF0000"/>
            </a:solidFill>
            <a:miter lim="800000"/>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27" name="Line 29"/>
          <p:cNvSpPr>
            <a:spLocks noChangeShapeType="1"/>
          </p:cNvSpPr>
          <p:nvPr/>
        </p:nvSpPr>
        <p:spPr bwMode="auto">
          <a:xfrm flipH="1">
            <a:off x="3348038" y="4725937"/>
            <a:ext cx="1008062" cy="142875"/>
          </a:xfrm>
          <a:prstGeom prst="line">
            <a:avLst/>
          </a:prstGeom>
          <a:noFill/>
          <a:ln w="38100" cap="sq">
            <a:solidFill>
              <a:srgbClr val="009900"/>
            </a:solidFill>
            <a:miter lim="800000"/>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28" name="Line 30"/>
          <p:cNvSpPr>
            <a:spLocks noChangeShapeType="1"/>
          </p:cNvSpPr>
          <p:nvPr/>
        </p:nvSpPr>
        <p:spPr bwMode="auto">
          <a:xfrm>
            <a:off x="1476375" y="4508450"/>
            <a:ext cx="1800225" cy="0"/>
          </a:xfrm>
          <a:prstGeom prst="line">
            <a:avLst/>
          </a:prstGeom>
          <a:noFill/>
          <a:ln w="76200" cap="sq">
            <a:solidFill>
              <a:srgbClr val="808080"/>
            </a:solidFill>
            <a:miter lim="800000"/>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29" name="Text Box 31"/>
          <p:cNvSpPr txBox="1">
            <a:spLocks noChangeArrowheads="1"/>
          </p:cNvSpPr>
          <p:nvPr/>
        </p:nvSpPr>
        <p:spPr bwMode="auto">
          <a:xfrm>
            <a:off x="3924300" y="4725937"/>
            <a:ext cx="50482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zh-CN" sz="800" b="0" i="0" u="none" strike="noStrike" kern="0" cap="none" spc="0" normalizeH="0" baseline="0" noProof="0" smtClean="0">
                <a:ln>
                  <a:noFill/>
                </a:ln>
                <a:solidFill>
                  <a:srgbClr val="009900"/>
                </a:solidFill>
                <a:effectLst/>
                <a:uLnTx/>
                <a:uFillTx/>
              </a:rPr>
              <a:t>Yes</a:t>
            </a:r>
          </a:p>
        </p:txBody>
      </p:sp>
      <p:sp>
        <p:nvSpPr>
          <p:cNvPr id="130" name="Text Box 32"/>
          <p:cNvSpPr txBox="1">
            <a:spLocks noChangeArrowheads="1"/>
          </p:cNvSpPr>
          <p:nvPr/>
        </p:nvSpPr>
        <p:spPr bwMode="auto">
          <a:xfrm>
            <a:off x="4140200" y="4292550"/>
            <a:ext cx="4318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zh-CN" sz="800" b="0" i="0" u="none" strike="noStrike" kern="0" cap="none" spc="0" normalizeH="0" baseline="0" noProof="0" smtClean="0">
                <a:ln>
                  <a:noFill/>
                </a:ln>
                <a:solidFill>
                  <a:srgbClr val="FF0000"/>
                </a:solidFill>
                <a:effectLst/>
                <a:uLnTx/>
                <a:uFillTx/>
              </a:rPr>
              <a:t>No</a:t>
            </a:r>
          </a:p>
        </p:txBody>
      </p:sp>
      <p:sp>
        <p:nvSpPr>
          <p:cNvPr id="131" name="Text Box 33"/>
          <p:cNvSpPr txBox="1">
            <a:spLocks noChangeArrowheads="1"/>
          </p:cNvSpPr>
          <p:nvPr/>
        </p:nvSpPr>
        <p:spPr bwMode="auto">
          <a:xfrm>
            <a:off x="1476375" y="4005212"/>
            <a:ext cx="143986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zh-CN" sz="1600" b="0" i="0" u="none" strike="noStrike" kern="0" cap="none" spc="0" normalizeH="0" baseline="0" noProof="0" smtClean="0">
                <a:ln>
                  <a:noFill/>
                </a:ln>
                <a:solidFill>
                  <a:sysClr val="windowText" lastClr="000000"/>
                </a:solidFill>
                <a:effectLst/>
                <a:uLnTx/>
                <a:uFillTx/>
              </a:rPr>
              <a:t>SM to B</a:t>
            </a:r>
          </a:p>
        </p:txBody>
      </p:sp>
      <p:sp>
        <p:nvSpPr>
          <p:cNvPr id="132" name="Text Box 34"/>
          <p:cNvSpPr txBox="1">
            <a:spLocks noChangeArrowheads="1"/>
          </p:cNvSpPr>
          <p:nvPr/>
        </p:nvSpPr>
        <p:spPr bwMode="auto">
          <a:xfrm>
            <a:off x="7019925" y="3141612"/>
            <a:ext cx="19812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600" b="0" i="0" u="none" strike="noStrike" kern="0" cap="none" spc="0" normalizeH="0" baseline="0" noProof="0" dirty="0" smtClean="0">
                <a:ln>
                  <a:noFill/>
                </a:ln>
                <a:solidFill>
                  <a:sysClr val="windowText" lastClr="000000"/>
                </a:solidFill>
                <a:effectLst/>
                <a:uLnTx/>
                <a:uFillTx/>
              </a:rPr>
              <a:t>Filtering Center</a:t>
            </a:r>
            <a:r>
              <a:rPr kumimoji="0" lang="en-US" altLang="zh-CN" sz="1400" b="0" i="0" u="none" strike="noStrike" kern="0" cap="none" spc="0" normalizeH="0" baseline="0" noProof="0" dirty="0" smtClean="0">
                <a:ln>
                  <a:noFill/>
                </a:ln>
                <a:solidFill>
                  <a:sysClr val="windowText" lastClr="000000"/>
                </a:solidFill>
                <a:effectLst/>
                <a:uLnTx/>
                <a:uFillTx/>
              </a:rPr>
              <a:t>  </a:t>
            </a:r>
          </a:p>
        </p:txBody>
      </p:sp>
      <p:sp>
        <p:nvSpPr>
          <p:cNvPr id="133" name="Rectangle 36"/>
          <p:cNvSpPr>
            <a:spLocks noChangeArrowheads="1"/>
          </p:cNvSpPr>
          <p:nvPr/>
        </p:nvSpPr>
        <p:spPr bwMode="auto">
          <a:xfrm>
            <a:off x="2670175" y="6021288"/>
            <a:ext cx="298671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rPr>
              <a:t>Filtering (Blocking) Process</a:t>
            </a:r>
          </a:p>
        </p:txBody>
      </p:sp>
    </p:spTree>
    <p:extLst>
      <p:ext uri="{BB962C8B-B14F-4D97-AF65-F5344CB8AC3E}">
        <p14:creationId xmlns:p14="http://schemas.microsoft.com/office/powerpoint/2010/main" xmlns="" val="11178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1000" fill="hold"/>
                                        <p:tgtEl>
                                          <p:spTgt spid="128"/>
                                        </p:tgtEl>
                                        <p:attrNameLst>
                                          <p:attrName>ppt_w</p:attrName>
                                        </p:attrNameLst>
                                      </p:cBhvr>
                                      <p:tavLst>
                                        <p:tav tm="0">
                                          <p:val>
                                            <p:strVal val="#ppt_w*0.70"/>
                                          </p:val>
                                        </p:tav>
                                        <p:tav tm="100000">
                                          <p:val>
                                            <p:strVal val="#ppt_w"/>
                                          </p:val>
                                        </p:tav>
                                      </p:tavLst>
                                    </p:anim>
                                    <p:anim calcmode="lin" valueType="num">
                                      <p:cBhvr>
                                        <p:cTn id="8" dur="1000" fill="hold"/>
                                        <p:tgtEl>
                                          <p:spTgt spid="128"/>
                                        </p:tgtEl>
                                        <p:attrNameLst>
                                          <p:attrName>ppt_h</p:attrName>
                                        </p:attrNameLst>
                                      </p:cBhvr>
                                      <p:tavLst>
                                        <p:tav tm="0">
                                          <p:val>
                                            <p:strVal val="#ppt_h"/>
                                          </p:val>
                                        </p:tav>
                                        <p:tav tm="100000">
                                          <p:val>
                                            <p:strVal val="#ppt_h"/>
                                          </p:val>
                                        </p:tav>
                                      </p:tavLst>
                                    </p:anim>
                                    <p:animEffect transition="in" filter="fade">
                                      <p:cBhvr>
                                        <p:cTn id="9" dur="1000"/>
                                        <p:tgtEl>
                                          <p:spTgt spid="12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p:cTn id="12" dur="1000" fill="hold"/>
                                        <p:tgtEl>
                                          <p:spTgt spid="131"/>
                                        </p:tgtEl>
                                        <p:attrNameLst>
                                          <p:attrName>ppt_w</p:attrName>
                                        </p:attrNameLst>
                                      </p:cBhvr>
                                      <p:tavLst>
                                        <p:tav tm="0">
                                          <p:val>
                                            <p:strVal val="#ppt_w*0.70"/>
                                          </p:val>
                                        </p:tav>
                                        <p:tav tm="100000">
                                          <p:val>
                                            <p:strVal val="#ppt_w"/>
                                          </p:val>
                                        </p:tav>
                                      </p:tavLst>
                                    </p:anim>
                                    <p:anim calcmode="lin" valueType="num">
                                      <p:cBhvr>
                                        <p:cTn id="13" dur="1000" fill="hold"/>
                                        <p:tgtEl>
                                          <p:spTgt spid="131"/>
                                        </p:tgtEl>
                                        <p:attrNameLst>
                                          <p:attrName>ppt_h</p:attrName>
                                        </p:attrNameLst>
                                      </p:cBhvr>
                                      <p:tavLst>
                                        <p:tav tm="0">
                                          <p:val>
                                            <p:strVal val="#ppt_h"/>
                                          </p:val>
                                        </p:tav>
                                        <p:tav tm="100000">
                                          <p:val>
                                            <p:strVal val="#ppt_h"/>
                                          </p:val>
                                        </p:tav>
                                      </p:tavLst>
                                    </p:anim>
                                    <p:animEffect transition="in" filter="fade">
                                      <p:cBhvr>
                                        <p:cTn id="14" dur="1000"/>
                                        <p:tgtEl>
                                          <p:spTgt spid="13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1000" fill="hold"/>
                                        <p:tgtEl>
                                          <p:spTgt spid="109"/>
                                        </p:tgtEl>
                                        <p:attrNameLst>
                                          <p:attrName>ppt_w</p:attrName>
                                        </p:attrNameLst>
                                      </p:cBhvr>
                                      <p:tavLst>
                                        <p:tav tm="0">
                                          <p:val>
                                            <p:strVal val="#ppt_w*0.70"/>
                                          </p:val>
                                        </p:tav>
                                        <p:tav tm="100000">
                                          <p:val>
                                            <p:strVal val="#ppt_w"/>
                                          </p:val>
                                        </p:tav>
                                      </p:tavLst>
                                    </p:anim>
                                    <p:anim calcmode="lin" valueType="num">
                                      <p:cBhvr>
                                        <p:cTn id="20" dur="1000" fill="hold"/>
                                        <p:tgtEl>
                                          <p:spTgt spid="109"/>
                                        </p:tgtEl>
                                        <p:attrNameLst>
                                          <p:attrName>ppt_h</p:attrName>
                                        </p:attrNameLst>
                                      </p:cBhvr>
                                      <p:tavLst>
                                        <p:tav tm="0">
                                          <p:val>
                                            <p:strVal val="#ppt_h"/>
                                          </p:val>
                                        </p:tav>
                                        <p:tav tm="100000">
                                          <p:val>
                                            <p:strVal val="#ppt_h"/>
                                          </p:val>
                                        </p:tav>
                                      </p:tavLst>
                                    </p:anim>
                                    <p:animEffect transition="in" filter="fade">
                                      <p:cBhvr>
                                        <p:cTn id="21" dur="1000"/>
                                        <p:tgtEl>
                                          <p:spTgt spid="10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p:cTn id="26" dur="1000" fill="hold"/>
                                        <p:tgtEl>
                                          <p:spTgt spid="112"/>
                                        </p:tgtEl>
                                        <p:attrNameLst>
                                          <p:attrName>ppt_w</p:attrName>
                                        </p:attrNameLst>
                                      </p:cBhvr>
                                      <p:tavLst>
                                        <p:tav tm="0">
                                          <p:val>
                                            <p:strVal val="#ppt_w*0.70"/>
                                          </p:val>
                                        </p:tav>
                                        <p:tav tm="100000">
                                          <p:val>
                                            <p:strVal val="#ppt_w"/>
                                          </p:val>
                                        </p:tav>
                                      </p:tavLst>
                                    </p:anim>
                                    <p:anim calcmode="lin" valueType="num">
                                      <p:cBhvr>
                                        <p:cTn id="27" dur="1000" fill="hold"/>
                                        <p:tgtEl>
                                          <p:spTgt spid="112"/>
                                        </p:tgtEl>
                                        <p:attrNameLst>
                                          <p:attrName>ppt_h</p:attrName>
                                        </p:attrNameLst>
                                      </p:cBhvr>
                                      <p:tavLst>
                                        <p:tav tm="0">
                                          <p:val>
                                            <p:strVal val="#ppt_h"/>
                                          </p:val>
                                        </p:tav>
                                        <p:tav tm="100000">
                                          <p:val>
                                            <p:strVal val="#ppt_h"/>
                                          </p:val>
                                        </p:tav>
                                      </p:tavLst>
                                    </p:anim>
                                    <p:animEffect transition="in" filter="fade">
                                      <p:cBhvr>
                                        <p:cTn id="28" dur="1000"/>
                                        <p:tgtEl>
                                          <p:spTgt spid="112"/>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p:cTn id="33" dur="1000" fill="hold"/>
                                        <p:tgtEl>
                                          <p:spTgt spid="126"/>
                                        </p:tgtEl>
                                        <p:attrNameLst>
                                          <p:attrName>ppt_w</p:attrName>
                                        </p:attrNameLst>
                                      </p:cBhvr>
                                      <p:tavLst>
                                        <p:tav tm="0">
                                          <p:val>
                                            <p:strVal val="#ppt_w*0.70"/>
                                          </p:val>
                                        </p:tav>
                                        <p:tav tm="100000">
                                          <p:val>
                                            <p:strVal val="#ppt_w"/>
                                          </p:val>
                                        </p:tav>
                                      </p:tavLst>
                                    </p:anim>
                                    <p:anim calcmode="lin" valueType="num">
                                      <p:cBhvr>
                                        <p:cTn id="34" dur="1000" fill="hold"/>
                                        <p:tgtEl>
                                          <p:spTgt spid="126"/>
                                        </p:tgtEl>
                                        <p:attrNameLst>
                                          <p:attrName>ppt_h</p:attrName>
                                        </p:attrNameLst>
                                      </p:cBhvr>
                                      <p:tavLst>
                                        <p:tav tm="0">
                                          <p:val>
                                            <p:strVal val="#ppt_h"/>
                                          </p:val>
                                        </p:tav>
                                        <p:tav tm="100000">
                                          <p:val>
                                            <p:strVal val="#ppt_h"/>
                                          </p:val>
                                        </p:tav>
                                      </p:tavLst>
                                    </p:anim>
                                    <p:animEffect transition="in" filter="fade">
                                      <p:cBhvr>
                                        <p:cTn id="35" dur="1000"/>
                                        <p:tgtEl>
                                          <p:spTgt spid="12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30"/>
                                        </p:tgtEl>
                                        <p:attrNameLst>
                                          <p:attrName>style.visibility</p:attrName>
                                        </p:attrNameLst>
                                      </p:cBhvr>
                                      <p:to>
                                        <p:strVal val="visible"/>
                                      </p:to>
                                    </p:set>
                                    <p:anim calcmode="lin" valueType="num">
                                      <p:cBhvr>
                                        <p:cTn id="38" dur="1000" fill="hold"/>
                                        <p:tgtEl>
                                          <p:spTgt spid="130"/>
                                        </p:tgtEl>
                                        <p:attrNameLst>
                                          <p:attrName>ppt_w</p:attrName>
                                        </p:attrNameLst>
                                      </p:cBhvr>
                                      <p:tavLst>
                                        <p:tav tm="0">
                                          <p:val>
                                            <p:strVal val="#ppt_w*0.70"/>
                                          </p:val>
                                        </p:tav>
                                        <p:tav tm="100000">
                                          <p:val>
                                            <p:strVal val="#ppt_w"/>
                                          </p:val>
                                        </p:tav>
                                      </p:tavLst>
                                    </p:anim>
                                    <p:anim calcmode="lin" valueType="num">
                                      <p:cBhvr>
                                        <p:cTn id="39" dur="1000" fill="hold"/>
                                        <p:tgtEl>
                                          <p:spTgt spid="130"/>
                                        </p:tgtEl>
                                        <p:attrNameLst>
                                          <p:attrName>ppt_h</p:attrName>
                                        </p:attrNameLst>
                                      </p:cBhvr>
                                      <p:tavLst>
                                        <p:tav tm="0">
                                          <p:val>
                                            <p:strVal val="#ppt_h"/>
                                          </p:val>
                                        </p:tav>
                                        <p:tav tm="100000">
                                          <p:val>
                                            <p:strVal val="#ppt_h"/>
                                          </p:val>
                                        </p:tav>
                                      </p:tavLst>
                                    </p:anim>
                                    <p:animEffect transition="in" filter="fade">
                                      <p:cBhvr>
                                        <p:cTn id="40" dur="1000"/>
                                        <p:tgtEl>
                                          <p:spTgt spid="130"/>
                                        </p:tgtEl>
                                      </p:cBhvr>
                                    </p:animEffect>
                                  </p:childTnLst>
                                </p:cTn>
                              </p:par>
                              <p:par>
                                <p:cTn id="41" presetID="55" presetClass="entr" presetSubtype="0" fill="hold" nodeType="with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1000" fill="hold"/>
                                        <p:tgtEl>
                                          <p:spTgt spid="121"/>
                                        </p:tgtEl>
                                        <p:attrNameLst>
                                          <p:attrName>ppt_w</p:attrName>
                                        </p:attrNameLst>
                                      </p:cBhvr>
                                      <p:tavLst>
                                        <p:tav tm="0">
                                          <p:val>
                                            <p:strVal val="#ppt_w*0.70"/>
                                          </p:val>
                                        </p:tav>
                                        <p:tav tm="100000">
                                          <p:val>
                                            <p:strVal val="#ppt_w"/>
                                          </p:val>
                                        </p:tav>
                                      </p:tavLst>
                                    </p:anim>
                                    <p:anim calcmode="lin" valueType="num">
                                      <p:cBhvr>
                                        <p:cTn id="44" dur="1000" fill="hold"/>
                                        <p:tgtEl>
                                          <p:spTgt spid="121"/>
                                        </p:tgtEl>
                                        <p:attrNameLst>
                                          <p:attrName>ppt_h</p:attrName>
                                        </p:attrNameLst>
                                      </p:cBhvr>
                                      <p:tavLst>
                                        <p:tav tm="0">
                                          <p:val>
                                            <p:strVal val="#ppt_h"/>
                                          </p:val>
                                        </p:tav>
                                        <p:tav tm="100000">
                                          <p:val>
                                            <p:strVal val="#ppt_h"/>
                                          </p:val>
                                        </p:tav>
                                      </p:tavLst>
                                    </p:anim>
                                    <p:animEffect transition="in" filter="fade">
                                      <p:cBhvr>
                                        <p:cTn id="45" dur="1000"/>
                                        <p:tgtEl>
                                          <p:spTgt spid="121"/>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29"/>
                                        </p:tgtEl>
                                        <p:attrNameLst>
                                          <p:attrName>style.visibility</p:attrName>
                                        </p:attrNameLst>
                                      </p:cBhvr>
                                      <p:to>
                                        <p:strVal val="visible"/>
                                      </p:to>
                                    </p:set>
                                    <p:anim calcmode="lin" valueType="num">
                                      <p:cBhvr>
                                        <p:cTn id="50" dur="1000" fill="hold"/>
                                        <p:tgtEl>
                                          <p:spTgt spid="129"/>
                                        </p:tgtEl>
                                        <p:attrNameLst>
                                          <p:attrName>ppt_w</p:attrName>
                                        </p:attrNameLst>
                                      </p:cBhvr>
                                      <p:tavLst>
                                        <p:tav tm="0">
                                          <p:val>
                                            <p:strVal val="#ppt_w*0.70"/>
                                          </p:val>
                                        </p:tav>
                                        <p:tav tm="100000">
                                          <p:val>
                                            <p:strVal val="#ppt_w"/>
                                          </p:val>
                                        </p:tav>
                                      </p:tavLst>
                                    </p:anim>
                                    <p:anim calcmode="lin" valueType="num">
                                      <p:cBhvr>
                                        <p:cTn id="51" dur="1000" fill="hold"/>
                                        <p:tgtEl>
                                          <p:spTgt spid="129"/>
                                        </p:tgtEl>
                                        <p:attrNameLst>
                                          <p:attrName>ppt_h</p:attrName>
                                        </p:attrNameLst>
                                      </p:cBhvr>
                                      <p:tavLst>
                                        <p:tav tm="0">
                                          <p:val>
                                            <p:strVal val="#ppt_h"/>
                                          </p:val>
                                        </p:tav>
                                        <p:tav tm="100000">
                                          <p:val>
                                            <p:strVal val="#ppt_h"/>
                                          </p:val>
                                        </p:tav>
                                      </p:tavLst>
                                    </p:anim>
                                    <p:animEffect transition="in" filter="fade">
                                      <p:cBhvr>
                                        <p:cTn id="52" dur="1000"/>
                                        <p:tgtEl>
                                          <p:spTgt spid="129"/>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27"/>
                                        </p:tgtEl>
                                        <p:attrNameLst>
                                          <p:attrName>style.visibility</p:attrName>
                                        </p:attrNameLst>
                                      </p:cBhvr>
                                      <p:to>
                                        <p:strVal val="visible"/>
                                      </p:to>
                                    </p:set>
                                    <p:anim calcmode="lin" valueType="num">
                                      <p:cBhvr>
                                        <p:cTn id="55" dur="1000" fill="hold"/>
                                        <p:tgtEl>
                                          <p:spTgt spid="127"/>
                                        </p:tgtEl>
                                        <p:attrNameLst>
                                          <p:attrName>ppt_w</p:attrName>
                                        </p:attrNameLst>
                                      </p:cBhvr>
                                      <p:tavLst>
                                        <p:tav tm="0">
                                          <p:val>
                                            <p:strVal val="#ppt_w*0.70"/>
                                          </p:val>
                                        </p:tav>
                                        <p:tav tm="100000">
                                          <p:val>
                                            <p:strVal val="#ppt_w"/>
                                          </p:val>
                                        </p:tav>
                                      </p:tavLst>
                                    </p:anim>
                                    <p:anim calcmode="lin" valueType="num">
                                      <p:cBhvr>
                                        <p:cTn id="56" dur="1000" fill="hold"/>
                                        <p:tgtEl>
                                          <p:spTgt spid="127"/>
                                        </p:tgtEl>
                                        <p:attrNameLst>
                                          <p:attrName>ppt_h</p:attrName>
                                        </p:attrNameLst>
                                      </p:cBhvr>
                                      <p:tavLst>
                                        <p:tav tm="0">
                                          <p:val>
                                            <p:strVal val="#ppt_h"/>
                                          </p:val>
                                        </p:tav>
                                        <p:tav tm="100000">
                                          <p:val>
                                            <p:strVal val="#ppt_h"/>
                                          </p:val>
                                        </p:tav>
                                      </p:tavLst>
                                    </p:anim>
                                    <p:animEffect transition="in" filter="fade">
                                      <p:cBhvr>
                                        <p:cTn id="57" dur="1000"/>
                                        <p:tgtEl>
                                          <p:spTgt spid="127"/>
                                        </p:tgtEl>
                                      </p:cBhvr>
                                    </p:animEffect>
                                  </p:childTnLst>
                                </p:cTn>
                              </p:par>
                              <p:par>
                                <p:cTn id="58" presetID="1" presetClass="entr" presetSubtype="0" fill="hold" nodeType="withEffect">
                                  <p:stCondLst>
                                    <p:cond delay="0"/>
                                  </p:stCondLst>
                                  <p:childTnLst>
                                    <p:set>
                                      <p:cBhvr>
                                        <p:cTn id="59" dur="1" fill="hold">
                                          <p:stCondLst>
                                            <p:cond delay="0"/>
                                          </p:stCondLst>
                                        </p:cTn>
                                        <p:tgtEl>
                                          <p:spTgt spid="112"/>
                                        </p:tgtEl>
                                        <p:attrNameLst>
                                          <p:attrName>style.visibility</p:attrName>
                                        </p:attrNameLst>
                                      </p:cBhvr>
                                      <p:to>
                                        <p:strVal val="visible"/>
                                      </p:to>
                                    </p:set>
                                  </p:childTnLst>
                                </p:cTn>
                              </p:par>
                              <p:par>
                                <p:cTn id="60" presetID="55" presetClass="entr" presetSubtype="0" fill="hold" nodeType="withEffect">
                                  <p:stCondLst>
                                    <p:cond delay="0"/>
                                  </p:stCondLst>
                                  <p:childTnLst>
                                    <p:set>
                                      <p:cBhvr>
                                        <p:cTn id="61" dur="1" fill="hold">
                                          <p:stCondLst>
                                            <p:cond delay="0"/>
                                          </p:stCondLst>
                                        </p:cTn>
                                        <p:tgtEl>
                                          <p:spTgt spid="115"/>
                                        </p:tgtEl>
                                        <p:attrNameLst>
                                          <p:attrName>style.visibility</p:attrName>
                                        </p:attrNameLst>
                                      </p:cBhvr>
                                      <p:to>
                                        <p:strVal val="visible"/>
                                      </p:to>
                                    </p:set>
                                    <p:anim calcmode="lin" valueType="num">
                                      <p:cBhvr>
                                        <p:cTn id="62" dur="1000" fill="hold"/>
                                        <p:tgtEl>
                                          <p:spTgt spid="115"/>
                                        </p:tgtEl>
                                        <p:attrNameLst>
                                          <p:attrName>ppt_w</p:attrName>
                                        </p:attrNameLst>
                                      </p:cBhvr>
                                      <p:tavLst>
                                        <p:tav tm="0">
                                          <p:val>
                                            <p:strVal val="#ppt_w*0.70"/>
                                          </p:val>
                                        </p:tav>
                                        <p:tav tm="100000">
                                          <p:val>
                                            <p:strVal val="#ppt_w"/>
                                          </p:val>
                                        </p:tav>
                                      </p:tavLst>
                                    </p:anim>
                                    <p:anim calcmode="lin" valueType="num">
                                      <p:cBhvr>
                                        <p:cTn id="63" dur="1000" fill="hold"/>
                                        <p:tgtEl>
                                          <p:spTgt spid="115"/>
                                        </p:tgtEl>
                                        <p:attrNameLst>
                                          <p:attrName>ppt_h</p:attrName>
                                        </p:attrNameLst>
                                      </p:cBhvr>
                                      <p:tavLst>
                                        <p:tav tm="0">
                                          <p:val>
                                            <p:strVal val="#ppt_h"/>
                                          </p:val>
                                        </p:tav>
                                        <p:tav tm="100000">
                                          <p:val>
                                            <p:strVal val="#ppt_h"/>
                                          </p:val>
                                        </p:tav>
                                      </p:tavLst>
                                    </p:anim>
                                    <p:animEffect transition="in" filter="fade">
                                      <p:cBhvr>
                                        <p:cTn id="64" dur="10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8" grpId="0" animBg="1"/>
      <p:bldP spid="129" grpId="0"/>
      <p:bldP spid="130" grpId="0"/>
      <p:bldP spid="1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24</a:t>
            </a:fld>
            <a:endParaRPr lang="en-US" altLang="zh-CN" dirty="0"/>
          </a:p>
        </p:txBody>
      </p:sp>
      <p:sp>
        <p:nvSpPr>
          <p:cNvPr id="7" name="内容占位符 6"/>
          <p:cNvSpPr>
            <a:spLocks noGrp="1"/>
          </p:cNvSpPr>
          <p:nvPr>
            <p:ph idx="1"/>
          </p:nvPr>
        </p:nvSpPr>
        <p:spPr/>
        <p:txBody>
          <a:bodyPr/>
          <a:lstStyle/>
          <a:p>
            <a:r>
              <a:rPr lang="en-US" altLang="zh-CN" sz="2000" dirty="0"/>
              <a:t>ITU-T </a:t>
            </a:r>
            <a:r>
              <a:rPr lang="en-US" altLang="zh-CN" sz="2000" dirty="0" smtClean="0"/>
              <a:t>X.1242 (2009): </a:t>
            </a:r>
            <a:r>
              <a:rPr lang="en-US" altLang="zh-CN" sz="2000" dirty="0"/>
              <a:t>Short message service (SMS) spam filtering system based on user-specified rules</a:t>
            </a:r>
          </a:p>
        </p:txBody>
      </p:sp>
      <p:sp>
        <p:nvSpPr>
          <p:cNvPr id="22" name="AutoShape 4"/>
          <p:cNvSpPr>
            <a:spLocks noChangeArrowheads="1"/>
          </p:cNvSpPr>
          <p:nvPr/>
        </p:nvSpPr>
        <p:spPr bwMode="gray">
          <a:xfrm>
            <a:off x="1692275" y="2420888"/>
            <a:ext cx="5832475" cy="3097212"/>
          </a:xfrm>
          <a:prstGeom prst="roundRect">
            <a:avLst>
              <a:gd name="adj" fmla="val 10889"/>
            </a:avLst>
          </a:prstGeom>
          <a:solidFill>
            <a:srgbClr val="0066CC"/>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kumimoji="0" lang="zh-CN" altLang="en-US" sz="1800">
              <a:latin typeface="Arial" charset="0"/>
              <a:ea typeface="DotumChe" pitchFamily="49" charset="-127"/>
            </a:endParaRPr>
          </a:p>
        </p:txBody>
      </p:sp>
      <p:sp>
        <p:nvSpPr>
          <p:cNvPr id="23" name="AutoShape 7"/>
          <p:cNvSpPr>
            <a:spLocks noChangeArrowheads="1"/>
          </p:cNvSpPr>
          <p:nvPr/>
        </p:nvSpPr>
        <p:spPr bwMode="gray">
          <a:xfrm>
            <a:off x="2411413" y="2708225"/>
            <a:ext cx="2017712" cy="574675"/>
          </a:xfrm>
          <a:prstGeom prst="roundRect">
            <a:avLst>
              <a:gd name="adj" fmla="val 50000"/>
            </a:avLst>
          </a:prstGeom>
          <a:gradFill rotWithShape="1">
            <a:gsLst>
              <a:gs pos="0">
                <a:srgbClr val="000099"/>
              </a:gs>
              <a:gs pos="100000">
                <a:srgbClr val="767647"/>
              </a:gs>
            </a:gsLst>
            <a:lin ang="0" scaled="1"/>
          </a:gradFill>
          <a:ln w="38100" algn="ctr">
            <a:solidFill>
              <a:srgbClr val="FFFFFF"/>
            </a:solidFill>
            <a:round/>
            <a:headEnd/>
            <a:tailEnd/>
          </a:ln>
          <a:effectLst>
            <a:outerShdw dist="63500" dir="3187806" algn="ctr" rotWithShape="0">
              <a:srgbClr val="808080"/>
            </a:outerShdw>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b="1" kern="0" dirty="0">
                <a:solidFill>
                  <a:srgbClr val="FFFFFF"/>
                </a:solidFill>
                <a:latin typeface="Arial" pitchFamily="34" charset="0"/>
              </a:rPr>
              <a:t>User-specified rules database (URD)</a:t>
            </a:r>
            <a:endParaRPr lang="zh-CN" altLang="en-US" sz="1200" b="1" kern="0" dirty="0">
              <a:solidFill>
                <a:srgbClr val="FFFFFF"/>
              </a:solidFill>
              <a:latin typeface="Arial" pitchFamily="34" charset="0"/>
            </a:endParaRPr>
          </a:p>
        </p:txBody>
      </p:sp>
      <p:sp>
        <p:nvSpPr>
          <p:cNvPr id="24" name="AutoShape 7"/>
          <p:cNvSpPr>
            <a:spLocks noChangeArrowheads="1"/>
          </p:cNvSpPr>
          <p:nvPr/>
        </p:nvSpPr>
        <p:spPr bwMode="gray">
          <a:xfrm>
            <a:off x="4716463" y="2708225"/>
            <a:ext cx="2016125" cy="574675"/>
          </a:xfrm>
          <a:prstGeom prst="roundRect">
            <a:avLst>
              <a:gd name="adj" fmla="val 50000"/>
            </a:avLst>
          </a:prstGeom>
          <a:gradFill rotWithShape="1">
            <a:gsLst>
              <a:gs pos="0">
                <a:srgbClr val="000099"/>
              </a:gs>
              <a:gs pos="100000">
                <a:srgbClr val="767647"/>
              </a:gs>
            </a:gsLst>
            <a:lin ang="0" scaled="1"/>
          </a:gradFill>
          <a:ln w="38100" algn="ctr">
            <a:solidFill>
              <a:srgbClr val="FFFFFF"/>
            </a:solidFill>
            <a:round/>
            <a:headEnd/>
            <a:tailEnd/>
          </a:ln>
          <a:effectLst>
            <a:outerShdw dist="63500" dir="3187806" algn="ctr" rotWithShape="0">
              <a:srgbClr val="808080"/>
            </a:outerShdw>
          </a:effectLst>
        </p:spPr>
        <p:txBody>
          <a:bodyPr wrap="square" anchor="ctr"/>
          <a:lstStyle/>
          <a:p>
            <a:pPr algn="ctr" eaLnBrk="1" fontAlgn="auto" hangingPunct="1">
              <a:spcBef>
                <a:spcPts val="0"/>
              </a:spcBef>
              <a:spcAft>
                <a:spcPts val="0"/>
              </a:spcAft>
            </a:pPr>
            <a:r>
              <a:rPr lang="en-US" altLang="zh-CN" sz="1200" b="1" kern="0" dirty="0">
                <a:solidFill>
                  <a:srgbClr val="FFFFFF"/>
                </a:solidFill>
                <a:latin typeface="Arial" pitchFamily="34" charset="0"/>
              </a:rPr>
              <a:t>Filtered messages database (FMD)</a:t>
            </a:r>
            <a:endParaRPr lang="zh-CN" altLang="en-US" sz="1200" b="1" kern="0" dirty="0">
              <a:solidFill>
                <a:srgbClr val="FFFFFF"/>
              </a:solidFill>
              <a:latin typeface="Arial" pitchFamily="34" charset="0"/>
            </a:endParaRPr>
          </a:p>
        </p:txBody>
      </p:sp>
      <p:sp>
        <p:nvSpPr>
          <p:cNvPr id="25" name="AutoShape 4"/>
          <p:cNvSpPr>
            <a:spLocks noChangeArrowheads="1"/>
          </p:cNvSpPr>
          <p:nvPr/>
        </p:nvSpPr>
        <p:spPr bwMode="blackWhite">
          <a:xfrm>
            <a:off x="2411413" y="3717875"/>
            <a:ext cx="2016125" cy="647700"/>
          </a:xfrm>
          <a:prstGeom prst="roundRect">
            <a:avLst>
              <a:gd name="adj" fmla="val 9106"/>
            </a:avLst>
          </a:prstGeom>
          <a:gradFill rotWithShape="1">
            <a:gsLst>
              <a:gs pos="0">
                <a:srgbClr val="FF0000"/>
              </a:gs>
              <a:gs pos="100000">
                <a:srgbClr val="761800"/>
              </a:gs>
            </a:gsLst>
            <a:lin ang="5400000" scaled="1"/>
          </a:gradFill>
          <a:ln w="25400">
            <a:solidFill>
              <a:srgbClr val="FFFFFF"/>
            </a:solidFill>
            <a:round/>
            <a:headEnd/>
            <a:tailEnd/>
          </a:ln>
          <a:effectLst>
            <a:outerShdw dist="107763" dir="2700000" algn="ctr" rotWithShape="0">
              <a:srgbClr val="808080">
                <a:alpha val="50000"/>
              </a:srgbClr>
            </a:outerShdw>
          </a:effectLst>
        </p:spPr>
        <p:txBody>
          <a:bodyPr wrap="square" anchor="ctr"/>
          <a:lstStyle/>
          <a:p>
            <a:pPr algn="ctr" fontAlgn="auto">
              <a:spcBef>
                <a:spcPts val="0"/>
              </a:spcBef>
              <a:spcAft>
                <a:spcPts val="0"/>
              </a:spcAft>
            </a:pPr>
            <a:r>
              <a:rPr lang="fr-FR" altLang="zh-CN" sz="1200" b="1" dirty="0">
                <a:solidFill>
                  <a:schemeClr val="bg1"/>
                </a:solidFill>
              </a:rPr>
              <a:t>User service management module (USMM)</a:t>
            </a:r>
            <a:endParaRPr lang="zh-CN" altLang="en-US" sz="1200" b="1" dirty="0">
              <a:solidFill>
                <a:schemeClr val="bg1"/>
              </a:solidFill>
            </a:endParaRPr>
          </a:p>
        </p:txBody>
      </p:sp>
      <p:sp>
        <p:nvSpPr>
          <p:cNvPr id="26" name="AutoShape 4"/>
          <p:cNvSpPr>
            <a:spLocks noChangeArrowheads="1"/>
          </p:cNvSpPr>
          <p:nvPr/>
        </p:nvSpPr>
        <p:spPr bwMode="blackWhite">
          <a:xfrm>
            <a:off x="4718050" y="3716288"/>
            <a:ext cx="2016125" cy="647700"/>
          </a:xfrm>
          <a:prstGeom prst="roundRect">
            <a:avLst>
              <a:gd name="adj" fmla="val 9106"/>
            </a:avLst>
          </a:prstGeom>
          <a:gradFill rotWithShape="1">
            <a:gsLst>
              <a:gs pos="0">
                <a:srgbClr val="FF0000"/>
              </a:gs>
              <a:gs pos="100000">
                <a:srgbClr val="761800"/>
              </a:gs>
            </a:gsLst>
            <a:lin ang="5400000" scaled="1"/>
          </a:gradFill>
          <a:ln w="25400">
            <a:solidFill>
              <a:srgbClr val="FFFFFF"/>
            </a:solidFill>
            <a:round/>
            <a:headEnd/>
            <a:tailEnd/>
          </a:ln>
          <a:effectLst>
            <a:outerShdw dist="107763" dir="2700000" algn="ctr" rotWithShape="0">
              <a:srgbClr val="808080">
                <a:alpha val="50000"/>
              </a:srgbClr>
            </a:outerShdw>
          </a:effectLst>
        </p:spPr>
        <p:txBody>
          <a:bodyPr wrap="square" anchor="ctr"/>
          <a:lstStyle/>
          <a:p>
            <a:pPr lvl="0" algn="ctr" fontAlgn="auto">
              <a:spcBef>
                <a:spcPts val="0"/>
              </a:spcBef>
              <a:spcAft>
                <a:spcPts val="0"/>
              </a:spcAft>
            </a:pPr>
            <a:r>
              <a:rPr lang="en-US" altLang="zh-CN" sz="1200" b="1" dirty="0">
                <a:solidFill>
                  <a:schemeClr val="bg1"/>
                </a:solidFill>
              </a:rPr>
              <a:t>SMS spam filtering module (SSFM)</a:t>
            </a:r>
            <a:endParaRPr kumimoji="0" lang="zh-CN" altLang="en-US" sz="1200" b="1" i="0" u="none" strike="noStrike" kern="0" cap="none" spc="0" normalizeH="0" baseline="0" noProof="0" dirty="0" smtClean="0">
              <a:ln>
                <a:noFill/>
              </a:ln>
              <a:solidFill>
                <a:schemeClr val="bg1"/>
              </a:solidFill>
              <a:effectLst/>
              <a:uLnTx/>
              <a:uFillTx/>
              <a:latin typeface="Arial" pitchFamily="34" charset="0"/>
            </a:endParaRPr>
          </a:p>
        </p:txBody>
      </p:sp>
      <p:sp>
        <p:nvSpPr>
          <p:cNvPr id="27" name="AutoShape 7"/>
          <p:cNvSpPr>
            <a:spLocks noChangeArrowheads="1"/>
          </p:cNvSpPr>
          <p:nvPr/>
        </p:nvSpPr>
        <p:spPr bwMode="gray">
          <a:xfrm>
            <a:off x="3565525" y="4727525"/>
            <a:ext cx="2057400" cy="574675"/>
          </a:xfrm>
          <a:prstGeom prst="roundRect">
            <a:avLst>
              <a:gd name="adj" fmla="val 50000"/>
            </a:avLst>
          </a:prstGeom>
          <a:gradFill rotWithShape="1">
            <a:gsLst>
              <a:gs pos="0">
                <a:srgbClr val="000099"/>
              </a:gs>
              <a:gs pos="100000">
                <a:srgbClr val="767647"/>
              </a:gs>
            </a:gsLst>
            <a:lin ang="0" scaled="1"/>
          </a:gradFill>
          <a:ln w="38100" algn="ctr">
            <a:solidFill>
              <a:srgbClr val="FFFFFF"/>
            </a:solidFill>
            <a:round/>
            <a:headEnd/>
            <a:tailEnd/>
          </a:ln>
          <a:effectLst>
            <a:outerShdw dist="63500" dir="3187806" algn="ctr" rotWithShape="0">
              <a:srgbClr val="808080"/>
            </a:outerShdw>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b="1" dirty="0">
                <a:solidFill>
                  <a:schemeClr val="bg1"/>
                </a:solidFill>
              </a:rPr>
              <a:t>Service control module (SCM</a:t>
            </a:r>
            <a:r>
              <a:rPr lang="en-US" altLang="zh-CN" sz="1200" b="1" dirty="0" smtClean="0">
                <a:solidFill>
                  <a:schemeClr val="bg1"/>
                </a:solidFill>
              </a:rPr>
              <a:t>)</a:t>
            </a:r>
            <a:endParaRPr kumimoji="0" lang="zh-CN" altLang="en-US" sz="1200" b="1" i="0" u="none" strike="noStrike" kern="0" cap="none" spc="0" normalizeH="0" baseline="0" noProof="0" dirty="0" smtClean="0">
              <a:ln>
                <a:noFill/>
              </a:ln>
              <a:solidFill>
                <a:schemeClr val="bg1"/>
              </a:solidFill>
              <a:effectLst/>
              <a:uLnTx/>
              <a:uFillTx/>
              <a:latin typeface="Arial" pitchFamily="34" charset="0"/>
            </a:endParaRPr>
          </a:p>
        </p:txBody>
      </p:sp>
      <p:sp>
        <p:nvSpPr>
          <p:cNvPr id="28" name="Oval 9"/>
          <p:cNvSpPr>
            <a:spLocks noChangeArrowheads="1"/>
          </p:cNvSpPr>
          <p:nvPr/>
        </p:nvSpPr>
        <p:spPr bwMode="gray">
          <a:xfrm>
            <a:off x="3419475" y="5805438"/>
            <a:ext cx="2376488" cy="720725"/>
          </a:xfrm>
          <a:prstGeom prst="ellipse">
            <a:avLst/>
          </a:prstGeom>
          <a:solidFill>
            <a:srgbClr val="0066CC"/>
          </a:solidFill>
          <a:ln w="38100" algn="ctr">
            <a:solidFill>
              <a:srgbClr val="FFFFFF"/>
            </a:solidFill>
            <a:miter lim="800000"/>
            <a:headEnd type="none" w="sm" len="sm"/>
            <a:tailEnd type="none" w="sm" len="sm"/>
          </a:ln>
          <a:effectLst>
            <a:outerShdw dist="135003" dir="2928844" algn="ctr" rotWithShape="0">
              <a:srgbClr val="000000">
                <a:alpha val="50000"/>
              </a:srgbClr>
            </a:outerShdw>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b="1" dirty="0">
                <a:solidFill>
                  <a:schemeClr val="bg1"/>
                </a:solidFill>
              </a:rPr>
              <a:t>Short Message Service Centre (SMSC</a:t>
            </a:r>
            <a:r>
              <a:rPr lang="en-US" altLang="zh-CN" sz="1200" b="1" dirty="0" smtClean="0">
                <a:solidFill>
                  <a:schemeClr val="bg1"/>
                </a:solidFill>
              </a:rPr>
              <a:t>)</a:t>
            </a:r>
            <a:endParaRPr lang="zh-CN" altLang="en-US" sz="1200" b="1" dirty="0">
              <a:solidFill>
                <a:schemeClr val="bg1"/>
              </a:solidFill>
            </a:endParaRPr>
          </a:p>
        </p:txBody>
      </p:sp>
      <p:cxnSp>
        <p:nvCxnSpPr>
          <p:cNvPr id="29" name="AutoShape 10"/>
          <p:cNvCxnSpPr>
            <a:cxnSpLocks noChangeShapeType="1"/>
            <a:stCxn id="23" idx="2"/>
          </p:cNvCxnSpPr>
          <p:nvPr/>
        </p:nvCxnSpPr>
        <p:spPr bwMode="auto">
          <a:xfrm>
            <a:off x="3421063" y="3301950"/>
            <a:ext cx="2305050" cy="401638"/>
          </a:xfrm>
          <a:prstGeom prst="straightConnector1">
            <a:avLst/>
          </a:prstGeom>
          <a:noFill/>
          <a:ln w="31750" cap="sq">
            <a:solidFill>
              <a:srgbClr val="FFFFFF"/>
            </a:solidFill>
            <a:miter lim="800000"/>
            <a:headEnd type="triangl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AutoShape 11"/>
          <p:cNvCxnSpPr>
            <a:cxnSpLocks noChangeShapeType="1"/>
            <a:stCxn id="23" idx="2"/>
            <a:endCxn id="25" idx="0"/>
          </p:cNvCxnSpPr>
          <p:nvPr/>
        </p:nvCxnSpPr>
        <p:spPr bwMode="auto">
          <a:xfrm flipH="1">
            <a:off x="3419475" y="3301950"/>
            <a:ext cx="1588" cy="403225"/>
          </a:xfrm>
          <a:prstGeom prst="straightConnector1">
            <a:avLst/>
          </a:prstGeom>
          <a:noFill/>
          <a:ln w="31750" cap="sq">
            <a:solidFill>
              <a:srgbClr val="FFFFFF"/>
            </a:solidFill>
            <a:miter lim="800000"/>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 name="AutoShape 12"/>
          <p:cNvCxnSpPr>
            <a:cxnSpLocks noChangeShapeType="1"/>
            <a:stCxn id="25" idx="0"/>
          </p:cNvCxnSpPr>
          <p:nvPr/>
        </p:nvCxnSpPr>
        <p:spPr bwMode="auto">
          <a:xfrm flipV="1">
            <a:off x="3419475" y="3301950"/>
            <a:ext cx="2305050" cy="403225"/>
          </a:xfrm>
          <a:prstGeom prst="straightConnector1">
            <a:avLst/>
          </a:prstGeom>
          <a:noFill/>
          <a:ln w="31750" cap="sq">
            <a:solidFill>
              <a:srgbClr val="FFFFFF"/>
            </a:solidFill>
            <a:miter lim="800000"/>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 name="AutoShape 13"/>
          <p:cNvCxnSpPr>
            <a:cxnSpLocks noChangeShapeType="1"/>
          </p:cNvCxnSpPr>
          <p:nvPr/>
        </p:nvCxnSpPr>
        <p:spPr bwMode="auto">
          <a:xfrm>
            <a:off x="5724525" y="3301950"/>
            <a:ext cx="1588" cy="401638"/>
          </a:xfrm>
          <a:prstGeom prst="straightConnector1">
            <a:avLst/>
          </a:prstGeom>
          <a:noFill/>
          <a:ln w="31750" cap="sq">
            <a:solidFill>
              <a:srgbClr val="FFFFFF"/>
            </a:solidFill>
            <a:miter lim="800000"/>
            <a:headEnd type="triangl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AutoShape 14"/>
          <p:cNvCxnSpPr>
            <a:cxnSpLocks noChangeShapeType="1"/>
            <a:stCxn id="25" idx="2"/>
          </p:cNvCxnSpPr>
          <p:nvPr/>
        </p:nvCxnSpPr>
        <p:spPr bwMode="auto">
          <a:xfrm>
            <a:off x="3419475" y="4378275"/>
            <a:ext cx="1174750" cy="330200"/>
          </a:xfrm>
          <a:prstGeom prst="straightConnector1">
            <a:avLst/>
          </a:prstGeom>
          <a:noFill/>
          <a:ln w="31750" cap="sq">
            <a:solidFill>
              <a:srgbClr val="FFFFFF"/>
            </a:solidFill>
            <a:miter lim="800000"/>
            <a:headEnd type="triangl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 name="AutoShape 15"/>
          <p:cNvCxnSpPr>
            <a:cxnSpLocks noChangeShapeType="1"/>
          </p:cNvCxnSpPr>
          <p:nvPr/>
        </p:nvCxnSpPr>
        <p:spPr bwMode="auto">
          <a:xfrm flipH="1">
            <a:off x="4594225" y="4376688"/>
            <a:ext cx="1131888" cy="331787"/>
          </a:xfrm>
          <a:prstGeom prst="straightConnector1">
            <a:avLst/>
          </a:prstGeom>
          <a:noFill/>
          <a:ln w="31750" cap="sq">
            <a:solidFill>
              <a:srgbClr val="FFFFFF"/>
            </a:solidFill>
            <a:miter lim="800000"/>
            <a:headEnd type="triangl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5" name="AutoShape 16"/>
          <p:cNvSpPr>
            <a:spLocks noChangeArrowheads="1"/>
          </p:cNvSpPr>
          <p:nvPr/>
        </p:nvSpPr>
        <p:spPr bwMode="auto">
          <a:xfrm>
            <a:off x="4329113" y="5375225"/>
            <a:ext cx="485775" cy="430213"/>
          </a:xfrm>
          <a:prstGeom prst="upDownArrow">
            <a:avLst>
              <a:gd name="adj1" fmla="val 50000"/>
              <a:gd name="adj2" fmla="val 20000"/>
            </a:avLst>
          </a:prstGeom>
          <a:solidFill>
            <a:srgbClr val="FFFFFF"/>
          </a:solidFill>
          <a:ln w="12700" cap="sq">
            <a:solidFill>
              <a:srgbClr val="000000"/>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xmlns="" val="291368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25</a:t>
            </a:fld>
            <a:endParaRPr lang="en-US" altLang="zh-CN" dirty="0"/>
          </a:p>
        </p:txBody>
      </p:sp>
      <p:sp>
        <p:nvSpPr>
          <p:cNvPr id="7" name="内容占位符 6"/>
          <p:cNvSpPr>
            <a:spLocks noGrp="1"/>
          </p:cNvSpPr>
          <p:nvPr>
            <p:ph idx="1"/>
          </p:nvPr>
        </p:nvSpPr>
        <p:spPr/>
        <p:txBody>
          <a:bodyPr/>
          <a:lstStyle/>
          <a:p>
            <a:r>
              <a:rPr lang="en-US" altLang="zh-CN" sz="2000" dirty="0"/>
              <a:t>ITU-T </a:t>
            </a:r>
            <a:r>
              <a:rPr lang="en-US" altLang="zh-CN" sz="2000" dirty="0" smtClean="0"/>
              <a:t>X.1242 (2009): </a:t>
            </a:r>
            <a:r>
              <a:rPr lang="en-US" altLang="zh-CN" sz="2000" dirty="0"/>
              <a:t>Short message service (SMS) spam filtering system based on user-specified rules</a:t>
            </a:r>
          </a:p>
        </p:txBody>
      </p:sp>
      <p:graphicFrame>
        <p:nvGraphicFramePr>
          <p:cNvPr id="3" name="对象 2"/>
          <p:cNvGraphicFramePr>
            <a:graphicFrameLocks noChangeAspect="1"/>
          </p:cNvGraphicFramePr>
          <p:nvPr>
            <p:extLst>
              <p:ext uri="{D42A27DB-BD31-4B8C-83A1-F6EECF244321}">
                <p14:modId xmlns:p14="http://schemas.microsoft.com/office/powerpoint/2010/main" xmlns="" val="1891479491"/>
              </p:ext>
            </p:extLst>
          </p:nvPr>
        </p:nvGraphicFramePr>
        <p:xfrm>
          <a:off x="1331640" y="2636912"/>
          <a:ext cx="6292850" cy="3384550"/>
        </p:xfrm>
        <a:graphic>
          <a:graphicData uri="http://schemas.openxmlformats.org/presentationml/2006/ole">
            <p:oleObj spid="_x0000_s4170" name="Visio" r:id="rId3" imgW="6090078" imgH="3274771" progId="">
              <p:embed/>
            </p:oleObj>
          </a:graphicData>
        </a:graphic>
      </p:graphicFrame>
    </p:spTree>
    <p:extLst>
      <p:ext uri="{BB962C8B-B14F-4D97-AF65-F5344CB8AC3E}">
        <p14:creationId xmlns:p14="http://schemas.microsoft.com/office/powerpoint/2010/main" xmlns="" val="2688415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26</a:t>
            </a:fld>
            <a:endParaRPr lang="en-US" altLang="zh-CN" dirty="0"/>
          </a:p>
        </p:txBody>
      </p:sp>
      <p:sp>
        <p:nvSpPr>
          <p:cNvPr id="7" name="内容占位符 6"/>
          <p:cNvSpPr>
            <a:spLocks noGrp="1"/>
          </p:cNvSpPr>
          <p:nvPr>
            <p:ph idx="1"/>
          </p:nvPr>
        </p:nvSpPr>
        <p:spPr/>
        <p:txBody>
          <a:bodyPr/>
          <a:lstStyle/>
          <a:p>
            <a:r>
              <a:rPr lang="en-US" altLang="zh-CN" sz="2000" dirty="0"/>
              <a:t>ITU-T </a:t>
            </a:r>
            <a:r>
              <a:rPr lang="en-US" altLang="zh-CN" sz="2000" dirty="0" smtClean="0"/>
              <a:t>X.1242 (2009): </a:t>
            </a:r>
            <a:r>
              <a:rPr lang="en-US" altLang="zh-CN" sz="2000" dirty="0"/>
              <a:t>Short message service (SMS) spam filtering system based on user-specified rules</a:t>
            </a:r>
          </a:p>
        </p:txBody>
      </p:sp>
      <p:graphicFrame>
        <p:nvGraphicFramePr>
          <p:cNvPr id="6" name="对象 5"/>
          <p:cNvGraphicFramePr>
            <a:graphicFrameLocks noChangeAspect="1"/>
          </p:cNvGraphicFramePr>
          <p:nvPr>
            <p:extLst>
              <p:ext uri="{D42A27DB-BD31-4B8C-83A1-F6EECF244321}">
                <p14:modId xmlns:p14="http://schemas.microsoft.com/office/powerpoint/2010/main" xmlns="" val="1003410541"/>
              </p:ext>
            </p:extLst>
          </p:nvPr>
        </p:nvGraphicFramePr>
        <p:xfrm>
          <a:off x="683568" y="2636912"/>
          <a:ext cx="7667625" cy="3384550"/>
        </p:xfrm>
        <a:graphic>
          <a:graphicData uri="http://schemas.openxmlformats.org/presentationml/2006/ole">
            <p:oleObj spid="_x0000_s5194" name="Visio" r:id="rId3" imgW="7420748" imgH="3274771" progId="">
              <p:embed/>
            </p:oleObj>
          </a:graphicData>
        </a:graphic>
      </p:graphicFrame>
    </p:spTree>
    <p:extLst>
      <p:ext uri="{BB962C8B-B14F-4D97-AF65-F5344CB8AC3E}">
        <p14:creationId xmlns:p14="http://schemas.microsoft.com/office/powerpoint/2010/main" xmlns="" val="2525258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27</a:t>
            </a:fld>
            <a:endParaRPr lang="en-US" altLang="zh-CN" dirty="0"/>
          </a:p>
        </p:txBody>
      </p:sp>
      <p:sp>
        <p:nvSpPr>
          <p:cNvPr id="7" name="内容占位符 6"/>
          <p:cNvSpPr>
            <a:spLocks noGrp="1"/>
          </p:cNvSpPr>
          <p:nvPr>
            <p:ph idx="1"/>
          </p:nvPr>
        </p:nvSpPr>
        <p:spPr/>
        <p:txBody>
          <a:bodyPr/>
          <a:lstStyle/>
          <a:p>
            <a:r>
              <a:rPr lang="en-US" altLang="zh-CN" sz="1800" dirty="0" smtClean="0"/>
              <a:t>ITU-T X.1243 (2010): </a:t>
            </a:r>
            <a:r>
              <a:rPr lang="en-US" altLang="zh-CN" sz="1800" dirty="0"/>
              <a:t>Interactive gateway system for countering </a:t>
            </a:r>
            <a:r>
              <a:rPr lang="en-US" altLang="zh-CN" sz="1800" dirty="0" smtClean="0"/>
              <a:t>spam</a:t>
            </a:r>
            <a:endParaRPr lang="en-US" altLang="zh-CN" sz="1800" dirty="0"/>
          </a:p>
          <a:p>
            <a:r>
              <a:rPr lang="en-US" altLang="zh-CN" sz="1800" dirty="0" smtClean="0"/>
              <a:t>Summary</a:t>
            </a:r>
          </a:p>
          <a:p>
            <a:pPr marL="0" lvl="1" indent="0">
              <a:buSzPct val="75000"/>
              <a:buNone/>
            </a:pPr>
            <a:r>
              <a:rPr lang="en-US" altLang="zh-CN" sz="1800" dirty="0" smtClean="0"/>
              <a:t>    This </a:t>
            </a:r>
            <a:r>
              <a:rPr lang="en-US" altLang="zh-CN" sz="1800" dirty="0"/>
              <a:t>Recommendation</a:t>
            </a:r>
          </a:p>
          <a:p>
            <a:pPr lvl="1"/>
            <a:r>
              <a:rPr lang="en-US" altLang="zh-CN" sz="1800" dirty="0" smtClean="0"/>
              <a:t>specifies </a:t>
            </a:r>
            <a:r>
              <a:rPr lang="en-US" altLang="zh-CN" sz="1800" dirty="0"/>
              <a:t>the interactive gateway system for countering spam as </a:t>
            </a:r>
            <a:r>
              <a:rPr lang="en-US" altLang="zh-CN" sz="1800" dirty="0" smtClean="0"/>
              <a:t>a technical </a:t>
            </a:r>
            <a:r>
              <a:rPr lang="en-US" altLang="zh-CN" sz="1800" dirty="0"/>
              <a:t>means for countering inter-domain spam. </a:t>
            </a:r>
            <a:endParaRPr lang="en-US" altLang="zh-CN" sz="1800" dirty="0" smtClean="0"/>
          </a:p>
          <a:p>
            <a:pPr lvl="1"/>
            <a:r>
              <a:rPr lang="en-US" altLang="zh-CN" sz="1800" dirty="0" smtClean="0"/>
              <a:t>enables </a:t>
            </a:r>
            <a:r>
              <a:rPr lang="en-US" altLang="zh-CN" sz="1800" dirty="0"/>
              <a:t>spam </a:t>
            </a:r>
            <a:r>
              <a:rPr lang="en-US" altLang="zh-CN" sz="1800" dirty="0" smtClean="0"/>
              <a:t>notification among </a:t>
            </a:r>
            <a:r>
              <a:rPr lang="en-US" altLang="zh-CN" sz="1800" dirty="0"/>
              <a:t>different </a:t>
            </a:r>
            <a:r>
              <a:rPr lang="en-US" altLang="zh-CN" sz="1800" dirty="0" smtClean="0"/>
              <a:t>domains</a:t>
            </a:r>
          </a:p>
          <a:p>
            <a:pPr lvl="1"/>
            <a:r>
              <a:rPr lang="en-US" altLang="zh-CN" sz="1800" dirty="0" smtClean="0"/>
              <a:t>prevents </a:t>
            </a:r>
            <a:r>
              <a:rPr lang="en-US" altLang="zh-CN" sz="1800" dirty="0"/>
              <a:t>spam traffic from passing from one domain to another.</a:t>
            </a:r>
          </a:p>
          <a:p>
            <a:pPr lvl="1"/>
            <a:r>
              <a:rPr lang="en-US" altLang="zh-CN" sz="1800" dirty="0" smtClean="0"/>
              <a:t>describes basic entities</a:t>
            </a:r>
            <a:r>
              <a:rPr lang="en-US" altLang="zh-CN" sz="1800" dirty="0"/>
              <a:t>, protocols and functions of the gateway </a:t>
            </a:r>
            <a:r>
              <a:rPr lang="en-US" altLang="zh-CN" sz="1800" dirty="0" smtClean="0"/>
              <a:t>system</a:t>
            </a:r>
          </a:p>
          <a:p>
            <a:pPr lvl="1"/>
            <a:r>
              <a:rPr lang="en-US" altLang="zh-CN" sz="1800" dirty="0" smtClean="0"/>
              <a:t>provides </a:t>
            </a:r>
            <a:r>
              <a:rPr lang="en-US" altLang="zh-CN" sz="1800" dirty="0"/>
              <a:t>mechanisms for </a:t>
            </a:r>
            <a:r>
              <a:rPr lang="en-US" altLang="zh-CN" sz="1800" dirty="0" smtClean="0"/>
              <a:t>spam detection</a:t>
            </a:r>
            <a:r>
              <a:rPr lang="en-US" altLang="zh-CN" sz="1800" dirty="0"/>
              <a:t>, information sharing and specific actions in the gateway system for countering spam.</a:t>
            </a:r>
            <a:endParaRPr lang="zh-CN" altLang="en-US" sz="1800" dirty="0"/>
          </a:p>
        </p:txBody>
      </p:sp>
    </p:spTree>
    <p:extLst>
      <p:ext uri="{BB962C8B-B14F-4D97-AF65-F5344CB8AC3E}">
        <p14:creationId xmlns:p14="http://schemas.microsoft.com/office/powerpoint/2010/main" xmlns="" val="1258987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28</a:t>
            </a:fld>
            <a:endParaRPr lang="en-US" altLang="zh-CN" dirty="0"/>
          </a:p>
        </p:txBody>
      </p:sp>
      <p:sp>
        <p:nvSpPr>
          <p:cNvPr id="7" name="内容占位符 6"/>
          <p:cNvSpPr>
            <a:spLocks noGrp="1"/>
          </p:cNvSpPr>
          <p:nvPr>
            <p:ph idx="1"/>
          </p:nvPr>
        </p:nvSpPr>
        <p:spPr/>
        <p:txBody>
          <a:bodyPr/>
          <a:lstStyle/>
          <a:p>
            <a:r>
              <a:rPr lang="en-US" altLang="zh-CN" sz="2000" dirty="0" smtClean="0"/>
              <a:t>ITU-T X.1243 (2010): </a:t>
            </a:r>
            <a:r>
              <a:rPr lang="en-US" altLang="zh-CN" sz="2000" dirty="0"/>
              <a:t>Interactive gateway system for countering </a:t>
            </a:r>
            <a:r>
              <a:rPr lang="en-US" altLang="zh-CN" sz="2000" dirty="0" smtClean="0"/>
              <a:t>spam</a:t>
            </a:r>
          </a:p>
          <a:p>
            <a:endParaRPr lang="en-US" altLang="zh-CN" sz="2000" dirty="0"/>
          </a:p>
          <a:p>
            <a:endParaRPr lang="en-US" altLang="zh-CN" sz="2000" dirty="0"/>
          </a:p>
        </p:txBody>
      </p:sp>
      <p:pic>
        <p:nvPicPr>
          <p:cNvPr id="6146" name="Picture 2" descr="C:\Users\luohongwei\Desktop\无标题.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996952"/>
            <a:ext cx="8717093" cy="2811313"/>
          </a:xfrm>
          <a:prstGeom prst="rect">
            <a:avLst/>
          </a:prstGeom>
          <a:noFill/>
        </p:spPr>
      </p:pic>
    </p:spTree>
    <p:extLst>
      <p:ext uri="{BB962C8B-B14F-4D97-AF65-F5344CB8AC3E}">
        <p14:creationId xmlns:p14="http://schemas.microsoft.com/office/powerpoint/2010/main" xmlns="" val="1784052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29</a:t>
            </a:fld>
            <a:endParaRPr lang="en-US" altLang="zh-CN" dirty="0"/>
          </a:p>
        </p:txBody>
      </p:sp>
      <p:sp>
        <p:nvSpPr>
          <p:cNvPr id="7" name="内容占位符 6"/>
          <p:cNvSpPr>
            <a:spLocks noGrp="1"/>
          </p:cNvSpPr>
          <p:nvPr>
            <p:ph idx="1"/>
          </p:nvPr>
        </p:nvSpPr>
        <p:spPr/>
        <p:txBody>
          <a:bodyPr/>
          <a:lstStyle/>
          <a:p>
            <a:r>
              <a:rPr lang="en-US" altLang="zh-CN" sz="2000" dirty="0" smtClean="0"/>
              <a:t>ITU-T X.1243 (2010): </a:t>
            </a:r>
            <a:r>
              <a:rPr lang="en-US" altLang="zh-CN" sz="2000" dirty="0"/>
              <a:t>Interactive gateway system for countering </a:t>
            </a:r>
            <a:r>
              <a:rPr lang="en-US" altLang="zh-CN" sz="2000" dirty="0" smtClean="0"/>
              <a:t>spam</a:t>
            </a:r>
          </a:p>
          <a:p>
            <a:endParaRPr lang="en-US" altLang="zh-CN" sz="2000" dirty="0"/>
          </a:p>
          <a:p>
            <a:endParaRPr lang="en-US" altLang="zh-CN" sz="2000" dirty="0"/>
          </a:p>
        </p:txBody>
      </p:sp>
      <p:pic>
        <p:nvPicPr>
          <p:cNvPr id="7170" name="Picture 2" descr="C:\Users\luohongwei\Desktop\无标题.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2492896"/>
            <a:ext cx="7364690" cy="36004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646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950" y="260350"/>
            <a:ext cx="8928100" cy="792163"/>
          </a:xfrm>
        </p:spPr>
        <p:txBody>
          <a:bodyPr/>
          <a:lstStyle/>
          <a:p>
            <a:r>
              <a:rPr lang="en-US" sz="2400" b="1" dirty="0" smtClean="0"/>
              <a:t>SG17 mandate established by World Telecommunication Standardization Assembly (WTSA-12)</a:t>
            </a:r>
          </a:p>
        </p:txBody>
      </p:sp>
      <p:sp>
        <p:nvSpPr>
          <p:cNvPr id="12291" name="Content Placeholder 2"/>
          <p:cNvSpPr>
            <a:spLocks noGrp="1"/>
          </p:cNvSpPr>
          <p:nvPr>
            <p:ph idx="1"/>
          </p:nvPr>
        </p:nvSpPr>
        <p:spPr>
          <a:xfrm>
            <a:off x="457200" y="1125538"/>
            <a:ext cx="8578850" cy="5616575"/>
          </a:xfrm>
        </p:spPr>
        <p:txBody>
          <a:bodyPr/>
          <a:lstStyle/>
          <a:p>
            <a:pPr marL="0" indent="0">
              <a:lnSpc>
                <a:spcPct val="80000"/>
              </a:lnSpc>
              <a:buFont typeface="Arial" charset="0"/>
              <a:buNone/>
            </a:pPr>
            <a:r>
              <a:rPr lang="en-US" sz="2000" dirty="0" smtClean="0"/>
              <a:t>WTSA-12 decided the following for Study Group 17:</a:t>
            </a:r>
          </a:p>
          <a:p>
            <a:pPr marL="0" indent="0">
              <a:lnSpc>
                <a:spcPct val="80000"/>
              </a:lnSpc>
              <a:spcBef>
                <a:spcPts val="500"/>
              </a:spcBef>
              <a:buClr>
                <a:srgbClr val="FF0000"/>
              </a:buClr>
              <a:buFont typeface="Wingdings" pitchFamily="2" charset="2"/>
              <a:buChar char="§"/>
            </a:pPr>
            <a:r>
              <a:rPr lang="en-US" sz="2000" dirty="0" smtClean="0"/>
              <a:t> Title:  Security</a:t>
            </a:r>
          </a:p>
          <a:p>
            <a:pPr marL="400050" lvl="1" indent="0">
              <a:lnSpc>
                <a:spcPct val="90000"/>
              </a:lnSpc>
              <a:spcBef>
                <a:spcPts val="500"/>
              </a:spcBef>
              <a:buClr>
                <a:srgbClr val="FF0000"/>
              </a:buClr>
              <a:buFont typeface="Arial" charset="0"/>
              <a:buNone/>
            </a:pPr>
            <a:r>
              <a:rPr lang="en-US" sz="1600" dirty="0" smtClean="0"/>
              <a:t>Responsible for building confidence and security in the use of information and communication technologies (ICTs). This includes studies relating to </a:t>
            </a:r>
            <a:r>
              <a:rPr lang="en-US" sz="1600" dirty="0" err="1" smtClean="0"/>
              <a:t>cybersecurity</a:t>
            </a:r>
            <a:r>
              <a:rPr lang="en-US" sz="1600" dirty="0" smtClean="0"/>
              <a:t>, security management, countering spam and identity management. It also includes security architecture and framework, protection of personally identifiable information, and security of applications and services for the Internet of things, smart grid, smartphone, IPTV, web services, social network, cloud computing, mobile financial system and </a:t>
            </a:r>
            <a:r>
              <a:rPr lang="en-US" sz="1600" dirty="0" err="1" smtClean="0"/>
              <a:t>telebiometrics</a:t>
            </a:r>
            <a:r>
              <a:rPr lang="en-US" sz="1600" dirty="0" smtClean="0"/>
              <a:t>. Also responsible for the application of open system communications including directory and object identifiers, and for technical languages, the method for their usage and other issues related to the software aspects of telecommunication systems, and for conformance testing to improve quality of Recommendations.</a:t>
            </a:r>
          </a:p>
          <a:p>
            <a:pPr marL="0" indent="0">
              <a:lnSpc>
                <a:spcPct val="80000"/>
              </a:lnSpc>
              <a:spcBef>
                <a:spcPts val="500"/>
              </a:spcBef>
              <a:buClr>
                <a:srgbClr val="FF0000"/>
              </a:buClr>
              <a:buFont typeface="Wingdings" pitchFamily="2" charset="2"/>
              <a:buChar char="§"/>
            </a:pPr>
            <a:endParaRPr lang="en-US" sz="600" dirty="0" smtClean="0"/>
          </a:p>
          <a:p>
            <a:pPr marL="0" indent="0">
              <a:lnSpc>
                <a:spcPct val="80000"/>
              </a:lnSpc>
              <a:spcBef>
                <a:spcPts val="500"/>
              </a:spcBef>
              <a:buClr>
                <a:srgbClr val="FF0000"/>
              </a:buClr>
              <a:buFont typeface="Wingdings" pitchFamily="2" charset="2"/>
              <a:buChar char="§"/>
            </a:pPr>
            <a:r>
              <a:rPr lang="en-US" sz="2400" dirty="0" smtClean="0"/>
              <a:t> </a:t>
            </a:r>
            <a:r>
              <a:rPr lang="en-US" sz="2000" dirty="0" smtClean="0"/>
              <a:t>Lead Study Group for:</a:t>
            </a:r>
          </a:p>
          <a:p>
            <a:pPr marL="400050" lvl="1" indent="0">
              <a:lnSpc>
                <a:spcPct val="80000"/>
              </a:lnSpc>
              <a:buClr>
                <a:srgbClr val="FF0000"/>
              </a:buClr>
            </a:pPr>
            <a:r>
              <a:rPr lang="en-US" sz="2000" dirty="0" smtClean="0"/>
              <a:t> </a:t>
            </a:r>
            <a:r>
              <a:rPr lang="en-US" sz="1600" dirty="0" smtClean="0"/>
              <a:t>Security</a:t>
            </a:r>
          </a:p>
          <a:p>
            <a:pPr marL="400050" lvl="1" indent="0">
              <a:lnSpc>
                <a:spcPct val="80000"/>
              </a:lnSpc>
              <a:buClr>
                <a:srgbClr val="FF0000"/>
              </a:buClr>
            </a:pPr>
            <a:r>
              <a:rPr lang="en-US" sz="1600" dirty="0" smtClean="0"/>
              <a:t> Identity management</a:t>
            </a:r>
          </a:p>
          <a:p>
            <a:pPr marL="400050" lvl="1" indent="0">
              <a:lnSpc>
                <a:spcPct val="80000"/>
              </a:lnSpc>
              <a:buClr>
                <a:srgbClr val="FF0000"/>
              </a:buClr>
            </a:pPr>
            <a:r>
              <a:rPr lang="en-US" sz="1600" dirty="0" smtClean="0"/>
              <a:t> Languages and description techniques</a:t>
            </a:r>
          </a:p>
          <a:p>
            <a:pPr marL="0" indent="0">
              <a:lnSpc>
                <a:spcPct val="80000"/>
              </a:lnSpc>
              <a:spcBef>
                <a:spcPts val="500"/>
              </a:spcBef>
              <a:buClr>
                <a:srgbClr val="FF0000"/>
              </a:buClr>
              <a:buFont typeface="Wingdings" pitchFamily="2" charset="2"/>
              <a:buChar char="§"/>
            </a:pPr>
            <a:endParaRPr lang="en-US" sz="600" dirty="0" smtClean="0"/>
          </a:p>
          <a:p>
            <a:pPr marL="0" indent="0">
              <a:lnSpc>
                <a:spcPct val="80000"/>
              </a:lnSpc>
              <a:spcBef>
                <a:spcPts val="500"/>
              </a:spcBef>
              <a:buClr>
                <a:srgbClr val="FF0000"/>
              </a:buClr>
              <a:buFont typeface="Wingdings" pitchFamily="2" charset="2"/>
              <a:buChar char="§"/>
            </a:pPr>
            <a:r>
              <a:rPr lang="en-US" sz="2400" dirty="0" smtClean="0"/>
              <a:t> </a:t>
            </a:r>
            <a:r>
              <a:rPr lang="en-US" sz="2000" dirty="0" smtClean="0"/>
              <a:t>Responsible for specific E, F, X and Z series Recommendations</a:t>
            </a:r>
          </a:p>
          <a:p>
            <a:pPr marL="0" indent="0">
              <a:lnSpc>
                <a:spcPct val="80000"/>
              </a:lnSpc>
              <a:spcBef>
                <a:spcPts val="500"/>
              </a:spcBef>
              <a:buClr>
                <a:srgbClr val="FF0000"/>
              </a:buClr>
              <a:buFont typeface="Wingdings" pitchFamily="2" charset="2"/>
              <a:buChar char="§"/>
            </a:pPr>
            <a:r>
              <a:rPr lang="en-US" sz="2000" dirty="0" smtClean="0"/>
              <a:t>  </a:t>
            </a:r>
            <a:r>
              <a:rPr lang="en-US" sz="2000" dirty="0"/>
              <a:t>Responsible for 12 Questions</a:t>
            </a:r>
          </a:p>
        </p:txBody>
      </p:sp>
    </p:spTree>
    <p:extLst>
      <p:ext uri="{BB962C8B-B14F-4D97-AF65-F5344CB8AC3E}">
        <p14:creationId xmlns:p14="http://schemas.microsoft.com/office/powerpoint/2010/main" xmlns="" val="1598595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30</a:t>
            </a:fld>
            <a:endParaRPr lang="en-US" altLang="zh-CN" dirty="0"/>
          </a:p>
        </p:txBody>
      </p:sp>
      <p:sp>
        <p:nvSpPr>
          <p:cNvPr id="7" name="内容占位符 6"/>
          <p:cNvSpPr>
            <a:spLocks noGrp="1"/>
          </p:cNvSpPr>
          <p:nvPr>
            <p:ph idx="1"/>
          </p:nvPr>
        </p:nvSpPr>
        <p:spPr/>
        <p:txBody>
          <a:bodyPr/>
          <a:lstStyle/>
          <a:p>
            <a:r>
              <a:rPr lang="en-US" altLang="zh-CN" sz="2000" dirty="0" smtClean="0"/>
              <a:t>ITU-T X.1244 (2008): </a:t>
            </a:r>
            <a:r>
              <a:rPr lang="en-US" altLang="zh-CN" sz="2000" dirty="0"/>
              <a:t>Overall aspects of countering spam in IP-based multimedia applications</a:t>
            </a:r>
          </a:p>
          <a:p>
            <a:r>
              <a:rPr lang="en-US" altLang="zh-CN" sz="2000" dirty="0" smtClean="0"/>
              <a:t>Summary</a:t>
            </a:r>
          </a:p>
          <a:p>
            <a:pPr marL="0" lvl="1" indent="0">
              <a:buSzPct val="75000"/>
              <a:buNone/>
            </a:pPr>
            <a:r>
              <a:rPr lang="en-US" altLang="zh-CN" sz="2000" dirty="0" smtClean="0"/>
              <a:t>     This </a:t>
            </a:r>
            <a:r>
              <a:rPr lang="en-US" altLang="zh-CN" sz="2000" dirty="0"/>
              <a:t>Recommendation</a:t>
            </a:r>
          </a:p>
          <a:p>
            <a:pPr lvl="1"/>
            <a:r>
              <a:rPr lang="en-US" altLang="zh-CN" sz="2000" dirty="0" smtClean="0"/>
              <a:t>specifies </a:t>
            </a:r>
            <a:r>
              <a:rPr lang="en-US" altLang="zh-CN" sz="2000" dirty="0"/>
              <a:t>the basic concepts, characteristics, and technical </a:t>
            </a:r>
            <a:r>
              <a:rPr lang="en-US" altLang="zh-CN" sz="2000" dirty="0" smtClean="0"/>
              <a:t>issues related </a:t>
            </a:r>
            <a:r>
              <a:rPr lang="en-US" altLang="zh-CN" sz="2000" dirty="0"/>
              <a:t>to countering spam in IP multimedia applications </a:t>
            </a:r>
            <a:endParaRPr lang="en-US" altLang="zh-CN" sz="2000" dirty="0" smtClean="0"/>
          </a:p>
          <a:p>
            <a:pPr lvl="1"/>
            <a:r>
              <a:rPr lang="en-US" altLang="zh-CN" sz="2000" dirty="0" smtClean="0"/>
              <a:t>describes </a:t>
            </a:r>
            <a:r>
              <a:rPr lang="en-US" altLang="zh-CN" sz="2000" dirty="0"/>
              <a:t>various </a:t>
            </a:r>
            <a:r>
              <a:rPr lang="en-US" altLang="zh-CN" sz="2000" dirty="0" smtClean="0"/>
              <a:t>spam security </a:t>
            </a:r>
            <a:r>
              <a:rPr lang="en-US" altLang="zh-CN" sz="2000" dirty="0"/>
              <a:t>threats that can cause IP multimedia application </a:t>
            </a:r>
            <a:r>
              <a:rPr lang="en-US" altLang="zh-CN" sz="2000" dirty="0" smtClean="0"/>
              <a:t>spam</a:t>
            </a:r>
          </a:p>
          <a:p>
            <a:pPr lvl="1"/>
            <a:r>
              <a:rPr lang="en-US" altLang="zh-CN" sz="2000" dirty="0" smtClean="0"/>
              <a:t>Introduce techniques which can </a:t>
            </a:r>
            <a:r>
              <a:rPr lang="en-US" altLang="zh-CN" sz="2000" dirty="0"/>
              <a:t>be used in countering IP multimedia application </a:t>
            </a:r>
            <a:r>
              <a:rPr lang="en-US" altLang="zh-CN" sz="2000" dirty="0" smtClean="0"/>
              <a:t>spam</a:t>
            </a:r>
          </a:p>
          <a:p>
            <a:pPr lvl="1"/>
            <a:r>
              <a:rPr lang="en-US" altLang="zh-CN" sz="2000" dirty="0" smtClean="0"/>
              <a:t>analyses the conventional </a:t>
            </a:r>
            <a:r>
              <a:rPr lang="en-US" altLang="zh-CN" sz="2000" dirty="0"/>
              <a:t>spam countering mechanisms and discusses their applicability to countering </a:t>
            </a:r>
            <a:r>
              <a:rPr lang="en-US" altLang="zh-CN" sz="2000" dirty="0" smtClean="0"/>
              <a:t>IP multimedia </a:t>
            </a:r>
            <a:r>
              <a:rPr lang="en-US" altLang="zh-CN" sz="2000" dirty="0"/>
              <a:t>application spam. </a:t>
            </a:r>
          </a:p>
        </p:txBody>
      </p:sp>
    </p:spTree>
    <p:extLst>
      <p:ext uri="{BB962C8B-B14F-4D97-AF65-F5344CB8AC3E}">
        <p14:creationId xmlns:p14="http://schemas.microsoft.com/office/powerpoint/2010/main" xmlns="" val="3478979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31</a:t>
            </a:fld>
            <a:endParaRPr lang="en-US" altLang="zh-CN" dirty="0"/>
          </a:p>
        </p:txBody>
      </p:sp>
      <p:sp>
        <p:nvSpPr>
          <p:cNvPr id="7" name="内容占位符 6"/>
          <p:cNvSpPr>
            <a:spLocks noGrp="1"/>
          </p:cNvSpPr>
          <p:nvPr>
            <p:ph idx="1"/>
          </p:nvPr>
        </p:nvSpPr>
        <p:spPr/>
        <p:txBody>
          <a:bodyPr/>
          <a:lstStyle/>
          <a:p>
            <a:r>
              <a:rPr lang="en-US" altLang="zh-CN" sz="2000" dirty="0" smtClean="0"/>
              <a:t>ITU-T X.1244 (2008): </a:t>
            </a:r>
            <a:r>
              <a:rPr lang="en-US" altLang="zh-CN" sz="2000" dirty="0"/>
              <a:t>Overall aspects of countering spam in IP-based multimedia applications</a:t>
            </a:r>
          </a:p>
          <a:p>
            <a:pPr lvl="0"/>
            <a:r>
              <a:rPr lang="en-US" altLang="en-US" sz="2000" dirty="0" smtClean="0"/>
              <a:t>Typical </a:t>
            </a:r>
            <a:r>
              <a:rPr lang="en-US" altLang="en-US" sz="2000" dirty="0"/>
              <a:t>types of IP multimedia spam</a:t>
            </a:r>
            <a:endParaRPr lang="zh-CN" altLang="en-US" sz="2000" dirty="0"/>
          </a:p>
        </p:txBody>
      </p:sp>
      <p:graphicFrame>
        <p:nvGraphicFramePr>
          <p:cNvPr id="6" name="图示 5"/>
          <p:cNvGraphicFramePr/>
          <p:nvPr>
            <p:extLst>
              <p:ext uri="{D42A27DB-BD31-4B8C-83A1-F6EECF244321}">
                <p14:modId xmlns:p14="http://schemas.microsoft.com/office/powerpoint/2010/main" xmlns="" val="3119287017"/>
              </p:ext>
            </p:extLst>
          </p:nvPr>
        </p:nvGraphicFramePr>
        <p:xfrm>
          <a:off x="1619672" y="2780928"/>
          <a:ext cx="5112568" cy="37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64280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32</a:t>
            </a:fld>
            <a:endParaRPr lang="en-US" altLang="zh-CN" dirty="0"/>
          </a:p>
        </p:txBody>
      </p:sp>
      <p:sp>
        <p:nvSpPr>
          <p:cNvPr id="7" name="内容占位符 6"/>
          <p:cNvSpPr>
            <a:spLocks noGrp="1"/>
          </p:cNvSpPr>
          <p:nvPr>
            <p:ph idx="1"/>
          </p:nvPr>
        </p:nvSpPr>
        <p:spPr/>
        <p:txBody>
          <a:bodyPr/>
          <a:lstStyle/>
          <a:p>
            <a:r>
              <a:rPr lang="en-US" altLang="zh-CN" sz="2000" dirty="0" smtClean="0"/>
              <a:t>ITU-T X.1244 (2008): </a:t>
            </a:r>
            <a:r>
              <a:rPr lang="en-US" altLang="zh-CN" sz="2000" dirty="0"/>
              <a:t>Overall aspects of countering spam in IP-based multimedia applications</a:t>
            </a:r>
          </a:p>
          <a:p>
            <a:r>
              <a:rPr lang="en-US" altLang="zh-CN" sz="2000" dirty="0"/>
              <a:t>Classification of IP multimedia spam</a:t>
            </a:r>
          </a:p>
        </p:txBody>
      </p:sp>
      <p:graphicFrame>
        <p:nvGraphicFramePr>
          <p:cNvPr id="3" name="表格 2"/>
          <p:cNvGraphicFramePr>
            <a:graphicFrameLocks noGrp="1"/>
          </p:cNvGraphicFramePr>
          <p:nvPr>
            <p:extLst>
              <p:ext uri="{D42A27DB-BD31-4B8C-83A1-F6EECF244321}">
                <p14:modId xmlns:p14="http://schemas.microsoft.com/office/powerpoint/2010/main" xmlns="" val="3361390960"/>
              </p:ext>
            </p:extLst>
          </p:nvPr>
        </p:nvGraphicFramePr>
        <p:xfrm>
          <a:off x="827584" y="2780928"/>
          <a:ext cx="7776864" cy="2992120"/>
        </p:xfrm>
        <a:graphic>
          <a:graphicData uri="http://schemas.openxmlformats.org/drawingml/2006/table">
            <a:tbl>
              <a:tblPr firstRow="1" bandRow="1">
                <a:tableStyleId>{21E4AEA4-8DFA-4A89-87EB-49C32662AFE0}</a:tableStyleId>
              </a:tblPr>
              <a:tblGrid>
                <a:gridCol w="792088"/>
                <a:gridCol w="2592288"/>
                <a:gridCol w="2088232"/>
                <a:gridCol w="2304256"/>
              </a:tblGrid>
              <a:tr h="370840">
                <a:tc>
                  <a:txBody>
                    <a:bodyPr/>
                    <a:lstStyle/>
                    <a:p>
                      <a:endParaRPr lang="zh-CN" altLang="en-US" sz="1600" dirty="0"/>
                    </a:p>
                  </a:txBody>
                  <a:tcPr/>
                </a:tc>
                <a:tc>
                  <a:txBody>
                    <a:bodyPr/>
                    <a:lstStyle/>
                    <a:p>
                      <a:r>
                        <a:rPr lang="en-US" altLang="zh-CN" sz="1600" b="1" i="0" u="none" strike="noStrike" kern="1200" baseline="0" dirty="0" smtClean="0">
                          <a:solidFill>
                            <a:schemeClr val="lt1"/>
                          </a:solidFill>
                          <a:latin typeface="+mn-lt"/>
                          <a:ea typeface="+mn-ea"/>
                          <a:cs typeface="+mn-cs"/>
                        </a:rPr>
                        <a:t>Text</a:t>
                      </a:r>
                      <a:endParaRPr lang="zh-CN" altLang="en-US" sz="1600" dirty="0"/>
                    </a:p>
                  </a:txBody>
                  <a:tcPr/>
                </a:tc>
                <a:tc>
                  <a:txBody>
                    <a:bodyPr/>
                    <a:lstStyle/>
                    <a:p>
                      <a:r>
                        <a:rPr lang="en-US" altLang="zh-CN" sz="1600" b="1" i="0" u="none" strike="noStrike" kern="1200" baseline="0" dirty="0" smtClean="0">
                          <a:solidFill>
                            <a:schemeClr val="lt1"/>
                          </a:solidFill>
                          <a:latin typeface="+mn-lt"/>
                          <a:ea typeface="+mn-ea"/>
                          <a:cs typeface="+mn-cs"/>
                        </a:rPr>
                        <a:t>Voice</a:t>
                      </a:r>
                      <a:endParaRPr lang="zh-CN" altLang="en-US" sz="1600" dirty="0"/>
                    </a:p>
                  </a:txBody>
                  <a:tcPr/>
                </a:tc>
                <a:tc>
                  <a:txBody>
                    <a:bodyPr/>
                    <a:lstStyle/>
                    <a:p>
                      <a:r>
                        <a:rPr lang="en-US" altLang="zh-CN" sz="1600" b="1" i="0" u="none" strike="noStrike" kern="1200" baseline="0" dirty="0" smtClean="0">
                          <a:solidFill>
                            <a:schemeClr val="lt1"/>
                          </a:solidFill>
                          <a:latin typeface="+mn-lt"/>
                          <a:ea typeface="+mn-ea"/>
                          <a:cs typeface="+mn-cs"/>
                        </a:rPr>
                        <a:t>Video</a:t>
                      </a:r>
                      <a:endParaRPr lang="zh-CN" altLang="en-US" sz="1600" dirty="0"/>
                    </a:p>
                  </a:txBody>
                  <a:tcPr/>
                </a:tc>
              </a:tr>
              <a:tr h="370840">
                <a:tc>
                  <a:txBody>
                    <a:bodyPr/>
                    <a:lstStyle/>
                    <a:p>
                      <a:r>
                        <a:rPr lang="en-US" altLang="zh-CN" sz="1600" b="0" i="0" u="none" strike="noStrike" kern="1200" baseline="0" dirty="0" smtClean="0">
                          <a:solidFill>
                            <a:schemeClr val="dk1"/>
                          </a:solidFill>
                          <a:latin typeface="+mn-lt"/>
                          <a:ea typeface="+mn-ea"/>
                          <a:cs typeface="+mn-cs"/>
                        </a:rPr>
                        <a:t>Real-time</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 Instant messaging spam</a:t>
                      </a:r>
                    </a:p>
                    <a:p>
                      <a:r>
                        <a:rPr lang="en-US" altLang="zh-CN" sz="1600" b="0" i="0" u="none" strike="noStrike" kern="1200" baseline="0" dirty="0" smtClean="0">
                          <a:solidFill>
                            <a:schemeClr val="dk1"/>
                          </a:solidFill>
                          <a:latin typeface="+mn-lt"/>
                          <a:ea typeface="+mn-ea"/>
                          <a:cs typeface="+mn-cs"/>
                        </a:rPr>
                        <a:t>• Chat spam</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 VoIP spam</a:t>
                      </a:r>
                    </a:p>
                    <a:p>
                      <a:r>
                        <a:rPr lang="en-US" altLang="zh-CN" sz="1600" b="0" i="0" u="none" strike="noStrike" kern="1200" baseline="0" dirty="0" smtClean="0">
                          <a:solidFill>
                            <a:schemeClr val="dk1"/>
                          </a:solidFill>
                          <a:latin typeface="+mn-lt"/>
                          <a:ea typeface="+mn-ea"/>
                          <a:cs typeface="+mn-cs"/>
                        </a:rPr>
                        <a:t>• Instant messaging spam</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 Instant messaging spam</a:t>
                      </a:r>
                      <a:endParaRPr lang="zh-CN" altLang="en-US" sz="1600" dirty="0"/>
                    </a:p>
                  </a:txBody>
                  <a:tcPr/>
                </a:tc>
              </a:tr>
              <a:tr h="370840">
                <a:tc>
                  <a:txBody>
                    <a:bodyPr/>
                    <a:lstStyle/>
                    <a:p>
                      <a:r>
                        <a:rPr lang="en-US" altLang="zh-CN" sz="1600" b="0" i="0" u="none" strike="noStrike" kern="1200" baseline="0" dirty="0" smtClean="0">
                          <a:solidFill>
                            <a:schemeClr val="dk1"/>
                          </a:solidFill>
                          <a:latin typeface="+mn-lt"/>
                          <a:ea typeface="+mn-ea"/>
                          <a:cs typeface="+mn-cs"/>
                        </a:rPr>
                        <a:t>Non Real-time</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 Text/multimedia</a:t>
                      </a:r>
                    </a:p>
                    <a:p>
                      <a:r>
                        <a:rPr lang="en-US" altLang="zh-CN" sz="1600" b="0" i="0" u="none" strike="noStrike" kern="1200" baseline="0" dirty="0" smtClean="0">
                          <a:solidFill>
                            <a:schemeClr val="dk1"/>
                          </a:solidFill>
                          <a:latin typeface="+mn-lt"/>
                          <a:ea typeface="+mn-ea"/>
                          <a:cs typeface="+mn-cs"/>
                        </a:rPr>
                        <a:t>message spam</a:t>
                      </a:r>
                    </a:p>
                    <a:p>
                      <a:r>
                        <a:rPr lang="en-US" altLang="zh-CN" sz="1600" b="0" i="0" u="none" strike="noStrike" kern="1200" baseline="0" dirty="0" smtClean="0">
                          <a:solidFill>
                            <a:schemeClr val="dk1"/>
                          </a:solidFill>
                          <a:latin typeface="+mn-lt"/>
                          <a:ea typeface="+mn-ea"/>
                          <a:cs typeface="+mn-cs"/>
                        </a:rPr>
                        <a:t>• Text spam over P2P file</a:t>
                      </a:r>
                    </a:p>
                    <a:p>
                      <a:r>
                        <a:rPr lang="en-US" altLang="zh-CN" sz="1600" b="0" i="0" u="none" strike="noStrike" kern="1200" baseline="0" dirty="0" smtClean="0">
                          <a:solidFill>
                            <a:schemeClr val="dk1"/>
                          </a:solidFill>
                          <a:latin typeface="+mn-lt"/>
                          <a:ea typeface="+mn-ea"/>
                          <a:cs typeface="+mn-cs"/>
                        </a:rPr>
                        <a:t>sharing service</a:t>
                      </a:r>
                    </a:p>
                    <a:p>
                      <a:r>
                        <a:rPr lang="en-US" altLang="zh-CN" sz="1600" b="0" i="0" u="none" strike="noStrike" kern="1200" baseline="0" dirty="0" smtClean="0">
                          <a:solidFill>
                            <a:schemeClr val="dk1"/>
                          </a:solidFill>
                          <a:latin typeface="+mn-lt"/>
                          <a:ea typeface="+mn-ea"/>
                          <a:cs typeface="+mn-cs"/>
                        </a:rPr>
                        <a:t>• Website text spam</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•Voice/multimedia</a:t>
                      </a:r>
                    </a:p>
                    <a:p>
                      <a:r>
                        <a:rPr lang="en-US" altLang="zh-CN" sz="1600" b="0" i="0" u="none" strike="noStrike" kern="1200" baseline="0" dirty="0" smtClean="0">
                          <a:solidFill>
                            <a:schemeClr val="dk1"/>
                          </a:solidFill>
                          <a:latin typeface="+mn-lt"/>
                          <a:ea typeface="+mn-ea"/>
                          <a:cs typeface="+mn-cs"/>
                        </a:rPr>
                        <a:t>message spam</a:t>
                      </a:r>
                    </a:p>
                    <a:p>
                      <a:r>
                        <a:rPr lang="en-US" altLang="zh-CN" sz="1600" b="0" i="0" u="none" strike="noStrike" kern="1200" baseline="0" dirty="0" smtClean="0">
                          <a:solidFill>
                            <a:schemeClr val="dk1"/>
                          </a:solidFill>
                          <a:latin typeface="+mn-lt"/>
                          <a:ea typeface="+mn-ea"/>
                          <a:cs typeface="+mn-cs"/>
                        </a:rPr>
                        <a:t>• Voice spam over P2P file</a:t>
                      </a:r>
                    </a:p>
                    <a:p>
                      <a:r>
                        <a:rPr lang="en-US" altLang="zh-CN" sz="1600" b="0" i="0" u="none" strike="noStrike" kern="1200" baseline="0" dirty="0" smtClean="0">
                          <a:solidFill>
                            <a:schemeClr val="dk1"/>
                          </a:solidFill>
                          <a:latin typeface="+mn-lt"/>
                          <a:ea typeface="+mn-ea"/>
                          <a:cs typeface="+mn-cs"/>
                        </a:rPr>
                        <a:t>sharing service</a:t>
                      </a:r>
                    </a:p>
                    <a:p>
                      <a:r>
                        <a:rPr lang="en-US" altLang="zh-CN" sz="1600" b="0" i="0" u="none" strike="noStrike" kern="1200" baseline="0" dirty="0" smtClean="0">
                          <a:solidFill>
                            <a:schemeClr val="dk1"/>
                          </a:solidFill>
                          <a:latin typeface="+mn-lt"/>
                          <a:ea typeface="+mn-ea"/>
                          <a:cs typeface="+mn-cs"/>
                        </a:rPr>
                        <a:t>• Website voice spam</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•Video/multimedia</a:t>
                      </a:r>
                    </a:p>
                    <a:p>
                      <a:r>
                        <a:rPr lang="en-US" altLang="zh-CN" sz="1600" b="0" i="0" u="none" strike="noStrike" kern="1200" baseline="0" dirty="0" smtClean="0">
                          <a:solidFill>
                            <a:schemeClr val="dk1"/>
                          </a:solidFill>
                          <a:latin typeface="+mn-lt"/>
                          <a:ea typeface="+mn-ea"/>
                          <a:cs typeface="+mn-cs"/>
                        </a:rPr>
                        <a:t>message spam</a:t>
                      </a:r>
                    </a:p>
                    <a:p>
                      <a:r>
                        <a:rPr lang="nn-NO" altLang="zh-CN" sz="1600" b="0" i="0" u="none" strike="noStrike" kern="1200" baseline="0" dirty="0" smtClean="0">
                          <a:solidFill>
                            <a:schemeClr val="dk1"/>
                          </a:solidFill>
                          <a:latin typeface="+mn-lt"/>
                          <a:ea typeface="+mn-ea"/>
                          <a:cs typeface="+mn-cs"/>
                        </a:rPr>
                        <a:t>• Video spam over P2P file</a:t>
                      </a:r>
                    </a:p>
                    <a:p>
                      <a:r>
                        <a:rPr lang="en-US" altLang="zh-CN" sz="1600" b="0" i="0" u="none" strike="noStrike" kern="1200" baseline="0" dirty="0" smtClean="0">
                          <a:solidFill>
                            <a:schemeClr val="dk1"/>
                          </a:solidFill>
                          <a:latin typeface="+mn-lt"/>
                          <a:ea typeface="+mn-ea"/>
                          <a:cs typeface="+mn-cs"/>
                        </a:rPr>
                        <a:t>sharing service</a:t>
                      </a:r>
                    </a:p>
                    <a:p>
                      <a:r>
                        <a:rPr lang="en-US" altLang="zh-CN" sz="1600" b="0" i="0" u="none" strike="noStrike" kern="1200" baseline="0" dirty="0" smtClean="0">
                          <a:solidFill>
                            <a:schemeClr val="dk1"/>
                          </a:solidFill>
                          <a:latin typeface="+mn-lt"/>
                          <a:ea typeface="+mn-ea"/>
                          <a:cs typeface="+mn-cs"/>
                        </a:rPr>
                        <a:t>• Website video spam</a:t>
                      </a:r>
                      <a:endParaRPr lang="zh-CN" altLang="en-US" sz="1600" dirty="0"/>
                    </a:p>
                  </a:txBody>
                  <a:tcPr/>
                </a:tc>
              </a:tr>
            </a:tbl>
          </a:graphicData>
        </a:graphic>
      </p:graphicFrame>
    </p:spTree>
    <p:extLst>
      <p:ext uri="{BB962C8B-B14F-4D97-AF65-F5344CB8AC3E}">
        <p14:creationId xmlns:p14="http://schemas.microsoft.com/office/powerpoint/2010/main" xmlns="" val="864399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33</a:t>
            </a:fld>
            <a:endParaRPr lang="en-US" altLang="zh-CN" dirty="0"/>
          </a:p>
        </p:txBody>
      </p:sp>
      <p:sp>
        <p:nvSpPr>
          <p:cNvPr id="7" name="内容占位符 6"/>
          <p:cNvSpPr>
            <a:spLocks noGrp="1"/>
          </p:cNvSpPr>
          <p:nvPr>
            <p:ph idx="1"/>
          </p:nvPr>
        </p:nvSpPr>
        <p:spPr/>
        <p:txBody>
          <a:bodyPr/>
          <a:lstStyle/>
          <a:p>
            <a:r>
              <a:rPr lang="en-US" altLang="zh-CN" sz="2000" dirty="0" smtClean="0"/>
              <a:t>ITU-T X.1244 (2008): </a:t>
            </a:r>
            <a:r>
              <a:rPr lang="en-US" altLang="zh-CN" sz="2000" dirty="0"/>
              <a:t>Overall aspects of countering spam in IP-based multimedia applications</a:t>
            </a:r>
          </a:p>
          <a:p>
            <a:r>
              <a:rPr lang="en-US" altLang="zh-CN" sz="2000" dirty="0"/>
              <a:t>Technical issue for countering IP multimedia spam </a:t>
            </a:r>
            <a:endParaRPr lang="en-US" altLang="zh-CN" sz="2000" dirty="0" smtClean="0"/>
          </a:p>
          <a:p>
            <a:endParaRPr lang="en-US" altLang="zh-CN" sz="2000" dirty="0"/>
          </a:p>
        </p:txBody>
      </p:sp>
      <p:graphicFrame>
        <p:nvGraphicFramePr>
          <p:cNvPr id="6" name="图示 5"/>
          <p:cNvGraphicFramePr/>
          <p:nvPr>
            <p:extLst>
              <p:ext uri="{D42A27DB-BD31-4B8C-83A1-F6EECF244321}">
                <p14:modId xmlns:p14="http://schemas.microsoft.com/office/powerpoint/2010/main" xmlns="" val="1763838635"/>
              </p:ext>
            </p:extLst>
          </p:nvPr>
        </p:nvGraphicFramePr>
        <p:xfrm>
          <a:off x="755576" y="2636912"/>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45332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34</a:t>
            </a:fld>
            <a:endParaRPr lang="en-US" altLang="zh-CN" dirty="0"/>
          </a:p>
        </p:txBody>
      </p:sp>
      <p:sp>
        <p:nvSpPr>
          <p:cNvPr id="7" name="内容占位符 6"/>
          <p:cNvSpPr>
            <a:spLocks noGrp="1"/>
          </p:cNvSpPr>
          <p:nvPr>
            <p:ph idx="1"/>
          </p:nvPr>
        </p:nvSpPr>
        <p:spPr/>
        <p:txBody>
          <a:bodyPr/>
          <a:lstStyle/>
          <a:p>
            <a:r>
              <a:rPr lang="en-US" altLang="zh-CN" sz="2000" dirty="0" smtClean="0"/>
              <a:t>ITU-T X.1244 (2008): </a:t>
            </a:r>
            <a:r>
              <a:rPr lang="en-US" altLang="zh-CN" sz="2000" dirty="0"/>
              <a:t>Overall aspects of countering spam in IP-based multimedia applications</a:t>
            </a:r>
          </a:p>
          <a:p>
            <a:r>
              <a:rPr lang="en-US" altLang="zh-CN" sz="2000" dirty="0"/>
              <a:t>Spam security threats</a:t>
            </a:r>
          </a:p>
        </p:txBody>
      </p:sp>
      <p:graphicFrame>
        <p:nvGraphicFramePr>
          <p:cNvPr id="3" name="表格 2"/>
          <p:cNvGraphicFramePr>
            <a:graphicFrameLocks noGrp="1"/>
          </p:cNvGraphicFramePr>
          <p:nvPr>
            <p:extLst>
              <p:ext uri="{D42A27DB-BD31-4B8C-83A1-F6EECF244321}">
                <p14:modId xmlns:p14="http://schemas.microsoft.com/office/powerpoint/2010/main" xmlns="" val="1612632608"/>
              </p:ext>
            </p:extLst>
          </p:nvPr>
        </p:nvGraphicFramePr>
        <p:xfrm>
          <a:off x="971600" y="2780928"/>
          <a:ext cx="6795442" cy="3012440"/>
        </p:xfrm>
        <a:graphic>
          <a:graphicData uri="http://schemas.openxmlformats.org/drawingml/2006/table">
            <a:tbl>
              <a:tblPr firstRow="1" bandRow="1">
                <a:tableStyleId>{21E4AEA4-8DFA-4A89-87EB-49C32662AFE0}</a:tableStyleId>
              </a:tblPr>
              <a:tblGrid>
                <a:gridCol w="3327718"/>
                <a:gridCol w="3467724"/>
              </a:tblGrid>
              <a:tr h="370840">
                <a:tc>
                  <a:txBody>
                    <a:bodyPr/>
                    <a:lstStyle/>
                    <a:p>
                      <a:r>
                        <a:rPr lang="en-US" altLang="zh-CN" sz="1600" b="1" i="0" u="none" strike="noStrike" kern="1200" baseline="0" dirty="0" smtClean="0">
                          <a:solidFill>
                            <a:schemeClr val="lt1"/>
                          </a:solidFill>
                          <a:latin typeface="+mn-lt"/>
                          <a:ea typeface="+mn-ea"/>
                          <a:cs typeface="+mn-cs"/>
                        </a:rPr>
                        <a:t>Attack techniques</a:t>
                      </a:r>
                      <a:endParaRPr lang="zh-CN" altLang="en-US" sz="1600" dirty="0"/>
                    </a:p>
                  </a:txBody>
                  <a:tcPr/>
                </a:tc>
                <a:tc>
                  <a:txBody>
                    <a:bodyPr/>
                    <a:lstStyle/>
                    <a:p>
                      <a:r>
                        <a:rPr lang="en-US" altLang="zh-CN" sz="1600" b="1" i="0" u="none" strike="noStrike" kern="1200" baseline="0" dirty="0" smtClean="0">
                          <a:solidFill>
                            <a:schemeClr val="lt1"/>
                          </a:solidFill>
                          <a:latin typeface="+mn-lt"/>
                          <a:ea typeface="+mn-ea"/>
                          <a:cs typeface="+mn-cs"/>
                        </a:rPr>
                        <a:t>Spam security threats</a:t>
                      </a:r>
                      <a:endParaRPr lang="zh-CN" altLang="en-US" sz="1600" dirty="0"/>
                    </a:p>
                  </a:txBody>
                  <a:tcPr/>
                </a:tc>
              </a:tr>
              <a:tr h="370840">
                <a:tc>
                  <a:txBody>
                    <a:bodyPr/>
                    <a:lstStyle/>
                    <a:p>
                      <a:r>
                        <a:rPr lang="en-US" altLang="zh-CN" sz="1600" b="0" i="0" u="none" strike="noStrike" kern="1200" baseline="0" dirty="0" smtClean="0">
                          <a:solidFill>
                            <a:schemeClr val="dk1"/>
                          </a:solidFill>
                          <a:latin typeface="+mn-lt"/>
                          <a:ea typeface="+mn-ea"/>
                          <a:cs typeface="+mn-cs"/>
                        </a:rPr>
                        <a:t>Malicious code/remote control</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Spam Bot</a:t>
                      </a:r>
                      <a:endParaRPr lang="zh-CN" altLang="en-US" sz="1600" dirty="0"/>
                    </a:p>
                  </a:txBody>
                  <a:tcPr/>
                </a:tc>
              </a:tr>
              <a:tr h="370840">
                <a:tc>
                  <a:txBody>
                    <a:bodyPr/>
                    <a:lstStyle/>
                    <a:p>
                      <a:r>
                        <a:rPr lang="en-US" altLang="zh-CN" sz="1600" b="0" i="0" u="none" strike="noStrike" kern="1200" baseline="0" dirty="0" smtClean="0">
                          <a:solidFill>
                            <a:schemeClr val="dk1"/>
                          </a:solidFill>
                          <a:latin typeface="+mn-lt"/>
                          <a:ea typeface="+mn-ea"/>
                          <a:cs typeface="+mn-cs"/>
                        </a:rPr>
                        <a:t>Session hijacking</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Session hijacking</a:t>
                      </a:r>
                      <a:endParaRPr lang="zh-CN" altLang="en-US" sz="1600" dirty="0"/>
                    </a:p>
                  </a:txBody>
                  <a:tcPr/>
                </a:tc>
              </a:tr>
              <a:tr h="370840">
                <a:tc>
                  <a:txBody>
                    <a:bodyPr/>
                    <a:lstStyle/>
                    <a:p>
                      <a:r>
                        <a:rPr lang="en-US" altLang="zh-CN" sz="1600" b="0" i="0" u="none" strike="noStrike" kern="1200" baseline="0" dirty="0" smtClean="0">
                          <a:solidFill>
                            <a:schemeClr val="dk1"/>
                          </a:solidFill>
                          <a:latin typeface="+mn-lt"/>
                          <a:ea typeface="+mn-ea"/>
                          <a:cs typeface="+mn-cs"/>
                        </a:rPr>
                        <a:t>SQL injection</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SQL injection</a:t>
                      </a:r>
                      <a:endParaRPr lang="zh-CN" altLang="en-US" sz="1600" dirty="0"/>
                    </a:p>
                  </a:txBody>
                  <a:tcPr/>
                </a:tc>
              </a:tr>
              <a:tr h="370840">
                <a:tc>
                  <a:txBody>
                    <a:bodyPr/>
                    <a:lstStyle/>
                    <a:p>
                      <a:r>
                        <a:rPr lang="en-US" altLang="zh-CN" sz="1600" b="0" i="0" u="none" strike="noStrike" kern="1200" baseline="0" dirty="0" smtClean="0">
                          <a:solidFill>
                            <a:schemeClr val="dk1"/>
                          </a:solidFill>
                          <a:latin typeface="+mn-lt"/>
                          <a:ea typeface="+mn-ea"/>
                          <a:cs typeface="+mn-cs"/>
                        </a:rPr>
                        <a:t>Sniffing</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Registration information sniffing</a:t>
                      </a:r>
                      <a:endParaRPr lang="zh-CN" altLang="en-US" sz="1600" dirty="0"/>
                    </a:p>
                  </a:txBody>
                  <a:tcPr/>
                </a:tc>
              </a:tr>
              <a:tr h="370840">
                <a:tc>
                  <a:txBody>
                    <a:bodyPr/>
                    <a:lstStyle/>
                    <a:p>
                      <a:r>
                        <a:rPr lang="en-US" altLang="zh-CN" sz="1600" b="0" i="0" u="none" strike="noStrike" kern="1200" baseline="0" dirty="0" smtClean="0">
                          <a:solidFill>
                            <a:schemeClr val="dk1"/>
                          </a:solidFill>
                          <a:latin typeface="+mn-lt"/>
                          <a:ea typeface="+mn-ea"/>
                          <a:cs typeface="+mn-cs"/>
                        </a:rPr>
                        <a:t>Spoofing</a:t>
                      </a:r>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Sender spoofing, cache poisoning, routing control</a:t>
                      </a:r>
                      <a:endParaRPr lang="zh-CN" altLang="en-US" sz="1600" dirty="0"/>
                    </a:p>
                  </a:txBody>
                  <a:tcPr/>
                </a:tc>
              </a:tr>
              <a:tr h="370840">
                <a:tc>
                  <a:txBody>
                    <a:bodyPr/>
                    <a:lstStyle/>
                    <a:p>
                      <a:r>
                        <a:rPr lang="en-US" altLang="zh-CN" sz="1600" b="0" i="0" u="none" strike="noStrike" kern="1200" baseline="0" dirty="0" smtClean="0">
                          <a:solidFill>
                            <a:schemeClr val="dk1"/>
                          </a:solidFill>
                          <a:latin typeface="+mn-lt"/>
                          <a:ea typeface="+mn-ea"/>
                          <a:cs typeface="+mn-cs"/>
                        </a:rPr>
                        <a:t>Others</a:t>
                      </a:r>
                      <a:endParaRPr lang="zh-CN" altLang="en-US" sz="1600" dirty="0"/>
                    </a:p>
                  </a:txBody>
                  <a:tcPr/>
                </a:tc>
                <a:tc>
                  <a:txBody>
                    <a:bodyPr/>
                    <a:lstStyle/>
                    <a:p>
                      <a:r>
                        <a:rPr lang="fr-FR" altLang="zh-CN" sz="1600" b="0" i="0" u="none" strike="noStrike" kern="1200" baseline="0" dirty="0" smtClean="0">
                          <a:solidFill>
                            <a:schemeClr val="dk1"/>
                          </a:solidFill>
                          <a:latin typeface="+mn-lt"/>
                          <a:ea typeface="+mn-ea"/>
                          <a:cs typeface="+mn-cs"/>
                        </a:rPr>
                        <a:t>Identifier collection, vulnerable management system</a:t>
                      </a:r>
                      <a:endParaRPr lang="zh-CN" altLang="en-US" sz="1600" dirty="0"/>
                    </a:p>
                  </a:txBody>
                  <a:tcPr/>
                </a:tc>
              </a:tr>
            </a:tbl>
          </a:graphicData>
        </a:graphic>
      </p:graphicFrame>
    </p:spTree>
    <p:extLst>
      <p:ext uri="{BB962C8B-B14F-4D97-AF65-F5344CB8AC3E}">
        <p14:creationId xmlns:p14="http://schemas.microsoft.com/office/powerpoint/2010/main" xmlns="" val="3131970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35</a:t>
            </a:fld>
            <a:endParaRPr lang="en-US" altLang="zh-CN" dirty="0"/>
          </a:p>
        </p:txBody>
      </p:sp>
      <p:sp>
        <p:nvSpPr>
          <p:cNvPr id="7" name="内容占位符 6"/>
          <p:cNvSpPr>
            <a:spLocks noGrp="1"/>
          </p:cNvSpPr>
          <p:nvPr>
            <p:ph idx="1"/>
          </p:nvPr>
        </p:nvSpPr>
        <p:spPr/>
        <p:txBody>
          <a:bodyPr/>
          <a:lstStyle/>
          <a:p>
            <a:r>
              <a:rPr lang="en-US" altLang="zh-CN" sz="2000" dirty="0" smtClean="0"/>
              <a:t>ITU-T X.1244 (2008): </a:t>
            </a:r>
            <a:r>
              <a:rPr lang="en-US" altLang="zh-CN" sz="2000" dirty="0"/>
              <a:t>Overall aspects of countering spam in IP-based multimedia applications</a:t>
            </a:r>
          </a:p>
          <a:p>
            <a:r>
              <a:rPr lang="en-US" altLang="zh-CN" sz="2000" dirty="0"/>
              <a:t>Relationship between countermeasure and security threats</a:t>
            </a:r>
          </a:p>
        </p:txBody>
      </p:sp>
      <p:graphicFrame>
        <p:nvGraphicFramePr>
          <p:cNvPr id="8" name="表格 7"/>
          <p:cNvGraphicFramePr>
            <a:graphicFrameLocks noGrp="1"/>
          </p:cNvGraphicFramePr>
          <p:nvPr>
            <p:extLst>
              <p:ext uri="{D42A27DB-BD31-4B8C-83A1-F6EECF244321}">
                <p14:modId xmlns:p14="http://schemas.microsoft.com/office/powerpoint/2010/main" xmlns="" val="3830855565"/>
              </p:ext>
            </p:extLst>
          </p:nvPr>
        </p:nvGraphicFramePr>
        <p:xfrm>
          <a:off x="683568" y="2688176"/>
          <a:ext cx="7632848" cy="3765160"/>
        </p:xfrm>
        <a:graphic>
          <a:graphicData uri="http://schemas.openxmlformats.org/drawingml/2006/table">
            <a:tbl>
              <a:tblPr firstRow="1" bandRow="1">
                <a:tableStyleId>{21E4AEA4-8DFA-4A89-87EB-49C32662AFE0}</a:tableStyleId>
              </a:tblPr>
              <a:tblGrid>
                <a:gridCol w="3045008"/>
                <a:gridCol w="1562478"/>
                <a:gridCol w="1452788"/>
                <a:gridCol w="1572574"/>
              </a:tblGrid>
              <a:tr h="370840">
                <a:tc>
                  <a:txBody>
                    <a:bodyPr/>
                    <a:lstStyle/>
                    <a:p>
                      <a:pPr algn="r">
                        <a:lnSpc>
                          <a:spcPts val="1400"/>
                        </a:lnSpc>
                      </a:pPr>
                      <a:r>
                        <a:rPr lang="en-US" altLang="zh-CN" sz="1400" b="1" i="0" u="none" strike="noStrike" kern="1200" baseline="0" dirty="0" smtClean="0">
                          <a:solidFill>
                            <a:schemeClr val="lt1"/>
                          </a:solidFill>
                          <a:latin typeface="+mn-lt"/>
                          <a:ea typeface="+mn-ea"/>
                          <a:cs typeface="+mn-cs"/>
                        </a:rPr>
                        <a:t>Countermeasures</a:t>
                      </a:r>
                    </a:p>
                    <a:p>
                      <a:pPr>
                        <a:lnSpc>
                          <a:spcPts val="1400"/>
                        </a:lnSpc>
                      </a:pPr>
                      <a:r>
                        <a:rPr lang="en-US" altLang="zh-CN" sz="1200" b="1" i="0" u="none" strike="noStrike" kern="1200" baseline="0" dirty="0" smtClean="0">
                          <a:solidFill>
                            <a:schemeClr val="lt1"/>
                          </a:solidFill>
                          <a:latin typeface="+mn-lt"/>
                          <a:ea typeface="+mn-ea"/>
                          <a:cs typeface="+mn-cs"/>
                        </a:rPr>
                        <a:t>Threats </a:t>
                      </a:r>
                      <a:endParaRPr lang="zh-CN" altLang="en-US" sz="1200" dirty="0"/>
                    </a:p>
                  </a:txBody>
                  <a:tcPr marL="36000" marR="36000" marT="36000" marB="36000" anchor="ctr"/>
                </a:tc>
                <a:tc>
                  <a:txBody>
                    <a:bodyPr/>
                    <a:lstStyle/>
                    <a:p>
                      <a:pPr>
                        <a:lnSpc>
                          <a:spcPts val="1400"/>
                        </a:lnSpc>
                      </a:pPr>
                      <a:r>
                        <a:rPr lang="en-US" altLang="zh-CN" sz="1400" b="1" i="0" u="none" strike="noStrike" kern="1200" baseline="0" dirty="0" smtClean="0">
                          <a:solidFill>
                            <a:schemeClr val="lt1"/>
                          </a:solidFill>
                          <a:latin typeface="+mn-lt"/>
                          <a:ea typeface="+mn-ea"/>
                          <a:cs typeface="+mn-cs"/>
                        </a:rPr>
                        <a:t>Authentication</a:t>
                      </a:r>
                      <a:endParaRPr lang="zh-CN" altLang="en-US" sz="1200" dirty="0"/>
                    </a:p>
                  </a:txBody>
                  <a:tcPr marL="36000" marR="36000" marT="36000" marB="36000" anchor="ctr"/>
                </a:tc>
                <a:tc>
                  <a:txBody>
                    <a:bodyPr/>
                    <a:lstStyle/>
                    <a:p>
                      <a:pPr>
                        <a:lnSpc>
                          <a:spcPts val="1400"/>
                        </a:lnSpc>
                      </a:pPr>
                      <a:r>
                        <a:rPr lang="en-US" altLang="zh-CN" sz="1400" b="1" i="0" u="none" strike="noStrike" kern="1200" baseline="0" dirty="0" smtClean="0">
                          <a:solidFill>
                            <a:schemeClr val="lt1"/>
                          </a:solidFill>
                          <a:latin typeface="+mn-lt"/>
                          <a:ea typeface="+mn-ea"/>
                          <a:cs typeface="+mn-cs"/>
                        </a:rPr>
                        <a:t>Authorization</a:t>
                      </a:r>
                      <a:endParaRPr lang="zh-CN" altLang="en-US" sz="1200" dirty="0"/>
                    </a:p>
                  </a:txBody>
                  <a:tcPr marL="36000" marR="36000" marT="36000" marB="36000" anchor="ctr"/>
                </a:tc>
                <a:tc>
                  <a:txBody>
                    <a:bodyPr/>
                    <a:lstStyle/>
                    <a:p>
                      <a:pPr>
                        <a:lnSpc>
                          <a:spcPts val="1400"/>
                        </a:lnSpc>
                      </a:pPr>
                      <a:r>
                        <a:rPr lang="en-US" altLang="zh-CN" sz="1400" b="1" i="0" u="none" strike="noStrike" kern="1200" baseline="0" dirty="0" smtClean="0">
                          <a:solidFill>
                            <a:schemeClr val="lt1"/>
                          </a:solidFill>
                          <a:latin typeface="+mn-lt"/>
                          <a:ea typeface="+mn-ea"/>
                          <a:cs typeface="+mn-cs"/>
                        </a:rPr>
                        <a:t>Security</a:t>
                      </a:r>
                    </a:p>
                    <a:p>
                      <a:pPr>
                        <a:lnSpc>
                          <a:spcPts val="1400"/>
                        </a:lnSpc>
                      </a:pPr>
                      <a:r>
                        <a:rPr lang="en-US" altLang="zh-CN" sz="1400" b="1" i="0" u="none" strike="noStrike" kern="1200" baseline="0" dirty="0" smtClean="0">
                          <a:solidFill>
                            <a:schemeClr val="lt1"/>
                          </a:solidFill>
                          <a:latin typeface="+mn-lt"/>
                          <a:ea typeface="+mn-ea"/>
                          <a:cs typeface="+mn-cs"/>
                        </a:rPr>
                        <a:t>management</a:t>
                      </a:r>
                      <a:endParaRPr lang="zh-CN" altLang="en-US" sz="1200" dirty="0"/>
                    </a:p>
                  </a:txBody>
                  <a:tcPr marL="36000" marR="36000" marT="36000" marB="36000" anchor="ctr"/>
                </a:tc>
              </a:tr>
              <a:tr h="370840">
                <a:tc>
                  <a:txBody>
                    <a:bodyPr/>
                    <a:lstStyle/>
                    <a:p>
                      <a:pPr>
                        <a:lnSpc>
                          <a:spcPts val="1400"/>
                        </a:lnSpc>
                      </a:pPr>
                      <a:r>
                        <a:rPr lang="en-US" altLang="zh-CN" sz="1400" b="0" i="0" u="none" strike="noStrike" kern="1200" baseline="0" dirty="0" smtClean="0">
                          <a:solidFill>
                            <a:schemeClr val="dk1"/>
                          </a:solidFill>
                          <a:latin typeface="+mn-lt"/>
                          <a:ea typeface="+mn-ea"/>
                          <a:cs typeface="+mn-cs"/>
                        </a:rPr>
                        <a:t>Identifier collection</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CN" sz="1400" b="0" i="0" u="none" strike="noStrike" kern="1200" baseline="0" dirty="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r>
              <a:tr h="370840">
                <a:tc>
                  <a:txBody>
                    <a:bodyPr/>
                    <a:lstStyle/>
                    <a:p>
                      <a:pPr>
                        <a:lnSpc>
                          <a:spcPts val="1400"/>
                        </a:lnSpc>
                      </a:pPr>
                      <a:r>
                        <a:rPr lang="en-US" altLang="zh-CN" sz="1400" b="0" i="0" u="none" strike="noStrike" kern="1200" baseline="0" dirty="0" smtClean="0">
                          <a:solidFill>
                            <a:schemeClr val="dk1"/>
                          </a:solidFill>
                          <a:latin typeface="+mn-lt"/>
                          <a:ea typeface="+mn-ea"/>
                          <a:cs typeface="+mn-cs"/>
                        </a:rPr>
                        <a:t>Sender spoofing</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dirty="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r>
              <a:tr h="370840">
                <a:tc>
                  <a:txBody>
                    <a:bodyPr/>
                    <a:lstStyle/>
                    <a:p>
                      <a:pPr>
                        <a:lnSpc>
                          <a:spcPts val="1400"/>
                        </a:lnSpc>
                      </a:pPr>
                      <a:r>
                        <a:rPr lang="en-US" altLang="zh-CN" sz="1400" b="0" i="0" u="none" strike="noStrike" kern="1200" baseline="0" dirty="0" smtClean="0">
                          <a:solidFill>
                            <a:schemeClr val="dk1"/>
                          </a:solidFill>
                          <a:latin typeface="+mn-lt"/>
                          <a:ea typeface="+mn-ea"/>
                          <a:cs typeface="+mn-cs"/>
                        </a:rPr>
                        <a:t>Registration information sniffing</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r>
              <a:tr h="370840">
                <a:tc>
                  <a:txBody>
                    <a:bodyPr/>
                    <a:lstStyle/>
                    <a:p>
                      <a:pPr>
                        <a:lnSpc>
                          <a:spcPts val="1400"/>
                        </a:lnSpc>
                      </a:pPr>
                      <a:r>
                        <a:rPr lang="en-US" altLang="zh-CN" sz="1400" b="0" i="0" u="none" strike="noStrike" kern="1200" baseline="0" dirty="0" smtClean="0">
                          <a:solidFill>
                            <a:schemeClr val="dk1"/>
                          </a:solidFill>
                          <a:latin typeface="+mn-lt"/>
                          <a:ea typeface="+mn-ea"/>
                          <a:cs typeface="+mn-cs"/>
                        </a:rPr>
                        <a:t>Session hijacking</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dirty="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r>
              <a:tr h="370840">
                <a:tc>
                  <a:txBody>
                    <a:bodyPr/>
                    <a:lstStyle/>
                    <a:p>
                      <a:pPr>
                        <a:lnSpc>
                          <a:spcPts val="1400"/>
                        </a:lnSpc>
                      </a:pPr>
                      <a:r>
                        <a:rPr lang="en-US" altLang="zh-CN" sz="1400" b="0" i="0" u="none" strike="noStrike" kern="1200" baseline="0" dirty="0" smtClean="0">
                          <a:solidFill>
                            <a:schemeClr val="dk1"/>
                          </a:solidFill>
                          <a:latin typeface="+mn-lt"/>
                          <a:ea typeface="+mn-ea"/>
                          <a:cs typeface="+mn-cs"/>
                        </a:rPr>
                        <a:t>SQL injection</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CN" sz="1400" b="0" i="0" u="none" strike="noStrike" kern="1200" baseline="0" dirty="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r>
              <a:tr h="370840">
                <a:tc>
                  <a:txBody>
                    <a:bodyPr/>
                    <a:lstStyle/>
                    <a:p>
                      <a:pPr>
                        <a:lnSpc>
                          <a:spcPts val="1400"/>
                        </a:lnSpc>
                      </a:pPr>
                      <a:r>
                        <a:rPr lang="en-US" altLang="zh-CN" sz="1400" b="0" i="0" u="none" strike="noStrike" kern="1200" baseline="0" dirty="0" smtClean="0">
                          <a:solidFill>
                            <a:schemeClr val="dk1"/>
                          </a:solidFill>
                          <a:latin typeface="+mn-lt"/>
                          <a:ea typeface="+mn-ea"/>
                          <a:cs typeface="+mn-cs"/>
                        </a:rPr>
                        <a:t>Spam Bot</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dirty="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r>
              <a:tr h="370840">
                <a:tc>
                  <a:txBody>
                    <a:bodyPr/>
                    <a:lstStyle/>
                    <a:p>
                      <a:pPr>
                        <a:lnSpc>
                          <a:spcPts val="1400"/>
                        </a:lnSpc>
                      </a:pPr>
                      <a:r>
                        <a:rPr lang="en-US" altLang="zh-CN" sz="1400" b="0" i="0" u="none" strike="noStrike" kern="1200" baseline="0" dirty="0" smtClean="0">
                          <a:solidFill>
                            <a:schemeClr val="dk1"/>
                          </a:solidFill>
                          <a:latin typeface="+mn-lt"/>
                          <a:ea typeface="+mn-ea"/>
                          <a:cs typeface="+mn-cs"/>
                        </a:rPr>
                        <a:t>Cache poisoning</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r>
              <a:tr h="370840">
                <a:tc>
                  <a:txBody>
                    <a:bodyPr/>
                    <a:lstStyle/>
                    <a:p>
                      <a:pPr>
                        <a:lnSpc>
                          <a:spcPts val="1400"/>
                        </a:lnSpc>
                      </a:pPr>
                      <a:r>
                        <a:rPr lang="en-US" altLang="zh-CN" sz="1400" b="0" i="0" u="none" strike="noStrike" kern="1200" baseline="0" dirty="0" smtClean="0">
                          <a:solidFill>
                            <a:schemeClr val="dk1"/>
                          </a:solidFill>
                          <a:latin typeface="+mn-lt"/>
                          <a:ea typeface="+mn-ea"/>
                          <a:cs typeface="+mn-cs"/>
                        </a:rPr>
                        <a:t>Routing control</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dirty="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r>
              <a:tr h="370840">
                <a:tc>
                  <a:txBody>
                    <a:bodyPr/>
                    <a:lstStyle/>
                    <a:p>
                      <a:pPr>
                        <a:lnSpc>
                          <a:spcPts val="1400"/>
                        </a:lnSpc>
                      </a:pPr>
                      <a:r>
                        <a:rPr lang="en-US" altLang="zh-CN" sz="1400" b="0" i="0" u="none" strike="noStrike" kern="1200" baseline="0" dirty="0" smtClean="0">
                          <a:solidFill>
                            <a:schemeClr val="dk1"/>
                          </a:solidFill>
                          <a:latin typeface="+mn-lt"/>
                          <a:ea typeface="+mn-ea"/>
                          <a:cs typeface="+mn-cs"/>
                        </a:rPr>
                        <a:t>Vulnerable management system</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CN" sz="1400" b="0" i="0" u="none" strike="noStrike" kern="1200" baseline="0" dirty="0" smtClean="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CN" sz="1400" b="0" i="0" u="none" strike="noStrike" kern="1200" baseline="0" dirty="0" smtClean="0">
                          <a:solidFill>
                            <a:schemeClr val="dk1"/>
                          </a:solidFill>
                          <a:latin typeface="+mn-lt"/>
                          <a:ea typeface="+mn-ea"/>
                          <a:cs typeface="+mn-cs"/>
                        </a:rPr>
                        <a:t>X</a:t>
                      </a:r>
                      <a:endParaRPr lang="zh-CN" altLang="en-US" sz="1400" b="0" i="0" u="none" strike="noStrike" kern="1200" baseline="0" dirty="0" smtClean="0">
                        <a:solidFill>
                          <a:schemeClr val="dk1"/>
                        </a:solidFill>
                        <a:latin typeface="+mn-lt"/>
                        <a:ea typeface="+mn-ea"/>
                        <a:cs typeface="+mn-cs"/>
                      </a:endParaRPr>
                    </a:p>
                  </a:txBody>
                  <a:tcPr marL="36000" marR="36000" marT="36000" marB="36000" anchor="ctr"/>
                </a:tc>
              </a:tr>
            </a:tbl>
          </a:graphicData>
        </a:graphic>
      </p:graphicFrame>
      <p:cxnSp>
        <p:nvCxnSpPr>
          <p:cNvPr id="12" name="直接连接符 11"/>
          <p:cNvCxnSpPr/>
          <p:nvPr/>
        </p:nvCxnSpPr>
        <p:spPr bwMode="auto">
          <a:xfrm flipH="1" flipV="1">
            <a:off x="683568" y="2708920"/>
            <a:ext cx="3096344" cy="36004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xmlns="" val="4133700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36</a:t>
            </a:fld>
            <a:endParaRPr lang="en-US" altLang="zh-CN" dirty="0"/>
          </a:p>
        </p:txBody>
      </p:sp>
      <p:sp>
        <p:nvSpPr>
          <p:cNvPr id="7" name="内容占位符 6"/>
          <p:cNvSpPr>
            <a:spLocks noGrp="1"/>
          </p:cNvSpPr>
          <p:nvPr>
            <p:ph idx="1"/>
          </p:nvPr>
        </p:nvSpPr>
        <p:spPr/>
        <p:txBody>
          <a:bodyPr/>
          <a:lstStyle/>
          <a:p>
            <a:r>
              <a:rPr lang="en-US" altLang="zh-CN" sz="2000" dirty="0" smtClean="0"/>
              <a:t>ITU-T X.1244 (2008): </a:t>
            </a:r>
            <a:r>
              <a:rPr lang="en-US" altLang="zh-CN" sz="2000" dirty="0"/>
              <a:t>Overall aspects of countering spam in IP-based multimedia </a:t>
            </a:r>
            <a:r>
              <a:rPr lang="en-US" altLang="zh-CN" sz="2000" dirty="0" smtClean="0"/>
              <a:t>applications</a:t>
            </a:r>
          </a:p>
          <a:p>
            <a:endParaRPr lang="en-US" altLang="zh-CN" sz="2000" dirty="0"/>
          </a:p>
        </p:txBody>
      </p:sp>
      <p:graphicFrame>
        <p:nvGraphicFramePr>
          <p:cNvPr id="6" name="图示 5"/>
          <p:cNvGraphicFramePr/>
          <p:nvPr>
            <p:extLst>
              <p:ext uri="{D42A27DB-BD31-4B8C-83A1-F6EECF244321}">
                <p14:modId xmlns:p14="http://schemas.microsoft.com/office/powerpoint/2010/main" xmlns="" val="1922731320"/>
              </p:ext>
            </p:extLst>
          </p:nvPr>
        </p:nvGraphicFramePr>
        <p:xfrm>
          <a:off x="1691680" y="2564904"/>
          <a:ext cx="65527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29128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37</a:t>
            </a:fld>
            <a:endParaRPr lang="en-US" altLang="zh-CN" dirty="0"/>
          </a:p>
        </p:txBody>
      </p:sp>
      <p:sp>
        <p:nvSpPr>
          <p:cNvPr id="7" name="内容占位符 6"/>
          <p:cNvSpPr>
            <a:spLocks noGrp="1"/>
          </p:cNvSpPr>
          <p:nvPr>
            <p:ph idx="1"/>
          </p:nvPr>
        </p:nvSpPr>
        <p:spPr/>
        <p:txBody>
          <a:bodyPr/>
          <a:lstStyle/>
          <a:p>
            <a:r>
              <a:rPr lang="en-US" altLang="zh-CN" sz="2000" dirty="0" smtClean="0"/>
              <a:t>ITU-T X.1244 (2008): </a:t>
            </a:r>
            <a:r>
              <a:rPr lang="en-US" altLang="zh-CN" sz="2000" dirty="0"/>
              <a:t>Overall aspects of countering spam in IP-based multimedia applications</a:t>
            </a:r>
          </a:p>
          <a:p>
            <a:r>
              <a:rPr lang="en-US" altLang="zh-CN" sz="2000" dirty="0"/>
              <a:t>Considerations in countering IP multimedia application spam</a:t>
            </a:r>
          </a:p>
        </p:txBody>
      </p:sp>
      <p:graphicFrame>
        <p:nvGraphicFramePr>
          <p:cNvPr id="6" name="图示 5"/>
          <p:cNvGraphicFramePr/>
          <p:nvPr>
            <p:extLst>
              <p:ext uri="{D42A27DB-BD31-4B8C-83A1-F6EECF244321}">
                <p14:modId xmlns:p14="http://schemas.microsoft.com/office/powerpoint/2010/main" xmlns="" val="1482713483"/>
              </p:ext>
            </p:extLst>
          </p:nvPr>
        </p:nvGraphicFramePr>
        <p:xfrm>
          <a:off x="1691680" y="27879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64923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38</a:t>
            </a:fld>
            <a:endParaRPr lang="en-US" altLang="zh-CN" dirty="0"/>
          </a:p>
        </p:txBody>
      </p:sp>
      <p:sp>
        <p:nvSpPr>
          <p:cNvPr id="7" name="内容占位符 6"/>
          <p:cNvSpPr>
            <a:spLocks noGrp="1"/>
          </p:cNvSpPr>
          <p:nvPr>
            <p:ph idx="1"/>
          </p:nvPr>
        </p:nvSpPr>
        <p:spPr/>
        <p:txBody>
          <a:bodyPr/>
          <a:lstStyle/>
          <a:p>
            <a:r>
              <a:rPr lang="en-US" altLang="zh-CN" sz="2000" dirty="0" smtClean="0"/>
              <a:t>ITU-T X.1245 (2010): </a:t>
            </a:r>
            <a:r>
              <a:rPr lang="en-US" altLang="zh-CN" sz="2000" dirty="0"/>
              <a:t>Framework for countering spam in IP-based multimedia applications </a:t>
            </a:r>
          </a:p>
          <a:p>
            <a:endParaRPr lang="en-US" altLang="zh-CN" sz="2000" dirty="0" smtClean="0"/>
          </a:p>
          <a:p>
            <a:r>
              <a:rPr lang="en-US" altLang="zh-CN" sz="2000" dirty="0" smtClean="0"/>
              <a:t>Summary</a:t>
            </a:r>
          </a:p>
          <a:p>
            <a:pPr marL="0" indent="0">
              <a:buNone/>
            </a:pPr>
            <a:r>
              <a:rPr lang="en-US" altLang="zh-CN" sz="2000" dirty="0" smtClean="0"/>
              <a:t>    </a:t>
            </a:r>
            <a:r>
              <a:rPr lang="en-US" altLang="zh-CN" sz="2000" dirty="0"/>
              <a:t>This Recommendation</a:t>
            </a:r>
            <a:endParaRPr lang="en-US" altLang="zh-CN" sz="2000" dirty="0" smtClean="0"/>
          </a:p>
          <a:p>
            <a:pPr lvl="1"/>
            <a:r>
              <a:rPr lang="en-US" altLang="zh-CN" sz="2000" dirty="0"/>
              <a:t>provides the general framework for countering spam in </a:t>
            </a:r>
            <a:r>
              <a:rPr lang="en-US" altLang="zh-CN" sz="2000" dirty="0" smtClean="0"/>
              <a:t>IP-based multimedia, which consists of four anti-spam functions</a:t>
            </a:r>
          </a:p>
          <a:p>
            <a:pPr lvl="1"/>
            <a:r>
              <a:rPr lang="en-US" altLang="zh-CN" sz="2000" dirty="0" smtClean="0"/>
              <a:t>describes </a:t>
            </a:r>
            <a:r>
              <a:rPr lang="en-US" altLang="zh-CN" sz="2000" dirty="0"/>
              <a:t>the functionalities and the interfaces of each function </a:t>
            </a:r>
            <a:r>
              <a:rPr lang="en-US" altLang="zh-CN" sz="2000" dirty="0" smtClean="0"/>
              <a:t>for countering IP multimedia spam</a:t>
            </a:r>
            <a:endParaRPr lang="en-US" altLang="zh-CN" sz="2000" dirty="0"/>
          </a:p>
        </p:txBody>
      </p:sp>
    </p:spTree>
    <p:extLst>
      <p:ext uri="{BB962C8B-B14F-4D97-AF65-F5344CB8AC3E}">
        <p14:creationId xmlns:p14="http://schemas.microsoft.com/office/powerpoint/2010/main" xmlns="" val="281874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39</a:t>
            </a:fld>
            <a:endParaRPr lang="en-US" altLang="zh-CN" dirty="0"/>
          </a:p>
        </p:txBody>
      </p:sp>
      <p:sp>
        <p:nvSpPr>
          <p:cNvPr id="7" name="内容占位符 6"/>
          <p:cNvSpPr>
            <a:spLocks noGrp="1"/>
          </p:cNvSpPr>
          <p:nvPr>
            <p:ph idx="1"/>
          </p:nvPr>
        </p:nvSpPr>
        <p:spPr/>
        <p:txBody>
          <a:bodyPr/>
          <a:lstStyle/>
          <a:p>
            <a:r>
              <a:rPr lang="en-US" altLang="zh-CN" sz="2000" dirty="0" smtClean="0"/>
              <a:t>ITU-T X.1245 (2010): </a:t>
            </a:r>
            <a:r>
              <a:rPr lang="en-US" altLang="zh-CN" sz="2000" dirty="0"/>
              <a:t>Framework for countering spam in IP-based multimedia applications </a:t>
            </a:r>
            <a:endParaRPr lang="en-US" altLang="zh-CN" sz="2000" dirty="0" smtClean="0"/>
          </a:p>
          <a:p>
            <a:endParaRPr lang="en-US" altLang="zh-CN" sz="2000" dirty="0"/>
          </a:p>
          <a:p>
            <a:endParaRPr lang="en-US" altLang="zh-CN" sz="2000" dirty="0"/>
          </a:p>
        </p:txBody>
      </p:sp>
      <p:graphicFrame>
        <p:nvGraphicFramePr>
          <p:cNvPr id="3" name="图示 2"/>
          <p:cNvGraphicFramePr/>
          <p:nvPr>
            <p:extLst>
              <p:ext uri="{D42A27DB-BD31-4B8C-83A1-F6EECF244321}">
                <p14:modId xmlns:p14="http://schemas.microsoft.com/office/powerpoint/2010/main" xmlns="" val="178345869"/>
              </p:ext>
            </p:extLst>
          </p:nvPr>
        </p:nvGraphicFramePr>
        <p:xfrm>
          <a:off x="1907704" y="2492896"/>
          <a:ext cx="5760640"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5477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765175"/>
          </a:xfrm>
        </p:spPr>
        <p:txBody>
          <a:bodyPr/>
          <a:lstStyle/>
          <a:p>
            <a:r>
              <a:rPr lang="en-US" sz="2800" b="1" smtClean="0"/>
              <a:t>Study Group 17 Overview</a:t>
            </a:r>
          </a:p>
        </p:txBody>
      </p:sp>
      <p:sp>
        <p:nvSpPr>
          <p:cNvPr id="13315" name="Content Placeholder 2"/>
          <p:cNvSpPr>
            <a:spLocks noGrp="1"/>
          </p:cNvSpPr>
          <p:nvPr>
            <p:ph idx="1"/>
          </p:nvPr>
        </p:nvSpPr>
        <p:spPr>
          <a:xfrm>
            <a:off x="468313" y="836613"/>
            <a:ext cx="8424167" cy="5976937"/>
          </a:xfrm>
        </p:spPr>
        <p:txBody>
          <a:bodyPr/>
          <a:lstStyle/>
          <a:p>
            <a:pPr>
              <a:lnSpc>
                <a:spcPct val="80000"/>
              </a:lnSpc>
              <a:buClr>
                <a:srgbClr val="FF0000"/>
              </a:buClr>
              <a:buFont typeface="Wingdings" pitchFamily="2" charset="2"/>
              <a:buChar char="§"/>
            </a:pPr>
            <a:r>
              <a:rPr lang="en-US" sz="2000" dirty="0" smtClean="0"/>
              <a:t>Primary focus is to build confidence and security in the use of Information and Communication Technologies (ICTs) </a:t>
            </a:r>
          </a:p>
          <a:p>
            <a:pPr>
              <a:lnSpc>
                <a:spcPct val="80000"/>
              </a:lnSpc>
              <a:buClr>
                <a:srgbClr val="FF0000"/>
              </a:buClr>
              <a:buFont typeface="Wingdings" pitchFamily="2" charset="2"/>
              <a:buChar char="§"/>
            </a:pPr>
            <a:r>
              <a:rPr lang="en-US" sz="2000" dirty="0" smtClean="0"/>
              <a:t>Meets twice a year.  Last meeting had 170 participants from 28 Member States, 19 Sector Members and 6 Associates. </a:t>
            </a:r>
          </a:p>
          <a:p>
            <a:pPr>
              <a:lnSpc>
                <a:spcPct val="80000"/>
              </a:lnSpc>
              <a:buClr>
                <a:srgbClr val="FF0000"/>
              </a:buClr>
              <a:buFont typeface="Wingdings" pitchFamily="2" charset="2"/>
              <a:buChar char="§"/>
            </a:pPr>
            <a:r>
              <a:rPr lang="en-US" sz="2000" dirty="0" smtClean="0"/>
              <a:t>As of 26 April 2013, SG17 is responsible for 312 approved Recommendations, 18 approved Supplements and 3 approved Implementer’s Guides in the E, F, X and Z series.</a:t>
            </a:r>
          </a:p>
          <a:p>
            <a:pPr>
              <a:lnSpc>
                <a:spcPct val="90000"/>
              </a:lnSpc>
              <a:buClr>
                <a:srgbClr val="FF0000"/>
              </a:buClr>
              <a:buFont typeface="Wingdings" pitchFamily="2" charset="2"/>
              <a:buChar char="§"/>
            </a:pPr>
            <a:r>
              <a:rPr lang="en-US" sz="2000" dirty="0" smtClean="0"/>
              <a:t>Large program of work</a:t>
            </a:r>
            <a:r>
              <a:rPr lang="en-US" sz="2200" dirty="0" smtClean="0"/>
              <a:t>:</a:t>
            </a:r>
          </a:p>
          <a:p>
            <a:pPr marL="1314450" lvl="1" indent="-457200">
              <a:lnSpc>
                <a:spcPct val="80000"/>
              </a:lnSpc>
              <a:spcBef>
                <a:spcPts val="600"/>
              </a:spcBef>
              <a:spcAft>
                <a:spcPts val="600"/>
              </a:spcAft>
              <a:buClr>
                <a:srgbClr val="FF0000"/>
              </a:buClr>
            </a:pPr>
            <a:r>
              <a:rPr lang="en-US" sz="1800" dirty="0" smtClean="0">
                <a:ea typeface="Gulim" pitchFamily="34" charset="-127"/>
              </a:rPr>
              <a:t>9 new work items added to work program in 2013</a:t>
            </a:r>
          </a:p>
          <a:p>
            <a:pPr marL="1314450" lvl="1" indent="-457200">
              <a:lnSpc>
                <a:spcPct val="80000"/>
              </a:lnSpc>
              <a:spcBef>
                <a:spcPts val="600"/>
              </a:spcBef>
              <a:spcAft>
                <a:spcPts val="600"/>
              </a:spcAft>
              <a:buClr>
                <a:srgbClr val="FF0000"/>
              </a:buClr>
            </a:pPr>
            <a:r>
              <a:rPr lang="en-US" sz="1800" dirty="0" smtClean="0">
                <a:ea typeface="Gulim" pitchFamily="34" charset="-127"/>
              </a:rPr>
              <a:t>April 2013 meeting: approved 3 Recommendations, 1 Amendment, and 3 Supplements; 2 Recommendations in TAP and 15 in AAP</a:t>
            </a:r>
          </a:p>
          <a:p>
            <a:pPr marL="1314450" lvl="1" indent="-457200">
              <a:lnSpc>
                <a:spcPct val="80000"/>
              </a:lnSpc>
              <a:spcBef>
                <a:spcPts val="600"/>
              </a:spcBef>
              <a:spcAft>
                <a:spcPts val="600"/>
              </a:spcAft>
              <a:buClr>
                <a:srgbClr val="FF0000"/>
              </a:buClr>
            </a:pPr>
            <a:r>
              <a:rPr lang="en-US" sz="1800" dirty="0" smtClean="0">
                <a:ea typeface="Gulim" pitchFamily="34" charset="-127"/>
              </a:rPr>
              <a:t>101 new or revised Recommendations and other texts are under development for approval in September 2013 or later</a:t>
            </a:r>
          </a:p>
          <a:p>
            <a:pPr>
              <a:lnSpc>
                <a:spcPct val="85000"/>
              </a:lnSpc>
              <a:buClr>
                <a:srgbClr val="FF0000"/>
              </a:buClr>
              <a:buFont typeface="Wingdings" pitchFamily="2" charset="2"/>
              <a:buChar char="§"/>
            </a:pPr>
            <a:r>
              <a:rPr lang="en-US" sz="2000" dirty="0" smtClean="0"/>
              <a:t>Work organized into 5 Working Parties with 12 Questions</a:t>
            </a:r>
          </a:p>
          <a:p>
            <a:pPr>
              <a:lnSpc>
                <a:spcPct val="90000"/>
              </a:lnSpc>
              <a:buClr>
                <a:srgbClr val="FF0000"/>
              </a:buClr>
              <a:buFont typeface="Wingdings" pitchFamily="2" charset="2"/>
              <a:buChar char="§"/>
            </a:pPr>
            <a:r>
              <a:rPr lang="en-US" sz="2000" dirty="0" smtClean="0"/>
              <a:t>8 Correspondence groups operating,</a:t>
            </a:r>
            <a:br>
              <a:rPr lang="en-US" sz="2000" dirty="0" smtClean="0"/>
            </a:br>
            <a:r>
              <a:rPr lang="en-US" sz="2000" dirty="0" smtClean="0"/>
              <a:t>4 interim Rapporteur groups met. </a:t>
            </a:r>
          </a:p>
          <a:p>
            <a:pPr>
              <a:lnSpc>
                <a:spcPct val="90000"/>
              </a:lnSpc>
              <a:buClr>
                <a:srgbClr val="FF0000"/>
              </a:buClr>
              <a:buFont typeface="Wingdings" pitchFamily="2" charset="2"/>
              <a:buChar char="§"/>
            </a:pPr>
            <a:r>
              <a:rPr lang="en-US" sz="2000" dirty="0" smtClean="0"/>
              <a:t>See SG17 web page for more information</a:t>
            </a:r>
            <a:br>
              <a:rPr lang="en-US" sz="2000" dirty="0" smtClean="0"/>
            </a:br>
            <a:r>
              <a:rPr lang="en-US" sz="2000" dirty="0" smtClean="0">
                <a:hlinkClick r:id="rId2"/>
              </a:rPr>
              <a:t>http://itu.int/ITU-T/studygroups/com17</a:t>
            </a:r>
            <a:endParaRPr lang="en-US" sz="2000" dirty="0" smtClean="0"/>
          </a:p>
        </p:txBody>
      </p:sp>
    </p:spTree>
    <p:extLst>
      <p:ext uri="{BB962C8B-B14F-4D97-AF65-F5344CB8AC3E}">
        <p14:creationId xmlns:p14="http://schemas.microsoft.com/office/powerpoint/2010/main" xmlns="" val="4183094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40</a:t>
            </a:fld>
            <a:endParaRPr lang="en-US" altLang="zh-CN" dirty="0"/>
          </a:p>
        </p:txBody>
      </p:sp>
      <p:sp>
        <p:nvSpPr>
          <p:cNvPr id="7" name="内容占位符 6"/>
          <p:cNvSpPr>
            <a:spLocks noGrp="1"/>
          </p:cNvSpPr>
          <p:nvPr>
            <p:ph idx="1"/>
          </p:nvPr>
        </p:nvSpPr>
        <p:spPr/>
        <p:txBody>
          <a:bodyPr/>
          <a:lstStyle/>
          <a:p>
            <a:r>
              <a:rPr lang="en-US" altLang="zh-CN" sz="2000" dirty="0" smtClean="0"/>
              <a:t>ITU-T X.1245 (2010): </a:t>
            </a:r>
            <a:r>
              <a:rPr lang="en-US" altLang="zh-CN" sz="2000" dirty="0"/>
              <a:t>Framework for countering spam in IP-based multimedia applications </a:t>
            </a:r>
            <a:endParaRPr lang="en-US" altLang="zh-CN" sz="2000" dirty="0" smtClean="0"/>
          </a:p>
          <a:p>
            <a:endParaRPr lang="en-US" altLang="zh-CN" sz="2000" dirty="0"/>
          </a:p>
          <a:p>
            <a:endParaRPr lang="en-US" altLang="zh-CN" sz="2000" dirty="0"/>
          </a:p>
        </p:txBody>
      </p:sp>
      <p:pic>
        <p:nvPicPr>
          <p:cNvPr id="8194" name="Picture 2" descr="C:\Users\luohongwei\Desktop\无标题.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564904"/>
            <a:ext cx="8183477" cy="3816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8615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41</a:t>
            </a:fld>
            <a:endParaRPr lang="en-US" altLang="zh-CN" dirty="0"/>
          </a:p>
        </p:txBody>
      </p:sp>
      <p:sp>
        <p:nvSpPr>
          <p:cNvPr id="7" name="内容占位符 6"/>
          <p:cNvSpPr>
            <a:spLocks noGrp="1"/>
          </p:cNvSpPr>
          <p:nvPr>
            <p:ph idx="1"/>
          </p:nvPr>
        </p:nvSpPr>
        <p:spPr/>
        <p:txBody>
          <a:bodyPr/>
          <a:lstStyle/>
          <a:p>
            <a:r>
              <a:rPr lang="en-US" altLang="zh-CN" sz="2000" dirty="0"/>
              <a:t>Supplement 6 to ITU-T X-series Recommendations</a:t>
            </a:r>
            <a:r>
              <a:rPr lang="en-US" altLang="zh-CN" sz="2000" dirty="0" smtClean="0"/>
              <a:t> (2009): </a:t>
            </a:r>
            <a:r>
              <a:rPr lang="en-GB" altLang="zh-CN" sz="2000" dirty="0"/>
              <a:t>Supplement on countering spam </a:t>
            </a:r>
            <a:r>
              <a:rPr lang="en-GB" altLang="zh-CN" sz="2000" dirty="0" smtClean="0"/>
              <a:t>and </a:t>
            </a:r>
            <a:r>
              <a:rPr lang="en-GB" altLang="zh-CN" sz="2000" dirty="0"/>
              <a:t>associated threats</a:t>
            </a:r>
            <a:r>
              <a:rPr lang="en-US" altLang="zh-CN" sz="2000" dirty="0" smtClean="0"/>
              <a:t> </a:t>
            </a:r>
            <a:endParaRPr lang="en-US" altLang="zh-CN" sz="2000" dirty="0"/>
          </a:p>
          <a:p>
            <a:endParaRPr lang="en-US" altLang="zh-CN" sz="2000" dirty="0" smtClean="0"/>
          </a:p>
          <a:p>
            <a:r>
              <a:rPr lang="en-US" altLang="zh-CN" sz="2000" dirty="0" smtClean="0"/>
              <a:t>Summary</a:t>
            </a:r>
          </a:p>
          <a:p>
            <a:pPr marL="0" indent="0">
              <a:buNone/>
            </a:pPr>
            <a:r>
              <a:rPr lang="en-US" altLang="zh-CN" sz="2000" dirty="0" smtClean="0"/>
              <a:t>    </a:t>
            </a:r>
            <a:r>
              <a:rPr lang="en-US" altLang="zh-CN" sz="2000" dirty="0"/>
              <a:t>This </a:t>
            </a:r>
            <a:r>
              <a:rPr lang="en-US" altLang="zh-CN" sz="2000" dirty="0" smtClean="0"/>
              <a:t>Supplement</a:t>
            </a:r>
          </a:p>
          <a:p>
            <a:pPr lvl="1"/>
            <a:r>
              <a:rPr lang="en-GB" altLang="zh-CN" sz="2000" dirty="0"/>
              <a:t>states that in order to deal effectively with spam, governments need to employ a variety of approaches, including effective laws, technological tools, and consumer and business education. </a:t>
            </a:r>
            <a:endParaRPr lang="en-GB" altLang="zh-CN" sz="2000" dirty="0" smtClean="0"/>
          </a:p>
          <a:p>
            <a:pPr lvl="1"/>
            <a:r>
              <a:rPr lang="en-GB" altLang="zh-CN" sz="2000" dirty="0" smtClean="0"/>
              <a:t>reviews </a:t>
            </a:r>
            <a:r>
              <a:rPr lang="en-GB" altLang="zh-CN" sz="2000" dirty="0"/>
              <a:t>the international forums where the issue of spam is being addressed. </a:t>
            </a:r>
            <a:endParaRPr lang="en-GB" altLang="zh-CN" sz="2000" dirty="0" smtClean="0"/>
          </a:p>
          <a:p>
            <a:pPr lvl="1"/>
            <a:r>
              <a:rPr lang="en-GB" altLang="zh-CN" sz="2000" dirty="0" smtClean="0"/>
              <a:t>provides </a:t>
            </a:r>
            <a:r>
              <a:rPr lang="en-GB" altLang="zh-CN" sz="2000" dirty="0"/>
              <a:t>some information about the way the U.S. and Japan have approached the spam problem.</a:t>
            </a:r>
            <a:endParaRPr lang="en-US" altLang="zh-CN" sz="2000" dirty="0"/>
          </a:p>
        </p:txBody>
      </p:sp>
    </p:spTree>
    <p:extLst>
      <p:ext uri="{BB962C8B-B14F-4D97-AF65-F5344CB8AC3E}">
        <p14:creationId xmlns:p14="http://schemas.microsoft.com/office/powerpoint/2010/main" xmlns="" val="3446039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42</a:t>
            </a:fld>
            <a:endParaRPr lang="en-US" altLang="zh-CN" dirty="0"/>
          </a:p>
        </p:txBody>
      </p:sp>
      <p:sp>
        <p:nvSpPr>
          <p:cNvPr id="7" name="内容占位符 6"/>
          <p:cNvSpPr>
            <a:spLocks noGrp="1"/>
          </p:cNvSpPr>
          <p:nvPr>
            <p:ph idx="1"/>
          </p:nvPr>
        </p:nvSpPr>
        <p:spPr/>
        <p:txBody>
          <a:bodyPr/>
          <a:lstStyle/>
          <a:p>
            <a:r>
              <a:rPr lang="en-US" altLang="zh-CN" sz="2000" dirty="0"/>
              <a:t>Supplement 6 to ITU-T X-series Recommendations</a:t>
            </a:r>
            <a:r>
              <a:rPr lang="en-US" altLang="zh-CN" sz="2000" dirty="0" smtClean="0"/>
              <a:t> (2009): </a:t>
            </a:r>
            <a:r>
              <a:rPr lang="en-GB" altLang="zh-CN" sz="2000" dirty="0"/>
              <a:t>Supplement on countering spam </a:t>
            </a:r>
            <a:r>
              <a:rPr lang="en-GB" altLang="zh-CN" sz="2000" dirty="0" smtClean="0"/>
              <a:t>and </a:t>
            </a:r>
            <a:r>
              <a:rPr lang="en-GB" altLang="zh-CN" sz="2000" dirty="0"/>
              <a:t>associated threats</a:t>
            </a:r>
            <a:r>
              <a:rPr lang="en-US" altLang="zh-CN" sz="2000" dirty="0" smtClean="0"/>
              <a:t> </a:t>
            </a:r>
            <a:endParaRPr lang="en-US" altLang="zh-CN" sz="2000" dirty="0"/>
          </a:p>
          <a:p>
            <a:endParaRPr lang="en-US" altLang="zh-CN" sz="2000" dirty="0" smtClean="0"/>
          </a:p>
        </p:txBody>
      </p:sp>
      <p:grpSp>
        <p:nvGrpSpPr>
          <p:cNvPr id="3" name="组合 2"/>
          <p:cNvGrpSpPr/>
          <p:nvPr/>
        </p:nvGrpSpPr>
        <p:grpSpPr>
          <a:xfrm>
            <a:off x="179981" y="2566015"/>
            <a:ext cx="8376321" cy="3350930"/>
            <a:chOff x="-1014414" y="1054100"/>
            <a:chExt cx="9110672" cy="4605336"/>
          </a:xfrm>
        </p:grpSpPr>
        <p:sp>
          <p:nvSpPr>
            <p:cNvPr id="8" name="AutoShape 8"/>
            <p:cNvSpPr>
              <a:spLocks/>
            </p:cNvSpPr>
            <p:nvPr/>
          </p:nvSpPr>
          <p:spPr bwMode="auto">
            <a:xfrm>
              <a:off x="4702504" y="1151537"/>
              <a:ext cx="431801" cy="2085974"/>
            </a:xfrm>
            <a:prstGeom prst="leftBrace">
              <a:avLst>
                <a:gd name="adj1" fmla="val 29167"/>
                <a:gd name="adj2" fmla="val 50000"/>
              </a:avLst>
            </a:prstGeom>
            <a:noFill/>
            <a:ln w="28575">
              <a:solidFill>
                <a:srgbClr val="3366CC"/>
              </a:solidFill>
              <a:round/>
              <a:headEnd/>
              <a:tailEnd/>
            </a:ln>
          </p:spPr>
          <p:txBody>
            <a:bodyPr wrap="none" anchor="ctr"/>
            <a:lstStyle/>
            <a:p>
              <a:endParaRPr lang="zh-CN" altLang="zh-CN" sz="1200">
                <a:latin typeface="+mn-ea"/>
              </a:endParaRPr>
            </a:p>
          </p:txBody>
        </p:sp>
        <p:grpSp>
          <p:nvGrpSpPr>
            <p:cNvPr id="11" name="Group 79"/>
            <p:cNvGrpSpPr>
              <a:grpSpLocks/>
            </p:cNvGrpSpPr>
            <p:nvPr/>
          </p:nvGrpSpPr>
          <p:grpSpPr bwMode="auto">
            <a:xfrm>
              <a:off x="5172082" y="1054100"/>
              <a:ext cx="2924176" cy="1536701"/>
              <a:chOff x="3190" y="754"/>
              <a:chExt cx="1842" cy="968"/>
            </a:xfrm>
          </p:grpSpPr>
          <p:sp>
            <p:nvSpPr>
              <p:cNvPr id="13" name="Text Box 12"/>
              <p:cNvSpPr txBox="1">
                <a:spLocks noChangeArrowheads="1"/>
              </p:cNvSpPr>
              <p:nvPr/>
            </p:nvSpPr>
            <p:spPr bwMode="auto">
              <a:xfrm>
                <a:off x="3190" y="754"/>
                <a:ext cx="1842" cy="240"/>
              </a:xfrm>
              <a:prstGeom prst="rect">
                <a:avLst/>
              </a:prstGeom>
              <a:noFill/>
              <a:ln w="9525">
                <a:solidFill>
                  <a:srgbClr val="3366CC"/>
                </a:solidFill>
                <a:miter lim="800000"/>
                <a:headEnd/>
                <a:tailEnd/>
              </a:ln>
            </p:spPr>
            <p:txBody>
              <a:bodyPr wrap="square">
                <a:spAutoFit/>
              </a:bodyPr>
              <a:lstStyle/>
              <a:p>
                <a:pPr algn="ctr">
                  <a:spcBef>
                    <a:spcPct val="50000"/>
                  </a:spcBef>
                </a:pPr>
                <a:r>
                  <a:rPr lang="en-GB" altLang="zh-CN" sz="1200" dirty="0">
                    <a:latin typeface="+mn-ea"/>
                  </a:rPr>
                  <a:t>London Action </a:t>
                </a:r>
                <a:r>
                  <a:rPr lang="en-GB" altLang="zh-CN" sz="1200" dirty="0" smtClean="0">
                    <a:latin typeface="+mn-ea"/>
                  </a:rPr>
                  <a:t>Plan</a:t>
                </a:r>
                <a:endParaRPr lang="zh-CN" altLang="en-US" sz="1200" dirty="0">
                  <a:latin typeface="+mn-ea"/>
                </a:endParaRPr>
              </a:p>
            </p:txBody>
          </p:sp>
          <p:sp>
            <p:nvSpPr>
              <p:cNvPr id="14" name="Text Box 13"/>
              <p:cNvSpPr txBox="1">
                <a:spLocks noChangeArrowheads="1"/>
              </p:cNvSpPr>
              <p:nvPr/>
            </p:nvSpPr>
            <p:spPr bwMode="auto">
              <a:xfrm>
                <a:off x="3190" y="1162"/>
                <a:ext cx="1842" cy="560"/>
              </a:xfrm>
              <a:prstGeom prst="rect">
                <a:avLst/>
              </a:prstGeom>
              <a:noFill/>
              <a:ln w="9525">
                <a:solidFill>
                  <a:srgbClr val="3366CC"/>
                </a:solidFill>
                <a:miter lim="800000"/>
                <a:headEnd/>
                <a:tailEnd/>
              </a:ln>
            </p:spPr>
            <p:txBody>
              <a:bodyPr wrap="square">
                <a:spAutoFit/>
              </a:bodyPr>
              <a:lstStyle/>
              <a:p>
                <a:pPr algn="ctr">
                  <a:spcBef>
                    <a:spcPct val="50000"/>
                  </a:spcBef>
                </a:pPr>
                <a:r>
                  <a:rPr lang="en-GB" altLang="zh-CN" sz="1200" dirty="0" smtClean="0">
                    <a:latin typeface="+mn-ea"/>
                  </a:rPr>
                  <a:t>OECD </a:t>
                </a:r>
                <a:r>
                  <a:rPr lang="en-GB" altLang="zh-CN" sz="1200" dirty="0">
                    <a:latin typeface="+mn-ea"/>
                  </a:rPr>
                  <a:t>Spam Toolkit and Council Recommendation </a:t>
                </a:r>
                <a:r>
                  <a:rPr lang="en-GB" altLang="zh-CN" sz="1200" dirty="0" smtClean="0">
                    <a:latin typeface="+mn-ea"/>
                  </a:rPr>
                  <a:t>on spam </a:t>
                </a:r>
                <a:r>
                  <a:rPr lang="en-GB" altLang="zh-CN" sz="1200" dirty="0">
                    <a:latin typeface="+mn-ea"/>
                  </a:rPr>
                  <a:t>Enforcement </a:t>
                </a:r>
                <a:r>
                  <a:rPr lang="en-GB" altLang="zh-CN" sz="1200" dirty="0" smtClean="0">
                    <a:latin typeface="+mn-ea"/>
                  </a:rPr>
                  <a:t>Cooperation </a:t>
                </a:r>
                <a:endParaRPr lang="zh-CN" altLang="en-US" sz="1200" dirty="0">
                  <a:latin typeface="+mn-ea"/>
                </a:endParaRPr>
              </a:p>
            </p:txBody>
          </p:sp>
        </p:grpSp>
        <p:sp>
          <p:nvSpPr>
            <p:cNvPr id="22" name="Text Box 20"/>
            <p:cNvSpPr txBox="1">
              <a:spLocks noChangeArrowheads="1"/>
            </p:cNvSpPr>
            <p:nvPr/>
          </p:nvSpPr>
          <p:spPr bwMode="auto">
            <a:xfrm>
              <a:off x="5172081" y="2997202"/>
              <a:ext cx="2924173" cy="380692"/>
            </a:xfrm>
            <a:prstGeom prst="rect">
              <a:avLst/>
            </a:prstGeom>
            <a:noFill/>
            <a:ln w="9525">
              <a:solidFill>
                <a:srgbClr val="3366CC"/>
              </a:solidFill>
              <a:miter lim="800000"/>
              <a:headEnd/>
              <a:tailEnd/>
            </a:ln>
          </p:spPr>
          <p:txBody>
            <a:bodyPr wrap="square">
              <a:spAutoFit/>
            </a:bodyPr>
            <a:lstStyle/>
            <a:p>
              <a:pPr algn="ctr"/>
              <a:r>
                <a:rPr lang="en-GB" altLang="zh-CN" sz="1200" dirty="0">
                  <a:latin typeface="+mn-ea"/>
                </a:rPr>
                <a:t>APEC TEL Symposium </a:t>
              </a:r>
              <a:r>
                <a:rPr lang="en-GB" altLang="zh-CN" sz="1200" dirty="0" smtClean="0">
                  <a:latin typeface="+mn-ea"/>
                </a:rPr>
                <a:t>on spam</a:t>
              </a:r>
              <a:endParaRPr lang="zh-CN" altLang="en-US" sz="1200" dirty="0">
                <a:latin typeface="+mn-ea"/>
              </a:endParaRPr>
            </a:p>
          </p:txBody>
        </p:sp>
        <p:sp>
          <p:nvSpPr>
            <p:cNvPr id="27" name="AutoShape 42"/>
            <p:cNvSpPr>
              <a:spLocks/>
            </p:cNvSpPr>
            <p:nvPr/>
          </p:nvSpPr>
          <p:spPr bwMode="auto">
            <a:xfrm>
              <a:off x="4667605" y="4148135"/>
              <a:ext cx="504825" cy="1511301"/>
            </a:xfrm>
            <a:prstGeom prst="leftBrace">
              <a:avLst>
                <a:gd name="adj1" fmla="val 24948"/>
                <a:gd name="adj2" fmla="val 50000"/>
              </a:avLst>
            </a:prstGeom>
            <a:noFill/>
            <a:ln w="28575">
              <a:solidFill>
                <a:srgbClr val="3366CC"/>
              </a:solidFill>
              <a:round/>
              <a:headEnd/>
              <a:tailEnd/>
            </a:ln>
          </p:spPr>
          <p:txBody>
            <a:bodyPr wrap="none" anchor="ctr"/>
            <a:lstStyle/>
            <a:p>
              <a:endParaRPr lang="zh-CN" altLang="zh-CN" sz="1200">
                <a:latin typeface="+mn-ea"/>
              </a:endParaRPr>
            </a:p>
          </p:txBody>
        </p:sp>
        <p:grpSp>
          <p:nvGrpSpPr>
            <p:cNvPr id="28" name="Group 77"/>
            <p:cNvGrpSpPr>
              <a:grpSpLocks/>
            </p:cNvGrpSpPr>
            <p:nvPr/>
          </p:nvGrpSpPr>
          <p:grpSpPr bwMode="auto">
            <a:xfrm>
              <a:off x="-1014414" y="1771648"/>
              <a:ext cx="6919915" cy="3817938"/>
              <a:chOff x="-707" y="1207"/>
              <a:chExt cx="4359" cy="2405"/>
            </a:xfrm>
          </p:grpSpPr>
          <p:sp>
            <p:nvSpPr>
              <p:cNvPr id="29" name="Oval 75"/>
              <p:cNvSpPr>
                <a:spLocks noChangeArrowheads="1"/>
              </p:cNvSpPr>
              <p:nvPr/>
            </p:nvSpPr>
            <p:spPr bwMode="auto">
              <a:xfrm>
                <a:off x="-707" y="1689"/>
                <a:ext cx="1085" cy="1416"/>
              </a:xfrm>
              <a:prstGeom prst="ellipse">
                <a:avLst/>
              </a:prstGeom>
              <a:solidFill>
                <a:srgbClr val="0033CC"/>
              </a:solidFill>
              <a:ln w="9525">
                <a:noFill/>
                <a:round/>
                <a:headEnd/>
                <a:tailEnd/>
              </a:ln>
              <a:effectLst>
                <a:outerShdw dist="35921" dir="2700000" algn="ctr" rotWithShape="0">
                  <a:schemeClr val="bg2"/>
                </a:outerShdw>
              </a:effectLst>
            </p:spPr>
            <p:txBody>
              <a:bodyPr wrap="square" anchor="ctr"/>
              <a:lstStyle/>
              <a:p>
                <a:pPr algn="ctr">
                  <a:defRPr/>
                </a:pPr>
                <a:r>
                  <a:rPr lang="en-US" altLang="zh-CN" sz="1200" dirty="0" smtClean="0">
                    <a:solidFill>
                      <a:schemeClr val="bg1"/>
                    </a:solidFill>
                    <a:latin typeface="+mn-ea"/>
                  </a:rPr>
                  <a:t>Supplement and associated threats</a:t>
                </a:r>
                <a:endParaRPr lang="zh-CN" altLang="zh-CN" sz="1200" dirty="0">
                  <a:solidFill>
                    <a:schemeClr val="bg1"/>
                  </a:solidFill>
                  <a:latin typeface="+mn-ea"/>
                </a:endParaRPr>
              </a:p>
            </p:txBody>
          </p:sp>
          <p:sp>
            <p:nvSpPr>
              <p:cNvPr id="30" name="Oval 72"/>
              <p:cNvSpPr>
                <a:spLocks noChangeArrowheads="1"/>
              </p:cNvSpPr>
              <p:nvPr/>
            </p:nvSpPr>
            <p:spPr bwMode="auto">
              <a:xfrm>
                <a:off x="662" y="1207"/>
                <a:ext cx="2183" cy="772"/>
              </a:xfrm>
              <a:prstGeom prst="ellipse">
                <a:avLst/>
              </a:prstGeom>
              <a:solidFill>
                <a:srgbClr val="FFFF00"/>
              </a:solidFill>
              <a:ln w="9525">
                <a:noFill/>
                <a:round/>
                <a:headEnd/>
                <a:tailEnd/>
              </a:ln>
              <a:effectLst>
                <a:outerShdw dist="35921" dir="2700000" algn="ctr" rotWithShape="0">
                  <a:schemeClr val="bg2"/>
                </a:outerShdw>
              </a:effectLst>
            </p:spPr>
            <p:txBody>
              <a:bodyPr wrap="square" anchor="ctr"/>
              <a:lstStyle/>
              <a:p>
                <a:pPr>
                  <a:defRPr/>
                </a:pPr>
                <a:r>
                  <a:rPr lang="en-US" altLang="zh-CN" sz="1200" dirty="0" smtClean="0">
                    <a:latin typeface="+mn-ea"/>
                  </a:rPr>
                  <a:t>International</a:t>
                </a:r>
                <a:r>
                  <a:rPr lang="en-GB" altLang="zh-CN" sz="1200" dirty="0" smtClean="0">
                    <a:latin typeface="+mn-ea"/>
                  </a:rPr>
                  <a:t>(multilateral</a:t>
                </a:r>
                <a:r>
                  <a:rPr lang="en-GB" altLang="zh-CN" sz="1200" dirty="0">
                    <a:latin typeface="+mn-ea"/>
                  </a:rPr>
                  <a:t>) countering spam initiative</a:t>
                </a:r>
                <a:endParaRPr lang="zh-CN" altLang="en-US" sz="1200" dirty="0">
                  <a:latin typeface="+mn-ea"/>
                </a:endParaRPr>
              </a:p>
            </p:txBody>
          </p:sp>
          <p:sp>
            <p:nvSpPr>
              <p:cNvPr id="31" name="Text Box 4"/>
              <p:cNvSpPr txBox="1">
                <a:spLocks noChangeArrowheads="1"/>
              </p:cNvSpPr>
              <p:nvPr/>
            </p:nvSpPr>
            <p:spPr bwMode="auto">
              <a:xfrm>
                <a:off x="3289" y="2464"/>
                <a:ext cx="363" cy="560"/>
              </a:xfrm>
              <a:prstGeom prst="rect">
                <a:avLst/>
              </a:prstGeom>
              <a:noFill/>
              <a:ln w="9525">
                <a:noFill/>
                <a:miter lim="800000"/>
                <a:headEnd/>
                <a:tailEnd/>
              </a:ln>
            </p:spPr>
            <p:txBody>
              <a:bodyPr>
                <a:spAutoFit/>
              </a:bodyPr>
              <a:lstStyle/>
              <a:p>
                <a:pPr>
                  <a:spcBef>
                    <a:spcPct val="50000"/>
                  </a:spcBef>
                </a:pPr>
                <a:r>
                  <a:rPr lang="zh-CN" altLang="en-US" sz="1200" dirty="0" smtClean="0">
                    <a:solidFill>
                      <a:schemeClr val="bg1"/>
                    </a:solidFill>
                    <a:latin typeface="+mn-ea"/>
                  </a:rPr>
                  <a:t>网络空间安全</a:t>
                </a:r>
                <a:endParaRPr lang="zh-CN" altLang="en-US" sz="1200" dirty="0">
                  <a:solidFill>
                    <a:schemeClr val="bg1"/>
                  </a:solidFill>
                  <a:latin typeface="+mn-ea"/>
                </a:endParaRPr>
              </a:p>
            </p:txBody>
          </p:sp>
          <p:sp>
            <p:nvSpPr>
              <p:cNvPr id="32" name="AutoShape 5"/>
              <p:cNvSpPr>
                <a:spLocks/>
              </p:cNvSpPr>
              <p:nvPr/>
            </p:nvSpPr>
            <p:spPr bwMode="auto">
              <a:xfrm>
                <a:off x="378" y="1616"/>
                <a:ext cx="272" cy="1678"/>
              </a:xfrm>
              <a:prstGeom prst="leftBrace">
                <a:avLst>
                  <a:gd name="adj1" fmla="val 51409"/>
                  <a:gd name="adj2" fmla="val 50000"/>
                </a:avLst>
              </a:prstGeom>
              <a:noFill/>
              <a:ln w="28575">
                <a:solidFill>
                  <a:srgbClr val="3366CC"/>
                </a:solidFill>
                <a:round/>
                <a:headEnd/>
                <a:tailEnd/>
              </a:ln>
            </p:spPr>
            <p:txBody>
              <a:bodyPr wrap="none" anchor="ctr"/>
              <a:lstStyle/>
              <a:p>
                <a:endParaRPr lang="zh-CN" altLang="zh-CN" sz="1200">
                  <a:latin typeface="+mn-ea"/>
                </a:endParaRPr>
              </a:p>
            </p:txBody>
          </p:sp>
          <p:sp>
            <p:nvSpPr>
              <p:cNvPr id="34" name="Oval 73"/>
              <p:cNvSpPr>
                <a:spLocks noChangeArrowheads="1"/>
              </p:cNvSpPr>
              <p:nvPr/>
            </p:nvSpPr>
            <p:spPr bwMode="auto">
              <a:xfrm>
                <a:off x="657" y="2840"/>
                <a:ext cx="2188" cy="772"/>
              </a:xfrm>
              <a:prstGeom prst="ellipse">
                <a:avLst/>
              </a:prstGeom>
              <a:solidFill>
                <a:srgbClr val="66FF33"/>
              </a:solidFill>
              <a:ln w="9525">
                <a:noFill/>
                <a:round/>
                <a:headEnd/>
                <a:tailEnd/>
              </a:ln>
              <a:effectLst>
                <a:outerShdw dist="35921" dir="2700000" algn="ctr" rotWithShape="0">
                  <a:schemeClr val="bg2"/>
                </a:outerShdw>
              </a:effectLst>
            </p:spPr>
            <p:txBody>
              <a:bodyPr wrap="square" anchor="ctr"/>
              <a:lstStyle/>
              <a:p>
                <a:pPr>
                  <a:defRPr/>
                </a:pPr>
                <a:r>
                  <a:rPr lang="en-US" altLang="zh-CN" sz="1200" dirty="0" smtClean="0">
                    <a:latin typeface="+mn-ea"/>
                  </a:rPr>
                  <a:t>Case  </a:t>
                </a:r>
                <a:r>
                  <a:rPr lang="en-GB" altLang="zh-CN" sz="1200" dirty="0"/>
                  <a:t>study of some activities to counter </a:t>
                </a:r>
                <a:r>
                  <a:rPr lang="en-GB" altLang="zh-CN" sz="1200" dirty="0" smtClean="0"/>
                  <a:t>spam</a:t>
                </a:r>
                <a:endParaRPr lang="zh-CN" altLang="en-US" sz="1200" dirty="0"/>
              </a:p>
            </p:txBody>
          </p:sp>
        </p:grpSp>
      </p:grpSp>
      <p:sp>
        <p:nvSpPr>
          <p:cNvPr id="58" name="Text Box 12"/>
          <p:cNvSpPr txBox="1">
            <a:spLocks noChangeArrowheads="1"/>
          </p:cNvSpPr>
          <p:nvPr/>
        </p:nvSpPr>
        <p:spPr bwMode="auto">
          <a:xfrm>
            <a:off x="6020224" y="4807961"/>
            <a:ext cx="2688478" cy="276999"/>
          </a:xfrm>
          <a:prstGeom prst="rect">
            <a:avLst/>
          </a:prstGeom>
          <a:noFill/>
          <a:ln w="9525">
            <a:solidFill>
              <a:srgbClr val="3366CC"/>
            </a:solidFill>
            <a:miter lim="800000"/>
            <a:headEnd/>
            <a:tailEnd/>
          </a:ln>
        </p:spPr>
        <p:txBody>
          <a:bodyPr wrap="square">
            <a:spAutoFit/>
          </a:bodyPr>
          <a:lstStyle/>
          <a:p>
            <a:pPr algn="ctr">
              <a:spcBef>
                <a:spcPct val="50000"/>
              </a:spcBef>
            </a:pPr>
            <a:r>
              <a:rPr lang="en-GB" altLang="zh-CN" sz="1200" dirty="0"/>
              <a:t>United </a:t>
            </a:r>
            <a:r>
              <a:rPr lang="en-GB" altLang="zh-CN" sz="1200" dirty="0" smtClean="0"/>
              <a:t>States </a:t>
            </a:r>
            <a:endParaRPr lang="zh-CN" altLang="en-US" sz="1200" dirty="0">
              <a:latin typeface="+mn-ea"/>
            </a:endParaRPr>
          </a:p>
        </p:txBody>
      </p:sp>
      <p:sp>
        <p:nvSpPr>
          <p:cNvPr id="59" name="Text Box 20"/>
          <p:cNvSpPr txBox="1">
            <a:spLocks noChangeArrowheads="1"/>
          </p:cNvSpPr>
          <p:nvPr/>
        </p:nvSpPr>
        <p:spPr bwMode="auto">
          <a:xfrm>
            <a:off x="6020224" y="5744289"/>
            <a:ext cx="2688475" cy="276999"/>
          </a:xfrm>
          <a:prstGeom prst="rect">
            <a:avLst/>
          </a:prstGeom>
          <a:noFill/>
          <a:ln w="9525">
            <a:solidFill>
              <a:srgbClr val="3366CC"/>
            </a:solidFill>
            <a:miter lim="800000"/>
            <a:headEnd/>
            <a:tailEnd/>
          </a:ln>
        </p:spPr>
        <p:txBody>
          <a:bodyPr wrap="square">
            <a:spAutoFit/>
          </a:bodyPr>
          <a:lstStyle/>
          <a:p>
            <a:pPr algn="ctr"/>
            <a:r>
              <a:rPr lang="en-GB" altLang="zh-CN" sz="1200" dirty="0"/>
              <a:t>Japan</a:t>
            </a:r>
            <a:endParaRPr lang="zh-CN" altLang="en-US" sz="1200" dirty="0">
              <a:latin typeface="+mn-ea"/>
            </a:endParaRPr>
          </a:p>
        </p:txBody>
      </p:sp>
    </p:spTree>
    <p:extLst>
      <p:ext uri="{BB962C8B-B14F-4D97-AF65-F5344CB8AC3E}">
        <p14:creationId xmlns:p14="http://schemas.microsoft.com/office/powerpoint/2010/main" xmlns="" val="12379505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43</a:t>
            </a:fld>
            <a:endParaRPr lang="en-US" altLang="zh-CN" dirty="0"/>
          </a:p>
        </p:txBody>
      </p:sp>
      <p:sp>
        <p:nvSpPr>
          <p:cNvPr id="7" name="内容占位符 6"/>
          <p:cNvSpPr>
            <a:spLocks noGrp="1"/>
          </p:cNvSpPr>
          <p:nvPr>
            <p:ph idx="1"/>
          </p:nvPr>
        </p:nvSpPr>
        <p:spPr/>
        <p:txBody>
          <a:bodyPr/>
          <a:lstStyle/>
          <a:p>
            <a:r>
              <a:rPr lang="en-US" altLang="zh-CN" sz="2000" dirty="0"/>
              <a:t>Supplement 11 to ITU-T X-series Recommendations (2011): Supplement on framework based on real-time blocking lists for countering VoIP spam</a:t>
            </a:r>
          </a:p>
          <a:p>
            <a:endParaRPr lang="en-US" altLang="zh-CN" sz="2000" dirty="0" smtClean="0"/>
          </a:p>
          <a:p>
            <a:r>
              <a:rPr lang="en-US" altLang="zh-CN" sz="2000" dirty="0" smtClean="0"/>
              <a:t>Summary</a:t>
            </a:r>
          </a:p>
          <a:p>
            <a:pPr marL="0" indent="0">
              <a:buNone/>
            </a:pPr>
            <a:r>
              <a:rPr lang="en-US" altLang="zh-CN" sz="2000" dirty="0" smtClean="0"/>
              <a:t>    </a:t>
            </a:r>
            <a:r>
              <a:rPr lang="en-US" altLang="zh-CN" sz="2000" dirty="0"/>
              <a:t>This Supplement</a:t>
            </a:r>
            <a:endParaRPr lang="en-US" altLang="zh-CN" sz="2000" dirty="0" smtClean="0"/>
          </a:p>
          <a:p>
            <a:pPr lvl="1"/>
            <a:r>
              <a:rPr lang="en-US" altLang="zh-CN" sz="2000" dirty="0"/>
              <a:t>provides a technical framework based on </a:t>
            </a:r>
            <a:r>
              <a:rPr lang="en-US" altLang="zh-CN" sz="2000" dirty="0" smtClean="0"/>
              <a:t>a real-time </a:t>
            </a:r>
            <a:r>
              <a:rPr lang="en-US" altLang="zh-CN" sz="2000" dirty="0"/>
              <a:t>blocking list (RBL) for countering voice over Internet protocol (VoIP) </a:t>
            </a:r>
            <a:r>
              <a:rPr lang="en-US" altLang="zh-CN" sz="2000" dirty="0" smtClean="0"/>
              <a:t>spam </a:t>
            </a:r>
          </a:p>
          <a:p>
            <a:pPr lvl="1"/>
            <a:r>
              <a:rPr lang="en-US" altLang="zh-CN" sz="2000" dirty="0" smtClean="0"/>
              <a:t>specifies </a:t>
            </a:r>
            <a:r>
              <a:rPr lang="en-US" altLang="zh-CN" sz="2000" dirty="0"/>
              <a:t>the functionalities, procedures, </a:t>
            </a:r>
            <a:r>
              <a:rPr lang="en-US" altLang="zh-CN" sz="2000" dirty="0" smtClean="0"/>
              <a:t>and interfaces </a:t>
            </a:r>
            <a:r>
              <a:rPr lang="en-US" altLang="zh-CN" sz="2000" dirty="0"/>
              <a:t>of each functional entity for countering VoIP spam</a:t>
            </a:r>
            <a:r>
              <a:rPr lang="en-US" altLang="zh-CN" sz="2000" dirty="0" smtClean="0"/>
              <a:t>.</a:t>
            </a:r>
            <a:endParaRPr lang="en-US" altLang="zh-CN" sz="2000" dirty="0"/>
          </a:p>
        </p:txBody>
      </p:sp>
    </p:spTree>
    <p:extLst>
      <p:ext uri="{BB962C8B-B14F-4D97-AF65-F5344CB8AC3E}">
        <p14:creationId xmlns:p14="http://schemas.microsoft.com/office/powerpoint/2010/main" xmlns="" val="870661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44</a:t>
            </a:fld>
            <a:endParaRPr lang="en-US" altLang="zh-CN" dirty="0"/>
          </a:p>
        </p:txBody>
      </p:sp>
      <p:sp>
        <p:nvSpPr>
          <p:cNvPr id="7" name="内容占位符 6"/>
          <p:cNvSpPr>
            <a:spLocks noGrp="1"/>
          </p:cNvSpPr>
          <p:nvPr>
            <p:ph idx="1"/>
          </p:nvPr>
        </p:nvSpPr>
        <p:spPr/>
        <p:txBody>
          <a:bodyPr/>
          <a:lstStyle/>
          <a:p>
            <a:r>
              <a:rPr lang="en-US" altLang="zh-CN" sz="2000" dirty="0"/>
              <a:t>Supplement 11 to ITU-T X-series Recommendations (2011): Supplement on framework based on real-time blocking lists for countering VoIP spam</a:t>
            </a:r>
          </a:p>
          <a:p>
            <a:endParaRPr lang="en-US" altLang="zh-CN" sz="2000" dirty="0" smtClean="0"/>
          </a:p>
        </p:txBody>
      </p:sp>
      <p:sp>
        <p:nvSpPr>
          <p:cNvPr id="6" name="AutoShape 42"/>
          <p:cNvSpPr>
            <a:spLocks noChangeArrowheads="1"/>
          </p:cNvSpPr>
          <p:nvPr/>
        </p:nvSpPr>
        <p:spPr bwMode="auto">
          <a:xfrm>
            <a:off x="1944216" y="3502144"/>
            <a:ext cx="1475656" cy="358904"/>
          </a:xfrm>
          <a:prstGeom prst="roundRect">
            <a:avLst>
              <a:gd name="adj" fmla="val 16667"/>
            </a:avLst>
          </a:prstGeom>
          <a:noFill/>
          <a:ln w="9525">
            <a:solidFill>
              <a:schemeClr val="bg2">
                <a:lumMod val="60000"/>
                <a:lumOff val="40000"/>
              </a:schemeClr>
            </a:solidFill>
            <a:round/>
            <a:headEnd/>
            <a:tailEnd/>
          </a:ln>
          <a:effectLst/>
        </p:spPr>
        <p:txBody>
          <a:bodyPr wrap="square" anchor="ctr"/>
          <a:lstStyle/>
          <a:p>
            <a:r>
              <a:rPr lang="en-US" altLang="zh-CN" sz="1000" b="1" dirty="0">
                <a:solidFill>
                  <a:schemeClr val="bg2"/>
                </a:solidFill>
              </a:rPr>
              <a:t>User-reputation system (URS)</a:t>
            </a:r>
            <a:endParaRPr lang="zh-CN" altLang="en-US" sz="1000" b="1" dirty="0">
              <a:solidFill>
                <a:schemeClr val="bg2"/>
              </a:solidFill>
            </a:endParaRPr>
          </a:p>
        </p:txBody>
      </p:sp>
      <p:sp>
        <p:nvSpPr>
          <p:cNvPr id="8" name="AutoShape 42"/>
          <p:cNvSpPr>
            <a:spLocks noChangeArrowheads="1"/>
          </p:cNvSpPr>
          <p:nvPr/>
        </p:nvSpPr>
        <p:spPr bwMode="auto">
          <a:xfrm>
            <a:off x="1945000" y="4149080"/>
            <a:ext cx="1474872" cy="576064"/>
          </a:xfrm>
          <a:prstGeom prst="roundRect">
            <a:avLst>
              <a:gd name="adj" fmla="val 16667"/>
            </a:avLst>
          </a:prstGeom>
          <a:noFill/>
          <a:ln w="9525">
            <a:solidFill>
              <a:schemeClr val="bg2">
                <a:lumMod val="60000"/>
                <a:lumOff val="40000"/>
              </a:schemeClr>
            </a:solidFill>
            <a:round/>
            <a:headEnd/>
            <a:tailEnd/>
          </a:ln>
          <a:effectLst/>
        </p:spPr>
        <p:txBody>
          <a:bodyPr wrap="square" anchor="ctr"/>
          <a:lstStyle/>
          <a:p>
            <a:r>
              <a:rPr lang="en-US" altLang="zh-CN" sz="1000" b="1" dirty="0">
                <a:solidFill>
                  <a:schemeClr val="bg2"/>
                </a:solidFill>
              </a:rPr>
              <a:t>VoIP spam prevention policy server (VSPPS)</a:t>
            </a:r>
            <a:endParaRPr lang="zh-CN" altLang="en-US" sz="1000" b="1" dirty="0">
              <a:solidFill>
                <a:schemeClr val="bg2"/>
              </a:solidFill>
            </a:endParaRPr>
          </a:p>
        </p:txBody>
      </p:sp>
      <p:sp>
        <p:nvSpPr>
          <p:cNvPr id="9" name="AutoShape 42"/>
          <p:cNvSpPr>
            <a:spLocks noChangeArrowheads="1"/>
          </p:cNvSpPr>
          <p:nvPr/>
        </p:nvSpPr>
        <p:spPr bwMode="auto">
          <a:xfrm>
            <a:off x="1944216" y="5014312"/>
            <a:ext cx="1475656" cy="574928"/>
          </a:xfrm>
          <a:prstGeom prst="roundRect">
            <a:avLst>
              <a:gd name="adj" fmla="val 16667"/>
            </a:avLst>
          </a:prstGeom>
          <a:noFill/>
          <a:ln w="9525">
            <a:solidFill>
              <a:schemeClr val="bg2">
                <a:lumMod val="60000"/>
                <a:lumOff val="40000"/>
              </a:schemeClr>
            </a:solidFill>
            <a:round/>
            <a:headEnd/>
            <a:tailEnd/>
          </a:ln>
          <a:effectLst/>
        </p:spPr>
        <p:txBody>
          <a:bodyPr wrap="square" anchor="ctr"/>
          <a:lstStyle/>
          <a:p>
            <a:r>
              <a:rPr lang="en-US" altLang="zh-CN" sz="1000" b="1" dirty="0">
                <a:solidFill>
                  <a:schemeClr val="bg2"/>
                </a:solidFill>
              </a:rPr>
              <a:t>VoIP spam </a:t>
            </a:r>
            <a:r>
              <a:rPr lang="en-US" altLang="zh-CN" sz="1000" b="1" dirty="0" smtClean="0">
                <a:solidFill>
                  <a:schemeClr val="bg2"/>
                </a:solidFill>
              </a:rPr>
              <a:t> prevention </a:t>
            </a:r>
            <a:r>
              <a:rPr lang="en-US" altLang="zh-CN" sz="1000" b="1" dirty="0">
                <a:solidFill>
                  <a:schemeClr val="bg2"/>
                </a:solidFill>
              </a:rPr>
              <a:t>system (VSPS)</a:t>
            </a:r>
            <a:endParaRPr lang="zh-CN" altLang="en-US" sz="1000" dirty="0">
              <a:solidFill>
                <a:schemeClr val="bg2"/>
              </a:solidFill>
            </a:endParaRPr>
          </a:p>
        </p:txBody>
      </p:sp>
      <p:sp>
        <p:nvSpPr>
          <p:cNvPr id="3" name="圆柱形 2"/>
          <p:cNvSpPr/>
          <p:nvPr/>
        </p:nvSpPr>
        <p:spPr bwMode="auto">
          <a:xfrm>
            <a:off x="1008112" y="3931920"/>
            <a:ext cx="1080120" cy="433184"/>
          </a:xfrm>
          <a:prstGeom prst="can">
            <a:avLst/>
          </a:prstGeom>
          <a:noFill/>
          <a:ln w="9525">
            <a:solidFill>
              <a:schemeClr val="bg2">
                <a:lumMod val="60000"/>
                <a:lumOff val="40000"/>
              </a:schemeClr>
            </a:solidFill>
            <a:round/>
            <a:headEnd/>
            <a:tailEnd/>
          </a:ln>
          <a:effectLst/>
        </p:spPr>
        <p:txBody>
          <a:bodyPr wrap="square" anchor="ctr"/>
          <a:lstStyle/>
          <a:p>
            <a:pPr algn="ctr"/>
            <a:r>
              <a:rPr lang="en-US" altLang="zh-CN" sz="1000" b="1" dirty="0" smtClean="0">
                <a:solidFill>
                  <a:schemeClr val="bg2"/>
                </a:solidFill>
              </a:rPr>
              <a:t>Local RBL</a:t>
            </a:r>
            <a:endParaRPr lang="zh-CN" altLang="en-US" sz="1000" b="1" dirty="0">
              <a:solidFill>
                <a:schemeClr val="bg2"/>
              </a:solidFill>
            </a:endParaRPr>
          </a:p>
        </p:txBody>
      </p:sp>
      <p:cxnSp>
        <p:nvCxnSpPr>
          <p:cNvPr id="15" name="直接连接符 14"/>
          <p:cNvCxnSpPr>
            <a:stCxn id="6" idx="2"/>
            <a:endCxn id="8" idx="0"/>
          </p:cNvCxnSpPr>
          <p:nvPr/>
        </p:nvCxnSpPr>
        <p:spPr bwMode="auto">
          <a:xfrm>
            <a:off x="2682044" y="3861048"/>
            <a:ext cx="392" cy="288032"/>
          </a:xfrm>
          <a:prstGeom prst="line">
            <a:avLst/>
          </a:prstGeom>
          <a:solidFill>
            <a:schemeClr val="accent1"/>
          </a:solidFill>
          <a:ln w="9525" cap="flat" cmpd="sng" algn="ctr">
            <a:solidFill>
              <a:schemeClr val="tx1"/>
            </a:solidFill>
            <a:prstDash val="dashDot"/>
            <a:round/>
            <a:headEnd type="triangle" w="med" len="med"/>
            <a:tailEnd type="triangle" w="med" len="med"/>
          </a:ln>
          <a:effectLst/>
        </p:spPr>
      </p:cxnSp>
      <p:cxnSp>
        <p:nvCxnSpPr>
          <p:cNvPr id="16" name="直接连接符 15"/>
          <p:cNvCxnSpPr>
            <a:stCxn id="8" idx="2"/>
            <a:endCxn id="9" idx="0"/>
          </p:cNvCxnSpPr>
          <p:nvPr/>
        </p:nvCxnSpPr>
        <p:spPr bwMode="auto">
          <a:xfrm flipH="1">
            <a:off x="2682044" y="4725144"/>
            <a:ext cx="392" cy="289168"/>
          </a:xfrm>
          <a:prstGeom prst="line">
            <a:avLst/>
          </a:prstGeom>
          <a:solidFill>
            <a:schemeClr val="accent1"/>
          </a:solidFill>
          <a:ln w="9525" cap="flat" cmpd="sng" algn="ctr">
            <a:solidFill>
              <a:schemeClr val="tx1"/>
            </a:solidFill>
            <a:prstDash val="dashDot"/>
            <a:round/>
            <a:headEnd type="triangle" w="med" len="med"/>
            <a:tailEnd type="triangle" w="med" len="med"/>
          </a:ln>
          <a:effectLst/>
        </p:spPr>
      </p:cxnSp>
      <p:sp>
        <p:nvSpPr>
          <p:cNvPr id="19" name="AutoShape 42"/>
          <p:cNvSpPr>
            <a:spLocks noChangeArrowheads="1"/>
          </p:cNvSpPr>
          <p:nvPr/>
        </p:nvSpPr>
        <p:spPr bwMode="auto">
          <a:xfrm>
            <a:off x="1008112" y="5589240"/>
            <a:ext cx="864096" cy="358904"/>
          </a:xfrm>
          <a:prstGeom prst="roundRect">
            <a:avLst>
              <a:gd name="adj" fmla="val 16667"/>
            </a:avLst>
          </a:prstGeom>
          <a:noFill/>
          <a:ln w="9525">
            <a:solidFill>
              <a:schemeClr val="bg2">
                <a:lumMod val="60000"/>
                <a:lumOff val="40000"/>
              </a:schemeClr>
            </a:solidFill>
            <a:round/>
            <a:headEnd/>
            <a:tailEnd/>
          </a:ln>
          <a:effectLst/>
        </p:spPr>
        <p:txBody>
          <a:bodyPr wrap="square" anchor="ctr"/>
          <a:lstStyle/>
          <a:p>
            <a:pPr algn="ctr"/>
            <a:r>
              <a:rPr lang="en-US" altLang="zh-CN" sz="1000" dirty="0" smtClean="0">
                <a:solidFill>
                  <a:schemeClr val="bg2"/>
                </a:solidFill>
              </a:rPr>
              <a:t>Sender</a:t>
            </a:r>
            <a:endParaRPr lang="zh-CN" altLang="en-US" sz="1000" dirty="0">
              <a:solidFill>
                <a:schemeClr val="bg2"/>
              </a:solidFill>
            </a:endParaRPr>
          </a:p>
        </p:txBody>
      </p:sp>
      <p:cxnSp>
        <p:nvCxnSpPr>
          <p:cNvPr id="21" name="肘形连接符 20"/>
          <p:cNvCxnSpPr>
            <a:stCxn id="19" idx="0"/>
            <a:endCxn id="9" idx="1"/>
          </p:cNvCxnSpPr>
          <p:nvPr/>
        </p:nvCxnSpPr>
        <p:spPr bwMode="auto">
          <a:xfrm rot="5400000" flipH="1" flipV="1">
            <a:off x="1548456" y="5193480"/>
            <a:ext cx="287464" cy="504056"/>
          </a:xfrm>
          <a:prstGeom prst="bentConnector2">
            <a:avLst/>
          </a:prstGeom>
          <a:solidFill>
            <a:schemeClr val="accent1"/>
          </a:solidFill>
          <a:ln w="9525" cap="flat" cmpd="sng" algn="ctr">
            <a:solidFill>
              <a:schemeClr val="tx1"/>
            </a:solidFill>
            <a:prstDash val="solid"/>
            <a:round/>
            <a:headEnd type="triangle" w="med" len="med"/>
            <a:tailEnd type="triangle" w="med" len="med"/>
          </a:ln>
          <a:effectLst/>
        </p:spPr>
      </p:cxnSp>
      <p:sp>
        <p:nvSpPr>
          <p:cNvPr id="22" name="椭圆 21"/>
          <p:cNvSpPr/>
          <p:nvPr/>
        </p:nvSpPr>
        <p:spPr bwMode="auto">
          <a:xfrm>
            <a:off x="179512" y="2852936"/>
            <a:ext cx="3744416" cy="352839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3200" b="0" i="0" u="none" strike="noStrike" cap="none" normalizeH="0" baseline="0" smtClean="0">
              <a:ln>
                <a:noFill/>
              </a:ln>
              <a:solidFill>
                <a:schemeClr val="bg2"/>
              </a:solidFill>
              <a:effectLst/>
              <a:latin typeface="Verdana" pitchFamily="34" charset="0"/>
            </a:endParaRPr>
          </a:p>
        </p:txBody>
      </p:sp>
      <p:sp>
        <p:nvSpPr>
          <p:cNvPr id="45" name="AutoShape 42"/>
          <p:cNvSpPr>
            <a:spLocks noChangeArrowheads="1"/>
          </p:cNvSpPr>
          <p:nvPr/>
        </p:nvSpPr>
        <p:spPr bwMode="auto">
          <a:xfrm>
            <a:off x="5796136" y="3502144"/>
            <a:ext cx="1475656" cy="358904"/>
          </a:xfrm>
          <a:prstGeom prst="roundRect">
            <a:avLst>
              <a:gd name="adj" fmla="val 16667"/>
            </a:avLst>
          </a:prstGeom>
          <a:noFill/>
          <a:ln w="9525">
            <a:solidFill>
              <a:schemeClr val="bg2">
                <a:lumMod val="60000"/>
                <a:lumOff val="40000"/>
              </a:schemeClr>
            </a:solidFill>
            <a:round/>
            <a:headEnd/>
            <a:tailEnd/>
          </a:ln>
          <a:effectLst/>
        </p:spPr>
        <p:txBody>
          <a:bodyPr wrap="square" anchor="ctr"/>
          <a:lstStyle/>
          <a:p>
            <a:r>
              <a:rPr lang="en-US" altLang="zh-CN" sz="1000" b="1" dirty="0">
                <a:solidFill>
                  <a:schemeClr val="bg2"/>
                </a:solidFill>
              </a:rPr>
              <a:t>User-reputation system (URS)</a:t>
            </a:r>
            <a:endParaRPr lang="zh-CN" altLang="en-US" sz="1000" b="1" dirty="0">
              <a:solidFill>
                <a:schemeClr val="bg2"/>
              </a:solidFill>
            </a:endParaRPr>
          </a:p>
        </p:txBody>
      </p:sp>
      <p:sp>
        <p:nvSpPr>
          <p:cNvPr id="46" name="AutoShape 42"/>
          <p:cNvSpPr>
            <a:spLocks noChangeArrowheads="1"/>
          </p:cNvSpPr>
          <p:nvPr/>
        </p:nvSpPr>
        <p:spPr bwMode="auto">
          <a:xfrm>
            <a:off x="5796920" y="4149080"/>
            <a:ext cx="1474872" cy="576064"/>
          </a:xfrm>
          <a:prstGeom prst="roundRect">
            <a:avLst>
              <a:gd name="adj" fmla="val 16667"/>
            </a:avLst>
          </a:prstGeom>
          <a:noFill/>
          <a:ln w="9525">
            <a:solidFill>
              <a:schemeClr val="bg2">
                <a:lumMod val="60000"/>
                <a:lumOff val="40000"/>
              </a:schemeClr>
            </a:solidFill>
            <a:round/>
            <a:headEnd/>
            <a:tailEnd/>
          </a:ln>
          <a:effectLst/>
        </p:spPr>
        <p:txBody>
          <a:bodyPr wrap="square" anchor="ctr"/>
          <a:lstStyle/>
          <a:p>
            <a:r>
              <a:rPr lang="en-US" altLang="zh-CN" sz="1000" b="1" dirty="0">
                <a:solidFill>
                  <a:schemeClr val="bg2"/>
                </a:solidFill>
              </a:rPr>
              <a:t>VoIP spam prevention policy server (VSPPS)</a:t>
            </a:r>
            <a:endParaRPr lang="zh-CN" altLang="en-US" sz="1000" b="1" dirty="0">
              <a:solidFill>
                <a:schemeClr val="bg2"/>
              </a:solidFill>
            </a:endParaRPr>
          </a:p>
        </p:txBody>
      </p:sp>
      <p:sp>
        <p:nvSpPr>
          <p:cNvPr id="47" name="AutoShape 42"/>
          <p:cNvSpPr>
            <a:spLocks noChangeArrowheads="1"/>
          </p:cNvSpPr>
          <p:nvPr/>
        </p:nvSpPr>
        <p:spPr bwMode="auto">
          <a:xfrm>
            <a:off x="5796136" y="5014312"/>
            <a:ext cx="1475656" cy="574928"/>
          </a:xfrm>
          <a:prstGeom prst="roundRect">
            <a:avLst>
              <a:gd name="adj" fmla="val 16667"/>
            </a:avLst>
          </a:prstGeom>
          <a:noFill/>
          <a:ln w="9525">
            <a:solidFill>
              <a:schemeClr val="bg2">
                <a:lumMod val="60000"/>
                <a:lumOff val="40000"/>
              </a:schemeClr>
            </a:solidFill>
            <a:round/>
            <a:headEnd/>
            <a:tailEnd/>
          </a:ln>
          <a:effectLst/>
        </p:spPr>
        <p:txBody>
          <a:bodyPr wrap="square" anchor="ctr"/>
          <a:lstStyle/>
          <a:p>
            <a:r>
              <a:rPr lang="en-US" altLang="zh-CN" sz="1000" b="1" dirty="0">
                <a:solidFill>
                  <a:schemeClr val="bg2"/>
                </a:solidFill>
              </a:rPr>
              <a:t>VoIP spam </a:t>
            </a:r>
            <a:r>
              <a:rPr lang="en-US" altLang="zh-CN" sz="1000" b="1" dirty="0" smtClean="0">
                <a:solidFill>
                  <a:schemeClr val="bg2"/>
                </a:solidFill>
              </a:rPr>
              <a:t> prevention </a:t>
            </a:r>
            <a:r>
              <a:rPr lang="en-US" altLang="zh-CN" sz="1000" b="1" dirty="0">
                <a:solidFill>
                  <a:schemeClr val="bg2"/>
                </a:solidFill>
              </a:rPr>
              <a:t>system (VSPS)</a:t>
            </a:r>
            <a:endParaRPr lang="zh-CN" altLang="en-US" sz="1000" dirty="0">
              <a:solidFill>
                <a:schemeClr val="bg2"/>
              </a:solidFill>
            </a:endParaRPr>
          </a:p>
        </p:txBody>
      </p:sp>
      <p:sp>
        <p:nvSpPr>
          <p:cNvPr id="48" name="圆柱形 47"/>
          <p:cNvSpPr/>
          <p:nvPr/>
        </p:nvSpPr>
        <p:spPr bwMode="auto">
          <a:xfrm>
            <a:off x="4067944" y="3645024"/>
            <a:ext cx="1080120" cy="433184"/>
          </a:xfrm>
          <a:prstGeom prst="can">
            <a:avLst/>
          </a:prstGeom>
          <a:noFill/>
          <a:ln w="9525">
            <a:solidFill>
              <a:schemeClr val="bg2">
                <a:lumMod val="60000"/>
                <a:lumOff val="40000"/>
              </a:schemeClr>
            </a:solidFill>
            <a:round/>
            <a:headEnd/>
            <a:tailEnd/>
          </a:ln>
          <a:effectLst/>
        </p:spPr>
        <p:txBody>
          <a:bodyPr wrap="square" anchor="ctr"/>
          <a:lstStyle/>
          <a:p>
            <a:pPr algn="ctr"/>
            <a:r>
              <a:rPr lang="en-US" altLang="zh-CN" sz="1000" b="1" dirty="0" smtClean="0">
                <a:solidFill>
                  <a:schemeClr val="bg2"/>
                </a:solidFill>
              </a:rPr>
              <a:t>Global RBL</a:t>
            </a:r>
            <a:endParaRPr lang="zh-CN" altLang="en-US" sz="1000" b="1" dirty="0">
              <a:solidFill>
                <a:schemeClr val="bg2"/>
              </a:solidFill>
            </a:endParaRPr>
          </a:p>
        </p:txBody>
      </p:sp>
      <p:cxnSp>
        <p:nvCxnSpPr>
          <p:cNvPr id="49" name="直接连接符 48"/>
          <p:cNvCxnSpPr>
            <a:stCxn id="45" idx="2"/>
            <a:endCxn id="46" idx="0"/>
          </p:cNvCxnSpPr>
          <p:nvPr/>
        </p:nvCxnSpPr>
        <p:spPr bwMode="auto">
          <a:xfrm>
            <a:off x="6533964" y="3861048"/>
            <a:ext cx="392" cy="288032"/>
          </a:xfrm>
          <a:prstGeom prst="line">
            <a:avLst/>
          </a:prstGeom>
          <a:solidFill>
            <a:schemeClr val="accent1"/>
          </a:solidFill>
          <a:ln w="9525" cap="flat" cmpd="sng" algn="ctr">
            <a:solidFill>
              <a:schemeClr val="tx1"/>
            </a:solidFill>
            <a:prstDash val="dashDot"/>
            <a:round/>
            <a:headEnd type="triangle" w="med" len="med"/>
            <a:tailEnd type="triangle" w="med" len="med"/>
          </a:ln>
          <a:effectLst/>
        </p:spPr>
      </p:cxnSp>
      <p:cxnSp>
        <p:nvCxnSpPr>
          <p:cNvPr id="50" name="直接连接符 49"/>
          <p:cNvCxnSpPr>
            <a:stCxn id="46" idx="2"/>
            <a:endCxn id="47" idx="0"/>
          </p:cNvCxnSpPr>
          <p:nvPr/>
        </p:nvCxnSpPr>
        <p:spPr bwMode="auto">
          <a:xfrm flipH="1">
            <a:off x="6533964" y="4725144"/>
            <a:ext cx="392" cy="289168"/>
          </a:xfrm>
          <a:prstGeom prst="line">
            <a:avLst/>
          </a:prstGeom>
          <a:solidFill>
            <a:schemeClr val="accent1"/>
          </a:solidFill>
          <a:ln w="9525" cap="flat" cmpd="sng" algn="ctr">
            <a:solidFill>
              <a:schemeClr val="tx1"/>
            </a:solidFill>
            <a:prstDash val="dashDot"/>
            <a:round/>
            <a:headEnd type="triangle" w="med" len="med"/>
            <a:tailEnd type="triangle" w="med" len="med"/>
          </a:ln>
          <a:effectLst/>
        </p:spPr>
      </p:cxnSp>
      <p:sp>
        <p:nvSpPr>
          <p:cNvPr id="51" name="AutoShape 42"/>
          <p:cNvSpPr>
            <a:spLocks noChangeArrowheads="1"/>
          </p:cNvSpPr>
          <p:nvPr/>
        </p:nvSpPr>
        <p:spPr bwMode="auto">
          <a:xfrm>
            <a:off x="7199784" y="5589240"/>
            <a:ext cx="1088504" cy="358904"/>
          </a:xfrm>
          <a:prstGeom prst="roundRect">
            <a:avLst>
              <a:gd name="adj" fmla="val 16667"/>
            </a:avLst>
          </a:prstGeom>
          <a:noFill/>
          <a:ln w="9525">
            <a:solidFill>
              <a:schemeClr val="bg2">
                <a:lumMod val="60000"/>
                <a:lumOff val="40000"/>
              </a:schemeClr>
            </a:solidFill>
            <a:round/>
            <a:headEnd/>
            <a:tailEnd/>
          </a:ln>
          <a:effectLst/>
        </p:spPr>
        <p:txBody>
          <a:bodyPr wrap="square" anchor="ctr"/>
          <a:lstStyle/>
          <a:p>
            <a:r>
              <a:rPr lang="en-US" altLang="zh-CN" sz="1000" b="1" dirty="0">
                <a:solidFill>
                  <a:schemeClr val="bg2"/>
                </a:solidFill>
              </a:rPr>
              <a:t>Recipient</a:t>
            </a:r>
            <a:endParaRPr lang="zh-CN" altLang="en-US" sz="1000" b="1" dirty="0">
              <a:solidFill>
                <a:schemeClr val="bg2"/>
              </a:solidFill>
            </a:endParaRPr>
          </a:p>
        </p:txBody>
      </p:sp>
      <p:cxnSp>
        <p:nvCxnSpPr>
          <p:cNvPr id="52" name="肘形连接符 51"/>
          <p:cNvCxnSpPr>
            <a:stCxn id="51" idx="0"/>
            <a:endCxn id="47" idx="3"/>
          </p:cNvCxnSpPr>
          <p:nvPr/>
        </p:nvCxnSpPr>
        <p:spPr bwMode="auto">
          <a:xfrm rot="16200000" flipV="1">
            <a:off x="7364182" y="5209386"/>
            <a:ext cx="287464" cy="472244"/>
          </a:xfrm>
          <a:prstGeom prst="bentConnector2">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3" name="椭圆 52"/>
          <p:cNvSpPr/>
          <p:nvPr/>
        </p:nvSpPr>
        <p:spPr bwMode="auto">
          <a:xfrm>
            <a:off x="5220072" y="2852936"/>
            <a:ext cx="3744416" cy="352839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3200" b="0" i="0" u="none" strike="noStrike" cap="none" normalizeH="0" baseline="0" smtClean="0">
              <a:ln>
                <a:noFill/>
              </a:ln>
              <a:solidFill>
                <a:schemeClr val="bg2"/>
              </a:solidFill>
              <a:effectLst/>
              <a:latin typeface="Verdana" pitchFamily="34" charset="0"/>
            </a:endParaRPr>
          </a:p>
        </p:txBody>
      </p:sp>
      <p:sp>
        <p:nvSpPr>
          <p:cNvPr id="55" name="圆柱形 54"/>
          <p:cNvSpPr/>
          <p:nvPr/>
        </p:nvSpPr>
        <p:spPr bwMode="auto">
          <a:xfrm>
            <a:off x="7208168" y="4084320"/>
            <a:ext cx="1080120" cy="433184"/>
          </a:xfrm>
          <a:prstGeom prst="can">
            <a:avLst/>
          </a:prstGeom>
          <a:noFill/>
          <a:ln w="9525">
            <a:solidFill>
              <a:schemeClr val="bg2">
                <a:lumMod val="60000"/>
                <a:lumOff val="40000"/>
              </a:schemeClr>
            </a:solidFill>
            <a:round/>
            <a:headEnd/>
            <a:tailEnd/>
          </a:ln>
          <a:effectLst/>
        </p:spPr>
        <p:txBody>
          <a:bodyPr wrap="square" anchor="ctr"/>
          <a:lstStyle/>
          <a:p>
            <a:pPr algn="ctr"/>
            <a:r>
              <a:rPr lang="en-US" altLang="zh-CN" sz="1000" b="1" dirty="0" smtClean="0">
                <a:solidFill>
                  <a:schemeClr val="bg2"/>
                </a:solidFill>
              </a:rPr>
              <a:t>Local RBL</a:t>
            </a:r>
            <a:endParaRPr lang="zh-CN" altLang="en-US" sz="1000" b="1" dirty="0">
              <a:solidFill>
                <a:schemeClr val="bg2"/>
              </a:solidFill>
            </a:endParaRPr>
          </a:p>
        </p:txBody>
      </p:sp>
      <p:sp>
        <p:nvSpPr>
          <p:cNvPr id="56" name="矩形 55"/>
          <p:cNvSpPr/>
          <p:nvPr/>
        </p:nvSpPr>
        <p:spPr bwMode="auto">
          <a:xfrm>
            <a:off x="4067944" y="4006200"/>
            <a:ext cx="1080120" cy="864664"/>
          </a:xfrm>
          <a:prstGeom prst="rect">
            <a:avLst/>
          </a:prstGeom>
          <a:solidFill>
            <a:schemeClr val="bg1"/>
          </a:solidFill>
          <a:ln w="9525">
            <a:solidFill>
              <a:schemeClr val="bg2">
                <a:lumMod val="60000"/>
                <a:lumOff val="40000"/>
              </a:schemeClr>
            </a:solidFill>
            <a:round/>
            <a:headEnd/>
            <a:tailEnd/>
          </a:ln>
          <a:effectLst/>
        </p:spPr>
        <p:txBody>
          <a:bodyPr wrap="square" anchor="ctr"/>
          <a:lstStyle/>
          <a:p>
            <a:r>
              <a:rPr lang="en-US" altLang="zh-CN" sz="1000" b="1" dirty="0">
                <a:solidFill>
                  <a:schemeClr val="bg2"/>
                </a:solidFill>
              </a:rPr>
              <a:t>RBL central system for VoIP spam prevention</a:t>
            </a:r>
          </a:p>
          <a:p>
            <a:r>
              <a:rPr lang="en-US" altLang="zh-CN" sz="1000" b="1" dirty="0">
                <a:solidFill>
                  <a:schemeClr val="bg2"/>
                </a:solidFill>
              </a:rPr>
              <a:t>(VSP-RBL) </a:t>
            </a:r>
            <a:endParaRPr lang="zh-CN" altLang="en-US" sz="1000" b="1" dirty="0">
              <a:solidFill>
                <a:schemeClr val="bg2"/>
              </a:solidFill>
            </a:endParaRPr>
          </a:p>
        </p:txBody>
      </p:sp>
      <p:cxnSp>
        <p:nvCxnSpPr>
          <p:cNvPr id="57" name="直接连接符 56"/>
          <p:cNvCxnSpPr>
            <a:stCxn id="8" idx="3"/>
            <a:endCxn id="56" idx="1"/>
          </p:cNvCxnSpPr>
          <p:nvPr/>
        </p:nvCxnSpPr>
        <p:spPr bwMode="auto">
          <a:xfrm>
            <a:off x="3419872" y="4437112"/>
            <a:ext cx="648072" cy="1420"/>
          </a:xfrm>
          <a:prstGeom prst="line">
            <a:avLst/>
          </a:prstGeom>
          <a:solidFill>
            <a:schemeClr val="accent1"/>
          </a:solidFill>
          <a:ln w="9525" cap="flat" cmpd="sng" algn="ctr">
            <a:solidFill>
              <a:schemeClr val="tx1"/>
            </a:solidFill>
            <a:prstDash val="dashDot"/>
            <a:round/>
            <a:headEnd type="triangle" w="med" len="med"/>
            <a:tailEnd type="triangle" w="med" len="med"/>
          </a:ln>
          <a:effectLst/>
        </p:spPr>
      </p:cxnSp>
      <p:cxnSp>
        <p:nvCxnSpPr>
          <p:cNvPr id="60" name="直接连接符 59"/>
          <p:cNvCxnSpPr>
            <a:stCxn id="56" idx="3"/>
            <a:endCxn id="46" idx="1"/>
          </p:cNvCxnSpPr>
          <p:nvPr/>
        </p:nvCxnSpPr>
        <p:spPr bwMode="auto">
          <a:xfrm flipV="1">
            <a:off x="5148064" y="4437112"/>
            <a:ext cx="648856" cy="1420"/>
          </a:xfrm>
          <a:prstGeom prst="line">
            <a:avLst/>
          </a:prstGeom>
          <a:solidFill>
            <a:schemeClr val="accent1"/>
          </a:solidFill>
          <a:ln w="9525" cap="flat" cmpd="sng" algn="ctr">
            <a:solidFill>
              <a:schemeClr val="tx1"/>
            </a:solidFill>
            <a:prstDash val="dashDot"/>
            <a:round/>
            <a:headEnd type="triangle" w="med" len="med"/>
            <a:tailEnd type="triangle" w="med" len="med"/>
          </a:ln>
          <a:effectLst/>
        </p:spPr>
      </p:cxnSp>
      <p:cxnSp>
        <p:nvCxnSpPr>
          <p:cNvPr id="63" name="肘形连接符 62"/>
          <p:cNvCxnSpPr>
            <a:stCxn id="9" idx="3"/>
            <a:endCxn id="47" idx="1"/>
          </p:cNvCxnSpPr>
          <p:nvPr/>
        </p:nvCxnSpPr>
        <p:spPr bwMode="auto">
          <a:xfrm>
            <a:off x="3419872" y="5301776"/>
            <a:ext cx="2376264" cy="12700"/>
          </a:xfrm>
          <a:prstGeom prst="bentConnector3">
            <a:avLst>
              <a:gd name="adj1" fmla="val 50000"/>
            </a:avLst>
          </a:prstGeom>
          <a:solidFill>
            <a:schemeClr val="accent1"/>
          </a:solidFill>
          <a:ln w="9525" cap="flat" cmpd="sng" algn="ctr">
            <a:solidFill>
              <a:schemeClr val="tx1"/>
            </a:solidFill>
            <a:prstDash val="solid"/>
            <a:round/>
            <a:headEnd type="triangle" w="med" len="med"/>
            <a:tailEnd type="triangle" w="med" len="med"/>
          </a:ln>
          <a:effectLst/>
        </p:spPr>
      </p:cxnSp>
      <p:sp>
        <p:nvSpPr>
          <p:cNvPr id="67" name="矩形 66"/>
          <p:cNvSpPr/>
          <p:nvPr/>
        </p:nvSpPr>
        <p:spPr>
          <a:xfrm>
            <a:off x="1049345" y="3049215"/>
            <a:ext cx="2010487" cy="307777"/>
          </a:xfrm>
          <a:prstGeom prst="rect">
            <a:avLst/>
          </a:prstGeom>
        </p:spPr>
        <p:txBody>
          <a:bodyPr wrap="none">
            <a:spAutoFit/>
          </a:bodyPr>
          <a:lstStyle/>
          <a:p>
            <a:r>
              <a:rPr lang="en-US" altLang="zh-CN" sz="1400" b="1" dirty="0">
                <a:solidFill>
                  <a:schemeClr val="bg2"/>
                </a:solidFill>
              </a:rPr>
              <a:t>Outbound Domain</a:t>
            </a:r>
            <a:endParaRPr lang="zh-CN" altLang="en-US" sz="1400" dirty="0">
              <a:solidFill>
                <a:schemeClr val="bg2"/>
              </a:solidFill>
            </a:endParaRPr>
          </a:p>
        </p:txBody>
      </p:sp>
      <p:sp>
        <p:nvSpPr>
          <p:cNvPr id="68" name="矩形 67"/>
          <p:cNvSpPr/>
          <p:nvPr/>
        </p:nvSpPr>
        <p:spPr>
          <a:xfrm>
            <a:off x="6087036" y="3049215"/>
            <a:ext cx="1837362" cy="307777"/>
          </a:xfrm>
          <a:prstGeom prst="rect">
            <a:avLst/>
          </a:prstGeom>
        </p:spPr>
        <p:txBody>
          <a:bodyPr wrap="none">
            <a:spAutoFit/>
          </a:bodyPr>
          <a:lstStyle/>
          <a:p>
            <a:r>
              <a:rPr lang="en-US" altLang="zh-CN" sz="1400" b="1" dirty="0" smtClean="0">
                <a:solidFill>
                  <a:schemeClr val="bg2"/>
                </a:solidFill>
              </a:rPr>
              <a:t>inbound </a:t>
            </a:r>
            <a:r>
              <a:rPr lang="en-US" altLang="zh-CN" sz="1400" b="1" dirty="0">
                <a:solidFill>
                  <a:schemeClr val="bg2"/>
                </a:solidFill>
              </a:rPr>
              <a:t>Domain</a:t>
            </a:r>
            <a:endParaRPr lang="zh-CN" altLang="en-US" sz="1400" dirty="0">
              <a:solidFill>
                <a:schemeClr val="bg2"/>
              </a:solidFill>
            </a:endParaRPr>
          </a:p>
        </p:txBody>
      </p:sp>
    </p:spTree>
    <p:extLst>
      <p:ext uri="{BB962C8B-B14F-4D97-AF65-F5344CB8AC3E}">
        <p14:creationId xmlns:p14="http://schemas.microsoft.com/office/powerpoint/2010/main" xmlns="" val="3170013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45</a:t>
            </a:fld>
            <a:endParaRPr lang="en-US" altLang="zh-CN" dirty="0"/>
          </a:p>
        </p:txBody>
      </p:sp>
      <p:sp>
        <p:nvSpPr>
          <p:cNvPr id="7" name="内容占位符 6"/>
          <p:cNvSpPr>
            <a:spLocks noGrp="1"/>
          </p:cNvSpPr>
          <p:nvPr>
            <p:ph idx="1"/>
          </p:nvPr>
        </p:nvSpPr>
        <p:spPr/>
        <p:txBody>
          <a:bodyPr/>
          <a:lstStyle/>
          <a:p>
            <a:r>
              <a:rPr lang="en-US" altLang="zh-CN" sz="2000" dirty="0"/>
              <a:t>Supplement 12 to ITU-T X-series Recommendations (2012): Supplement on overall aspects </a:t>
            </a:r>
            <a:r>
              <a:rPr lang="en-US" altLang="zh-CN" sz="2000" dirty="0" smtClean="0"/>
              <a:t>of countering </a:t>
            </a:r>
            <a:r>
              <a:rPr lang="en-US" altLang="zh-CN" sz="2000" dirty="0"/>
              <a:t>mobile messaging spam</a:t>
            </a:r>
          </a:p>
          <a:p>
            <a:endParaRPr lang="en-US" altLang="zh-CN" sz="2000" dirty="0" smtClean="0"/>
          </a:p>
          <a:p>
            <a:r>
              <a:rPr lang="en-US" altLang="zh-CN" sz="2000" dirty="0" smtClean="0"/>
              <a:t>Summary</a:t>
            </a:r>
          </a:p>
          <a:p>
            <a:pPr marL="0" indent="0">
              <a:buNone/>
            </a:pPr>
            <a:r>
              <a:rPr lang="en-US" altLang="zh-CN" sz="2000" dirty="0" smtClean="0"/>
              <a:t>    </a:t>
            </a:r>
            <a:r>
              <a:rPr lang="en-US" altLang="zh-CN" sz="2000" dirty="0"/>
              <a:t>This Supplement</a:t>
            </a:r>
            <a:endParaRPr lang="en-US" altLang="zh-CN" sz="2000" dirty="0" smtClean="0"/>
          </a:p>
          <a:p>
            <a:pPr lvl="1"/>
            <a:r>
              <a:rPr lang="en-US" altLang="zh-CN" sz="2000" dirty="0"/>
              <a:t>describes the basic concept and characteristics of mobile messaging spam. It also </a:t>
            </a:r>
            <a:r>
              <a:rPr lang="en-US" altLang="zh-CN" sz="2000" dirty="0" smtClean="0"/>
              <a:t>introduces and </a:t>
            </a:r>
            <a:r>
              <a:rPr lang="en-US" altLang="zh-CN" sz="2000" dirty="0"/>
              <a:t>analyses current technologies on countering mobile messaging spam. </a:t>
            </a:r>
            <a:endParaRPr lang="en-US" altLang="zh-CN" sz="2000" dirty="0" smtClean="0"/>
          </a:p>
          <a:p>
            <a:pPr lvl="1"/>
            <a:r>
              <a:rPr lang="en-US" altLang="zh-CN" sz="2000" dirty="0" smtClean="0"/>
              <a:t>proposes </a:t>
            </a:r>
            <a:r>
              <a:rPr lang="en-US" altLang="zh-CN" sz="2000" dirty="0"/>
              <a:t>a general implementation framework for countering mobile messaging </a:t>
            </a:r>
            <a:r>
              <a:rPr lang="en-US" altLang="zh-CN" sz="2000" dirty="0" smtClean="0"/>
              <a:t>spam</a:t>
            </a:r>
            <a:endParaRPr lang="en-US" altLang="zh-CN" sz="2000" dirty="0"/>
          </a:p>
        </p:txBody>
      </p:sp>
    </p:spTree>
    <p:extLst>
      <p:ext uri="{BB962C8B-B14F-4D97-AF65-F5344CB8AC3E}">
        <p14:creationId xmlns:p14="http://schemas.microsoft.com/office/powerpoint/2010/main" xmlns="" val="1750500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46</a:t>
            </a:fld>
            <a:endParaRPr lang="en-US" altLang="zh-CN" dirty="0"/>
          </a:p>
        </p:txBody>
      </p:sp>
      <p:sp>
        <p:nvSpPr>
          <p:cNvPr id="7" name="内容占位符 6"/>
          <p:cNvSpPr>
            <a:spLocks noGrp="1"/>
          </p:cNvSpPr>
          <p:nvPr>
            <p:ph idx="1"/>
          </p:nvPr>
        </p:nvSpPr>
        <p:spPr/>
        <p:txBody>
          <a:bodyPr/>
          <a:lstStyle/>
          <a:p>
            <a:r>
              <a:rPr lang="en-US" altLang="zh-CN" sz="2000" dirty="0"/>
              <a:t>Supplement 12 to ITU-T X-series Recommendations (2012): Supplement on overall aspects </a:t>
            </a:r>
            <a:r>
              <a:rPr lang="en-US" altLang="zh-CN" sz="2000" dirty="0" smtClean="0"/>
              <a:t>of countering </a:t>
            </a:r>
            <a:r>
              <a:rPr lang="en-US" altLang="zh-CN" sz="2000" dirty="0"/>
              <a:t>mobile messaging spam</a:t>
            </a:r>
          </a:p>
          <a:p>
            <a:endParaRPr lang="en-US" altLang="zh-CN" sz="2000" dirty="0" smtClean="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1679" y="2759968"/>
            <a:ext cx="5884475" cy="3713790"/>
          </a:xfrm>
          <a:prstGeom prst="rect">
            <a:avLst/>
          </a:prstGeom>
        </p:spPr>
      </p:pic>
    </p:spTree>
    <p:extLst>
      <p:ext uri="{BB962C8B-B14F-4D97-AF65-F5344CB8AC3E}">
        <p14:creationId xmlns:p14="http://schemas.microsoft.com/office/powerpoint/2010/main" xmlns="" val="4216555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47</a:t>
            </a:fld>
            <a:endParaRPr lang="en-US" altLang="zh-CN" dirty="0"/>
          </a:p>
        </p:txBody>
      </p:sp>
      <p:sp>
        <p:nvSpPr>
          <p:cNvPr id="7" name="内容占位符 6"/>
          <p:cNvSpPr>
            <a:spLocks noGrp="1"/>
          </p:cNvSpPr>
          <p:nvPr>
            <p:ph idx="1"/>
          </p:nvPr>
        </p:nvSpPr>
        <p:spPr/>
        <p:txBody>
          <a:bodyPr/>
          <a:lstStyle/>
          <a:p>
            <a:r>
              <a:rPr lang="en-US" altLang="zh-CN" sz="2000" dirty="0"/>
              <a:t>Supplement 14 to ITU-T X-series Recommendations (2012): Supplement on a practical reference model for countering e-mail spam using botnet information</a:t>
            </a:r>
          </a:p>
          <a:p>
            <a:endParaRPr lang="en-US" altLang="zh-CN" sz="2000" dirty="0"/>
          </a:p>
          <a:p>
            <a:r>
              <a:rPr lang="en-US" altLang="zh-CN" sz="2000" dirty="0" smtClean="0"/>
              <a:t>Summary</a:t>
            </a:r>
          </a:p>
          <a:p>
            <a:pPr marL="0" indent="0">
              <a:buNone/>
            </a:pPr>
            <a:r>
              <a:rPr lang="en-US" altLang="zh-CN" sz="2000" dirty="0" smtClean="0"/>
              <a:t>    </a:t>
            </a:r>
            <a:r>
              <a:rPr lang="en-US" altLang="zh-CN" sz="2000" dirty="0"/>
              <a:t>This Supplement</a:t>
            </a:r>
            <a:endParaRPr lang="en-US" altLang="zh-CN" sz="2000" dirty="0" smtClean="0"/>
          </a:p>
          <a:p>
            <a:pPr lvl="1"/>
            <a:r>
              <a:rPr lang="en-US" altLang="zh-CN" sz="2000" dirty="0" smtClean="0"/>
              <a:t>provides </a:t>
            </a:r>
            <a:r>
              <a:rPr lang="en-US" altLang="zh-CN" sz="2000" dirty="0"/>
              <a:t>a reference </a:t>
            </a:r>
            <a:r>
              <a:rPr lang="en-US" altLang="zh-CN" sz="2000" dirty="0" smtClean="0"/>
              <a:t>model. </a:t>
            </a:r>
            <a:r>
              <a:rPr lang="en-US" altLang="zh-CN" sz="2000" dirty="0"/>
              <a:t>In this reference model</a:t>
            </a:r>
            <a:r>
              <a:rPr lang="en-US" altLang="zh-CN" sz="2000" dirty="0" smtClean="0"/>
              <a:t>, spam-countering </a:t>
            </a:r>
            <a:r>
              <a:rPr lang="en-US" altLang="zh-CN" sz="2000" dirty="0"/>
              <a:t>gateways can share botnet-related information with each other. </a:t>
            </a:r>
            <a:endParaRPr lang="en-US" altLang="zh-CN" sz="2000" dirty="0" smtClean="0"/>
          </a:p>
          <a:p>
            <a:pPr lvl="1"/>
            <a:r>
              <a:rPr lang="en-US" altLang="zh-CN" sz="2000" dirty="0" smtClean="0"/>
              <a:t>focuses </a:t>
            </a:r>
            <a:r>
              <a:rPr lang="en-US" altLang="zh-CN" sz="2000" dirty="0"/>
              <a:t>on countering e-mail spam sent by a botnet</a:t>
            </a:r>
            <a:r>
              <a:rPr lang="en-US" altLang="zh-CN" sz="2000" dirty="0" smtClean="0"/>
              <a:t>.</a:t>
            </a:r>
            <a:endParaRPr lang="en-US" altLang="zh-CN" sz="2000" dirty="0"/>
          </a:p>
        </p:txBody>
      </p:sp>
    </p:spTree>
    <p:extLst>
      <p:ext uri="{BB962C8B-B14F-4D97-AF65-F5344CB8AC3E}">
        <p14:creationId xmlns:p14="http://schemas.microsoft.com/office/powerpoint/2010/main" xmlns="" val="1861554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48</a:t>
            </a:fld>
            <a:endParaRPr lang="en-US" altLang="zh-CN" dirty="0"/>
          </a:p>
        </p:txBody>
      </p:sp>
      <p:sp>
        <p:nvSpPr>
          <p:cNvPr id="7" name="内容占位符 6"/>
          <p:cNvSpPr>
            <a:spLocks noGrp="1"/>
          </p:cNvSpPr>
          <p:nvPr>
            <p:ph idx="1"/>
          </p:nvPr>
        </p:nvSpPr>
        <p:spPr/>
        <p:txBody>
          <a:bodyPr/>
          <a:lstStyle/>
          <a:p>
            <a:r>
              <a:rPr lang="en-US" altLang="zh-CN" sz="2000" dirty="0"/>
              <a:t>Supplement 14 to ITU-T X-series Recommendations (2012): Supplement on a practical reference model for countering e-mail spam using botnet information</a:t>
            </a:r>
          </a:p>
          <a:p>
            <a:endParaRPr lang="en-US" altLang="zh-CN" sz="2000" dirty="0"/>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2852936"/>
            <a:ext cx="7613584" cy="3478411"/>
          </a:xfrm>
          <a:prstGeom prst="rect">
            <a:avLst/>
          </a:prstGeom>
        </p:spPr>
      </p:pic>
    </p:spTree>
    <p:extLst>
      <p:ext uri="{BB962C8B-B14F-4D97-AF65-F5344CB8AC3E}">
        <p14:creationId xmlns:p14="http://schemas.microsoft.com/office/powerpoint/2010/main" xmlns="" val="6108883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4. 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49</a:t>
            </a:fld>
            <a:endParaRPr lang="en-US" altLang="zh-CN" dirty="0"/>
          </a:p>
        </p:txBody>
      </p:sp>
      <p:sp>
        <p:nvSpPr>
          <p:cNvPr id="7" name="内容占位符 6"/>
          <p:cNvSpPr>
            <a:spLocks noGrp="1"/>
          </p:cNvSpPr>
          <p:nvPr>
            <p:ph idx="1"/>
          </p:nvPr>
        </p:nvSpPr>
        <p:spPr/>
        <p:txBody>
          <a:bodyPr/>
          <a:lstStyle/>
          <a:p>
            <a:r>
              <a:rPr lang="en-US" altLang="zh-CN" sz="2000" dirty="0"/>
              <a:t>Supplement 14 to ITU-T X-series Recommendations (2012): Supplement on a practical reference model for countering e-mail spam using botnet information</a:t>
            </a:r>
          </a:p>
          <a:p>
            <a:endParaRPr lang="en-US" altLang="zh-CN" sz="2000" dirty="0"/>
          </a:p>
        </p:txBody>
      </p:sp>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03824" y="2647960"/>
            <a:ext cx="6516216" cy="3705764"/>
          </a:xfrm>
          <a:prstGeom prst="rect">
            <a:avLst/>
          </a:prstGeom>
        </p:spPr>
      </p:pic>
    </p:spTree>
    <p:extLst>
      <p:ext uri="{BB962C8B-B14F-4D97-AF65-F5344CB8AC3E}">
        <p14:creationId xmlns:p14="http://schemas.microsoft.com/office/powerpoint/2010/main" xmlns="" val="3720646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2800" b="1" smtClean="0"/>
              <a:t>SG17, Security</a:t>
            </a:r>
            <a:endParaRPr lang="en-GB" sz="2800" b="1" smtClean="0"/>
          </a:p>
        </p:txBody>
      </p:sp>
      <p:sp>
        <p:nvSpPr>
          <p:cNvPr id="14339" name="Slide Number Placeholder 1"/>
          <p:cNvSpPr>
            <a:spLocks noGrp="1"/>
          </p:cNvSpPr>
          <p:nvPr>
            <p:ph type="sldNum" sz="quarter" idx="10"/>
          </p:nvPr>
        </p:nvSpPr>
        <p:spPr bwMode="auto">
          <a:xfrm>
            <a:off x="6875463" y="63817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A76A20-BBB8-4C4B-B45C-A5DB13FB4583}" type="slidenum">
              <a:rPr lang="en-US" smtClean="0">
                <a:solidFill>
                  <a:srgbClr val="898989"/>
                </a:solidFill>
                <a:latin typeface="Calibri" pitchFamily="34" charset="0"/>
              </a:rPr>
              <a:pPr eaLnBrk="1" hangingPunct="1"/>
              <a:t>5</a:t>
            </a:fld>
            <a:r>
              <a:rPr lang="en-US" smtClean="0">
                <a:solidFill>
                  <a:srgbClr val="898989"/>
                </a:solidFill>
                <a:latin typeface="Calibri" pitchFamily="34" charset="0"/>
              </a:rPr>
              <a:t>/52</a:t>
            </a:r>
          </a:p>
        </p:txBody>
      </p:sp>
      <p:sp>
        <p:nvSpPr>
          <p:cNvPr id="6" name="TextBox 5"/>
          <p:cNvSpPr txBox="1"/>
          <p:nvPr/>
        </p:nvSpPr>
        <p:spPr>
          <a:xfrm>
            <a:off x="3492500" y="1135063"/>
            <a:ext cx="2159620" cy="338554"/>
          </a:xfrm>
          <a:prstGeom prst="rect">
            <a:avLst/>
          </a:prstGeom>
          <a:solidFill>
            <a:schemeClr val="bg1">
              <a:lumMod val="75000"/>
            </a:schemeClr>
          </a:solidFill>
          <a:ln>
            <a:solidFill>
              <a:schemeClr val="tx1"/>
            </a:solidFill>
            <a:prstDash val="solid"/>
          </a:ln>
        </p:spPr>
        <p:txBody>
          <a:bodyPr wrap="square">
            <a:spAutoFit/>
          </a:bodyPr>
          <a:lstStyle/>
          <a:p>
            <a:pPr algn="ctr">
              <a:defRPr/>
            </a:pPr>
            <a:r>
              <a:rPr lang="en-US" sz="1600" b="1" dirty="0"/>
              <a:t>Study Group 17</a:t>
            </a:r>
          </a:p>
        </p:txBody>
      </p:sp>
      <p:cxnSp>
        <p:nvCxnSpPr>
          <p:cNvPr id="7" name="Straight Connector 6"/>
          <p:cNvCxnSpPr>
            <a:endCxn id="28" idx="0"/>
          </p:cNvCxnSpPr>
          <p:nvPr/>
        </p:nvCxnSpPr>
        <p:spPr>
          <a:xfrm>
            <a:off x="4443413" y="1473617"/>
            <a:ext cx="64194" cy="28126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26" idx="0"/>
          </p:cNvCxnSpPr>
          <p:nvPr/>
        </p:nvCxnSpPr>
        <p:spPr>
          <a:xfrm flipH="1">
            <a:off x="2901555" y="1772816"/>
            <a:ext cx="68660" cy="25134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7" idx="0"/>
          </p:cNvCxnSpPr>
          <p:nvPr/>
        </p:nvCxnSpPr>
        <p:spPr>
          <a:xfrm>
            <a:off x="5986463" y="1772816"/>
            <a:ext cx="0" cy="36611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7584" y="1963738"/>
            <a:ext cx="1150937" cy="893762"/>
          </a:xfrm>
          <a:prstGeom prst="rect">
            <a:avLst/>
          </a:prstGeom>
          <a:solidFill>
            <a:schemeClr val="bg2">
              <a:lumMod val="40000"/>
              <a:lumOff val="60000"/>
            </a:schemeClr>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600" b="1" dirty="0" smtClean="0"/>
              <a:t>WP 1/17</a:t>
            </a:r>
          </a:p>
          <a:p>
            <a:pPr algn="ctr" eaLnBrk="1" hangingPunct="1">
              <a:defRPr/>
            </a:pPr>
            <a:r>
              <a:rPr lang="en-GB" sz="1200" b="1" dirty="0" smtClean="0"/>
              <a:t>Fundamental security</a:t>
            </a:r>
            <a:endParaRPr lang="en-US" sz="1200" b="1" dirty="0" smtClean="0"/>
          </a:p>
        </p:txBody>
      </p:sp>
      <p:sp>
        <p:nvSpPr>
          <p:cNvPr id="11" name="TextBox 10"/>
          <p:cNvSpPr txBox="1"/>
          <p:nvPr/>
        </p:nvSpPr>
        <p:spPr>
          <a:xfrm>
            <a:off x="2267745" y="1963738"/>
            <a:ext cx="1294606" cy="893762"/>
          </a:xfrm>
          <a:prstGeom prst="rect">
            <a:avLst/>
          </a:prstGeom>
          <a:solidFill>
            <a:srgbClr val="FF9999"/>
          </a:solidFill>
          <a:ln>
            <a:solidFill>
              <a:schemeClr val="tx1"/>
            </a:solidFill>
            <a:prstDash val="solid"/>
          </a:ln>
        </p:spPr>
        <p:txBody>
          <a:bodyPr/>
          <a:lstStyle/>
          <a:p>
            <a:pPr algn="ctr">
              <a:defRPr/>
            </a:pPr>
            <a:r>
              <a:rPr lang="en-US" sz="1600" b="1" dirty="0">
                <a:latin typeface="Arial" charset="0"/>
                <a:cs typeface="Arial" charset="0"/>
              </a:rPr>
              <a:t>WP 2/17</a:t>
            </a:r>
          </a:p>
          <a:p>
            <a:pPr algn="ctr">
              <a:defRPr/>
            </a:pPr>
            <a:r>
              <a:rPr lang="en-US" sz="1200" b="1" dirty="0">
                <a:latin typeface="Arial" pitchFamily="34" charset="0"/>
                <a:cs typeface="Arial" pitchFamily="34" charset="0"/>
              </a:rPr>
              <a:t>Network and information security</a:t>
            </a:r>
          </a:p>
        </p:txBody>
      </p:sp>
      <p:sp>
        <p:nvSpPr>
          <p:cNvPr id="12" name="TextBox 11"/>
          <p:cNvSpPr txBox="1"/>
          <p:nvPr/>
        </p:nvSpPr>
        <p:spPr>
          <a:xfrm>
            <a:off x="3867150" y="1963738"/>
            <a:ext cx="1280914" cy="893762"/>
          </a:xfrm>
          <a:prstGeom prst="rect">
            <a:avLst/>
          </a:prstGeom>
          <a:solidFill>
            <a:srgbClr val="92D050"/>
          </a:solidFill>
          <a:ln>
            <a:solidFill>
              <a:schemeClr val="tx1"/>
            </a:solidFill>
            <a:prstDash val="solid"/>
          </a:ln>
        </p:spPr>
        <p:txBody>
          <a:bodyPr/>
          <a:lstStyle/>
          <a:p>
            <a:pPr algn="ctr">
              <a:defRPr/>
            </a:pPr>
            <a:r>
              <a:rPr lang="en-US" sz="1600" b="1" dirty="0">
                <a:latin typeface="Arial" charset="0"/>
                <a:cs typeface="Arial" charset="0"/>
              </a:rPr>
              <a:t>WP 3/17</a:t>
            </a:r>
          </a:p>
          <a:p>
            <a:pPr algn="ctr">
              <a:defRPr/>
            </a:pPr>
            <a:r>
              <a:rPr lang="en-US" sz="1200" b="1" dirty="0" err="1">
                <a:latin typeface="Arial" pitchFamily="34" charset="0"/>
                <a:cs typeface="Arial" pitchFamily="34" charset="0"/>
              </a:rPr>
              <a:t>IdM</a:t>
            </a:r>
            <a:r>
              <a:rPr lang="en-US" sz="1200" b="1" dirty="0">
                <a:latin typeface="Arial" pitchFamily="34" charset="0"/>
                <a:cs typeface="Arial" pitchFamily="34" charset="0"/>
              </a:rPr>
              <a:t> + Cloud Computing Security</a:t>
            </a:r>
          </a:p>
        </p:txBody>
      </p:sp>
      <p:sp>
        <p:nvSpPr>
          <p:cNvPr id="13" name="TextBox 12"/>
          <p:cNvSpPr txBox="1"/>
          <p:nvPr/>
        </p:nvSpPr>
        <p:spPr>
          <a:xfrm>
            <a:off x="5381625" y="1966913"/>
            <a:ext cx="1152525" cy="890587"/>
          </a:xfrm>
          <a:prstGeom prst="rect">
            <a:avLst/>
          </a:prstGeom>
          <a:solidFill>
            <a:srgbClr val="FFCC00"/>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600" b="1" dirty="0"/>
              <a:t>WP 4/17</a:t>
            </a:r>
          </a:p>
          <a:p>
            <a:pPr algn="ctr" eaLnBrk="1" hangingPunct="1">
              <a:defRPr/>
            </a:pPr>
            <a:r>
              <a:rPr lang="en-GB" sz="1200" b="1" dirty="0" smtClean="0"/>
              <a:t>Application security</a:t>
            </a:r>
            <a:endParaRPr lang="en-US" sz="1200" b="1" dirty="0" smtClean="0"/>
          </a:p>
        </p:txBody>
      </p:sp>
      <p:sp>
        <p:nvSpPr>
          <p:cNvPr id="14348" name="TextBox 13"/>
          <p:cNvSpPr txBox="1">
            <a:spLocks noChangeArrowheads="1"/>
          </p:cNvSpPr>
          <p:nvPr/>
        </p:nvSpPr>
        <p:spPr bwMode="auto">
          <a:xfrm>
            <a:off x="6965950" y="1966913"/>
            <a:ext cx="1152525" cy="890587"/>
          </a:xfrm>
          <a:prstGeom prst="rect">
            <a:avLst/>
          </a:prstGeom>
          <a:solidFill>
            <a:srgbClr val="FFFF00"/>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t>WP 5/17</a:t>
            </a:r>
          </a:p>
          <a:p>
            <a:pPr algn="ctr" eaLnBrk="1" hangingPunct="1"/>
            <a:r>
              <a:rPr lang="en-GB" sz="1200" b="1" dirty="0"/>
              <a:t>Formal languages</a:t>
            </a:r>
            <a:endParaRPr lang="en-US" sz="1200" b="1" dirty="0"/>
          </a:p>
        </p:txBody>
      </p:sp>
      <p:sp>
        <p:nvSpPr>
          <p:cNvPr id="15" name="TextBox 14"/>
          <p:cNvSpPr txBox="1"/>
          <p:nvPr/>
        </p:nvSpPr>
        <p:spPr>
          <a:xfrm>
            <a:off x="5394325" y="3087688"/>
            <a:ext cx="1152525" cy="923925"/>
          </a:xfrm>
          <a:prstGeom prst="rect">
            <a:avLst/>
          </a:prstGeom>
          <a:solidFill>
            <a:srgbClr val="FFFF66"/>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dirty="0" smtClean="0"/>
              <a:t>Q.6/17</a:t>
            </a:r>
          </a:p>
          <a:p>
            <a:pPr algn="ctr" eaLnBrk="1" hangingPunct="1">
              <a:defRPr/>
            </a:pPr>
            <a:endParaRPr lang="en-US" sz="1000" dirty="0" smtClean="0"/>
          </a:p>
          <a:p>
            <a:pPr algn="ctr" eaLnBrk="1" hangingPunct="1">
              <a:defRPr/>
            </a:pPr>
            <a:r>
              <a:rPr lang="en-US" sz="1000" dirty="0" smtClean="0"/>
              <a:t>Ubiquitous</a:t>
            </a:r>
            <a:br>
              <a:rPr lang="en-US" sz="1000" dirty="0" smtClean="0"/>
            </a:br>
            <a:r>
              <a:rPr lang="en-US" sz="1000" dirty="0" smtClean="0"/>
              <a:t>services</a:t>
            </a:r>
            <a:br>
              <a:rPr lang="en-US" sz="1000" dirty="0" smtClean="0"/>
            </a:br>
            <a:endParaRPr lang="en-US" sz="1400" dirty="0" smtClean="0"/>
          </a:p>
        </p:txBody>
      </p:sp>
      <p:sp>
        <p:nvSpPr>
          <p:cNvPr id="16" name="TextBox 15"/>
          <p:cNvSpPr txBox="1"/>
          <p:nvPr/>
        </p:nvSpPr>
        <p:spPr>
          <a:xfrm>
            <a:off x="5394325" y="4286250"/>
            <a:ext cx="1152525" cy="768350"/>
          </a:xfrm>
          <a:prstGeom prst="rect">
            <a:avLst/>
          </a:prstGeom>
          <a:solidFill>
            <a:srgbClr val="FFFF66"/>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dirty="0" smtClean="0"/>
              <a:t>Q.7/17</a:t>
            </a:r>
          </a:p>
          <a:p>
            <a:pPr algn="ctr" eaLnBrk="1" hangingPunct="1">
              <a:defRPr/>
            </a:pPr>
            <a:endParaRPr lang="en-US" sz="1000" dirty="0" smtClean="0"/>
          </a:p>
          <a:p>
            <a:pPr algn="ctr" eaLnBrk="1" hangingPunct="1">
              <a:defRPr/>
            </a:pPr>
            <a:r>
              <a:rPr lang="en-US" sz="1000" dirty="0" smtClean="0"/>
              <a:t>Applications</a:t>
            </a:r>
            <a:endParaRPr lang="en-US" sz="1400" dirty="0" smtClean="0"/>
          </a:p>
        </p:txBody>
      </p:sp>
      <p:sp>
        <p:nvSpPr>
          <p:cNvPr id="17" name="TextBox 16"/>
          <p:cNvSpPr txBox="1"/>
          <p:nvPr/>
        </p:nvSpPr>
        <p:spPr>
          <a:xfrm>
            <a:off x="5410200" y="5434013"/>
            <a:ext cx="1152525" cy="769937"/>
          </a:xfrm>
          <a:prstGeom prst="rect">
            <a:avLst/>
          </a:prstGeom>
          <a:solidFill>
            <a:srgbClr val="FFFF66"/>
          </a:solidFill>
          <a:ln>
            <a:solidFill>
              <a:schemeClr val="tx1"/>
            </a:solidFill>
            <a:prstDash val="soli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dirty="0" smtClean="0"/>
              <a:t>Q.9/17</a:t>
            </a:r>
          </a:p>
          <a:p>
            <a:pPr algn="ctr" eaLnBrk="1" hangingPunct="1">
              <a:defRPr/>
            </a:pPr>
            <a:endParaRPr lang="en-US" sz="1000" dirty="0" smtClean="0"/>
          </a:p>
          <a:p>
            <a:pPr algn="ctr" eaLnBrk="1" hangingPunct="1">
              <a:defRPr/>
            </a:pPr>
            <a:r>
              <a:rPr lang="en-US" sz="1000" dirty="0" err="1" smtClean="0"/>
              <a:t>Telebiometrics</a:t>
            </a:r>
            <a:endParaRPr lang="en-US" sz="1000" dirty="0" smtClean="0"/>
          </a:p>
          <a:p>
            <a:pPr algn="ctr" eaLnBrk="1" hangingPunct="1">
              <a:defRPr/>
            </a:pPr>
            <a:endParaRPr lang="en-US" sz="1000" dirty="0" smtClean="0"/>
          </a:p>
        </p:txBody>
      </p:sp>
      <p:sp>
        <p:nvSpPr>
          <p:cNvPr id="14352" name="TextBox 17"/>
          <p:cNvSpPr txBox="1">
            <a:spLocks noChangeArrowheads="1"/>
          </p:cNvSpPr>
          <p:nvPr/>
        </p:nvSpPr>
        <p:spPr bwMode="auto">
          <a:xfrm>
            <a:off x="7021513" y="4286250"/>
            <a:ext cx="1152525" cy="768350"/>
          </a:xfrm>
          <a:prstGeom prst="rect">
            <a:avLst/>
          </a:prstGeom>
          <a:solidFill>
            <a:srgbClr val="FFFFCC"/>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smtClean="0"/>
              <a:t>Q.12/17</a:t>
            </a:r>
            <a:endParaRPr lang="en-US" sz="1400" dirty="0"/>
          </a:p>
          <a:p>
            <a:pPr algn="ctr" eaLnBrk="1" hangingPunct="1"/>
            <a:endParaRPr lang="en-US" sz="1000" dirty="0"/>
          </a:p>
          <a:p>
            <a:pPr algn="ctr" eaLnBrk="1" hangingPunct="1"/>
            <a:r>
              <a:rPr lang="en-US" sz="1000" dirty="0"/>
              <a:t>Languages and Testing</a:t>
            </a:r>
          </a:p>
        </p:txBody>
      </p:sp>
      <p:cxnSp>
        <p:nvCxnSpPr>
          <p:cNvPr id="19" name="Elbow Connector 18"/>
          <p:cNvCxnSpPr>
            <a:stCxn id="10" idx="0"/>
            <a:endCxn id="14348" idx="0"/>
          </p:cNvCxnSpPr>
          <p:nvPr/>
        </p:nvCxnSpPr>
        <p:spPr>
          <a:xfrm rot="16200000" flipH="1">
            <a:off x="4471045" y="-1104255"/>
            <a:ext cx="3175" cy="6139160"/>
          </a:xfrm>
          <a:prstGeom prst="bentConnector3">
            <a:avLst>
              <a:gd name="adj1" fmla="val -720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a:endCxn id="24" idx="0"/>
          </p:cNvCxnSpPr>
          <p:nvPr/>
        </p:nvCxnSpPr>
        <p:spPr>
          <a:xfrm>
            <a:off x="1403846" y="2857500"/>
            <a:ext cx="0" cy="25955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348" idx="2"/>
            <a:endCxn id="14352" idx="0"/>
          </p:cNvCxnSpPr>
          <p:nvPr/>
        </p:nvCxnSpPr>
        <p:spPr>
          <a:xfrm>
            <a:off x="7542213" y="2857500"/>
            <a:ext cx="55562" cy="1428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1709" y="3089275"/>
            <a:ext cx="1150937" cy="922338"/>
          </a:xfrm>
          <a:prstGeom prst="rect">
            <a:avLst/>
          </a:prstGeom>
          <a:solidFill>
            <a:schemeClr val="bg2">
              <a:lumMod val="20000"/>
              <a:lumOff val="80000"/>
            </a:schemeClr>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dirty="0" smtClean="0"/>
              <a:t>Q.1/17</a:t>
            </a:r>
          </a:p>
          <a:p>
            <a:pPr algn="ctr" eaLnBrk="1" hangingPunct="1">
              <a:defRPr/>
            </a:pPr>
            <a:endParaRPr lang="en-US" sz="1000" dirty="0" smtClean="0"/>
          </a:p>
          <a:p>
            <a:pPr algn="ctr" eaLnBrk="1" hangingPunct="1">
              <a:defRPr/>
            </a:pPr>
            <a:r>
              <a:rPr lang="en-US" sz="1000" dirty="0" smtClean="0"/>
              <a:t>Telecom./ICT security coordination</a:t>
            </a:r>
          </a:p>
        </p:txBody>
      </p:sp>
      <p:sp>
        <p:nvSpPr>
          <p:cNvPr id="23" name="TextBox 22"/>
          <p:cNvSpPr txBox="1"/>
          <p:nvPr/>
        </p:nvSpPr>
        <p:spPr>
          <a:xfrm>
            <a:off x="827584" y="4286250"/>
            <a:ext cx="1150937" cy="768350"/>
          </a:xfrm>
          <a:prstGeom prst="rect">
            <a:avLst/>
          </a:prstGeom>
          <a:solidFill>
            <a:schemeClr val="bg2">
              <a:lumMod val="20000"/>
              <a:lumOff val="80000"/>
            </a:schemeClr>
          </a:solidFill>
          <a:ln>
            <a:solidFill>
              <a:schemeClr val="tx1"/>
            </a:solidFill>
            <a:prstDash val="solid"/>
          </a:ln>
        </p:spPr>
        <p:txBody>
          <a:bodyPr/>
          <a:lstStyle/>
          <a:p>
            <a:pPr algn="ctr">
              <a:defRPr/>
            </a:pPr>
            <a:r>
              <a:rPr lang="en-US" sz="1400" dirty="0">
                <a:latin typeface="Arial" charset="0"/>
                <a:cs typeface="Arial" charset="0"/>
              </a:rPr>
              <a:t>Q.2/17</a:t>
            </a:r>
          </a:p>
          <a:p>
            <a:pPr algn="ctr">
              <a:defRPr/>
            </a:pPr>
            <a:r>
              <a:rPr lang="en-US" sz="1000" dirty="0">
                <a:latin typeface="Arial" charset="0"/>
                <a:cs typeface="Arial" charset="0"/>
              </a:rPr>
              <a:t>Security architecture and framework</a:t>
            </a:r>
          </a:p>
        </p:txBody>
      </p:sp>
      <p:sp>
        <p:nvSpPr>
          <p:cNvPr id="24" name="TextBox 23"/>
          <p:cNvSpPr txBox="1"/>
          <p:nvPr/>
        </p:nvSpPr>
        <p:spPr>
          <a:xfrm>
            <a:off x="827584" y="5453063"/>
            <a:ext cx="1150937" cy="750887"/>
          </a:xfrm>
          <a:prstGeom prst="rect">
            <a:avLst/>
          </a:prstGeom>
          <a:solidFill>
            <a:schemeClr val="bg2">
              <a:lumMod val="20000"/>
              <a:lumOff val="80000"/>
            </a:schemeClr>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dirty="0" smtClean="0"/>
              <a:t>Q.3/17</a:t>
            </a:r>
          </a:p>
          <a:p>
            <a:pPr algn="ctr" eaLnBrk="1" hangingPunct="1">
              <a:defRPr/>
            </a:pPr>
            <a:endParaRPr lang="en-US" sz="1000" dirty="0" smtClean="0"/>
          </a:p>
          <a:p>
            <a:pPr algn="ctr" eaLnBrk="1" hangingPunct="1">
              <a:defRPr/>
            </a:pPr>
            <a:r>
              <a:rPr lang="en-US" sz="1000" dirty="0" smtClean="0"/>
              <a:t>ISM</a:t>
            </a:r>
          </a:p>
          <a:p>
            <a:pPr algn="ctr" eaLnBrk="1" hangingPunct="1">
              <a:defRPr/>
            </a:pPr>
            <a:endParaRPr lang="en-US" sz="1000" dirty="0" smtClean="0"/>
          </a:p>
        </p:txBody>
      </p:sp>
      <p:sp>
        <p:nvSpPr>
          <p:cNvPr id="25" name="TextBox 24"/>
          <p:cNvSpPr txBox="1"/>
          <p:nvPr/>
        </p:nvSpPr>
        <p:spPr>
          <a:xfrm>
            <a:off x="2267746" y="3095625"/>
            <a:ext cx="1278730" cy="915988"/>
          </a:xfrm>
          <a:prstGeom prst="rect">
            <a:avLst/>
          </a:prstGeom>
          <a:solidFill>
            <a:srgbClr val="FFCCCC"/>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dirty="0" smtClean="0"/>
              <a:t>Q.4/17</a:t>
            </a:r>
          </a:p>
          <a:p>
            <a:pPr algn="ctr" eaLnBrk="1" hangingPunct="1">
              <a:defRPr/>
            </a:pPr>
            <a:endParaRPr lang="en-US" sz="1000" dirty="0" smtClean="0"/>
          </a:p>
          <a:p>
            <a:pPr algn="ctr" eaLnBrk="1" hangingPunct="1">
              <a:defRPr/>
            </a:pPr>
            <a:r>
              <a:rPr lang="en-US" sz="1000" dirty="0" err="1" smtClean="0"/>
              <a:t>Cybersecurity</a:t>
            </a:r>
            <a:endParaRPr lang="en-US" sz="1000" dirty="0" smtClean="0"/>
          </a:p>
          <a:p>
            <a:pPr algn="ctr" eaLnBrk="1" hangingPunct="1">
              <a:defRPr/>
            </a:pPr>
            <a:endParaRPr lang="en-US" sz="1000" dirty="0" smtClean="0"/>
          </a:p>
          <a:p>
            <a:pPr algn="ctr" eaLnBrk="1" hangingPunct="1">
              <a:defRPr/>
            </a:pPr>
            <a:endParaRPr lang="en-US" sz="1000" dirty="0" smtClean="0"/>
          </a:p>
        </p:txBody>
      </p:sp>
      <p:sp>
        <p:nvSpPr>
          <p:cNvPr id="26" name="TextBox 25"/>
          <p:cNvSpPr txBox="1"/>
          <p:nvPr/>
        </p:nvSpPr>
        <p:spPr>
          <a:xfrm>
            <a:off x="2267746" y="4286250"/>
            <a:ext cx="1267617" cy="768350"/>
          </a:xfrm>
          <a:prstGeom prst="rect">
            <a:avLst/>
          </a:prstGeom>
          <a:solidFill>
            <a:srgbClr val="FFCCCC"/>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dirty="0" smtClean="0"/>
              <a:t>Q.5/17</a:t>
            </a:r>
          </a:p>
          <a:p>
            <a:pPr algn="ctr" eaLnBrk="1" hangingPunct="1">
              <a:defRPr/>
            </a:pPr>
            <a:endParaRPr lang="en-US" sz="1000" dirty="0" smtClean="0"/>
          </a:p>
          <a:p>
            <a:pPr algn="ctr" eaLnBrk="1" hangingPunct="1">
              <a:defRPr/>
            </a:pPr>
            <a:r>
              <a:rPr lang="en-US" sz="1000" dirty="0" smtClean="0"/>
              <a:t>Countering spam</a:t>
            </a:r>
          </a:p>
          <a:p>
            <a:pPr algn="ctr" eaLnBrk="1" hangingPunct="1">
              <a:defRPr/>
            </a:pPr>
            <a:endParaRPr lang="en-US" sz="1000" dirty="0" smtClean="0"/>
          </a:p>
          <a:p>
            <a:pPr algn="ctr" eaLnBrk="1" hangingPunct="1">
              <a:defRPr/>
            </a:pPr>
            <a:endParaRPr lang="en-US" sz="1000" dirty="0" smtClean="0"/>
          </a:p>
        </p:txBody>
      </p:sp>
      <p:sp>
        <p:nvSpPr>
          <p:cNvPr id="27" name="TextBox 26"/>
          <p:cNvSpPr txBox="1"/>
          <p:nvPr/>
        </p:nvSpPr>
        <p:spPr>
          <a:xfrm>
            <a:off x="3851275" y="3089275"/>
            <a:ext cx="1296789" cy="922338"/>
          </a:xfrm>
          <a:prstGeom prst="rect">
            <a:avLst/>
          </a:prstGeom>
          <a:solidFill>
            <a:srgbClr val="99FF99"/>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dirty="0" smtClean="0"/>
              <a:t>Q.8/17</a:t>
            </a:r>
          </a:p>
          <a:p>
            <a:pPr algn="ctr" eaLnBrk="1" hangingPunct="1">
              <a:defRPr/>
            </a:pPr>
            <a:endParaRPr lang="en-US" sz="1000" dirty="0" smtClean="0"/>
          </a:p>
          <a:p>
            <a:pPr algn="ctr" eaLnBrk="1" hangingPunct="1">
              <a:defRPr/>
            </a:pPr>
            <a:r>
              <a:rPr lang="en-US" sz="1000" dirty="0" smtClean="0"/>
              <a:t>Cloud Computing Security</a:t>
            </a:r>
          </a:p>
          <a:p>
            <a:pPr algn="ctr" eaLnBrk="1" hangingPunct="1">
              <a:defRPr/>
            </a:pPr>
            <a:endParaRPr lang="en-US" sz="1000" dirty="0" smtClean="0"/>
          </a:p>
        </p:txBody>
      </p:sp>
      <p:sp>
        <p:nvSpPr>
          <p:cNvPr id="28" name="TextBox 27"/>
          <p:cNvSpPr txBox="1"/>
          <p:nvPr/>
        </p:nvSpPr>
        <p:spPr>
          <a:xfrm>
            <a:off x="3867150" y="4286250"/>
            <a:ext cx="1280914" cy="768350"/>
          </a:xfrm>
          <a:prstGeom prst="rect">
            <a:avLst/>
          </a:prstGeom>
          <a:solidFill>
            <a:srgbClr val="92D050"/>
          </a:solidFill>
          <a:ln>
            <a:solidFill>
              <a:schemeClr val="tx1"/>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dirty="0" smtClean="0"/>
              <a:t>Q.10/17</a:t>
            </a:r>
          </a:p>
          <a:p>
            <a:pPr algn="ctr" eaLnBrk="1" hangingPunct="1">
              <a:defRPr/>
            </a:pPr>
            <a:endParaRPr lang="en-US" sz="1000" dirty="0" smtClean="0"/>
          </a:p>
          <a:p>
            <a:pPr algn="ctr" eaLnBrk="1" hangingPunct="1">
              <a:defRPr/>
            </a:pPr>
            <a:r>
              <a:rPr lang="en-US" sz="1000" dirty="0" err="1" smtClean="0"/>
              <a:t>IdM</a:t>
            </a:r>
            <a:endParaRPr lang="en-US" sz="1000" dirty="0" smtClean="0"/>
          </a:p>
          <a:p>
            <a:pPr algn="ctr" eaLnBrk="1" hangingPunct="1">
              <a:defRPr/>
            </a:pPr>
            <a:endParaRPr lang="en-US" sz="1000" dirty="0" smtClean="0"/>
          </a:p>
          <a:p>
            <a:pPr algn="ctr" eaLnBrk="1" hangingPunct="1">
              <a:defRPr/>
            </a:pPr>
            <a:endParaRPr lang="en-US" sz="1000" dirty="0" smtClean="0"/>
          </a:p>
        </p:txBody>
      </p:sp>
      <p:sp>
        <p:nvSpPr>
          <p:cNvPr id="14363" name="TextBox 28"/>
          <p:cNvSpPr txBox="1">
            <a:spLocks noChangeArrowheads="1"/>
          </p:cNvSpPr>
          <p:nvPr/>
        </p:nvSpPr>
        <p:spPr bwMode="auto">
          <a:xfrm>
            <a:off x="6986588" y="3089275"/>
            <a:ext cx="1152525" cy="922338"/>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smtClean="0"/>
              <a:t>Q.11/17</a:t>
            </a:r>
            <a:endParaRPr lang="en-US" sz="1400" dirty="0"/>
          </a:p>
          <a:p>
            <a:pPr algn="ctr" eaLnBrk="1" hangingPunct="1"/>
            <a:r>
              <a:rPr lang="en-US" sz="1000" dirty="0"/>
              <a:t>Directory,</a:t>
            </a:r>
            <a:br>
              <a:rPr lang="en-US" sz="1000" dirty="0"/>
            </a:br>
            <a:r>
              <a:rPr lang="en-US" sz="1000" dirty="0"/>
              <a:t>       PKI, PMI, ODP, ASN.1, OID, OSI</a:t>
            </a:r>
            <a:endParaRPr lang="en-US" sz="1400" dirty="0"/>
          </a:p>
        </p:txBody>
      </p:sp>
    </p:spTree>
    <p:extLst>
      <p:ext uri="{BB962C8B-B14F-4D97-AF65-F5344CB8AC3E}">
        <p14:creationId xmlns:p14="http://schemas.microsoft.com/office/powerpoint/2010/main" xmlns="" val="11596934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ea typeface="宋体" charset="-122"/>
              </a:rPr>
              <a:t>5. Practices of ITU-T standards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50</a:t>
            </a:fld>
            <a:endParaRPr lang="en-US" altLang="zh-CN" dirty="0"/>
          </a:p>
        </p:txBody>
      </p:sp>
      <p:sp>
        <p:nvSpPr>
          <p:cNvPr id="7" name="内容占位符 6"/>
          <p:cNvSpPr>
            <a:spLocks noGrp="1"/>
          </p:cNvSpPr>
          <p:nvPr>
            <p:ph idx="1"/>
          </p:nvPr>
        </p:nvSpPr>
        <p:spPr/>
        <p:txBody>
          <a:bodyPr/>
          <a:lstStyle/>
          <a:p>
            <a:r>
              <a:rPr lang="en-US" altLang="zh-CN" sz="2000" dirty="0"/>
              <a:t>Implementation of ITU-T X.1242</a:t>
            </a:r>
            <a:endParaRPr lang="zh-CN" altLang="en-US" sz="2000" dirty="0"/>
          </a:p>
        </p:txBody>
      </p:sp>
      <p:grpSp>
        <p:nvGrpSpPr>
          <p:cNvPr id="38" name="Group 4"/>
          <p:cNvGrpSpPr>
            <a:grpSpLocks/>
          </p:cNvGrpSpPr>
          <p:nvPr/>
        </p:nvGrpSpPr>
        <p:grpSpPr bwMode="auto">
          <a:xfrm>
            <a:off x="899592" y="3362970"/>
            <a:ext cx="7332668" cy="3954462"/>
            <a:chOff x="768" y="1589"/>
            <a:chExt cx="4619" cy="2491"/>
          </a:xfrm>
        </p:grpSpPr>
        <p:pic>
          <p:nvPicPr>
            <p:cNvPr id="39" name="Picture 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4" y="1589"/>
              <a:ext cx="227" cy="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6"/>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1" y="1997"/>
              <a:ext cx="1452" cy="1043"/>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7"/>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35" y="2314"/>
              <a:ext cx="322" cy="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2" name="Text Box 8"/>
            <p:cNvSpPr txBox="1">
              <a:spLocks noChangeArrowheads="1"/>
            </p:cNvSpPr>
            <p:nvPr/>
          </p:nvSpPr>
          <p:spPr bwMode="auto">
            <a:xfrm>
              <a:off x="4001" y="2450"/>
              <a:ext cx="396" cy="174"/>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0"/>
                </a:spcBef>
                <a:buFontTx/>
                <a:buNone/>
              </a:pPr>
              <a:r>
                <a:rPr kumimoji="0" lang="en-US" altLang="zh-CN" sz="1200" dirty="0" smtClean="0">
                  <a:solidFill>
                    <a:srgbClr val="000000"/>
                  </a:solidFill>
                  <a:latin typeface="Arial" charset="0"/>
                  <a:ea typeface="宋体" charset="-122"/>
                </a:rPr>
                <a:t>SMSC</a:t>
              </a:r>
              <a:endParaRPr kumimoji="0" lang="en-US" altLang="zh-CN" sz="1200" dirty="0">
                <a:solidFill>
                  <a:srgbClr val="000000"/>
                </a:solidFill>
                <a:latin typeface="Arial" charset="0"/>
                <a:ea typeface="宋体" charset="-122"/>
              </a:endParaRPr>
            </a:p>
          </p:txBody>
        </p:sp>
        <p:pic>
          <p:nvPicPr>
            <p:cNvPr id="43" name="Picture 9" descr="bbfwMedi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4092588">
              <a:off x="3492" y="1961"/>
              <a:ext cx="317" cy="294"/>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10" descr="bbfwMedi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8991465">
              <a:off x="3818" y="2108"/>
              <a:ext cx="574" cy="250"/>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11"/>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8" y="1997"/>
              <a:ext cx="1452" cy="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Text Box 12"/>
            <p:cNvSpPr txBox="1">
              <a:spLocks noChangeArrowheads="1"/>
            </p:cNvSpPr>
            <p:nvPr/>
          </p:nvSpPr>
          <p:spPr bwMode="auto">
            <a:xfrm>
              <a:off x="3354" y="3131"/>
              <a:ext cx="1494" cy="252"/>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0"/>
                </a:spcBef>
                <a:buFontTx/>
                <a:buNone/>
              </a:pPr>
              <a:r>
                <a:rPr kumimoji="0" lang="en-US" altLang="zh-CN" sz="2000" b="0" dirty="0" smtClean="0">
                  <a:solidFill>
                    <a:srgbClr val="000000"/>
                  </a:solidFill>
                  <a:effectLst>
                    <a:outerShdw blurRad="38100" dist="38100" dir="2700000" algn="tl">
                      <a:srgbClr val="C0C0C0"/>
                    </a:outerShdw>
                  </a:effectLst>
                  <a:latin typeface="Lucida Sans Unicode" pitchFamily="34" charset="0"/>
                  <a:ea typeface="宋体" charset="-122"/>
                </a:rPr>
                <a:t>Mobile networks</a:t>
              </a:r>
              <a:endParaRPr kumimoji="0" lang="en-US" altLang="zh-CN" sz="2000" b="0" dirty="0">
                <a:solidFill>
                  <a:srgbClr val="000000"/>
                </a:solidFill>
                <a:effectLst>
                  <a:outerShdw blurRad="38100" dist="38100" dir="2700000" algn="tl">
                    <a:srgbClr val="C0C0C0"/>
                  </a:outerShdw>
                </a:effectLst>
                <a:latin typeface="Lucida Sans Unicode" pitchFamily="34" charset="0"/>
                <a:ea typeface="宋体" charset="-122"/>
              </a:endParaRPr>
            </a:p>
          </p:txBody>
        </p:sp>
        <p:sp>
          <p:nvSpPr>
            <p:cNvPr id="47" name="Text Box 13"/>
            <p:cNvSpPr txBox="1">
              <a:spLocks noChangeArrowheads="1"/>
            </p:cNvSpPr>
            <p:nvPr/>
          </p:nvSpPr>
          <p:spPr bwMode="auto">
            <a:xfrm>
              <a:off x="1176" y="3148"/>
              <a:ext cx="781" cy="252"/>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buFontTx/>
                <a:buNone/>
              </a:pPr>
              <a:r>
                <a:rPr kumimoji="0" lang="en-US" altLang="zh-CN" sz="2000" b="0" dirty="0" smtClean="0">
                  <a:solidFill>
                    <a:srgbClr val="000000"/>
                  </a:solidFill>
                  <a:effectLst>
                    <a:outerShdw blurRad="38100" dist="38100" dir="2700000" algn="tl">
                      <a:srgbClr val="C0C0C0"/>
                    </a:outerShdw>
                  </a:effectLst>
                  <a:latin typeface="Lucida Sans Unicode" pitchFamily="34" charset="0"/>
                  <a:ea typeface="宋体" charset="-122"/>
                </a:rPr>
                <a:t>Internet </a:t>
              </a:r>
              <a:endParaRPr kumimoji="0" lang="zh-CN" altLang="en-US" sz="2000" b="0" dirty="0">
                <a:solidFill>
                  <a:srgbClr val="000000"/>
                </a:solidFill>
                <a:effectLst>
                  <a:outerShdw blurRad="38100" dist="38100" dir="2700000" algn="tl">
                    <a:srgbClr val="C0C0C0"/>
                  </a:outerShdw>
                </a:effectLst>
                <a:latin typeface="Lucida Sans Unicode" pitchFamily="34" charset="0"/>
                <a:ea typeface="宋体" charset="-122"/>
              </a:endParaRPr>
            </a:p>
          </p:txBody>
        </p:sp>
        <p:sp>
          <p:nvSpPr>
            <p:cNvPr id="48" name="Freeform 14"/>
            <p:cNvSpPr>
              <a:spLocks/>
            </p:cNvSpPr>
            <p:nvPr/>
          </p:nvSpPr>
          <p:spPr bwMode="auto">
            <a:xfrm>
              <a:off x="2174" y="2405"/>
              <a:ext cx="545" cy="45"/>
            </a:xfrm>
            <a:custGeom>
              <a:avLst/>
              <a:gdLst>
                <a:gd name="T0" fmla="*/ 0 w 2017"/>
                <a:gd name="T1" fmla="*/ 0 h 97"/>
                <a:gd name="T2" fmla="*/ 1008 w 2017"/>
                <a:gd name="T3" fmla="*/ 0 h 97"/>
                <a:gd name="T4" fmla="*/ 912 w 2017"/>
                <a:gd name="T5" fmla="*/ 96 h 97"/>
                <a:gd name="T6" fmla="*/ 2016 w 2017"/>
                <a:gd name="T7" fmla="*/ 96 h 97"/>
              </a:gdLst>
              <a:ahLst/>
              <a:cxnLst>
                <a:cxn ang="0">
                  <a:pos x="T0" y="T1"/>
                </a:cxn>
                <a:cxn ang="0">
                  <a:pos x="T2" y="T3"/>
                </a:cxn>
                <a:cxn ang="0">
                  <a:pos x="T4" y="T5"/>
                </a:cxn>
                <a:cxn ang="0">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xmlns="">
                  <a:solidFill>
                    <a:schemeClr val="accent1"/>
                  </a:solidFill>
                </a14:hiddenFill>
              </a:ext>
            </a:extLst>
          </p:spPr>
          <p:txBody>
            <a:bodyPr/>
            <a:lstStyle/>
            <a:p>
              <a:endParaRPr lang="zh-CN" altLang="en-US"/>
            </a:p>
          </p:txBody>
        </p:sp>
        <p:sp>
          <p:nvSpPr>
            <p:cNvPr id="49" name="Freeform 15"/>
            <p:cNvSpPr>
              <a:spLocks/>
            </p:cNvSpPr>
            <p:nvPr/>
          </p:nvSpPr>
          <p:spPr bwMode="auto">
            <a:xfrm>
              <a:off x="2220" y="2496"/>
              <a:ext cx="544" cy="45"/>
            </a:xfrm>
            <a:custGeom>
              <a:avLst/>
              <a:gdLst>
                <a:gd name="T0" fmla="*/ 0 w 2017"/>
                <a:gd name="T1" fmla="*/ 0 h 97"/>
                <a:gd name="T2" fmla="*/ 1008 w 2017"/>
                <a:gd name="T3" fmla="*/ 0 h 97"/>
                <a:gd name="T4" fmla="*/ 912 w 2017"/>
                <a:gd name="T5" fmla="*/ 96 h 97"/>
                <a:gd name="T6" fmla="*/ 2016 w 2017"/>
                <a:gd name="T7" fmla="*/ 96 h 97"/>
              </a:gdLst>
              <a:ahLst/>
              <a:cxnLst>
                <a:cxn ang="0">
                  <a:pos x="T0" y="T1"/>
                </a:cxn>
                <a:cxn ang="0">
                  <a:pos x="T2" y="T3"/>
                </a:cxn>
                <a:cxn ang="0">
                  <a:pos x="T4" y="T5"/>
                </a:cxn>
                <a:cxn ang="0">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xmlns="">
                  <a:solidFill>
                    <a:schemeClr val="accent1"/>
                  </a:solidFill>
                </a14:hiddenFill>
              </a:ext>
            </a:extLst>
          </p:spPr>
          <p:txBody>
            <a:bodyPr/>
            <a:lstStyle/>
            <a:p>
              <a:endParaRPr lang="zh-CN" altLang="en-US"/>
            </a:p>
          </p:txBody>
        </p:sp>
        <p:pic>
          <p:nvPicPr>
            <p:cNvPr id="50" name="Picture 16" descr="gateway"/>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19" y="2314"/>
              <a:ext cx="411" cy="453"/>
            </a:xfrm>
            <a:prstGeom prst="rect">
              <a:avLst/>
            </a:prstGeom>
            <a:noFill/>
            <a:extLst>
              <a:ext uri="{909E8E84-426E-40DD-AFC4-6F175D3DCCD1}">
                <a14:hiddenFill xmlns:a14="http://schemas.microsoft.com/office/drawing/2010/main" xmlns="">
                  <a:solidFill>
                    <a:srgbClr val="FFFFFF"/>
                  </a:solidFill>
                </a14:hiddenFill>
              </a:ext>
            </a:extLst>
          </p:spPr>
        </p:pic>
        <p:sp>
          <p:nvSpPr>
            <p:cNvPr id="51" name="Text Box 17"/>
            <p:cNvSpPr txBox="1">
              <a:spLocks noChangeArrowheads="1"/>
            </p:cNvSpPr>
            <p:nvPr/>
          </p:nvSpPr>
          <p:spPr bwMode="auto">
            <a:xfrm>
              <a:off x="2741" y="2813"/>
              <a:ext cx="365" cy="174"/>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0"/>
                </a:spcBef>
                <a:buFontTx/>
                <a:buNone/>
              </a:pPr>
              <a:r>
                <a:rPr kumimoji="0" lang="en-US" altLang="zh-CN" sz="1200" dirty="0" smtClean="0">
                  <a:solidFill>
                    <a:srgbClr val="000000"/>
                  </a:solidFill>
                  <a:latin typeface="Arial" charset="0"/>
                  <a:ea typeface="宋体" charset="-122"/>
                </a:rPr>
                <a:t>ISMG</a:t>
              </a:r>
              <a:endParaRPr kumimoji="0" lang="en-US" altLang="zh-CN" sz="1200" dirty="0">
                <a:solidFill>
                  <a:srgbClr val="000000"/>
                </a:solidFill>
                <a:latin typeface="Arial" charset="0"/>
                <a:ea typeface="宋体" charset="-122"/>
              </a:endParaRPr>
            </a:p>
          </p:txBody>
        </p:sp>
        <p:sp>
          <p:nvSpPr>
            <p:cNvPr id="52" name="Text Box 18"/>
            <p:cNvSpPr txBox="1">
              <a:spLocks noChangeArrowheads="1"/>
            </p:cNvSpPr>
            <p:nvPr/>
          </p:nvSpPr>
          <p:spPr bwMode="auto">
            <a:xfrm>
              <a:off x="2174" y="2088"/>
              <a:ext cx="960" cy="173"/>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0"/>
                </a:spcBef>
                <a:buFontTx/>
                <a:buNone/>
              </a:pPr>
              <a:r>
                <a:rPr kumimoji="0" lang="en-US" altLang="zh-CN" sz="1200">
                  <a:solidFill>
                    <a:srgbClr val="000000"/>
                  </a:solidFill>
                  <a:latin typeface="Arial" charset="0"/>
                  <a:ea typeface="幼圆" pitchFamily="49" charset="-122"/>
                </a:rPr>
                <a:t>CMPP/SGIP/SMGP</a:t>
              </a:r>
            </a:p>
          </p:txBody>
        </p:sp>
        <p:grpSp>
          <p:nvGrpSpPr>
            <p:cNvPr id="53" name="Group 19"/>
            <p:cNvGrpSpPr>
              <a:grpSpLocks/>
            </p:cNvGrpSpPr>
            <p:nvPr/>
          </p:nvGrpSpPr>
          <p:grpSpPr bwMode="auto">
            <a:xfrm>
              <a:off x="950" y="1770"/>
              <a:ext cx="651" cy="363"/>
              <a:chOff x="657" y="981"/>
              <a:chExt cx="651" cy="363"/>
            </a:xfrm>
          </p:grpSpPr>
          <p:pic>
            <p:nvPicPr>
              <p:cNvPr id="66" name="Picture 20" descr="FEPApr9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7" y="981"/>
                <a:ext cx="374" cy="36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Text Box 21"/>
              <p:cNvSpPr txBox="1">
                <a:spLocks noChangeArrowheads="1"/>
              </p:cNvSpPr>
              <p:nvPr/>
            </p:nvSpPr>
            <p:spPr bwMode="auto">
              <a:xfrm>
                <a:off x="1020" y="1026"/>
                <a:ext cx="288" cy="213"/>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buFontTx/>
                  <a:buNone/>
                </a:pPr>
                <a:r>
                  <a:rPr kumimoji="0" lang="en-US" altLang="zh-CN" sz="1600" dirty="0" smtClean="0">
                    <a:solidFill>
                      <a:srgbClr val="000000"/>
                    </a:solidFill>
                    <a:latin typeface="Arial" charset="0"/>
                    <a:ea typeface="幼圆" pitchFamily="49" charset="-122"/>
                  </a:rPr>
                  <a:t>SP</a:t>
                </a:r>
                <a:endParaRPr kumimoji="0" lang="en-US" altLang="zh-CN" sz="1600" dirty="0">
                  <a:solidFill>
                    <a:srgbClr val="000000"/>
                  </a:solidFill>
                  <a:latin typeface="Arial" charset="0"/>
                  <a:ea typeface="幼圆" pitchFamily="49" charset="-122"/>
                </a:endParaRPr>
              </a:p>
            </p:txBody>
          </p:sp>
        </p:grpSp>
        <p:grpSp>
          <p:nvGrpSpPr>
            <p:cNvPr id="54" name="Group 22"/>
            <p:cNvGrpSpPr>
              <a:grpSpLocks/>
            </p:cNvGrpSpPr>
            <p:nvPr/>
          </p:nvGrpSpPr>
          <p:grpSpPr bwMode="auto">
            <a:xfrm>
              <a:off x="813" y="2088"/>
              <a:ext cx="651" cy="363"/>
              <a:chOff x="657" y="981"/>
              <a:chExt cx="651" cy="363"/>
            </a:xfrm>
          </p:grpSpPr>
          <p:pic>
            <p:nvPicPr>
              <p:cNvPr id="64" name="Picture 23" descr="FEPApr9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7" y="981"/>
                <a:ext cx="374" cy="363"/>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Text Box 24"/>
              <p:cNvSpPr txBox="1">
                <a:spLocks noChangeArrowheads="1"/>
              </p:cNvSpPr>
              <p:nvPr/>
            </p:nvSpPr>
            <p:spPr bwMode="auto">
              <a:xfrm>
                <a:off x="1020" y="1026"/>
                <a:ext cx="288" cy="213"/>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buFontTx/>
                  <a:buNone/>
                </a:pPr>
                <a:r>
                  <a:rPr kumimoji="0" lang="en-US" altLang="zh-CN" sz="1600" dirty="0" smtClean="0">
                    <a:solidFill>
                      <a:srgbClr val="000000"/>
                    </a:solidFill>
                    <a:latin typeface="Arial" charset="0"/>
                    <a:ea typeface="幼圆" pitchFamily="49" charset="-122"/>
                  </a:rPr>
                  <a:t>SP</a:t>
                </a:r>
                <a:endParaRPr kumimoji="0" lang="en-US" altLang="zh-CN" sz="1600" dirty="0">
                  <a:solidFill>
                    <a:srgbClr val="000000"/>
                  </a:solidFill>
                  <a:latin typeface="Arial" charset="0"/>
                  <a:ea typeface="幼圆" pitchFamily="49" charset="-122"/>
                </a:endParaRPr>
              </a:p>
            </p:txBody>
          </p:sp>
        </p:grpSp>
        <p:grpSp>
          <p:nvGrpSpPr>
            <p:cNvPr id="55" name="Group 25"/>
            <p:cNvGrpSpPr>
              <a:grpSpLocks/>
            </p:cNvGrpSpPr>
            <p:nvPr/>
          </p:nvGrpSpPr>
          <p:grpSpPr bwMode="auto">
            <a:xfrm>
              <a:off x="813" y="2496"/>
              <a:ext cx="651" cy="363"/>
              <a:chOff x="657" y="981"/>
              <a:chExt cx="651" cy="363"/>
            </a:xfrm>
          </p:grpSpPr>
          <p:pic>
            <p:nvPicPr>
              <p:cNvPr id="62" name="Picture 26" descr="FEPApr9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7" y="981"/>
                <a:ext cx="374" cy="363"/>
              </a:xfrm>
              <a:prstGeom prst="rect">
                <a:avLst/>
              </a:prstGeom>
              <a:noFill/>
              <a:extLst>
                <a:ext uri="{909E8E84-426E-40DD-AFC4-6F175D3DCCD1}">
                  <a14:hiddenFill xmlns:a14="http://schemas.microsoft.com/office/drawing/2010/main" xmlns="">
                    <a:solidFill>
                      <a:srgbClr val="FFFFFF"/>
                    </a:solidFill>
                  </a14:hiddenFill>
                </a:ext>
              </a:extLst>
            </p:spPr>
          </p:pic>
          <p:sp>
            <p:nvSpPr>
              <p:cNvPr id="63" name="Text Box 27"/>
              <p:cNvSpPr txBox="1">
                <a:spLocks noChangeArrowheads="1"/>
              </p:cNvSpPr>
              <p:nvPr/>
            </p:nvSpPr>
            <p:spPr bwMode="auto">
              <a:xfrm>
                <a:off x="1020" y="1026"/>
                <a:ext cx="288" cy="213"/>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buFontTx/>
                  <a:buNone/>
                </a:pPr>
                <a:r>
                  <a:rPr kumimoji="0" lang="en-US" altLang="zh-CN" sz="1600" dirty="0" smtClean="0">
                    <a:solidFill>
                      <a:srgbClr val="000000"/>
                    </a:solidFill>
                    <a:latin typeface="Arial" charset="0"/>
                    <a:ea typeface="幼圆" pitchFamily="49" charset="-122"/>
                  </a:rPr>
                  <a:t>SP</a:t>
                </a:r>
                <a:endParaRPr kumimoji="0" lang="en-US" altLang="zh-CN" sz="1600" dirty="0">
                  <a:solidFill>
                    <a:srgbClr val="000000"/>
                  </a:solidFill>
                  <a:latin typeface="Arial" charset="0"/>
                  <a:ea typeface="幼圆" pitchFamily="49" charset="-122"/>
                </a:endParaRPr>
              </a:p>
            </p:txBody>
          </p:sp>
        </p:grpSp>
        <p:pic>
          <p:nvPicPr>
            <p:cNvPr id="56" name="Picture 28" descr="BBFW"/>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8498736">
              <a:off x="4345" y="1798"/>
              <a:ext cx="332" cy="318"/>
            </a:xfrm>
            <a:prstGeom prst="rect">
              <a:avLst/>
            </a:prstGeom>
            <a:noFill/>
            <a:extLst>
              <a:ext uri="{909E8E84-426E-40DD-AFC4-6F175D3DCCD1}">
                <a14:hiddenFill xmlns:a14="http://schemas.microsoft.com/office/drawing/2010/main" xmlns="">
                  <a:solidFill>
                    <a:srgbClr val="FFFFFF"/>
                  </a:solidFill>
                </a14:hiddenFill>
              </a:ext>
            </a:extLst>
          </p:spPr>
        </p:pic>
        <p:sp>
          <p:nvSpPr>
            <p:cNvPr id="58" name="Text Box 30"/>
            <p:cNvSpPr txBox="1">
              <a:spLocks noChangeArrowheads="1"/>
            </p:cNvSpPr>
            <p:nvPr/>
          </p:nvSpPr>
          <p:spPr bwMode="auto">
            <a:xfrm>
              <a:off x="4001" y="1596"/>
              <a:ext cx="1386" cy="174"/>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buFontTx/>
                <a:buNone/>
              </a:pPr>
              <a:r>
                <a:rPr kumimoji="0" lang="en-US" altLang="zh-CN" sz="1200" dirty="0" smtClean="0">
                  <a:solidFill>
                    <a:srgbClr val="000000"/>
                  </a:solidFill>
                  <a:latin typeface="Lucida Sans Unicode" pitchFamily="34" charset="0"/>
                  <a:ea typeface="宋体" charset="-122"/>
                </a:rPr>
                <a:t>Group SMS sending device </a:t>
              </a:r>
              <a:endParaRPr kumimoji="0" lang="zh-CN" altLang="en-US" sz="1200" dirty="0">
                <a:solidFill>
                  <a:srgbClr val="000000"/>
                </a:solidFill>
                <a:latin typeface="Lucida Sans Unicode" pitchFamily="34" charset="0"/>
                <a:ea typeface="宋体" charset="-122"/>
              </a:endParaRPr>
            </a:p>
          </p:txBody>
        </p:sp>
        <p:sp>
          <p:nvSpPr>
            <p:cNvPr id="59" name="Text Box 31"/>
            <p:cNvSpPr txBox="1">
              <a:spLocks noChangeArrowheads="1"/>
            </p:cNvSpPr>
            <p:nvPr/>
          </p:nvSpPr>
          <p:spPr bwMode="auto">
            <a:xfrm>
              <a:off x="2310" y="3811"/>
              <a:ext cx="116" cy="269"/>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buFontTx/>
                <a:buNone/>
              </a:pPr>
              <a:endParaRPr kumimoji="0" lang="zh-CN" altLang="zh-CN" sz="2200">
                <a:solidFill>
                  <a:srgbClr val="000000"/>
                </a:solidFill>
                <a:effectLst>
                  <a:outerShdw blurRad="38100" dist="38100" dir="2700000" algn="tl">
                    <a:srgbClr val="C0C0C0"/>
                  </a:outerShdw>
                </a:effectLst>
                <a:latin typeface="Lucida Sans Unicode" pitchFamily="34" charset="0"/>
                <a:ea typeface="幼圆" pitchFamily="49" charset="-122"/>
              </a:endParaRPr>
            </a:p>
          </p:txBody>
        </p:sp>
        <p:sp>
          <p:nvSpPr>
            <p:cNvPr id="60" name="Freeform 32"/>
            <p:cNvSpPr>
              <a:spLocks/>
            </p:cNvSpPr>
            <p:nvPr/>
          </p:nvSpPr>
          <p:spPr bwMode="auto">
            <a:xfrm>
              <a:off x="3127" y="2496"/>
              <a:ext cx="408" cy="45"/>
            </a:xfrm>
            <a:custGeom>
              <a:avLst/>
              <a:gdLst>
                <a:gd name="T0" fmla="*/ 0 w 2017"/>
                <a:gd name="T1" fmla="*/ 0 h 97"/>
                <a:gd name="T2" fmla="*/ 1008 w 2017"/>
                <a:gd name="T3" fmla="*/ 0 h 97"/>
                <a:gd name="T4" fmla="*/ 912 w 2017"/>
                <a:gd name="T5" fmla="*/ 96 h 97"/>
                <a:gd name="T6" fmla="*/ 2016 w 2017"/>
                <a:gd name="T7" fmla="*/ 96 h 97"/>
              </a:gdLst>
              <a:ahLst/>
              <a:cxnLst>
                <a:cxn ang="0">
                  <a:pos x="T0" y="T1"/>
                </a:cxn>
                <a:cxn ang="0">
                  <a:pos x="T2" y="T3"/>
                </a:cxn>
                <a:cxn ang="0">
                  <a:pos x="T4" y="T5"/>
                </a:cxn>
                <a:cxn ang="0">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xmlns="">
                  <a:solidFill>
                    <a:schemeClr val="accent1"/>
                  </a:solidFill>
                </a14:hiddenFill>
              </a:ext>
            </a:extLst>
          </p:spPr>
          <p:txBody>
            <a:bodyPr/>
            <a:lstStyle/>
            <a:p>
              <a:endParaRPr lang="zh-CN" altLang="en-US"/>
            </a:p>
          </p:txBody>
        </p:sp>
        <p:sp>
          <p:nvSpPr>
            <p:cNvPr id="61" name="Text Box 33"/>
            <p:cNvSpPr txBox="1">
              <a:spLocks noChangeArrowheads="1"/>
            </p:cNvSpPr>
            <p:nvPr/>
          </p:nvSpPr>
          <p:spPr bwMode="auto">
            <a:xfrm>
              <a:off x="3127" y="2314"/>
              <a:ext cx="453" cy="173"/>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0"/>
                </a:spcBef>
                <a:buFontTx/>
                <a:buNone/>
              </a:pPr>
              <a:r>
                <a:rPr kumimoji="0" lang="en-US" altLang="zh-CN" sz="1200">
                  <a:solidFill>
                    <a:srgbClr val="000000"/>
                  </a:solidFill>
                  <a:latin typeface="Arial" charset="0"/>
                  <a:ea typeface="幼圆" pitchFamily="49" charset="-122"/>
                </a:rPr>
                <a:t>SMPP</a:t>
              </a:r>
            </a:p>
          </p:txBody>
        </p:sp>
      </p:grpSp>
      <p:graphicFrame>
        <p:nvGraphicFramePr>
          <p:cNvPr id="68" name="Object 35"/>
          <p:cNvGraphicFramePr>
            <a:graphicFrameLocks noChangeAspect="1"/>
          </p:cNvGraphicFramePr>
          <p:nvPr>
            <p:extLst>
              <p:ext uri="{D42A27DB-BD31-4B8C-83A1-F6EECF244321}">
                <p14:modId xmlns:p14="http://schemas.microsoft.com/office/powerpoint/2010/main" xmlns="" val="4003772272"/>
              </p:ext>
            </p:extLst>
          </p:nvPr>
        </p:nvGraphicFramePr>
        <p:xfrm>
          <a:off x="1910878" y="2568699"/>
          <a:ext cx="4605338" cy="1076325"/>
        </p:xfrm>
        <a:graphic>
          <a:graphicData uri="http://schemas.openxmlformats.org/presentationml/2006/ole">
            <p:oleObj spid="_x0000_s10285" name="Visio" r:id="rId11" imgW="4606541" imgH="1075685" progId="">
              <p:embed/>
            </p:oleObj>
          </a:graphicData>
        </a:graphic>
      </p:graphicFrame>
      <p:sp>
        <p:nvSpPr>
          <p:cNvPr id="69" name="Text Box 30"/>
          <p:cNvSpPr txBox="1">
            <a:spLocks noChangeArrowheads="1"/>
          </p:cNvSpPr>
          <p:nvPr/>
        </p:nvSpPr>
        <p:spPr bwMode="auto">
          <a:xfrm>
            <a:off x="4129108" y="3402941"/>
            <a:ext cx="1210588" cy="276999"/>
          </a:xfrm>
          <a:prstGeom prst="rect">
            <a:avLst/>
          </a:prstGeom>
          <a:noFill/>
          <a:ln>
            <a:noFill/>
          </a:ln>
          <a:effectLst/>
          <a:extLst>
            <a:ext uri="{909E8E84-426E-40DD-AFC4-6F175D3DCCD1}">
              <a14:hiddenFill xmlns:a14="http://schemas.microsoft.com/office/drawing/2010/main" xmlns="">
                <a:gradFill rotWithShape="0">
                  <a:gsLst>
                    <a:gs pos="0">
                      <a:srgbClr val="99CCFF"/>
                    </a:gs>
                    <a:gs pos="100000">
                      <a:srgbClr val="FFFFFF"/>
                    </a:gs>
                  </a:gsLst>
                  <a:path path="shape">
                    <a:fillToRect l="50000" t="50000" r="50000" b="50000"/>
                  </a:path>
                </a:gra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1200" dirty="0" smtClean="0">
                <a:solidFill>
                  <a:srgbClr val="000000"/>
                </a:solidFill>
                <a:latin typeface="Lucida Sans Unicode" pitchFamily="34" charset="0"/>
                <a:ea typeface="宋体" charset="-122"/>
              </a:rPr>
              <a:t>mobile</a:t>
            </a:r>
            <a:r>
              <a:rPr kumimoji="0" lang="en-US" altLang="zh-CN" sz="1200" dirty="0" smtClean="0">
                <a:solidFill>
                  <a:srgbClr val="000000"/>
                </a:solidFill>
                <a:latin typeface="Lucida Sans Unicode" pitchFamily="34" charset="0"/>
                <a:ea typeface="宋体" charset="-122"/>
              </a:rPr>
              <a:t> phone</a:t>
            </a:r>
            <a:endParaRPr kumimoji="0" lang="zh-CN" altLang="en-US" sz="1200" dirty="0">
              <a:solidFill>
                <a:srgbClr val="000000"/>
              </a:solidFill>
              <a:latin typeface="Lucida Sans Unicode" pitchFamily="34" charset="0"/>
              <a:ea typeface="宋体" charset="-122"/>
            </a:endParaRPr>
          </a:p>
        </p:txBody>
      </p:sp>
    </p:spTree>
    <p:extLst>
      <p:ext uri="{BB962C8B-B14F-4D97-AF65-F5344CB8AC3E}">
        <p14:creationId xmlns:p14="http://schemas.microsoft.com/office/powerpoint/2010/main" xmlns="" val="650546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ea typeface="宋体" charset="-122"/>
              </a:rPr>
              <a:t>5. Practices of ITU-T standards </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51</a:t>
            </a:fld>
            <a:endParaRPr lang="en-US" altLang="zh-CN" dirty="0"/>
          </a:p>
        </p:txBody>
      </p:sp>
      <p:sp>
        <p:nvSpPr>
          <p:cNvPr id="7" name="内容占位符 6"/>
          <p:cNvSpPr>
            <a:spLocks noGrp="1"/>
          </p:cNvSpPr>
          <p:nvPr>
            <p:ph idx="1"/>
          </p:nvPr>
        </p:nvSpPr>
        <p:spPr/>
        <p:txBody>
          <a:bodyPr/>
          <a:lstStyle/>
          <a:p>
            <a:r>
              <a:rPr lang="en-US" altLang="zh-CN" sz="2000" dirty="0"/>
              <a:t>Implementation of ITU-T X.1242</a:t>
            </a:r>
            <a:endParaRPr lang="zh-CN" altLang="en-US" sz="2000" dirty="0"/>
          </a:p>
        </p:txBody>
      </p:sp>
      <p:grpSp>
        <p:nvGrpSpPr>
          <p:cNvPr id="3" name="组合 2"/>
          <p:cNvGrpSpPr/>
          <p:nvPr/>
        </p:nvGrpSpPr>
        <p:grpSpPr>
          <a:xfrm>
            <a:off x="971550" y="2276872"/>
            <a:ext cx="7101633" cy="4069556"/>
            <a:chOff x="971550" y="2131839"/>
            <a:chExt cx="7777163" cy="4681537"/>
          </a:xfrm>
        </p:grpSpPr>
        <p:grpSp>
          <p:nvGrpSpPr>
            <p:cNvPr id="104" name="Group 45"/>
            <p:cNvGrpSpPr>
              <a:grpSpLocks/>
            </p:cNvGrpSpPr>
            <p:nvPr/>
          </p:nvGrpSpPr>
          <p:grpSpPr bwMode="auto">
            <a:xfrm>
              <a:off x="971550" y="2131839"/>
              <a:ext cx="7777163" cy="4681537"/>
              <a:chOff x="3334" y="981"/>
              <a:chExt cx="2268" cy="3085"/>
            </a:xfrm>
          </p:grpSpPr>
          <p:sp>
            <p:nvSpPr>
              <p:cNvPr id="105" name="Line 46"/>
              <p:cNvSpPr>
                <a:spLocks noChangeShapeType="1"/>
              </p:cNvSpPr>
              <p:nvPr/>
            </p:nvSpPr>
            <p:spPr bwMode="auto">
              <a:xfrm flipV="1">
                <a:off x="3577" y="3660"/>
                <a:ext cx="849" cy="101"/>
              </a:xfrm>
              <a:prstGeom prst="line">
                <a:avLst/>
              </a:prstGeom>
              <a:noFill/>
              <a:ln w="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06" name="Line 47"/>
              <p:cNvSpPr>
                <a:spLocks noChangeShapeType="1"/>
              </p:cNvSpPr>
              <p:nvPr/>
            </p:nvSpPr>
            <p:spPr bwMode="auto">
              <a:xfrm flipH="1" flipV="1">
                <a:off x="4426" y="3660"/>
                <a:ext cx="849" cy="101"/>
              </a:xfrm>
              <a:prstGeom prst="line">
                <a:avLst/>
              </a:prstGeom>
              <a:noFill/>
              <a:ln w="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07" name="Freeform 48"/>
              <p:cNvSpPr>
                <a:spLocks/>
              </p:cNvSpPr>
              <p:nvPr/>
            </p:nvSpPr>
            <p:spPr bwMode="auto">
              <a:xfrm>
                <a:off x="5032" y="3458"/>
                <a:ext cx="487" cy="608"/>
              </a:xfrm>
              <a:custGeom>
                <a:avLst/>
                <a:gdLst>
                  <a:gd name="T0" fmla="*/ 288 w 289"/>
                  <a:gd name="T1" fmla="*/ 432 h 433"/>
                  <a:gd name="T2" fmla="*/ 72 w 289"/>
                  <a:gd name="T3" fmla="*/ 0 h 433"/>
                  <a:gd name="T4" fmla="*/ 0 w 289"/>
                  <a:gd name="T5" fmla="*/ 0 h 433"/>
                  <a:gd name="T6" fmla="*/ 216 w 289"/>
                  <a:gd name="T7" fmla="*/ 432 h 433"/>
                  <a:gd name="T8" fmla="*/ 288 w 289"/>
                  <a:gd name="T9" fmla="*/ 432 h 433"/>
                </a:gdLst>
                <a:ahLst/>
                <a:cxnLst>
                  <a:cxn ang="0">
                    <a:pos x="T0" y="T1"/>
                  </a:cxn>
                  <a:cxn ang="0">
                    <a:pos x="T2" y="T3"/>
                  </a:cxn>
                  <a:cxn ang="0">
                    <a:pos x="T4" y="T5"/>
                  </a:cxn>
                  <a:cxn ang="0">
                    <a:pos x="T6" y="T7"/>
                  </a:cxn>
                  <a:cxn ang="0">
                    <a:pos x="T8" y="T9"/>
                  </a:cxn>
                </a:cxnLst>
                <a:rect l="0" t="0" r="r" b="b"/>
                <a:pathLst>
                  <a:path w="289" h="433">
                    <a:moveTo>
                      <a:pt x="288" y="432"/>
                    </a:moveTo>
                    <a:lnTo>
                      <a:pt x="72" y="0"/>
                    </a:lnTo>
                    <a:lnTo>
                      <a:pt x="0" y="0"/>
                    </a:lnTo>
                    <a:lnTo>
                      <a:pt x="216" y="432"/>
                    </a:lnTo>
                    <a:lnTo>
                      <a:pt x="288" y="432"/>
                    </a:lnTo>
                    <a:close/>
                  </a:path>
                </a:pathLst>
              </a:custGeom>
              <a:solidFill>
                <a:srgbClr val="BBBBBB"/>
              </a:solidFill>
              <a:ln w="0" cap="flat">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08" name="Freeform 49"/>
              <p:cNvSpPr>
                <a:spLocks/>
              </p:cNvSpPr>
              <p:nvPr/>
            </p:nvSpPr>
            <p:spPr bwMode="auto">
              <a:xfrm>
                <a:off x="3334" y="3458"/>
                <a:ext cx="487" cy="608"/>
              </a:xfrm>
              <a:custGeom>
                <a:avLst/>
                <a:gdLst>
                  <a:gd name="T0" fmla="*/ 0 w 289"/>
                  <a:gd name="T1" fmla="*/ 432 h 433"/>
                  <a:gd name="T2" fmla="*/ 216 w 289"/>
                  <a:gd name="T3" fmla="*/ 0 h 433"/>
                  <a:gd name="T4" fmla="*/ 288 w 289"/>
                  <a:gd name="T5" fmla="*/ 0 h 433"/>
                  <a:gd name="T6" fmla="*/ 72 w 289"/>
                  <a:gd name="T7" fmla="*/ 432 h 433"/>
                  <a:gd name="T8" fmla="*/ 0 w 289"/>
                  <a:gd name="T9" fmla="*/ 432 h 433"/>
                </a:gdLst>
                <a:ahLst/>
                <a:cxnLst>
                  <a:cxn ang="0">
                    <a:pos x="T0" y="T1"/>
                  </a:cxn>
                  <a:cxn ang="0">
                    <a:pos x="T2" y="T3"/>
                  </a:cxn>
                  <a:cxn ang="0">
                    <a:pos x="T4" y="T5"/>
                  </a:cxn>
                  <a:cxn ang="0">
                    <a:pos x="T6" y="T7"/>
                  </a:cxn>
                  <a:cxn ang="0">
                    <a:pos x="T8" y="T9"/>
                  </a:cxn>
                </a:cxnLst>
                <a:rect l="0" t="0" r="r" b="b"/>
                <a:pathLst>
                  <a:path w="289" h="433">
                    <a:moveTo>
                      <a:pt x="0" y="432"/>
                    </a:moveTo>
                    <a:lnTo>
                      <a:pt x="216" y="0"/>
                    </a:lnTo>
                    <a:lnTo>
                      <a:pt x="288" y="0"/>
                    </a:lnTo>
                    <a:lnTo>
                      <a:pt x="72" y="432"/>
                    </a:lnTo>
                    <a:lnTo>
                      <a:pt x="0" y="432"/>
                    </a:lnTo>
                    <a:close/>
                  </a:path>
                </a:pathLst>
              </a:custGeom>
              <a:solidFill>
                <a:srgbClr val="BBBBBB"/>
              </a:solidFill>
              <a:ln w="0" cap="flat">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09" name="Rectangle 50"/>
              <p:cNvSpPr>
                <a:spLocks noChangeArrowheads="1"/>
              </p:cNvSpPr>
              <p:nvPr/>
            </p:nvSpPr>
            <p:spPr bwMode="auto">
              <a:xfrm>
                <a:off x="4365" y="3357"/>
                <a:ext cx="122" cy="606"/>
              </a:xfrm>
              <a:prstGeom prst="rect">
                <a:avLst/>
              </a:prstGeom>
              <a:solidFill>
                <a:srgbClr val="BBBBBB"/>
              </a:solidFill>
              <a:ln w="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10" name="Freeform 51"/>
              <p:cNvSpPr>
                <a:spLocks/>
              </p:cNvSpPr>
              <p:nvPr/>
            </p:nvSpPr>
            <p:spPr bwMode="auto">
              <a:xfrm>
                <a:off x="5289" y="981"/>
                <a:ext cx="313" cy="2276"/>
              </a:xfrm>
              <a:custGeom>
                <a:avLst/>
                <a:gdLst>
                  <a:gd name="T0" fmla="*/ 75 w 186"/>
                  <a:gd name="T1" fmla="*/ 1620 h 1621"/>
                  <a:gd name="T2" fmla="*/ 102 w 186"/>
                  <a:gd name="T3" fmla="*/ 1620 h 1621"/>
                  <a:gd name="T4" fmla="*/ 124 w 186"/>
                  <a:gd name="T5" fmla="*/ 1620 h 1621"/>
                  <a:gd name="T6" fmla="*/ 143 w 186"/>
                  <a:gd name="T7" fmla="*/ 1620 h 1621"/>
                  <a:gd name="T8" fmla="*/ 158 w 186"/>
                  <a:gd name="T9" fmla="*/ 1620 h 1621"/>
                  <a:gd name="T10" fmla="*/ 170 w 186"/>
                  <a:gd name="T11" fmla="*/ 1620 h 1621"/>
                  <a:gd name="T12" fmla="*/ 177 w 186"/>
                  <a:gd name="T13" fmla="*/ 1620 h 1621"/>
                  <a:gd name="T14" fmla="*/ 181 w 186"/>
                  <a:gd name="T15" fmla="*/ 1620 h 1621"/>
                  <a:gd name="T16" fmla="*/ 182 w 186"/>
                  <a:gd name="T17" fmla="*/ 1618 h 1621"/>
                  <a:gd name="T18" fmla="*/ 182 w 186"/>
                  <a:gd name="T19" fmla="*/ 1598 h 1621"/>
                  <a:gd name="T20" fmla="*/ 182 w 186"/>
                  <a:gd name="T21" fmla="*/ 1559 h 1621"/>
                  <a:gd name="T22" fmla="*/ 182 w 186"/>
                  <a:gd name="T23" fmla="*/ 1500 h 1621"/>
                  <a:gd name="T24" fmla="*/ 182 w 186"/>
                  <a:gd name="T25" fmla="*/ 1422 h 1621"/>
                  <a:gd name="T26" fmla="*/ 182 w 186"/>
                  <a:gd name="T27" fmla="*/ 1324 h 1621"/>
                  <a:gd name="T28" fmla="*/ 182 w 186"/>
                  <a:gd name="T29" fmla="*/ 1207 h 1621"/>
                  <a:gd name="T30" fmla="*/ 182 w 186"/>
                  <a:gd name="T31" fmla="*/ 1070 h 1621"/>
                  <a:gd name="T32" fmla="*/ 182 w 186"/>
                  <a:gd name="T33" fmla="*/ 918 h 1621"/>
                  <a:gd name="T34" fmla="*/ 182 w 186"/>
                  <a:gd name="T35" fmla="*/ 775 h 1621"/>
                  <a:gd name="T36" fmla="*/ 182 w 186"/>
                  <a:gd name="T37" fmla="*/ 646 h 1621"/>
                  <a:gd name="T38" fmla="*/ 182 w 186"/>
                  <a:gd name="T39" fmla="*/ 531 h 1621"/>
                  <a:gd name="T40" fmla="*/ 183 w 186"/>
                  <a:gd name="T41" fmla="*/ 430 h 1621"/>
                  <a:gd name="T42" fmla="*/ 183 w 186"/>
                  <a:gd name="T43" fmla="*/ 342 h 1621"/>
                  <a:gd name="T44" fmla="*/ 184 w 186"/>
                  <a:gd name="T45" fmla="*/ 269 h 1621"/>
                  <a:gd name="T46" fmla="*/ 185 w 186"/>
                  <a:gd name="T47" fmla="*/ 209 h 1621"/>
                  <a:gd name="T48" fmla="*/ 185 w 186"/>
                  <a:gd name="T49" fmla="*/ 162 h 1621"/>
                  <a:gd name="T50" fmla="*/ 184 w 186"/>
                  <a:gd name="T51" fmla="*/ 122 h 1621"/>
                  <a:gd name="T52" fmla="*/ 180 w 186"/>
                  <a:gd name="T53" fmla="*/ 87 h 1621"/>
                  <a:gd name="T54" fmla="*/ 175 w 186"/>
                  <a:gd name="T55" fmla="*/ 58 h 1621"/>
                  <a:gd name="T56" fmla="*/ 167 w 186"/>
                  <a:gd name="T57" fmla="*/ 35 h 1621"/>
                  <a:gd name="T58" fmla="*/ 158 w 186"/>
                  <a:gd name="T59" fmla="*/ 18 h 1621"/>
                  <a:gd name="T60" fmla="*/ 146 w 186"/>
                  <a:gd name="T61" fmla="*/ 6 h 1621"/>
                  <a:gd name="T62" fmla="*/ 132 w 186"/>
                  <a:gd name="T63" fmla="*/ 1 h 1621"/>
                  <a:gd name="T64" fmla="*/ 117 w 186"/>
                  <a:gd name="T65" fmla="*/ 0 h 1621"/>
                  <a:gd name="T66" fmla="*/ 102 w 186"/>
                  <a:gd name="T67" fmla="*/ 1 h 1621"/>
                  <a:gd name="T68" fmla="*/ 88 w 186"/>
                  <a:gd name="T69" fmla="*/ 4 h 1621"/>
                  <a:gd name="T70" fmla="*/ 75 w 186"/>
                  <a:gd name="T71" fmla="*/ 7 h 1621"/>
                  <a:gd name="T72" fmla="*/ 63 w 186"/>
                  <a:gd name="T73" fmla="*/ 12 h 1621"/>
                  <a:gd name="T74" fmla="*/ 53 w 186"/>
                  <a:gd name="T75" fmla="*/ 17 h 1621"/>
                  <a:gd name="T76" fmla="*/ 43 w 186"/>
                  <a:gd name="T77" fmla="*/ 24 h 1621"/>
                  <a:gd name="T78" fmla="*/ 34 w 186"/>
                  <a:gd name="T79" fmla="*/ 32 h 1621"/>
                  <a:gd name="T80" fmla="*/ 27 w 186"/>
                  <a:gd name="T81" fmla="*/ 41 h 1621"/>
                  <a:gd name="T82" fmla="*/ 20 w 186"/>
                  <a:gd name="T83" fmla="*/ 51 h 1621"/>
                  <a:gd name="T84" fmla="*/ 15 w 186"/>
                  <a:gd name="T85" fmla="*/ 60 h 1621"/>
                  <a:gd name="T86" fmla="*/ 10 w 186"/>
                  <a:gd name="T87" fmla="*/ 69 h 1621"/>
                  <a:gd name="T88" fmla="*/ 6 w 186"/>
                  <a:gd name="T89" fmla="*/ 78 h 1621"/>
                  <a:gd name="T90" fmla="*/ 3 w 186"/>
                  <a:gd name="T91" fmla="*/ 87 h 1621"/>
                  <a:gd name="T92" fmla="*/ 1 w 186"/>
                  <a:gd name="T93" fmla="*/ 97 h 1621"/>
                  <a:gd name="T94" fmla="*/ 0 w 186"/>
                  <a:gd name="T95" fmla="*/ 106 h 1621"/>
                  <a:gd name="T96" fmla="*/ 0 w 186"/>
                  <a:gd name="T97" fmla="*/ 115 h 1621"/>
                  <a:gd name="T98" fmla="*/ 0 w 186"/>
                  <a:gd name="T99" fmla="*/ 123 h 1621"/>
                  <a:gd name="T100" fmla="*/ 0 w 186"/>
                  <a:gd name="T101" fmla="*/ 130 h 1621"/>
                  <a:gd name="T102" fmla="*/ 0 w 186"/>
                  <a:gd name="T103" fmla="*/ 136 h 1621"/>
                  <a:gd name="T104" fmla="*/ 0 w 186"/>
                  <a:gd name="T105" fmla="*/ 140 h 1621"/>
                  <a:gd name="T106" fmla="*/ 0 w 186"/>
                  <a:gd name="T107" fmla="*/ 144 h 1621"/>
                  <a:gd name="T108" fmla="*/ 0 w 186"/>
                  <a:gd name="T109" fmla="*/ 146 h 1621"/>
                  <a:gd name="T110" fmla="*/ 0 w 186"/>
                  <a:gd name="T111" fmla="*/ 147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 h="1621">
                    <a:moveTo>
                      <a:pt x="61" y="1620"/>
                    </a:moveTo>
                    <a:lnTo>
                      <a:pt x="75" y="1620"/>
                    </a:lnTo>
                    <a:lnTo>
                      <a:pt x="89" y="1620"/>
                    </a:lnTo>
                    <a:lnTo>
                      <a:pt x="102" y="1620"/>
                    </a:lnTo>
                    <a:lnTo>
                      <a:pt x="114" y="1620"/>
                    </a:lnTo>
                    <a:lnTo>
                      <a:pt x="124" y="1620"/>
                    </a:lnTo>
                    <a:lnTo>
                      <a:pt x="134" y="1620"/>
                    </a:lnTo>
                    <a:lnTo>
                      <a:pt x="143" y="1620"/>
                    </a:lnTo>
                    <a:lnTo>
                      <a:pt x="151" y="1620"/>
                    </a:lnTo>
                    <a:lnTo>
                      <a:pt x="158" y="1620"/>
                    </a:lnTo>
                    <a:lnTo>
                      <a:pt x="165" y="1620"/>
                    </a:lnTo>
                    <a:lnTo>
                      <a:pt x="170" y="1620"/>
                    </a:lnTo>
                    <a:lnTo>
                      <a:pt x="174" y="1620"/>
                    </a:lnTo>
                    <a:lnTo>
                      <a:pt x="177" y="1620"/>
                    </a:lnTo>
                    <a:lnTo>
                      <a:pt x="180" y="1620"/>
                    </a:lnTo>
                    <a:lnTo>
                      <a:pt x="181" y="1620"/>
                    </a:lnTo>
                    <a:lnTo>
                      <a:pt x="182" y="1620"/>
                    </a:lnTo>
                    <a:lnTo>
                      <a:pt x="182" y="1618"/>
                    </a:lnTo>
                    <a:lnTo>
                      <a:pt x="182" y="1610"/>
                    </a:lnTo>
                    <a:lnTo>
                      <a:pt x="182" y="1598"/>
                    </a:lnTo>
                    <a:lnTo>
                      <a:pt x="182" y="1581"/>
                    </a:lnTo>
                    <a:lnTo>
                      <a:pt x="182" y="1559"/>
                    </a:lnTo>
                    <a:lnTo>
                      <a:pt x="182" y="1532"/>
                    </a:lnTo>
                    <a:lnTo>
                      <a:pt x="182" y="1500"/>
                    </a:lnTo>
                    <a:lnTo>
                      <a:pt x="182" y="1464"/>
                    </a:lnTo>
                    <a:lnTo>
                      <a:pt x="182" y="1422"/>
                    </a:lnTo>
                    <a:lnTo>
                      <a:pt x="182" y="1375"/>
                    </a:lnTo>
                    <a:lnTo>
                      <a:pt x="182" y="1324"/>
                    </a:lnTo>
                    <a:lnTo>
                      <a:pt x="182" y="1268"/>
                    </a:lnTo>
                    <a:lnTo>
                      <a:pt x="182" y="1207"/>
                    </a:lnTo>
                    <a:lnTo>
                      <a:pt x="182" y="1141"/>
                    </a:lnTo>
                    <a:lnTo>
                      <a:pt x="182" y="1070"/>
                    </a:lnTo>
                    <a:lnTo>
                      <a:pt x="182" y="994"/>
                    </a:lnTo>
                    <a:lnTo>
                      <a:pt x="182" y="918"/>
                    </a:lnTo>
                    <a:lnTo>
                      <a:pt x="182" y="845"/>
                    </a:lnTo>
                    <a:lnTo>
                      <a:pt x="182" y="775"/>
                    </a:lnTo>
                    <a:lnTo>
                      <a:pt x="182" y="709"/>
                    </a:lnTo>
                    <a:lnTo>
                      <a:pt x="182" y="646"/>
                    </a:lnTo>
                    <a:lnTo>
                      <a:pt x="182" y="587"/>
                    </a:lnTo>
                    <a:lnTo>
                      <a:pt x="182" y="531"/>
                    </a:lnTo>
                    <a:lnTo>
                      <a:pt x="182" y="479"/>
                    </a:lnTo>
                    <a:lnTo>
                      <a:pt x="183" y="430"/>
                    </a:lnTo>
                    <a:lnTo>
                      <a:pt x="183" y="384"/>
                    </a:lnTo>
                    <a:lnTo>
                      <a:pt x="183" y="342"/>
                    </a:lnTo>
                    <a:lnTo>
                      <a:pt x="183" y="304"/>
                    </a:lnTo>
                    <a:lnTo>
                      <a:pt x="184" y="269"/>
                    </a:lnTo>
                    <a:lnTo>
                      <a:pt x="184" y="237"/>
                    </a:lnTo>
                    <a:lnTo>
                      <a:pt x="185" y="209"/>
                    </a:lnTo>
                    <a:lnTo>
                      <a:pt x="185" y="184"/>
                    </a:lnTo>
                    <a:lnTo>
                      <a:pt x="185" y="162"/>
                    </a:lnTo>
                    <a:lnTo>
                      <a:pt x="185" y="141"/>
                    </a:lnTo>
                    <a:lnTo>
                      <a:pt x="184" y="122"/>
                    </a:lnTo>
                    <a:lnTo>
                      <a:pt x="182" y="104"/>
                    </a:lnTo>
                    <a:lnTo>
                      <a:pt x="180" y="87"/>
                    </a:lnTo>
                    <a:lnTo>
                      <a:pt x="178" y="72"/>
                    </a:lnTo>
                    <a:lnTo>
                      <a:pt x="175" y="58"/>
                    </a:lnTo>
                    <a:lnTo>
                      <a:pt x="172" y="46"/>
                    </a:lnTo>
                    <a:lnTo>
                      <a:pt x="167" y="35"/>
                    </a:lnTo>
                    <a:lnTo>
                      <a:pt x="163" y="26"/>
                    </a:lnTo>
                    <a:lnTo>
                      <a:pt x="158" y="18"/>
                    </a:lnTo>
                    <a:lnTo>
                      <a:pt x="152" y="12"/>
                    </a:lnTo>
                    <a:lnTo>
                      <a:pt x="146" y="6"/>
                    </a:lnTo>
                    <a:lnTo>
                      <a:pt x="139" y="3"/>
                    </a:lnTo>
                    <a:lnTo>
                      <a:pt x="132" y="1"/>
                    </a:lnTo>
                    <a:lnTo>
                      <a:pt x="125" y="0"/>
                    </a:lnTo>
                    <a:lnTo>
                      <a:pt x="117" y="0"/>
                    </a:lnTo>
                    <a:lnTo>
                      <a:pt x="109" y="1"/>
                    </a:lnTo>
                    <a:lnTo>
                      <a:pt x="102" y="1"/>
                    </a:lnTo>
                    <a:lnTo>
                      <a:pt x="95" y="2"/>
                    </a:lnTo>
                    <a:lnTo>
                      <a:pt x="88" y="4"/>
                    </a:lnTo>
                    <a:lnTo>
                      <a:pt x="81" y="5"/>
                    </a:lnTo>
                    <a:lnTo>
                      <a:pt x="75" y="7"/>
                    </a:lnTo>
                    <a:lnTo>
                      <a:pt x="69" y="9"/>
                    </a:lnTo>
                    <a:lnTo>
                      <a:pt x="63" y="12"/>
                    </a:lnTo>
                    <a:lnTo>
                      <a:pt x="58" y="14"/>
                    </a:lnTo>
                    <a:lnTo>
                      <a:pt x="53" y="17"/>
                    </a:lnTo>
                    <a:lnTo>
                      <a:pt x="48" y="21"/>
                    </a:lnTo>
                    <a:lnTo>
                      <a:pt x="43" y="24"/>
                    </a:lnTo>
                    <a:lnTo>
                      <a:pt x="39" y="28"/>
                    </a:lnTo>
                    <a:lnTo>
                      <a:pt x="34" y="32"/>
                    </a:lnTo>
                    <a:lnTo>
                      <a:pt x="31" y="37"/>
                    </a:lnTo>
                    <a:lnTo>
                      <a:pt x="27" y="41"/>
                    </a:lnTo>
                    <a:lnTo>
                      <a:pt x="23" y="46"/>
                    </a:lnTo>
                    <a:lnTo>
                      <a:pt x="20" y="51"/>
                    </a:lnTo>
                    <a:lnTo>
                      <a:pt x="17" y="55"/>
                    </a:lnTo>
                    <a:lnTo>
                      <a:pt x="15" y="60"/>
                    </a:lnTo>
                    <a:lnTo>
                      <a:pt x="12" y="64"/>
                    </a:lnTo>
                    <a:lnTo>
                      <a:pt x="10" y="69"/>
                    </a:lnTo>
                    <a:lnTo>
                      <a:pt x="8" y="74"/>
                    </a:lnTo>
                    <a:lnTo>
                      <a:pt x="6" y="78"/>
                    </a:lnTo>
                    <a:lnTo>
                      <a:pt x="5" y="83"/>
                    </a:lnTo>
                    <a:lnTo>
                      <a:pt x="3" y="87"/>
                    </a:lnTo>
                    <a:lnTo>
                      <a:pt x="2" y="92"/>
                    </a:lnTo>
                    <a:lnTo>
                      <a:pt x="1" y="97"/>
                    </a:lnTo>
                    <a:lnTo>
                      <a:pt x="1" y="101"/>
                    </a:lnTo>
                    <a:lnTo>
                      <a:pt x="0" y="106"/>
                    </a:lnTo>
                    <a:lnTo>
                      <a:pt x="0" y="110"/>
                    </a:lnTo>
                    <a:lnTo>
                      <a:pt x="0" y="115"/>
                    </a:lnTo>
                    <a:lnTo>
                      <a:pt x="0" y="119"/>
                    </a:lnTo>
                    <a:lnTo>
                      <a:pt x="0" y="123"/>
                    </a:lnTo>
                    <a:lnTo>
                      <a:pt x="0" y="127"/>
                    </a:lnTo>
                    <a:lnTo>
                      <a:pt x="0" y="130"/>
                    </a:lnTo>
                    <a:lnTo>
                      <a:pt x="0" y="133"/>
                    </a:lnTo>
                    <a:lnTo>
                      <a:pt x="0" y="136"/>
                    </a:lnTo>
                    <a:lnTo>
                      <a:pt x="0" y="138"/>
                    </a:lnTo>
                    <a:lnTo>
                      <a:pt x="0" y="140"/>
                    </a:lnTo>
                    <a:lnTo>
                      <a:pt x="0" y="142"/>
                    </a:lnTo>
                    <a:lnTo>
                      <a:pt x="0" y="144"/>
                    </a:lnTo>
                    <a:lnTo>
                      <a:pt x="0" y="145"/>
                    </a:lnTo>
                    <a:lnTo>
                      <a:pt x="0" y="146"/>
                    </a:lnTo>
                    <a:lnTo>
                      <a:pt x="0" y="147"/>
                    </a:lnTo>
                  </a:path>
                </a:pathLst>
              </a:custGeom>
              <a:solidFill>
                <a:srgbClr val="EEEEEE"/>
              </a:solidFill>
              <a:ln w="0" cap="flat">
                <a:solidFill>
                  <a:srgbClr val="777777"/>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11" name="Freeform 52"/>
              <p:cNvSpPr>
                <a:spLocks/>
              </p:cNvSpPr>
              <p:nvPr/>
            </p:nvSpPr>
            <p:spPr bwMode="auto">
              <a:xfrm>
                <a:off x="5248" y="984"/>
                <a:ext cx="314" cy="2307"/>
              </a:xfrm>
              <a:custGeom>
                <a:avLst/>
                <a:gdLst>
                  <a:gd name="T0" fmla="*/ 75 w 186"/>
                  <a:gd name="T1" fmla="*/ 1642 h 1643"/>
                  <a:gd name="T2" fmla="*/ 102 w 186"/>
                  <a:gd name="T3" fmla="*/ 1642 h 1643"/>
                  <a:gd name="T4" fmla="*/ 124 w 186"/>
                  <a:gd name="T5" fmla="*/ 1642 h 1643"/>
                  <a:gd name="T6" fmla="*/ 143 w 186"/>
                  <a:gd name="T7" fmla="*/ 1642 h 1643"/>
                  <a:gd name="T8" fmla="*/ 158 w 186"/>
                  <a:gd name="T9" fmla="*/ 1642 h 1643"/>
                  <a:gd name="T10" fmla="*/ 170 w 186"/>
                  <a:gd name="T11" fmla="*/ 1642 h 1643"/>
                  <a:gd name="T12" fmla="*/ 177 w 186"/>
                  <a:gd name="T13" fmla="*/ 1642 h 1643"/>
                  <a:gd name="T14" fmla="*/ 181 w 186"/>
                  <a:gd name="T15" fmla="*/ 1642 h 1643"/>
                  <a:gd name="T16" fmla="*/ 182 w 186"/>
                  <a:gd name="T17" fmla="*/ 1640 h 1643"/>
                  <a:gd name="T18" fmla="*/ 182 w 186"/>
                  <a:gd name="T19" fmla="*/ 1620 h 1643"/>
                  <a:gd name="T20" fmla="*/ 182 w 186"/>
                  <a:gd name="T21" fmla="*/ 1580 h 1643"/>
                  <a:gd name="T22" fmla="*/ 182 w 186"/>
                  <a:gd name="T23" fmla="*/ 1521 h 1643"/>
                  <a:gd name="T24" fmla="*/ 182 w 186"/>
                  <a:gd name="T25" fmla="*/ 1441 h 1643"/>
                  <a:gd name="T26" fmla="*/ 182 w 186"/>
                  <a:gd name="T27" fmla="*/ 1342 h 1643"/>
                  <a:gd name="T28" fmla="*/ 182 w 186"/>
                  <a:gd name="T29" fmla="*/ 1223 h 1643"/>
                  <a:gd name="T30" fmla="*/ 182 w 186"/>
                  <a:gd name="T31" fmla="*/ 1084 h 1643"/>
                  <a:gd name="T32" fmla="*/ 182 w 186"/>
                  <a:gd name="T33" fmla="*/ 930 h 1643"/>
                  <a:gd name="T34" fmla="*/ 182 w 186"/>
                  <a:gd name="T35" fmla="*/ 785 h 1643"/>
                  <a:gd name="T36" fmla="*/ 182 w 186"/>
                  <a:gd name="T37" fmla="*/ 655 h 1643"/>
                  <a:gd name="T38" fmla="*/ 182 w 186"/>
                  <a:gd name="T39" fmla="*/ 538 h 1643"/>
                  <a:gd name="T40" fmla="*/ 183 w 186"/>
                  <a:gd name="T41" fmla="*/ 436 h 1643"/>
                  <a:gd name="T42" fmla="*/ 183 w 186"/>
                  <a:gd name="T43" fmla="*/ 347 h 1643"/>
                  <a:gd name="T44" fmla="*/ 184 w 186"/>
                  <a:gd name="T45" fmla="*/ 272 h 1643"/>
                  <a:gd name="T46" fmla="*/ 185 w 186"/>
                  <a:gd name="T47" fmla="*/ 212 h 1643"/>
                  <a:gd name="T48" fmla="*/ 185 w 186"/>
                  <a:gd name="T49" fmla="*/ 164 h 1643"/>
                  <a:gd name="T50" fmla="*/ 184 w 186"/>
                  <a:gd name="T51" fmla="*/ 123 h 1643"/>
                  <a:gd name="T52" fmla="*/ 180 w 186"/>
                  <a:gd name="T53" fmla="*/ 88 h 1643"/>
                  <a:gd name="T54" fmla="*/ 175 w 186"/>
                  <a:gd name="T55" fmla="*/ 59 h 1643"/>
                  <a:gd name="T56" fmla="*/ 167 w 186"/>
                  <a:gd name="T57" fmla="*/ 36 h 1643"/>
                  <a:gd name="T58" fmla="*/ 158 w 186"/>
                  <a:gd name="T59" fmla="*/ 18 h 1643"/>
                  <a:gd name="T60" fmla="*/ 146 w 186"/>
                  <a:gd name="T61" fmla="*/ 7 h 1643"/>
                  <a:gd name="T62" fmla="*/ 132 w 186"/>
                  <a:gd name="T63" fmla="*/ 1 h 1643"/>
                  <a:gd name="T64" fmla="*/ 117 w 186"/>
                  <a:gd name="T65" fmla="*/ 0 h 1643"/>
                  <a:gd name="T66" fmla="*/ 102 w 186"/>
                  <a:gd name="T67" fmla="*/ 1 h 1643"/>
                  <a:gd name="T68" fmla="*/ 88 w 186"/>
                  <a:gd name="T69" fmla="*/ 4 h 1643"/>
                  <a:gd name="T70" fmla="*/ 75 w 186"/>
                  <a:gd name="T71" fmla="*/ 7 h 1643"/>
                  <a:gd name="T72" fmla="*/ 63 w 186"/>
                  <a:gd name="T73" fmla="*/ 12 h 1643"/>
                  <a:gd name="T74" fmla="*/ 53 w 186"/>
                  <a:gd name="T75" fmla="*/ 18 h 1643"/>
                  <a:gd name="T76" fmla="*/ 43 w 186"/>
                  <a:gd name="T77" fmla="*/ 25 h 1643"/>
                  <a:gd name="T78" fmla="*/ 34 w 186"/>
                  <a:gd name="T79" fmla="*/ 33 h 1643"/>
                  <a:gd name="T80" fmla="*/ 27 w 186"/>
                  <a:gd name="T81" fmla="*/ 42 h 1643"/>
                  <a:gd name="T82" fmla="*/ 20 w 186"/>
                  <a:gd name="T83" fmla="*/ 51 h 1643"/>
                  <a:gd name="T84" fmla="*/ 15 w 186"/>
                  <a:gd name="T85" fmla="*/ 61 h 1643"/>
                  <a:gd name="T86" fmla="*/ 10 w 186"/>
                  <a:gd name="T87" fmla="*/ 70 h 1643"/>
                  <a:gd name="T88" fmla="*/ 6 w 186"/>
                  <a:gd name="T89" fmla="*/ 79 h 1643"/>
                  <a:gd name="T90" fmla="*/ 3 w 186"/>
                  <a:gd name="T91" fmla="*/ 89 h 1643"/>
                  <a:gd name="T92" fmla="*/ 1 w 186"/>
                  <a:gd name="T93" fmla="*/ 98 h 1643"/>
                  <a:gd name="T94" fmla="*/ 0 w 186"/>
                  <a:gd name="T95" fmla="*/ 107 h 1643"/>
                  <a:gd name="T96" fmla="*/ 0 w 186"/>
                  <a:gd name="T97" fmla="*/ 116 h 1643"/>
                  <a:gd name="T98" fmla="*/ 0 w 186"/>
                  <a:gd name="T99" fmla="*/ 125 h 1643"/>
                  <a:gd name="T100" fmla="*/ 0 w 186"/>
                  <a:gd name="T101" fmla="*/ 132 h 1643"/>
                  <a:gd name="T102" fmla="*/ 0 w 186"/>
                  <a:gd name="T103" fmla="*/ 137 h 1643"/>
                  <a:gd name="T104" fmla="*/ 0 w 186"/>
                  <a:gd name="T105" fmla="*/ 142 h 1643"/>
                  <a:gd name="T106" fmla="*/ 0 w 186"/>
                  <a:gd name="T107" fmla="*/ 146 h 1643"/>
                  <a:gd name="T108" fmla="*/ 0 w 186"/>
                  <a:gd name="T109" fmla="*/ 148 h 1643"/>
                  <a:gd name="T110" fmla="*/ 0 w 186"/>
                  <a:gd name="T111" fmla="*/ 149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 h="1643">
                    <a:moveTo>
                      <a:pt x="61" y="1642"/>
                    </a:moveTo>
                    <a:lnTo>
                      <a:pt x="75" y="1642"/>
                    </a:lnTo>
                    <a:lnTo>
                      <a:pt x="89" y="1642"/>
                    </a:lnTo>
                    <a:lnTo>
                      <a:pt x="102" y="1642"/>
                    </a:lnTo>
                    <a:lnTo>
                      <a:pt x="114" y="1642"/>
                    </a:lnTo>
                    <a:lnTo>
                      <a:pt x="124" y="1642"/>
                    </a:lnTo>
                    <a:lnTo>
                      <a:pt x="134" y="1642"/>
                    </a:lnTo>
                    <a:lnTo>
                      <a:pt x="143" y="1642"/>
                    </a:lnTo>
                    <a:lnTo>
                      <a:pt x="151" y="1642"/>
                    </a:lnTo>
                    <a:lnTo>
                      <a:pt x="158" y="1642"/>
                    </a:lnTo>
                    <a:lnTo>
                      <a:pt x="165" y="1642"/>
                    </a:lnTo>
                    <a:lnTo>
                      <a:pt x="170" y="1642"/>
                    </a:lnTo>
                    <a:lnTo>
                      <a:pt x="174" y="1642"/>
                    </a:lnTo>
                    <a:lnTo>
                      <a:pt x="177" y="1642"/>
                    </a:lnTo>
                    <a:lnTo>
                      <a:pt x="180" y="1642"/>
                    </a:lnTo>
                    <a:lnTo>
                      <a:pt x="181" y="1642"/>
                    </a:lnTo>
                    <a:lnTo>
                      <a:pt x="182" y="1642"/>
                    </a:lnTo>
                    <a:lnTo>
                      <a:pt x="182" y="1640"/>
                    </a:lnTo>
                    <a:lnTo>
                      <a:pt x="182" y="1632"/>
                    </a:lnTo>
                    <a:lnTo>
                      <a:pt x="182" y="1620"/>
                    </a:lnTo>
                    <a:lnTo>
                      <a:pt x="182" y="1602"/>
                    </a:lnTo>
                    <a:lnTo>
                      <a:pt x="182" y="1580"/>
                    </a:lnTo>
                    <a:lnTo>
                      <a:pt x="182" y="1553"/>
                    </a:lnTo>
                    <a:lnTo>
                      <a:pt x="182" y="1521"/>
                    </a:lnTo>
                    <a:lnTo>
                      <a:pt x="182" y="1483"/>
                    </a:lnTo>
                    <a:lnTo>
                      <a:pt x="182" y="1441"/>
                    </a:lnTo>
                    <a:lnTo>
                      <a:pt x="182" y="1394"/>
                    </a:lnTo>
                    <a:lnTo>
                      <a:pt x="182" y="1342"/>
                    </a:lnTo>
                    <a:lnTo>
                      <a:pt x="182" y="1285"/>
                    </a:lnTo>
                    <a:lnTo>
                      <a:pt x="182" y="1223"/>
                    </a:lnTo>
                    <a:lnTo>
                      <a:pt x="182" y="1156"/>
                    </a:lnTo>
                    <a:lnTo>
                      <a:pt x="182" y="1084"/>
                    </a:lnTo>
                    <a:lnTo>
                      <a:pt x="182" y="1008"/>
                    </a:lnTo>
                    <a:lnTo>
                      <a:pt x="182" y="930"/>
                    </a:lnTo>
                    <a:lnTo>
                      <a:pt x="182" y="856"/>
                    </a:lnTo>
                    <a:lnTo>
                      <a:pt x="182" y="785"/>
                    </a:lnTo>
                    <a:lnTo>
                      <a:pt x="182" y="718"/>
                    </a:lnTo>
                    <a:lnTo>
                      <a:pt x="182" y="655"/>
                    </a:lnTo>
                    <a:lnTo>
                      <a:pt x="182" y="595"/>
                    </a:lnTo>
                    <a:lnTo>
                      <a:pt x="182" y="538"/>
                    </a:lnTo>
                    <a:lnTo>
                      <a:pt x="182" y="485"/>
                    </a:lnTo>
                    <a:lnTo>
                      <a:pt x="183" y="436"/>
                    </a:lnTo>
                    <a:lnTo>
                      <a:pt x="183" y="390"/>
                    </a:lnTo>
                    <a:lnTo>
                      <a:pt x="183" y="347"/>
                    </a:lnTo>
                    <a:lnTo>
                      <a:pt x="183" y="308"/>
                    </a:lnTo>
                    <a:lnTo>
                      <a:pt x="184" y="272"/>
                    </a:lnTo>
                    <a:lnTo>
                      <a:pt x="184" y="240"/>
                    </a:lnTo>
                    <a:lnTo>
                      <a:pt x="185" y="212"/>
                    </a:lnTo>
                    <a:lnTo>
                      <a:pt x="185" y="187"/>
                    </a:lnTo>
                    <a:lnTo>
                      <a:pt x="185" y="164"/>
                    </a:lnTo>
                    <a:lnTo>
                      <a:pt x="185" y="143"/>
                    </a:lnTo>
                    <a:lnTo>
                      <a:pt x="184" y="123"/>
                    </a:lnTo>
                    <a:lnTo>
                      <a:pt x="182" y="105"/>
                    </a:lnTo>
                    <a:lnTo>
                      <a:pt x="180" y="88"/>
                    </a:lnTo>
                    <a:lnTo>
                      <a:pt x="178" y="73"/>
                    </a:lnTo>
                    <a:lnTo>
                      <a:pt x="175" y="59"/>
                    </a:lnTo>
                    <a:lnTo>
                      <a:pt x="172" y="47"/>
                    </a:lnTo>
                    <a:lnTo>
                      <a:pt x="167" y="36"/>
                    </a:lnTo>
                    <a:lnTo>
                      <a:pt x="163" y="26"/>
                    </a:lnTo>
                    <a:lnTo>
                      <a:pt x="158" y="18"/>
                    </a:lnTo>
                    <a:lnTo>
                      <a:pt x="152" y="12"/>
                    </a:lnTo>
                    <a:lnTo>
                      <a:pt x="146" y="7"/>
                    </a:lnTo>
                    <a:lnTo>
                      <a:pt x="139" y="3"/>
                    </a:lnTo>
                    <a:lnTo>
                      <a:pt x="132" y="1"/>
                    </a:lnTo>
                    <a:lnTo>
                      <a:pt x="125" y="0"/>
                    </a:lnTo>
                    <a:lnTo>
                      <a:pt x="117" y="0"/>
                    </a:lnTo>
                    <a:lnTo>
                      <a:pt x="109" y="1"/>
                    </a:lnTo>
                    <a:lnTo>
                      <a:pt x="102" y="1"/>
                    </a:lnTo>
                    <a:lnTo>
                      <a:pt x="95" y="2"/>
                    </a:lnTo>
                    <a:lnTo>
                      <a:pt x="88" y="4"/>
                    </a:lnTo>
                    <a:lnTo>
                      <a:pt x="81" y="5"/>
                    </a:lnTo>
                    <a:lnTo>
                      <a:pt x="75" y="7"/>
                    </a:lnTo>
                    <a:lnTo>
                      <a:pt x="69" y="9"/>
                    </a:lnTo>
                    <a:lnTo>
                      <a:pt x="63" y="12"/>
                    </a:lnTo>
                    <a:lnTo>
                      <a:pt x="58" y="15"/>
                    </a:lnTo>
                    <a:lnTo>
                      <a:pt x="53" y="18"/>
                    </a:lnTo>
                    <a:lnTo>
                      <a:pt x="48" y="21"/>
                    </a:lnTo>
                    <a:lnTo>
                      <a:pt x="43" y="25"/>
                    </a:lnTo>
                    <a:lnTo>
                      <a:pt x="39" y="29"/>
                    </a:lnTo>
                    <a:lnTo>
                      <a:pt x="34" y="33"/>
                    </a:lnTo>
                    <a:lnTo>
                      <a:pt x="31" y="37"/>
                    </a:lnTo>
                    <a:lnTo>
                      <a:pt x="27" y="42"/>
                    </a:lnTo>
                    <a:lnTo>
                      <a:pt x="23" y="47"/>
                    </a:lnTo>
                    <a:lnTo>
                      <a:pt x="20" y="51"/>
                    </a:lnTo>
                    <a:lnTo>
                      <a:pt x="17" y="56"/>
                    </a:lnTo>
                    <a:lnTo>
                      <a:pt x="15" y="61"/>
                    </a:lnTo>
                    <a:lnTo>
                      <a:pt x="12" y="65"/>
                    </a:lnTo>
                    <a:lnTo>
                      <a:pt x="10" y="70"/>
                    </a:lnTo>
                    <a:lnTo>
                      <a:pt x="8" y="75"/>
                    </a:lnTo>
                    <a:lnTo>
                      <a:pt x="6" y="79"/>
                    </a:lnTo>
                    <a:lnTo>
                      <a:pt x="5" y="84"/>
                    </a:lnTo>
                    <a:lnTo>
                      <a:pt x="3" y="89"/>
                    </a:lnTo>
                    <a:lnTo>
                      <a:pt x="2" y="93"/>
                    </a:lnTo>
                    <a:lnTo>
                      <a:pt x="1" y="98"/>
                    </a:lnTo>
                    <a:lnTo>
                      <a:pt x="1" y="103"/>
                    </a:lnTo>
                    <a:lnTo>
                      <a:pt x="0" y="107"/>
                    </a:lnTo>
                    <a:lnTo>
                      <a:pt x="0" y="112"/>
                    </a:lnTo>
                    <a:lnTo>
                      <a:pt x="0" y="116"/>
                    </a:lnTo>
                    <a:lnTo>
                      <a:pt x="0" y="121"/>
                    </a:lnTo>
                    <a:lnTo>
                      <a:pt x="0" y="125"/>
                    </a:lnTo>
                    <a:lnTo>
                      <a:pt x="0" y="128"/>
                    </a:lnTo>
                    <a:lnTo>
                      <a:pt x="0" y="132"/>
                    </a:lnTo>
                    <a:lnTo>
                      <a:pt x="0" y="135"/>
                    </a:lnTo>
                    <a:lnTo>
                      <a:pt x="0" y="137"/>
                    </a:lnTo>
                    <a:lnTo>
                      <a:pt x="0" y="140"/>
                    </a:lnTo>
                    <a:lnTo>
                      <a:pt x="0" y="142"/>
                    </a:lnTo>
                    <a:lnTo>
                      <a:pt x="0" y="144"/>
                    </a:lnTo>
                    <a:lnTo>
                      <a:pt x="0" y="146"/>
                    </a:lnTo>
                    <a:lnTo>
                      <a:pt x="0" y="147"/>
                    </a:lnTo>
                    <a:lnTo>
                      <a:pt x="0" y="148"/>
                    </a:lnTo>
                    <a:lnTo>
                      <a:pt x="0" y="149"/>
                    </a:lnTo>
                  </a:path>
                </a:pathLst>
              </a:custGeom>
              <a:solidFill>
                <a:srgbClr val="EEEEEE"/>
              </a:solidFill>
              <a:ln w="0" cap="flat">
                <a:solidFill>
                  <a:srgbClr val="777777"/>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12" name="AutoShape 53"/>
              <p:cNvSpPr>
                <a:spLocks noChangeArrowheads="1"/>
              </p:cNvSpPr>
              <p:nvPr/>
            </p:nvSpPr>
            <p:spPr bwMode="auto">
              <a:xfrm>
                <a:off x="3334" y="1032"/>
                <a:ext cx="2184" cy="2426"/>
              </a:xfrm>
              <a:prstGeom prst="roundRect">
                <a:avLst>
                  <a:gd name="adj" fmla="val 8333"/>
                </a:avLst>
              </a:prstGeom>
              <a:solidFill>
                <a:srgbClr val="0066FF"/>
              </a:solidFill>
              <a:ln w="635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13" name="Rectangle 54"/>
              <p:cNvSpPr>
                <a:spLocks noChangeArrowheads="1"/>
              </p:cNvSpPr>
              <p:nvPr/>
            </p:nvSpPr>
            <p:spPr bwMode="auto">
              <a:xfrm>
                <a:off x="3469" y="1155"/>
                <a:ext cx="1941" cy="2224"/>
              </a:xfrm>
              <a:prstGeom prst="rect">
                <a:avLst/>
              </a:prstGeom>
              <a:solidFill>
                <a:srgbClr val="FFFFFF"/>
              </a:solidFill>
              <a:ln w="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14" name="Freeform 55"/>
              <p:cNvSpPr>
                <a:spLocks/>
              </p:cNvSpPr>
              <p:nvPr/>
            </p:nvSpPr>
            <p:spPr bwMode="auto">
              <a:xfrm>
                <a:off x="3442" y="981"/>
                <a:ext cx="2077" cy="153"/>
              </a:xfrm>
              <a:custGeom>
                <a:avLst/>
                <a:gdLst>
                  <a:gd name="T0" fmla="*/ 1 w 1233"/>
                  <a:gd name="T1" fmla="*/ 107 h 109"/>
                  <a:gd name="T2" fmla="*/ 4 w 1233"/>
                  <a:gd name="T3" fmla="*/ 103 h 109"/>
                  <a:gd name="T4" fmla="*/ 10 w 1233"/>
                  <a:gd name="T5" fmla="*/ 95 h 109"/>
                  <a:gd name="T6" fmla="*/ 19 w 1233"/>
                  <a:gd name="T7" fmla="*/ 82 h 109"/>
                  <a:gd name="T8" fmla="*/ 31 w 1233"/>
                  <a:gd name="T9" fmla="*/ 67 h 109"/>
                  <a:gd name="T10" fmla="*/ 45 w 1233"/>
                  <a:gd name="T11" fmla="*/ 47 h 109"/>
                  <a:gd name="T12" fmla="*/ 62 w 1233"/>
                  <a:gd name="T13" fmla="*/ 30 h 109"/>
                  <a:gd name="T14" fmla="*/ 81 w 1233"/>
                  <a:gd name="T15" fmla="*/ 17 h 109"/>
                  <a:gd name="T16" fmla="*/ 101 w 1233"/>
                  <a:gd name="T17" fmla="*/ 8 h 109"/>
                  <a:gd name="T18" fmla="*/ 124 w 1233"/>
                  <a:gd name="T19" fmla="*/ 2 h 109"/>
                  <a:gd name="T20" fmla="*/ 148 w 1233"/>
                  <a:gd name="T21" fmla="*/ 0 h 109"/>
                  <a:gd name="T22" fmla="*/ 189 w 1233"/>
                  <a:gd name="T23" fmla="*/ 0 h 109"/>
                  <a:gd name="T24" fmla="*/ 261 w 1233"/>
                  <a:gd name="T25" fmla="*/ 0 h 109"/>
                  <a:gd name="T26" fmla="*/ 364 w 1233"/>
                  <a:gd name="T27" fmla="*/ 0 h 109"/>
                  <a:gd name="T28" fmla="*/ 498 w 1233"/>
                  <a:gd name="T29" fmla="*/ 0 h 109"/>
                  <a:gd name="T30" fmla="*/ 663 w 1233"/>
                  <a:gd name="T31" fmla="*/ 0 h 109"/>
                  <a:gd name="T32" fmla="*/ 843 w 1233"/>
                  <a:gd name="T33" fmla="*/ 0 h 109"/>
                  <a:gd name="T34" fmla="*/ 992 w 1233"/>
                  <a:gd name="T35" fmla="*/ 0 h 109"/>
                  <a:gd name="T36" fmla="*/ 1105 w 1233"/>
                  <a:gd name="T37" fmla="*/ 0 h 109"/>
                  <a:gd name="T38" fmla="*/ 1183 w 1233"/>
                  <a:gd name="T39" fmla="*/ 0 h 109"/>
                  <a:gd name="T40" fmla="*/ 1224 w 1233"/>
                  <a:gd name="T41" fmla="*/ 0 h 109"/>
                  <a:gd name="T42" fmla="*/ 1232 w 1233"/>
                  <a:gd name="T43" fmla="*/ 0 h 109"/>
                  <a:gd name="T44" fmla="*/ 1230 w 1233"/>
                  <a:gd name="T45" fmla="*/ 1 h 109"/>
                  <a:gd name="T46" fmla="*/ 1225 w 1233"/>
                  <a:gd name="T47" fmla="*/ 3 h 109"/>
                  <a:gd name="T48" fmla="*/ 1218 w 1233"/>
                  <a:gd name="T49" fmla="*/ 7 h 109"/>
                  <a:gd name="T50" fmla="*/ 1209 w 1233"/>
                  <a:gd name="T51" fmla="*/ 12 h 109"/>
                  <a:gd name="T52" fmla="*/ 1196 w 1233"/>
                  <a:gd name="T53" fmla="*/ 18 h 109"/>
                  <a:gd name="T54" fmla="*/ 1184 w 1233"/>
                  <a:gd name="T55" fmla="*/ 25 h 109"/>
                  <a:gd name="T56" fmla="*/ 1174 w 1233"/>
                  <a:gd name="T57" fmla="*/ 34 h 109"/>
                  <a:gd name="T58" fmla="*/ 1166 w 1233"/>
                  <a:gd name="T59" fmla="*/ 44 h 109"/>
                  <a:gd name="T60" fmla="*/ 1160 w 1233"/>
                  <a:gd name="T61" fmla="*/ 55 h 109"/>
                  <a:gd name="T62" fmla="*/ 1157 w 1233"/>
                  <a:gd name="T63" fmla="*/ 68 h 109"/>
                  <a:gd name="T64" fmla="*/ 1155 w 1233"/>
                  <a:gd name="T65" fmla="*/ 80 h 109"/>
                  <a:gd name="T66" fmla="*/ 1154 w 1233"/>
                  <a:gd name="T67" fmla="*/ 91 h 109"/>
                  <a:gd name="T68" fmla="*/ 1153 w 1233"/>
                  <a:gd name="T69" fmla="*/ 99 h 109"/>
                  <a:gd name="T70" fmla="*/ 1153 w 1233"/>
                  <a:gd name="T71" fmla="*/ 104 h 109"/>
                  <a:gd name="T72" fmla="*/ 1152 w 1233"/>
                  <a:gd name="T73" fmla="*/ 107 h 109"/>
                  <a:gd name="T74" fmla="*/ 1148 w 1233"/>
                  <a:gd name="T75" fmla="*/ 108 h 109"/>
                  <a:gd name="T76" fmla="*/ 1080 w 1233"/>
                  <a:gd name="T77" fmla="*/ 108 h 109"/>
                  <a:gd name="T78" fmla="*/ 932 w 1233"/>
                  <a:gd name="T79" fmla="*/ 108 h 109"/>
                  <a:gd name="T80" fmla="*/ 702 w 1233"/>
                  <a:gd name="T81" fmla="*/ 108 h 109"/>
                  <a:gd name="T82" fmla="*/ 392 w 1233"/>
                  <a:gd name="T83" fmla="*/ 108 h 109"/>
                  <a:gd name="T84" fmla="*/ 0 w 1233"/>
                  <a:gd name="T85"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3" h="109">
                    <a:moveTo>
                      <a:pt x="0" y="108"/>
                    </a:moveTo>
                    <a:lnTo>
                      <a:pt x="0" y="108"/>
                    </a:lnTo>
                    <a:lnTo>
                      <a:pt x="1" y="107"/>
                    </a:lnTo>
                    <a:lnTo>
                      <a:pt x="2" y="106"/>
                    </a:lnTo>
                    <a:lnTo>
                      <a:pt x="3" y="105"/>
                    </a:lnTo>
                    <a:lnTo>
                      <a:pt x="4" y="103"/>
                    </a:lnTo>
                    <a:lnTo>
                      <a:pt x="6" y="100"/>
                    </a:lnTo>
                    <a:lnTo>
                      <a:pt x="8" y="98"/>
                    </a:lnTo>
                    <a:lnTo>
                      <a:pt x="10" y="95"/>
                    </a:lnTo>
                    <a:lnTo>
                      <a:pt x="13" y="91"/>
                    </a:lnTo>
                    <a:lnTo>
                      <a:pt x="16" y="87"/>
                    </a:lnTo>
                    <a:lnTo>
                      <a:pt x="19" y="82"/>
                    </a:lnTo>
                    <a:lnTo>
                      <a:pt x="23" y="78"/>
                    </a:lnTo>
                    <a:lnTo>
                      <a:pt x="27" y="72"/>
                    </a:lnTo>
                    <a:lnTo>
                      <a:pt x="31" y="67"/>
                    </a:lnTo>
                    <a:lnTo>
                      <a:pt x="35" y="61"/>
                    </a:lnTo>
                    <a:lnTo>
                      <a:pt x="40" y="54"/>
                    </a:lnTo>
                    <a:lnTo>
                      <a:pt x="45" y="47"/>
                    </a:lnTo>
                    <a:lnTo>
                      <a:pt x="51" y="41"/>
                    </a:lnTo>
                    <a:lnTo>
                      <a:pt x="56" y="36"/>
                    </a:lnTo>
                    <a:lnTo>
                      <a:pt x="62" y="30"/>
                    </a:lnTo>
                    <a:lnTo>
                      <a:pt x="68" y="26"/>
                    </a:lnTo>
                    <a:lnTo>
                      <a:pt x="74" y="21"/>
                    </a:lnTo>
                    <a:lnTo>
                      <a:pt x="81" y="17"/>
                    </a:lnTo>
                    <a:lnTo>
                      <a:pt x="87" y="14"/>
                    </a:lnTo>
                    <a:lnTo>
                      <a:pt x="94" y="10"/>
                    </a:lnTo>
                    <a:lnTo>
                      <a:pt x="101" y="8"/>
                    </a:lnTo>
                    <a:lnTo>
                      <a:pt x="109" y="5"/>
                    </a:lnTo>
                    <a:lnTo>
                      <a:pt x="116" y="3"/>
                    </a:lnTo>
                    <a:lnTo>
                      <a:pt x="124" y="2"/>
                    </a:lnTo>
                    <a:lnTo>
                      <a:pt x="132" y="1"/>
                    </a:lnTo>
                    <a:lnTo>
                      <a:pt x="140" y="0"/>
                    </a:lnTo>
                    <a:lnTo>
                      <a:pt x="148" y="0"/>
                    </a:lnTo>
                    <a:lnTo>
                      <a:pt x="159" y="0"/>
                    </a:lnTo>
                    <a:lnTo>
                      <a:pt x="172" y="0"/>
                    </a:lnTo>
                    <a:lnTo>
                      <a:pt x="189" y="0"/>
                    </a:lnTo>
                    <a:lnTo>
                      <a:pt x="210" y="0"/>
                    </a:lnTo>
                    <a:lnTo>
                      <a:pt x="234" y="0"/>
                    </a:lnTo>
                    <a:lnTo>
                      <a:pt x="261" y="0"/>
                    </a:lnTo>
                    <a:lnTo>
                      <a:pt x="292" y="0"/>
                    </a:lnTo>
                    <a:lnTo>
                      <a:pt x="326" y="0"/>
                    </a:lnTo>
                    <a:lnTo>
                      <a:pt x="364" y="0"/>
                    </a:lnTo>
                    <a:lnTo>
                      <a:pt x="405" y="0"/>
                    </a:lnTo>
                    <a:lnTo>
                      <a:pt x="450" y="0"/>
                    </a:lnTo>
                    <a:lnTo>
                      <a:pt x="498" y="0"/>
                    </a:lnTo>
                    <a:lnTo>
                      <a:pt x="549" y="0"/>
                    </a:lnTo>
                    <a:lnTo>
                      <a:pt x="604" y="0"/>
                    </a:lnTo>
                    <a:lnTo>
                      <a:pt x="663" y="0"/>
                    </a:lnTo>
                    <a:lnTo>
                      <a:pt x="724" y="0"/>
                    </a:lnTo>
                    <a:lnTo>
                      <a:pt x="786" y="0"/>
                    </a:lnTo>
                    <a:lnTo>
                      <a:pt x="843" y="0"/>
                    </a:lnTo>
                    <a:lnTo>
                      <a:pt x="897" y="0"/>
                    </a:lnTo>
                    <a:lnTo>
                      <a:pt x="947" y="0"/>
                    </a:lnTo>
                    <a:lnTo>
                      <a:pt x="992" y="0"/>
                    </a:lnTo>
                    <a:lnTo>
                      <a:pt x="1034" y="0"/>
                    </a:lnTo>
                    <a:lnTo>
                      <a:pt x="1072" y="0"/>
                    </a:lnTo>
                    <a:lnTo>
                      <a:pt x="1105" y="0"/>
                    </a:lnTo>
                    <a:lnTo>
                      <a:pt x="1135" y="0"/>
                    </a:lnTo>
                    <a:lnTo>
                      <a:pt x="1161" y="0"/>
                    </a:lnTo>
                    <a:lnTo>
                      <a:pt x="1183" y="0"/>
                    </a:lnTo>
                    <a:lnTo>
                      <a:pt x="1201" y="0"/>
                    </a:lnTo>
                    <a:lnTo>
                      <a:pt x="1214" y="0"/>
                    </a:lnTo>
                    <a:lnTo>
                      <a:pt x="1224" y="0"/>
                    </a:lnTo>
                    <a:lnTo>
                      <a:pt x="1230" y="0"/>
                    </a:lnTo>
                    <a:lnTo>
                      <a:pt x="1232" y="0"/>
                    </a:lnTo>
                    <a:lnTo>
                      <a:pt x="1231" y="1"/>
                    </a:lnTo>
                    <a:lnTo>
                      <a:pt x="1230" y="1"/>
                    </a:lnTo>
                    <a:lnTo>
                      <a:pt x="1229" y="2"/>
                    </a:lnTo>
                    <a:lnTo>
                      <a:pt x="1227" y="3"/>
                    </a:lnTo>
                    <a:lnTo>
                      <a:pt x="1225" y="3"/>
                    </a:lnTo>
                    <a:lnTo>
                      <a:pt x="1223" y="5"/>
                    </a:lnTo>
                    <a:lnTo>
                      <a:pt x="1221" y="6"/>
                    </a:lnTo>
                    <a:lnTo>
                      <a:pt x="1218" y="7"/>
                    </a:lnTo>
                    <a:lnTo>
                      <a:pt x="1215" y="9"/>
                    </a:lnTo>
                    <a:lnTo>
                      <a:pt x="1212" y="10"/>
                    </a:lnTo>
                    <a:lnTo>
                      <a:pt x="1209" y="12"/>
                    </a:lnTo>
                    <a:lnTo>
                      <a:pt x="1205" y="14"/>
                    </a:lnTo>
                    <a:lnTo>
                      <a:pt x="1201" y="16"/>
                    </a:lnTo>
                    <a:lnTo>
                      <a:pt x="1196" y="18"/>
                    </a:lnTo>
                    <a:lnTo>
                      <a:pt x="1192" y="20"/>
                    </a:lnTo>
                    <a:lnTo>
                      <a:pt x="1188" y="23"/>
                    </a:lnTo>
                    <a:lnTo>
                      <a:pt x="1184" y="25"/>
                    </a:lnTo>
                    <a:lnTo>
                      <a:pt x="1180" y="28"/>
                    </a:lnTo>
                    <a:lnTo>
                      <a:pt x="1177" y="31"/>
                    </a:lnTo>
                    <a:lnTo>
                      <a:pt x="1174" y="34"/>
                    </a:lnTo>
                    <a:lnTo>
                      <a:pt x="1171" y="37"/>
                    </a:lnTo>
                    <a:lnTo>
                      <a:pt x="1168" y="41"/>
                    </a:lnTo>
                    <a:lnTo>
                      <a:pt x="1166" y="44"/>
                    </a:lnTo>
                    <a:lnTo>
                      <a:pt x="1164" y="48"/>
                    </a:lnTo>
                    <a:lnTo>
                      <a:pt x="1162" y="51"/>
                    </a:lnTo>
                    <a:lnTo>
                      <a:pt x="1160" y="55"/>
                    </a:lnTo>
                    <a:lnTo>
                      <a:pt x="1159" y="59"/>
                    </a:lnTo>
                    <a:lnTo>
                      <a:pt x="1158" y="63"/>
                    </a:lnTo>
                    <a:lnTo>
                      <a:pt x="1157" y="68"/>
                    </a:lnTo>
                    <a:lnTo>
                      <a:pt x="1156" y="72"/>
                    </a:lnTo>
                    <a:lnTo>
                      <a:pt x="1156" y="76"/>
                    </a:lnTo>
                    <a:lnTo>
                      <a:pt x="1155" y="80"/>
                    </a:lnTo>
                    <a:lnTo>
                      <a:pt x="1155" y="84"/>
                    </a:lnTo>
                    <a:lnTo>
                      <a:pt x="1155" y="88"/>
                    </a:lnTo>
                    <a:lnTo>
                      <a:pt x="1154" y="91"/>
                    </a:lnTo>
                    <a:lnTo>
                      <a:pt x="1154" y="94"/>
                    </a:lnTo>
                    <a:lnTo>
                      <a:pt x="1154" y="97"/>
                    </a:lnTo>
                    <a:lnTo>
                      <a:pt x="1153" y="99"/>
                    </a:lnTo>
                    <a:lnTo>
                      <a:pt x="1153" y="101"/>
                    </a:lnTo>
                    <a:lnTo>
                      <a:pt x="1153" y="103"/>
                    </a:lnTo>
                    <a:lnTo>
                      <a:pt x="1153" y="104"/>
                    </a:lnTo>
                    <a:lnTo>
                      <a:pt x="1153" y="106"/>
                    </a:lnTo>
                    <a:lnTo>
                      <a:pt x="1152" y="107"/>
                    </a:lnTo>
                    <a:lnTo>
                      <a:pt x="1152" y="108"/>
                    </a:lnTo>
                    <a:lnTo>
                      <a:pt x="1148" y="108"/>
                    </a:lnTo>
                    <a:lnTo>
                      <a:pt x="1134" y="108"/>
                    </a:lnTo>
                    <a:lnTo>
                      <a:pt x="1112" y="108"/>
                    </a:lnTo>
                    <a:lnTo>
                      <a:pt x="1080" y="108"/>
                    </a:lnTo>
                    <a:lnTo>
                      <a:pt x="1040" y="108"/>
                    </a:lnTo>
                    <a:lnTo>
                      <a:pt x="990" y="108"/>
                    </a:lnTo>
                    <a:lnTo>
                      <a:pt x="932" y="108"/>
                    </a:lnTo>
                    <a:lnTo>
                      <a:pt x="864" y="108"/>
                    </a:lnTo>
                    <a:lnTo>
                      <a:pt x="788" y="108"/>
                    </a:lnTo>
                    <a:lnTo>
                      <a:pt x="702" y="108"/>
                    </a:lnTo>
                    <a:lnTo>
                      <a:pt x="608" y="108"/>
                    </a:lnTo>
                    <a:lnTo>
                      <a:pt x="504" y="108"/>
                    </a:lnTo>
                    <a:lnTo>
                      <a:pt x="392" y="108"/>
                    </a:lnTo>
                    <a:lnTo>
                      <a:pt x="270" y="108"/>
                    </a:lnTo>
                    <a:lnTo>
                      <a:pt x="140" y="108"/>
                    </a:lnTo>
                    <a:lnTo>
                      <a:pt x="0" y="108"/>
                    </a:lnTo>
                    <a:close/>
                  </a:path>
                </a:pathLst>
              </a:custGeom>
              <a:solidFill>
                <a:srgbClr val="EEEEEE"/>
              </a:solidFill>
              <a:ln w="0" cap="flat">
                <a:solidFill>
                  <a:srgbClr val="666666"/>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15" name="Rectangle 56"/>
              <p:cNvSpPr>
                <a:spLocks noChangeArrowheads="1"/>
              </p:cNvSpPr>
              <p:nvPr/>
            </p:nvSpPr>
            <p:spPr bwMode="auto">
              <a:xfrm>
                <a:off x="3442" y="1133"/>
                <a:ext cx="1941" cy="2224"/>
              </a:xfrm>
              <a:prstGeom prst="rect">
                <a:avLst/>
              </a:prstGeom>
              <a:solidFill>
                <a:srgbClr val="FFFFFF"/>
              </a:solidFill>
              <a:ln w="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grpSp>
        <p:sp>
          <p:nvSpPr>
            <p:cNvPr id="116" name="AutoShape 3"/>
            <p:cNvSpPr>
              <a:spLocks noChangeArrowheads="1"/>
            </p:cNvSpPr>
            <p:nvPr/>
          </p:nvSpPr>
          <p:spPr bwMode="gray">
            <a:xfrm>
              <a:off x="1763713" y="3139901"/>
              <a:ext cx="5843587" cy="477838"/>
            </a:xfrm>
            <a:prstGeom prst="roundRect">
              <a:avLst>
                <a:gd name="adj" fmla="val 49106"/>
              </a:avLst>
            </a:prstGeom>
            <a:gradFill rotWithShape="1">
              <a:gsLst>
                <a:gs pos="0">
                  <a:srgbClr val="CC6600"/>
                </a:gs>
                <a:gs pos="50000">
                  <a:srgbClr val="FFCC00"/>
                </a:gs>
                <a:gs pos="100000">
                  <a:srgbClr val="CC6600"/>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square" anchor="ctr"/>
            <a:lstStyle/>
            <a:p>
              <a:r>
                <a:rPr kumimoji="0" lang="en-US" altLang="zh-CN" sz="1200" b="1" dirty="0">
                  <a:solidFill>
                    <a:srgbClr val="000000"/>
                  </a:solidFill>
                </a:rPr>
                <a:t>1. Decreasing volume of the users’ complaints  </a:t>
              </a:r>
            </a:p>
          </p:txBody>
        </p:sp>
        <p:sp>
          <p:nvSpPr>
            <p:cNvPr id="117" name="AutoShape 4"/>
            <p:cNvSpPr>
              <a:spLocks noChangeArrowheads="1"/>
            </p:cNvSpPr>
            <p:nvPr/>
          </p:nvSpPr>
          <p:spPr bwMode="gray">
            <a:xfrm>
              <a:off x="1752600" y="3768551"/>
              <a:ext cx="5843588" cy="477838"/>
            </a:xfrm>
            <a:prstGeom prst="roundRect">
              <a:avLst>
                <a:gd name="adj" fmla="val 49106"/>
              </a:avLst>
            </a:prstGeom>
            <a:gradFill rotWithShape="1">
              <a:gsLst>
                <a:gs pos="0">
                  <a:srgbClr val="0066FF"/>
                </a:gs>
                <a:gs pos="50000">
                  <a:srgbClr val="CCFF33"/>
                </a:gs>
                <a:gs pos="100000">
                  <a:srgbClr val="0066FF"/>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square" anchor="ctr"/>
            <a:lstStyle/>
            <a:p>
              <a:r>
                <a:rPr kumimoji="0" lang="en-US" altLang="zh-CN" sz="1200" b="1" dirty="0">
                  <a:solidFill>
                    <a:srgbClr val="000000"/>
                  </a:solidFill>
                </a:rPr>
                <a:t>2. Increasing the profits by charging the filtering service </a:t>
              </a:r>
            </a:p>
          </p:txBody>
        </p:sp>
        <p:sp>
          <p:nvSpPr>
            <p:cNvPr id="118" name="AutoShape 5"/>
            <p:cNvSpPr>
              <a:spLocks noChangeArrowheads="1"/>
            </p:cNvSpPr>
            <p:nvPr/>
          </p:nvSpPr>
          <p:spPr bwMode="gray">
            <a:xfrm>
              <a:off x="1752600" y="4390851"/>
              <a:ext cx="5843588" cy="477838"/>
            </a:xfrm>
            <a:prstGeom prst="roundRect">
              <a:avLst>
                <a:gd name="adj" fmla="val 49106"/>
              </a:avLst>
            </a:prstGeom>
            <a:gradFill rotWithShape="1">
              <a:gsLst>
                <a:gs pos="0">
                  <a:schemeClr val="accent2"/>
                </a:gs>
                <a:gs pos="50000">
                  <a:srgbClr val="6699FF"/>
                </a:gs>
                <a:gs pos="100000">
                  <a:schemeClr val="accent2"/>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kumimoji="0" lang="en-US" altLang="zh-CN" sz="1200" b="1" dirty="0">
                  <a:solidFill>
                    <a:srgbClr val="000000"/>
                  </a:solidFill>
                </a:rPr>
                <a:t>3. Accelerating the development of messaging </a:t>
              </a:r>
              <a:r>
                <a:rPr kumimoji="0" lang="en-US" altLang="zh-CN" sz="1200" b="1" dirty="0" smtClean="0">
                  <a:solidFill>
                    <a:srgbClr val="000000"/>
                  </a:solidFill>
                </a:rPr>
                <a:t>service</a:t>
              </a:r>
              <a:endParaRPr kumimoji="0" lang="en-US" altLang="zh-CN" sz="2400" dirty="0">
                <a:solidFill>
                  <a:srgbClr val="000000"/>
                </a:solidFill>
              </a:endParaRPr>
            </a:p>
          </p:txBody>
        </p:sp>
        <p:sp>
          <p:nvSpPr>
            <p:cNvPr id="119" name="AutoShape 6"/>
            <p:cNvSpPr>
              <a:spLocks noChangeArrowheads="1"/>
            </p:cNvSpPr>
            <p:nvPr/>
          </p:nvSpPr>
          <p:spPr bwMode="gray">
            <a:xfrm>
              <a:off x="1752600" y="4982989"/>
              <a:ext cx="5843588" cy="477837"/>
            </a:xfrm>
            <a:prstGeom prst="roundRect">
              <a:avLst>
                <a:gd name="adj" fmla="val 49106"/>
              </a:avLst>
            </a:prstGeom>
            <a:gradFill rotWithShape="1">
              <a:gsLst>
                <a:gs pos="0">
                  <a:srgbClr val="663300"/>
                </a:gs>
                <a:gs pos="50000">
                  <a:srgbClr val="FFCC00"/>
                </a:gs>
                <a:gs pos="100000">
                  <a:srgbClr val="663300"/>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kumimoji="0" lang="en-US" altLang="zh-CN" sz="1200" b="1" dirty="0">
                  <a:solidFill>
                    <a:srgbClr val="000000"/>
                  </a:solidFill>
                </a:rPr>
                <a:t>4. Satisfying administration</a:t>
              </a:r>
              <a:r>
                <a:rPr kumimoji="0" lang="en-US" altLang="zh-CN" sz="2400" dirty="0">
                  <a:solidFill>
                    <a:srgbClr val="000000"/>
                  </a:solidFill>
                </a:rPr>
                <a:t> </a:t>
              </a:r>
            </a:p>
          </p:txBody>
        </p:sp>
        <p:sp>
          <p:nvSpPr>
            <p:cNvPr id="120" name="AutoShape 6"/>
            <p:cNvSpPr>
              <a:spLocks noChangeArrowheads="1"/>
            </p:cNvSpPr>
            <p:nvPr/>
          </p:nvSpPr>
          <p:spPr bwMode="gray">
            <a:xfrm>
              <a:off x="1763713" y="2492201"/>
              <a:ext cx="2808287" cy="503238"/>
            </a:xfrm>
            <a:prstGeom prst="roundRect">
              <a:avLst>
                <a:gd name="adj" fmla="val 50000"/>
              </a:avLst>
            </a:prstGeom>
            <a:solidFill>
              <a:srgbClr val="000080"/>
            </a:soli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r>
                <a:rPr kumimoji="0" lang="en-US" altLang="zh-CN" sz="1800" b="1" dirty="0">
                  <a:solidFill>
                    <a:schemeClr val="bg1"/>
                  </a:solidFill>
                </a:rPr>
                <a:t>Service Providers</a:t>
              </a:r>
            </a:p>
          </p:txBody>
        </p:sp>
        <p:sp>
          <p:nvSpPr>
            <p:cNvPr id="121" name="AutoShape 6"/>
            <p:cNvSpPr>
              <a:spLocks noChangeArrowheads="1"/>
            </p:cNvSpPr>
            <p:nvPr/>
          </p:nvSpPr>
          <p:spPr bwMode="gray">
            <a:xfrm>
              <a:off x="4787900" y="2492201"/>
              <a:ext cx="2808288" cy="503238"/>
            </a:xfrm>
            <a:prstGeom prst="roundRect">
              <a:avLst>
                <a:gd name="adj" fmla="val 50000"/>
              </a:avLst>
            </a:prstGeom>
            <a:solidFill>
              <a:srgbClr val="000080"/>
            </a:soli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r>
                <a:rPr kumimoji="0" lang="en-US" altLang="zh-CN" sz="1800" b="1" dirty="0">
                  <a:solidFill>
                    <a:schemeClr val="bg1"/>
                  </a:solidFill>
                </a:rPr>
                <a:t>Manufactories</a:t>
              </a:r>
            </a:p>
          </p:txBody>
        </p:sp>
      </p:grpSp>
    </p:spTree>
    <p:extLst>
      <p:ext uri="{BB962C8B-B14F-4D97-AF65-F5344CB8AC3E}">
        <p14:creationId xmlns:p14="http://schemas.microsoft.com/office/powerpoint/2010/main" xmlns="" val="1075480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 Future works</a:t>
            </a:r>
            <a:endParaRPr lang="zh-CN" altLang="en-US"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52</a:t>
            </a:fld>
            <a:endParaRPr lang="en-US" altLang="zh-CN"/>
          </a:p>
        </p:txBody>
      </p:sp>
      <p:sp>
        <p:nvSpPr>
          <p:cNvPr id="21" name="AutoShape 2"/>
          <p:cNvSpPr>
            <a:spLocks noChangeArrowheads="1"/>
          </p:cNvSpPr>
          <p:nvPr/>
        </p:nvSpPr>
        <p:spPr bwMode="gray">
          <a:xfrm>
            <a:off x="914400" y="1135777"/>
            <a:ext cx="7239000" cy="2971800"/>
          </a:xfrm>
          <a:prstGeom prst="roundRect">
            <a:avLst>
              <a:gd name="adj" fmla="val 11921"/>
            </a:avLst>
          </a:prstGeom>
          <a:gradFill rotWithShape="1">
            <a:gsLst>
              <a:gs pos="0">
                <a:srgbClr val="4AB1E4"/>
              </a:gs>
              <a:gs pos="100000">
                <a:srgbClr val="4AB1E4">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2" name="Text Box 5"/>
          <p:cNvSpPr txBox="1">
            <a:spLocks noChangeArrowheads="1"/>
          </p:cNvSpPr>
          <p:nvPr/>
        </p:nvSpPr>
        <p:spPr bwMode="gray">
          <a:xfrm>
            <a:off x="1143000" y="1364377"/>
            <a:ext cx="6705600" cy="303213"/>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smtClean="0">
                <a:ln>
                  <a:noFill/>
                </a:ln>
                <a:solidFill>
                  <a:srgbClr val="4AB1E4"/>
                </a:solidFill>
                <a:effectLst/>
                <a:uLnTx/>
                <a:uFillTx/>
                <a:ea typeface="宋体" pitchFamily="2" charset="-122"/>
              </a:rPr>
              <a:t>Technical strategies</a:t>
            </a:r>
          </a:p>
        </p:txBody>
      </p:sp>
      <p:sp>
        <p:nvSpPr>
          <p:cNvPr id="23" name="Text Box 6"/>
          <p:cNvSpPr txBox="1">
            <a:spLocks noChangeArrowheads="1"/>
          </p:cNvSpPr>
          <p:nvPr/>
        </p:nvSpPr>
        <p:spPr bwMode="gray">
          <a:xfrm>
            <a:off x="1143000" y="1897777"/>
            <a:ext cx="1219200" cy="190500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E-mail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1" i="0" u="none" strike="noStrike" kern="0" cap="none" spc="0" normalizeH="0" baseline="0" noProof="0" dirty="0" smtClean="0">
              <a:ln>
                <a:noFill/>
              </a:ln>
              <a:solidFill>
                <a:srgbClr val="4AB1E4"/>
              </a:solidFill>
              <a:effectLst/>
              <a:uLnTx/>
              <a:uFillTx/>
              <a:ea typeface="宋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technologies</a:t>
            </a:r>
          </a:p>
        </p:txBody>
      </p:sp>
      <p:sp>
        <p:nvSpPr>
          <p:cNvPr id="24" name="Line 8"/>
          <p:cNvSpPr>
            <a:spLocks noChangeShapeType="1"/>
          </p:cNvSpPr>
          <p:nvPr/>
        </p:nvSpPr>
        <p:spPr bwMode="gray">
          <a:xfrm>
            <a:off x="1752600" y="1669177"/>
            <a:ext cx="0" cy="22860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Line 13"/>
          <p:cNvSpPr>
            <a:spLocks noChangeShapeType="1"/>
          </p:cNvSpPr>
          <p:nvPr/>
        </p:nvSpPr>
        <p:spPr bwMode="gray">
          <a:xfrm>
            <a:off x="4953000" y="2448640"/>
            <a:ext cx="0" cy="15240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6" name="Text Box 14"/>
          <p:cNvSpPr txBox="1">
            <a:spLocks noChangeArrowheads="1"/>
          </p:cNvSpPr>
          <p:nvPr/>
        </p:nvSpPr>
        <p:spPr bwMode="gray">
          <a:xfrm>
            <a:off x="914400" y="4440594"/>
            <a:ext cx="7239000" cy="1015663"/>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Functions and interfaces for countering email spam sent by botnet (X.ics)</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Interactive gateway system for countering spam (X.1245)</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Technical means for countering VoIP spam (X.tcs-2)</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FF0000"/>
                </a:solidFill>
                <a:effectLst/>
                <a:uLnTx/>
                <a:uFillTx/>
                <a:ea typeface="宋体" pitchFamily="2" charset="-122"/>
              </a:rPr>
              <a:t>Personal information protection </a:t>
            </a:r>
          </a:p>
          <a:p>
            <a:pPr marL="0" marR="0" lvl="1" indent="0" defTabSz="914400" eaLnBrk="1" fontAlgn="auto" latinLnBrk="0" hangingPunct="1">
              <a:lnSpc>
                <a:spcPct val="100000"/>
              </a:lnSpc>
              <a:spcBef>
                <a:spcPts val="0"/>
              </a:spcBef>
              <a:spcAft>
                <a:spcPts val="0"/>
              </a:spcAft>
              <a:buClrTx/>
              <a:buSzTx/>
              <a:buFontTx/>
              <a:buNone/>
              <a:tabLst/>
              <a:defRPr/>
            </a:pPr>
            <a:r>
              <a:rPr lang="en-US" altLang="zh-CN" sz="1200" b="1" kern="0" dirty="0" smtClean="0">
                <a:solidFill>
                  <a:srgbClr val="FF0000"/>
                </a:solidFill>
                <a:ea typeface="宋体" pitchFamily="2" charset="-122"/>
              </a:rPr>
              <a:t>Other general technologies</a:t>
            </a:r>
            <a:endParaRPr kumimoji="0" lang="en-US" altLang="zh-CN" sz="1200" b="1" i="0" u="none" strike="noStrike" kern="0" cap="none" spc="0" normalizeH="0" baseline="0" noProof="0" dirty="0" smtClean="0">
              <a:ln>
                <a:noFill/>
              </a:ln>
              <a:solidFill>
                <a:srgbClr val="FF0000"/>
              </a:solidFill>
              <a:effectLst/>
              <a:uLnTx/>
              <a:uFillTx/>
              <a:ea typeface="宋体" pitchFamily="2" charset="-122"/>
            </a:endParaRPr>
          </a:p>
        </p:txBody>
      </p:sp>
      <p:sp>
        <p:nvSpPr>
          <p:cNvPr id="27" name="AutoShape 20"/>
          <p:cNvSpPr>
            <a:spLocks noChangeArrowheads="1"/>
          </p:cNvSpPr>
          <p:nvPr/>
        </p:nvSpPr>
        <p:spPr bwMode="gray">
          <a:xfrm>
            <a:off x="4419600" y="4107577"/>
            <a:ext cx="304800" cy="268560"/>
          </a:xfrm>
          <a:prstGeom prst="upDownArrow">
            <a:avLst>
              <a:gd name="adj1" fmla="val 50000"/>
              <a:gd name="adj2" fmla="val 25000"/>
            </a:avLst>
          </a:prstGeom>
          <a:gradFill rotWithShape="1">
            <a:gsLst>
              <a:gs pos="0">
                <a:srgbClr val="4AB1E4"/>
              </a:gs>
              <a:gs pos="100000">
                <a:srgbClr val="4AB1E4">
                  <a:gamma/>
                  <a:shade val="69804"/>
                  <a:invGamma/>
                </a:srgbClr>
              </a:gs>
            </a:gsLst>
            <a:lin ang="5400000" scaled="1"/>
          </a:gradFill>
          <a:ln w="25400" algn="ctr">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8" name="Text Box 22"/>
          <p:cNvSpPr txBox="1">
            <a:spLocks noChangeArrowheads="1"/>
          </p:cNvSpPr>
          <p:nvPr/>
        </p:nvSpPr>
        <p:spPr bwMode="gray">
          <a:xfrm>
            <a:off x="2514600" y="1897777"/>
            <a:ext cx="1219200" cy="190500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IP-based Multimedia 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1" i="0" u="none" strike="noStrike" kern="0" cap="none" spc="0" normalizeH="0" baseline="0" noProof="0" dirty="0" smtClean="0">
              <a:ln>
                <a:noFill/>
              </a:ln>
              <a:solidFill>
                <a:srgbClr val="4AB1E4"/>
              </a:solidFill>
              <a:effectLst/>
              <a:uLnTx/>
              <a:uFillTx/>
              <a:ea typeface="宋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technologies</a:t>
            </a:r>
          </a:p>
        </p:txBody>
      </p:sp>
      <p:sp>
        <p:nvSpPr>
          <p:cNvPr id="29" name="Text Box 23"/>
          <p:cNvSpPr txBox="1">
            <a:spLocks noChangeArrowheads="1"/>
          </p:cNvSpPr>
          <p:nvPr/>
        </p:nvSpPr>
        <p:spPr bwMode="gray">
          <a:xfrm>
            <a:off x="3886200" y="1897777"/>
            <a:ext cx="1219200" cy="190500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Mobile messaging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1" i="0" u="none" strike="noStrike" kern="0" cap="none" spc="0" normalizeH="0" baseline="0" noProof="0" dirty="0" smtClean="0">
              <a:ln>
                <a:noFill/>
              </a:ln>
              <a:solidFill>
                <a:srgbClr val="4AB1E4"/>
              </a:solidFill>
              <a:effectLst/>
              <a:uLnTx/>
              <a:uFillTx/>
              <a:ea typeface="宋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4AB1E4"/>
                </a:solidFill>
                <a:effectLst/>
                <a:uLnTx/>
                <a:uFillTx/>
                <a:ea typeface="宋体" pitchFamily="2" charset="-122"/>
              </a:rPr>
              <a:t>technologies</a:t>
            </a:r>
          </a:p>
        </p:txBody>
      </p:sp>
      <p:sp>
        <p:nvSpPr>
          <p:cNvPr id="30" name="Text Box 24"/>
          <p:cNvSpPr txBox="1">
            <a:spLocks noChangeArrowheads="1"/>
          </p:cNvSpPr>
          <p:nvPr/>
        </p:nvSpPr>
        <p:spPr bwMode="gray">
          <a:xfrm>
            <a:off x="5257800" y="1897777"/>
            <a:ext cx="1219200" cy="1905000"/>
          </a:xfrm>
          <a:prstGeom prst="rect">
            <a:avLst/>
          </a:prstGeom>
          <a:solidFill>
            <a:srgbClr val="FEFFFF"/>
          </a:solidFill>
          <a:ln w="2857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rIns="90000" anchor="ctr"/>
          <a:lstStyle/>
          <a:p>
            <a:pPr algn="ctr"/>
            <a:r>
              <a:rPr lang="en-US" altLang="zh-CN" sz="1200" b="1" dirty="0">
                <a:solidFill>
                  <a:srgbClr val="FF0000"/>
                </a:solidFill>
                <a:ea typeface="宋体" pitchFamily="2" charset="-122"/>
              </a:rPr>
              <a:t>Web </a:t>
            </a:r>
          </a:p>
          <a:p>
            <a:pPr algn="ctr"/>
            <a:r>
              <a:rPr lang="en-US" altLang="zh-CN" sz="1200" b="1" dirty="0">
                <a:solidFill>
                  <a:srgbClr val="FF0000"/>
                </a:solidFill>
                <a:ea typeface="宋体" pitchFamily="2" charset="-122"/>
              </a:rPr>
              <a:t>Spam</a:t>
            </a:r>
          </a:p>
          <a:p>
            <a:pPr algn="ctr"/>
            <a:endParaRPr lang="en-US" altLang="zh-CN" sz="1200" b="1" dirty="0">
              <a:solidFill>
                <a:srgbClr val="FF0000"/>
              </a:solidFill>
              <a:ea typeface="宋体" pitchFamily="2" charset="-122"/>
            </a:endParaRPr>
          </a:p>
          <a:p>
            <a:pPr algn="ctr"/>
            <a:r>
              <a:rPr lang="en-US" altLang="zh-CN" sz="1200" b="1" dirty="0">
                <a:solidFill>
                  <a:srgbClr val="FF0000"/>
                </a:solidFill>
                <a:ea typeface="宋体" pitchFamily="2" charset="-122"/>
              </a:rPr>
              <a:t>Guideline</a:t>
            </a:r>
          </a:p>
          <a:p>
            <a:pPr algn="ctr"/>
            <a:r>
              <a:rPr lang="en-US" altLang="zh-CN" sz="1200" b="1" dirty="0">
                <a:solidFill>
                  <a:srgbClr val="FF0000"/>
                </a:solidFill>
                <a:ea typeface="宋体" pitchFamily="2" charset="-122"/>
              </a:rPr>
              <a:t>Framework</a:t>
            </a:r>
          </a:p>
          <a:p>
            <a:pPr algn="ctr"/>
            <a:r>
              <a:rPr lang="en-US" altLang="zh-CN" sz="1200" b="1" dirty="0">
                <a:solidFill>
                  <a:srgbClr val="FF0000"/>
                </a:solidFill>
                <a:ea typeface="宋体" pitchFamily="2" charset="-122"/>
              </a:rPr>
              <a:t>technologies</a:t>
            </a:r>
          </a:p>
        </p:txBody>
      </p:sp>
      <p:sp>
        <p:nvSpPr>
          <p:cNvPr id="31" name="Text Box 25"/>
          <p:cNvSpPr txBox="1">
            <a:spLocks noChangeArrowheads="1"/>
          </p:cNvSpPr>
          <p:nvPr/>
        </p:nvSpPr>
        <p:spPr bwMode="gray">
          <a:xfrm>
            <a:off x="6629400" y="1897777"/>
            <a:ext cx="1219200" cy="1905000"/>
          </a:xfrm>
          <a:prstGeom prst="rect">
            <a:avLst/>
          </a:prstGeom>
          <a:solidFill>
            <a:srgbClr val="FEFFFF"/>
          </a:solidFill>
          <a:ln w="2857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rIns="90000" anchor="ctr"/>
          <a:lstStyle/>
          <a:p>
            <a:pPr algn="ctr"/>
            <a:r>
              <a:rPr lang="en-US" altLang="zh-CN" sz="1200" b="1">
                <a:solidFill>
                  <a:srgbClr val="FF0000"/>
                </a:solidFill>
                <a:ea typeface="宋体" pitchFamily="2" charset="-122"/>
              </a:rPr>
              <a:t>Other </a:t>
            </a:r>
          </a:p>
          <a:p>
            <a:pPr algn="ctr"/>
            <a:r>
              <a:rPr lang="en-US" altLang="zh-CN" sz="1200" b="1">
                <a:solidFill>
                  <a:srgbClr val="FF0000"/>
                </a:solidFill>
                <a:ea typeface="宋体" pitchFamily="2" charset="-122"/>
              </a:rPr>
              <a:t>Spam</a:t>
            </a:r>
          </a:p>
          <a:p>
            <a:pPr algn="ctr"/>
            <a:endParaRPr lang="en-US" altLang="zh-CN" sz="1200" b="1">
              <a:solidFill>
                <a:srgbClr val="FF0000"/>
              </a:solidFill>
              <a:ea typeface="宋体" pitchFamily="2" charset="-122"/>
            </a:endParaRPr>
          </a:p>
          <a:p>
            <a:pPr algn="ctr"/>
            <a:r>
              <a:rPr lang="en-US" altLang="zh-CN" sz="1200" b="1">
                <a:solidFill>
                  <a:srgbClr val="FF0000"/>
                </a:solidFill>
                <a:ea typeface="宋体" pitchFamily="2" charset="-122"/>
              </a:rPr>
              <a:t>Guideline</a:t>
            </a:r>
          </a:p>
          <a:p>
            <a:pPr algn="ctr"/>
            <a:r>
              <a:rPr lang="en-US" altLang="zh-CN" sz="1200" b="1">
                <a:solidFill>
                  <a:srgbClr val="FF0000"/>
                </a:solidFill>
                <a:ea typeface="宋体" pitchFamily="2" charset="-122"/>
              </a:rPr>
              <a:t>Framework</a:t>
            </a:r>
          </a:p>
          <a:p>
            <a:pPr algn="ctr"/>
            <a:r>
              <a:rPr lang="en-US" altLang="zh-CN" sz="1200" b="1">
                <a:solidFill>
                  <a:srgbClr val="FF0000"/>
                </a:solidFill>
                <a:ea typeface="宋体" pitchFamily="2" charset="-122"/>
              </a:rPr>
              <a:t>technologies</a:t>
            </a:r>
          </a:p>
        </p:txBody>
      </p:sp>
      <p:sp>
        <p:nvSpPr>
          <p:cNvPr id="32" name="Line 27"/>
          <p:cNvSpPr>
            <a:spLocks noChangeShapeType="1"/>
          </p:cNvSpPr>
          <p:nvPr/>
        </p:nvSpPr>
        <p:spPr bwMode="gray">
          <a:xfrm>
            <a:off x="3124200" y="1669177"/>
            <a:ext cx="0" cy="22860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 name="Line 28"/>
          <p:cNvSpPr>
            <a:spLocks noChangeShapeType="1"/>
          </p:cNvSpPr>
          <p:nvPr/>
        </p:nvSpPr>
        <p:spPr bwMode="gray">
          <a:xfrm>
            <a:off x="4495800" y="1669177"/>
            <a:ext cx="0" cy="22860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4" name="Line 29"/>
          <p:cNvSpPr>
            <a:spLocks noChangeShapeType="1"/>
          </p:cNvSpPr>
          <p:nvPr/>
        </p:nvSpPr>
        <p:spPr bwMode="gray">
          <a:xfrm>
            <a:off x="5867400" y="1669177"/>
            <a:ext cx="0" cy="22860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5" name="Line 30"/>
          <p:cNvSpPr>
            <a:spLocks noChangeShapeType="1"/>
          </p:cNvSpPr>
          <p:nvPr/>
        </p:nvSpPr>
        <p:spPr bwMode="gray">
          <a:xfrm>
            <a:off x="7239000" y="1669177"/>
            <a:ext cx="0" cy="22860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0" name="Text Box 14"/>
          <p:cNvSpPr txBox="1">
            <a:spLocks noChangeArrowheads="1"/>
          </p:cNvSpPr>
          <p:nvPr/>
        </p:nvSpPr>
        <p:spPr bwMode="gray">
          <a:xfrm>
            <a:off x="899592" y="5744289"/>
            <a:ext cx="7239000" cy="276999"/>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FF0000"/>
                </a:solidFill>
                <a:effectLst/>
                <a:uLnTx/>
                <a:uFillTx/>
                <a:ea typeface="宋体" pitchFamily="2" charset="-122"/>
              </a:rPr>
              <a:t>Supplements</a:t>
            </a:r>
            <a:r>
              <a:rPr kumimoji="0" lang="en-US" altLang="zh-CN" sz="1200" b="1" i="0" u="none" strike="noStrike" kern="0" cap="none" spc="0" normalizeH="0" noProof="0" dirty="0" smtClean="0">
                <a:ln>
                  <a:noFill/>
                </a:ln>
                <a:solidFill>
                  <a:srgbClr val="FF0000"/>
                </a:solidFill>
                <a:effectLst/>
                <a:uLnTx/>
                <a:uFillTx/>
                <a:ea typeface="宋体" pitchFamily="2" charset="-122"/>
              </a:rPr>
              <a:t> and best practices </a:t>
            </a:r>
            <a:endParaRPr kumimoji="0" lang="en-US" altLang="zh-CN" sz="1200" b="1" i="0" u="none" strike="noStrike" kern="0" cap="none" spc="0" normalizeH="0" baseline="0" noProof="0" dirty="0" smtClean="0">
              <a:ln>
                <a:noFill/>
              </a:ln>
              <a:solidFill>
                <a:srgbClr val="FF0000"/>
              </a:solidFill>
              <a:effectLst/>
              <a:uLnTx/>
              <a:uFillTx/>
              <a:ea typeface="宋体" pitchFamily="2" charset="-122"/>
            </a:endParaRPr>
          </a:p>
        </p:txBody>
      </p:sp>
      <p:sp>
        <p:nvSpPr>
          <p:cNvPr id="36" name="AutoShape 20"/>
          <p:cNvSpPr>
            <a:spLocks noChangeArrowheads="1"/>
          </p:cNvSpPr>
          <p:nvPr/>
        </p:nvSpPr>
        <p:spPr bwMode="gray">
          <a:xfrm>
            <a:off x="4419600" y="5456257"/>
            <a:ext cx="289992" cy="290736"/>
          </a:xfrm>
          <a:prstGeom prst="upDownArrow">
            <a:avLst>
              <a:gd name="adj1" fmla="val 50000"/>
              <a:gd name="adj2" fmla="val 25000"/>
            </a:avLst>
          </a:prstGeom>
          <a:gradFill rotWithShape="1">
            <a:gsLst>
              <a:gs pos="0">
                <a:srgbClr val="4AB1E4"/>
              </a:gs>
              <a:gs pos="100000">
                <a:srgbClr val="4AB1E4">
                  <a:gamma/>
                  <a:shade val="69804"/>
                  <a:invGamma/>
                </a:srgbClr>
              </a:gs>
            </a:gsLst>
            <a:lin ang="5400000" scaled="1"/>
          </a:gradFill>
          <a:ln w="25400" algn="ctr">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xmlns="" val="3764844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53</a:t>
            </a:fld>
            <a:endParaRPr lang="en-US" altLang="zh-CN"/>
          </a:p>
        </p:txBody>
      </p:sp>
      <p:sp>
        <p:nvSpPr>
          <p:cNvPr id="12" name="Oval 40"/>
          <p:cNvSpPr>
            <a:spLocks noChangeArrowheads="1"/>
          </p:cNvSpPr>
          <p:nvPr/>
        </p:nvSpPr>
        <p:spPr bwMode="gray">
          <a:xfrm>
            <a:off x="971550" y="1412776"/>
            <a:ext cx="3529013" cy="3671888"/>
          </a:xfrm>
          <a:prstGeom prst="ellipse">
            <a:avLst/>
          </a:prstGeom>
          <a:solidFill>
            <a:srgbClr val="DD8047">
              <a:lumMod val="60000"/>
              <a:lumOff val="40000"/>
            </a:srgbClr>
          </a:solidFill>
          <a:ln w="38100">
            <a:solidFill>
              <a:sysClr val="window" lastClr="FFFFFF"/>
            </a:solidFill>
            <a:round/>
            <a:headEnd/>
            <a:tailEnd/>
          </a:ln>
          <a:effectLst>
            <a:outerShdw dist="89803" dir="2700000" algn="ctr" rotWithShape="0">
              <a:srgbClr val="000000">
                <a:alpha val="19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endParaRPr>
          </a:p>
        </p:txBody>
      </p:sp>
      <p:sp>
        <p:nvSpPr>
          <p:cNvPr id="13" name="Oval 43"/>
          <p:cNvSpPr>
            <a:spLocks noChangeArrowheads="1"/>
          </p:cNvSpPr>
          <p:nvPr/>
        </p:nvSpPr>
        <p:spPr bwMode="gray">
          <a:xfrm>
            <a:off x="4211638" y="2420839"/>
            <a:ext cx="1223962" cy="1223962"/>
          </a:xfrm>
          <a:prstGeom prst="ellipse">
            <a:avLst/>
          </a:prstGeom>
          <a:solidFill>
            <a:srgbClr val="1BABE5">
              <a:alpha val="10001"/>
            </a:srgbClr>
          </a:solidFill>
          <a:ln w="9525">
            <a:noFill/>
            <a:round/>
            <a:headEnd/>
            <a:tailEnd/>
          </a:ln>
          <a:effectLst/>
        </p:spPr>
        <p:txBody>
          <a:bodyPr wrap="none" anchor="ctr"/>
          <a:lstStyle/>
          <a:p>
            <a:endParaRPr lang="zh-CN" altLang="en-US">
              <a:ea typeface="宋体" pitchFamily="2" charset="-122"/>
            </a:endParaRPr>
          </a:p>
        </p:txBody>
      </p:sp>
      <p:sp>
        <p:nvSpPr>
          <p:cNvPr id="14" name="Oval 44"/>
          <p:cNvSpPr>
            <a:spLocks noChangeArrowheads="1"/>
          </p:cNvSpPr>
          <p:nvPr/>
        </p:nvSpPr>
        <p:spPr bwMode="gray">
          <a:xfrm>
            <a:off x="3856038" y="3284439"/>
            <a:ext cx="1582737" cy="1582737"/>
          </a:xfrm>
          <a:prstGeom prst="ellipse">
            <a:avLst/>
          </a:prstGeom>
          <a:solidFill>
            <a:srgbClr val="704404"/>
          </a:solidFill>
          <a:ln w="38100">
            <a:solidFill>
              <a:sysClr val="window" lastClr="FFFFFF"/>
            </a:solidFill>
            <a:round/>
            <a:headEnd/>
            <a:tailEnd/>
          </a:ln>
          <a:effectLst>
            <a:outerShdw dist="89803" dir="2700000" algn="ctr" rotWithShape="0">
              <a:srgbClr val="000000">
                <a:alpha val="19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endParaRPr>
          </a:p>
        </p:txBody>
      </p:sp>
      <p:pic>
        <p:nvPicPr>
          <p:cNvPr id="15" name="Picture 22" descr="PLAYER 拷贝.png"/>
          <p:cNvPicPr>
            <a:picLocks noChangeAspect="1"/>
          </p:cNvPicPr>
          <p:nvPr/>
        </p:nvPicPr>
        <p:blipFill>
          <a:blip r:embed="rId2" cstate="print"/>
          <a:stretch>
            <a:fillRect/>
          </a:stretch>
        </p:blipFill>
        <p:spPr>
          <a:xfrm>
            <a:off x="1071538" y="1498489"/>
            <a:ext cx="3214710" cy="3214710"/>
          </a:xfrm>
          <a:prstGeom prst="rect">
            <a:avLst/>
          </a:prstGeom>
        </p:spPr>
      </p:pic>
      <p:sp>
        <p:nvSpPr>
          <p:cNvPr id="16" name="Rectangle 5"/>
          <p:cNvSpPr txBox="1">
            <a:spLocks noChangeArrowheads="1"/>
          </p:cNvSpPr>
          <p:nvPr/>
        </p:nvSpPr>
        <p:spPr bwMode="gray">
          <a:xfrm>
            <a:off x="5435600" y="5301208"/>
            <a:ext cx="3744912" cy="954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80000"/>
              </a:lnSpc>
              <a:spcBef>
                <a:spcPct val="20000"/>
              </a:spcBef>
              <a:spcAft>
                <a:spcPct val="0"/>
              </a:spcAft>
              <a:buClr>
                <a:srgbClr val="000066"/>
              </a:buClr>
              <a:buSzTx/>
              <a:buFont typeface="Wingdings" pitchFamily="2" charset="2"/>
              <a:buNone/>
              <a:tabLst/>
              <a:defRPr/>
            </a:pPr>
            <a:r>
              <a:rPr kumimoji="0" lang="en-US" altLang="zh-CN" sz="2000" b="1" i="0" u="none" strike="noStrike" kern="0" cap="none" spc="0" normalizeH="0" baseline="0" noProof="0" dirty="0" err="1">
                <a:ln>
                  <a:noFill/>
                </a:ln>
                <a:solidFill>
                  <a:schemeClr val="tx2"/>
                </a:solidFill>
                <a:effectLst/>
                <a:uLnTx/>
                <a:uFillTx/>
                <a:latin typeface="Times New Roman"/>
                <a:ea typeface="微软雅黑" pitchFamily="34" charset="-122"/>
              </a:rPr>
              <a:t>Hongwei</a:t>
            </a:r>
            <a:r>
              <a:rPr kumimoji="0" lang="en-US" altLang="zh-CN" sz="2000" b="1" i="0" u="none" strike="noStrike" kern="0" cap="none" spc="0" normalizeH="0" baseline="0" noProof="0" dirty="0">
                <a:ln>
                  <a:noFill/>
                </a:ln>
                <a:solidFill>
                  <a:schemeClr val="tx2"/>
                </a:solidFill>
                <a:effectLst/>
                <a:uLnTx/>
                <a:uFillTx/>
                <a:latin typeface="Times New Roman"/>
                <a:ea typeface="微软雅黑" pitchFamily="34" charset="-122"/>
              </a:rPr>
              <a:t> </a:t>
            </a:r>
            <a:r>
              <a:rPr kumimoji="0" lang="en-US" altLang="zh-CN" sz="2000" b="1" i="0" u="none" strike="noStrike" kern="0" cap="none" spc="0" normalizeH="0" baseline="0" noProof="0" dirty="0" err="1">
                <a:ln>
                  <a:noFill/>
                </a:ln>
                <a:solidFill>
                  <a:schemeClr val="tx2"/>
                </a:solidFill>
                <a:effectLst/>
                <a:uLnTx/>
                <a:uFillTx/>
                <a:latin typeface="Times New Roman"/>
                <a:ea typeface="微软雅黑" pitchFamily="34" charset="-122"/>
              </a:rPr>
              <a:t>Luo</a:t>
            </a:r>
            <a:endParaRPr kumimoji="0" lang="en-US" altLang="zh-CN" sz="2000" b="1" i="0" u="none" strike="noStrike" kern="0" cap="none" spc="0" normalizeH="0" baseline="0" noProof="0" dirty="0">
              <a:ln>
                <a:noFill/>
              </a:ln>
              <a:solidFill>
                <a:schemeClr val="tx2"/>
              </a:solidFill>
              <a:effectLst/>
              <a:uLnTx/>
              <a:uFillTx/>
              <a:latin typeface="Times New Roman"/>
              <a:ea typeface="微软雅黑"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chemeClr val="tx2"/>
                </a:solidFill>
                <a:effectLst/>
                <a:uLnTx/>
                <a:uFillTx/>
                <a:latin typeface="Times New Roman"/>
              </a:rPr>
              <a:t>Rapporteur of ITU-T Q.5/17 </a:t>
            </a:r>
            <a:r>
              <a:rPr kumimoji="0" lang="en-CA" altLang="zh-CN" sz="2000" b="1" i="0" u="none" strike="noStrike" kern="0" cap="none" spc="0" normalizeH="0" baseline="0" noProof="0" dirty="0">
                <a:ln>
                  <a:noFill/>
                </a:ln>
                <a:solidFill>
                  <a:schemeClr val="tx2"/>
                </a:solidFill>
                <a:effectLst/>
                <a:uLnTx/>
                <a:uFillTx/>
                <a:latin typeface="Times New Roman"/>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CA" altLang="zh-CN" sz="2000" b="1" i="0" u="none" strike="noStrike" kern="0" cap="none" spc="0" normalizeH="0" baseline="0" noProof="0" dirty="0" smtClean="0">
                <a:ln>
                  <a:noFill/>
                </a:ln>
                <a:solidFill>
                  <a:schemeClr val="tx2"/>
                </a:solidFill>
                <a:effectLst/>
                <a:uLnTx/>
                <a:uFillTx/>
                <a:latin typeface="Times New Roman"/>
              </a:rPr>
              <a:t>luohongwei@catr.cn  </a:t>
            </a:r>
            <a:endParaRPr kumimoji="0" lang="zh-CN" altLang="en-US" sz="2000" b="1" i="0" u="none" strike="noStrike" kern="0" cap="none" spc="0" normalizeH="0" baseline="0" noProof="0" dirty="0">
              <a:ln>
                <a:noFill/>
              </a:ln>
              <a:solidFill>
                <a:schemeClr val="tx2"/>
              </a:solidFill>
              <a:effectLst/>
              <a:uLnTx/>
              <a:uFillTx/>
              <a:latin typeface="Times New Roman"/>
            </a:endParaRPr>
          </a:p>
        </p:txBody>
      </p:sp>
      <p:sp>
        <p:nvSpPr>
          <p:cNvPr id="17" name="WordArt 3"/>
          <p:cNvSpPr>
            <a:spLocks noChangeArrowheads="1" noChangeShapeType="1" noTextEdit="1"/>
          </p:cNvSpPr>
          <p:nvPr/>
        </p:nvSpPr>
        <p:spPr bwMode="gray">
          <a:xfrm>
            <a:off x="4823619" y="2355338"/>
            <a:ext cx="4038600" cy="1331973"/>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10" cap="none" spc="0" normalizeH="0" baseline="0" noProof="0" dirty="0">
                <a:ln w="28575">
                  <a:solidFill>
                    <a:sysClr val="window" lastClr="FFFFFF"/>
                  </a:solidFill>
                  <a:round/>
                  <a:headEnd/>
                  <a:tailEnd/>
                </a:ln>
                <a:gradFill rotWithShape="1">
                  <a:gsLst>
                    <a:gs pos="0">
                      <a:srgbClr val="775F55"/>
                    </a:gs>
                    <a:gs pos="100000">
                      <a:srgbClr val="94B6D2"/>
                    </a:gs>
                  </a:gsLst>
                  <a:lin ang="5400000" scaled="1"/>
                </a:gradFill>
                <a:effectLst>
                  <a:outerShdw dist="107763" dir="2700000" algn="ctr" rotWithShape="0">
                    <a:srgbClr val="EBDDC3">
                      <a:alpha val="50000"/>
                    </a:srgbClr>
                  </a:outerShdw>
                </a:effectLst>
                <a:uLnTx/>
                <a:uFillTx/>
                <a:latin typeface="Verdana"/>
                <a:ea typeface="Verdana"/>
                <a:cs typeface="Verdana"/>
              </a:rPr>
              <a:t>Thank You </a:t>
            </a:r>
            <a:r>
              <a:rPr kumimoji="0" lang="en-US" sz="5400" b="1" i="0" u="none" strike="noStrike" kern="10" cap="none" spc="0" normalizeH="0" baseline="0" noProof="0" dirty="0" smtClean="0">
                <a:ln w="28575">
                  <a:solidFill>
                    <a:sysClr val="window" lastClr="FFFFFF"/>
                  </a:solidFill>
                  <a:round/>
                  <a:headEnd/>
                  <a:tailEnd/>
                </a:ln>
                <a:gradFill rotWithShape="1">
                  <a:gsLst>
                    <a:gs pos="0">
                      <a:srgbClr val="775F55"/>
                    </a:gs>
                    <a:gs pos="100000">
                      <a:srgbClr val="94B6D2"/>
                    </a:gs>
                  </a:gsLst>
                  <a:lin ang="5400000" scaled="1"/>
                </a:gradFill>
                <a:effectLst>
                  <a:outerShdw dist="107763" dir="2700000" algn="ctr" rotWithShape="0">
                    <a:srgbClr val="EBDDC3">
                      <a:alpha val="50000"/>
                    </a:srgbClr>
                  </a:outerShdw>
                </a:effectLst>
                <a:uLnTx/>
                <a:uFillTx/>
                <a:latin typeface="Verdana"/>
                <a:ea typeface="Verdana"/>
                <a:cs typeface="Verdana"/>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10" cap="none" spc="0" normalizeH="0" baseline="0" noProof="0" dirty="0" smtClean="0">
                <a:ln w="28575">
                  <a:solidFill>
                    <a:sysClr val="window" lastClr="FFFFFF"/>
                  </a:solidFill>
                  <a:round/>
                  <a:headEnd/>
                  <a:tailEnd/>
                </a:ln>
                <a:gradFill rotWithShape="1">
                  <a:gsLst>
                    <a:gs pos="0">
                      <a:srgbClr val="775F55"/>
                    </a:gs>
                    <a:gs pos="100000">
                      <a:srgbClr val="94B6D2"/>
                    </a:gs>
                  </a:gsLst>
                  <a:lin ang="5400000" scaled="1"/>
                </a:gradFill>
                <a:effectLst>
                  <a:outerShdw dist="107763" dir="2700000" algn="ctr" rotWithShape="0">
                    <a:srgbClr val="EBDDC3">
                      <a:alpha val="50000"/>
                    </a:srgbClr>
                  </a:outerShdw>
                </a:effectLst>
                <a:uLnTx/>
                <a:uFillTx/>
                <a:latin typeface="Verdana"/>
                <a:ea typeface="Verdana"/>
                <a:cs typeface="Verdana"/>
              </a:rPr>
              <a:t>Q/A</a:t>
            </a:r>
            <a:r>
              <a:rPr lang="en-US" altLang="zh-CN" sz="5400" b="1" kern="10" dirty="0">
                <a:ln w="28575">
                  <a:solidFill>
                    <a:sysClr val="window" lastClr="FFFFFF"/>
                  </a:solidFill>
                  <a:round/>
                  <a:headEnd/>
                  <a:tailEnd/>
                </a:ln>
                <a:gradFill rotWithShape="1">
                  <a:gsLst>
                    <a:gs pos="0">
                      <a:srgbClr val="775F55"/>
                    </a:gs>
                    <a:gs pos="100000">
                      <a:srgbClr val="94B6D2"/>
                    </a:gs>
                  </a:gsLst>
                  <a:lin ang="5400000" scaled="1"/>
                </a:gradFill>
                <a:effectLst>
                  <a:outerShdw dist="107763" dir="2700000" algn="ctr" rotWithShape="0">
                    <a:srgbClr val="EBDDC3">
                      <a:alpha val="50000"/>
                    </a:srgbClr>
                  </a:outerShdw>
                </a:effectLst>
                <a:latin typeface="Verdana"/>
                <a:ea typeface="Verdana"/>
                <a:cs typeface="Verdana"/>
              </a:rPr>
              <a:t> </a:t>
            </a:r>
            <a:endParaRPr kumimoji="0" lang="en-US" altLang="zh-CN" sz="5400" b="1" i="0" u="none" strike="noStrike" kern="10" cap="none" spc="0" normalizeH="0" baseline="0" noProof="0" dirty="0" smtClean="0">
              <a:ln w="28575">
                <a:solidFill>
                  <a:sysClr val="window" lastClr="FFFFFF"/>
                </a:solidFill>
                <a:round/>
                <a:headEnd/>
                <a:tailEnd/>
              </a:ln>
              <a:gradFill rotWithShape="1">
                <a:gsLst>
                  <a:gs pos="0">
                    <a:srgbClr val="775F55"/>
                  </a:gs>
                  <a:gs pos="100000">
                    <a:srgbClr val="94B6D2"/>
                  </a:gs>
                </a:gsLst>
                <a:lin ang="5400000" scaled="1"/>
              </a:gradFill>
              <a:effectLst>
                <a:outerShdw dist="107763" dir="2700000" algn="ctr" rotWithShape="0">
                  <a:srgbClr val="EBDDC3">
                    <a:alpha val="50000"/>
                  </a:srgbClr>
                </a:outerShdw>
              </a:effectLst>
              <a:uLnTx/>
              <a:uFillTx/>
              <a:latin typeface="Verdana"/>
              <a:ea typeface="Verdana"/>
              <a:cs typeface="Verdana"/>
            </a:endParaRPr>
          </a:p>
        </p:txBody>
      </p:sp>
    </p:spTree>
    <p:extLst>
      <p:ext uri="{BB962C8B-B14F-4D97-AF65-F5344CB8AC3E}">
        <p14:creationId xmlns:p14="http://schemas.microsoft.com/office/powerpoint/2010/main" xmlns="" val="286156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1. Introduction to </a:t>
            </a:r>
            <a:r>
              <a:rPr lang="en-US" altLang="zh-CN" dirty="0" smtClean="0">
                <a:ea typeface="宋体" charset="-122"/>
              </a:rPr>
              <a:t>Question 5/17 </a:t>
            </a:r>
            <a:endParaRPr lang="zh-CN" altLang="en-US" dirty="0"/>
          </a:p>
        </p:txBody>
      </p:sp>
      <p:sp>
        <p:nvSpPr>
          <p:cNvPr id="3" name="内容占位符 2"/>
          <p:cNvSpPr>
            <a:spLocks noGrp="1"/>
          </p:cNvSpPr>
          <p:nvPr>
            <p:ph idx="1"/>
          </p:nvPr>
        </p:nvSpPr>
        <p:spPr/>
        <p:txBody>
          <a:bodyPr/>
          <a:lstStyle/>
          <a:p>
            <a:r>
              <a:rPr lang="en-US" altLang="zh-CN" sz="2000" dirty="0" smtClean="0"/>
              <a:t>Name: Countering spam by technical means</a:t>
            </a:r>
          </a:p>
          <a:p>
            <a:endParaRPr lang="en-US" altLang="zh-CN" sz="2000" dirty="0" smtClean="0"/>
          </a:p>
          <a:p>
            <a:r>
              <a:rPr lang="en-US" altLang="zh-CN" sz="2000" dirty="0" smtClean="0"/>
              <a:t>Establishment: 2005</a:t>
            </a:r>
          </a:p>
          <a:p>
            <a:endParaRPr lang="en-US" altLang="zh-CN" sz="2000" dirty="0" smtClean="0"/>
          </a:p>
          <a:p>
            <a:r>
              <a:rPr lang="en-US" altLang="zh-CN" sz="2000" dirty="0" smtClean="0"/>
              <a:t>Role: Act as the lead group in ITU-T on countering spam by technical means according to WTSA-12 Resolution 52 (Countering and combating spam)</a:t>
            </a:r>
          </a:p>
          <a:p>
            <a:pPr marL="342900" lvl="1" indent="-342900">
              <a:buSzPct val="75000"/>
              <a:buBlip>
                <a:blip r:embed="rId2"/>
              </a:buBlip>
            </a:pPr>
            <a:endParaRPr lang="en-US" altLang="zh-CN" sz="2000" dirty="0" smtClean="0">
              <a:ea typeface="+mn-ea"/>
              <a:cs typeface="+mn-cs"/>
            </a:endParaRPr>
          </a:p>
          <a:p>
            <a:pPr marL="342900" lvl="1" indent="-342900">
              <a:buSzPct val="75000"/>
              <a:buBlip>
                <a:blip r:embed="rId2"/>
              </a:buBlip>
            </a:pPr>
            <a:r>
              <a:rPr lang="en-US" altLang="zh-CN" sz="2000" dirty="0" smtClean="0">
                <a:ea typeface="+mn-ea"/>
                <a:cs typeface="+mn-cs"/>
              </a:rPr>
              <a:t>Achievement: 7 existing Recommendations and 2 ongoing work items from Q.5/17 in the ITU-T X.1230~X.1249 series Recommendations, </a:t>
            </a:r>
            <a:r>
              <a:rPr lang="en-US" altLang="zh-CN" sz="2000" dirty="0" smtClean="0"/>
              <a:t>4 supplements exclusive </a:t>
            </a:r>
            <a:endParaRPr lang="en-US" altLang="zh-CN" sz="2000" dirty="0" smtClean="0">
              <a:ea typeface="+mn-ea"/>
              <a:cs typeface="+mn-cs"/>
            </a:endParaRPr>
          </a:p>
          <a:p>
            <a:endParaRPr lang="en-US" altLang="zh-CN" sz="2000"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6</a:t>
            </a:fld>
            <a:endParaRPr lang="en-US" altLang="zh-CN"/>
          </a:p>
        </p:txBody>
      </p:sp>
    </p:spTree>
    <p:extLst>
      <p:ext uri="{BB962C8B-B14F-4D97-AF65-F5344CB8AC3E}">
        <p14:creationId xmlns:p14="http://schemas.microsoft.com/office/powerpoint/2010/main" xmlns="" val="3464597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1. Introduction to </a:t>
            </a:r>
            <a:r>
              <a:rPr lang="en-US" altLang="zh-CN" dirty="0" smtClean="0">
                <a:ea typeface="宋体" charset="-122"/>
              </a:rPr>
              <a:t>Q.5/17 </a:t>
            </a:r>
            <a:endParaRPr lang="zh-CN" altLang="en-US" dirty="0"/>
          </a:p>
        </p:txBody>
      </p:sp>
      <p:sp>
        <p:nvSpPr>
          <p:cNvPr id="3" name="内容占位符 2"/>
          <p:cNvSpPr>
            <a:spLocks noGrp="1"/>
          </p:cNvSpPr>
          <p:nvPr>
            <p:ph idx="1"/>
          </p:nvPr>
        </p:nvSpPr>
        <p:spPr>
          <a:xfrm>
            <a:off x="457200" y="1600200"/>
            <a:ext cx="8229600" cy="4505849"/>
          </a:xfrm>
        </p:spPr>
        <p:txBody>
          <a:bodyPr>
            <a:spAutoFit/>
          </a:bodyPr>
          <a:lstStyle/>
          <a:p>
            <a:r>
              <a:rPr lang="en-US" altLang="zh-CN" sz="2400" dirty="0" smtClean="0"/>
              <a:t>Objectives:</a:t>
            </a:r>
          </a:p>
          <a:p>
            <a:pPr lvl="1"/>
            <a:r>
              <a:rPr lang="en-US" altLang="zh-CN" sz="1400" dirty="0" smtClean="0"/>
              <a:t>Establish </a:t>
            </a:r>
            <a:r>
              <a:rPr lang="en-US" altLang="zh-CN" sz="1400" dirty="0"/>
              <a:t>effective cooperation with the IETF, the relevant ITU study groups and appropriate consortia and </a:t>
            </a:r>
            <a:r>
              <a:rPr lang="en-US" altLang="zh-CN" sz="1400" dirty="0" err="1"/>
              <a:t>fora</a:t>
            </a:r>
            <a:r>
              <a:rPr lang="en-US" altLang="zh-CN" sz="1400" dirty="0"/>
              <a:t>, including private sector entities for this area.</a:t>
            </a:r>
            <a:endParaRPr lang="zh-CN" altLang="zh-CN" sz="1400" dirty="0"/>
          </a:p>
          <a:p>
            <a:pPr lvl="1"/>
            <a:r>
              <a:rPr lang="en-US" altLang="zh-CN" sz="1400" dirty="0"/>
              <a:t>Identify and examine the telecommunication network security risks (at the edges and in the core network) introduced by the constantly changing nature of spam.</a:t>
            </a:r>
            <a:endParaRPr lang="zh-CN" altLang="zh-CN" sz="1400" dirty="0"/>
          </a:p>
          <a:p>
            <a:pPr lvl="1"/>
            <a:r>
              <a:rPr lang="en-US" altLang="zh-CN" sz="1400" dirty="0"/>
              <a:t>Develop a comprehensive and up-to-date resource list of the existing technical measures for countering spam in a telecommunication network that are in use or under development.</a:t>
            </a:r>
            <a:endParaRPr lang="zh-CN" altLang="zh-CN" sz="1400" dirty="0"/>
          </a:p>
          <a:p>
            <a:pPr lvl="1"/>
            <a:r>
              <a:rPr lang="en-US" altLang="zh-CN" sz="1400" dirty="0"/>
              <a:t>Determine whether new Recommendations or enhancements to existing Recommendations, including methods to combat delivery of spyware, worm, phishing, and other malicious contents via spam and combat compromised networked equipment including botnet delivering spam, would benefit efforts to effectively counter spam as it relates to the stability and robustness of the telecommunication network.</a:t>
            </a:r>
            <a:endParaRPr lang="zh-CN" altLang="zh-CN" sz="1400" dirty="0"/>
          </a:p>
          <a:p>
            <a:pPr lvl="1"/>
            <a:r>
              <a:rPr lang="en-US" altLang="zh-CN" sz="1400" dirty="0"/>
              <a:t>Provide regular updates to the Telecommunication Standardization Advisory Group and to the Director of the Telecommunication Standardization Bureau to include in the annual report to Council.</a:t>
            </a:r>
            <a:endParaRPr lang="zh-CN" altLang="zh-CN" sz="1400" dirty="0"/>
          </a:p>
          <a:p>
            <a:pPr lvl="1"/>
            <a:r>
              <a:rPr lang="en-US" altLang="zh-CN" sz="1400" dirty="0"/>
              <a:t>Maintain awareness of international cooperation measures on countering spam.</a:t>
            </a:r>
            <a:endParaRPr lang="zh-CN" altLang="zh-CN" sz="1400"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7</a:t>
            </a:fld>
            <a:endParaRPr lang="en-US" altLang="zh-CN"/>
          </a:p>
        </p:txBody>
      </p:sp>
    </p:spTree>
    <p:extLst>
      <p:ext uri="{BB962C8B-B14F-4D97-AF65-F5344CB8AC3E}">
        <p14:creationId xmlns:p14="http://schemas.microsoft.com/office/powerpoint/2010/main" xmlns="" val="477208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2. Introduction to spam </a:t>
            </a:r>
            <a:endParaRPr lang="zh-CN" altLang="en-US" dirty="0"/>
          </a:p>
        </p:txBody>
      </p:sp>
      <p:sp>
        <p:nvSpPr>
          <p:cNvPr id="3" name="内容占位符 2"/>
          <p:cNvSpPr>
            <a:spLocks noGrp="1"/>
          </p:cNvSpPr>
          <p:nvPr>
            <p:ph idx="1"/>
          </p:nvPr>
        </p:nvSpPr>
        <p:spPr/>
        <p:txBody>
          <a:bodyPr/>
          <a:lstStyle/>
          <a:p>
            <a:r>
              <a:rPr lang="en-US" altLang="zh-CN" sz="2000" dirty="0"/>
              <a:t>Understanding of </a:t>
            </a:r>
            <a:r>
              <a:rPr lang="en-US" altLang="zh-CN" sz="2000" dirty="0" smtClean="0"/>
              <a:t>Spam (defined in Rec. ITU-T X.1231):</a:t>
            </a:r>
            <a:endParaRPr lang="en-US" altLang="zh-CN" sz="2000" dirty="0"/>
          </a:p>
          <a:p>
            <a:pPr lvl="1"/>
            <a:r>
              <a:rPr lang="en-US" altLang="zh-CN" sz="1800" dirty="0"/>
              <a:t>Spam is electronic information delivered from senders to receivers by terminals such as computers, mobile phones, telephones, etc., which is usually unsolicited, unwanted and harmful for receivers</a:t>
            </a:r>
            <a:r>
              <a:rPr lang="en-US" altLang="zh-CN" sz="1800" dirty="0" smtClean="0"/>
              <a:t>.</a:t>
            </a:r>
          </a:p>
          <a:p>
            <a:pPr lvl="1">
              <a:buFontTx/>
              <a:buBlip>
                <a:blip r:embed="rId2"/>
              </a:buBlip>
            </a:pPr>
            <a:r>
              <a:rPr lang="en-US" altLang="zh-CN" sz="1800" dirty="0" smtClean="0">
                <a:latin typeface="+mn-ea"/>
                <a:ea typeface="+mn-ea"/>
              </a:rPr>
              <a:t>administrations considers inappropriate </a:t>
            </a:r>
            <a:r>
              <a:rPr lang="en-US" altLang="zh-CN" sz="1800" dirty="0" smtClean="0">
                <a:solidFill>
                  <a:srgbClr val="FF0000"/>
                </a:solidFill>
                <a:latin typeface="+mn-ea"/>
                <a:ea typeface="+mn-ea"/>
              </a:rPr>
              <a:t>in alignment to national laws and policies</a:t>
            </a:r>
            <a:r>
              <a:rPr lang="en-US" altLang="zh-CN" sz="1800" dirty="0" smtClean="0">
                <a:latin typeface="+mn-ea"/>
                <a:ea typeface="+mn-ea"/>
              </a:rPr>
              <a:t> (out of scope)</a:t>
            </a:r>
          </a:p>
          <a:p>
            <a:pPr lvl="1">
              <a:buFontTx/>
              <a:buBlip>
                <a:blip r:embed="rId2"/>
              </a:buBlip>
            </a:pPr>
            <a:r>
              <a:rPr lang="en-US" altLang="zh-CN" sz="1800" dirty="0" smtClean="0">
                <a:latin typeface="+mn-ea"/>
                <a:ea typeface="+mn-ea"/>
              </a:rPr>
              <a:t>annoy or give bad influences on recipients, which sent </a:t>
            </a:r>
            <a:r>
              <a:rPr lang="en-US" altLang="zh-CN" sz="1800" dirty="0" smtClean="0">
                <a:solidFill>
                  <a:srgbClr val="FF0000"/>
                </a:solidFill>
                <a:latin typeface="+mn-ea"/>
                <a:ea typeface="+mn-ea"/>
              </a:rPr>
              <a:t>without the recipients’ permission</a:t>
            </a:r>
            <a:r>
              <a:rPr lang="en-US" altLang="zh-CN" sz="1800" dirty="0" smtClean="0">
                <a:latin typeface="+mn-ea"/>
                <a:ea typeface="+mn-ea"/>
              </a:rPr>
              <a:t> </a:t>
            </a:r>
          </a:p>
          <a:p>
            <a:pPr lvl="1"/>
            <a:endParaRPr lang="en-US" altLang="zh-CN" sz="1800" dirty="0" smtClean="0"/>
          </a:p>
          <a:p>
            <a:pPr lvl="1"/>
            <a:endParaRPr lang="en-US" altLang="zh-CN" sz="1800" dirty="0"/>
          </a:p>
        </p:txBody>
      </p:sp>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8</a:t>
            </a:fld>
            <a:endParaRPr lang="en-US" altLang="zh-CN"/>
          </a:p>
        </p:txBody>
      </p:sp>
      <p:grpSp>
        <p:nvGrpSpPr>
          <p:cNvPr id="21" name="Group 79"/>
          <p:cNvGrpSpPr>
            <a:grpSpLocks/>
          </p:cNvGrpSpPr>
          <p:nvPr/>
        </p:nvGrpSpPr>
        <p:grpSpPr bwMode="auto">
          <a:xfrm>
            <a:off x="1856084" y="4026572"/>
            <a:ext cx="6604347" cy="2570780"/>
            <a:chOff x="695" y="1448"/>
            <a:chExt cx="4317" cy="2572"/>
          </a:xfrm>
        </p:grpSpPr>
        <p:sp>
          <p:nvSpPr>
            <p:cNvPr id="22" name="Freeform 3"/>
            <p:cNvSpPr>
              <a:spLocks noEditPoints="1"/>
            </p:cNvSpPr>
            <p:nvPr/>
          </p:nvSpPr>
          <p:spPr bwMode="gray">
            <a:xfrm rot="-992659">
              <a:off x="695" y="1925"/>
              <a:ext cx="4317" cy="1564"/>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F2F2F2"/>
                </a:gs>
                <a:gs pos="100000">
                  <a:srgbClr val="808080"/>
                </a:gs>
              </a:gsLst>
              <a:lin ang="0" scaled="1"/>
            </a:gradFill>
            <a:ln>
              <a:noFill/>
            </a:ln>
            <a:extLst>
              <a:ext uri="{91240B29-F687-4F45-9708-019B960494DF}">
                <a14:hiddenLine xmlns:a14="http://schemas.microsoft.com/office/drawing/2010/main" xmlns="" w="0">
                  <a:solidFill>
                    <a:srgbClr val="000000"/>
                  </a:solidFill>
                  <a:round/>
                  <a:headEnd/>
                  <a:tailEnd/>
                </a14:hiddenLine>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zh-CN" sz="1400" b="1" i="0" u="none" strike="noStrike" kern="0" cap="none" spc="0" normalizeH="0" baseline="0" noProof="0" smtClean="0">
                <a:ln>
                  <a:noFill/>
                </a:ln>
                <a:solidFill>
                  <a:sysClr val="windowText" lastClr="000000"/>
                </a:solidFill>
                <a:effectLst/>
                <a:uLnTx/>
                <a:uFillTx/>
                <a:ea typeface="华文楷体" pitchFamily="2" charset="-122"/>
              </a:endParaRPr>
            </a:p>
          </p:txBody>
        </p:sp>
        <p:sp>
          <p:nvSpPr>
            <p:cNvPr id="23" name="Oval 5"/>
            <p:cNvSpPr>
              <a:spLocks noChangeArrowheads="1"/>
            </p:cNvSpPr>
            <p:nvPr/>
          </p:nvSpPr>
          <p:spPr bwMode="gray">
            <a:xfrm>
              <a:off x="794" y="2148"/>
              <a:ext cx="809" cy="803"/>
            </a:xfrm>
            <a:prstGeom prst="ellipse">
              <a:avLst/>
            </a:prstGeom>
            <a:gradFill rotWithShape="1">
              <a:gsLst>
                <a:gs pos="0">
                  <a:srgbClr val="FF0000"/>
                </a:gs>
                <a:gs pos="100000">
                  <a:srgbClr val="501000"/>
                </a:gs>
              </a:gsLst>
              <a:path path="shape">
                <a:fillToRect l="50000" t="50000" r="50000" b="50000"/>
              </a:path>
            </a:gradFill>
            <a:ln>
              <a:noFill/>
            </a:ln>
            <a:effectLst>
              <a:prstShdw prst="shdw12" dist="76200" dir="10800000">
                <a:srgbClr val="808080">
                  <a:alpha val="50000"/>
                </a:srgbClr>
              </a:prstShdw>
            </a:effectLst>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1" i="0" u="none" strike="noStrike" kern="0" cap="none" spc="0" normalizeH="0" baseline="0" noProof="0" smtClean="0">
                <a:ln>
                  <a:noFill/>
                </a:ln>
                <a:solidFill>
                  <a:srgbClr val="FFFFFF"/>
                </a:solidFill>
                <a:effectLst/>
                <a:uLnTx/>
                <a:uFillTx/>
              </a:endParaRPr>
            </a:p>
          </p:txBody>
        </p:sp>
        <p:sp>
          <p:nvSpPr>
            <p:cNvPr id="24" name="Oval 6"/>
            <p:cNvSpPr>
              <a:spLocks noChangeArrowheads="1"/>
            </p:cNvSpPr>
            <p:nvPr/>
          </p:nvSpPr>
          <p:spPr bwMode="gray">
            <a:xfrm>
              <a:off x="1350" y="3217"/>
              <a:ext cx="808" cy="803"/>
            </a:xfrm>
            <a:prstGeom prst="ellipse">
              <a:avLst/>
            </a:prstGeom>
            <a:gradFill rotWithShape="1">
              <a:gsLst>
                <a:gs pos="0">
                  <a:srgbClr val="666699"/>
                </a:gs>
                <a:gs pos="100000">
                  <a:srgbClr val="242437"/>
                </a:gs>
              </a:gsLst>
              <a:path path="shape">
                <a:fillToRect l="50000" t="50000" r="50000" b="50000"/>
              </a:path>
            </a:gradFill>
            <a:ln>
              <a:noFill/>
            </a:ln>
            <a:effectLst>
              <a:prstShdw prst="shdw12" dist="76200" dir="10800000">
                <a:srgbClr val="808080">
                  <a:alpha val="50000"/>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1" i="0" u="none" strike="noStrike" kern="0" cap="none" spc="0" normalizeH="0" baseline="0" noProof="0" smtClean="0">
                <a:ln>
                  <a:noFill/>
                </a:ln>
                <a:solidFill>
                  <a:srgbClr val="FFFFFF"/>
                </a:solidFill>
                <a:effectLst/>
                <a:uLnTx/>
                <a:uFillTx/>
              </a:endParaRPr>
            </a:p>
          </p:txBody>
        </p:sp>
        <p:sp>
          <p:nvSpPr>
            <p:cNvPr id="25" name="Oval 7"/>
            <p:cNvSpPr>
              <a:spLocks noChangeArrowheads="1"/>
            </p:cNvSpPr>
            <p:nvPr/>
          </p:nvSpPr>
          <p:spPr bwMode="gray">
            <a:xfrm>
              <a:off x="3098" y="2820"/>
              <a:ext cx="809" cy="803"/>
            </a:xfrm>
            <a:prstGeom prst="ellipse">
              <a:avLst/>
            </a:prstGeom>
            <a:gradFill rotWithShape="1">
              <a:gsLst>
                <a:gs pos="0">
                  <a:srgbClr val="0066FF"/>
                </a:gs>
                <a:gs pos="100000">
                  <a:srgbClr val="767647"/>
                </a:gs>
              </a:gsLst>
              <a:path path="shape">
                <a:fillToRect l="50000" t="50000" r="50000" b="50000"/>
              </a:path>
            </a:gradFill>
            <a:ln>
              <a:noFill/>
            </a:ln>
            <a:effectLst>
              <a:prstShdw prst="shdw12" dist="76200" dir="10800000">
                <a:srgbClr val="808080">
                  <a:alpha val="50000"/>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1" i="0" u="none" strike="noStrike" kern="0" cap="none" spc="0" normalizeH="0" baseline="0" noProof="0" smtClean="0">
                <a:ln>
                  <a:noFill/>
                </a:ln>
                <a:solidFill>
                  <a:srgbClr val="FFFFFF"/>
                </a:solidFill>
                <a:effectLst/>
                <a:uLnTx/>
                <a:uFillTx/>
              </a:endParaRPr>
            </a:p>
          </p:txBody>
        </p:sp>
        <p:sp>
          <p:nvSpPr>
            <p:cNvPr id="26" name="Text Box 9"/>
            <p:cNvSpPr txBox="1">
              <a:spLocks noChangeArrowheads="1"/>
            </p:cNvSpPr>
            <p:nvPr/>
          </p:nvSpPr>
          <p:spPr bwMode="gray">
            <a:xfrm>
              <a:off x="853" y="2436"/>
              <a:ext cx="742"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1400" b="1" i="0" u="none" strike="noStrike" kern="0" cap="none" spc="0" normalizeH="0" baseline="0" noProof="0" smtClean="0">
                  <a:ln>
                    <a:noFill/>
                  </a:ln>
                  <a:solidFill>
                    <a:srgbClr val="FFFFFF"/>
                  </a:solidFill>
                  <a:effectLst/>
                  <a:uLnTx/>
                  <a:uFillTx/>
                  <a:latin typeface="Times New Roman" pitchFamily="18" charset="0"/>
                  <a:ea typeface="宋体" pitchFamily="2" charset="-122"/>
                </a:rPr>
                <a:t>Unsolicited </a:t>
              </a:r>
              <a:endParaRPr kumimoji="0" lang="en-US" altLang="zh-CN" sz="1400" b="1" i="0" u="none" strike="noStrike" kern="0" cap="none" spc="0" normalizeH="0" baseline="0" noProof="0" smtClean="0">
                <a:ln>
                  <a:noFill/>
                </a:ln>
                <a:solidFill>
                  <a:srgbClr val="FFFFFF"/>
                </a:solidFill>
                <a:effectLst/>
                <a:uLnTx/>
                <a:uFillTx/>
                <a:latin typeface="Times New Roman" pitchFamily="18" charset="0"/>
                <a:ea typeface="宋体" pitchFamily="2" charset="-122"/>
              </a:endParaRPr>
            </a:p>
          </p:txBody>
        </p:sp>
        <p:grpSp>
          <p:nvGrpSpPr>
            <p:cNvPr id="27" name="Group 85"/>
            <p:cNvGrpSpPr>
              <a:grpSpLocks/>
            </p:cNvGrpSpPr>
            <p:nvPr/>
          </p:nvGrpSpPr>
          <p:grpSpPr bwMode="auto">
            <a:xfrm>
              <a:off x="2378" y="1448"/>
              <a:ext cx="809" cy="803"/>
              <a:chOff x="2560" y="1188"/>
              <a:chExt cx="809" cy="803"/>
            </a:xfrm>
          </p:grpSpPr>
          <p:sp>
            <p:nvSpPr>
              <p:cNvPr id="34" name="Oval 4"/>
              <p:cNvSpPr>
                <a:spLocks noChangeArrowheads="1"/>
              </p:cNvSpPr>
              <p:nvPr/>
            </p:nvSpPr>
            <p:spPr bwMode="gray">
              <a:xfrm>
                <a:off x="2560" y="1188"/>
                <a:ext cx="809" cy="803"/>
              </a:xfrm>
              <a:prstGeom prst="ellipse">
                <a:avLst/>
              </a:prstGeom>
              <a:gradFill rotWithShape="1">
                <a:gsLst>
                  <a:gs pos="0">
                    <a:srgbClr val="009900"/>
                  </a:gs>
                  <a:gs pos="100000">
                    <a:srgbClr val="585858"/>
                  </a:gs>
                </a:gsLst>
                <a:path path="shape">
                  <a:fillToRect l="50000" t="50000" r="50000" b="50000"/>
                </a:path>
              </a:gradFill>
              <a:ln>
                <a:noFill/>
              </a:ln>
              <a:effectLst>
                <a:prstShdw prst="shdw12" dist="76200" dir="10800000">
                  <a:srgbClr val="808080">
                    <a:alpha val="50000"/>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1" i="0" u="none" strike="noStrike" kern="0" cap="none" spc="0" normalizeH="0" baseline="0" noProof="0" smtClean="0">
                  <a:ln>
                    <a:noFill/>
                  </a:ln>
                  <a:solidFill>
                    <a:srgbClr val="FFFFFF"/>
                  </a:solidFill>
                  <a:effectLst/>
                  <a:uLnTx/>
                  <a:uFillTx/>
                </a:endParaRPr>
              </a:p>
            </p:txBody>
          </p:sp>
          <p:sp>
            <p:nvSpPr>
              <p:cNvPr id="35" name="Text Box 10"/>
              <p:cNvSpPr txBox="1">
                <a:spLocks noChangeArrowheads="1"/>
              </p:cNvSpPr>
              <p:nvPr/>
            </p:nvSpPr>
            <p:spPr bwMode="gray">
              <a:xfrm>
                <a:off x="2759" y="1427"/>
                <a:ext cx="409"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zh-CN" sz="1400" b="1" i="0" u="none" strike="noStrike" kern="0" cap="none" spc="0" normalizeH="0" baseline="0" noProof="0" smtClean="0">
                    <a:ln>
                      <a:noFill/>
                    </a:ln>
                    <a:solidFill>
                      <a:srgbClr val="FFFFFF"/>
                    </a:solidFill>
                    <a:effectLst/>
                    <a:uLnTx/>
                    <a:uFillTx/>
                    <a:latin typeface="Times New Roman" pitchFamily="18" charset="0"/>
                    <a:ea typeface="宋体" pitchFamily="2" charset="-122"/>
                  </a:rPr>
                  <a:t>Bulk</a:t>
                </a:r>
                <a:r>
                  <a:rPr kumimoji="0" lang="en-GB" altLang="zh-CN" sz="1400" b="1" i="0" u="none" strike="noStrike" kern="0" cap="none" spc="0" normalizeH="0" baseline="0" noProof="0" smtClean="0">
                    <a:ln>
                      <a:noFill/>
                    </a:ln>
                    <a:solidFill>
                      <a:srgbClr val="000066"/>
                    </a:solidFill>
                    <a:effectLst/>
                    <a:uLnTx/>
                    <a:uFillTx/>
                    <a:latin typeface="Times New Roman" pitchFamily="18" charset="0"/>
                    <a:ea typeface="宋体" pitchFamily="2" charset="-122"/>
                  </a:rPr>
                  <a:t> </a:t>
                </a:r>
                <a:endParaRPr kumimoji="0" lang="en-US" altLang="zh-CN" sz="1400" b="1" i="0" u="none" strike="noStrike" kern="0" cap="none" spc="0" normalizeH="0" baseline="0" noProof="0" smtClean="0">
                  <a:ln>
                    <a:noFill/>
                  </a:ln>
                  <a:solidFill>
                    <a:srgbClr val="000066"/>
                  </a:solidFill>
                  <a:effectLst/>
                  <a:uLnTx/>
                  <a:uFillTx/>
                  <a:latin typeface="Times New Roman" pitchFamily="18" charset="0"/>
                  <a:ea typeface="宋体" pitchFamily="2" charset="-122"/>
                </a:endParaRPr>
              </a:p>
            </p:txBody>
          </p:sp>
        </p:grpSp>
        <p:grpSp>
          <p:nvGrpSpPr>
            <p:cNvPr id="28" name="Group 88"/>
            <p:cNvGrpSpPr>
              <a:grpSpLocks/>
            </p:cNvGrpSpPr>
            <p:nvPr/>
          </p:nvGrpSpPr>
          <p:grpSpPr bwMode="auto">
            <a:xfrm>
              <a:off x="4021" y="1448"/>
              <a:ext cx="764" cy="803"/>
              <a:chOff x="3860" y="1332"/>
              <a:chExt cx="764" cy="803"/>
            </a:xfrm>
          </p:grpSpPr>
          <p:sp>
            <p:nvSpPr>
              <p:cNvPr id="32" name="Oval 8"/>
              <p:cNvSpPr>
                <a:spLocks noChangeArrowheads="1"/>
              </p:cNvSpPr>
              <p:nvPr/>
            </p:nvSpPr>
            <p:spPr bwMode="gray">
              <a:xfrm>
                <a:off x="3860" y="1332"/>
                <a:ext cx="764" cy="803"/>
              </a:xfrm>
              <a:prstGeom prst="ellipse">
                <a:avLst/>
              </a:prstGeom>
              <a:gradFill rotWithShape="1">
                <a:gsLst>
                  <a:gs pos="0">
                    <a:srgbClr val="CC6600"/>
                  </a:gs>
                  <a:gs pos="100000">
                    <a:srgbClr val="583500"/>
                  </a:gs>
                </a:gsLst>
                <a:path path="shape">
                  <a:fillToRect l="50000" t="50000" r="50000" b="50000"/>
                </a:path>
              </a:gradFill>
              <a:ln>
                <a:noFill/>
              </a:ln>
              <a:effectLst>
                <a:prstShdw prst="shdw12" dist="76200" dir="10800000">
                  <a:srgbClr val="808080">
                    <a:alpha val="50000"/>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1" i="0" u="none" strike="noStrike" kern="0" cap="none" spc="0" normalizeH="0" baseline="0" noProof="0" smtClean="0">
                  <a:ln>
                    <a:noFill/>
                  </a:ln>
                  <a:solidFill>
                    <a:srgbClr val="FFFFFF"/>
                  </a:solidFill>
                  <a:effectLst/>
                  <a:uLnTx/>
                  <a:uFillTx/>
                </a:endParaRPr>
              </a:p>
            </p:txBody>
          </p:sp>
          <p:sp>
            <p:nvSpPr>
              <p:cNvPr id="33" name="Text Box 11"/>
              <p:cNvSpPr txBox="1">
                <a:spLocks noChangeArrowheads="1"/>
              </p:cNvSpPr>
              <p:nvPr/>
            </p:nvSpPr>
            <p:spPr bwMode="gray">
              <a:xfrm>
                <a:off x="3881" y="1612"/>
                <a:ext cx="657"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1400" b="1" i="0" u="none" strike="noStrike" kern="0" cap="none" spc="0" normalizeH="0" baseline="0" noProof="0" smtClean="0">
                    <a:ln>
                      <a:noFill/>
                    </a:ln>
                    <a:solidFill>
                      <a:srgbClr val="FFFFFF"/>
                    </a:solidFill>
                    <a:effectLst/>
                    <a:uLnTx/>
                    <a:uFillTx/>
                    <a:latin typeface="Times New Roman" pitchFamily="18" charset="0"/>
                    <a:ea typeface="宋体" pitchFamily="2" charset="-122"/>
                  </a:rPr>
                  <a:t>Repetitive</a:t>
                </a:r>
                <a:endParaRPr kumimoji="0" lang="en-US" altLang="zh-CN" sz="1400" b="1" i="0" u="none" strike="noStrike" kern="0" cap="none" spc="0" normalizeH="0" baseline="0" noProof="0" smtClean="0">
                  <a:ln>
                    <a:noFill/>
                  </a:ln>
                  <a:solidFill>
                    <a:srgbClr val="FFFFFF"/>
                  </a:solidFill>
                  <a:effectLst/>
                  <a:uLnTx/>
                  <a:uFillTx/>
                  <a:latin typeface="Times New Roman" pitchFamily="18" charset="0"/>
                  <a:ea typeface="宋体" pitchFamily="2" charset="-122"/>
                </a:endParaRPr>
              </a:p>
            </p:txBody>
          </p:sp>
        </p:grpSp>
        <p:sp>
          <p:nvSpPr>
            <p:cNvPr id="29" name="Text Box 12"/>
            <p:cNvSpPr txBox="1">
              <a:spLocks noChangeArrowheads="1"/>
            </p:cNvSpPr>
            <p:nvPr/>
          </p:nvSpPr>
          <p:spPr bwMode="gray">
            <a:xfrm>
              <a:off x="3111" y="2972"/>
              <a:ext cx="843" cy="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200" b="1" i="0" u="none" strike="noStrike" kern="0" cap="none" spc="0" normalizeH="0" baseline="0" noProof="0" smtClean="0">
                  <a:ln>
                    <a:noFill/>
                  </a:ln>
                  <a:solidFill>
                    <a:srgbClr val="FFFFFF"/>
                  </a:solidFill>
                  <a:effectLst/>
                  <a:uLnTx/>
                  <a:uFillTx/>
                  <a:latin typeface="Times New Roman" pitchFamily="18" charset="0"/>
                  <a:ea typeface="宋体" pitchFamily="2" charset="-122"/>
                </a:rPr>
                <a:t>Illegal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200" b="1" i="0" u="none" strike="noStrike" kern="0" cap="none" spc="0" normalizeH="0" baseline="0" noProof="0" smtClean="0">
                  <a:ln>
                    <a:noFill/>
                  </a:ln>
                  <a:solidFill>
                    <a:srgbClr val="FFFFFF"/>
                  </a:solidFill>
                  <a:effectLst/>
                  <a:uLnTx/>
                  <a:uFillTx/>
                  <a:latin typeface="Times New Roman" pitchFamily="18" charset="0"/>
                  <a:ea typeface="宋体" pitchFamily="2" charset="-122"/>
                </a:rPr>
                <a:t>collection and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200" b="1" i="0" u="none" strike="noStrike" kern="0" cap="none" spc="0" normalizeH="0" baseline="0" noProof="0" smtClean="0">
                  <a:ln>
                    <a:noFill/>
                  </a:ln>
                  <a:solidFill>
                    <a:srgbClr val="FFFFFF"/>
                  </a:solidFill>
                  <a:effectLst/>
                  <a:uLnTx/>
                  <a:uFillTx/>
                  <a:latin typeface="Times New Roman" pitchFamily="18" charset="0"/>
                  <a:ea typeface="宋体" pitchFamily="2" charset="-122"/>
                </a:rPr>
                <a:t>use of addresses</a:t>
              </a:r>
            </a:p>
          </p:txBody>
        </p:sp>
        <p:sp>
          <p:nvSpPr>
            <p:cNvPr id="30" name="Text Box 13"/>
            <p:cNvSpPr txBox="1">
              <a:spLocks noChangeArrowheads="1"/>
            </p:cNvSpPr>
            <p:nvPr/>
          </p:nvSpPr>
          <p:spPr bwMode="gray">
            <a:xfrm>
              <a:off x="1436" y="3426"/>
              <a:ext cx="544" cy="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smtClean="0">
                  <a:ln>
                    <a:noFill/>
                  </a:ln>
                  <a:solidFill>
                    <a:srgbClr val="FFFFFF"/>
                  </a:solidFill>
                  <a:effectLst/>
                  <a:uLnTx/>
                  <a:uFillTx/>
                  <a:latin typeface="Times New Roman" pitchFamily="18" charset="0"/>
                  <a:ea typeface="宋体" pitchFamily="2" charset="-122"/>
                </a:rPr>
                <a:t>Hard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smtClean="0">
                  <a:ln>
                    <a:noFill/>
                  </a:ln>
                  <a:solidFill>
                    <a:srgbClr val="FFFFFF"/>
                  </a:solidFill>
                  <a:effectLst/>
                  <a:uLnTx/>
                  <a:uFillTx/>
                  <a:latin typeface="Times New Roman" pitchFamily="18" charset="0"/>
                  <a:ea typeface="宋体" pitchFamily="2" charset="-122"/>
                </a:rPr>
                <a:t>to block</a:t>
              </a:r>
            </a:p>
          </p:txBody>
        </p:sp>
        <p:sp>
          <p:nvSpPr>
            <p:cNvPr id="31" name="Rectangle 93"/>
            <p:cNvSpPr>
              <a:spLocks noChangeArrowheads="1"/>
            </p:cNvSpPr>
            <p:nvPr/>
          </p:nvSpPr>
          <p:spPr bwMode="auto">
            <a:xfrm>
              <a:off x="2434" y="2424"/>
              <a:ext cx="1207" cy="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ysClr val="windowText" lastClr="000000"/>
                  </a:solidFill>
                  <a:effectLst/>
                  <a:uLnTx/>
                  <a:uFillTx/>
                </a:rPr>
                <a:t>Characteristics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ysClr val="windowText" lastClr="000000"/>
                  </a:solidFill>
                  <a:effectLst/>
                  <a:uLnTx/>
                  <a:uFillTx/>
                </a:rPr>
                <a:t>of Spam</a:t>
              </a:r>
            </a:p>
          </p:txBody>
        </p:sp>
      </p:grpSp>
    </p:spTree>
    <p:extLst>
      <p:ext uri="{BB962C8B-B14F-4D97-AF65-F5344CB8AC3E}">
        <p14:creationId xmlns:p14="http://schemas.microsoft.com/office/powerpoint/2010/main" xmlns="" val="1193225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2. Introduction to spam </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xmlns="" val="3292272157"/>
              </p:ext>
            </p:extLst>
          </p:nvPr>
        </p:nvGraphicFramePr>
        <p:xfrm>
          <a:off x="467544"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占位符 3"/>
          <p:cNvSpPr>
            <a:spLocks noGrp="1"/>
          </p:cNvSpPr>
          <p:nvPr>
            <p:ph type="dt" sz="half" idx="10"/>
          </p:nvPr>
        </p:nvSpPr>
        <p:spPr/>
        <p:txBody>
          <a:bodyPr/>
          <a:lstStyle/>
          <a:p>
            <a:pPr>
              <a:defRPr/>
            </a:pPr>
            <a:r>
              <a:rPr lang="en-US" smtClean="0"/>
              <a:t>Durban, South Africa, 8 July 2013</a:t>
            </a:r>
            <a:endParaRPr lang="en-US"/>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9</a:t>
            </a:fld>
            <a:endParaRPr lang="en-US" altLang="zh-CN"/>
          </a:p>
        </p:txBody>
      </p:sp>
      <p:sp>
        <p:nvSpPr>
          <p:cNvPr id="7" name="AutoShape 174"/>
          <p:cNvSpPr>
            <a:spLocks/>
          </p:cNvSpPr>
          <p:nvPr/>
        </p:nvSpPr>
        <p:spPr bwMode="auto">
          <a:xfrm>
            <a:off x="5618989" y="5661248"/>
            <a:ext cx="3490664" cy="1008112"/>
          </a:xfrm>
          <a:prstGeom prst="accentCallout2">
            <a:avLst>
              <a:gd name="adj1" fmla="val 18750"/>
              <a:gd name="adj2" fmla="val -2778"/>
              <a:gd name="adj3" fmla="val 18750"/>
              <a:gd name="adj4" fmla="val -2778"/>
              <a:gd name="adj5" fmla="val -6707"/>
              <a:gd name="adj6" fmla="val -11671"/>
            </a:avLst>
          </a:prstGeom>
          <a:noFill/>
          <a:ln w="9525">
            <a:solidFill>
              <a:schemeClr val="bg2"/>
            </a:solidFill>
            <a:miter lim="800000"/>
            <a:headEnd/>
            <a:tailEnd type="diamond" w="med" len="med"/>
          </a:ln>
          <a:effectLst/>
          <a:extLst>
            <a:ext uri="{909E8E84-426E-40DD-AFC4-6F175D3DCCD1}">
              <a14:hiddenFill xmlns:a14="http://schemas.microsoft.com/office/drawing/2010/main" xmlns="">
                <a:solidFill>
                  <a:srgbClr val="CC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0" fontAlgn="auto">
              <a:spcBef>
                <a:spcPts val="0"/>
              </a:spcBef>
              <a:spcAft>
                <a:spcPts val="0"/>
              </a:spcAft>
            </a:pPr>
            <a:r>
              <a:rPr kumimoji="0" lang="en-US" altLang="zh-CN" sz="1400" b="0" i="0" u="none" strike="noStrike" kern="0" cap="none" spc="0" normalizeH="0" baseline="0" noProof="0" dirty="0" smtClean="0">
                <a:ln>
                  <a:noFill/>
                </a:ln>
                <a:solidFill>
                  <a:srgbClr val="000000"/>
                </a:solidFill>
                <a:effectLst/>
                <a:uLnTx/>
                <a:uFillTx/>
                <a:ea typeface="宋体" pitchFamily="2" charset="-122"/>
              </a:rPr>
              <a:t>Spammer utilize</a:t>
            </a:r>
            <a:r>
              <a:rPr kumimoji="0" lang="en-US" altLang="zh-CN" sz="1400" b="0" i="0" u="none" strike="noStrike" kern="0" cap="none" spc="0" normalizeH="0" noProof="0" dirty="0" smtClean="0">
                <a:ln>
                  <a:noFill/>
                </a:ln>
                <a:solidFill>
                  <a:srgbClr val="000000"/>
                </a:solidFill>
                <a:effectLst/>
                <a:uLnTx/>
                <a:uFillTx/>
                <a:ea typeface="宋体" pitchFamily="2" charset="-122"/>
              </a:rPr>
              <a:t> various</a:t>
            </a:r>
            <a:r>
              <a:rPr kumimoji="0" lang="en-US" altLang="zh-CN" sz="1400" b="0" i="0" u="none" strike="noStrike" kern="0" cap="none" spc="0" normalizeH="0" baseline="0" noProof="0" dirty="0" smtClean="0">
                <a:ln>
                  <a:noFill/>
                </a:ln>
                <a:solidFill>
                  <a:srgbClr val="000000"/>
                </a:solidFill>
                <a:effectLst/>
                <a:uLnTx/>
                <a:uFillTx/>
                <a:ea typeface="宋体" pitchFamily="2" charset="-122"/>
              </a:rPr>
              <a:t> technologies,</a:t>
            </a:r>
            <a:r>
              <a:rPr lang="en-US" altLang="zh-CN" sz="1400" kern="0" dirty="0">
                <a:solidFill>
                  <a:srgbClr val="000000"/>
                </a:solidFill>
                <a:ea typeface="宋体" pitchFamily="2" charset="-122"/>
              </a:rPr>
              <a:t> </a:t>
            </a:r>
            <a:r>
              <a:rPr kumimoji="0" lang="en-US" altLang="zh-CN" sz="1400" b="0" i="0" u="none" strike="noStrike" kern="0" cap="none" spc="0" normalizeH="0" noProof="0" dirty="0" smtClean="0">
                <a:ln>
                  <a:noFill/>
                </a:ln>
                <a:solidFill>
                  <a:srgbClr val="000000"/>
                </a:solidFill>
                <a:effectLst/>
                <a:uLnTx/>
                <a:uFillTx/>
                <a:ea typeface="宋体" pitchFamily="2" charset="-122"/>
              </a:rPr>
              <a:t>services and </a:t>
            </a:r>
            <a:r>
              <a:rPr lang="en-US" altLang="zh-CN" sz="1400" kern="0" dirty="0">
                <a:solidFill>
                  <a:srgbClr val="000000"/>
                </a:solidFill>
                <a:ea typeface="宋体" pitchFamily="2" charset="-122"/>
              </a:rPr>
              <a:t>applications </a:t>
            </a:r>
            <a:r>
              <a:rPr lang="en-US" altLang="zh-CN" sz="1400" kern="0" dirty="0" smtClean="0">
                <a:solidFill>
                  <a:srgbClr val="000000"/>
                </a:solidFill>
                <a:ea typeface="宋体" pitchFamily="2" charset="-122"/>
              </a:rPr>
              <a:t>to </a:t>
            </a:r>
            <a:r>
              <a:rPr kumimoji="0" lang="en-US" altLang="zh-CN" sz="1400" b="0" i="0" u="none" strike="noStrike" kern="0" cap="none" spc="0" normalizeH="0" baseline="0" noProof="0" dirty="0" smtClean="0">
                <a:ln>
                  <a:noFill/>
                </a:ln>
                <a:solidFill>
                  <a:srgbClr val="000000"/>
                </a:solidFill>
                <a:effectLst/>
                <a:uLnTx/>
                <a:uFillTx/>
                <a:ea typeface="宋体" pitchFamily="2" charset="-122"/>
              </a:rPr>
              <a:t>spread spam.</a:t>
            </a:r>
          </a:p>
        </p:txBody>
      </p:sp>
    </p:spTree>
    <p:extLst>
      <p:ext uri="{BB962C8B-B14F-4D97-AF65-F5344CB8AC3E}">
        <p14:creationId xmlns:p14="http://schemas.microsoft.com/office/powerpoint/2010/main" xmlns="" val="4135523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4E7A3ED6F8084C8D9D3B99DDF41871" ma:contentTypeVersion="1" ma:contentTypeDescription="Create a new document." ma:contentTypeScope="" ma:versionID="05554a35ae4deded3782c44e6a0bb347">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1D0333C-B569-49AD-B481-D1DEA572F166}"/>
</file>

<file path=customXml/itemProps2.xml><?xml version="1.0" encoding="utf-8"?>
<ds:datastoreItem xmlns:ds="http://schemas.openxmlformats.org/officeDocument/2006/customXml" ds:itemID="{33A2B6E1-03E3-4D0A-B7E1-FA35E026E822}"/>
</file>

<file path=customXml/itemProps3.xml><?xml version="1.0" encoding="utf-8"?>
<ds:datastoreItem xmlns:ds="http://schemas.openxmlformats.org/officeDocument/2006/customXml" ds:itemID="{954FECA2-3D91-4221-B907-8910C5FD24CF}"/>
</file>

<file path=docProps/app.xml><?xml version="1.0" encoding="utf-8"?>
<Properties xmlns="http://schemas.openxmlformats.org/officeDocument/2006/extended-properties" xmlns:vt="http://schemas.openxmlformats.org/officeDocument/2006/docPropsVTypes">
  <Template>ITU-e</Template>
  <TotalTime>5258</TotalTime>
  <Words>3111</Words>
  <Application>Microsoft Office PowerPoint</Application>
  <PresentationFormat>On-screen Show (4:3)</PresentationFormat>
  <Paragraphs>676</Paragraphs>
  <Slides>53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ITU-e</vt:lpstr>
      <vt:lpstr>Visio</vt:lpstr>
      <vt:lpstr>ITU-T Standardization on Countering Spam </vt:lpstr>
      <vt:lpstr>Outline </vt:lpstr>
      <vt:lpstr>SG17 mandate established by World Telecommunication Standardization Assembly (WTSA-12)</vt:lpstr>
      <vt:lpstr>Study Group 17 Overview</vt:lpstr>
      <vt:lpstr>SG17, Security</vt:lpstr>
      <vt:lpstr>1. Introduction to Question 5/17 </vt:lpstr>
      <vt:lpstr>1. Introduction to Q.5/17 </vt:lpstr>
      <vt:lpstr>2. Introduction to spam </vt:lpstr>
      <vt:lpstr>2. Introduction to spam </vt:lpstr>
      <vt:lpstr>2. Introduction to spam </vt:lpstr>
      <vt:lpstr>2. Introduction to spam </vt:lpstr>
      <vt:lpstr>2. Introduction to spam  </vt:lpstr>
      <vt:lpstr>3. ITU-T Standardization Roadmap </vt:lpstr>
      <vt:lpstr>3. ITU-T Standardization Roadmap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 4. Standards on countering spam </vt:lpstr>
      <vt:lpstr>5. Practices of ITU-T standards </vt:lpstr>
      <vt:lpstr>5. Practices of ITU-T standards </vt:lpstr>
      <vt:lpstr>6. Future works</vt:lpstr>
      <vt:lpstr>Slide 53</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Christin Chevalley</cp:lastModifiedBy>
  <cp:revision>480</cp:revision>
  <cp:lastPrinted>2001-11-25T13:41:09Z</cp:lastPrinted>
  <dcterms:created xsi:type="dcterms:W3CDTF">2007-02-20T15:47:31Z</dcterms:created>
  <dcterms:modified xsi:type="dcterms:W3CDTF">2013-06-28T12:39:50Z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0x010100F74E7A3ED6F8084C8D9D3B99DDF41871</vt:lpwstr>
  </property>
</Properties>
</file>