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diagrams/data4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5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diagrams/drawing4.xml" ContentType="application/vnd.ms-office.drawingml.diagramDrawing+xml"/>
  <Override PartName="/ppt/diagrams/colors4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4.xml" ContentType="application/vnd.openxmlformats-officedocument.drawingml.diagramLayout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colors2.xml" ContentType="application/vnd.openxmlformats-officedocument.drawingml.diagramColors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diagrams/drawing2.xml" ContentType="application/vnd.ms-office.drawingml.diagramDrawing+xml"/>
  <Override PartName="/ppt/diagrams/layout2.xml" ContentType="application/vnd.openxmlformats-officedocument.drawingml.diagramLayout+xml"/>
  <Override PartName="/ppt/notesMasters/notesMaster1.xml" ContentType="application/vnd.openxmlformats-officedocument.presentationml.notesMaster+xml"/>
  <Override PartName="/ppt/diagrams/quickStyle2.xml" ContentType="application/vnd.openxmlformats-officedocument.drawingml.diagramStyl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3" r:id="rId1"/>
  </p:sldMasterIdLst>
  <p:notesMasterIdLst>
    <p:notesMasterId r:id="rId17"/>
  </p:notesMasterIdLst>
  <p:sldIdLst>
    <p:sldId id="281" r:id="rId2"/>
    <p:sldId id="280" r:id="rId3"/>
    <p:sldId id="282" r:id="rId4"/>
    <p:sldId id="279" r:id="rId5"/>
    <p:sldId id="258" r:id="rId6"/>
    <p:sldId id="268" r:id="rId7"/>
    <p:sldId id="267" r:id="rId8"/>
    <p:sldId id="259" r:id="rId9"/>
    <p:sldId id="272" r:id="rId10"/>
    <p:sldId id="273" r:id="rId11"/>
    <p:sldId id="271" r:id="rId12"/>
    <p:sldId id="283" r:id="rId13"/>
    <p:sldId id="284" r:id="rId14"/>
    <p:sldId id="285" r:id="rId15"/>
    <p:sldId id="27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7166" autoAdjust="0"/>
  </p:normalViewPr>
  <p:slideViewPr>
    <p:cSldViewPr>
      <p:cViewPr>
        <p:scale>
          <a:sx n="100" d="100"/>
          <a:sy n="100" d="100"/>
        </p:scale>
        <p:origin x="-294" y="-2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6392BB-90E0-4AC4-AE92-2AC9CDAB2245}" type="doc">
      <dgm:prSet loTypeId="urn:microsoft.com/office/officeart/2011/layout/HexagonRadial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99ACD591-92DA-4857-8776-1605A84499CE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sz="2000" b="1" dirty="0" smtClean="0">
              <a:solidFill>
                <a:srgbClr val="FF0000"/>
              </a:solidFill>
            </a:rPr>
            <a:t>MedTech</a:t>
          </a:r>
          <a:endParaRPr lang="en-GB" sz="1400" b="1" dirty="0">
            <a:solidFill>
              <a:srgbClr val="FF0000"/>
            </a:solidFill>
          </a:endParaRPr>
        </a:p>
      </dgm:t>
    </dgm:pt>
    <dgm:pt modelId="{973C29C6-E985-46C6-B56A-C47C91FC36AF}" type="parTrans" cxnId="{D7E8BB56-A658-4E7B-AE84-E41F86740010}">
      <dgm:prSet/>
      <dgm:spPr/>
      <dgm:t>
        <a:bodyPr/>
        <a:lstStyle/>
        <a:p>
          <a:endParaRPr lang="en-GB"/>
        </a:p>
      </dgm:t>
    </dgm:pt>
    <dgm:pt modelId="{244662F3-C691-4AD4-9AF9-03890CFF38C7}" type="sibTrans" cxnId="{D7E8BB56-A658-4E7B-AE84-E41F86740010}">
      <dgm:prSet/>
      <dgm:spPr/>
      <dgm:t>
        <a:bodyPr/>
        <a:lstStyle/>
        <a:p>
          <a:endParaRPr lang="en-GB"/>
        </a:p>
      </dgm:t>
    </dgm:pt>
    <dgm:pt modelId="{552118D9-1D84-41E7-B6B9-9E9EF217B5A6}">
      <dgm:prSet phldrT="[Text]" custT="1"/>
      <dgm:spPr/>
      <dgm:t>
        <a:bodyPr/>
        <a:lstStyle/>
        <a:p>
          <a:r>
            <a:rPr lang="en-GB" sz="1400" b="1" dirty="0" smtClean="0">
              <a:latin typeface="+mn-lt"/>
              <a:ea typeface="MS PGothic" panose="020B0600070205080204" pitchFamily="34" charset="-128"/>
            </a:rPr>
            <a:t>World class</a:t>
          </a:r>
        </a:p>
        <a:p>
          <a:r>
            <a:rPr lang="en-GB" sz="1400" b="1" dirty="0" smtClean="0">
              <a:latin typeface="+mn-lt"/>
              <a:ea typeface="MS PGothic" panose="020B0600070205080204" pitchFamily="34" charset="-128"/>
            </a:rPr>
            <a:t>Faculty</a:t>
          </a:r>
        </a:p>
      </dgm:t>
    </dgm:pt>
    <dgm:pt modelId="{85459FE2-3CB1-4B32-99F9-5A54DE247A33}" type="parTrans" cxnId="{31F8AD58-1379-4726-B188-E88B3ACEDAC8}">
      <dgm:prSet/>
      <dgm:spPr/>
      <dgm:t>
        <a:bodyPr/>
        <a:lstStyle/>
        <a:p>
          <a:endParaRPr lang="en-GB"/>
        </a:p>
      </dgm:t>
    </dgm:pt>
    <dgm:pt modelId="{74D2992D-50D3-4CFB-A7CF-395013CA4750}" type="sibTrans" cxnId="{31F8AD58-1379-4726-B188-E88B3ACEDAC8}">
      <dgm:prSet/>
      <dgm:spPr/>
      <dgm:t>
        <a:bodyPr/>
        <a:lstStyle/>
        <a:p>
          <a:endParaRPr lang="en-GB"/>
        </a:p>
      </dgm:t>
    </dgm:pt>
    <dgm:pt modelId="{F03F0944-6195-4737-94E6-B943A95ADFC2}">
      <dgm:prSet phldrT="[Text]" custT="1"/>
      <dgm:spPr/>
      <dgm:t>
        <a:bodyPr/>
        <a:lstStyle/>
        <a:p>
          <a:r>
            <a:rPr lang="en-GB" sz="1400" b="1" dirty="0" smtClean="0"/>
            <a:t>Model Pedagogy &amp;</a:t>
          </a:r>
        </a:p>
        <a:p>
          <a:r>
            <a:rPr lang="en-GB" sz="1400" b="1" dirty="0" smtClean="0"/>
            <a:t>Curricula</a:t>
          </a:r>
        </a:p>
      </dgm:t>
    </dgm:pt>
    <dgm:pt modelId="{6744F33C-FB5D-4E2D-94D0-69225932070E}" type="parTrans" cxnId="{31FD7304-DE0A-423B-90DD-E8A4910022EB}">
      <dgm:prSet/>
      <dgm:spPr/>
      <dgm:t>
        <a:bodyPr/>
        <a:lstStyle/>
        <a:p>
          <a:endParaRPr lang="en-GB"/>
        </a:p>
      </dgm:t>
    </dgm:pt>
    <dgm:pt modelId="{481B86DE-A53A-46F5-AFBE-DADD7CFD0D41}" type="sibTrans" cxnId="{31FD7304-DE0A-423B-90DD-E8A4910022EB}">
      <dgm:prSet/>
      <dgm:spPr/>
      <dgm:t>
        <a:bodyPr/>
        <a:lstStyle/>
        <a:p>
          <a:endParaRPr lang="en-GB"/>
        </a:p>
      </dgm:t>
    </dgm:pt>
    <dgm:pt modelId="{D133BD40-E118-4C16-80AD-813506210414}">
      <dgm:prSet phldrT="[Text]" custT="1"/>
      <dgm:spPr/>
      <dgm:t>
        <a:bodyPr/>
        <a:lstStyle/>
        <a:p>
          <a:r>
            <a:rPr lang="en-GB" sz="1400" b="1" dirty="0" smtClean="0">
              <a:latin typeface="+mn-lt"/>
              <a:ea typeface="MS PGothic" panose="020B0600070205080204" pitchFamily="34" charset="-128"/>
            </a:rPr>
            <a:t>Fully English programs &amp; focus on soft skills</a:t>
          </a:r>
        </a:p>
      </dgm:t>
    </dgm:pt>
    <dgm:pt modelId="{71AFC04F-A527-4143-AE15-3776CE47E0EB}" type="parTrans" cxnId="{FC7D5350-3D8E-4677-A68C-D77166E1F9A9}">
      <dgm:prSet/>
      <dgm:spPr/>
      <dgm:t>
        <a:bodyPr/>
        <a:lstStyle/>
        <a:p>
          <a:endParaRPr lang="en-GB"/>
        </a:p>
      </dgm:t>
    </dgm:pt>
    <dgm:pt modelId="{37AB537D-E375-48C8-BC49-E1D033103112}" type="sibTrans" cxnId="{FC7D5350-3D8E-4677-A68C-D77166E1F9A9}">
      <dgm:prSet/>
      <dgm:spPr/>
      <dgm:t>
        <a:bodyPr/>
        <a:lstStyle/>
        <a:p>
          <a:endParaRPr lang="en-GB"/>
        </a:p>
      </dgm:t>
    </dgm:pt>
    <dgm:pt modelId="{7E561828-F182-467B-A775-31FA5BBF8234}">
      <dgm:prSet phldrT="[Text]" custT="1"/>
      <dgm:spPr/>
      <dgm:t>
        <a:bodyPr/>
        <a:lstStyle/>
        <a:p>
          <a:r>
            <a:rPr lang="en-GB" sz="1400" b="1" dirty="0" smtClean="0"/>
            <a:t>Diverse set of </a:t>
          </a:r>
        </a:p>
        <a:p>
          <a:r>
            <a:rPr lang="en-GB" sz="1400" b="1" dirty="0" smtClean="0"/>
            <a:t>Partnerships</a:t>
          </a:r>
          <a:endParaRPr lang="en-GB" sz="1400" b="1" dirty="0"/>
        </a:p>
      </dgm:t>
    </dgm:pt>
    <dgm:pt modelId="{7CC0AF2B-CE6B-4F70-B2CD-99490A3687CA}" type="parTrans" cxnId="{8E16D814-6607-4EFD-A3E5-A3AD2346A51A}">
      <dgm:prSet/>
      <dgm:spPr/>
      <dgm:t>
        <a:bodyPr/>
        <a:lstStyle/>
        <a:p>
          <a:endParaRPr lang="en-GB"/>
        </a:p>
      </dgm:t>
    </dgm:pt>
    <dgm:pt modelId="{633A92D5-3CD5-4E45-9CA3-2637D93C46EA}" type="sibTrans" cxnId="{8E16D814-6607-4EFD-A3E5-A3AD2346A51A}">
      <dgm:prSet/>
      <dgm:spPr/>
      <dgm:t>
        <a:bodyPr/>
        <a:lstStyle/>
        <a:p>
          <a:endParaRPr lang="en-GB"/>
        </a:p>
      </dgm:t>
    </dgm:pt>
    <dgm:pt modelId="{B1341E65-CA5E-4A59-ABD5-635CC6D5A669}">
      <dgm:prSet phldrT="[Text]" custT="1"/>
      <dgm:spPr/>
      <dgm:t>
        <a:bodyPr/>
        <a:lstStyle/>
        <a:p>
          <a:r>
            <a:rPr lang="en-GB" sz="1400" b="1" dirty="0" smtClean="0"/>
            <a:t>Real-world</a:t>
          </a:r>
        </a:p>
        <a:p>
          <a:r>
            <a:rPr lang="en-GB" sz="1400" b="1" dirty="0" smtClean="0"/>
            <a:t>Training</a:t>
          </a:r>
        </a:p>
      </dgm:t>
    </dgm:pt>
    <dgm:pt modelId="{2718132E-CAFC-497F-8B68-E8EF6C6974C4}" type="parTrans" cxnId="{0DC86F1E-B206-4915-89C5-A60C60110FA4}">
      <dgm:prSet/>
      <dgm:spPr/>
      <dgm:t>
        <a:bodyPr/>
        <a:lstStyle/>
        <a:p>
          <a:endParaRPr lang="en-GB"/>
        </a:p>
      </dgm:t>
    </dgm:pt>
    <dgm:pt modelId="{F006C435-5798-407A-AD1D-542E0549CBD0}" type="sibTrans" cxnId="{0DC86F1E-B206-4915-89C5-A60C60110FA4}">
      <dgm:prSet/>
      <dgm:spPr/>
      <dgm:t>
        <a:bodyPr/>
        <a:lstStyle/>
        <a:p>
          <a:endParaRPr lang="en-GB"/>
        </a:p>
      </dgm:t>
    </dgm:pt>
    <dgm:pt modelId="{C0A6C5A9-B087-4078-988E-AB2D79C103D1}">
      <dgm:prSet phldrT="[Text]" custT="1"/>
      <dgm:spPr/>
      <dgm:t>
        <a:bodyPr/>
        <a:lstStyle/>
        <a:p>
          <a:r>
            <a:rPr lang="en-GB" sz="1400" b="1" dirty="0" smtClean="0">
              <a:latin typeface="+mn-lt"/>
              <a:ea typeface="MS PGothic" panose="020B0600070205080204" pitchFamily="34" charset="-128"/>
            </a:rPr>
            <a:t>Modern</a:t>
          </a:r>
        </a:p>
        <a:p>
          <a:r>
            <a:rPr lang="en-GB" sz="1400" b="1" dirty="0" smtClean="0">
              <a:latin typeface="+mn-lt"/>
              <a:ea typeface="MS PGothic" panose="020B0600070205080204" pitchFamily="34" charset="-128"/>
            </a:rPr>
            <a:t>Facilities</a:t>
          </a:r>
        </a:p>
      </dgm:t>
    </dgm:pt>
    <dgm:pt modelId="{DDD9F459-569D-493E-9787-FC74C97932BB}" type="parTrans" cxnId="{DD0BD5D9-5757-464E-A8DD-5C0E598F25F0}">
      <dgm:prSet/>
      <dgm:spPr/>
      <dgm:t>
        <a:bodyPr/>
        <a:lstStyle/>
        <a:p>
          <a:endParaRPr lang="en-GB"/>
        </a:p>
      </dgm:t>
    </dgm:pt>
    <dgm:pt modelId="{02128B96-5088-4F46-BE43-1A406D6BFE5E}" type="sibTrans" cxnId="{DD0BD5D9-5757-464E-A8DD-5C0E598F25F0}">
      <dgm:prSet/>
      <dgm:spPr/>
      <dgm:t>
        <a:bodyPr/>
        <a:lstStyle/>
        <a:p>
          <a:endParaRPr lang="en-GB"/>
        </a:p>
      </dgm:t>
    </dgm:pt>
    <dgm:pt modelId="{FF4D9D1A-DE60-402B-A953-FB66FDCBBAF1}" type="pres">
      <dgm:prSet presAssocID="{E76392BB-90E0-4AC4-AE92-2AC9CDAB2245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D0CE0EDE-5AFF-4636-8E3D-99E4F8EFEEB6}" type="pres">
      <dgm:prSet presAssocID="{99ACD591-92DA-4857-8776-1605A84499CE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GB"/>
        </a:p>
      </dgm:t>
    </dgm:pt>
    <dgm:pt modelId="{EA48CAA0-5A00-42FF-82E9-C2ED1556C868}" type="pres">
      <dgm:prSet presAssocID="{552118D9-1D84-41E7-B6B9-9E9EF217B5A6}" presName="Accent1" presStyleCnt="0"/>
      <dgm:spPr/>
    </dgm:pt>
    <dgm:pt modelId="{BED16CA2-C022-4379-B296-2E0A0948A1DE}" type="pres">
      <dgm:prSet presAssocID="{552118D9-1D84-41E7-B6B9-9E9EF217B5A6}" presName="Accent" presStyleLbl="bgShp" presStyleIdx="0" presStyleCnt="6"/>
      <dgm:spPr/>
    </dgm:pt>
    <dgm:pt modelId="{A24C2A7D-5DD6-49F3-A97D-43999840DF5A}" type="pres">
      <dgm:prSet presAssocID="{552118D9-1D84-41E7-B6B9-9E9EF217B5A6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67A4C46-1BD4-4481-B26C-20DD5BE85E50}" type="pres">
      <dgm:prSet presAssocID="{F03F0944-6195-4737-94E6-B943A95ADFC2}" presName="Accent2" presStyleCnt="0"/>
      <dgm:spPr/>
    </dgm:pt>
    <dgm:pt modelId="{F4938833-7CB8-4B6C-A75E-882F4D6D58F1}" type="pres">
      <dgm:prSet presAssocID="{F03F0944-6195-4737-94E6-B943A95ADFC2}" presName="Accent" presStyleLbl="bgShp" presStyleIdx="1" presStyleCnt="6"/>
      <dgm:spPr/>
    </dgm:pt>
    <dgm:pt modelId="{B774F194-0D1E-4B89-A6A0-24560879F21C}" type="pres">
      <dgm:prSet presAssocID="{F03F0944-6195-4737-94E6-B943A95ADFC2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757C3E5-3972-49CC-98C6-A37DE4C536FF}" type="pres">
      <dgm:prSet presAssocID="{D133BD40-E118-4C16-80AD-813506210414}" presName="Accent3" presStyleCnt="0"/>
      <dgm:spPr/>
    </dgm:pt>
    <dgm:pt modelId="{6A7C9C69-E631-4C8F-80F7-EA1A3FF42446}" type="pres">
      <dgm:prSet presAssocID="{D133BD40-E118-4C16-80AD-813506210414}" presName="Accent" presStyleLbl="bgShp" presStyleIdx="2" presStyleCnt="6"/>
      <dgm:spPr/>
    </dgm:pt>
    <dgm:pt modelId="{3385A10C-7E84-4287-BFFF-829E184F0F18}" type="pres">
      <dgm:prSet presAssocID="{D133BD40-E118-4C16-80AD-813506210414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3319647-7C25-4CE0-8AE4-ECF20930B795}" type="pres">
      <dgm:prSet presAssocID="{7E561828-F182-467B-A775-31FA5BBF8234}" presName="Accent4" presStyleCnt="0"/>
      <dgm:spPr/>
    </dgm:pt>
    <dgm:pt modelId="{220DD2F5-AC90-4C24-9C46-D53F9C52068C}" type="pres">
      <dgm:prSet presAssocID="{7E561828-F182-467B-A775-31FA5BBF8234}" presName="Accent" presStyleLbl="bgShp" presStyleIdx="3" presStyleCnt="6"/>
      <dgm:spPr/>
    </dgm:pt>
    <dgm:pt modelId="{4B75F125-F8D9-4913-B263-3FD7FC498171}" type="pres">
      <dgm:prSet presAssocID="{7E561828-F182-467B-A775-31FA5BBF8234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C4FFB36-0D69-467F-95BD-FB18DF159194}" type="pres">
      <dgm:prSet presAssocID="{B1341E65-CA5E-4A59-ABD5-635CC6D5A669}" presName="Accent5" presStyleCnt="0"/>
      <dgm:spPr/>
    </dgm:pt>
    <dgm:pt modelId="{55D75B30-43E6-4BDA-B520-A1C59D47662F}" type="pres">
      <dgm:prSet presAssocID="{B1341E65-CA5E-4A59-ABD5-635CC6D5A669}" presName="Accent" presStyleLbl="bgShp" presStyleIdx="4" presStyleCnt="6"/>
      <dgm:spPr/>
    </dgm:pt>
    <dgm:pt modelId="{7AF7AEC7-9DAB-43A4-A510-A34F9111E48E}" type="pres">
      <dgm:prSet presAssocID="{B1341E65-CA5E-4A59-ABD5-635CC6D5A669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6C383EA-34EB-4E8C-8C88-F44F877BB068}" type="pres">
      <dgm:prSet presAssocID="{C0A6C5A9-B087-4078-988E-AB2D79C103D1}" presName="Accent6" presStyleCnt="0"/>
      <dgm:spPr/>
    </dgm:pt>
    <dgm:pt modelId="{AB0F967C-E49C-482A-AEAF-E1A2237C32F0}" type="pres">
      <dgm:prSet presAssocID="{C0A6C5A9-B087-4078-988E-AB2D79C103D1}" presName="Accent" presStyleLbl="bgShp" presStyleIdx="5" presStyleCnt="6"/>
      <dgm:spPr/>
    </dgm:pt>
    <dgm:pt modelId="{428AB974-0AED-4F0F-8FB5-557BFE0AA179}" type="pres">
      <dgm:prSet presAssocID="{C0A6C5A9-B087-4078-988E-AB2D79C103D1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E16D814-6607-4EFD-A3E5-A3AD2346A51A}" srcId="{99ACD591-92DA-4857-8776-1605A84499CE}" destId="{7E561828-F182-467B-A775-31FA5BBF8234}" srcOrd="3" destOrd="0" parTransId="{7CC0AF2B-CE6B-4F70-B2CD-99490A3687CA}" sibTransId="{633A92D5-3CD5-4E45-9CA3-2637D93C46EA}"/>
    <dgm:cxn modelId="{D7E8BB56-A658-4E7B-AE84-E41F86740010}" srcId="{E76392BB-90E0-4AC4-AE92-2AC9CDAB2245}" destId="{99ACD591-92DA-4857-8776-1605A84499CE}" srcOrd="0" destOrd="0" parTransId="{973C29C6-E985-46C6-B56A-C47C91FC36AF}" sibTransId="{244662F3-C691-4AD4-9AF9-03890CFF38C7}"/>
    <dgm:cxn modelId="{31FD7304-DE0A-423B-90DD-E8A4910022EB}" srcId="{99ACD591-92DA-4857-8776-1605A84499CE}" destId="{F03F0944-6195-4737-94E6-B943A95ADFC2}" srcOrd="1" destOrd="0" parTransId="{6744F33C-FB5D-4E2D-94D0-69225932070E}" sibTransId="{481B86DE-A53A-46F5-AFBE-DADD7CFD0D41}"/>
    <dgm:cxn modelId="{FC7D5350-3D8E-4677-A68C-D77166E1F9A9}" srcId="{99ACD591-92DA-4857-8776-1605A84499CE}" destId="{D133BD40-E118-4C16-80AD-813506210414}" srcOrd="2" destOrd="0" parTransId="{71AFC04F-A527-4143-AE15-3776CE47E0EB}" sibTransId="{37AB537D-E375-48C8-BC49-E1D033103112}"/>
    <dgm:cxn modelId="{31F8AD58-1379-4726-B188-E88B3ACEDAC8}" srcId="{99ACD591-92DA-4857-8776-1605A84499CE}" destId="{552118D9-1D84-41E7-B6B9-9E9EF217B5A6}" srcOrd="0" destOrd="0" parTransId="{85459FE2-3CB1-4B32-99F9-5A54DE247A33}" sibTransId="{74D2992D-50D3-4CFB-A7CF-395013CA4750}"/>
    <dgm:cxn modelId="{AD820718-5C84-4EB4-BEB8-565CBBE462FB}" type="presOf" srcId="{99ACD591-92DA-4857-8776-1605A84499CE}" destId="{D0CE0EDE-5AFF-4636-8E3D-99E4F8EFEEB6}" srcOrd="0" destOrd="0" presId="urn:microsoft.com/office/officeart/2011/layout/HexagonRadial"/>
    <dgm:cxn modelId="{1771F980-2049-4A66-A942-6B803EE8D29B}" type="presOf" srcId="{E76392BB-90E0-4AC4-AE92-2AC9CDAB2245}" destId="{FF4D9D1A-DE60-402B-A953-FB66FDCBBAF1}" srcOrd="0" destOrd="0" presId="urn:microsoft.com/office/officeart/2011/layout/HexagonRadial"/>
    <dgm:cxn modelId="{E0ED5FB8-162D-4D7E-86FE-853BE878EF8D}" type="presOf" srcId="{552118D9-1D84-41E7-B6B9-9E9EF217B5A6}" destId="{A24C2A7D-5DD6-49F3-A97D-43999840DF5A}" srcOrd="0" destOrd="0" presId="urn:microsoft.com/office/officeart/2011/layout/HexagonRadial"/>
    <dgm:cxn modelId="{0DC86F1E-B206-4915-89C5-A60C60110FA4}" srcId="{99ACD591-92DA-4857-8776-1605A84499CE}" destId="{B1341E65-CA5E-4A59-ABD5-635CC6D5A669}" srcOrd="4" destOrd="0" parTransId="{2718132E-CAFC-497F-8B68-E8EF6C6974C4}" sibTransId="{F006C435-5798-407A-AD1D-542E0549CBD0}"/>
    <dgm:cxn modelId="{E9003B4F-86E3-47C7-9F67-DD5F868ACB97}" type="presOf" srcId="{7E561828-F182-467B-A775-31FA5BBF8234}" destId="{4B75F125-F8D9-4913-B263-3FD7FC498171}" srcOrd="0" destOrd="0" presId="urn:microsoft.com/office/officeart/2011/layout/HexagonRadial"/>
    <dgm:cxn modelId="{C6301D27-5BCD-46E6-A589-012FB3052735}" type="presOf" srcId="{C0A6C5A9-B087-4078-988E-AB2D79C103D1}" destId="{428AB974-0AED-4F0F-8FB5-557BFE0AA179}" srcOrd="0" destOrd="0" presId="urn:microsoft.com/office/officeart/2011/layout/HexagonRadial"/>
    <dgm:cxn modelId="{D6D45915-E8C8-4457-AFEE-7B2759A49D8F}" type="presOf" srcId="{B1341E65-CA5E-4A59-ABD5-635CC6D5A669}" destId="{7AF7AEC7-9DAB-43A4-A510-A34F9111E48E}" srcOrd="0" destOrd="0" presId="urn:microsoft.com/office/officeart/2011/layout/HexagonRadial"/>
    <dgm:cxn modelId="{D15753FC-5550-4C32-AD88-277DCB372A9D}" type="presOf" srcId="{D133BD40-E118-4C16-80AD-813506210414}" destId="{3385A10C-7E84-4287-BFFF-829E184F0F18}" srcOrd="0" destOrd="0" presId="urn:microsoft.com/office/officeart/2011/layout/HexagonRadial"/>
    <dgm:cxn modelId="{DD0BD5D9-5757-464E-A8DD-5C0E598F25F0}" srcId="{99ACD591-92DA-4857-8776-1605A84499CE}" destId="{C0A6C5A9-B087-4078-988E-AB2D79C103D1}" srcOrd="5" destOrd="0" parTransId="{DDD9F459-569D-493E-9787-FC74C97932BB}" sibTransId="{02128B96-5088-4F46-BE43-1A406D6BFE5E}"/>
    <dgm:cxn modelId="{ACD8C5A6-73AE-4258-BF7B-8BE57B292797}" type="presOf" srcId="{F03F0944-6195-4737-94E6-B943A95ADFC2}" destId="{B774F194-0D1E-4B89-A6A0-24560879F21C}" srcOrd="0" destOrd="0" presId="urn:microsoft.com/office/officeart/2011/layout/HexagonRadial"/>
    <dgm:cxn modelId="{49C1B83C-F169-4A2B-AB0E-2F7F4786B564}" type="presParOf" srcId="{FF4D9D1A-DE60-402B-A953-FB66FDCBBAF1}" destId="{D0CE0EDE-5AFF-4636-8E3D-99E4F8EFEEB6}" srcOrd="0" destOrd="0" presId="urn:microsoft.com/office/officeart/2011/layout/HexagonRadial"/>
    <dgm:cxn modelId="{40E67CB4-A0D2-4CAD-9169-57B2C4CEEAA6}" type="presParOf" srcId="{FF4D9D1A-DE60-402B-A953-FB66FDCBBAF1}" destId="{EA48CAA0-5A00-42FF-82E9-C2ED1556C868}" srcOrd="1" destOrd="0" presId="urn:microsoft.com/office/officeart/2011/layout/HexagonRadial"/>
    <dgm:cxn modelId="{A5B15BA1-DB30-449D-80DA-C15D9535C8A4}" type="presParOf" srcId="{EA48CAA0-5A00-42FF-82E9-C2ED1556C868}" destId="{BED16CA2-C022-4379-B296-2E0A0948A1DE}" srcOrd="0" destOrd="0" presId="urn:microsoft.com/office/officeart/2011/layout/HexagonRadial"/>
    <dgm:cxn modelId="{4F43F1F9-C836-4F58-8048-7FA8B5145E44}" type="presParOf" srcId="{FF4D9D1A-DE60-402B-A953-FB66FDCBBAF1}" destId="{A24C2A7D-5DD6-49F3-A97D-43999840DF5A}" srcOrd="2" destOrd="0" presId="urn:microsoft.com/office/officeart/2011/layout/HexagonRadial"/>
    <dgm:cxn modelId="{B5E2490A-2AC5-4457-8766-A2EE7149CA28}" type="presParOf" srcId="{FF4D9D1A-DE60-402B-A953-FB66FDCBBAF1}" destId="{967A4C46-1BD4-4481-B26C-20DD5BE85E50}" srcOrd="3" destOrd="0" presId="urn:microsoft.com/office/officeart/2011/layout/HexagonRadial"/>
    <dgm:cxn modelId="{EE16B7C2-FF26-4873-B976-B5B184172D5E}" type="presParOf" srcId="{967A4C46-1BD4-4481-B26C-20DD5BE85E50}" destId="{F4938833-7CB8-4B6C-A75E-882F4D6D58F1}" srcOrd="0" destOrd="0" presId="urn:microsoft.com/office/officeart/2011/layout/HexagonRadial"/>
    <dgm:cxn modelId="{23065BB9-9B6C-4CE1-A653-EE171BD8D00F}" type="presParOf" srcId="{FF4D9D1A-DE60-402B-A953-FB66FDCBBAF1}" destId="{B774F194-0D1E-4B89-A6A0-24560879F21C}" srcOrd="4" destOrd="0" presId="urn:microsoft.com/office/officeart/2011/layout/HexagonRadial"/>
    <dgm:cxn modelId="{18AF4D06-DEFF-4301-97DD-1BB7D5E59DAA}" type="presParOf" srcId="{FF4D9D1A-DE60-402B-A953-FB66FDCBBAF1}" destId="{4757C3E5-3972-49CC-98C6-A37DE4C536FF}" srcOrd="5" destOrd="0" presId="urn:microsoft.com/office/officeart/2011/layout/HexagonRadial"/>
    <dgm:cxn modelId="{401FA294-8E82-4A35-A542-4674C27F9389}" type="presParOf" srcId="{4757C3E5-3972-49CC-98C6-A37DE4C536FF}" destId="{6A7C9C69-E631-4C8F-80F7-EA1A3FF42446}" srcOrd="0" destOrd="0" presId="urn:microsoft.com/office/officeart/2011/layout/HexagonRadial"/>
    <dgm:cxn modelId="{B10ECB56-245E-4ABF-8301-7293F50B2231}" type="presParOf" srcId="{FF4D9D1A-DE60-402B-A953-FB66FDCBBAF1}" destId="{3385A10C-7E84-4287-BFFF-829E184F0F18}" srcOrd="6" destOrd="0" presId="urn:microsoft.com/office/officeart/2011/layout/HexagonRadial"/>
    <dgm:cxn modelId="{3C99211F-85C6-4805-A16A-DA9FC898B558}" type="presParOf" srcId="{FF4D9D1A-DE60-402B-A953-FB66FDCBBAF1}" destId="{13319647-7C25-4CE0-8AE4-ECF20930B795}" srcOrd="7" destOrd="0" presId="urn:microsoft.com/office/officeart/2011/layout/HexagonRadial"/>
    <dgm:cxn modelId="{86062809-6B7B-4003-A028-F9286ED8B733}" type="presParOf" srcId="{13319647-7C25-4CE0-8AE4-ECF20930B795}" destId="{220DD2F5-AC90-4C24-9C46-D53F9C52068C}" srcOrd="0" destOrd="0" presId="urn:microsoft.com/office/officeart/2011/layout/HexagonRadial"/>
    <dgm:cxn modelId="{2872F52B-825D-4261-80BD-395265DEB014}" type="presParOf" srcId="{FF4D9D1A-DE60-402B-A953-FB66FDCBBAF1}" destId="{4B75F125-F8D9-4913-B263-3FD7FC498171}" srcOrd="8" destOrd="0" presId="urn:microsoft.com/office/officeart/2011/layout/HexagonRadial"/>
    <dgm:cxn modelId="{F6C256FB-AC4F-4F16-BA6E-EF05C08AAFFC}" type="presParOf" srcId="{FF4D9D1A-DE60-402B-A953-FB66FDCBBAF1}" destId="{DC4FFB36-0D69-467F-95BD-FB18DF159194}" srcOrd="9" destOrd="0" presId="urn:microsoft.com/office/officeart/2011/layout/HexagonRadial"/>
    <dgm:cxn modelId="{27AC668F-D811-4F5D-9E8B-72E59B5F4B70}" type="presParOf" srcId="{DC4FFB36-0D69-467F-95BD-FB18DF159194}" destId="{55D75B30-43E6-4BDA-B520-A1C59D47662F}" srcOrd="0" destOrd="0" presId="urn:microsoft.com/office/officeart/2011/layout/HexagonRadial"/>
    <dgm:cxn modelId="{ED516627-B70E-4527-AFF2-C230832439C2}" type="presParOf" srcId="{FF4D9D1A-DE60-402B-A953-FB66FDCBBAF1}" destId="{7AF7AEC7-9DAB-43A4-A510-A34F9111E48E}" srcOrd="10" destOrd="0" presId="urn:microsoft.com/office/officeart/2011/layout/HexagonRadial"/>
    <dgm:cxn modelId="{AAB55127-293D-42D4-9CCE-71CE2E92A529}" type="presParOf" srcId="{FF4D9D1A-DE60-402B-A953-FB66FDCBBAF1}" destId="{16C383EA-34EB-4E8C-8C88-F44F877BB068}" srcOrd="11" destOrd="0" presId="urn:microsoft.com/office/officeart/2011/layout/HexagonRadial"/>
    <dgm:cxn modelId="{65874580-A4C4-48E9-892D-720FFE52D624}" type="presParOf" srcId="{16C383EA-34EB-4E8C-8C88-F44F877BB068}" destId="{AB0F967C-E49C-482A-AEAF-E1A2237C32F0}" srcOrd="0" destOrd="0" presId="urn:microsoft.com/office/officeart/2011/layout/HexagonRadial"/>
    <dgm:cxn modelId="{44DD7B52-DB62-4BFD-B064-BB2136F7D421}" type="presParOf" srcId="{FF4D9D1A-DE60-402B-A953-FB66FDCBBAF1}" destId="{428AB974-0AED-4F0F-8FB5-557BFE0AA179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C25237-1D54-4F80-9BD6-81D6A9BAAC98}" type="doc">
      <dgm:prSet loTypeId="urn:microsoft.com/office/officeart/2005/8/layout/hierarchy2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55380B54-CC15-4531-A056-F2841F214DBB}">
      <dgm:prSet phldrT="[Text]"/>
      <dgm:spPr/>
      <dgm:t>
        <a:bodyPr/>
        <a:lstStyle/>
        <a:p>
          <a:r>
            <a:rPr lang="en-GB" dirty="0" smtClean="0"/>
            <a:t>Engineering Common core</a:t>
          </a:r>
        </a:p>
      </dgm:t>
    </dgm:pt>
    <dgm:pt modelId="{86C4A8DB-1294-47D0-9E19-BCC6538E85E1}" type="parTrans" cxnId="{8045C4D8-6B00-45B2-A2BA-85684FCAC4C3}">
      <dgm:prSet/>
      <dgm:spPr/>
      <dgm:t>
        <a:bodyPr/>
        <a:lstStyle/>
        <a:p>
          <a:endParaRPr lang="en-GB"/>
        </a:p>
      </dgm:t>
    </dgm:pt>
    <dgm:pt modelId="{262791D3-2460-474D-90A4-47BA3836D870}" type="sibTrans" cxnId="{8045C4D8-6B00-45B2-A2BA-85684FCAC4C3}">
      <dgm:prSet/>
      <dgm:spPr/>
      <dgm:t>
        <a:bodyPr/>
        <a:lstStyle/>
        <a:p>
          <a:endParaRPr lang="en-GB"/>
        </a:p>
      </dgm:t>
    </dgm:pt>
    <dgm:pt modelId="{682B7A0E-4CB3-4A9D-8643-097C8A02FBE3}">
      <dgm:prSet phldrT="[Text]"/>
      <dgm:spPr/>
      <dgm:t>
        <a:bodyPr/>
        <a:lstStyle/>
        <a:p>
          <a:r>
            <a:rPr lang="en-GB" dirty="0" smtClean="0"/>
            <a:t>Computer Engineering Core</a:t>
          </a:r>
        </a:p>
      </dgm:t>
    </dgm:pt>
    <dgm:pt modelId="{67CA2AEF-611A-41FF-AE66-6E227C4352A8}" type="parTrans" cxnId="{51D899DB-ED75-437F-9F0C-FFBAB4C1E1B0}">
      <dgm:prSet/>
      <dgm:spPr/>
      <dgm:t>
        <a:bodyPr/>
        <a:lstStyle/>
        <a:p>
          <a:endParaRPr lang="en-GB"/>
        </a:p>
      </dgm:t>
    </dgm:pt>
    <dgm:pt modelId="{24E342FA-6C0D-4E98-B02C-3A6E20750098}" type="sibTrans" cxnId="{51D899DB-ED75-437F-9F0C-FFBAB4C1E1B0}">
      <dgm:prSet/>
      <dgm:spPr/>
      <dgm:t>
        <a:bodyPr/>
        <a:lstStyle/>
        <a:p>
          <a:endParaRPr lang="en-GB"/>
        </a:p>
      </dgm:t>
    </dgm:pt>
    <dgm:pt modelId="{1BA4601F-EC29-4177-AB16-EFE5CD6C2500}">
      <dgm:prSet phldrT="[Text]"/>
      <dgm:spPr/>
      <dgm:t>
        <a:bodyPr/>
        <a:lstStyle/>
        <a:p>
          <a:r>
            <a:rPr lang="en-GB" dirty="0" smtClean="0"/>
            <a:t>Systems &amp; Networks</a:t>
          </a:r>
        </a:p>
      </dgm:t>
    </dgm:pt>
    <dgm:pt modelId="{A45DBB9F-1CFB-4FBB-A710-6B67CF541036}" type="parTrans" cxnId="{888F6A96-82D9-4E89-B4B1-03352D9F4611}">
      <dgm:prSet/>
      <dgm:spPr/>
      <dgm:t>
        <a:bodyPr/>
        <a:lstStyle/>
        <a:p>
          <a:endParaRPr lang="en-GB"/>
        </a:p>
      </dgm:t>
    </dgm:pt>
    <dgm:pt modelId="{1EB88523-B36F-4945-940C-F313EFBD03C5}" type="sibTrans" cxnId="{888F6A96-82D9-4E89-B4B1-03352D9F4611}">
      <dgm:prSet/>
      <dgm:spPr/>
      <dgm:t>
        <a:bodyPr/>
        <a:lstStyle/>
        <a:p>
          <a:endParaRPr lang="en-GB"/>
        </a:p>
      </dgm:t>
    </dgm:pt>
    <dgm:pt modelId="{2D09F8F0-357D-40AD-B44A-4F2D62679C34}">
      <dgm:prSet phldrT="[Text]"/>
      <dgm:spPr/>
      <dgm:t>
        <a:bodyPr/>
        <a:lstStyle/>
        <a:p>
          <a:r>
            <a:rPr lang="en-GB" dirty="0" smtClean="0"/>
            <a:t>Hardware &amp; Embedded Systems</a:t>
          </a:r>
        </a:p>
      </dgm:t>
    </dgm:pt>
    <dgm:pt modelId="{1A9B51CE-5BF9-4D24-ACC9-09B808DB4C05}" type="parTrans" cxnId="{97CF6451-275F-451A-9A45-759CE3A045ED}">
      <dgm:prSet/>
      <dgm:spPr/>
      <dgm:t>
        <a:bodyPr/>
        <a:lstStyle/>
        <a:p>
          <a:endParaRPr lang="en-GB"/>
        </a:p>
      </dgm:t>
    </dgm:pt>
    <dgm:pt modelId="{2D84994D-721F-4FAA-AA55-560476B5334B}" type="sibTrans" cxnId="{97CF6451-275F-451A-9A45-759CE3A045ED}">
      <dgm:prSet/>
      <dgm:spPr/>
      <dgm:t>
        <a:bodyPr/>
        <a:lstStyle/>
        <a:p>
          <a:endParaRPr lang="en-GB"/>
        </a:p>
      </dgm:t>
    </dgm:pt>
    <dgm:pt modelId="{F0FD4794-1CA8-4086-9C24-BD9136671827}">
      <dgm:prSet phldrT="[Text]"/>
      <dgm:spPr/>
      <dgm:t>
        <a:bodyPr/>
        <a:lstStyle/>
        <a:p>
          <a:r>
            <a:rPr lang="en-GB" dirty="0" smtClean="0"/>
            <a:t>Software Engineering</a:t>
          </a:r>
        </a:p>
      </dgm:t>
    </dgm:pt>
    <dgm:pt modelId="{39EF7CD2-88C5-47A7-85B1-ECB89BA5CCBD}" type="parTrans" cxnId="{E33C6512-14F5-4F24-874B-6FB593DCBED9}">
      <dgm:prSet/>
      <dgm:spPr/>
      <dgm:t>
        <a:bodyPr/>
        <a:lstStyle/>
        <a:p>
          <a:endParaRPr lang="en-GB"/>
        </a:p>
      </dgm:t>
    </dgm:pt>
    <dgm:pt modelId="{4EFC26A4-32C8-434B-97EF-58CB6AEFDE11}" type="sibTrans" cxnId="{E33C6512-14F5-4F24-874B-6FB593DCBED9}">
      <dgm:prSet/>
      <dgm:spPr/>
      <dgm:t>
        <a:bodyPr/>
        <a:lstStyle/>
        <a:p>
          <a:endParaRPr lang="en-GB"/>
        </a:p>
      </dgm:t>
    </dgm:pt>
    <dgm:pt modelId="{55D4D3CD-2D50-417C-9E17-6EFCF8909AF1}">
      <dgm:prSet phldrT="[Text]"/>
      <dgm:spPr/>
      <dgm:t>
        <a:bodyPr/>
        <a:lstStyle/>
        <a:p>
          <a:r>
            <a:rPr lang="en-GB" dirty="0" smtClean="0"/>
            <a:t>ICT</a:t>
          </a:r>
        </a:p>
      </dgm:t>
    </dgm:pt>
    <dgm:pt modelId="{595A3933-207B-4310-A438-51DAC9A3C650}" type="parTrans" cxnId="{70447153-2BFA-4DB7-AC65-63F53EBF37C0}">
      <dgm:prSet/>
      <dgm:spPr/>
      <dgm:t>
        <a:bodyPr/>
        <a:lstStyle/>
        <a:p>
          <a:endParaRPr lang="en-GB"/>
        </a:p>
      </dgm:t>
    </dgm:pt>
    <dgm:pt modelId="{7EB095B2-354D-4543-AF48-8FB4ABD19598}" type="sibTrans" cxnId="{70447153-2BFA-4DB7-AC65-63F53EBF37C0}">
      <dgm:prSet/>
      <dgm:spPr/>
      <dgm:t>
        <a:bodyPr/>
        <a:lstStyle/>
        <a:p>
          <a:endParaRPr lang="en-GB"/>
        </a:p>
      </dgm:t>
    </dgm:pt>
    <dgm:pt modelId="{77DFF6E9-0305-4E23-8505-0D6CFF3700DA}">
      <dgm:prSet phldrT="[Text]"/>
      <dgm:spPr/>
      <dgm:t>
        <a:bodyPr/>
        <a:lstStyle/>
        <a:p>
          <a:r>
            <a:rPr lang="en-GB" dirty="0" smtClean="0"/>
            <a:t>Renewable Energies</a:t>
          </a:r>
        </a:p>
      </dgm:t>
    </dgm:pt>
    <dgm:pt modelId="{6B06F03D-5D07-46AC-9557-AB0D37C81C7D}" type="parTrans" cxnId="{96BB1E58-3C34-454C-8707-79F4A5836144}">
      <dgm:prSet/>
      <dgm:spPr/>
      <dgm:t>
        <a:bodyPr/>
        <a:lstStyle/>
        <a:p>
          <a:endParaRPr lang="en-GB"/>
        </a:p>
      </dgm:t>
    </dgm:pt>
    <dgm:pt modelId="{D3A88E0F-8A48-4069-801D-8598DEC4B753}" type="sibTrans" cxnId="{96BB1E58-3C34-454C-8707-79F4A5836144}">
      <dgm:prSet/>
      <dgm:spPr/>
      <dgm:t>
        <a:bodyPr/>
        <a:lstStyle/>
        <a:p>
          <a:endParaRPr lang="en-GB"/>
        </a:p>
      </dgm:t>
    </dgm:pt>
    <dgm:pt modelId="{EC778804-F741-4AEE-A23B-5A6E97D2415D}">
      <dgm:prSet phldrT="[Text]"/>
      <dgm:spPr/>
      <dgm:t>
        <a:bodyPr/>
        <a:lstStyle/>
        <a:p>
          <a:r>
            <a:rPr lang="en-GB" dirty="0" smtClean="0"/>
            <a:t>Software Eng. Specialization</a:t>
          </a:r>
        </a:p>
      </dgm:t>
    </dgm:pt>
    <dgm:pt modelId="{4A1AF4A4-42C5-4B72-B83B-A3B47016E458}" type="parTrans" cxnId="{BC69D8BD-DEF7-4200-92AA-19E97F8813A9}">
      <dgm:prSet/>
      <dgm:spPr/>
      <dgm:t>
        <a:bodyPr/>
        <a:lstStyle/>
        <a:p>
          <a:endParaRPr lang="en-GB"/>
        </a:p>
      </dgm:t>
    </dgm:pt>
    <dgm:pt modelId="{94889B29-1294-41F7-A218-0324F8ADD974}" type="sibTrans" cxnId="{BC69D8BD-DEF7-4200-92AA-19E97F8813A9}">
      <dgm:prSet/>
      <dgm:spPr/>
      <dgm:t>
        <a:bodyPr/>
        <a:lstStyle/>
        <a:p>
          <a:endParaRPr lang="en-GB"/>
        </a:p>
      </dgm:t>
    </dgm:pt>
    <dgm:pt modelId="{D937035C-AE15-4A8F-99F0-D258953EE1ED}">
      <dgm:prSet phldrT="[Text]"/>
      <dgm:spPr/>
      <dgm:t>
        <a:bodyPr/>
        <a:lstStyle/>
        <a:p>
          <a:r>
            <a:rPr lang="en-GB" dirty="0" smtClean="0"/>
            <a:t>ICT</a:t>
          </a:r>
        </a:p>
        <a:p>
          <a:r>
            <a:rPr lang="en-GB" dirty="0" smtClean="0"/>
            <a:t>Specialization</a:t>
          </a:r>
        </a:p>
      </dgm:t>
    </dgm:pt>
    <dgm:pt modelId="{25174C72-A229-4797-A881-7C3139651CB7}" type="parTrans" cxnId="{8304FB7B-0E72-45D2-A3FC-CA4BD6173A94}">
      <dgm:prSet/>
      <dgm:spPr/>
      <dgm:t>
        <a:bodyPr/>
        <a:lstStyle/>
        <a:p>
          <a:endParaRPr lang="en-GB"/>
        </a:p>
      </dgm:t>
    </dgm:pt>
    <dgm:pt modelId="{9C80F5C6-2278-4219-A3FE-AE8E58D7E908}" type="sibTrans" cxnId="{8304FB7B-0E72-45D2-A3FC-CA4BD6173A94}">
      <dgm:prSet/>
      <dgm:spPr/>
      <dgm:t>
        <a:bodyPr/>
        <a:lstStyle/>
        <a:p>
          <a:endParaRPr lang="en-GB"/>
        </a:p>
      </dgm:t>
    </dgm:pt>
    <dgm:pt modelId="{48645008-0B0A-4B23-9DF3-ADCB476AC606}">
      <dgm:prSet phldrT="[Text]"/>
      <dgm:spPr/>
      <dgm:t>
        <a:bodyPr/>
        <a:lstStyle/>
        <a:p>
          <a:r>
            <a:rPr lang="en-GB" dirty="0" smtClean="0"/>
            <a:t>RE Specialization</a:t>
          </a:r>
        </a:p>
      </dgm:t>
    </dgm:pt>
    <dgm:pt modelId="{4AF57E12-A784-4FBA-9CEF-6D204C9A84BC}" type="parTrans" cxnId="{A9EF7764-E1B3-4204-A815-CBC5717E0B87}">
      <dgm:prSet/>
      <dgm:spPr/>
      <dgm:t>
        <a:bodyPr/>
        <a:lstStyle/>
        <a:p>
          <a:endParaRPr lang="en-GB"/>
        </a:p>
      </dgm:t>
    </dgm:pt>
    <dgm:pt modelId="{163D749A-AB90-4817-8250-083BB973A389}" type="sibTrans" cxnId="{A9EF7764-E1B3-4204-A815-CBC5717E0B87}">
      <dgm:prSet/>
      <dgm:spPr/>
      <dgm:t>
        <a:bodyPr/>
        <a:lstStyle/>
        <a:p>
          <a:endParaRPr lang="en-GB"/>
        </a:p>
      </dgm:t>
    </dgm:pt>
    <dgm:pt modelId="{5F767BFF-4D77-4E2A-80FB-830658969945}">
      <dgm:prSet phldrT="[Text]"/>
      <dgm:spPr/>
      <dgm:t>
        <a:bodyPr/>
        <a:lstStyle/>
        <a:p>
          <a:r>
            <a:rPr lang="en-GB" dirty="0" smtClean="0"/>
            <a:t>Final Project</a:t>
          </a:r>
          <a:endParaRPr lang="en-GB" dirty="0"/>
        </a:p>
      </dgm:t>
    </dgm:pt>
    <dgm:pt modelId="{2309EE7E-E034-4C40-A685-B7590188AC29}" type="parTrans" cxnId="{1F7C1767-1E02-4AFE-A049-0D2874A78165}">
      <dgm:prSet/>
      <dgm:spPr/>
      <dgm:t>
        <a:bodyPr/>
        <a:lstStyle/>
        <a:p>
          <a:endParaRPr lang="en-GB"/>
        </a:p>
      </dgm:t>
    </dgm:pt>
    <dgm:pt modelId="{290BCFDD-C742-4932-98BC-FF4C781767D6}" type="sibTrans" cxnId="{1F7C1767-1E02-4AFE-A049-0D2874A78165}">
      <dgm:prSet/>
      <dgm:spPr/>
      <dgm:t>
        <a:bodyPr/>
        <a:lstStyle/>
        <a:p>
          <a:endParaRPr lang="en-GB"/>
        </a:p>
      </dgm:t>
    </dgm:pt>
    <dgm:pt modelId="{1A2F1555-61B7-44C6-8CF8-036A666A713E}">
      <dgm:prSet phldrT="[Text]"/>
      <dgm:spPr/>
      <dgm:t>
        <a:bodyPr/>
        <a:lstStyle/>
        <a:p>
          <a:r>
            <a:rPr lang="en-GB" dirty="0" smtClean="0"/>
            <a:t>Final Project</a:t>
          </a:r>
          <a:endParaRPr lang="en-GB" dirty="0"/>
        </a:p>
      </dgm:t>
    </dgm:pt>
    <dgm:pt modelId="{473B205E-FEA9-44F5-95A8-41AADBAACC42}" type="parTrans" cxnId="{BC77AC49-0F4B-4237-A6F5-66EF1E958020}">
      <dgm:prSet/>
      <dgm:spPr/>
      <dgm:t>
        <a:bodyPr/>
        <a:lstStyle/>
        <a:p>
          <a:endParaRPr lang="en-GB"/>
        </a:p>
      </dgm:t>
    </dgm:pt>
    <dgm:pt modelId="{BCD14686-3204-4634-B302-BF8501E3A859}" type="sibTrans" cxnId="{BC77AC49-0F4B-4237-A6F5-66EF1E958020}">
      <dgm:prSet/>
      <dgm:spPr/>
      <dgm:t>
        <a:bodyPr/>
        <a:lstStyle/>
        <a:p>
          <a:endParaRPr lang="en-GB"/>
        </a:p>
      </dgm:t>
    </dgm:pt>
    <dgm:pt modelId="{70AB44C3-201A-41C4-94E4-C85956AF66A1}">
      <dgm:prSet phldrT="[Text]"/>
      <dgm:spPr/>
      <dgm:t>
        <a:bodyPr/>
        <a:lstStyle/>
        <a:p>
          <a:r>
            <a:rPr lang="en-GB" dirty="0" smtClean="0"/>
            <a:t>Final Project</a:t>
          </a:r>
          <a:endParaRPr lang="en-GB" dirty="0"/>
        </a:p>
      </dgm:t>
    </dgm:pt>
    <dgm:pt modelId="{C4DE4AD8-85A5-43A7-9749-49D4BA5E3E2D}" type="parTrans" cxnId="{C01FE6BB-0F78-426E-9CCC-D15C7D9FDC30}">
      <dgm:prSet/>
      <dgm:spPr/>
      <dgm:t>
        <a:bodyPr/>
        <a:lstStyle/>
        <a:p>
          <a:endParaRPr lang="en-GB"/>
        </a:p>
      </dgm:t>
    </dgm:pt>
    <dgm:pt modelId="{7641003D-1405-4E52-B7D9-515207E33C47}" type="sibTrans" cxnId="{C01FE6BB-0F78-426E-9CCC-D15C7D9FDC30}">
      <dgm:prSet/>
      <dgm:spPr/>
      <dgm:t>
        <a:bodyPr/>
        <a:lstStyle/>
        <a:p>
          <a:endParaRPr lang="en-GB"/>
        </a:p>
      </dgm:t>
    </dgm:pt>
    <dgm:pt modelId="{9E4DD510-FA44-4506-BFE9-A2BB69467797}">
      <dgm:prSet phldrT="[Text]"/>
      <dgm:spPr/>
      <dgm:t>
        <a:bodyPr/>
        <a:lstStyle/>
        <a:p>
          <a:r>
            <a:rPr lang="en-GB" dirty="0" smtClean="0"/>
            <a:t>Final Project</a:t>
          </a:r>
          <a:endParaRPr lang="en-GB" dirty="0"/>
        </a:p>
      </dgm:t>
    </dgm:pt>
    <dgm:pt modelId="{B33AB8BC-E5DD-4F7D-A7F9-7B159F586523}" type="parTrans" cxnId="{77F08D7C-012E-4EFC-B033-3C57AF5EBB9D}">
      <dgm:prSet/>
      <dgm:spPr/>
      <dgm:t>
        <a:bodyPr/>
        <a:lstStyle/>
        <a:p>
          <a:endParaRPr lang="en-GB"/>
        </a:p>
      </dgm:t>
    </dgm:pt>
    <dgm:pt modelId="{278A5CF2-C3D1-47D1-862D-5D177EB95CC0}" type="sibTrans" cxnId="{77F08D7C-012E-4EFC-B033-3C57AF5EBB9D}">
      <dgm:prSet/>
      <dgm:spPr/>
      <dgm:t>
        <a:bodyPr/>
        <a:lstStyle/>
        <a:p>
          <a:endParaRPr lang="en-GB"/>
        </a:p>
      </dgm:t>
    </dgm:pt>
    <dgm:pt modelId="{DB370A2E-D5CF-4ED4-B323-D5F390800F14}">
      <dgm:prSet phldrT="[Text]"/>
      <dgm:spPr/>
      <dgm:t>
        <a:bodyPr/>
        <a:lstStyle/>
        <a:p>
          <a:r>
            <a:rPr lang="en-GB" dirty="0" smtClean="0"/>
            <a:t>Final Project</a:t>
          </a:r>
          <a:endParaRPr lang="en-GB" dirty="0"/>
        </a:p>
      </dgm:t>
    </dgm:pt>
    <dgm:pt modelId="{52640816-F8EA-4A31-A7E4-31F5947041C7}" type="parTrans" cxnId="{4572681B-F065-44A6-A3E9-80DED194D053}">
      <dgm:prSet/>
      <dgm:spPr/>
      <dgm:t>
        <a:bodyPr/>
        <a:lstStyle/>
        <a:p>
          <a:endParaRPr lang="en-GB"/>
        </a:p>
      </dgm:t>
    </dgm:pt>
    <dgm:pt modelId="{A43D9D25-2620-4990-AE32-3D4BD09CA77A}" type="sibTrans" cxnId="{4572681B-F065-44A6-A3E9-80DED194D053}">
      <dgm:prSet/>
      <dgm:spPr/>
      <dgm:t>
        <a:bodyPr/>
        <a:lstStyle/>
        <a:p>
          <a:endParaRPr lang="en-GB"/>
        </a:p>
      </dgm:t>
    </dgm:pt>
    <dgm:pt modelId="{FED26A5D-36DB-4C14-A971-E571097AACE3}">
      <dgm:prSet phldrT="[Text]"/>
      <dgm:spPr/>
      <dgm:t>
        <a:bodyPr/>
        <a:lstStyle/>
        <a:p>
          <a:r>
            <a:rPr lang="en-GB" dirty="0" smtClean="0"/>
            <a:t>Final Project</a:t>
          </a:r>
          <a:endParaRPr lang="en-GB" dirty="0"/>
        </a:p>
      </dgm:t>
    </dgm:pt>
    <dgm:pt modelId="{B8EFEA4E-75BD-488A-816E-C8D99CA5EF0F}" type="parTrans" cxnId="{F4B56223-B13D-4B2C-BD60-BF34A62B3701}">
      <dgm:prSet/>
      <dgm:spPr/>
      <dgm:t>
        <a:bodyPr/>
        <a:lstStyle/>
        <a:p>
          <a:endParaRPr lang="en-GB"/>
        </a:p>
      </dgm:t>
    </dgm:pt>
    <dgm:pt modelId="{7F950397-AEAB-4582-BF98-25EF2197991E}" type="sibTrans" cxnId="{F4B56223-B13D-4B2C-BD60-BF34A62B3701}">
      <dgm:prSet/>
      <dgm:spPr/>
      <dgm:t>
        <a:bodyPr/>
        <a:lstStyle/>
        <a:p>
          <a:endParaRPr lang="en-GB"/>
        </a:p>
      </dgm:t>
    </dgm:pt>
    <dgm:pt modelId="{85F97153-69EB-44DE-B158-35E57C9BA356}">
      <dgm:prSet phldrT="[Text]"/>
      <dgm:spPr/>
      <dgm:t>
        <a:bodyPr/>
        <a:lstStyle/>
        <a:p>
          <a:r>
            <a:rPr lang="en-GB" dirty="0" smtClean="0"/>
            <a:t>Robotics &amp; Control</a:t>
          </a:r>
        </a:p>
      </dgm:t>
    </dgm:pt>
    <dgm:pt modelId="{617B92BC-CC9A-4BE2-8F47-F0EBA9260378}" type="sibTrans" cxnId="{A1F8E5A4-BF83-4688-B918-AA542907C9B9}">
      <dgm:prSet/>
      <dgm:spPr/>
      <dgm:t>
        <a:bodyPr/>
        <a:lstStyle/>
        <a:p>
          <a:endParaRPr lang="en-GB"/>
        </a:p>
      </dgm:t>
    </dgm:pt>
    <dgm:pt modelId="{41722FF1-3F4A-4D7F-AA44-E62258E2CF9A}" type="parTrans" cxnId="{A1F8E5A4-BF83-4688-B918-AA542907C9B9}">
      <dgm:prSet/>
      <dgm:spPr/>
      <dgm:t>
        <a:bodyPr/>
        <a:lstStyle/>
        <a:p>
          <a:endParaRPr lang="en-GB"/>
        </a:p>
      </dgm:t>
    </dgm:pt>
    <dgm:pt modelId="{357049DF-53E5-4F98-B8F3-A7494902EC6D}" type="pres">
      <dgm:prSet presAssocID="{8EC25237-1D54-4F80-9BD6-81D6A9BAAC9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7717BB6-524A-4EF7-A2BF-00EC7F59C86C}" type="pres">
      <dgm:prSet presAssocID="{55380B54-CC15-4531-A056-F2841F214DBB}" presName="root1" presStyleCnt="0"/>
      <dgm:spPr/>
    </dgm:pt>
    <dgm:pt modelId="{5F414397-3F44-4EDA-AA9F-ADC9D6E0CDC8}" type="pres">
      <dgm:prSet presAssocID="{55380B54-CC15-4531-A056-F2841F214DBB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C4D796F7-39DD-4F13-B18C-E9458CFF4333}" type="pres">
      <dgm:prSet presAssocID="{55380B54-CC15-4531-A056-F2841F214DBB}" presName="level2hierChild" presStyleCnt="0"/>
      <dgm:spPr/>
    </dgm:pt>
    <dgm:pt modelId="{04E3D503-B8E8-435E-8BC8-2F360126827A}" type="pres">
      <dgm:prSet presAssocID="{67CA2AEF-611A-41FF-AE66-6E227C4352A8}" presName="conn2-1" presStyleLbl="parChTrans1D2" presStyleIdx="0" presStyleCnt="4"/>
      <dgm:spPr/>
      <dgm:t>
        <a:bodyPr/>
        <a:lstStyle/>
        <a:p>
          <a:endParaRPr lang="en-GB"/>
        </a:p>
      </dgm:t>
    </dgm:pt>
    <dgm:pt modelId="{D9AEF9ED-8700-4671-AB6C-695DCC26D967}" type="pres">
      <dgm:prSet presAssocID="{67CA2AEF-611A-41FF-AE66-6E227C4352A8}" presName="connTx" presStyleLbl="parChTrans1D2" presStyleIdx="0" presStyleCnt="4"/>
      <dgm:spPr/>
      <dgm:t>
        <a:bodyPr/>
        <a:lstStyle/>
        <a:p>
          <a:endParaRPr lang="en-GB"/>
        </a:p>
      </dgm:t>
    </dgm:pt>
    <dgm:pt modelId="{4E523853-D647-4DDA-BD90-E45B3DE8B202}" type="pres">
      <dgm:prSet presAssocID="{682B7A0E-4CB3-4A9D-8643-097C8A02FBE3}" presName="root2" presStyleCnt="0"/>
      <dgm:spPr/>
    </dgm:pt>
    <dgm:pt modelId="{34AAAD56-DB6C-4E74-8DF7-164F898D04BE}" type="pres">
      <dgm:prSet presAssocID="{682B7A0E-4CB3-4A9D-8643-097C8A02FBE3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374F8F2-69E2-4547-807F-A26016959E39}" type="pres">
      <dgm:prSet presAssocID="{682B7A0E-4CB3-4A9D-8643-097C8A02FBE3}" presName="level3hierChild" presStyleCnt="0"/>
      <dgm:spPr/>
    </dgm:pt>
    <dgm:pt modelId="{95C9BA73-3F92-4276-895F-E28BBC7898AE}" type="pres">
      <dgm:prSet presAssocID="{A45DBB9F-1CFB-4FBB-A710-6B67CF541036}" presName="conn2-1" presStyleLbl="parChTrans1D3" presStyleIdx="0" presStyleCnt="6"/>
      <dgm:spPr/>
      <dgm:t>
        <a:bodyPr/>
        <a:lstStyle/>
        <a:p>
          <a:endParaRPr lang="en-GB"/>
        </a:p>
      </dgm:t>
    </dgm:pt>
    <dgm:pt modelId="{D1AAAB79-C30D-4C85-B76F-89D335667810}" type="pres">
      <dgm:prSet presAssocID="{A45DBB9F-1CFB-4FBB-A710-6B67CF541036}" presName="connTx" presStyleLbl="parChTrans1D3" presStyleIdx="0" presStyleCnt="6"/>
      <dgm:spPr/>
      <dgm:t>
        <a:bodyPr/>
        <a:lstStyle/>
        <a:p>
          <a:endParaRPr lang="en-GB"/>
        </a:p>
      </dgm:t>
    </dgm:pt>
    <dgm:pt modelId="{26F08D5E-CB97-4504-AA69-07F154D82049}" type="pres">
      <dgm:prSet presAssocID="{1BA4601F-EC29-4177-AB16-EFE5CD6C2500}" presName="root2" presStyleCnt="0"/>
      <dgm:spPr/>
    </dgm:pt>
    <dgm:pt modelId="{F3698BE0-D218-49D1-BEEA-421014543213}" type="pres">
      <dgm:prSet presAssocID="{1BA4601F-EC29-4177-AB16-EFE5CD6C2500}" presName="LevelTwoTextNode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02557EC-7196-4A0C-8D0E-59E5C0CC9852}" type="pres">
      <dgm:prSet presAssocID="{1BA4601F-EC29-4177-AB16-EFE5CD6C2500}" presName="level3hierChild" presStyleCnt="0"/>
      <dgm:spPr/>
    </dgm:pt>
    <dgm:pt modelId="{C75091BF-1421-422F-AF6E-D5067F189CBD}" type="pres">
      <dgm:prSet presAssocID="{2309EE7E-E034-4C40-A685-B7590188AC29}" presName="conn2-1" presStyleLbl="parChTrans1D4" presStyleIdx="0" presStyleCnt="6"/>
      <dgm:spPr/>
      <dgm:t>
        <a:bodyPr/>
        <a:lstStyle/>
        <a:p>
          <a:endParaRPr lang="en-GB"/>
        </a:p>
      </dgm:t>
    </dgm:pt>
    <dgm:pt modelId="{80EB8B36-A720-4295-AE9C-8EC9851174DB}" type="pres">
      <dgm:prSet presAssocID="{2309EE7E-E034-4C40-A685-B7590188AC29}" presName="connTx" presStyleLbl="parChTrans1D4" presStyleIdx="0" presStyleCnt="6"/>
      <dgm:spPr/>
      <dgm:t>
        <a:bodyPr/>
        <a:lstStyle/>
        <a:p>
          <a:endParaRPr lang="en-GB"/>
        </a:p>
      </dgm:t>
    </dgm:pt>
    <dgm:pt modelId="{CEB99463-E1A0-4C83-8E7A-4FA04EB8863B}" type="pres">
      <dgm:prSet presAssocID="{5F767BFF-4D77-4E2A-80FB-830658969945}" presName="root2" presStyleCnt="0"/>
      <dgm:spPr/>
    </dgm:pt>
    <dgm:pt modelId="{73307AE7-A670-45D4-B21F-E18EB5EAA4E5}" type="pres">
      <dgm:prSet presAssocID="{5F767BFF-4D77-4E2A-80FB-830658969945}" presName="LevelTwoTextNode" presStyleLbl="node4" presStyleIdx="0" presStyleCnt="6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1F81CA5C-DC91-4754-A35C-611AA69F6319}" type="pres">
      <dgm:prSet presAssocID="{5F767BFF-4D77-4E2A-80FB-830658969945}" presName="level3hierChild" presStyleCnt="0"/>
      <dgm:spPr/>
    </dgm:pt>
    <dgm:pt modelId="{2704A0F2-5792-4CED-91DD-B58F94798977}" type="pres">
      <dgm:prSet presAssocID="{1A9B51CE-5BF9-4D24-ACC9-09B808DB4C05}" presName="conn2-1" presStyleLbl="parChTrans1D3" presStyleIdx="1" presStyleCnt="6"/>
      <dgm:spPr/>
      <dgm:t>
        <a:bodyPr/>
        <a:lstStyle/>
        <a:p>
          <a:endParaRPr lang="en-GB"/>
        </a:p>
      </dgm:t>
    </dgm:pt>
    <dgm:pt modelId="{C569A150-9830-4B04-B3D8-5C5FA93CE269}" type="pres">
      <dgm:prSet presAssocID="{1A9B51CE-5BF9-4D24-ACC9-09B808DB4C05}" presName="connTx" presStyleLbl="parChTrans1D3" presStyleIdx="1" presStyleCnt="6"/>
      <dgm:spPr/>
      <dgm:t>
        <a:bodyPr/>
        <a:lstStyle/>
        <a:p>
          <a:endParaRPr lang="en-GB"/>
        </a:p>
      </dgm:t>
    </dgm:pt>
    <dgm:pt modelId="{5721A93D-41CB-41D1-BA62-D46582B8FDCF}" type="pres">
      <dgm:prSet presAssocID="{2D09F8F0-357D-40AD-B44A-4F2D62679C34}" presName="root2" presStyleCnt="0"/>
      <dgm:spPr/>
    </dgm:pt>
    <dgm:pt modelId="{2DFA6B50-EADA-40E1-861E-8A58EC3F7398}" type="pres">
      <dgm:prSet presAssocID="{2D09F8F0-357D-40AD-B44A-4F2D62679C34}" presName="LevelTwoTextNode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5948A27D-518E-4C42-B0B8-AAE610FC4B76}" type="pres">
      <dgm:prSet presAssocID="{2D09F8F0-357D-40AD-B44A-4F2D62679C34}" presName="level3hierChild" presStyleCnt="0"/>
      <dgm:spPr/>
    </dgm:pt>
    <dgm:pt modelId="{3A8E5C12-3B10-4CFB-A4EF-0042D5694715}" type="pres">
      <dgm:prSet presAssocID="{473B205E-FEA9-44F5-95A8-41AADBAACC42}" presName="conn2-1" presStyleLbl="parChTrans1D4" presStyleIdx="1" presStyleCnt="6"/>
      <dgm:spPr/>
      <dgm:t>
        <a:bodyPr/>
        <a:lstStyle/>
        <a:p>
          <a:endParaRPr lang="en-GB"/>
        </a:p>
      </dgm:t>
    </dgm:pt>
    <dgm:pt modelId="{039ADC8B-E6BD-4864-9B35-9F7C1E55D00F}" type="pres">
      <dgm:prSet presAssocID="{473B205E-FEA9-44F5-95A8-41AADBAACC42}" presName="connTx" presStyleLbl="parChTrans1D4" presStyleIdx="1" presStyleCnt="6"/>
      <dgm:spPr/>
      <dgm:t>
        <a:bodyPr/>
        <a:lstStyle/>
        <a:p>
          <a:endParaRPr lang="en-GB"/>
        </a:p>
      </dgm:t>
    </dgm:pt>
    <dgm:pt modelId="{BB2AD790-35B6-4B33-B2F5-BBF967AC6027}" type="pres">
      <dgm:prSet presAssocID="{1A2F1555-61B7-44C6-8CF8-036A666A713E}" presName="root2" presStyleCnt="0"/>
      <dgm:spPr/>
    </dgm:pt>
    <dgm:pt modelId="{6269D12A-E38E-4505-8B6E-F440D406AB18}" type="pres">
      <dgm:prSet presAssocID="{1A2F1555-61B7-44C6-8CF8-036A666A713E}" presName="LevelTwoTextNode" presStyleLbl="node4" presStyleIdx="1" presStyleCnt="6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70A862D7-0870-4563-B3D3-D9D50A6E1604}" type="pres">
      <dgm:prSet presAssocID="{1A2F1555-61B7-44C6-8CF8-036A666A713E}" presName="level3hierChild" presStyleCnt="0"/>
      <dgm:spPr/>
    </dgm:pt>
    <dgm:pt modelId="{74DDC7CA-783D-49DA-9820-5025F4E5C737}" type="pres">
      <dgm:prSet presAssocID="{41722FF1-3F4A-4D7F-AA44-E62258E2CF9A}" presName="conn2-1" presStyleLbl="parChTrans1D3" presStyleIdx="2" presStyleCnt="6"/>
      <dgm:spPr/>
      <dgm:t>
        <a:bodyPr/>
        <a:lstStyle/>
        <a:p>
          <a:endParaRPr lang="en-GB"/>
        </a:p>
      </dgm:t>
    </dgm:pt>
    <dgm:pt modelId="{5545978C-8A69-4376-A728-DC5776D75853}" type="pres">
      <dgm:prSet presAssocID="{41722FF1-3F4A-4D7F-AA44-E62258E2CF9A}" presName="connTx" presStyleLbl="parChTrans1D3" presStyleIdx="2" presStyleCnt="6"/>
      <dgm:spPr/>
      <dgm:t>
        <a:bodyPr/>
        <a:lstStyle/>
        <a:p>
          <a:endParaRPr lang="en-GB"/>
        </a:p>
      </dgm:t>
    </dgm:pt>
    <dgm:pt modelId="{BD474578-17E3-406E-BB42-F0F417479ECC}" type="pres">
      <dgm:prSet presAssocID="{85F97153-69EB-44DE-B158-35E57C9BA356}" presName="root2" presStyleCnt="0"/>
      <dgm:spPr/>
    </dgm:pt>
    <dgm:pt modelId="{E06A4BEB-B801-48E4-9D03-44CFE7C9F05B}" type="pres">
      <dgm:prSet presAssocID="{85F97153-69EB-44DE-B158-35E57C9BA356}" presName="LevelTwoTextNode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8F20BA86-EA11-4F86-8922-9A147DAB75CD}" type="pres">
      <dgm:prSet presAssocID="{85F97153-69EB-44DE-B158-35E57C9BA356}" presName="level3hierChild" presStyleCnt="0"/>
      <dgm:spPr/>
    </dgm:pt>
    <dgm:pt modelId="{9002507F-65A3-4D4D-AEBF-A4E22F07D912}" type="pres">
      <dgm:prSet presAssocID="{C4DE4AD8-85A5-43A7-9749-49D4BA5E3E2D}" presName="conn2-1" presStyleLbl="parChTrans1D4" presStyleIdx="2" presStyleCnt="6"/>
      <dgm:spPr/>
      <dgm:t>
        <a:bodyPr/>
        <a:lstStyle/>
        <a:p>
          <a:endParaRPr lang="en-GB"/>
        </a:p>
      </dgm:t>
    </dgm:pt>
    <dgm:pt modelId="{5E98D3D8-D097-41CA-B628-F55F347314D3}" type="pres">
      <dgm:prSet presAssocID="{C4DE4AD8-85A5-43A7-9749-49D4BA5E3E2D}" presName="connTx" presStyleLbl="parChTrans1D4" presStyleIdx="2" presStyleCnt="6"/>
      <dgm:spPr/>
      <dgm:t>
        <a:bodyPr/>
        <a:lstStyle/>
        <a:p>
          <a:endParaRPr lang="en-GB"/>
        </a:p>
      </dgm:t>
    </dgm:pt>
    <dgm:pt modelId="{1DCEEB41-2861-4B80-85BB-E102C60A366C}" type="pres">
      <dgm:prSet presAssocID="{70AB44C3-201A-41C4-94E4-C85956AF66A1}" presName="root2" presStyleCnt="0"/>
      <dgm:spPr/>
    </dgm:pt>
    <dgm:pt modelId="{8DE78848-4599-4A80-B675-262A36957155}" type="pres">
      <dgm:prSet presAssocID="{70AB44C3-201A-41C4-94E4-C85956AF66A1}" presName="LevelTwoTextNode" presStyleLbl="node4" presStyleIdx="2" presStyleCnt="6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769F79D6-C21B-4449-97F8-3EACD31DF3C8}" type="pres">
      <dgm:prSet presAssocID="{70AB44C3-201A-41C4-94E4-C85956AF66A1}" presName="level3hierChild" presStyleCnt="0"/>
      <dgm:spPr/>
    </dgm:pt>
    <dgm:pt modelId="{ABF4D857-DF35-4CCB-9AEB-48ED496A0884}" type="pres">
      <dgm:prSet presAssocID="{39EF7CD2-88C5-47A7-85B1-ECB89BA5CCBD}" presName="conn2-1" presStyleLbl="parChTrans1D2" presStyleIdx="1" presStyleCnt="4"/>
      <dgm:spPr/>
      <dgm:t>
        <a:bodyPr/>
        <a:lstStyle/>
        <a:p>
          <a:endParaRPr lang="en-GB"/>
        </a:p>
      </dgm:t>
    </dgm:pt>
    <dgm:pt modelId="{BA8FEC32-5766-48EF-920E-51729F54C7DC}" type="pres">
      <dgm:prSet presAssocID="{39EF7CD2-88C5-47A7-85B1-ECB89BA5CCBD}" presName="connTx" presStyleLbl="parChTrans1D2" presStyleIdx="1" presStyleCnt="4"/>
      <dgm:spPr/>
      <dgm:t>
        <a:bodyPr/>
        <a:lstStyle/>
        <a:p>
          <a:endParaRPr lang="en-GB"/>
        </a:p>
      </dgm:t>
    </dgm:pt>
    <dgm:pt modelId="{C978B840-1670-417C-B6C6-2082C24C1E44}" type="pres">
      <dgm:prSet presAssocID="{F0FD4794-1CA8-4086-9C24-BD9136671827}" presName="root2" presStyleCnt="0"/>
      <dgm:spPr/>
    </dgm:pt>
    <dgm:pt modelId="{2DC620F9-8E64-4DBF-A186-87D911694F37}" type="pres">
      <dgm:prSet presAssocID="{F0FD4794-1CA8-4086-9C24-BD9136671827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CD27FBF-4F33-48D2-958D-2E2273D38EE3}" type="pres">
      <dgm:prSet presAssocID="{F0FD4794-1CA8-4086-9C24-BD9136671827}" presName="level3hierChild" presStyleCnt="0"/>
      <dgm:spPr/>
    </dgm:pt>
    <dgm:pt modelId="{28B08E0B-7137-42CC-8401-89D1F2507E49}" type="pres">
      <dgm:prSet presAssocID="{4A1AF4A4-42C5-4B72-B83B-A3B47016E458}" presName="conn2-1" presStyleLbl="parChTrans1D3" presStyleIdx="3" presStyleCnt="6"/>
      <dgm:spPr/>
      <dgm:t>
        <a:bodyPr/>
        <a:lstStyle/>
        <a:p>
          <a:endParaRPr lang="en-GB"/>
        </a:p>
      </dgm:t>
    </dgm:pt>
    <dgm:pt modelId="{203A3EB6-96AB-43C1-AC5B-FF46987B47AC}" type="pres">
      <dgm:prSet presAssocID="{4A1AF4A4-42C5-4B72-B83B-A3B47016E458}" presName="connTx" presStyleLbl="parChTrans1D3" presStyleIdx="3" presStyleCnt="6"/>
      <dgm:spPr/>
      <dgm:t>
        <a:bodyPr/>
        <a:lstStyle/>
        <a:p>
          <a:endParaRPr lang="en-GB"/>
        </a:p>
      </dgm:t>
    </dgm:pt>
    <dgm:pt modelId="{7B6755FD-022F-4700-A360-15CF65795D60}" type="pres">
      <dgm:prSet presAssocID="{EC778804-F741-4AEE-A23B-5A6E97D2415D}" presName="root2" presStyleCnt="0"/>
      <dgm:spPr/>
    </dgm:pt>
    <dgm:pt modelId="{CC693DAD-373F-4952-9F1A-1BCEBBDA6B34}" type="pres">
      <dgm:prSet presAssocID="{EC778804-F741-4AEE-A23B-5A6E97D2415D}" presName="LevelTwoTextNode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A13BA0C1-2DC0-4648-9B57-5C17E779348A}" type="pres">
      <dgm:prSet presAssocID="{EC778804-F741-4AEE-A23B-5A6E97D2415D}" presName="level3hierChild" presStyleCnt="0"/>
      <dgm:spPr/>
    </dgm:pt>
    <dgm:pt modelId="{4F07DE1C-311F-489F-BF84-481B252AF622}" type="pres">
      <dgm:prSet presAssocID="{B33AB8BC-E5DD-4F7D-A7F9-7B159F586523}" presName="conn2-1" presStyleLbl="parChTrans1D4" presStyleIdx="3" presStyleCnt="6"/>
      <dgm:spPr/>
      <dgm:t>
        <a:bodyPr/>
        <a:lstStyle/>
        <a:p>
          <a:endParaRPr lang="en-GB"/>
        </a:p>
      </dgm:t>
    </dgm:pt>
    <dgm:pt modelId="{0036F845-D987-4FA5-986D-039236C2E605}" type="pres">
      <dgm:prSet presAssocID="{B33AB8BC-E5DD-4F7D-A7F9-7B159F586523}" presName="connTx" presStyleLbl="parChTrans1D4" presStyleIdx="3" presStyleCnt="6"/>
      <dgm:spPr/>
      <dgm:t>
        <a:bodyPr/>
        <a:lstStyle/>
        <a:p>
          <a:endParaRPr lang="en-GB"/>
        </a:p>
      </dgm:t>
    </dgm:pt>
    <dgm:pt modelId="{DA341CF6-3A9E-4624-B069-3B6586FF9D9F}" type="pres">
      <dgm:prSet presAssocID="{9E4DD510-FA44-4506-BFE9-A2BB69467797}" presName="root2" presStyleCnt="0"/>
      <dgm:spPr/>
    </dgm:pt>
    <dgm:pt modelId="{F90736C7-99E2-4E89-89F9-007D6FD07A67}" type="pres">
      <dgm:prSet presAssocID="{9E4DD510-FA44-4506-BFE9-A2BB69467797}" presName="LevelTwoTextNode" presStyleLbl="node4" presStyleIdx="3" presStyleCnt="6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12637708-81CB-47FC-BA81-BD0F63EF1B65}" type="pres">
      <dgm:prSet presAssocID="{9E4DD510-FA44-4506-BFE9-A2BB69467797}" presName="level3hierChild" presStyleCnt="0"/>
      <dgm:spPr/>
    </dgm:pt>
    <dgm:pt modelId="{5520351A-8F32-4E15-BD47-C5EA760D3F12}" type="pres">
      <dgm:prSet presAssocID="{595A3933-207B-4310-A438-51DAC9A3C650}" presName="conn2-1" presStyleLbl="parChTrans1D2" presStyleIdx="2" presStyleCnt="4"/>
      <dgm:spPr/>
      <dgm:t>
        <a:bodyPr/>
        <a:lstStyle/>
        <a:p>
          <a:endParaRPr lang="en-GB"/>
        </a:p>
      </dgm:t>
    </dgm:pt>
    <dgm:pt modelId="{7619AACF-B9EC-42D6-8543-2D4F5663FAE7}" type="pres">
      <dgm:prSet presAssocID="{595A3933-207B-4310-A438-51DAC9A3C650}" presName="connTx" presStyleLbl="parChTrans1D2" presStyleIdx="2" presStyleCnt="4"/>
      <dgm:spPr/>
      <dgm:t>
        <a:bodyPr/>
        <a:lstStyle/>
        <a:p>
          <a:endParaRPr lang="en-GB"/>
        </a:p>
      </dgm:t>
    </dgm:pt>
    <dgm:pt modelId="{6C75FC10-0553-4575-83E9-0D697301C9A5}" type="pres">
      <dgm:prSet presAssocID="{55D4D3CD-2D50-417C-9E17-6EFCF8909AF1}" presName="root2" presStyleCnt="0"/>
      <dgm:spPr/>
    </dgm:pt>
    <dgm:pt modelId="{167FF0B0-9A43-4AA7-8FCB-851732C0A5AD}" type="pres">
      <dgm:prSet presAssocID="{55D4D3CD-2D50-417C-9E17-6EFCF8909AF1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35E77AF-B4E6-44BF-844A-C04A3308D2DD}" type="pres">
      <dgm:prSet presAssocID="{55D4D3CD-2D50-417C-9E17-6EFCF8909AF1}" presName="level3hierChild" presStyleCnt="0"/>
      <dgm:spPr/>
    </dgm:pt>
    <dgm:pt modelId="{3BE9BAFA-C1D8-455E-9D44-20B14E4AB2DC}" type="pres">
      <dgm:prSet presAssocID="{25174C72-A229-4797-A881-7C3139651CB7}" presName="conn2-1" presStyleLbl="parChTrans1D3" presStyleIdx="4" presStyleCnt="6"/>
      <dgm:spPr/>
      <dgm:t>
        <a:bodyPr/>
        <a:lstStyle/>
        <a:p>
          <a:endParaRPr lang="en-GB"/>
        </a:p>
      </dgm:t>
    </dgm:pt>
    <dgm:pt modelId="{9A3481D1-9668-44DA-A37D-84B96972A5D2}" type="pres">
      <dgm:prSet presAssocID="{25174C72-A229-4797-A881-7C3139651CB7}" presName="connTx" presStyleLbl="parChTrans1D3" presStyleIdx="4" presStyleCnt="6"/>
      <dgm:spPr/>
      <dgm:t>
        <a:bodyPr/>
        <a:lstStyle/>
        <a:p>
          <a:endParaRPr lang="en-GB"/>
        </a:p>
      </dgm:t>
    </dgm:pt>
    <dgm:pt modelId="{54A508E1-5CFF-473B-9C9D-818D031993CE}" type="pres">
      <dgm:prSet presAssocID="{D937035C-AE15-4A8F-99F0-D258953EE1ED}" presName="root2" presStyleCnt="0"/>
      <dgm:spPr/>
    </dgm:pt>
    <dgm:pt modelId="{5FF8CE59-D08A-470F-BE73-7C4A432C862B}" type="pres">
      <dgm:prSet presAssocID="{D937035C-AE15-4A8F-99F0-D258953EE1ED}" presName="LevelTwoTextNode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736EFA8-E957-4C20-BD12-EB62E51E0E94}" type="pres">
      <dgm:prSet presAssocID="{D937035C-AE15-4A8F-99F0-D258953EE1ED}" presName="level3hierChild" presStyleCnt="0"/>
      <dgm:spPr/>
    </dgm:pt>
    <dgm:pt modelId="{3FF5CF51-B149-4144-9995-86C5E8BED5E2}" type="pres">
      <dgm:prSet presAssocID="{52640816-F8EA-4A31-A7E4-31F5947041C7}" presName="conn2-1" presStyleLbl="parChTrans1D4" presStyleIdx="4" presStyleCnt="6"/>
      <dgm:spPr/>
      <dgm:t>
        <a:bodyPr/>
        <a:lstStyle/>
        <a:p>
          <a:endParaRPr lang="en-GB"/>
        </a:p>
      </dgm:t>
    </dgm:pt>
    <dgm:pt modelId="{C762BE0B-EF9F-4E47-BBD0-2C85B31E084F}" type="pres">
      <dgm:prSet presAssocID="{52640816-F8EA-4A31-A7E4-31F5947041C7}" presName="connTx" presStyleLbl="parChTrans1D4" presStyleIdx="4" presStyleCnt="6"/>
      <dgm:spPr/>
      <dgm:t>
        <a:bodyPr/>
        <a:lstStyle/>
        <a:p>
          <a:endParaRPr lang="en-GB"/>
        </a:p>
      </dgm:t>
    </dgm:pt>
    <dgm:pt modelId="{D7932700-1590-4C2B-9647-2C2BF00DF08C}" type="pres">
      <dgm:prSet presAssocID="{DB370A2E-D5CF-4ED4-B323-D5F390800F14}" presName="root2" presStyleCnt="0"/>
      <dgm:spPr/>
    </dgm:pt>
    <dgm:pt modelId="{555C12F7-435C-4605-99F7-D9664076DCF6}" type="pres">
      <dgm:prSet presAssocID="{DB370A2E-D5CF-4ED4-B323-D5F390800F14}" presName="LevelTwoTextNode" presStyleLbl="node4" presStyleIdx="4" presStyleCnt="6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EEC588BC-88D7-4AC2-9F7E-661B173F908E}" type="pres">
      <dgm:prSet presAssocID="{DB370A2E-D5CF-4ED4-B323-D5F390800F14}" presName="level3hierChild" presStyleCnt="0"/>
      <dgm:spPr/>
    </dgm:pt>
    <dgm:pt modelId="{A5E254C1-6C40-4D72-A999-9967B2A0A9E6}" type="pres">
      <dgm:prSet presAssocID="{6B06F03D-5D07-46AC-9557-AB0D37C81C7D}" presName="conn2-1" presStyleLbl="parChTrans1D2" presStyleIdx="3" presStyleCnt="4"/>
      <dgm:spPr/>
      <dgm:t>
        <a:bodyPr/>
        <a:lstStyle/>
        <a:p>
          <a:endParaRPr lang="en-GB"/>
        </a:p>
      </dgm:t>
    </dgm:pt>
    <dgm:pt modelId="{EE8E7FD2-1508-4DB1-A29E-E4A557444725}" type="pres">
      <dgm:prSet presAssocID="{6B06F03D-5D07-46AC-9557-AB0D37C81C7D}" presName="connTx" presStyleLbl="parChTrans1D2" presStyleIdx="3" presStyleCnt="4"/>
      <dgm:spPr/>
      <dgm:t>
        <a:bodyPr/>
        <a:lstStyle/>
        <a:p>
          <a:endParaRPr lang="en-GB"/>
        </a:p>
      </dgm:t>
    </dgm:pt>
    <dgm:pt modelId="{BFF3046E-8ECE-4A53-8E30-86390837B832}" type="pres">
      <dgm:prSet presAssocID="{77DFF6E9-0305-4E23-8505-0D6CFF3700DA}" presName="root2" presStyleCnt="0"/>
      <dgm:spPr/>
    </dgm:pt>
    <dgm:pt modelId="{E85EDE4A-E51F-416C-8B79-BFFDFD3E0D5E}" type="pres">
      <dgm:prSet presAssocID="{77DFF6E9-0305-4E23-8505-0D6CFF3700DA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DD59FFBC-490F-4F4D-8764-C11B84314373}" type="pres">
      <dgm:prSet presAssocID="{77DFF6E9-0305-4E23-8505-0D6CFF3700DA}" presName="level3hierChild" presStyleCnt="0"/>
      <dgm:spPr/>
    </dgm:pt>
    <dgm:pt modelId="{104E3EAD-378F-4A24-98EE-4CAB67C6FF9E}" type="pres">
      <dgm:prSet presAssocID="{4AF57E12-A784-4FBA-9CEF-6D204C9A84BC}" presName="conn2-1" presStyleLbl="parChTrans1D3" presStyleIdx="5" presStyleCnt="6"/>
      <dgm:spPr/>
      <dgm:t>
        <a:bodyPr/>
        <a:lstStyle/>
        <a:p>
          <a:endParaRPr lang="en-GB"/>
        </a:p>
      </dgm:t>
    </dgm:pt>
    <dgm:pt modelId="{ACAEDCC5-0045-41AD-A1C3-7F78220E361A}" type="pres">
      <dgm:prSet presAssocID="{4AF57E12-A784-4FBA-9CEF-6D204C9A84BC}" presName="connTx" presStyleLbl="parChTrans1D3" presStyleIdx="5" presStyleCnt="6"/>
      <dgm:spPr/>
      <dgm:t>
        <a:bodyPr/>
        <a:lstStyle/>
        <a:p>
          <a:endParaRPr lang="en-GB"/>
        </a:p>
      </dgm:t>
    </dgm:pt>
    <dgm:pt modelId="{B23DFE3A-A117-4261-A43A-8FE72FA16C0B}" type="pres">
      <dgm:prSet presAssocID="{48645008-0B0A-4B23-9DF3-ADCB476AC606}" presName="root2" presStyleCnt="0"/>
      <dgm:spPr/>
    </dgm:pt>
    <dgm:pt modelId="{FB0E218A-8126-48E3-B52E-4090AED40953}" type="pres">
      <dgm:prSet presAssocID="{48645008-0B0A-4B23-9DF3-ADCB476AC606}" presName="LevelTwoTextNode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2C9159DA-4885-4F93-927F-EC6A48BF1DC3}" type="pres">
      <dgm:prSet presAssocID="{48645008-0B0A-4B23-9DF3-ADCB476AC606}" presName="level3hierChild" presStyleCnt="0"/>
      <dgm:spPr/>
    </dgm:pt>
    <dgm:pt modelId="{8C849C35-FB9C-4EB3-9AF0-778C2F27A5AB}" type="pres">
      <dgm:prSet presAssocID="{B8EFEA4E-75BD-488A-816E-C8D99CA5EF0F}" presName="conn2-1" presStyleLbl="parChTrans1D4" presStyleIdx="5" presStyleCnt="6"/>
      <dgm:spPr/>
      <dgm:t>
        <a:bodyPr/>
        <a:lstStyle/>
        <a:p>
          <a:endParaRPr lang="en-GB"/>
        </a:p>
      </dgm:t>
    </dgm:pt>
    <dgm:pt modelId="{B571942F-B202-4454-B6AE-B08BCFEED5CB}" type="pres">
      <dgm:prSet presAssocID="{B8EFEA4E-75BD-488A-816E-C8D99CA5EF0F}" presName="connTx" presStyleLbl="parChTrans1D4" presStyleIdx="5" presStyleCnt="6"/>
      <dgm:spPr/>
      <dgm:t>
        <a:bodyPr/>
        <a:lstStyle/>
        <a:p>
          <a:endParaRPr lang="en-GB"/>
        </a:p>
      </dgm:t>
    </dgm:pt>
    <dgm:pt modelId="{89E46793-43A6-4E4D-B79A-414C1111F7F2}" type="pres">
      <dgm:prSet presAssocID="{FED26A5D-36DB-4C14-A971-E571097AACE3}" presName="root2" presStyleCnt="0"/>
      <dgm:spPr/>
    </dgm:pt>
    <dgm:pt modelId="{B00FCFED-B9FA-4108-BE14-6F6DB82379C6}" type="pres">
      <dgm:prSet presAssocID="{FED26A5D-36DB-4C14-A971-E571097AACE3}" presName="LevelTwoTextNode" presStyleLbl="node4" presStyleIdx="5" presStyleCnt="6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27F9209B-24F6-4F8D-AFE5-BC615F7B9B5A}" type="pres">
      <dgm:prSet presAssocID="{FED26A5D-36DB-4C14-A971-E571097AACE3}" presName="level3hierChild" presStyleCnt="0"/>
      <dgm:spPr/>
    </dgm:pt>
  </dgm:ptLst>
  <dgm:cxnLst>
    <dgm:cxn modelId="{876396AC-EF37-45CA-9CA8-7F6C33FE7398}" type="presOf" srcId="{8EC25237-1D54-4F80-9BD6-81D6A9BAAC98}" destId="{357049DF-53E5-4F98-B8F3-A7494902EC6D}" srcOrd="0" destOrd="0" presId="urn:microsoft.com/office/officeart/2005/8/layout/hierarchy2"/>
    <dgm:cxn modelId="{97CF6451-275F-451A-9A45-759CE3A045ED}" srcId="{682B7A0E-4CB3-4A9D-8643-097C8A02FBE3}" destId="{2D09F8F0-357D-40AD-B44A-4F2D62679C34}" srcOrd="1" destOrd="0" parTransId="{1A9B51CE-5BF9-4D24-ACC9-09B808DB4C05}" sibTransId="{2D84994D-721F-4FAA-AA55-560476B5334B}"/>
    <dgm:cxn modelId="{3839E0E4-A3EF-42CA-A59D-58579D8D1F05}" type="presOf" srcId="{25174C72-A229-4797-A881-7C3139651CB7}" destId="{3BE9BAFA-C1D8-455E-9D44-20B14E4AB2DC}" srcOrd="0" destOrd="0" presId="urn:microsoft.com/office/officeart/2005/8/layout/hierarchy2"/>
    <dgm:cxn modelId="{69B143AE-1E1F-4C72-871D-F898291C9E5E}" type="presOf" srcId="{4AF57E12-A784-4FBA-9CEF-6D204C9A84BC}" destId="{104E3EAD-378F-4A24-98EE-4CAB67C6FF9E}" srcOrd="0" destOrd="0" presId="urn:microsoft.com/office/officeart/2005/8/layout/hierarchy2"/>
    <dgm:cxn modelId="{309F8D60-C321-4D16-99D1-5C37E85EDDC5}" type="presOf" srcId="{2309EE7E-E034-4C40-A685-B7590188AC29}" destId="{80EB8B36-A720-4295-AE9C-8EC9851174DB}" srcOrd="1" destOrd="0" presId="urn:microsoft.com/office/officeart/2005/8/layout/hierarchy2"/>
    <dgm:cxn modelId="{A7D41ECB-CB42-4456-B1D7-01696A4A050E}" type="presOf" srcId="{682B7A0E-4CB3-4A9D-8643-097C8A02FBE3}" destId="{34AAAD56-DB6C-4E74-8DF7-164F898D04BE}" srcOrd="0" destOrd="0" presId="urn:microsoft.com/office/officeart/2005/8/layout/hierarchy2"/>
    <dgm:cxn modelId="{C4D0E4A6-8549-4216-BC59-FD33DDECDB2D}" type="presOf" srcId="{1A2F1555-61B7-44C6-8CF8-036A666A713E}" destId="{6269D12A-E38E-4505-8B6E-F440D406AB18}" srcOrd="0" destOrd="0" presId="urn:microsoft.com/office/officeart/2005/8/layout/hierarchy2"/>
    <dgm:cxn modelId="{BF291676-8AE6-4F47-8D8C-538B3F8F34BB}" type="presOf" srcId="{48645008-0B0A-4B23-9DF3-ADCB476AC606}" destId="{FB0E218A-8126-48E3-B52E-4090AED40953}" srcOrd="0" destOrd="0" presId="urn:microsoft.com/office/officeart/2005/8/layout/hierarchy2"/>
    <dgm:cxn modelId="{1F7C1767-1E02-4AFE-A049-0D2874A78165}" srcId="{1BA4601F-EC29-4177-AB16-EFE5CD6C2500}" destId="{5F767BFF-4D77-4E2A-80FB-830658969945}" srcOrd="0" destOrd="0" parTransId="{2309EE7E-E034-4C40-A685-B7590188AC29}" sibTransId="{290BCFDD-C742-4932-98BC-FF4C781767D6}"/>
    <dgm:cxn modelId="{8453F026-F8E3-4608-83CC-E56C93BBC758}" type="presOf" srcId="{41722FF1-3F4A-4D7F-AA44-E62258E2CF9A}" destId="{5545978C-8A69-4376-A728-DC5776D75853}" srcOrd="1" destOrd="0" presId="urn:microsoft.com/office/officeart/2005/8/layout/hierarchy2"/>
    <dgm:cxn modelId="{72C9653A-AE7A-4D9F-95D5-DF9E95C2A136}" type="presOf" srcId="{A45DBB9F-1CFB-4FBB-A710-6B67CF541036}" destId="{D1AAAB79-C30D-4C85-B76F-89D335667810}" srcOrd="1" destOrd="0" presId="urn:microsoft.com/office/officeart/2005/8/layout/hierarchy2"/>
    <dgm:cxn modelId="{9C95E93D-CF54-41FC-9A15-C20F3E0361E8}" type="presOf" srcId="{473B205E-FEA9-44F5-95A8-41AADBAACC42}" destId="{039ADC8B-E6BD-4864-9B35-9F7C1E55D00F}" srcOrd="1" destOrd="0" presId="urn:microsoft.com/office/officeart/2005/8/layout/hierarchy2"/>
    <dgm:cxn modelId="{A136052D-1614-4881-91A0-74216BE4C270}" type="presOf" srcId="{595A3933-207B-4310-A438-51DAC9A3C650}" destId="{5520351A-8F32-4E15-BD47-C5EA760D3F12}" srcOrd="0" destOrd="0" presId="urn:microsoft.com/office/officeart/2005/8/layout/hierarchy2"/>
    <dgm:cxn modelId="{8304FB7B-0E72-45D2-A3FC-CA4BD6173A94}" srcId="{55D4D3CD-2D50-417C-9E17-6EFCF8909AF1}" destId="{D937035C-AE15-4A8F-99F0-D258953EE1ED}" srcOrd="0" destOrd="0" parTransId="{25174C72-A229-4797-A881-7C3139651CB7}" sibTransId="{9C80F5C6-2278-4219-A3FE-AE8E58D7E908}"/>
    <dgm:cxn modelId="{3F7E69AA-A1D4-425D-B14F-55A1B456CEB1}" type="presOf" srcId="{DB370A2E-D5CF-4ED4-B323-D5F390800F14}" destId="{555C12F7-435C-4605-99F7-D9664076DCF6}" srcOrd="0" destOrd="0" presId="urn:microsoft.com/office/officeart/2005/8/layout/hierarchy2"/>
    <dgm:cxn modelId="{BC69D8BD-DEF7-4200-92AA-19E97F8813A9}" srcId="{F0FD4794-1CA8-4086-9C24-BD9136671827}" destId="{EC778804-F741-4AEE-A23B-5A6E97D2415D}" srcOrd="0" destOrd="0" parTransId="{4A1AF4A4-42C5-4B72-B83B-A3B47016E458}" sibTransId="{94889B29-1294-41F7-A218-0324F8ADD974}"/>
    <dgm:cxn modelId="{70447153-2BFA-4DB7-AC65-63F53EBF37C0}" srcId="{55380B54-CC15-4531-A056-F2841F214DBB}" destId="{55D4D3CD-2D50-417C-9E17-6EFCF8909AF1}" srcOrd="2" destOrd="0" parTransId="{595A3933-207B-4310-A438-51DAC9A3C650}" sibTransId="{7EB095B2-354D-4543-AF48-8FB4ABD19598}"/>
    <dgm:cxn modelId="{E45FC39F-14FF-47D5-B263-3768FDFEC3BD}" type="presOf" srcId="{B8EFEA4E-75BD-488A-816E-C8D99CA5EF0F}" destId="{8C849C35-FB9C-4EB3-9AF0-778C2F27A5AB}" srcOrd="0" destOrd="0" presId="urn:microsoft.com/office/officeart/2005/8/layout/hierarchy2"/>
    <dgm:cxn modelId="{A1F8E5A4-BF83-4688-B918-AA542907C9B9}" srcId="{682B7A0E-4CB3-4A9D-8643-097C8A02FBE3}" destId="{85F97153-69EB-44DE-B158-35E57C9BA356}" srcOrd="2" destOrd="0" parTransId="{41722FF1-3F4A-4D7F-AA44-E62258E2CF9A}" sibTransId="{617B92BC-CC9A-4BE2-8F47-F0EBA9260378}"/>
    <dgm:cxn modelId="{D252BA3F-EE05-4836-BF13-69BE74AF2998}" type="presOf" srcId="{55380B54-CC15-4531-A056-F2841F214DBB}" destId="{5F414397-3F44-4EDA-AA9F-ADC9D6E0CDC8}" srcOrd="0" destOrd="0" presId="urn:microsoft.com/office/officeart/2005/8/layout/hierarchy2"/>
    <dgm:cxn modelId="{D2C187AE-0670-44A2-A289-6FD10F9740CC}" type="presOf" srcId="{2D09F8F0-357D-40AD-B44A-4F2D62679C34}" destId="{2DFA6B50-EADA-40E1-861E-8A58EC3F7398}" srcOrd="0" destOrd="0" presId="urn:microsoft.com/office/officeart/2005/8/layout/hierarchy2"/>
    <dgm:cxn modelId="{2711B127-F9B7-4970-BB29-C45ED682B64A}" type="presOf" srcId="{A45DBB9F-1CFB-4FBB-A710-6B67CF541036}" destId="{95C9BA73-3F92-4276-895F-E28BBC7898AE}" srcOrd="0" destOrd="0" presId="urn:microsoft.com/office/officeart/2005/8/layout/hierarchy2"/>
    <dgm:cxn modelId="{EBB01A29-D2E9-4628-8C17-52258F21C0B6}" type="presOf" srcId="{52640816-F8EA-4A31-A7E4-31F5947041C7}" destId="{C762BE0B-EF9F-4E47-BBD0-2C85B31E084F}" srcOrd="1" destOrd="0" presId="urn:microsoft.com/office/officeart/2005/8/layout/hierarchy2"/>
    <dgm:cxn modelId="{7A9B5B4E-B983-4219-9512-11641B560EBF}" type="presOf" srcId="{85F97153-69EB-44DE-B158-35E57C9BA356}" destId="{E06A4BEB-B801-48E4-9D03-44CFE7C9F05B}" srcOrd="0" destOrd="0" presId="urn:microsoft.com/office/officeart/2005/8/layout/hierarchy2"/>
    <dgm:cxn modelId="{752124EF-3EA9-4CB2-84A9-373505BF79DD}" type="presOf" srcId="{F0FD4794-1CA8-4086-9C24-BD9136671827}" destId="{2DC620F9-8E64-4DBF-A186-87D911694F37}" srcOrd="0" destOrd="0" presId="urn:microsoft.com/office/officeart/2005/8/layout/hierarchy2"/>
    <dgm:cxn modelId="{888F6A96-82D9-4E89-B4B1-03352D9F4611}" srcId="{682B7A0E-4CB3-4A9D-8643-097C8A02FBE3}" destId="{1BA4601F-EC29-4177-AB16-EFE5CD6C2500}" srcOrd="0" destOrd="0" parTransId="{A45DBB9F-1CFB-4FBB-A710-6B67CF541036}" sibTransId="{1EB88523-B36F-4945-940C-F313EFBD03C5}"/>
    <dgm:cxn modelId="{FAC19071-8876-49B1-92FA-1F0FA44C4B76}" type="presOf" srcId="{55D4D3CD-2D50-417C-9E17-6EFCF8909AF1}" destId="{167FF0B0-9A43-4AA7-8FCB-851732C0A5AD}" srcOrd="0" destOrd="0" presId="urn:microsoft.com/office/officeart/2005/8/layout/hierarchy2"/>
    <dgm:cxn modelId="{8045C4D8-6B00-45B2-A2BA-85684FCAC4C3}" srcId="{8EC25237-1D54-4F80-9BD6-81D6A9BAAC98}" destId="{55380B54-CC15-4531-A056-F2841F214DBB}" srcOrd="0" destOrd="0" parTransId="{86C4A8DB-1294-47D0-9E19-BCC6538E85E1}" sibTransId="{262791D3-2460-474D-90A4-47BA3836D870}"/>
    <dgm:cxn modelId="{76848368-2329-4A00-83C4-D9F1D091118E}" type="presOf" srcId="{D937035C-AE15-4A8F-99F0-D258953EE1ED}" destId="{5FF8CE59-D08A-470F-BE73-7C4A432C862B}" srcOrd="0" destOrd="0" presId="urn:microsoft.com/office/officeart/2005/8/layout/hierarchy2"/>
    <dgm:cxn modelId="{532B85FE-7AD5-4930-9DA8-A40E334C5792}" type="presOf" srcId="{595A3933-207B-4310-A438-51DAC9A3C650}" destId="{7619AACF-B9EC-42D6-8543-2D4F5663FAE7}" srcOrd="1" destOrd="0" presId="urn:microsoft.com/office/officeart/2005/8/layout/hierarchy2"/>
    <dgm:cxn modelId="{B5FB32A7-9D4B-46AF-831C-171D2AFEC004}" type="presOf" srcId="{4A1AF4A4-42C5-4B72-B83B-A3B47016E458}" destId="{28B08E0B-7137-42CC-8401-89D1F2507E49}" srcOrd="0" destOrd="0" presId="urn:microsoft.com/office/officeart/2005/8/layout/hierarchy2"/>
    <dgm:cxn modelId="{CE518325-9370-466B-A31B-69F11E25D327}" type="presOf" srcId="{2309EE7E-E034-4C40-A685-B7590188AC29}" destId="{C75091BF-1421-422F-AF6E-D5067F189CBD}" srcOrd="0" destOrd="0" presId="urn:microsoft.com/office/officeart/2005/8/layout/hierarchy2"/>
    <dgm:cxn modelId="{C01FE6BB-0F78-426E-9CCC-D15C7D9FDC30}" srcId="{85F97153-69EB-44DE-B158-35E57C9BA356}" destId="{70AB44C3-201A-41C4-94E4-C85956AF66A1}" srcOrd="0" destOrd="0" parTransId="{C4DE4AD8-85A5-43A7-9749-49D4BA5E3E2D}" sibTransId="{7641003D-1405-4E52-B7D9-515207E33C47}"/>
    <dgm:cxn modelId="{BC77AC49-0F4B-4237-A6F5-66EF1E958020}" srcId="{2D09F8F0-357D-40AD-B44A-4F2D62679C34}" destId="{1A2F1555-61B7-44C6-8CF8-036A666A713E}" srcOrd="0" destOrd="0" parTransId="{473B205E-FEA9-44F5-95A8-41AADBAACC42}" sibTransId="{BCD14686-3204-4634-B302-BF8501E3A859}"/>
    <dgm:cxn modelId="{77F08D7C-012E-4EFC-B033-3C57AF5EBB9D}" srcId="{EC778804-F741-4AEE-A23B-5A6E97D2415D}" destId="{9E4DD510-FA44-4506-BFE9-A2BB69467797}" srcOrd="0" destOrd="0" parTransId="{B33AB8BC-E5DD-4F7D-A7F9-7B159F586523}" sibTransId="{278A5CF2-C3D1-47D1-862D-5D177EB95CC0}"/>
    <dgm:cxn modelId="{BA17C3EF-0FB2-4768-ABD8-4531D35057D6}" type="presOf" srcId="{C4DE4AD8-85A5-43A7-9749-49D4BA5E3E2D}" destId="{5E98D3D8-D097-41CA-B628-F55F347314D3}" srcOrd="1" destOrd="0" presId="urn:microsoft.com/office/officeart/2005/8/layout/hierarchy2"/>
    <dgm:cxn modelId="{3ABEFF29-817E-4127-BD1F-08A32BA5DD2B}" type="presOf" srcId="{EC778804-F741-4AEE-A23B-5A6E97D2415D}" destId="{CC693DAD-373F-4952-9F1A-1BCEBBDA6B34}" srcOrd="0" destOrd="0" presId="urn:microsoft.com/office/officeart/2005/8/layout/hierarchy2"/>
    <dgm:cxn modelId="{9710146E-86D3-4EFD-85D3-D5EF250A37C2}" type="presOf" srcId="{B8EFEA4E-75BD-488A-816E-C8D99CA5EF0F}" destId="{B571942F-B202-4454-B6AE-B08BCFEED5CB}" srcOrd="1" destOrd="0" presId="urn:microsoft.com/office/officeart/2005/8/layout/hierarchy2"/>
    <dgm:cxn modelId="{E0277AD8-1E84-446A-B9D1-063562AC1263}" type="presOf" srcId="{25174C72-A229-4797-A881-7C3139651CB7}" destId="{9A3481D1-9668-44DA-A37D-84B96972A5D2}" srcOrd="1" destOrd="0" presId="urn:microsoft.com/office/officeart/2005/8/layout/hierarchy2"/>
    <dgm:cxn modelId="{D5013A9C-773E-48FC-BF64-46E2D8F16934}" type="presOf" srcId="{67CA2AEF-611A-41FF-AE66-6E227C4352A8}" destId="{D9AEF9ED-8700-4671-AB6C-695DCC26D967}" srcOrd="1" destOrd="0" presId="urn:microsoft.com/office/officeart/2005/8/layout/hierarchy2"/>
    <dgm:cxn modelId="{E33C6512-14F5-4F24-874B-6FB593DCBED9}" srcId="{55380B54-CC15-4531-A056-F2841F214DBB}" destId="{F0FD4794-1CA8-4086-9C24-BD9136671827}" srcOrd="1" destOrd="0" parTransId="{39EF7CD2-88C5-47A7-85B1-ECB89BA5CCBD}" sibTransId="{4EFC26A4-32C8-434B-97EF-58CB6AEFDE11}"/>
    <dgm:cxn modelId="{D57D3BE2-6C93-4715-B0EC-3FAAAB58281A}" type="presOf" srcId="{C4DE4AD8-85A5-43A7-9749-49D4BA5E3E2D}" destId="{9002507F-65A3-4D4D-AEBF-A4E22F07D912}" srcOrd="0" destOrd="0" presId="urn:microsoft.com/office/officeart/2005/8/layout/hierarchy2"/>
    <dgm:cxn modelId="{F8CDCC7D-21FD-4D87-B1C8-F62DD4496417}" type="presOf" srcId="{4AF57E12-A784-4FBA-9CEF-6D204C9A84BC}" destId="{ACAEDCC5-0045-41AD-A1C3-7F78220E361A}" srcOrd="1" destOrd="0" presId="urn:microsoft.com/office/officeart/2005/8/layout/hierarchy2"/>
    <dgm:cxn modelId="{3249CFCC-8249-4CEC-97F5-AA23DEF95CDD}" type="presOf" srcId="{1A9B51CE-5BF9-4D24-ACC9-09B808DB4C05}" destId="{2704A0F2-5792-4CED-91DD-B58F94798977}" srcOrd="0" destOrd="0" presId="urn:microsoft.com/office/officeart/2005/8/layout/hierarchy2"/>
    <dgm:cxn modelId="{F4BCF97D-E7DF-4180-A02C-77E90CF8B1E9}" type="presOf" srcId="{B33AB8BC-E5DD-4F7D-A7F9-7B159F586523}" destId="{4F07DE1C-311F-489F-BF84-481B252AF622}" srcOrd="0" destOrd="0" presId="urn:microsoft.com/office/officeart/2005/8/layout/hierarchy2"/>
    <dgm:cxn modelId="{CD07DBBE-39F9-4D12-92B5-03425506B89B}" type="presOf" srcId="{FED26A5D-36DB-4C14-A971-E571097AACE3}" destId="{B00FCFED-B9FA-4108-BE14-6F6DB82379C6}" srcOrd="0" destOrd="0" presId="urn:microsoft.com/office/officeart/2005/8/layout/hierarchy2"/>
    <dgm:cxn modelId="{EBC03721-1DB9-4FC5-BE31-3464E753FC3F}" type="presOf" srcId="{39EF7CD2-88C5-47A7-85B1-ECB89BA5CCBD}" destId="{ABF4D857-DF35-4CCB-9AEB-48ED496A0884}" srcOrd="0" destOrd="0" presId="urn:microsoft.com/office/officeart/2005/8/layout/hierarchy2"/>
    <dgm:cxn modelId="{4572681B-F065-44A6-A3E9-80DED194D053}" srcId="{D937035C-AE15-4A8F-99F0-D258953EE1ED}" destId="{DB370A2E-D5CF-4ED4-B323-D5F390800F14}" srcOrd="0" destOrd="0" parTransId="{52640816-F8EA-4A31-A7E4-31F5947041C7}" sibTransId="{A43D9D25-2620-4990-AE32-3D4BD09CA77A}"/>
    <dgm:cxn modelId="{6EC421D3-C30B-4776-8854-ACC5318494CA}" type="presOf" srcId="{41722FF1-3F4A-4D7F-AA44-E62258E2CF9A}" destId="{74DDC7CA-783D-49DA-9820-5025F4E5C737}" srcOrd="0" destOrd="0" presId="urn:microsoft.com/office/officeart/2005/8/layout/hierarchy2"/>
    <dgm:cxn modelId="{F4B56223-B13D-4B2C-BD60-BF34A62B3701}" srcId="{48645008-0B0A-4B23-9DF3-ADCB476AC606}" destId="{FED26A5D-36DB-4C14-A971-E571097AACE3}" srcOrd="0" destOrd="0" parTransId="{B8EFEA4E-75BD-488A-816E-C8D99CA5EF0F}" sibTransId="{7F950397-AEAB-4582-BF98-25EF2197991E}"/>
    <dgm:cxn modelId="{B0533767-8587-46E1-851A-2C6B3F87651E}" type="presOf" srcId="{67CA2AEF-611A-41FF-AE66-6E227C4352A8}" destId="{04E3D503-B8E8-435E-8BC8-2F360126827A}" srcOrd="0" destOrd="0" presId="urn:microsoft.com/office/officeart/2005/8/layout/hierarchy2"/>
    <dgm:cxn modelId="{3C36AD49-412E-424D-9550-A7C8C27D8461}" type="presOf" srcId="{6B06F03D-5D07-46AC-9557-AB0D37C81C7D}" destId="{EE8E7FD2-1508-4DB1-A29E-E4A557444725}" srcOrd="1" destOrd="0" presId="urn:microsoft.com/office/officeart/2005/8/layout/hierarchy2"/>
    <dgm:cxn modelId="{51D899DB-ED75-437F-9F0C-FFBAB4C1E1B0}" srcId="{55380B54-CC15-4531-A056-F2841F214DBB}" destId="{682B7A0E-4CB3-4A9D-8643-097C8A02FBE3}" srcOrd="0" destOrd="0" parTransId="{67CA2AEF-611A-41FF-AE66-6E227C4352A8}" sibTransId="{24E342FA-6C0D-4E98-B02C-3A6E20750098}"/>
    <dgm:cxn modelId="{6FEA6FA1-1A47-454D-AC2F-01303A8CCC5C}" type="presOf" srcId="{70AB44C3-201A-41C4-94E4-C85956AF66A1}" destId="{8DE78848-4599-4A80-B675-262A36957155}" srcOrd="0" destOrd="0" presId="urn:microsoft.com/office/officeart/2005/8/layout/hierarchy2"/>
    <dgm:cxn modelId="{542FF53B-D9BB-4C60-92CE-86959E72D72F}" type="presOf" srcId="{1A9B51CE-5BF9-4D24-ACC9-09B808DB4C05}" destId="{C569A150-9830-4B04-B3D8-5C5FA93CE269}" srcOrd="1" destOrd="0" presId="urn:microsoft.com/office/officeart/2005/8/layout/hierarchy2"/>
    <dgm:cxn modelId="{35F37A0B-CAC3-4E01-9700-3FE550B9C25D}" type="presOf" srcId="{52640816-F8EA-4A31-A7E4-31F5947041C7}" destId="{3FF5CF51-B149-4144-9995-86C5E8BED5E2}" srcOrd="0" destOrd="0" presId="urn:microsoft.com/office/officeart/2005/8/layout/hierarchy2"/>
    <dgm:cxn modelId="{92C45F57-75CE-44CC-9771-F7B7998282C9}" type="presOf" srcId="{77DFF6E9-0305-4E23-8505-0D6CFF3700DA}" destId="{E85EDE4A-E51F-416C-8B79-BFFDFD3E0D5E}" srcOrd="0" destOrd="0" presId="urn:microsoft.com/office/officeart/2005/8/layout/hierarchy2"/>
    <dgm:cxn modelId="{C82FC83D-D712-47DD-94F7-7C5F03DE2AA4}" type="presOf" srcId="{B33AB8BC-E5DD-4F7D-A7F9-7B159F586523}" destId="{0036F845-D987-4FA5-986D-039236C2E605}" srcOrd="1" destOrd="0" presId="urn:microsoft.com/office/officeart/2005/8/layout/hierarchy2"/>
    <dgm:cxn modelId="{96BB1E58-3C34-454C-8707-79F4A5836144}" srcId="{55380B54-CC15-4531-A056-F2841F214DBB}" destId="{77DFF6E9-0305-4E23-8505-0D6CFF3700DA}" srcOrd="3" destOrd="0" parTransId="{6B06F03D-5D07-46AC-9557-AB0D37C81C7D}" sibTransId="{D3A88E0F-8A48-4069-801D-8598DEC4B753}"/>
    <dgm:cxn modelId="{0C393B03-DA62-43F6-BB95-FF905F3F1675}" type="presOf" srcId="{39EF7CD2-88C5-47A7-85B1-ECB89BA5CCBD}" destId="{BA8FEC32-5766-48EF-920E-51729F54C7DC}" srcOrd="1" destOrd="0" presId="urn:microsoft.com/office/officeart/2005/8/layout/hierarchy2"/>
    <dgm:cxn modelId="{A9EF7764-E1B3-4204-A815-CBC5717E0B87}" srcId="{77DFF6E9-0305-4E23-8505-0D6CFF3700DA}" destId="{48645008-0B0A-4B23-9DF3-ADCB476AC606}" srcOrd="0" destOrd="0" parTransId="{4AF57E12-A784-4FBA-9CEF-6D204C9A84BC}" sibTransId="{163D749A-AB90-4817-8250-083BB973A389}"/>
    <dgm:cxn modelId="{9A22C2A5-BF53-4E7E-B7AA-412316BB6EF2}" type="presOf" srcId="{4A1AF4A4-42C5-4B72-B83B-A3B47016E458}" destId="{203A3EB6-96AB-43C1-AC5B-FF46987B47AC}" srcOrd="1" destOrd="0" presId="urn:microsoft.com/office/officeart/2005/8/layout/hierarchy2"/>
    <dgm:cxn modelId="{F7C0B171-1393-4534-89AE-64BBADC054C2}" type="presOf" srcId="{473B205E-FEA9-44F5-95A8-41AADBAACC42}" destId="{3A8E5C12-3B10-4CFB-A4EF-0042D5694715}" srcOrd="0" destOrd="0" presId="urn:microsoft.com/office/officeart/2005/8/layout/hierarchy2"/>
    <dgm:cxn modelId="{CF85BA59-6A35-41C7-A18F-E11AF1D0B89E}" type="presOf" srcId="{1BA4601F-EC29-4177-AB16-EFE5CD6C2500}" destId="{F3698BE0-D218-49D1-BEEA-421014543213}" srcOrd="0" destOrd="0" presId="urn:microsoft.com/office/officeart/2005/8/layout/hierarchy2"/>
    <dgm:cxn modelId="{6A9FE8E6-11EF-414D-98DF-2BFD224691E0}" type="presOf" srcId="{9E4DD510-FA44-4506-BFE9-A2BB69467797}" destId="{F90736C7-99E2-4E89-89F9-007D6FD07A67}" srcOrd="0" destOrd="0" presId="urn:microsoft.com/office/officeart/2005/8/layout/hierarchy2"/>
    <dgm:cxn modelId="{5D8F2185-1F52-4150-AF00-9BF6D6CB8A9E}" type="presOf" srcId="{6B06F03D-5D07-46AC-9557-AB0D37C81C7D}" destId="{A5E254C1-6C40-4D72-A999-9967B2A0A9E6}" srcOrd="0" destOrd="0" presId="urn:microsoft.com/office/officeart/2005/8/layout/hierarchy2"/>
    <dgm:cxn modelId="{92FF4C31-6B3F-42C2-B934-A0E7B0F8E18C}" type="presOf" srcId="{5F767BFF-4D77-4E2A-80FB-830658969945}" destId="{73307AE7-A670-45D4-B21F-E18EB5EAA4E5}" srcOrd="0" destOrd="0" presId="urn:microsoft.com/office/officeart/2005/8/layout/hierarchy2"/>
    <dgm:cxn modelId="{713AC95D-C8EC-4E9F-B312-7026D70F710F}" type="presParOf" srcId="{357049DF-53E5-4F98-B8F3-A7494902EC6D}" destId="{97717BB6-524A-4EF7-A2BF-00EC7F59C86C}" srcOrd="0" destOrd="0" presId="urn:microsoft.com/office/officeart/2005/8/layout/hierarchy2"/>
    <dgm:cxn modelId="{0990EF2D-5B79-4B6D-B080-C12104F51BDC}" type="presParOf" srcId="{97717BB6-524A-4EF7-A2BF-00EC7F59C86C}" destId="{5F414397-3F44-4EDA-AA9F-ADC9D6E0CDC8}" srcOrd="0" destOrd="0" presId="urn:microsoft.com/office/officeart/2005/8/layout/hierarchy2"/>
    <dgm:cxn modelId="{4298944E-FD23-43E7-9AF6-B98966E5F675}" type="presParOf" srcId="{97717BB6-524A-4EF7-A2BF-00EC7F59C86C}" destId="{C4D796F7-39DD-4F13-B18C-E9458CFF4333}" srcOrd="1" destOrd="0" presId="urn:microsoft.com/office/officeart/2005/8/layout/hierarchy2"/>
    <dgm:cxn modelId="{D10970CE-4DB2-49F5-9B2A-7B31737E627C}" type="presParOf" srcId="{C4D796F7-39DD-4F13-B18C-E9458CFF4333}" destId="{04E3D503-B8E8-435E-8BC8-2F360126827A}" srcOrd="0" destOrd="0" presId="urn:microsoft.com/office/officeart/2005/8/layout/hierarchy2"/>
    <dgm:cxn modelId="{363EBE1E-845E-4541-8DA3-2D7824B071B4}" type="presParOf" srcId="{04E3D503-B8E8-435E-8BC8-2F360126827A}" destId="{D9AEF9ED-8700-4671-AB6C-695DCC26D967}" srcOrd="0" destOrd="0" presId="urn:microsoft.com/office/officeart/2005/8/layout/hierarchy2"/>
    <dgm:cxn modelId="{F442F763-65B1-4334-B907-DE8051BBC84E}" type="presParOf" srcId="{C4D796F7-39DD-4F13-B18C-E9458CFF4333}" destId="{4E523853-D647-4DDA-BD90-E45B3DE8B202}" srcOrd="1" destOrd="0" presId="urn:microsoft.com/office/officeart/2005/8/layout/hierarchy2"/>
    <dgm:cxn modelId="{0B9CEB79-98DC-42C5-8D43-18830C36BB91}" type="presParOf" srcId="{4E523853-D647-4DDA-BD90-E45B3DE8B202}" destId="{34AAAD56-DB6C-4E74-8DF7-164F898D04BE}" srcOrd="0" destOrd="0" presId="urn:microsoft.com/office/officeart/2005/8/layout/hierarchy2"/>
    <dgm:cxn modelId="{C87DC764-1FFA-4BE9-AF94-69B0E36D4813}" type="presParOf" srcId="{4E523853-D647-4DDA-BD90-E45B3DE8B202}" destId="{9374F8F2-69E2-4547-807F-A26016959E39}" srcOrd="1" destOrd="0" presId="urn:microsoft.com/office/officeart/2005/8/layout/hierarchy2"/>
    <dgm:cxn modelId="{7A5049ED-4004-4E05-B640-7B3B0CD9C888}" type="presParOf" srcId="{9374F8F2-69E2-4547-807F-A26016959E39}" destId="{95C9BA73-3F92-4276-895F-E28BBC7898AE}" srcOrd="0" destOrd="0" presId="urn:microsoft.com/office/officeart/2005/8/layout/hierarchy2"/>
    <dgm:cxn modelId="{0624FC1F-DD85-435F-85E7-E8BAA0BB5CB7}" type="presParOf" srcId="{95C9BA73-3F92-4276-895F-E28BBC7898AE}" destId="{D1AAAB79-C30D-4C85-B76F-89D335667810}" srcOrd="0" destOrd="0" presId="urn:microsoft.com/office/officeart/2005/8/layout/hierarchy2"/>
    <dgm:cxn modelId="{02B7250B-9BFB-426C-BD14-DED94AED7A87}" type="presParOf" srcId="{9374F8F2-69E2-4547-807F-A26016959E39}" destId="{26F08D5E-CB97-4504-AA69-07F154D82049}" srcOrd="1" destOrd="0" presId="urn:microsoft.com/office/officeart/2005/8/layout/hierarchy2"/>
    <dgm:cxn modelId="{F4D7C597-A0AF-45C9-8DBA-8578F7EC911D}" type="presParOf" srcId="{26F08D5E-CB97-4504-AA69-07F154D82049}" destId="{F3698BE0-D218-49D1-BEEA-421014543213}" srcOrd="0" destOrd="0" presId="urn:microsoft.com/office/officeart/2005/8/layout/hierarchy2"/>
    <dgm:cxn modelId="{53A45D85-C5F9-4823-B01A-DB2E396B2BB2}" type="presParOf" srcId="{26F08D5E-CB97-4504-AA69-07F154D82049}" destId="{602557EC-7196-4A0C-8D0E-59E5C0CC9852}" srcOrd="1" destOrd="0" presId="urn:microsoft.com/office/officeart/2005/8/layout/hierarchy2"/>
    <dgm:cxn modelId="{96BB9D9F-6BC2-439F-8A3F-42C44DD428B0}" type="presParOf" srcId="{602557EC-7196-4A0C-8D0E-59E5C0CC9852}" destId="{C75091BF-1421-422F-AF6E-D5067F189CBD}" srcOrd="0" destOrd="0" presId="urn:microsoft.com/office/officeart/2005/8/layout/hierarchy2"/>
    <dgm:cxn modelId="{F56135EA-F86F-42A5-B591-F004117B7626}" type="presParOf" srcId="{C75091BF-1421-422F-AF6E-D5067F189CBD}" destId="{80EB8B36-A720-4295-AE9C-8EC9851174DB}" srcOrd="0" destOrd="0" presId="urn:microsoft.com/office/officeart/2005/8/layout/hierarchy2"/>
    <dgm:cxn modelId="{D2A79177-9B75-4799-840F-1AB81891306C}" type="presParOf" srcId="{602557EC-7196-4A0C-8D0E-59E5C0CC9852}" destId="{CEB99463-E1A0-4C83-8E7A-4FA04EB8863B}" srcOrd="1" destOrd="0" presId="urn:microsoft.com/office/officeart/2005/8/layout/hierarchy2"/>
    <dgm:cxn modelId="{88FD1829-4097-48C7-AD1E-206679D7D073}" type="presParOf" srcId="{CEB99463-E1A0-4C83-8E7A-4FA04EB8863B}" destId="{73307AE7-A670-45D4-B21F-E18EB5EAA4E5}" srcOrd="0" destOrd="0" presId="urn:microsoft.com/office/officeart/2005/8/layout/hierarchy2"/>
    <dgm:cxn modelId="{76A484BE-1C3E-49C1-9B90-02F237B40C5B}" type="presParOf" srcId="{CEB99463-E1A0-4C83-8E7A-4FA04EB8863B}" destId="{1F81CA5C-DC91-4754-A35C-611AA69F6319}" srcOrd="1" destOrd="0" presId="urn:microsoft.com/office/officeart/2005/8/layout/hierarchy2"/>
    <dgm:cxn modelId="{3D22E900-AF9B-4237-844E-CC91833BA840}" type="presParOf" srcId="{9374F8F2-69E2-4547-807F-A26016959E39}" destId="{2704A0F2-5792-4CED-91DD-B58F94798977}" srcOrd="2" destOrd="0" presId="urn:microsoft.com/office/officeart/2005/8/layout/hierarchy2"/>
    <dgm:cxn modelId="{B6DEB438-A7DB-45D0-8CD6-068E55DBE3CF}" type="presParOf" srcId="{2704A0F2-5792-4CED-91DD-B58F94798977}" destId="{C569A150-9830-4B04-B3D8-5C5FA93CE269}" srcOrd="0" destOrd="0" presId="urn:microsoft.com/office/officeart/2005/8/layout/hierarchy2"/>
    <dgm:cxn modelId="{73499C1B-EEB7-443A-8D87-B8F7B04291EF}" type="presParOf" srcId="{9374F8F2-69E2-4547-807F-A26016959E39}" destId="{5721A93D-41CB-41D1-BA62-D46582B8FDCF}" srcOrd="3" destOrd="0" presId="urn:microsoft.com/office/officeart/2005/8/layout/hierarchy2"/>
    <dgm:cxn modelId="{1456CC55-715F-4702-BEFB-2FA33F597ADB}" type="presParOf" srcId="{5721A93D-41CB-41D1-BA62-D46582B8FDCF}" destId="{2DFA6B50-EADA-40E1-861E-8A58EC3F7398}" srcOrd="0" destOrd="0" presId="urn:microsoft.com/office/officeart/2005/8/layout/hierarchy2"/>
    <dgm:cxn modelId="{2EB00C66-28C1-4E94-9B92-BC944B71C7C7}" type="presParOf" srcId="{5721A93D-41CB-41D1-BA62-D46582B8FDCF}" destId="{5948A27D-518E-4C42-B0B8-AAE610FC4B76}" srcOrd="1" destOrd="0" presId="urn:microsoft.com/office/officeart/2005/8/layout/hierarchy2"/>
    <dgm:cxn modelId="{DAC19012-D3B0-449E-95A9-7EE04CF65B73}" type="presParOf" srcId="{5948A27D-518E-4C42-B0B8-AAE610FC4B76}" destId="{3A8E5C12-3B10-4CFB-A4EF-0042D5694715}" srcOrd="0" destOrd="0" presId="urn:microsoft.com/office/officeart/2005/8/layout/hierarchy2"/>
    <dgm:cxn modelId="{D1D43438-C35D-4003-B8EE-97560C8D02E5}" type="presParOf" srcId="{3A8E5C12-3B10-4CFB-A4EF-0042D5694715}" destId="{039ADC8B-E6BD-4864-9B35-9F7C1E55D00F}" srcOrd="0" destOrd="0" presId="urn:microsoft.com/office/officeart/2005/8/layout/hierarchy2"/>
    <dgm:cxn modelId="{41A87D59-FFC8-4097-B326-417A7BCB7977}" type="presParOf" srcId="{5948A27D-518E-4C42-B0B8-AAE610FC4B76}" destId="{BB2AD790-35B6-4B33-B2F5-BBF967AC6027}" srcOrd="1" destOrd="0" presId="urn:microsoft.com/office/officeart/2005/8/layout/hierarchy2"/>
    <dgm:cxn modelId="{C04CD957-3297-4A42-8FEC-9DEAC89E7B4B}" type="presParOf" srcId="{BB2AD790-35B6-4B33-B2F5-BBF967AC6027}" destId="{6269D12A-E38E-4505-8B6E-F440D406AB18}" srcOrd="0" destOrd="0" presId="urn:microsoft.com/office/officeart/2005/8/layout/hierarchy2"/>
    <dgm:cxn modelId="{56EB7579-7D7D-4FEA-BF18-BC11E7276E2E}" type="presParOf" srcId="{BB2AD790-35B6-4B33-B2F5-BBF967AC6027}" destId="{70A862D7-0870-4563-B3D3-D9D50A6E1604}" srcOrd="1" destOrd="0" presId="urn:microsoft.com/office/officeart/2005/8/layout/hierarchy2"/>
    <dgm:cxn modelId="{B2D4F7FE-9610-4C50-88EC-EB19A5B1B269}" type="presParOf" srcId="{9374F8F2-69E2-4547-807F-A26016959E39}" destId="{74DDC7CA-783D-49DA-9820-5025F4E5C737}" srcOrd="4" destOrd="0" presId="urn:microsoft.com/office/officeart/2005/8/layout/hierarchy2"/>
    <dgm:cxn modelId="{A25742BB-1288-4332-A0E9-B8337613CAAE}" type="presParOf" srcId="{74DDC7CA-783D-49DA-9820-5025F4E5C737}" destId="{5545978C-8A69-4376-A728-DC5776D75853}" srcOrd="0" destOrd="0" presId="urn:microsoft.com/office/officeart/2005/8/layout/hierarchy2"/>
    <dgm:cxn modelId="{BC0737BD-4AE1-4D54-8F05-4139DAEDFCDA}" type="presParOf" srcId="{9374F8F2-69E2-4547-807F-A26016959E39}" destId="{BD474578-17E3-406E-BB42-F0F417479ECC}" srcOrd="5" destOrd="0" presId="urn:microsoft.com/office/officeart/2005/8/layout/hierarchy2"/>
    <dgm:cxn modelId="{02A02D82-841A-4B7E-9DEC-0970D1571BF5}" type="presParOf" srcId="{BD474578-17E3-406E-BB42-F0F417479ECC}" destId="{E06A4BEB-B801-48E4-9D03-44CFE7C9F05B}" srcOrd="0" destOrd="0" presId="urn:microsoft.com/office/officeart/2005/8/layout/hierarchy2"/>
    <dgm:cxn modelId="{09E3AC75-C86E-4FC5-A30B-622938480A57}" type="presParOf" srcId="{BD474578-17E3-406E-BB42-F0F417479ECC}" destId="{8F20BA86-EA11-4F86-8922-9A147DAB75CD}" srcOrd="1" destOrd="0" presId="urn:microsoft.com/office/officeart/2005/8/layout/hierarchy2"/>
    <dgm:cxn modelId="{7811DE0F-440E-4093-9980-024D16F5B525}" type="presParOf" srcId="{8F20BA86-EA11-4F86-8922-9A147DAB75CD}" destId="{9002507F-65A3-4D4D-AEBF-A4E22F07D912}" srcOrd="0" destOrd="0" presId="urn:microsoft.com/office/officeart/2005/8/layout/hierarchy2"/>
    <dgm:cxn modelId="{F06B9EC0-133B-4EDF-9D55-F6452E8C5BAB}" type="presParOf" srcId="{9002507F-65A3-4D4D-AEBF-A4E22F07D912}" destId="{5E98D3D8-D097-41CA-B628-F55F347314D3}" srcOrd="0" destOrd="0" presId="urn:microsoft.com/office/officeart/2005/8/layout/hierarchy2"/>
    <dgm:cxn modelId="{991BE147-FA67-4C1E-9DF9-C3086A29E147}" type="presParOf" srcId="{8F20BA86-EA11-4F86-8922-9A147DAB75CD}" destId="{1DCEEB41-2861-4B80-85BB-E102C60A366C}" srcOrd="1" destOrd="0" presId="urn:microsoft.com/office/officeart/2005/8/layout/hierarchy2"/>
    <dgm:cxn modelId="{887BC896-0DAA-4B74-A1D8-451CC6114435}" type="presParOf" srcId="{1DCEEB41-2861-4B80-85BB-E102C60A366C}" destId="{8DE78848-4599-4A80-B675-262A36957155}" srcOrd="0" destOrd="0" presId="urn:microsoft.com/office/officeart/2005/8/layout/hierarchy2"/>
    <dgm:cxn modelId="{E97256A4-1967-4735-83D0-D2D9FFCA59BD}" type="presParOf" srcId="{1DCEEB41-2861-4B80-85BB-E102C60A366C}" destId="{769F79D6-C21B-4449-97F8-3EACD31DF3C8}" srcOrd="1" destOrd="0" presId="urn:microsoft.com/office/officeart/2005/8/layout/hierarchy2"/>
    <dgm:cxn modelId="{FCFD33F4-61B9-4597-BA10-8B43ED297CE8}" type="presParOf" srcId="{C4D796F7-39DD-4F13-B18C-E9458CFF4333}" destId="{ABF4D857-DF35-4CCB-9AEB-48ED496A0884}" srcOrd="2" destOrd="0" presId="urn:microsoft.com/office/officeart/2005/8/layout/hierarchy2"/>
    <dgm:cxn modelId="{0ED33FD5-A6D4-4866-A2B9-199C98B7DCD9}" type="presParOf" srcId="{ABF4D857-DF35-4CCB-9AEB-48ED496A0884}" destId="{BA8FEC32-5766-48EF-920E-51729F54C7DC}" srcOrd="0" destOrd="0" presId="urn:microsoft.com/office/officeart/2005/8/layout/hierarchy2"/>
    <dgm:cxn modelId="{E23BD490-EE49-4EA0-AA27-EE696282FB9D}" type="presParOf" srcId="{C4D796F7-39DD-4F13-B18C-E9458CFF4333}" destId="{C978B840-1670-417C-B6C6-2082C24C1E44}" srcOrd="3" destOrd="0" presId="urn:microsoft.com/office/officeart/2005/8/layout/hierarchy2"/>
    <dgm:cxn modelId="{5B82EBE9-F47D-4483-8237-4661A39827A8}" type="presParOf" srcId="{C978B840-1670-417C-B6C6-2082C24C1E44}" destId="{2DC620F9-8E64-4DBF-A186-87D911694F37}" srcOrd="0" destOrd="0" presId="urn:microsoft.com/office/officeart/2005/8/layout/hierarchy2"/>
    <dgm:cxn modelId="{545FFEFE-8135-4625-B224-7DAF47AF16C1}" type="presParOf" srcId="{C978B840-1670-417C-B6C6-2082C24C1E44}" destId="{FCD27FBF-4F33-48D2-958D-2E2273D38EE3}" srcOrd="1" destOrd="0" presId="urn:microsoft.com/office/officeart/2005/8/layout/hierarchy2"/>
    <dgm:cxn modelId="{E1A3B079-11B1-41FA-B058-F078CA2507A9}" type="presParOf" srcId="{FCD27FBF-4F33-48D2-958D-2E2273D38EE3}" destId="{28B08E0B-7137-42CC-8401-89D1F2507E49}" srcOrd="0" destOrd="0" presId="urn:microsoft.com/office/officeart/2005/8/layout/hierarchy2"/>
    <dgm:cxn modelId="{B643A7E7-9234-46C9-B173-B77E27439B7D}" type="presParOf" srcId="{28B08E0B-7137-42CC-8401-89D1F2507E49}" destId="{203A3EB6-96AB-43C1-AC5B-FF46987B47AC}" srcOrd="0" destOrd="0" presId="urn:microsoft.com/office/officeart/2005/8/layout/hierarchy2"/>
    <dgm:cxn modelId="{75184129-74C3-4F2B-A833-4E8F5AB83446}" type="presParOf" srcId="{FCD27FBF-4F33-48D2-958D-2E2273D38EE3}" destId="{7B6755FD-022F-4700-A360-15CF65795D60}" srcOrd="1" destOrd="0" presId="urn:microsoft.com/office/officeart/2005/8/layout/hierarchy2"/>
    <dgm:cxn modelId="{FE323B5F-E731-4BB7-BBF8-A0B4756365CB}" type="presParOf" srcId="{7B6755FD-022F-4700-A360-15CF65795D60}" destId="{CC693DAD-373F-4952-9F1A-1BCEBBDA6B34}" srcOrd="0" destOrd="0" presId="urn:microsoft.com/office/officeart/2005/8/layout/hierarchy2"/>
    <dgm:cxn modelId="{BB73ED72-5545-4D42-9A1F-D041022D74D0}" type="presParOf" srcId="{7B6755FD-022F-4700-A360-15CF65795D60}" destId="{A13BA0C1-2DC0-4648-9B57-5C17E779348A}" srcOrd="1" destOrd="0" presId="urn:microsoft.com/office/officeart/2005/8/layout/hierarchy2"/>
    <dgm:cxn modelId="{F1D3303B-B527-4F9C-9928-F064825B9644}" type="presParOf" srcId="{A13BA0C1-2DC0-4648-9B57-5C17E779348A}" destId="{4F07DE1C-311F-489F-BF84-481B252AF622}" srcOrd="0" destOrd="0" presId="urn:microsoft.com/office/officeart/2005/8/layout/hierarchy2"/>
    <dgm:cxn modelId="{DCE8F2DF-56DB-4B6C-94FE-F8C9B43AF28B}" type="presParOf" srcId="{4F07DE1C-311F-489F-BF84-481B252AF622}" destId="{0036F845-D987-4FA5-986D-039236C2E605}" srcOrd="0" destOrd="0" presId="urn:microsoft.com/office/officeart/2005/8/layout/hierarchy2"/>
    <dgm:cxn modelId="{D0AA5B70-C775-4B10-94C0-99216BD6570A}" type="presParOf" srcId="{A13BA0C1-2DC0-4648-9B57-5C17E779348A}" destId="{DA341CF6-3A9E-4624-B069-3B6586FF9D9F}" srcOrd="1" destOrd="0" presId="urn:microsoft.com/office/officeart/2005/8/layout/hierarchy2"/>
    <dgm:cxn modelId="{34CA949F-DF7B-4A29-A671-374C0636C443}" type="presParOf" srcId="{DA341CF6-3A9E-4624-B069-3B6586FF9D9F}" destId="{F90736C7-99E2-4E89-89F9-007D6FD07A67}" srcOrd="0" destOrd="0" presId="urn:microsoft.com/office/officeart/2005/8/layout/hierarchy2"/>
    <dgm:cxn modelId="{BC9B64B0-FD95-4A10-A9E9-37CC31486BA3}" type="presParOf" srcId="{DA341CF6-3A9E-4624-B069-3B6586FF9D9F}" destId="{12637708-81CB-47FC-BA81-BD0F63EF1B65}" srcOrd="1" destOrd="0" presId="urn:microsoft.com/office/officeart/2005/8/layout/hierarchy2"/>
    <dgm:cxn modelId="{FEBE2097-567D-4701-98D8-F143B7685E56}" type="presParOf" srcId="{C4D796F7-39DD-4F13-B18C-E9458CFF4333}" destId="{5520351A-8F32-4E15-BD47-C5EA760D3F12}" srcOrd="4" destOrd="0" presId="urn:microsoft.com/office/officeart/2005/8/layout/hierarchy2"/>
    <dgm:cxn modelId="{BE1398AD-A01F-4E5F-9647-77E9414D383C}" type="presParOf" srcId="{5520351A-8F32-4E15-BD47-C5EA760D3F12}" destId="{7619AACF-B9EC-42D6-8543-2D4F5663FAE7}" srcOrd="0" destOrd="0" presId="urn:microsoft.com/office/officeart/2005/8/layout/hierarchy2"/>
    <dgm:cxn modelId="{D578CA2B-DCC3-432B-A272-877BA57B6C4B}" type="presParOf" srcId="{C4D796F7-39DD-4F13-B18C-E9458CFF4333}" destId="{6C75FC10-0553-4575-83E9-0D697301C9A5}" srcOrd="5" destOrd="0" presId="urn:microsoft.com/office/officeart/2005/8/layout/hierarchy2"/>
    <dgm:cxn modelId="{21E12860-1726-4811-AEFB-F8D0D7D58FC9}" type="presParOf" srcId="{6C75FC10-0553-4575-83E9-0D697301C9A5}" destId="{167FF0B0-9A43-4AA7-8FCB-851732C0A5AD}" srcOrd="0" destOrd="0" presId="urn:microsoft.com/office/officeart/2005/8/layout/hierarchy2"/>
    <dgm:cxn modelId="{EE1B638E-70DA-43BC-B9A1-3B54939EA2A5}" type="presParOf" srcId="{6C75FC10-0553-4575-83E9-0D697301C9A5}" destId="{335E77AF-B4E6-44BF-844A-C04A3308D2DD}" srcOrd="1" destOrd="0" presId="urn:microsoft.com/office/officeart/2005/8/layout/hierarchy2"/>
    <dgm:cxn modelId="{DAB17895-8879-4680-9E21-B03DE0773290}" type="presParOf" srcId="{335E77AF-B4E6-44BF-844A-C04A3308D2DD}" destId="{3BE9BAFA-C1D8-455E-9D44-20B14E4AB2DC}" srcOrd="0" destOrd="0" presId="urn:microsoft.com/office/officeart/2005/8/layout/hierarchy2"/>
    <dgm:cxn modelId="{7F343E38-5BE2-40EF-B88C-75D89CDEDA97}" type="presParOf" srcId="{3BE9BAFA-C1D8-455E-9D44-20B14E4AB2DC}" destId="{9A3481D1-9668-44DA-A37D-84B96972A5D2}" srcOrd="0" destOrd="0" presId="urn:microsoft.com/office/officeart/2005/8/layout/hierarchy2"/>
    <dgm:cxn modelId="{EF3AFB52-8D44-4DBC-A4A4-4A2B1F47DF8B}" type="presParOf" srcId="{335E77AF-B4E6-44BF-844A-C04A3308D2DD}" destId="{54A508E1-5CFF-473B-9C9D-818D031993CE}" srcOrd="1" destOrd="0" presId="urn:microsoft.com/office/officeart/2005/8/layout/hierarchy2"/>
    <dgm:cxn modelId="{C5DE76B3-EC8C-4783-97BC-9B1EAF9339A6}" type="presParOf" srcId="{54A508E1-5CFF-473B-9C9D-818D031993CE}" destId="{5FF8CE59-D08A-470F-BE73-7C4A432C862B}" srcOrd="0" destOrd="0" presId="urn:microsoft.com/office/officeart/2005/8/layout/hierarchy2"/>
    <dgm:cxn modelId="{5D5B4D86-83A0-48B1-9455-54E5AE7B89DA}" type="presParOf" srcId="{54A508E1-5CFF-473B-9C9D-818D031993CE}" destId="{6736EFA8-E957-4C20-BD12-EB62E51E0E94}" srcOrd="1" destOrd="0" presId="urn:microsoft.com/office/officeart/2005/8/layout/hierarchy2"/>
    <dgm:cxn modelId="{53CB7247-5ABE-45FD-BC22-4E7D054E02D5}" type="presParOf" srcId="{6736EFA8-E957-4C20-BD12-EB62E51E0E94}" destId="{3FF5CF51-B149-4144-9995-86C5E8BED5E2}" srcOrd="0" destOrd="0" presId="urn:microsoft.com/office/officeart/2005/8/layout/hierarchy2"/>
    <dgm:cxn modelId="{B5F5AE8B-FB8A-4867-9BC4-8134D59D7149}" type="presParOf" srcId="{3FF5CF51-B149-4144-9995-86C5E8BED5E2}" destId="{C762BE0B-EF9F-4E47-BBD0-2C85B31E084F}" srcOrd="0" destOrd="0" presId="urn:microsoft.com/office/officeart/2005/8/layout/hierarchy2"/>
    <dgm:cxn modelId="{A851E652-29ED-484D-8431-E65AB05B0129}" type="presParOf" srcId="{6736EFA8-E957-4C20-BD12-EB62E51E0E94}" destId="{D7932700-1590-4C2B-9647-2C2BF00DF08C}" srcOrd="1" destOrd="0" presId="urn:microsoft.com/office/officeart/2005/8/layout/hierarchy2"/>
    <dgm:cxn modelId="{94DDC785-5B37-45D0-8CED-8CAFA6B3345A}" type="presParOf" srcId="{D7932700-1590-4C2B-9647-2C2BF00DF08C}" destId="{555C12F7-435C-4605-99F7-D9664076DCF6}" srcOrd="0" destOrd="0" presId="urn:microsoft.com/office/officeart/2005/8/layout/hierarchy2"/>
    <dgm:cxn modelId="{39C6CD17-72AB-45DF-9A9D-711D34DB6AE3}" type="presParOf" srcId="{D7932700-1590-4C2B-9647-2C2BF00DF08C}" destId="{EEC588BC-88D7-4AC2-9F7E-661B173F908E}" srcOrd="1" destOrd="0" presId="urn:microsoft.com/office/officeart/2005/8/layout/hierarchy2"/>
    <dgm:cxn modelId="{DEF34E33-B86C-4940-BEF0-D7D2E12BAAD4}" type="presParOf" srcId="{C4D796F7-39DD-4F13-B18C-E9458CFF4333}" destId="{A5E254C1-6C40-4D72-A999-9967B2A0A9E6}" srcOrd="6" destOrd="0" presId="urn:microsoft.com/office/officeart/2005/8/layout/hierarchy2"/>
    <dgm:cxn modelId="{AE8CCD1B-209D-4628-B180-3E59A8BF47B8}" type="presParOf" srcId="{A5E254C1-6C40-4D72-A999-9967B2A0A9E6}" destId="{EE8E7FD2-1508-4DB1-A29E-E4A557444725}" srcOrd="0" destOrd="0" presId="urn:microsoft.com/office/officeart/2005/8/layout/hierarchy2"/>
    <dgm:cxn modelId="{3AD769FA-3295-422C-8342-881DF75E3DC4}" type="presParOf" srcId="{C4D796F7-39DD-4F13-B18C-E9458CFF4333}" destId="{BFF3046E-8ECE-4A53-8E30-86390837B832}" srcOrd="7" destOrd="0" presId="urn:microsoft.com/office/officeart/2005/8/layout/hierarchy2"/>
    <dgm:cxn modelId="{9B2A2BBB-0E94-4FC1-BFD3-68A0715B403E}" type="presParOf" srcId="{BFF3046E-8ECE-4A53-8E30-86390837B832}" destId="{E85EDE4A-E51F-416C-8B79-BFFDFD3E0D5E}" srcOrd="0" destOrd="0" presId="urn:microsoft.com/office/officeart/2005/8/layout/hierarchy2"/>
    <dgm:cxn modelId="{298BE5BF-3745-41CA-AEC9-E9FB839B23CB}" type="presParOf" srcId="{BFF3046E-8ECE-4A53-8E30-86390837B832}" destId="{DD59FFBC-490F-4F4D-8764-C11B84314373}" srcOrd="1" destOrd="0" presId="urn:microsoft.com/office/officeart/2005/8/layout/hierarchy2"/>
    <dgm:cxn modelId="{D251BDDF-F635-4E75-A383-AA0D92A92083}" type="presParOf" srcId="{DD59FFBC-490F-4F4D-8764-C11B84314373}" destId="{104E3EAD-378F-4A24-98EE-4CAB67C6FF9E}" srcOrd="0" destOrd="0" presId="urn:microsoft.com/office/officeart/2005/8/layout/hierarchy2"/>
    <dgm:cxn modelId="{8163EFA4-3B7B-47FB-920B-ADAFC35181E3}" type="presParOf" srcId="{104E3EAD-378F-4A24-98EE-4CAB67C6FF9E}" destId="{ACAEDCC5-0045-41AD-A1C3-7F78220E361A}" srcOrd="0" destOrd="0" presId="urn:microsoft.com/office/officeart/2005/8/layout/hierarchy2"/>
    <dgm:cxn modelId="{35611AA6-0A27-4584-883B-05CB9BCBA852}" type="presParOf" srcId="{DD59FFBC-490F-4F4D-8764-C11B84314373}" destId="{B23DFE3A-A117-4261-A43A-8FE72FA16C0B}" srcOrd="1" destOrd="0" presId="urn:microsoft.com/office/officeart/2005/8/layout/hierarchy2"/>
    <dgm:cxn modelId="{F277F751-CFE7-4541-990E-4119B4448DE3}" type="presParOf" srcId="{B23DFE3A-A117-4261-A43A-8FE72FA16C0B}" destId="{FB0E218A-8126-48E3-B52E-4090AED40953}" srcOrd="0" destOrd="0" presId="urn:microsoft.com/office/officeart/2005/8/layout/hierarchy2"/>
    <dgm:cxn modelId="{9F6A0FDE-8B84-4862-9415-93E0670B276C}" type="presParOf" srcId="{B23DFE3A-A117-4261-A43A-8FE72FA16C0B}" destId="{2C9159DA-4885-4F93-927F-EC6A48BF1DC3}" srcOrd="1" destOrd="0" presId="urn:microsoft.com/office/officeart/2005/8/layout/hierarchy2"/>
    <dgm:cxn modelId="{62BB1837-E6BD-4868-9BB1-FA32EB262850}" type="presParOf" srcId="{2C9159DA-4885-4F93-927F-EC6A48BF1DC3}" destId="{8C849C35-FB9C-4EB3-9AF0-778C2F27A5AB}" srcOrd="0" destOrd="0" presId="urn:microsoft.com/office/officeart/2005/8/layout/hierarchy2"/>
    <dgm:cxn modelId="{50CB8AD6-D689-4D9B-BE5C-C440B277D24C}" type="presParOf" srcId="{8C849C35-FB9C-4EB3-9AF0-778C2F27A5AB}" destId="{B571942F-B202-4454-B6AE-B08BCFEED5CB}" srcOrd="0" destOrd="0" presId="urn:microsoft.com/office/officeart/2005/8/layout/hierarchy2"/>
    <dgm:cxn modelId="{F504144F-4595-414F-B8DD-5E09F46B7273}" type="presParOf" srcId="{2C9159DA-4885-4F93-927F-EC6A48BF1DC3}" destId="{89E46793-43A6-4E4D-B79A-414C1111F7F2}" srcOrd="1" destOrd="0" presId="urn:microsoft.com/office/officeart/2005/8/layout/hierarchy2"/>
    <dgm:cxn modelId="{855FE6B8-E99A-4E2F-8CC1-E2FB2C93A5D1}" type="presParOf" srcId="{89E46793-43A6-4E4D-B79A-414C1111F7F2}" destId="{B00FCFED-B9FA-4108-BE14-6F6DB82379C6}" srcOrd="0" destOrd="0" presId="urn:microsoft.com/office/officeart/2005/8/layout/hierarchy2"/>
    <dgm:cxn modelId="{F5FC0CC1-670B-4B2E-81AA-E1C536C86E33}" type="presParOf" srcId="{89E46793-43A6-4E4D-B79A-414C1111F7F2}" destId="{27F9209B-24F6-4F8D-AFE5-BC615F7B9B5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9823E7F-3829-4DF3-9037-1E2652A2585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C60BEE5F-EE1D-4A6C-80F2-31241A72D37E}">
      <dgm:prSet phldrT="[Text]"/>
      <dgm:spPr/>
      <dgm:t>
        <a:bodyPr/>
        <a:lstStyle/>
        <a:p>
          <a:r>
            <a:rPr lang="en-GB" dirty="0" smtClean="0"/>
            <a:t>4 sem.</a:t>
          </a:r>
          <a:endParaRPr lang="en-GB" dirty="0"/>
        </a:p>
      </dgm:t>
    </dgm:pt>
    <dgm:pt modelId="{B0845B6A-8B31-474B-8368-D1515FF05E59}" type="parTrans" cxnId="{2B1EE72F-4C2D-4D14-9C9E-A1897E3E3C9F}">
      <dgm:prSet/>
      <dgm:spPr/>
      <dgm:t>
        <a:bodyPr/>
        <a:lstStyle/>
        <a:p>
          <a:endParaRPr lang="en-GB"/>
        </a:p>
      </dgm:t>
    </dgm:pt>
    <dgm:pt modelId="{142F3BBA-5E6C-4CCF-8A00-5D4B533696AA}" type="sibTrans" cxnId="{2B1EE72F-4C2D-4D14-9C9E-A1897E3E3C9F}">
      <dgm:prSet/>
      <dgm:spPr/>
      <dgm:t>
        <a:bodyPr/>
        <a:lstStyle/>
        <a:p>
          <a:endParaRPr lang="en-GB"/>
        </a:p>
      </dgm:t>
    </dgm:pt>
    <dgm:pt modelId="{5BFF78E4-616B-46F2-B1D5-6B59C96492D9}">
      <dgm:prSet phldrT="[Text]"/>
      <dgm:spPr/>
      <dgm:t>
        <a:bodyPr/>
        <a:lstStyle/>
        <a:p>
          <a:r>
            <a:rPr lang="en-GB" dirty="0" smtClean="0"/>
            <a:t>3 sem.</a:t>
          </a:r>
          <a:endParaRPr lang="en-GB" dirty="0"/>
        </a:p>
      </dgm:t>
    </dgm:pt>
    <dgm:pt modelId="{31A8EBC7-86C6-40A9-91F0-FECC3BC8B38F}" type="parTrans" cxnId="{257E958D-E7CA-4A59-97C4-F094CE715395}">
      <dgm:prSet/>
      <dgm:spPr/>
      <dgm:t>
        <a:bodyPr/>
        <a:lstStyle/>
        <a:p>
          <a:endParaRPr lang="en-GB"/>
        </a:p>
      </dgm:t>
    </dgm:pt>
    <dgm:pt modelId="{A096A233-B41C-4B6E-8145-DBC5E58080C1}" type="sibTrans" cxnId="{257E958D-E7CA-4A59-97C4-F094CE715395}">
      <dgm:prSet/>
      <dgm:spPr/>
      <dgm:t>
        <a:bodyPr/>
        <a:lstStyle/>
        <a:p>
          <a:endParaRPr lang="en-GB"/>
        </a:p>
      </dgm:t>
    </dgm:pt>
    <dgm:pt modelId="{F1BD6B8F-881D-4845-907C-1085AD051744}">
      <dgm:prSet phldrT="[Text]"/>
      <dgm:spPr/>
      <dgm:t>
        <a:bodyPr/>
        <a:lstStyle/>
        <a:p>
          <a:r>
            <a:rPr lang="en-GB" dirty="0" smtClean="0"/>
            <a:t>1 sem.</a:t>
          </a:r>
          <a:endParaRPr lang="en-GB" dirty="0"/>
        </a:p>
      </dgm:t>
    </dgm:pt>
    <dgm:pt modelId="{32F9187A-FB8F-4665-BC5E-F690D19CB8F2}" type="parTrans" cxnId="{6F4FB847-D49D-41E5-B360-22D718FFCE88}">
      <dgm:prSet/>
      <dgm:spPr/>
      <dgm:t>
        <a:bodyPr/>
        <a:lstStyle/>
        <a:p>
          <a:endParaRPr lang="en-GB"/>
        </a:p>
      </dgm:t>
    </dgm:pt>
    <dgm:pt modelId="{B60FD05F-185A-42AB-9C97-C88D7E4A7DDD}" type="sibTrans" cxnId="{6F4FB847-D49D-41E5-B360-22D718FFCE88}">
      <dgm:prSet/>
      <dgm:spPr/>
      <dgm:t>
        <a:bodyPr/>
        <a:lstStyle/>
        <a:p>
          <a:endParaRPr lang="en-GB"/>
        </a:p>
      </dgm:t>
    </dgm:pt>
    <dgm:pt modelId="{10E6CC3F-0DBE-4D7A-B331-A14FC321A4AD}">
      <dgm:prSet phldrT="[Text]"/>
      <dgm:spPr/>
      <dgm:t>
        <a:bodyPr/>
        <a:lstStyle/>
        <a:p>
          <a:r>
            <a:rPr lang="en-GB" dirty="0" smtClean="0"/>
            <a:t>2 sem.</a:t>
          </a:r>
          <a:endParaRPr lang="en-GB" dirty="0"/>
        </a:p>
      </dgm:t>
    </dgm:pt>
    <dgm:pt modelId="{06935172-0860-41DD-BDBE-8CB0CD5C5236}" type="parTrans" cxnId="{469F0013-FE55-4D59-834B-23292092C7C3}">
      <dgm:prSet/>
      <dgm:spPr/>
      <dgm:t>
        <a:bodyPr/>
        <a:lstStyle/>
        <a:p>
          <a:endParaRPr lang="en-GB"/>
        </a:p>
      </dgm:t>
    </dgm:pt>
    <dgm:pt modelId="{1950B232-08AD-469E-B051-83B4B9094E47}" type="sibTrans" cxnId="{469F0013-FE55-4D59-834B-23292092C7C3}">
      <dgm:prSet/>
      <dgm:spPr/>
      <dgm:t>
        <a:bodyPr/>
        <a:lstStyle/>
        <a:p>
          <a:endParaRPr lang="en-GB"/>
        </a:p>
      </dgm:t>
    </dgm:pt>
    <dgm:pt modelId="{5CDFB7DE-E3B3-4F34-B25E-D9D4CA9BDA11}" type="pres">
      <dgm:prSet presAssocID="{B9823E7F-3829-4DF3-9037-1E2652A2585F}" presName="Name0" presStyleCnt="0">
        <dgm:presLayoutVars>
          <dgm:dir/>
          <dgm:resizeHandles val="exact"/>
        </dgm:presLayoutVars>
      </dgm:prSet>
      <dgm:spPr/>
    </dgm:pt>
    <dgm:pt modelId="{C1187B25-82B7-424E-A6EC-4566667A6D21}" type="pres">
      <dgm:prSet presAssocID="{C60BEE5F-EE1D-4A6C-80F2-31241A72D37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6401F51-E1FA-4AF0-9CDB-DDBB2EE12C0C}" type="pres">
      <dgm:prSet presAssocID="{142F3BBA-5E6C-4CCF-8A00-5D4B533696AA}" presName="sibTrans" presStyleLbl="sibTrans2D1" presStyleIdx="0" presStyleCnt="3"/>
      <dgm:spPr/>
      <dgm:t>
        <a:bodyPr/>
        <a:lstStyle/>
        <a:p>
          <a:endParaRPr lang="en-GB"/>
        </a:p>
      </dgm:t>
    </dgm:pt>
    <dgm:pt modelId="{40CEFC8F-34DE-4298-A7ED-167851796F1A}" type="pres">
      <dgm:prSet presAssocID="{142F3BBA-5E6C-4CCF-8A00-5D4B533696AA}" presName="connectorText" presStyleLbl="sibTrans2D1" presStyleIdx="0" presStyleCnt="3"/>
      <dgm:spPr/>
      <dgm:t>
        <a:bodyPr/>
        <a:lstStyle/>
        <a:p>
          <a:endParaRPr lang="en-GB"/>
        </a:p>
      </dgm:t>
    </dgm:pt>
    <dgm:pt modelId="{46900D2F-8E0F-40CC-BF54-86CD1981B309}" type="pres">
      <dgm:prSet presAssocID="{5BFF78E4-616B-46F2-B1D5-6B59C96492D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75DC100-8EF3-48B1-9E65-EB18AD084A75}" type="pres">
      <dgm:prSet presAssocID="{A096A233-B41C-4B6E-8145-DBC5E58080C1}" presName="sibTrans" presStyleLbl="sibTrans2D1" presStyleIdx="1" presStyleCnt="3"/>
      <dgm:spPr/>
      <dgm:t>
        <a:bodyPr/>
        <a:lstStyle/>
        <a:p>
          <a:endParaRPr lang="en-GB"/>
        </a:p>
      </dgm:t>
    </dgm:pt>
    <dgm:pt modelId="{ED88F533-52C3-4293-B8A3-FD3032D944FD}" type="pres">
      <dgm:prSet presAssocID="{A096A233-B41C-4B6E-8145-DBC5E58080C1}" presName="connectorText" presStyleLbl="sibTrans2D1" presStyleIdx="1" presStyleCnt="3"/>
      <dgm:spPr/>
      <dgm:t>
        <a:bodyPr/>
        <a:lstStyle/>
        <a:p>
          <a:endParaRPr lang="en-GB"/>
        </a:p>
      </dgm:t>
    </dgm:pt>
    <dgm:pt modelId="{E438B71F-C3D7-46BA-AA78-5279CF018413}" type="pres">
      <dgm:prSet presAssocID="{F1BD6B8F-881D-4845-907C-1085AD05174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44AC521-7FC2-49DA-B90B-9D085250CAE3}" type="pres">
      <dgm:prSet presAssocID="{B60FD05F-185A-42AB-9C97-C88D7E4A7DDD}" presName="sibTrans" presStyleLbl="sibTrans2D1" presStyleIdx="2" presStyleCnt="3"/>
      <dgm:spPr/>
      <dgm:t>
        <a:bodyPr/>
        <a:lstStyle/>
        <a:p>
          <a:endParaRPr lang="en-GB"/>
        </a:p>
      </dgm:t>
    </dgm:pt>
    <dgm:pt modelId="{DFFE5922-B359-4F4D-AEF0-451FB53DC63D}" type="pres">
      <dgm:prSet presAssocID="{B60FD05F-185A-42AB-9C97-C88D7E4A7DDD}" presName="connectorText" presStyleLbl="sibTrans2D1" presStyleIdx="2" presStyleCnt="3"/>
      <dgm:spPr/>
      <dgm:t>
        <a:bodyPr/>
        <a:lstStyle/>
        <a:p>
          <a:endParaRPr lang="en-GB"/>
        </a:p>
      </dgm:t>
    </dgm:pt>
    <dgm:pt modelId="{01D15270-1E6C-40F0-A768-1C17CF5AEFA7}" type="pres">
      <dgm:prSet presAssocID="{10E6CC3F-0DBE-4D7A-B331-A14FC321A4A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57E958D-E7CA-4A59-97C4-F094CE715395}" srcId="{B9823E7F-3829-4DF3-9037-1E2652A2585F}" destId="{5BFF78E4-616B-46F2-B1D5-6B59C96492D9}" srcOrd="1" destOrd="0" parTransId="{31A8EBC7-86C6-40A9-91F0-FECC3BC8B38F}" sibTransId="{A096A233-B41C-4B6E-8145-DBC5E58080C1}"/>
    <dgm:cxn modelId="{2B1EE72F-4C2D-4D14-9C9E-A1897E3E3C9F}" srcId="{B9823E7F-3829-4DF3-9037-1E2652A2585F}" destId="{C60BEE5F-EE1D-4A6C-80F2-31241A72D37E}" srcOrd="0" destOrd="0" parTransId="{B0845B6A-8B31-474B-8368-D1515FF05E59}" sibTransId="{142F3BBA-5E6C-4CCF-8A00-5D4B533696AA}"/>
    <dgm:cxn modelId="{6F4FB847-D49D-41E5-B360-22D718FFCE88}" srcId="{B9823E7F-3829-4DF3-9037-1E2652A2585F}" destId="{F1BD6B8F-881D-4845-907C-1085AD051744}" srcOrd="2" destOrd="0" parTransId="{32F9187A-FB8F-4665-BC5E-F690D19CB8F2}" sibTransId="{B60FD05F-185A-42AB-9C97-C88D7E4A7DDD}"/>
    <dgm:cxn modelId="{F30BF6B6-836D-4ED2-ACDE-D2CE50A0F076}" type="presOf" srcId="{B60FD05F-185A-42AB-9C97-C88D7E4A7DDD}" destId="{544AC521-7FC2-49DA-B90B-9D085250CAE3}" srcOrd="0" destOrd="0" presId="urn:microsoft.com/office/officeart/2005/8/layout/process1"/>
    <dgm:cxn modelId="{A3FA9F08-58D6-4851-BE0C-DE6ADB9BCDF0}" type="presOf" srcId="{A096A233-B41C-4B6E-8145-DBC5E58080C1}" destId="{ED88F533-52C3-4293-B8A3-FD3032D944FD}" srcOrd="1" destOrd="0" presId="urn:microsoft.com/office/officeart/2005/8/layout/process1"/>
    <dgm:cxn modelId="{7AE589C2-FF7E-4EF3-98F5-F716177F38DD}" type="presOf" srcId="{C60BEE5F-EE1D-4A6C-80F2-31241A72D37E}" destId="{C1187B25-82B7-424E-A6EC-4566667A6D21}" srcOrd="0" destOrd="0" presId="urn:microsoft.com/office/officeart/2005/8/layout/process1"/>
    <dgm:cxn modelId="{71927516-80DA-49C5-91F3-480AC13BA6A9}" type="presOf" srcId="{5BFF78E4-616B-46F2-B1D5-6B59C96492D9}" destId="{46900D2F-8E0F-40CC-BF54-86CD1981B309}" srcOrd="0" destOrd="0" presId="urn:microsoft.com/office/officeart/2005/8/layout/process1"/>
    <dgm:cxn modelId="{1C2293F5-CED4-4F52-96E8-E020D1C3AD1D}" type="presOf" srcId="{142F3BBA-5E6C-4CCF-8A00-5D4B533696AA}" destId="{C6401F51-E1FA-4AF0-9CDB-DDBB2EE12C0C}" srcOrd="0" destOrd="0" presId="urn:microsoft.com/office/officeart/2005/8/layout/process1"/>
    <dgm:cxn modelId="{469F0013-FE55-4D59-834B-23292092C7C3}" srcId="{B9823E7F-3829-4DF3-9037-1E2652A2585F}" destId="{10E6CC3F-0DBE-4D7A-B331-A14FC321A4AD}" srcOrd="3" destOrd="0" parTransId="{06935172-0860-41DD-BDBE-8CB0CD5C5236}" sibTransId="{1950B232-08AD-469E-B051-83B4B9094E47}"/>
    <dgm:cxn modelId="{931B6264-166D-4FF6-822F-756CB8CF88B5}" type="presOf" srcId="{142F3BBA-5E6C-4CCF-8A00-5D4B533696AA}" destId="{40CEFC8F-34DE-4298-A7ED-167851796F1A}" srcOrd="1" destOrd="0" presId="urn:microsoft.com/office/officeart/2005/8/layout/process1"/>
    <dgm:cxn modelId="{5D281188-F979-4E50-92C3-9C328846BCEE}" type="presOf" srcId="{10E6CC3F-0DBE-4D7A-B331-A14FC321A4AD}" destId="{01D15270-1E6C-40F0-A768-1C17CF5AEFA7}" srcOrd="0" destOrd="0" presId="urn:microsoft.com/office/officeart/2005/8/layout/process1"/>
    <dgm:cxn modelId="{62485D14-0D96-46D7-AA00-28111EE14856}" type="presOf" srcId="{F1BD6B8F-881D-4845-907C-1085AD051744}" destId="{E438B71F-C3D7-46BA-AA78-5279CF018413}" srcOrd="0" destOrd="0" presId="urn:microsoft.com/office/officeart/2005/8/layout/process1"/>
    <dgm:cxn modelId="{6BEEC5A6-7407-4346-A8B0-003476FB3142}" type="presOf" srcId="{A096A233-B41C-4B6E-8145-DBC5E58080C1}" destId="{A75DC100-8EF3-48B1-9E65-EB18AD084A75}" srcOrd="0" destOrd="0" presId="urn:microsoft.com/office/officeart/2005/8/layout/process1"/>
    <dgm:cxn modelId="{8EB90717-D9B7-4E39-86BB-E74D01439CF9}" type="presOf" srcId="{B9823E7F-3829-4DF3-9037-1E2652A2585F}" destId="{5CDFB7DE-E3B3-4F34-B25E-D9D4CA9BDA11}" srcOrd="0" destOrd="0" presId="urn:microsoft.com/office/officeart/2005/8/layout/process1"/>
    <dgm:cxn modelId="{FD997D0C-5017-46C0-B6C4-E2BAF230F46C}" type="presOf" srcId="{B60FD05F-185A-42AB-9C97-C88D7E4A7DDD}" destId="{DFFE5922-B359-4F4D-AEF0-451FB53DC63D}" srcOrd="1" destOrd="0" presId="urn:microsoft.com/office/officeart/2005/8/layout/process1"/>
    <dgm:cxn modelId="{356EF3D4-2609-4E2E-A5F4-201BD3A931CB}" type="presParOf" srcId="{5CDFB7DE-E3B3-4F34-B25E-D9D4CA9BDA11}" destId="{C1187B25-82B7-424E-A6EC-4566667A6D21}" srcOrd="0" destOrd="0" presId="urn:microsoft.com/office/officeart/2005/8/layout/process1"/>
    <dgm:cxn modelId="{8032B4A7-B036-4624-A2C2-FBB6D5B435AB}" type="presParOf" srcId="{5CDFB7DE-E3B3-4F34-B25E-D9D4CA9BDA11}" destId="{C6401F51-E1FA-4AF0-9CDB-DDBB2EE12C0C}" srcOrd="1" destOrd="0" presId="urn:microsoft.com/office/officeart/2005/8/layout/process1"/>
    <dgm:cxn modelId="{488CDDCB-98AF-4DD2-A7A9-DACC8A98E140}" type="presParOf" srcId="{C6401F51-E1FA-4AF0-9CDB-DDBB2EE12C0C}" destId="{40CEFC8F-34DE-4298-A7ED-167851796F1A}" srcOrd="0" destOrd="0" presId="urn:microsoft.com/office/officeart/2005/8/layout/process1"/>
    <dgm:cxn modelId="{39C8BCA5-F1FD-47BA-AF42-EBAF8DC22C2D}" type="presParOf" srcId="{5CDFB7DE-E3B3-4F34-B25E-D9D4CA9BDA11}" destId="{46900D2F-8E0F-40CC-BF54-86CD1981B309}" srcOrd="2" destOrd="0" presId="urn:microsoft.com/office/officeart/2005/8/layout/process1"/>
    <dgm:cxn modelId="{D1D3D1BC-88A0-47E7-84DA-5BCA80D936D1}" type="presParOf" srcId="{5CDFB7DE-E3B3-4F34-B25E-D9D4CA9BDA11}" destId="{A75DC100-8EF3-48B1-9E65-EB18AD084A75}" srcOrd="3" destOrd="0" presId="urn:microsoft.com/office/officeart/2005/8/layout/process1"/>
    <dgm:cxn modelId="{388857D3-F899-469C-8B1E-F8604BDD9C45}" type="presParOf" srcId="{A75DC100-8EF3-48B1-9E65-EB18AD084A75}" destId="{ED88F533-52C3-4293-B8A3-FD3032D944FD}" srcOrd="0" destOrd="0" presId="urn:microsoft.com/office/officeart/2005/8/layout/process1"/>
    <dgm:cxn modelId="{62979DB0-1C8E-4E54-AD67-775CCFF41AFA}" type="presParOf" srcId="{5CDFB7DE-E3B3-4F34-B25E-D9D4CA9BDA11}" destId="{E438B71F-C3D7-46BA-AA78-5279CF018413}" srcOrd="4" destOrd="0" presId="urn:microsoft.com/office/officeart/2005/8/layout/process1"/>
    <dgm:cxn modelId="{00EB2B1B-7B91-4BB3-8265-D165AE4FC2AA}" type="presParOf" srcId="{5CDFB7DE-E3B3-4F34-B25E-D9D4CA9BDA11}" destId="{544AC521-7FC2-49DA-B90B-9D085250CAE3}" srcOrd="5" destOrd="0" presId="urn:microsoft.com/office/officeart/2005/8/layout/process1"/>
    <dgm:cxn modelId="{5DFBE2D1-3EF9-4220-B91C-4860F3DD4127}" type="presParOf" srcId="{544AC521-7FC2-49DA-B90B-9D085250CAE3}" destId="{DFFE5922-B359-4F4D-AEF0-451FB53DC63D}" srcOrd="0" destOrd="0" presId="urn:microsoft.com/office/officeart/2005/8/layout/process1"/>
    <dgm:cxn modelId="{9D5BDD8A-D2DD-4AF5-A692-537A4F6F36A6}" type="presParOf" srcId="{5CDFB7DE-E3B3-4F34-B25E-D9D4CA9BDA11}" destId="{01D15270-1E6C-40F0-A768-1C17CF5AEFA7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A534A33-F9E8-4A4E-A904-27D6189415AA}" type="doc">
      <dgm:prSet loTypeId="urn:microsoft.com/office/officeart/2005/8/layout/lProcess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179CCF9-CEB8-1248-AC49-3B61D8AC2665}">
      <dgm:prSet phldrT="[Texte]"/>
      <dgm:spPr/>
      <dgm:t>
        <a:bodyPr/>
        <a:lstStyle/>
        <a:p>
          <a:r>
            <a:rPr lang="fr-FR" dirty="0" smtClean="0"/>
            <a:t>Maths</a:t>
          </a:r>
          <a:endParaRPr lang="fr-FR" dirty="0"/>
        </a:p>
      </dgm:t>
    </dgm:pt>
    <dgm:pt modelId="{107933DB-7630-E042-8F84-CF113160BC96}" type="parTrans" cxnId="{0924863A-9D09-C345-9722-6F30A08E236A}">
      <dgm:prSet/>
      <dgm:spPr/>
      <dgm:t>
        <a:bodyPr/>
        <a:lstStyle/>
        <a:p>
          <a:endParaRPr lang="fr-FR"/>
        </a:p>
      </dgm:t>
    </dgm:pt>
    <dgm:pt modelId="{27CF5F36-2471-8E48-AE86-96FB7CB81D3C}" type="sibTrans" cxnId="{0924863A-9D09-C345-9722-6F30A08E236A}">
      <dgm:prSet/>
      <dgm:spPr/>
      <dgm:t>
        <a:bodyPr/>
        <a:lstStyle/>
        <a:p>
          <a:endParaRPr lang="fr-FR"/>
        </a:p>
      </dgm:t>
    </dgm:pt>
    <dgm:pt modelId="{AED900A6-3605-3C46-8375-362DCF20187D}">
      <dgm:prSet phldrT="[Texte]"/>
      <dgm:spPr/>
      <dgm:t>
        <a:bodyPr/>
        <a:lstStyle/>
        <a:p>
          <a:r>
            <a:rPr lang="fr-FR" dirty="0" err="1" smtClean="0"/>
            <a:t>Calculus</a:t>
          </a:r>
          <a:endParaRPr lang="fr-FR" dirty="0"/>
        </a:p>
      </dgm:t>
    </dgm:pt>
    <dgm:pt modelId="{377866F8-D2F8-7B4E-ABAF-75ABEFE03594}" type="parTrans" cxnId="{2510DB23-35FF-AE47-BB98-6F6733922970}">
      <dgm:prSet/>
      <dgm:spPr/>
      <dgm:t>
        <a:bodyPr/>
        <a:lstStyle/>
        <a:p>
          <a:endParaRPr lang="fr-FR"/>
        </a:p>
      </dgm:t>
    </dgm:pt>
    <dgm:pt modelId="{DDF918B8-3396-E042-BFAF-33EA5061D8E1}" type="sibTrans" cxnId="{2510DB23-35FF-AE47-BB98-6F6733922970}">
      <dgm:prSet/>
      <dgm:spPr/>
      <dgm:t>
        <a:bodyPr/>
        <a:lstStyle/>
        <a:p>
          <a:endParaRPr lang="fr-FR"/>
        </a:p>
      </dgm:t>
    </dgm:pt>
    <dgm:pt modelId="{3AF6F644-3511-094C-BB15-7BBCC892548D}">
      <dgm:prSet phldrT="[Texte]"/>
      <dgm:spPr/>
      <dgm:t>
        <a:bodyPr/>
        <a:lstStyle/>
        <a:p>
          <a:r>
            <a:rPr lang="fr-FR" dirty="0" smtClean="0"/>
            <a:t>Sciences</a:t>
          </a:r>
          <a:endParaRPr lang="fr-FR" dirty="0"/>
        </a:p>
      </dgm:t>
    </dgm:pt>
    <dgm:pt modelId="{293AC945-81FA-8D4C-8CC4-AAA0DE19A270}" type="parTrans" cxnId="{F0A98DA2-C0CC-1541-8CC8-04DC82553536}">
      <dgm:prSet/>
      <dgm:spPr/>
      <dgm:t>
        <a:bodyPr/>
        <a:lstStyle/>
        <a:p>
          <a:endParaRPr lang="fr-FR"/>
        </a:p>
      </dgm:t>
    </dgm:pt>
    <dgm:pt modelId="{5DB14CAF-6E05-274D-94AD-64791F61A7E4}" type="sibTrans" cxnId="{F0A98DA2-C0CC-1541-8CC8-04DC82553536}">
      <dgm:prSet/>
      <dgm:spPr/>
      <dgm:t>
        <a:bodyPr/>
        <a:lstStyle/>
        <a:p>
          <a:endParaRPr lang="fr-FR"/>
        </a:p>
      </dgm:t>
    </dgm:pt>
    <dgm:pt modelId="{2E5AFEC9-D804-ED4C-97E5-B6F719F30D1F}">
      <dgm:prSet phldrT="[Texte]"/>
      <dgm:spPr/>
      <dgm:t>
        <a:bodyPr/>
        <a:lstStyle/>
        <a:p>
          <a:r>
            <a:rPr lang="fr-FR" dirty="0" smtClean="0"/>
            <a:t>Eng Basics</a:t>
          </a:r>
          <a:endParaRPr lang="fr-FR" dirty="0"/>
        </a:p>
      </dgm:t>
    </dgm:pt>
    <dgm:pt modelId="{32451896-87B8-7147-A66E-C5CA0277E904}" type="parTrans" cxnId="{B2DB8420-259E-3D42-B20B-E09BB28ECB4C}">
      <dgm:prSet/>
      <dgm:spPr/>
      <dgm:t>
        <a:bodyPr/>
        <a:lstStyle/>
        <a:p>
          <a:endParaRPr lang="fr-FR"/>
        </a:p>
      </dgm:t>
    </dgm:pt>
    <dgm:pt modelId="{120DC15F-136F-0B48-B8E8-C0BE47BD843F}" type="sibTrans" cxnId="{B2DB8420-259E-3D42-B20B-E09BB28ECB4C}">
      <dgm:prSet/>
      <dgm:spPr/>
      <dgm:t>
        <a:bodyPr/>
        <a:lstStyle/>
        <a:p>
          <a:endParaRPr lang="fr-FR"/>
        </a:p>
      </dgm:t>
    </dgm:pt>
    <dgm:pt modelId="{E0FF48DD-3513-B24A-8F59-91F82457130F}">
      <dgm:prSet phldrT="[Texte]"/>
      <dgm:spPr/>
      <dgm:t>
        <a:bodyPr/>
        <a:lstStyle/>
        <a:p>
          <a:r>
            <a:rPr lang="fr-FR" dirty="0" smtClean="0"/>
            <a:t>Digital </a:t>
          </a:r>
          <a:r>
            <a:rPr lang="fr-FR" dirty="0" err="1" smtClean="0"/>
            <a:t>Systems</a:t>
          </a:r>
          <a:endParaRPr lang="fr-FR" dirty="0"/>
        </a:p>
      </dgm:t>
    </dgm:pt>
    <dgm:pt modelId="{673CB999-F117-964A-A3C8-1C6C82F7E767}" type="parTrans" cxnId="{13B7F56D-9C31-0C47-B604-DE1B7ED74E4E}">
      <dgm:prSet/>
      <dgm:spPr/>
      <dgm:t>
        <a:bodyPr/>
        <a:lstStyle/>
        <a:p>
          <a:endParaRPr lang="fr-FR"/>
        </a:p>
      </dgm:t>
    </dgm:pt>
    <dgm:pt modelId="{8733A50B-E1DB-BB49-B896-0144DD8051C4}" type="sibTrans" cxnId="{13B7F56D-9C31-0C47-B604-DE1B7ED74E4E}">
      <dgm:prSet/>
      <dgm:spPr/>
      <dgm:t>
        <a:bodyPr/>
        <a:lstStyle/>
        <a:p>
          <a:endParaRPr lang="fr-FR"/>
        </a:p>
      </dgm:t>
    </dgm:pt>
    <dgm:pt modelId="{AFC829EB-EC7E-454A-974B-FD9299E295D1}">
      <dgm:prSet phldrT="[Texte]"/>
      <dgm:spPr/>
      <dgm:t>
        <a:bodyPr/>
        <a:lstStyle/>
        <a:p>
          <a:r>
            <a:rPr lang="fr-FR" dirty="0" err="1" smtClean="0"/>
            <a:t>Linear</a:t>
          </a:r>
          <a:r>
            <a:rPr lang="fr-FR" dirty="0" smtClean="0"/>
            <a:t> </a:t>
          </a:r>
          <a:r>
            <a:rPr lang="fr-FR" dirty="0" err="1" smtClean="0"/>
            <a:t>Algebra</a:t>
          </a:r>
          <a:endParaRPr lang="fr-FR" dirty="0"/>
        </a:p>
      </dgm:t>
    </dgm:pt>
    <dgm:pt modelId="{8561E8DC-8E92-1B4E-95AA-F632D74647A2}" type="parTrans" cxnId="{1232FF31-8BA8-2447-A91A-CF33C4C67FFA}">
      <dgm:prSet/>
      <dgm:spPr/>
      <dgm:t>
        <a:bodyPr/>
        <a:lstStyle/>
        <a:p>
          <a:endParaRPr lang="fr-FR"/>
        </a:p>
      </dgm:t>
    </dgm:pt>
    <dgm:pt modelId="{E0A5D3C9-BDC8-2245-8C39-59004D1C3B42}" type="sibTrans" cxnId="{1232FF31-8BA8-2447-A91A-CF33C4C67FFA}">
      <dgm:prSet/>
      <dgm:spPr/>
      <dgm:t>
        <a:bodyPr/>
        <a:lstStyle/>
        <a:p>
          <a:endParaRPr lang="fr-FR"/>
        </a:p>
      </dgm:t>
    </dgm:pt>
    <dgm:pt modelId="{FD07E7B1-6ED5-BE48-B48E-8B8CD19CF214}">
      <dgm:prSet phldrT="[Texte]"/>
      <dgm:spPr/>
      <dgm:t>
        <a:bodyPr/>
        <a:lstStyle/>
        <a:p>
          <a:r>
            <a:rPr lang="fr-FR" dirty="0" err="1" smtClean="0"/>
            <a:t>Probability</a:t>
          </a:r>
          <a:r>
            <a:rPr lang="fr-FR" dirty="0" smtClean="0"/>
            <a:t> &amp; </a:t>
          </a:r>
          <a:r>
            <a:rPr lang="fr-FR" dirty="0" err="1" smtClean="0"/>
            <a:t>Stats</a:t>
          </a:r>
          <a:endParaRPr lang="fr-FR" dirty="0"/>
        </a:p>
      </dgm:t>
    </dgm:pt>
    <dgm:pt modelId="{7F928322-303F-2546-8A77-0F2A5F58A7B2}" type="parTrans" cxnId="{BCCCE43C-E5A9-5642-8E18-F99A38B7FC29}">
      <dgm:prSet/>
      <dgm:spPr/>
      <dgm:t>
        <a:bodyPr/>
        <a:lstStyle/>
        <a:p>
          <a:endParaRPr lang="fr-FR"/>
        </a:p>
      </dgm:t>
    </dgm:pt>
    <dgm:pt modelId="{68BB5E1B-772F-AF4C-A454-06986BAA6569}" type="sibTrans" cxnId="{BCCCE43C-E5A9-5642-8E18-F99A38B7FC29}">
      <dgm:prSet/>
      <dgm:spPr/>
      <dgm:t>
        <a:bodyPr/>
        <a:lstStyle/>
        <a:p>
          <a:endParaRPr lang="fr-FR"/>
        </a:p>
      </dgm:t>
    </dgm:pt>
    <dgm:pt modelId="{08A49AAA-5A41-2E4E-82D8-3DB022B3ED4E}">
      <dgm:prSet phldrT="[Texte]"/>
      <dgm:spPr/>
      <dgm:t>
        <a:bodyPr/>
        <a:lstStyle/>
        <a:p>
          <a:r>
            <a:rPr lang="fr-FR" dirty="0" err="1" smtClean="0"/>
            <a:t>Discrete</a:t>
          </a:r>
          <a:r>
            <a:rPr lang="fr-FR" dirty="0" smtClean="0"/>
            <a:t> Maths</a:t>
          </a:r>
          <a:endParaRPr lang="fr-FR" dirty="0"/>
        </a:p>
      </dgm:t>
    </dgm:pt>
    <dgm:pt modelId="{EB2EB085-366D-7148-97FA-38ACE0DE01C3}" type="parTrans" cxnId="{1102757F-8FFA-F744-A321-CD11FEDA4179}">
      <dgm:prSet/>
      <dgm:spPr/>
      <dgm:t>
        <a:bodyPr/>
        <a:lstStyle/>
        <a:p>
          <a:endParaRPr lang="fr-FR"/>
        </a:p>
      </dgm:t>
    </dgm:pt>
    <dgm:pt modelId="{327E73D9-6BD1-FA46-AAFF-0573EC93A417}" type="sibTrans" cxnId="{1102757F-8FFA-F744-A321-CD11FEDA4179}">
      <dgm:prSet/>
      <dgm:spPr/>
      <dgm:t>
        <a:bodyPr/>
        <a:lstStyle/>
        <a:p>
          <a:endParaRPr lang="fr-FR"/>
        </a:p>
      </dgm:t>
    </dgm:pt>
    <dgm:pt modelId="{AB47E78A-0F6A-534C-9012-25788F7ED7F3}">
      <dgm:prSet phldrT="[Texte]"/>
      <dgm:spPr/>
      <dgm:t>
        <a:bodyPr/>
        <a:lstStyle/>
        <a:p>
          <a:r>
            <a:rPr lang="fr-FR" dirty="0" err="1" smtClean="0"/>
            <a:t>ODEs</a:t>
          </a:r>
          <a:endParaRPr lang="fr-FR" dirty="0"/>
        </a:p>
      </dgm:t>
    </dgm:pt>
    <dgm:pt modelId="{A29FA7D7-18FE-DA45-80A6-A5D6C92566BE}" type="parTrans" cxnId="{56F28B19-2995-934B-9199-074C779BB2B2}">
      <dgm:prSet/>
      <dgm:spPr/>
      <dgm:t>
        <a:bodyPr/>
        <a:lstStyle/>
        <a:p>
          <a:endParaRPr lang="fr-FR"/>
        </a:p>
      </dgm:t>
    </dgm:pt>
    <dgm:pt modelId="{F81EA44F-8C45-1E44-A4C6-27F8E8A0CD0B}" type="sibTrans" cxnId="{56F28B19-2995-934B-9199-074C779BB2B2}">
      <dgm:prSet/>
      <dgm:spPr/>
      <dgm:t>
        <a:bodyPr/>
        <a:lstStyle/>
        <a:p>
          <a:endParaRPr lang="fr-FR"/>
        </a:p>
      </dgm:t>
    </dgm:pt>
    <dgm:pt modelId="{179A620D-DF63-C540-8500-A7FF25F0CF94}">
      <dgm:prSet phldrT="[Texte]"/>
      <dgm:spPr/>
      <dgm:t>
        <a:bodyPr/>
        <a:lstStyle/>
        <a:p>
          <a:r>
            <a:rPr lang="fr-FR" dirty="0" err="1" smtClean="0"/>
            <a:t>Physics</a:t>
          </a:r>
          <a:endParaRPr lang="fr-FR" dirty="0"/>
        </a:p>
      </dgm:t>
    </dgm:pt>
    <dgm:pt modelId="{22EED856-134D-F845-97CC-19DAC07A8CF1}" type="parTrans" cxnId="{15E99EDF-AEDC-F548-A3A9-98EFFFA4C76D}">
      <dgm:prSet/>
      <dgm:spPr/>
      <dgm:t>
        <a:bodyPr/>
        <a:lstStyle/>
        <a:p>
          <a:endParaRPr lang="fr-FR"/>
        </a:p>
      </dgm:t>
    </dgm:pt>
    <dgm:pt modelId="{EE61C4A5-D6B7-E942-906A-A68812EEB5EB}" type="sibTrans" cxnId="{15E99EDF-AEDC-F548-A3A9-98EFFFA4C76D}">
      <dgm:prSet/>
      <dgm:spPr/>
      <dgm:t>
        <a:bodyPr/>
        <a:lstStyle/>
        <a:p>
          <a:endParaRPr lang="fr-FR"/>
        </a:p>
      </dgm:t>
    </dgm:pt>
    <dgm:pt modelId="{402B0130-9DAA-434D-938B-1DC4D72CFFDF}">
      <dgm:prSet phldrT="[Texte]"/>
      <dgm:spPr/>
      <dgm:t>
        <a:bodyPr/>
        <a:lstStyle/>
        <a:p>
          <a:r>
            <a:rPr lang="fr-FR" dirty="0" err="1" smtClean="0"/>
            <a:t>Chemistry</a:t>
          </a:r>
          <a:endParaRPr lang="fr-FR" dirty="0"/>
        </a:p>
      </dgm:t>
    </dgm:pt>
    <dgm:pt modelId="{39795C10-7043-054C-919D-143C9C8EE1A2}" type="parTrans" cxnId="{2D220F33-0DD2-5646-A8B7-7124912F4E56}">
      <dgm:prSet/>
      <dgm:spPr/>
      <dgm:t>
        <a:bodyPr/>
        <a:lstStyle/>
        <a:p>
          <a:endParaRPr lang="fr-FR"/>
        </a:p>
      </dgm:t>
    </dgm:pt>
    <dgm:pt modelId="{E9A3A6D1-2C7B-F84C-94CF-21C2DA63B7CC}" type="sibTrans" cxnId="{2D220F33-0DD2-5646-A8B7-7124912F4E56}">
      <dgm:prSet/>
      <dgm:spPr/>
      <dgm:t>
        <a:bodyPr/>
        <a:lstStyle/>
        <a:p>
          <a:endParaRPr lang="fr-FR"/>
        </a:p>
      </dgm:t>
    </dgm:pt>
    <dgm:pt modelId="{DA263FDC-D7B1-AC46-93AF-04FB527BB3C2}">
      <dgm:prSet phldrT="[Texte]"/>
      <dgm:spPr/>
      <dgm:t>
        <a:bodyPr/>
        <a:lstStyle/>
        <a:p>
          <a:r>
            <a:rPr lang="fr-FR" dirty="0" err="1" smtClean="0"/>
            <a:t>Linear</a:t>
          </a:r>
          <a:r>
            <a:rPr lang="fr-FR" dirty="0" smtClean="0"/>
            <a:t> Circuits</a:t>
          </a:r>
          <a:endParaRPr lang="fr-FR" dirty="0"/>
        </a:p>
      </dgm:t>
    </dgm:pt>
    <dgm:pt modelId="{D40430CE-4DA4-8349-A6AE-936BD2F8C919}" type="parTrans" cxnId="{F0E11404-1850-8A40-AA16-5E558856580D}">
      <dgm:prSet/>
      <dgm:spPr/>
      <dgm:t>
        <a:bodyPr/>
        <a:lstStyle/>
        <a:p>
          <a:endParaRPr lang="fr-FR"/>
        </a:p>
      </dgm:t>
    </dgm:pt>
    <dgm:pt modelId="{347D93CE-C9BC-3046-BA2D-BB8097951EC2}" type="sibTrans" cxnId="{F0E11404-1850-8A40-AA16-5E558856580D}">
      <dgm:prSet/>
      <dgm:spPr/>
      <dgm:t>
        <a:bodyPr/>
        <a:lstStyle/>
        <a:p>
          <a:endParaRPr lang="fr-FR"/>
        </a:p>
      </dgm:t>
    </dgm:pt>
    <dgm:pt modelId="{0961C165-9C7E-AF4E-B76E-DA56E201C9C3}">
      <dgm:prSet phldrT="[Texte]"/>
      <dgm:spPr/>
      <dgm:t>
        <a:bodyPr/>
        <a:lstStyle/>
        <a:p>
          <a:r>
            <a:rPr lang="fr-FR" dirty="0" err="1" smtClean="0"/>
            <a:t>Technical</a:t>
          </a:r>
          <a:r>
            <a:rPr lang="fr-FR" dirty="0" smtClean="0"/>
            <a:t> </a:t>
          </a:r>
          <a:r>
            <a:rPr lang="fr-FR" dirty="0" err="1" smtClean="0"/>
            <a:t>Seminar</a:t>
          </a:r>
          <a:endParaRPr lang="fr-FR" dirty="0"/>
        </a:p>
      </dgm:t>
    </dgm:pt>
    <dgm:pt modelId="{CDFD671C-6E83-EA49-BA14-FCCA5E56F7AC}" type="parTrans" cxnId="{4C0BB927-5DB5-7342-9A03-4FD1846B7276}">
      <dgm:prSet/>
      <dgm:spPr/>
      <dgm:t>
        <a:bodyPr/>
        <a:lstStyle/>
        <a:p>
          <a:endParaRPr lang="fr-FR"/>
        </a:p>
      </dgm:t>
    </dgm:pt>
    <dgm:pt modelId="{D68D61B5-0D4A-9744-B998-C348BC999837}" type="sibTrans" cxnId="{4C0BB927-5DB5-7342-9A03-4FD1846B7276}">
      <dgm:prSet/>
      <dgm:spPr/>
      <dgm:t>
        <a:bodyPr/>
        <a:lstStyle/>
        <a:p>
          <a:endParaRPr lang="fr-FR"/>
        </a:p>
      </dgm:t>
    </dgm:pt>
    <dgm:pt modelId="{760CC440-617E-784C-8D88-DF7ABEA10677}">
      <dgm:prSet phldrT="[Texte]"/>
      <dgm:spPr/>
      <dgm:t>
        <a:bodyPr/>
        <a:lstStyle/>
        <a:p>
          <a:r>
            <a:rPr lang="fr-FR" dirty="0" err="1" smtClean="0"/>
            <a:t>Eff</a:t>
          </a:r>
          <a:r>
            <a:rPr lang="fr-FR" dirty="0" smtClean="0"/>
            <a:t>. Communication</a:t>
          </a:r>
          <a:endParaRPr lang="fr-FR" dirty="0"/>
        </a:p>
      </dgm:t>
    </dgm:pt>
    <dgm:pt modelId="{843BA0E7-8325-7748-B621-017811EBAA8D}" type="parTrans" cxnId="{C18BEA56-0BAB-D744-8F84-B25A7D0F7387}">
      <dgm:prSet/>
      <dgm:spPr/>
      <dgm:t>
        <a:bodyPr/>
        <a:lstStyle/>
        <a:p>
          <a:endParaRPr lang="fr-FR"/>
        </a:p>
      </dgm:t>
    </dgm:pt>
    <dgm:pt modelId="{45935D62-EAEE-F841-82E5-75D345E3EC86}" type="sibTrans" cxnId="{C18BEA56-0BAB-D744-8F84-B25A7D0F7387}">
      <dgm:prSet/>
      <dgm:spPr/>
      <dgm:t>
        <a:bodyPr/>
        <a:lstStyle/>
        <a:p>
          <a:endParaRPr lang="fr-FR"/>
        </a:p>
      </dgm:t>
    </dgm:pt>
    <dgm:pt modelId="{359C5891-2F3A-D94F-8B09-AE14BF42904C}">
      <dgm:prSet phldrT="[Texte]"/>
      <dgm:spPr/>
      <dgm:t>
        <a:bodyPr/>
        <a:lstStyle/>
        <a:p>
          <a:r>
            <a:rPr lang="fr-FR" dirty="0" smtClean="0"/>
            <a:t>English</a:t>
          </a:r>
          <a:endParaRPr lang="fr-FR" dirty="0"/>
        </a:p>
      </dgm:t>
    </dgm:pt>
    <dgm:pt modelId="{951160BF-0BD9-A344-BFC8-2BD72E74655B}" type="parTrans" cxnId="{88685E66-F1A8-5546-BB75-D8FAFC04DEA5}">
      <dgm:prSet/>
      <dgm:spPr/>
      <dgm:t>
        <a:bodyPr/>
        <a:lstStyle/>
        <a:p>
          <a:endParaRPr lang="fr-FR"/>
        </a:p>
      </dgm:t>
    </dgm:pt>
    <dgm:pt modelId="{FC91521E-661E-514E-8E9A-9D87B084D66C}" type="sibTrans" cxnId="{88685E66-F1A8-5546-BB75-D8FAFC04DEA5}">
      <dgm:prSet/>
      <dgm:spPr/>
      <dgm:t>
        <a:bodyPr/>
        <a:lstStyle/>
        <a:p>
          <a:endParaRPr lang="fr-FR"/>
        </a:p>
      </dgm:t>
    </dgm:pt>
    <dgm:pt modelId="{659FCE11-D927-7F44-925D-86817E940014}">
      <dgm:prSet phldrT="[Texte]"/>
      <dgm:spPr/>
      <dgm:t>
        <a:bodyPr/>
        <a:lstStyle/>
        <a:p>
          <a:r>
            <a:rPr lang="fr-FR" dirty="0" err="1" smtClean="0"/>
            <a:t>Technical</a:t>
          </a:r>
          <a:r>
            <a:rPr lang="fr-FR" dirty="0" smtClean="0"/>
            <a:t> </a:t>
          </a:r>
          <a:r>
            <a:rPr lang="fr-FR" dirty="0" err="1" smtClean="0"/>
            <a:t>Writing</a:t>
          </a:r>
          <a:endParaRPr lang="fr-FR" dirty="0"/>
        </a:p>
      </dgm:t>
    </dgm:pt>
    <dgm:pt modelId="{B3BD2107-D9F8-D543-8862-294266B1BD8B}" type="parTrans" cxnId="{D5E33C03-73F3-3048-9A1E-E643EAE3FB1A}">
      <dgm:prSet/>
      <dgm:spPr/>
      <dgm:t>
        <a:bodyPr/>
        <a:lstStyle/>
        <a:p>
          <a:endParaRPr lang="fr-FR"/>
        </a:p>
      </dgm:t>
    </dgm:pt>
    <dgm:pt modelId="{127C97AA-314E-0641-AF9D-9A6477AFD4B8}" type="sibTrans" cxnId="{D5E33C03-73F3-3048-9A1E-E643EAE3FB1A}">
      <dgm:prSet/>
      <dgm:spPr/>
      <dgm:t>
        <a:bodyPr/>
        <a:lstStyle/>
        <a:p>
          <a:endParaRPr lang="fr-FR"/>
        </a:p>
      </dgm:t>
    </dgm:pt>
    <dgm:pt modelId="{6A9BA10C-64AD-8C4F-B42D-80307B6B7112}">
      <dgm:prSet phldrT="[Texte]"/>
      <dgm:spPr/>
      <dgm:t>
        <a:bodyPr/>
        <a:lstStyle/>
        <a:p>
          <a:r>
            <a:rPr lang="fr-FR" dirty="0" err="1" smtClean="0"/>
            <a:t>Presentation</a:t>
          </a:r>
          <a:r>
            <a:rPr lang="fr-FR" dirty="0" smtClean="0"/>
            <a:t> </a:t>
          </a:r>
          <a:r>
            <a:rPr lang="fr-FR" dirty="0" err="1" smtClean="0"/>
            <a:t>skills</a:t>
          </a:r>
          <a:endParaRPr lang="fr-FR" dirty="0"/>
        </a:p>
      </dgm:t>
    </dgm:pt>
    <dgm:pt modelId="{B6EB69C0-0088-A548-AE36-1CEDDA6E27F7}" type="parTrans" cxnId="{7EEED439-7EE0-0442-9C5E-B753A87E09D7}">
      <dgm:prSet/>
      <dgm:spPr/>
      <dgm:t>
        <a:bodyPr/>
        <a:lstStyle/>
        <a:p>
          <a:endParaRPr lang="fr-FR"/>
        </a:p>
      </dgm:t>
    </dgm:pt>
    <dgm:pt modelId="{059043BB-BC05-B545-8535-4EA304638D3B}" type="sibTrans" cxnId="{7EEED439-7EE0-0442-9C5E-B753A87E09D7}">
      <dgm:prSet/>
      <dgm:spPr/>
      <dgm:t>
        <a:bodyPr/>
        <a:lstStyle/>
        <a:p>
          <a:endParaRPr lang="fr-FR"/>
        </a:p>
      </dgm:t>
    </dgm:pt>
    <dgm:pt modelId="{443AC23C-C0C6-E946-9BD8-18226BFC18A2}">
      <dgm:prSet phldrT="[Texte]"/>
      <dgm:spPr/>
      <dgm:t>
        <a:bodyPr/>
        <a:lstStyle/>
        <a:p>
          <a:r>
            <a:rPr lang="fr-FR" dirty="0" err="1" smtClean="0"/>
            <a:t>Humanities</a:t>
          </a:r>
          <a:r>
            <a:rPr lang="fr-FR" dirty="0" smtClean="0"/>
            <a:t> &amp; Soc. Sciences</a:t>
          </a:r>
          <a:endParaRPr lang="fr-FR" dirty="0"/>
        </a:p>
      </dgm:t>
    </dgm:pt>
    <dgm:pt modelId="{97318118-AF79-FA45-BE95-97ABBB9646FF}" type="parTrans" cxnId="{AC235B28-94D6-6D4B-ABBE-A3EC61628260}">
      <dgm:prSet/>
      <dgm:spPr/>
      <dgm:t>
        <a:bodyPr/>
        <a:lstStyle/>
        <a:p>
          <a:endParaRPr lang="fr-FR"/>
        </a:p>
      </dgm:t>
    </dgm:pt>
    <dgm:pt modelId="{0B5BF6A3-F4EB-674A-86AB-C5B2E64FBB94}" type="sibTrans" cxnId="{AC235B28-94D6-6D4B-ABBE-A3EC61628260}">
      <dgm:prSet/>
      <dgm:spPr/>
      <dgm:t>
        <a:bodyPr/>
        <a:lstStyle/>
        <a:p>
          <a:endParaRPr lang="fr-FR"/>
        </a:p>
      </dgm:t>
    </dgm:pt>
    <dgm:pt modelId="{2FA566B4-AD1C-0542-9519-861FD4A9312A}">
      <dgm:prSet phldrT="[Texte]"/>
      <dgm:spPr/>
      <dgm:t>
        <a:bodyPr/>
        <a:lstStyle/>
        <a:p>
          <a:r>
            <a:rPr lang="fr-FR" dirty="0" err="1" smtClean="0"/>
            <a:t>History</a:t>
          </a:r>
          <a:r>
            <a:rPr lang="fr-FR" dirty="0" smtClean="0"/>
            <a:t> / </a:t>
          </a:r>
          <a:r>
            <a:rPr lang="fr-FR" dirty="0" err="1" smtClean="0"/>
            <a:t>Philosophy</a:t>
          </a:r>
          <a:endParaRPr lang="fr-FR" dirty="0"/>
        </a:p>
      </dgm:t>
    </dgm:pt>
    <dgm:pt modelId="{E49C0C49-D19F-8E4F-9595-E74839BC4605}" type="parTrans" cxnId="{1DDCA0FC-2825-4840-92A3-0EBDEEBE9D03}">
      <dgm:prSet/>
      <dgm:spPr/>
      <dgm:t>
        <a:bodyPr/>
        <a:lstStyle/>
        <a:p>
          <a:endParaRPr lang="fr-FR"/>
        </a:p>
      </dgm:t>
    </dgm:pt>
    <dgm:pt modelId="{93CE8CAD-8A5C-E64F-924C-9B7654778513}" type="sibTrans" cxnId="{1DDCA0FC-2825-4840-92A3-0EBDEEBE9D03}">
      <dgm:prSet/>
      <dgm:spPr/>
      <dgm:t>
        <a:bodyPr/>
        <a:lstStyle/>
        <a:p>
          <a:endParaRPr lang="fr-FR"/>
        </a:p>
      </dgm:t>
    </dgm:pt>
    <dgm:pt modelId="{1D5B1069-365E-4DAF-AD5B-A364BB60FDF5}">
      <dgm:prSet phldrT="[Texte]"/>
      <dgm:spPr/>
      <dgm:t>
        <a:bodyPr/>
        <a:lstStyle/>
        <a:p>
          <a:r>
            <a:rPr lang="fr-FR" dirty="0" smtClean="0"/>
            <a:t>Computer Architecture</a:t>
          </a:r>
          <a:endParaRPr lang="fr-FR" dirty="0"/>
        </a:p>
      </dgm:t>
    </dgm:pt>
    <dgm:pt modelId="{853A839D-57FA-47FC-BEAD-E4311260358D}" type="parTrans" cxnId="{6470AF1D-FE81-4F1B-B78C-676675395554}">
      <dgm:prSet/>
      <dgm:spPr/>
      <dgm:t>
        <a:bodyPr/>
        <a:lstStyle/>
        <a:p>
          <a:endParaRPr lang="en-GB"/>
        </a:p>
      </dgm:t>
    </dgm:pt>
    <dgm:pt modelId="{C4B39447-7693-4D52-95F4-7215E71EEA07}" type="sibTrans" cxnId="{6470AF1D-FE81-4F1B-B78C-676675395554}">
      <dgm:prSet/>
      <dgm:spPr/>
      <dgm:t>
        <a:bodyPr/>
        <a:lstStyle/>
        <a:p>
          <a:endParaRPr lang="en-GB"/>
        </a:p>
      </dgm:t>
    </dgm:pt>
    <dgm:pt modelId="{70318295-E60F-45D2-ADDA-9639444C6F6D}">
      <dgm:prSet phldrT="[Texte]"/>
      <dgm:spPr/>
      <dgm:t>
        <a:bodyPr/>
        <a:lstStyle/>
        <a:p>
          <a:r>
            <a:rPr lang="fr-FR" dirty="0" smtClean="0"/>
            <a:t>Networks</a:t>
          </a:r>
          <a:endParaRPr lang="fr-FR" dirty="0"/>
        </a:p>
      </dgm:t>
    </dgm:pt>
    <dgm:pt modelId="{85EC7FA6-C53B-4097-91D6-696F169D4EF0}" type="parTrans" cxnId="{ED1E795E-F32E-4EF9-B840-001BCEFB28D1}">
      <dgm:prSet/>
      <dgm:spPr/>
      <dgm:t>
        <a:bodyPr/>
        <a:lstStyle/>
        <a:p>
          <a:endParaRPr lang="en-GB"/>
        </a:p>
      </dgm:t>
    </dgm:pt>
    <dgm:pt modelId="{35C24DD1-AA48-4E6F-9C2F-24EF85D35429}" type="sibTrans" cxnId="{ED1E795E-F32E-4EF9-B840-001BCEFB28D1}">
      <dgm:prSet/>
      <dgm:spPr/>
      <dgm:t>
        <a:bodyPr/>
        <a:lstStyle/>
        <a:p>
          <a:endParaRPr lang="en-GB"/>
        </a:p>
      </dgm:t>
    </dgm:pt>
    <dgm:pt modelId="{D19C0CEF-72C7-4035-86AF-96BC7637BB1A}">
      <dgm:prSet phldrT="[Texte]"/>
      <dgm:spPr/>
      <dgm:t>
        <a:bodyPr/>
        <a:lstStyle/>
        <a:p>
          <a:r>
            <a:rPr lang="fr-FR" dirty="0" smtClean="0"/>
            <a:t>Intro to </a:t>
          </a:r>
          <a:r>
            <a:rPr lang="fr-FR" dirty="0" err="1" smtClean="0"/>
            <a:t>Programming</a:t>
          </a:r>
          <a:endParaRPr lang="fr-FR" dirty="0"/>
        </a:p>
      </dgm:t>
    </dgm:pt>
    <dgm:pt modelId="{F5444795-63F9-4CD1-90E1-A14C12E7CC5B}" type="parTrans" cxnId="{6E7BD02F-9D08-479F-A99A-A26C29E572D3}">
      <dgm:prSet/>
      <dgm:spPr/>
      <dgm:t>
        <a:bodyPr/>
        <a:lstStyle/>
        <a:p>
          <a:endParaRPr lang="en-GB"/>
        </a:p>
      </dgm:t>
    </dgm:pt>
    <dgm:pt modelId="{34A0FFE3-740D-466E-9298-41905E8FCA3E}" type="sibTrans" cxnId="{6E7BD02F-9D08-479F-A99A-A26C29E572D3}">
      <dgm:prSet/>
      <dgm:spPr/>
      <dgm:t>
        <a:bodyPr/>
        <a:lstStyle/>
        <a:p>
          <a:endParaRPr lang="en-GB"/>
        </a:p>
      </dgm:t>
    </dgm:pt>
    <dgm:pt modelId="{4DB5B893-E72E-4FB4-B020-A10503ABA3C8}">
      <dgm:prSet phldrT="[Texte]"/>
      <dgm:spPr/>
      <dgm:t>
        <a:bodyPr/>
        <a:lstStyle/>
        <a:p>
          <a:r>
            <a:rPr lang="fr-FR" dirty="0" smtClean="0"/>
            <a:t>OO </a:t>
          </a:r>
          <a:r>
            <a:rPr lang="fr-FR" dirty="0" err="1" smtClean="0"/>
            <a:t>Programming</a:t>
          </a:r>
          <a:endParaRPr lang="fr-FR" dirty="0"/>
        </a:p>
      </dgm:t>
    </dgm:pt>
    <dgm:pt modelId="{00D2FFEE-10CF-4ADA-AD25-9D577CDE2033}" type="parTrans" cxnId="{4672E3EB-3335-41D6-B3B6-6389B3C11E75}">
      <dgm:prSet/>
      <dgm:spPr/>
      <dgm:t>
        <a:bodyPr/>
        <a:lstStyle/>
        <a:p>
          <a:endParaRPr lang="en-GB"/>
        </a:p>
      </dgm:t>
    </dgm:pt>
    <dgm:pt modelId="{B35041E1-2264-409C-BB84-EE0266F996FA}" type="sibTrans" cxnId="{4672E3EB-3335-41D6-B3B6-6389B3C11E75}">
      <dgm:prSet/>
      <dgm:spPr/>
      <dgm:t>
        <a:bodyPr/>
        <a:lstStyle/>
        <a:p>
          <a:endParaRPr lang="en-GB"/>
        </a:p>
      </dgm:t>
    </dgm:pt>
    <dgm:pt modelId="{8943E948-C315-4450-97D4-CAB7586236CC}">
      <dgm:prSet phldrT="[Texte]"/>
      <dgm:spPr/>
      <dgm:t>
        <a:bodyPr/>
        <a:lstStyle/>
        <a:p>
          <a:r>
            <a:rPr lang="fr-FR" dirty="0" err="1" smtClean="0"/>
            <a:t>Macroeconomics</a:t>
          </a:r>
          <a:endParaRPr lang="fr-FR" dirty="0"/>
        </a:p>
      </dgm:t>
    </dgm:pt>
    <dgm:pt modelId="{A31169FC-10A4-49F1-8009-1BC618D51110}" type="parTrans" cxnId="{02CACEA8-9954-474D-906D-B08076BC3848}">
      <dgm:prSet/>
      <dgm:spPr/>
      <dgm:t>
        <a:bodyPr/>
        <a:lstStyle/>
        <a:p>
          <a:endParaRPr lang="en-GB"/>
        </a:p>
      </dgm:t>
    </dgm:pt>
    <dgm:pt modelId="{8F8A2DBF-BBA1-449A-8C0D-5593514C35C9}" type="sibTrans" cxnId="{02CACEA8-9954-474D-906D-B08076BC3848}">
      <dgm:prSet/>
      <dgm:spPr/>
      <dgm:t>
        <a:bodyPr/>
        <a:lstStyle/>
        <a:p>
          <a:endParaRPr lang="en-GB"/>
        </a:p>
      </dgm:t>
    </dgm:pt>
    <dgm:pt modelId="{FEE05E9E-B6D8-4512-945F-2FDFBD3A1707}">
      <dgm:prSet phldrT="[Texte]"/>
      <dgm:spPr/>
      <dgm:t>
        <a:bodyPr/>
        <a:lstStyle/>
        <a:p>
          <a:r>
            <a:rPr lang="fr-FR" dirty="0" err="1" smtClean="0"/>
            <a:t>Technical</a:t>
          </a:r>
          <a:r>
            <a:rPr lang="fr-FR" dirty="0" smtClean="0"/>
            <a:t> Electives</a:t>
          </a:r>
          <a:endParaRPr lang="fr-FR" dirty="0"/>
        </a:p>
      </dgm:t>
    </dgm:pt>
    <dgm:pt modelId="{7051642F-4ACF-407A-8125-A659526A48D6}" type="parTrans" cxnId="{C9B37B0B-DDA8-4C56-AE27-2AEC2D215DF1}">
      <dgm:prSet/>
      <dgm:spPr/>
      <dgm:t>
        <a:bodyPr/>
        <a:lstStyle/>
        <a:p>
          <a:endParaRPr lang="en-GB"/>
        </a:p>
      </dgm:t>
    </dgm:pt>
    <dgm:pt modelId="{B96397C4-DF8A-46EA-A3E4-2C939DE3EE4B}" type="sibTrans" cxnId="{C9B37B0B-DDA8-4C56-AE27-2AEC2D215DF1}">
      <dgm:prSet/>
      <dgm:spPr/>
      <dgm:t>
        <a:bodyPr/>
        <a:lstStyle/>
        <a:p>
          <a:endParaRPr lang="en-GB"/>
        </a:p>
      </dgm:t>
    </dgm:pt>
    <dgm:pt modelId="{13D57C4D-9BF2-4B18-86BB-374845CE1795}">
      <dgm:prSet phldrT="[Texte]"/>
      <dgm:spPr/>
      <dgm:t>
        <a:bodyPr/>
        <a:lstStyle/>
        <a:p>
          <a:r>
            <a:rPr lang="fr-FR" dirty="0" err="1" smtClean="0"/>
            <a:t>Fluid</a:t>
          </a:r>
          <a:r>
            <a:rPr lang="fr-FR" dirty="0" smtClean="0"/>
            <a:t> </a:t>
          </a:r>
          <a:r>
            <a:rPr lang="fr-FR" dirty="0" err="1" smtClean="0"/>
            <a:t>mechanics</a:t>
          </a:r>
          <a:endParaRPr lang="fr-FR" dirty="0"/>
        </a:p>
      </dgm:t>
    </dgm:pt>
    <dgm:pt modelId="{1E86C0A6-E9C9-4CB6-B59C-91A58EBCF00B}" type="parTrans" cxnId="{AA78E0EB-95EA-4146-851B-9116DC9C6083}">
      <dgm:prSet/>
      <dgm:spPr/>
      <dgm:t>
        <a:bodyPr/>
        <a:lstStyle/>
        <a:p>
          <a:endParaRPr lang="en-GB"/>
        </a:p>
      </dgm:t>
    </dgm:pt>
    <dgm:pt modelId="{B0A2BBC3-712B-4EA0-9E90-E29490D53E2E}" type="sibTrans" cxnId="{AA78E0EB-95EA-4146-851B-9116DC9C6083}">
      <dgm:prSet/>
      <dgm:spPr/>
      <dgm:t>
        <a:bodyPr/>
        <a:lstStyle/>
        <a:p>
          <a:endParaRPr lang="en-GB"/>
        </a:p>
      </dgm:t>
    </dgm:pt>
    <dgm:pt modelId="{8F861716-057C-4836-87ED-834B1427CB80}">
      <dgm:prSet phldrT="[Texte]"/>
      <dgm:spPr/>
      <dgm:t>
        <a:bodyPr/>
        <a:lstStyle/>
        <a:p>
          <a:r>
            <a:rPr lang="fr-FR" dirty="0" err="1" smtClean="0"/>
            <a:t>Thermodynamics</a:t>
          </a:r>
          <a:endParaRPr lang="fr-FR" dirty="0"/>
        </a:p>
      </dgm:t>
    </dgm:pt>
    <dgm:pt modelId="{D7E14A85-51E2-4D04-B240-4EB3D9BCB7D5}" type="parTrans" cxnId="{D7612ABA-BBE4-4BD7-877E-F2A4DFA1304C}">
      <dgm:prSet/>
      <dgm:spPr/>
      <dgm:t>
        <a:bodyPr/>
        <a:lstStyle/>
        <a:p>
          <a:endParaRPr lang="en-GB"/>
        </a:p>
      </dgm:t>
    </dgm:pt>
    <dgm:pt modelId="{4959DBB2-2032-4BA0-81E5-46E14F910097}" type="sibTrans" cxnId="{D7612ABA-BBE4-4BD7-877E-F2A4DFA1304C}">
      <dgm:prSet/>
      <dgm:spPr/>
      <dgm:t>
        <a:bodyPr/>
        <a:lstStyle/>
        <a:p>
          <a:endParaRPr lang="en-GB"/>
        </a:p>
      </dgm:t>
    </dgm:pt>
    <dgm:pt modelId="{58A36279-9FA4-4B83-A9C2-B6E343EB0729}">
      <dgm:prSet phldrT="[Texte]"/>
      <dgm:spPr/>
      <dgm:t>
        <a:bodyPr/>
        <a:lstStyle/>
        <a:p>
          <a:r>
            <a:rPr lang="fr-FR" dirty="0" smtClean="0"/>
            <a:t>Art / </a:t>
          </a:r>
          <a:r>
            <a:rPr lang="fr-FR" dirty="0" err="1" smtClean="0"/>
            <a:t>Literature</a:t>
          </a:r>
          <a:endParaRPr lang="fr-FR" dirty="0"/>
        </a:p>
      </dgm:t>
    </dgm:pt>
    <dgm:pt modelId="{FD0179B7-646E-471D-B77D-B184CADF60EA}" type="parTrans" cxnId="{62D7A955-517B-4274-ACC9-79C2FAD6350B}">
      <dgm:prSet/>
      <dgm:spPr/>
      <dgm:t>
        <a:bodyPr/>
        <a:lstStyle/>
        <a:p>
          <a:endParaRPr lang="en-GB"/>
        </a:p>
      </dgm:t>
    </dgm:pt>
    <dgm:pt modelId="{E8B3B26B-7FA0-45EB-8A72-92241B2BDDEF}" type="sibTrans" cxnId="{62D7A955-517B-4274-ACC9-79C2FAD6350B}">
      <dgm:prSet/>
      <dgm:spPr/>
      <dgm:t>
        <a:bodyPr/>
        <a:lstStyle/>
        <a:p>
          <a:endParaRPr lang="en-GB"/>
        </a:p>
      </dgm:t>
    </dgm:pt>
    <dgm:pt modelId="{EF5473B0-AA51-D34C-9A3E-A7697BB37FC5}" type="pres">
      <dgm:prSet presAssocID="{6A534A33-F9E8-4A4E-A904-27D6189415A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48ADCC8-BA16-E04F-A968-9DF28225AE22}" type="pres">
      <dgm:prSet presAssocID="{8179CCF9-CEB8-1248-AC49-3B61D8AC2665}" presName="vertFlow" presStyleCnt="0"/>
      <dgm:spPr/>
    </dgm:pt>
    <dgm:pt modelId="{80195E55-E91B-D844-ACC4-020B4998E677}" type="pres">
      <dgm:prSet presAssocID="{8179CCF9-CEB8-1248-AC49-3B61D8AC2665}" presName="header" presStyleLbl="node1" presStyleIdx="0" presStyleCnt="5"/>
      <dgm:spPr/>
      <dgm:t>
        <a:bodyPr/>
        <a:lstStyle/>
        <a:p>
          <a:endParaRPr lang="en-GB"/>
        </a:p>
      </dgm:t>
    </dgm:pt>
    <dgm:pt modelId="{BF663FAB-21F8-8D48-A484-2BE699080252}" type="pres">
      <dgm:prSet presAssocID="{377866F8-D2F8-7B4E-ABAF-75ABEFE03594}" presName="parTrans" presStyleLbl="sibTrans2D1" presStyleIdx="0" presStyleCnt="23"/>
      <dgm:spPr/>
      <dgm:t>
        <a:bodyPr/>
        <a:lstStyle/>
        <a:p>
          <a:endParaRPr lang="en-GB"/>
        </a:p>
      </dgm:t>
    </dgm:pt>
    <dgm:pt modelId="{1815CB8C-EE51-E942-870A-61AB1D2EA577}" type="pres">
      <dgm:prSet presAssocID="{AED900A6-3605-3C46-8375-362DCF20187D}" presName="child" presStyleLbl="alignAccFollowNode1" presStyleIdx="0" presStyleCnt="2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677DAC6-FDB2-544A-AE51-8D96602B7821}" type="pres">
      <dgm:prSet presAssocID="{DDF918B8-3396-E042-BFAF-33EA5061D8E1}" presName="sibTrans" presStyleLbl="sibTrans2D1" presStyleIdx="1" presStyleCnt="23"/>
      <dgm:spPr/>
      <dgm:t>
        <a:bodyPr/>
        <a:lstStyle/>
        <a:p>
          <a:endParaRPr lang="en-GB"/>
        </a:p>
      </dgm:t>
    </dgm:pt>
    <dgm:pt modelId="{1FAFD266-0837-3344-95CD-199F415437A0}" type="pres">
      <dgm:prSet presAssocID="{AFC829EB-EC7E-454A-974B-FD9299E295D1}" presName="child" presStyleLbl="alignAccFollowNode1" presStyleIdx="1" presStyleCnt="2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273476A-D11E-664A-9942-3FF0AAAD039B}" type="pres">
      <dgm:prSet presAssocID="{E0A5D3C9-BDC8-2245-8C39-59004D1C3B42}" presName="sibTrans" presStyleLbl="sibTrans2D1" presStyleIdx="2" presStyleCnt="23"/>
      <dgm:spPr/>
      <dgm:t>
        <a:bodyPr/>
        <a:lstStyle/>
        <a:p>
          <a:endParaRPr lang="en-GB"/>
        </a:p>
      </dgm:t>
    </dgm:pt>
    <dgm:pt modelId="{2B329EFD-1926-C547-B253-F1937EEA9F71}" type="pres">
      <dgm:prSet presAssocID="{FD07E7B1-6ED5-BE48-B48E-8B8CD19CF214}" presName="child" presStyleLbl="alignAccFollowNode1" presStyleIdx="2" presStyleCnt="2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95230D3-5298-B148-A99F-78E60A7AFB5F}" type="pres">
      <dgm:prSet presAssocID="{68BB5E1B-772F-AF4C-A454-06986BAA6569}" presName="sibTrans" presStyleLbl="sibTrans2D1" presStyleIdx="3" presStyleCnt="23"/>
      <dgm:spPr/>
      <dgm:t>
        <a:bodyPr/>
        <a:lstStyle/>
        <a:p>
          <a:endParaRPr lang="en-GB"/>
        </a:p>
      </dgm:t>
    </dgm:pt>
    <dgm:pt modelId="{0F31CA9B-4C4F-8E4F-9D88-59EE323FFC51}" type="pres">
      <dgm:prSet presAssocID="{08A49AAA-5A41-2E4E-82D8-3DB022B3ED4E}" presName="child" presStyleLbl="alignAccFollowNode1" presStyleIdx="3" presStyleCnt="2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C7B4120-714D-1441-A912-B3765E20FCBD}" type="pres">
      <dgm:prSet presAssocID="{327E73D9-6BD1-FA46-AAFF-0573EC93A417}" presName="sibTrans" presStyleLbl="sibTrans2D1" presStyleIdx="4" presStyleCnt="23"/>
      <dgm:spPr/>
      <dgm:t>
        <a:bodyPr/>
        <a:lstStyle/>
        <a:p>
          <a:endParaRPr lang="en-GB"/>
        </a:p>
      </dgm:t>
    </dgm:pt>
    <dgm:pt modelId="{D7659B72-EB59-684F-8C44-775675ACF1EE}" type="pres">
      <dgm:prSet presAssocID="{AB47E78A-0F6A-534C-9012-25788F7ED7F3}" presName="child" presStyleLbl="alignAccFollowNode1" presStyleIdx="4" presStyleCnt="2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5DBC24D-424F-904C-BE8C-0840AA6A523E}" type="pres">
      <dgm:prSet presAssocID="{8179CCF9-CEB8-1248-AC49-3B61D8AC2665}" presName="hSp" presStyleCnt="0"/>
      <dgm:spPr/>
    </dgm:pt>
    <dgm:pt modelId="{0AF41270-5025-A143-9FC1-CBF882908BE0}" type="pres">
      <dgm:prSet presAssocID="{3AF6F644-3511-094C-BB15-7BBCC892548D}" presName="vertFlow" presStyleCnt="0"/>
      <dgm:spPr/>
    </dgm:pt>
    <dgm:pt modelId="{5D41CE61-3CF1-A044-906C-A251B10433B9}" type="pres">
      <dgm:prSet presAssocID="{3AF6F644-3511-094C-BB15-7BBCC892548D}" presName="header" presStyleLbl="node1" presStyleIdx="1" presStyleCnt="5"/>
      <dgm:spPr/>
      <dgm:t>
        <a:bodyPr/>
        <a:lstStyle/>
        <a:p>
          <a:endParaRPr lang="en-GB"/>
        </a:p>
      </dgm:t>
    </dgm:pt>
    <dgm:pt modelId="{E9A83E53-C6DE-3044-8E74-0C2BFDF47E4C}" type="pres">
      <dgm:prSet presAssocID="{22EED856-134D-F845-97CC-19DAC07A8CF1}" presName="parTrans" presStyleLbl="sibTrans2D1" presStyleIdx="5" presStyleCnt="23"/>
      <dgm:spPr/>
      <dgm:t>
        <a:bodyPr/>
        <a:lstStyle/>
        <a:p>
          <a:endParaRPr lang="en-GB"/>
        </a:p>
      </dgm:t>
    </dgm:pt>
    <dgm:pt modelId="{61AA25B1-6429-EA49-AB94-F7985A62F9A5}" type="pres">
      <dgm:prSet presAssocID="{179A620D-DF63-C540-8500-A7FF25F0CF94}" presName="child" presStyleLbl="alignAccFollowNode1" presStyleIdx="5" presStyleCnt="2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FE8FF8C-1039-1042-B44F-6050615F8C8C}" type="pres">
      <dgm:prSet presAssocID="{EE61C4A5-D6B7-E942-906A-A68812EEB5EB}" presName="sibTrans" presStyleLbl="sibTrans2D1" presStyleIdx="6" presStyleCnt="23"/>
      <dgm:spPr/>
      <dgm:t>
        <a:bodyPr/>
        <a:lstStyle/>
        <a:p>
          <a:endParaRPr lang="en-GB"/>
        </a:p>
      </dgm:t>
    </dgm:pt>
    <dgm:pt modelId="{04400413-0137-7346-9F0F-BA28470D2F96}" type="pres">
      <dgm:prSet presAssocID="{402B0130-9DAA-434D-938B-1DC4D72CFFDF}" presName="child" presStyleLbl="alignAccFollowNode1" presStyleIdx="6" presStyleCnt="2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93932C3-8A5D-4EB6-AF1A-8B6EC4740724}" type="pres">
      <dgm:prSet presAssocID="{E9A3A6D1-2C7B-F84C-94CF-21C2DA63B7CC}" presName="sibTrans" presStyleLbl="sibTrans2D1" presStyleIdx="7" presStyleCnt="23"/>
      <dgm:spPr/>
      <dgm:t>
        <a:bodyPr/>
        <a:lstStyle/>
        <a:p>
          <a:endParaRPr lang="en-GB"/>
        </a:p>
      </dgm:t>
    </dgm:pt>
    <dgm:pt modelId="{E18EF94D-8C12-41EC-99D3-247278E55E5B}" type="pres">
      <dgm:prSet presAssocID="{13D57C4D-9BF2-4B18-86BB-374845CE1795}" presName="child" presStyleLbl="alignAccFollowNode1" presStyleIdx="7" presStyleCnt="2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AECED18-4017-4DDE-B235-C1505EF0DFCC}" type="pres">
      <dgm:prSet presAssocID="{B0A2BBC3-712B-4EA0-9E90-E29490D53E2E}" presName="sibTrans" presStyleLbl="sibTrans2D1" presStyleIdx="8" presStyleCnt="23"/>
      <dgm:spPr/>
      <dgm:t>
        <a:bodyPr/>
        <a:lstStyle/>
        <a:p>
          <a:endParaRPr lang="en-GB"/>
        </a:p>
      </dgm:t>
    </dgm:pt>
    <dgm:pt modelId="{A0992733-C6FC-4E5E-A0C7-F73F95AFA1DA}" type="pres">
      <dgm:prSet presAssocID="{8F861716-057C-4836-87ED-834B1427CB80}" presName="child" presStyleLbl="alignAccFollowNode1" presStyleIdx="8" presStyleCnt="2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F237FD4-5EC5-D74F-B8DE-02C18CCB225C}" type="pres">
      <dgm:prSet presAssocID="{3AF6F644-3511-094C-BB15-7BBCC892548D}" presName="hSp" presStyleCnt="0"/>
      <dgm:spPr/>
    </dgm:pt>
    <dgm:pt modelId="{47ED4BD0-E889-EB47-9403-8550189308A7}" type="pres">
      <dgm:prSet presAssocID="{2E5AFEC9-D804-ED4C-97E5-B6F719F30D1F}" presName="vertFlow" presStyleCnt="0"/>
      <dgm:spPr/>
    </dgm:pt>
    <dgm:pt modelId="{DF58070E-0D71-BC40-8310-F0B8030CE919}" type="pres">
      <dgm:prSet presAssocID="{2E5AFEC9-D804-ED4C-97E5-B6F719F30D1F}" presName="header" presStyleLbl="node1" presStyleIdx="2" presStyleCnt="5"/>
      <dgm:spPr/>
      <dgm:t>
        <a:bodyPr/>
        <a:lstStyle/>
        <a:p>
          <a:endParaRPr lang="en-GB"/>
        </a:p>
      </dgm:t>
    </dgm:pt>
    <dgm:pt modelId="{953149BD-A44A-2740-86BA-FC5E405C7109}" type="pres">
      <dgm:prSet presAssocID="{673CB999-F117-964A-A3C8-1C6C82F7E767}" presName="parTrans" presStyleLbl="sibTrans2D1" presStyleIdx="9" presStyleCnt="23"/>
      <dgm:spPr/>
      <dgm:t>
        <a:bodyPr/>
        <a:lstStyle/>
        <a:p>
          <a:endParaRPr lang="en-GB"/>
        </a:p>
      </dgm:t>
    </dgm:pt>
    <dgm:pt modelId="{A5F6F40E-3327-5C4D-AE78-7A3943D9E8EB}" type="pres">
      <dgm:prSet presAssocID="{E0FF48DD-3513-B24A-8F59-91F82457130F}" presName="child" presStyleLbl="alignAccFollowNode1" presStyleIdx="9" presStyleCnt="2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FC84602-6773-F247-9DCE-DAE5C2672A13}" type="pres">
      <dgm:prSet presAssocID="{8733A50B-E1DB-BB49-B896-0144DD8051C4}" presName="sibTrans" presStyleLbl="sibTrans2D1" presStyleIdx="10" presStyleCnt="23"/>
      <dgm:spPr/>
      <dgm:t>
        <a:bodyPr/>
        <a:lstStyle/>
        <a:p>
          <a:endParaRPr lang="en-GB"/>
        </a:p>
      </dgm:t>
    </dgm:pt>
    <dgm:pt modelId="{26F2D34F-35CD-A24A-B58F-04B2D526C103}" type="pres">
      <dgm:prSet presAssocID="{DA263FDC-D7B1-AC46-93AF-04FB527BB3C2}" presName="child" presStyleLbl="alignAccFollowNode1" presStyleIdx="10" presStyleCnt="2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E91F5A7-23AC-214F-B190-6DB3E9893C36}" type="pres">
      <dgm:prSet presAssocID="{347D93CE-C9BC-3046-BA2D-BB8097951EC2}" presName="sibTrans" presStyleLbl="sibTrans2D1" presStyleIdx="11" presStyleCnt="23"/>
      <dgm:spPr/>
      <dgm:t>
        <a:bodyPr/>
        <a:lstStyle/>
        <a:p>
          <a:endParaRPr lang="en-GB"/>
        </a:p>
      </dgm:t>
    </dgm:pt>
    <dgm:pt modelId="{B4203304-9972-48A3-A0A2-F0FF8C6077A7}" type="pres">
      <dgm:prSet presAssocID="{1D5B1069-365E-4DAF-AD5B-A364BB60FDF5}" presName="child" presStyleLbl="alignAccFollowNode1" presStyleIdx="11" presStyleCnt="2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2DF0206-85F3-4BE7-8482-4F402A1573B3}" type="pres">
      <dgm:prSet presAssocID="{C4B39447-7693-4D52-95F4-7215E71EEA07}" presName="sibTrans" presStyleLbl="sibTrans2D1" presStyleIdx="12" presStyleCnt="23"/>
      <dgm:spPr/>
      <dgm:t>
        <a:bodyPr/>
        <a:lstStyle/>
        <a:p>
          <a:endParaRPr lang="en-GB"/>
        </a:p>
      </dgm:t>
    </dgm:pt>
    <dgm:pt modelId="{1A288EDE-1D39-4616-9438-4447050A2F62}" type="pres">
      <dgm:prSet presAssocID="{70318295-E60F-45D2-ADDA-9639444C6F6D}" presName="child" presStyleLbl="alignAccFollowNode1" presStyleIdx="12" presStyleCnt="2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91A58B0-D4F8-4C0C-A3ED-931080B313C4}" type="pres">
      <dgm:prSet presAssocID="{35C24DD1-AA48-4E6F-9C2F-24EF85D35429}" presName="sibTrans" presStyleLbl="sibTrans2D1" presStyleIdx="13" presStyleCnt="23"/>
      <dgm:spPr/>
      <dgm:t>
        <a:bodyPr/>
        <a:lstStyle/>
        <a:p>
          <a:endParaRPr lang="en-GB"/>
        </a:p>
      </dgm:t>
    </dgm:pt>
    <dgm:pt modelId="{6484E41B-C7F5-4E3B-8602-6F454C034B21}" type="pres">
      <dgm:prSet presAssocID="{D19C0CEF-72C7-4035-86AF-96BC7637BB1A}" presName="child" presStyleLbl="alignAccFollowNode1" presStyleIdx="13" presStyleCnt="2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5F5AC2C-7BB3-4771-9367-13177BEE55AE}" type="pres">
      <dgm:prSet presAssocID="{34A0FFE3-740D-466E-9298-41905E8FCA3E}" presName="sibTrans" presStyleLbl="sibTrans2D1" presStyleIdx="14" presStyleCnt="23"/>
      <dgm:spPr/>
      <dgm:t>
        <a:bodyPr/>
        <a:lstStyle/>
        <a:p>
          <a:endParaRPr lang="en-GB"/>
        </a:p>
      </dgm:t>
    </dgm:pt>
    <dgm:pt modelId="{DC562958-4351-4CDD-9C1C-8A05D8E66538}" type="pres">
      <dgm:prSet presAssocID="{4DB5B893-E72E-4FB4-B020-A10503ABA3C8}" presName="child" presStyleLbl="alignAccFollowNode1" presStyleIdx="14" presStyleCnt="2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06A8327-2B32-4D63-A2DF-41B45F83F7BD}" type="pres">
      <dgm:prSet presAssocID="{B35041E1-2264-409C-BB84-EE0266F996FA}" presName="sibTrans" presStyleLbl="sibTrans2D1" presStyleIdx="15" presStyleCnt="23"/>
      <dgm:spPr/>
      <dgm:t>
        <a:bodyPr/>
        <a:lstStyle/>
        <a:p>
          <a:endParaRPr lang="en-GB"/>
        </a:p>
      </dgm:t>
    </dgm:pt>
    <dgm:pt modelId="{53D693AF-8ADA-4B7D-BF4D-C49C2975C7D4}" type="pres">
      <dgm:prSet presAssocID="{FEE05E9E-B6D8-4512-945F-2FDFBD3A1707}" presName="child" presStyleLbl="alignAccFollowNode1" presStyleIdx="15" presStyleCnt="2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C481804-39B3-44AF-954D-F8484BC41901}" type="pres">
      <dgm:prSet presAssocID="{B96397C4-DF8A-46EA-A3E4-2C939DE3EE4B}" presName="sibTrans" presStyleLbl="sibTrans2D1" presStyleIdx="16" presStyleCnt="23"/>
      <dgm:spPr/>
      <dgm:t>
        <a:bodyPr/>
        <a:lstStyle/>
        <a:p>
          <a:endParaRPr lang="en-GB"/>
        </a:p>
      </dgm:t>
    </dgm:pt>
    <dgm:pt modelId="{690EF4FD-C918-9040-8819-6D25C2C003A6}" type="pres">
      <dgm:prSet presAssocID="{0961C165-9C7E-AF4E-B76E-DA56E201C9C3}" presName="child" presStyleLbl="alignAccFollowNode1" presStyleIdx="16" presStyleCnt="2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73C9105-EEE6-7D44-BC2A-C6867B4EA421}" type="pres">
      <dgm:prSet presAssocID="{2E5AFEC9-D804-ED4C-97E5-B6F719F30D1F}" presName="hSp" presStyleCnt="0"/>
      <dgm:spPr/>
    </dgm:pt>
    <dgm:pt modelId="{8E092B59-6332-4F40-8344-EC6D27A887C6}" type="pres">
      <dgm:prSet presAssocID="{760CC440-617E-784C-8D88-DF7ABEA10677}" presName="vertFlow" presStyleCnt="0"/>
      <dgm:spPr/>
    </dgm:pt>
    <dgm:pt modelId="{93309979-F497-D447-A4B9-808304C9E180}" type="pres">
      <dgm:prSet presAssocID="{760CC440-617E-784C-8D88-DF7ABEA10677}" presName="header" presStyleLbl="node1" presStyleIdx="3" presStyleCnt="5"/>
      <dgm:spPr/>
      <dgm:t>
        <a:bodyPr/>
        <a:lstStyle/>
        <a:p>
          <a:endParaRPr lang="fr-FR"/>
        </a:p>
      </dgm:t>
    </dgm:pt>
    <dgm:pt modelId="{C9738D47-9354-8A42-A7A4-EA7F2AD32244}" type="pres">
      <dgm:prSet presAssocID="{951160BF-0BD9-A344-BFC8-2BD72E74655B}" presName="parTrans" presStyleLbl="sibTrans2D1" presStyleIdx="17" presStyleCnt="23"/>
      <dgm:spPr/>
      <dgm:t>
        <a:bodyPr/>
        <a:lstStyle/>
        <a:p>
          <a:endParaRPr lang="en-GB"/>
        </a:p>
      </dgm:t>
    </dgm:pt>
    <dgm:pt modelId="{7C1A86BF-385A-8C40-B575-8E4D58BE9D9A}" type="pres">
      <dgm:prSet presAssocID="{359C5891-2F3A-D94F-8B09-AE14BF42904C}" presName="child" presStyleLbl="alignAccFollowNode1" presStyleIdx="17" presStyleCnt="2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CFEEB28-E38C-F54D-9784-3BAF7FB675F5}" type="pres">
      <dgm:prSet presAssocID="{FC91521E-661E-514E-8E9A-9D87B084D66C}" presName="sibTrans" presStyleLbl="sibTrans2D1" presStyleIdx="18" presStyleCnt="23"/>
      <dgm:spPr/>
      <dgm:t>
        <a:bodyPr/>
        <a:lstStyle/>
        <a:p>
          <a:endParaRPr lang="en-GB"/>
        </a:p>
      </dgm:t>
    </dgm:pt>
    <dgm:pt modelId="{3E3B2F79-1BF9-CA4A-983A-7F4CF38CAD5D}" type="pres">
      <dgm:prSet presAssocID="{659FCE11-D927-7F44-925D-86817E940014}" presName="child" presStyleLbl="alignAccFollowNode1" presStyleIdx="18" presStyleCnt="2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D60ED1E-477A-494B-9798-88F6B5B53067}" type="pres">
      <dgm:prSet presAssocID="{127C97AA-314E-0641-AF9D-9A6477AFD4B8}" presName="sibTrans" presStyleLbl="sibTrans2D1" presStyleIdx="19" presStyleCnt="23"/>
      <dgm:spPr/>
      <dgm:t>
        <a:bodyPr/>
        <a:lstStyle/>
        <a:p>
          <a:endParaRPr lang="en-GB"/>
        </a:p>
      </dgm:t>
    </dgm:pt>
    <dgm:pt modelId="{7A179F50-7B36-5845-921B-DCFE611337DD}" type="pres">
      <dgm:prSet presAssocID="{6A9BA10C-64AD-8C4F-B42D-80307B6B7112}" presName="child" presStyleLbl="alignAccFollowNode1" presStyleIdx="19" presStyleCnt="2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D748352-7B25-DC4E-BC9B-B7CDC92FA9E5}" type="pres">
      <dgm:prSet presAssocID="{760CC440-617E-784C-8D88-DF7ABEA10677}" presName="hSp" presStyleCnt="0"/>
      <dgm:spPr/>
    </dgm:pt>
    <dgm:pt modelId="{B1C8858E-1918-2D48-9A8D-E37057292238}" type="pres">
      <dgm:prSet presAssocID="{443AC23C-C0C6-E946-9BD8-18226BFC18A2}" presName="vertFlow" presStyleCnt="0"/>
      <dgm:spPr/>
    </dgm:pt>
    <dgm:pt modelId="{230F8620-97AB-1B41-B1D7-3D104D212F02}" type="pres">
      <dgm:prSet presAssocID="{443AC23C-C0C6-E946-9BD8-18226BFC18A2}" presName="header" presStyleLbl="node1" presStyleIdx="4" presStyleCnt="5"/>
      <dgm:spPr/>
      <dgm:t>
        <a:bodyPr/>
        <a:lstStyle/>
        <a:p>
          <a:endParaRPr lang="en-GB"/>
        </a:p>
      </dgm:t>
    </dgm:pt>
    <dgm:pt modelId="{1F17C0F6-C299-3048-8378-B1C4D9124D64}" type="pres">
      <dgm:prSet presAssocID="{E49C0C49-D19F-8E4F-9595-E74839BC4605}" presName="parTrans" presStyleLbl="sibTrans2D1" presStyleIdx="20" presStyleCnt="23"/>
      <dgm:spPr/>
      <dgm:t>
        <a:bodyPr/>
        <a:lstStyle/>
        <a:p>
          <a:endParaRPr lang="en-GB"/>
        </a:p>
      </dgm:t>
    </dgm:pt>
    <dgm:pt modelId="{8D3A2E60-4263-7A42-B5CA-04025291232B}" type="pres">
      <dgm:prSet presAssocID="{2FA566B4-AD1C-0542-9519-861FD4A9312A}" presName="child" presStyleLbl="alignAccFollowNode1" presStyleIdx="20" presStyleCnt="2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8A0D384-21C6-9247-8E7B-35A26F6BDFEB}" type="pres">
      <dgm:prSet presAssocID="{93CE8CAD-8A5C-E64F-924C-9B7654778513}" presName="sibTrans" presStyleLbl="sibTrans2D1" presStyleIdx="21" presStyleCnt="23"/>
      <dgm:spPr/>
      <dgm:t>
        <a:bodyPr/>
        <a:lstStyle/>
        <a:p>
          <a:endParaRPr lang="en-GB"/>
        </a:p>
      </dgm:t>
    </dgm:pt>
    <dgm:pt modelId="{D1B545EE-2301-4788-B9E7-D4D6FFCCEC01}" type="pres">
      <dgm:prSet presAssocID="{58A36279-9FA4-4B83-A9C2-B6E343EB0729}" presName="child" presStyleLbl="alignAccFollowNode1" presStyleIdx="21" presStyleCnt="2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197FB04-1465-44F5-8C17-5E347F23FC41}" type="pres">
      <dgm:prSet presAssocID="{E8B3B26B-7FA0-45EB-8A72-92241B2BDDEF}" presName="sibTrans" presStyleLbl="sibTrans2D1" presStyleIdx="22" presStyleCnt="23"/>
      <dgm:spPr/>
      <dgm:t>
        <a:bodyPr/>
        <a:lstStyle/>
        <a:p>
          <a:endParaRPr lang="en-GB"/>
        </a:p>
      </dgm:t>
    </dgm:pt>
    <dgm:pt modelId="{07E4DDB5-580C-4F4C-8341-EE7602891CA9}" type="pres">
      <dgm:prSet presAssocID="{8943E948-C315-4450-97D4-CAB7586236CC}" presName="child" presStyleLbl="alignAccFollowNode1" presStyleIdx="22" presStyleCnt="2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D51232A-BC43-3948-B65D-B93154B2BD2B}" type="presOf" srcId="{FC91521E-661E-514E-8E9A-9D87B084D66C}" destId="{6CFEEB28-E38C-F54D-9784-3BAF7FB675F5}" srcOrd="0" destOrd="0" presId="urn:microsoft.com/office/officeart/2005/8/layout/lProcess1"/>
    <dgm:cxn modelId="{FD51826C-80E0-E545-A4E7-45C3EC3A5E4E}" type="presOf" srcId="{760CC440-617E-784C-8D88-DF7ABEA10677}" destId="{93309979-F497-D447-A4B9-808304C9E180}" srcOrd="0" destOrd="0" presId="urn:microsoft.com/office/officeart/2005/8/layout/lProcess1"/>
    <dgm:cxn modelId="{A3A236FB-A15D-D147-BDB9-42859BBB422D}" type="presOf" srcId="{FD07E7B1-6ED5-BE48-B48E-8B8CD19CF214}" destId="{2B329EFD-1926-C547-B253-F1937EEA9F71}" srcOrd="0" destOrd="0" presId="urn:microsoft.com/office/officeart/2005/8/layout/lProcess1"/>
    <dgm:cxn modelId="{D1E85488-5744-8140-8C67-0840CC0365FA}" type="presOf" srcId="{673CB999-F117-964A-A3C8-1C6C82F7E767}" destId="{953149BD-A44A-2740-86BA-FC5E405C7109}" srcOrd="0" destOrd="0" presId="urn:microsoft.com/office/officeart/2005/8/layout/lProcess1"/>
    <dgm:cxn modelId="{226D6477-9309-6D44-8EBE-7478618798C4}" type="presOf" srcId="{93CE8CAD-8A5C-E64F-924C-9B7654778513}" destId="{D8A0D384-21C6-9247-8E7B-35A26F6BDFEB}" srcOrd="0" destOrd="0" presId="urn:microsoft.com/office/officeart/2005/8/layout/lProcess1"/>
    <dgm:cxn modelId="{3935BC38-0463-E74D-B007-1E675950570D}" type="presOf" srcId="{DA263FDC-D7B1-AC46-93AF-04FB527BB3C2}" destId="{26F2D34F-35CD-A24A-B58F-04B2D526C103}" srcOrd="0" destOrd="0" presId="urn:microsoft.com/office/officeart/2005/8/layout/lProcess1"/>
    <dgm:cxn modelId="{0AD5AD08-4CC5-6043-996E-5573616D77DA}" type="presOf" srcId="{951160BF-0BD9-A344-BFC8-2BD72E74655B}" destId="{C9738D47-9354-8A42-A7A4-EA7F2AD32244}" srcOrd="0" destOrd="0" presId="urn:microsoft.com/office/officeart/2005/8/layout/lProcess1"/>
    <dgm:cxn modelId="{3D474954-C2DD-4E82-8407-8F1B8D42D1D6}" type="presOf" srcId="{58A36279-9FA4-4B83-A9C2-B6E343EB0729}" destId="{D1B545EE-2301-4788-B9E7-D4D6FFCCEC01}" srcOrd="0" destOrd="0" presId="urn:microsoft.com/office/officeart/2005/8/layout/lProcess1"/>
    <dgm:cxn modelId="{BCCCE43C-E5A9-5642-8E18-F99A38B7FC29}" srcId="{8179CCF9-CEB8-1248-AC49-3B61D8AC2665}" destId="{FD07E7B1-6ED5-BE48-B48E-8B8CD19CF214}" srcOrd="2" destOrd="0" parTransId="{7F928322-303F-2546-8A77-0F2A5F58A7B2}" sibTransId="{68BB5E1B-772F-AF4C-A454-06986BAA6569}"/>
    <dgm:cxn modelId="{D24D35B4-7412-0145-83AB-92538B053D23}" type="presOf" srcId="{2E5AFEC9-D804-ED4C-97E5-B6F719F30D1F}" destId="{DF58070E-0D71-BC40-8310-F0B8030CE919}" srcOrd="0" destOrd="0" presId="urn:microsoft.com/office/officeart/2005/8/layout/lProcess1"/>
    <dgm:cxn modelId="{70E15BA7-AA2A-4537-A8BA-4A5134CA8539}" type="presOf" srcId="{1D5B1069-365E-4DAF-AD5B-A364BB60FDF5}" destId="{B4203304-9972-48A3-A0A2-F0FF8C6077A7}" srcOrd="0" destOrd="0" presId="urn:microsoft.com/office/officeart/2005/8/layout/lProcess1"/>
    <dgm:cxn modelId="{F0A98DA2-C0CC-1541-8CC8-04DC82553536}" srcId="{6A534A33-F9E8-4A4E-A904-27D6189415AA}" destId="{3AF6F644-3511-094C-BB15-7BBCC892548D}" srcOrd="1" destOrd="0" parTransId="{293AC945-81FA-8D4C-8CC4-AAA0DE19A270}" sibTransId="{5DB14CAF-6E05-274D-94AD-64791F61A7E4}"/>
    <dgm:cxn modelId="{80D50F85-0852-7840-80FC-155E32349C9F}" type="presOf" srcId="{22EED856-134D-F845-97CC-19DAC07A8CF1}" destId="{E9A83E53-C6DE-3044-8E74-0C2BFDF47E4C}" srcOrd="0" destOrd="0" presId="urn:microsoft.com/office/officeart/2005/8/layout/lProcess1"/>
    <dgm:cxn modelId="{6D58F504-8839-1F42-9073-BA3429802E08}" type="presOf" srcId="{DDF918B8-3396-E042-BFAF-33EA5061D8E1}" destId="{6677DAC6-FDB2-544A-AE51-8D96602B7821}" srcOrd="0" destOrd="0" presId="urn:microsoft.com/office/officeart/2005/8/layout/lProcess1"/>
    <dgm:cxn modelId="{6C23BB46-D40A-45DB-8448-C49BDD2367E4}" type="presOf" srcId="{B0A2BBC3-712B-4EA0-9E90-E29490D53E2E}" destId="{7AECED18-4017-4DDE-B235-C1505EF0DFCC}" srcOrd="0" destOrd="0" presId="urn:microsoft.com/office/officeart/2005/8/layout/lProcess1"/>
    <dgm:cxn modelId="{1DDCA0FC-2825-4840-92A3-0EBDEEBE9D03}" srcId="{443AC23C-C0C6-E946-9BD8-18226BFC18A2}" destId="{2FA566B4-AD1C-0542-9519-861FD4A9312A}" srcOrd="0" destOrd="0" parTransId="{E49C0C49-D19F-8E4F-9595-E74839BC4605}" sibTransId="{93CE8CAD-8A5C-E64F-924C-9B7654778513}"/>
    <dgm:cxn modelId="{7EEED439-7EE0-0442-9C5E-B753A87E09D7}" srcId="{760CC440-617E-784C-8D88-DF7ABEA10677}" destId="{6A9BA10C-64AD-8C4F-B42D-80307B6B7112}" srcOrd="2" destOrd="0" parTransId="{B6EB69C0-0088-A548-AE36-1CEDDA6E27F7}" sibTransId="{059043BB-BC05-B545-8535-4EA304638D3B}"/>
    <dgm:cxn modelId="{2510DB23-35FF-AE47-BB98-6F6733922970}" srcId="{8179CCF9-CEB8-1248-AC49-3B61D8AC2665}" destId="{AED900A6-3605-3C46-8375-362DCF20187D}" srcOrd="0" destOrd="0" parTransId="{377866F8-D2F8-7B4E-ABAF-75ABEFE03594}" sibTransId="{DDF918B8-3396-E042-BFAF-33EA5061D8E1}"/>
    <dgm:cxn modelId="{F5CC9644-B172-C34D-8C31-07EE3C84E41D}" type="presOf" srcId="{6A9BA10C-64AD-8C4F-B42D-80307B6B7112}" destId="{7A179F50-7B36-5845-921B-DCFE611337DD}" srcOrd="0" destOrd="0" presId="urn:microsoft.com/office/officeart/2005/8/layout/lProcess1"/>
    <dgm:cxn modelId="{034E2949-3621-4918-AC8D-3761FFA526EA}" type="presOf" srcId="{B35041E1-2264-409C-BB84-EE0266F996FA}" destId="{E06A8327-2B32-4D63-A2DF-41B45F83F7BD}" srcOrd="0" destOrd="0" presId="urn:microsoft.com/office/officeart/2005/8/layout/lProcess1"/>
    <dgm:cxn modelId="{AC235B28-94D6-6D4B-ABBE-A3EC61628260}" srcId="{6A534A33-F9E8-4A4E-A904-27D6189415AA}" destId="{443AC23C-C0C6-E946-9BD8-18226BFC18A2}" srcOrd="4" destOrd="0" parTransId="{97318118-AF79-FA45-BE95-97ABBB9646FF}" sibTransId="{0B5BF6A3-F4EB-674A-86AB-C5B2E64FBB94}"/>
    <dgm:cxn modelId="{62D7A955-517B-4274-ACC9-79C2FAD6350B}" srcId="{443AC23C-C0C6-E946-9BD8-18226BFC18A2}" destId="{58A36279-9FA4-4B83-A9C2-B6E343EB0729}" srcOrd="1" destOrd="0" parTransId="{FD0179B7-646E-471D-B77D-B184CADF60EA}" sibTransId="{E8B3B26B-7FA0-45EB-8A72-92241B2BDDEF}"/>
    <dgm:cxn modelId="{D3CBA247-6BC3-4648-8554-AE256D49BA26}" type="presOf" srcId="{402B0130-9DAA-434D-938B-1DC4D72CFFDF}" destId="{04400413-0137-7346-9F0F-BA28470D2F96}" srcOrd="0" destOrd="0" presId="urn:microsoft.com/office/officeart/2005/8/layout/lProcess1"/>
    <dgm:cxn modelId="{4672E3EB-3335-41D6-B3B6-6389B3C11E75}" srcId="{2E5AFEC9-D804-ED4C-97E5-B6F719F30D1F}" destId="{4DB5B893-E72E-4FB4-B020-A10503ABA3C8}" srcOrd="5" destOrd="0" parTransId="{00D2FFEE-10CF-4ADA-AD25-9D577CDE2033}" sibTransId="{B35041E1-2264-409C-BB84-EE0266F996FA}"/>
    <dgm:cxn modelId="{2D1196B0-631E-468E-B3FF-C3C641CB017C}" type="presOf" srcId="{B96397C4-DF8A-46EA-A3E4-2C939DE3EE4B}" destId="{3C481804-39B3-44AF-954D-F8484BC41901}" srcOrd="0" destOrd="0" presId="urn:microsoft.com/office/officeart/2005/8/layout/lProcess1"/>
    <dgm:cxn modelId="{573D7513-47DB-2049-B1C5-BB63A9B0F2B7}" type="presOf" srcId="{359C5891-2F3A-D94F-8B09-AE14BF42904C}" destId="{7C1A86BF-385A-8C40-B575-8E4D58BE9D9A}" srcOrd="0" destOrd="0" presId="urn:microsoft.com/office/officeart/2005/8/layout/lProcess1"/>
    <dgm:cxn modelId="{009D6500-93B5-4F7A-B59A-B7AB192B3C10}" type="presOf" srcId="{4DB5B893-E72E-4FB4-B020-A10503ABA3C8}" destId="{DC562958-4351-4CDD-9C1C-8A05D8E66538}" srcOrd="0" destOrd="0" presId="urn:microsoft.com/office/officeart/2005/8/layout/lProcess1"/>
    <dgm:cxn modelId="{53061B9D-3E3D-804E-9A79-46E7FF733C62}" type="presOf" srcId="{179A620D-DF63-C540-8500-A7FF25F0CF94}" destId="{61AA25B1-6429-EA49-AB94-F7985A62F9A5}" srcOrd="0" destOrd="0" presId="urn:microsoft.com/office/officeart/2005/8/layout/lProcess1"/>
    <dgm:cxn modelId="{AA78E0EB-95EA-4146-851B-9116DC9C6083}" srcId="{3AF6F644-3511-094C-BB15-7BBCC892548D}" destId="{13D57C4D-9BF2-4B18-86BB-374845CE1795}" srcOrd="2" destOrd="0" parTransId="{1E86C0A6-E9C9-4CB6-B59C-91A58EBCF00B}" sibTransId="{B0A2BBC3-712B-4EA0-9E90-E29490D53E2E}"/>
    <dgm:cxn modelId="{1232FF31-8BA8-2447-A91A-CF33C4C67FFA}" srcId="{8179CCF9-CEB8-1248-AC49-3B61D8AC2665}" destId="{AFC829EB-EC7E-454A-974B-FD9299E295D1}" srcOrd="1" destOrd="0" parTransId="{8561E8DC-8E92-1B4E-95AA-F632D74647A2}" sibTransId="{E0A5D3C9-BDC8-2245-8C39-59004D1C3B42}"/>
    <dgm:cxn modelId="{292C779C-A803-2B4B-9911-D50983CA7E63}" type="presOf" srcId="{8179CCF9-CEB8-1248-AC49-3B61D8AC2665}" destId="{80195E55-E91B-D844-ACC4-020B4998E677}" srcOrd="0" destOrd="0" presId="urn:microsoft.com/office/officeart/2005/8/layout/lProcess1"/>
    <dgm:cxn modelId="{DCFE6871-C741-674A-A5E4-B13EA9F7219D}" type="presOf" srcId="{EE61C4A5-D6B7-E942-906A-A68812EEB5EB}" destId="{7FE8FF8C-1039-1042-B44F-6050615F8C8C}" srcOrd="0" destOrd="0" presId="urn:microsoft.com/office/officeart/2005/8/layout/lProcess1"/>
    <dgm:cxn modelId="{5D79734A-56EF-4C2F-ACD2-FD84CBD649BB}" type="presOf" srcId="{C4B39447-7693-4D52-95F4-7215E71EEA07}" destId="{42DF0206-85F3-4BE7-8482-4F402A1573B3}" srcOrd="0" destOrd="0" presId="urn:microsoft.com/office/officeart/2005/8/layout/lProcess1"/>
    <dgm:cxn modelId="{4CCDBFB2-244B-2A42-B238-73B1454B48A0}" type="presOf" srcId="{3AF6F644-3511-094C-BB15-7BBCC892548D}" destId="{5D41CE61-3CF1-A044-906C-A251B10433B9}" srcOrd="0" destOrd="0" presId="urn:microsoft.com/office/officeart/2005/8/layout/lProcess1"/>
    <dgm:cxn modelId="{7F374931-A365-6F46-A76E-DB1C35B83110}" type="presOf" srcId="{AB47E78A-0F6A-534C-9012-25788F7ED7F3}" destId="{D7659B72-EB59-684F-8C44-775675ACF1EE}" srcOrd="0" destOrd="0" presId="urn:microsoft.com/office/officeart/2005/8/layout/lProcess1"/>
    <dgm:cxn modelId="{6470AF1D-FE81-4F1B-B78C-676675395554}" srcId="{2E5AFEC9-D804-ED4C-97E5-B6F719F30D1F}" destId="{1D5B1069-365E-4DAF-AD5B-A364BB60FDF5}" srcOrd="2" destOrd="0" parTransId="{853A839D-57FA-47FC-BEAD-E4311260358D}" sibTransId="{C4B39447-7693-4D52-95F4-7215E71EEA07}"/>
    <dgm:cxn modelId="{8E3A5183-099F-B34A-ADF2-AB0A55EB2D35}" type="presOf" srcId="{2FA566B4-AD1C-0542-9519-861FD4A9312A}" destId="{8D3A2E60-4263-7A42-B5CA-04025291232B}" srcOrd="0" destOrd="0" presId="urn:microsoft.com/office/officeart/2005/8/layout/lProcess1"/>
    <dgm:cxn modelId="{B2DB8420-259E-3D42-B20B-E09BB28ECB4C}" srcId="{6A534A33-F9E8-4A4E-A904-27D6189415AA}" destId="{2E5AFEC9-D804-ED4C-97E5-B6F719F30D1F}" srcOrd="2" destOrd="0" parTransId="{32451896-87B8-7147-A66E-C5CA0277E904}" sibTransId="{120DC15F-136F-0B48-B8E8-C0BE47BD843F}"/>
    <dgm:cxn modelId="{0563E3D0-E5F5-B945-A39B-7F8EA90BF49F}" type="presOf" srcId="{E0FF48DD-3513-B24A-8F59-91F82457130F}" destId="{A5F6F40E-3327-5C4D-AE78-7A3943D9E8EB}" srcOrd="0" destOrd="0" presId="urn:microsoft.com/office/officeart/2005/8/layout/lProcess1"/>
    <dgm:cxn modelId="{05460808-610E-8B4C-9DE0-A57AD3AF05C9}" type="presOf" srcId="{E49C0C49-D19F-8E4F-9595-E74839BC4605}" destId="{1F17C0F6-C299-3048-8378-B1C4D9124D64}" srcOrd="0" destOrd="0" presId="urn:microsoft.com/office/officeart/2005/8/layout/lProcess1"/>
    <dgm:cxn modelId="{F06F60E2-727C-5A4A-97E6-4B71AE802C34}" type="presOf" srcId="{68BB5E1B-772F-AF4C-A454-06986BAA6569}" destId="{995230D3-5298-B148-A99F-78E60A7AFB5F}" srcOrd="0" destOrd="0" presId="urn:microsoft.com/office/officeart/2005/8/layout/lProcess1"/>
    <dgm:cxn modelId="{C9B37B0B-DDA8-4C56-AE27-2AEC2D215DF1}" srcId="{2E5AFEC9-D804-ED4C-97E5-B6F719F30D1F}" destId="{FEE05E9E-B6D8-4512-945F-2FDFBD3A1707}" srcOrd="6" destOrd="0" parTransId="{7051642F-4ACF-407A-8125-A659526A48D6}" sibTransId="{B96397C4-DF8A-46EA-A3E4-2C939DE3EE4B}"/>
    <dgm:cxn modelId="{93AC7BC2-242B-7045-9DB1-D584F732E5E6}" type="presOf" srcId="{0961C165-9C7E-AF4E-B76E-DA56E201C9C3}" destId="{690EF4FD-C918-9040-8819-6D25C2C003A6}" srcOrd="0" destOrd="0" presId="urn:microsoft.com/office/officeart/2005/8/layout/lProcess1"/>
    <dgm:cxn modelId="{C18BEA56-0BAB-D744-8F84-B25A7D0F7387}" srcId="{6A534A33-F9E8-4A4E-A904-27D6189415AA}" destId="{760CC440-617E-784C-8D88-DF7ABEA10677}" srcOrd="3" destOrd="0" parTransId="{843BA0E7-8325-7748-B621-017811EBAA8D}" sibTransId="{45935D62-EAEE-F841-82E5-75D345E3EC86}"/>
    <dgm:cxn modelId="{B252F2F7-0F4F-4DD3-9522-B370610AC9DB}" type="presOf" srcId="{E8B3B26B-7FA0-45EB-8A72-92241B2BDDEF}" destId="{6197FB04-1465-44F5-8C17-5E347F23FC41}" srcOrd="0" destOrd="0" presId="urn:microsoft.com/office/officeart/2005/8/layout/lProcess1"/>
    <dgm:cxn modelId="{6E7BD02F-9D08-479F-A99A-A26C29E572D3}" srcId="{2E5AFEC9-D804-ED4C-97E5-B6F719F30D1F}" destId="{D19C0CEF-72C7-4035-86AF-96BC7637BB1A}" srcOrd="4" destOrd="0" parTransId="{F5444795-63F9-4CD1-90E1-A14C12E7CC5B}" sibTransId="{34A0FFE3-740D-466E-9298-41905E8FCA3E}"/>
    <dgm:cxn modelId="{0924863A-9D09-C345-9722-6F30A08E236A}" srcId="{6A534A33-F9E8-4A4E-A904-27D6189415AA}" destId="{8179CCF9-CEB8-1248-AC49-3B61D8AC2665}" srcOrd="0" destOrd="0" parTransId="{107933DB-7630-E042-8F84-CF113160BC96}" sibTransId="{27CF5F36-2471-8E48-AE86-96FB7CB81D3C}"/>
    <dgm:cxn modelId="{88685E66-F1A8-5546-BB75-D8FAFC04DEA5}" srcId="{760CC440-617E-784C-8D88-DF7ABEA10677}" destId="{359C5891-2F3A-D94F-8B09-AE14BF42904C}" srcOrd="0" destOrd="0" parTransId="{951160BF-0BD9-A344-BFC8-2BD72E74655B}" sibTransId="{FC91521E-661E-514E-8E9A-9D87B084D66C}"/>
    <dgm:cxn modelId="{4959C7E1-0F1B-454D-BAD2-A05C1FB0B1A8}" type="presOf" srcId="{127C97AA-314E-0641-AF9D-9A6477AFD4B8}" destId="{8D60ED1E-477A-494B-9798-88F6B5B53067}" srcOrd="0" destOrd="0" presId="urn:microsoft.com/office/officeart/2005/8/layout/lProcess1"/>
    <dgm:cxn modelId="{2545DB8C-A34B-9E42-8CAC-49D0E9EF56C6}" type="presOf" srcId="{443AC23C-C0C6-E946-9BD8-18226BFC18A2}" destId="{230F8620-97AB-1B41-B1D7-3D104D212F02}" srcOrd="0" destOrd="0" presId="urn:microsoft.com/office/officeart/2005/8/layout/lProcess1"/>
    <dgm:cxn modelId="{E6336159-B79E-6846-B1A2-84427F1DF5AE}" type="presOf" srcId="{8733A50B-E1DB-BB49-B896-0144DD8051C4}" destId="{AFC84602-6773-F247-9DCE-DAE5C2672A13}" srcOrd="0" destOrd="0" presId="urn:microsoft.com/office/officeart/2005/8/layout/lProcess1"/>
    <dgm:cxn modelId="{6A48774D-4DD2-4240-B6A9-B4F02BB4C260}" type="presOf" srcId="{D19C0CEF-72C7-4035-86AF-96BC7637BB1A}" destId="{6484E41B-C7F5-4E3B-8602-6F454C034B21}" srcOrd="0" destOrd="0" presId="urn:microsoft.com/office/officeart/2005/8/layout/lProcess1"/>
    <dgm:cxn modelId="{56F28B19-2995-934B-9199-074C779BB2B2}" srcId="{8179CCF9-CEB8-1248-AC49-3B61D8AC2665}" destId="{AB47E78A-0F6A-534C-9012-25788F7ED7F3}" srcOrd="4" destOrd="0" parTransId="{A29FA7D7-18FE-DA45-80A6-A5D6C92566BE}" sibTransId="{F81EA44F-8C45-1E44-A4C6-27F8E8A0CD0B}"/>
    <dgm:cxn modelId="{15E99EDF-AEDC-F548-A3A9-98EFFFA4C76D}" srcId="{3AF6F644-3511-094C-BB15-7BBCC892548D}" destId="{179A620D-DF63-C540-8500-A7FF25F0CF94}" srcOrd="0" destOrd="0" parTransId="{22EED856-134D-F845-97CC-19DAC07A8CF1}" sibTransId="{EE61C4A5-D6B7-E942-906A-A68812EEB5EB}"/>
    <dgm:cxn modelId="{B72B58D1-343B-024E-A2A2-3487D2FF9E6A}" type="presOf" srcId="{AED900A6-3605-3C46-8375-362DCF20187D}" destId="{1815CB8C-EE51-E942-870A-61AB1D2EA577}" srcOrd="0" destOrd="0" presId="urn:microsoft.com/office/officeart/2005/8/layout/lProcess1"/>
    <dgm:cxn modelId="{79553A8B-2825-4DB0-AC10-62AF06A8AFF3}" type="presOf" srcId="{E9A3A6D1-2C7B-F84C-94CF-21C2DA63B7CC}" destId="{993932C3-8A5D-4EB6-AF1A-8B6EC4740724}" srcOrd="0" destOrd="0" presId="urn:microsoft.com/office/officeart/2005/8/layout/lProcess1"/>
    <dgm:cxn modelId="{607DD82C-ACBF-1F41-A8ED-0984146C9BD7}" type="presOf" srcId="{6A534A33-F9E8-4A4E-A904-27D6189415AA}" destId="{EF5473B0-AA51-D34C-9A3E-A7697BB37FC5}" srcOrd="0" destOrd="0" presId="urn:microsoft.com/office/officeart/2005/8/layout/lProcess1"/>
    <dgm:cxn modelId="{137DDEB6-543E-499A-8707-1251E9D3E93D}" type="presOf" srcId="{13D57C4D-9BF2-4B18-86BB-374845CE1795}" destId="{E18EF94D-8C12-41EC-99D3-247278E55E5B}" srcOrd="0" destOrd="0" presId="urn:microsoft.com/office/officeart/2005/8/layout/lProcess1"/>
    <dgm:cxn modelId="{058BE8ED-9879-8941-917C-11BCB24E6474}" type="presOf" srcId="{E0A5D3C9-BDC8-2245-8C39-59004D1C3B42}" destId="{5273476A-D11E-664A-9942-3FF0AAAD039B}" srcOrd="0" destOrd="0" presId="urn:microsoft.com/office/officeart/2005/8/layout/lProcess1"/>
    <dgm:cxn modelId="{F0E11404-1850-8A40-AA16-5E558856580D}" srcId="{2E5AFEC9-D804-ED4C-97E5-B6F719F30D1F}" destId="{DA263FDC-D7B1-AC46-93AF-04FB527BB3C2}" srcOrd="1" destOrd="0" parTransId="{D40430CE-4DA4-8349-A6AE-936BD2F8C919}" sibTransId="{347D93CE-C9BC-3046-BA2D-BB8097951EC2}"/>
    <dgm:cxn modelId="{D7612ABA-BBE4-4BD7-877E-F2A4DFA1304C}" srcId="{3AF6F644-3511-094C-BB15-7BBCC892548D}" destId="{8F861716-057C-4836-87ED-834B1427CB80}" srcOrd="3" destOrd="0" parTransId="{D7E14A85-51E2-4D04-B240-4EB3D9BCB7D5}" sibTransId="{4959DBB2-2032-4BA0-81E5-46E14F910097}"/>
    <dgm:cxn modelId="{9BC62320-1FAA-42A9-85CF-1AE0134E6909}" type="presOf" srcId="{34A0FFE3-740D-466E-9298-41905E8FCA3E}" destId="{55F5AC2C-7BB3-4771-9367-13177BEE55AE}" srcOrd="0" destOrd="0" presId="urn:microsoft.com/office/officeart/2005/8/layout/lProcess1"/>
    <dgm:cxn modelId="{4C0BB927-5DB5-7342-9A03-4FD1846B7276}" srcId="{2E5AFEC9-D804-ED4C-97E5-B6F719F30D1F}" destId="{0961C165-9C7E-AF4E-B76E-DA56E201C9C3}" srcOrd="7" destOrd="0" parTransId="{CDFD671C-6E83-EA49-BA14-FCCA5E56F7AC}" sibTransId="{D68D61B5-0D4A-9744-B998-C348BC999837}"/>
    <dgm:cxn modelId="{ED1E795E-F32E-4EF9-B840-001BCEFB28D1}" srcId="{2E5AFEC9-D804-ED4C-97E5-B6F719F30D1F}" destId="{70318295-E60F-45D2-ADDA-9639444C6F6D}" srcOrd="3" destOrd="0" parTransId="{85EC7FA6-C53B-4097-91D6-696F169D4EF0}" sibTransId="{35C24DD1-AA48-4E6F-9C2F-24EF85D35429}"/>
    <dgm:cxn modelId="{A256B127-1CC6-41C6-AF03-D0BD40E0E2E3}" type="presOf" srcId="{35C24DD1-AA48-4E6F-9C2F-24EF85D35429}" destId="{491A58B0-D4F8-4C0C-A3ED-931080B313C4}" srcOrd="0" destOrd="0" presId="urn:microsoft.com/office/officeart/2005/8/layout/lProcess1"/>
    <dgm:cxn modelId="{F6A711F8-2426-A549-97A3-4F767DFD30F3}" type="presOf" srcId="{659FCE11-D927-7F44-925D-86817E940014}" destId="{3E3B2F79-1BF9-CA4A-983A-7F4CF38CAD5D}" srcOrd="0" destOrd="0" presId="urn:microsoft.com/office/officeart/2005/8/layout/lProcess1"/>
    <dgm:cxn modelId="{2D220F33-0DD2-5646-A8B7-7124912F4E56}" srcId="{3AF6F644-3511-094C-BB15-7BBCC892548D}" destId="{402B0130-9DAA-434D-938B-1DC4D72CFFDF}" srcOrd="1" destOrd="0" parTransId="{39795C10-7043-054C-919D-143C9C8EE1A2}" sibTransId="{E9A3A6D1-2C7B-F84C-94CF-21C2DA63B7CC}"/>
    <dgm:cxn modelId="{02CACEA8-9954-474D-906D-B08076BC3848}" srcId="{443AC23C-C0C6-E946-9BD8-18226BFC18A2}" destId="{8943E948-C315-4450-97D4-CAB7586236CC}" srcOrd="2" destOrd="0" parTransId="{A31169FC-10A4-49F1-8009-1BC618D51110}" sibTransId="{8F8A2DBF-BBA1-449A-8C0D-5593514C35C9}"/>
    <dgm:cxn modelId="{1DF19569-F2E1-4602-B1B5-18C4822801B6}" type="presOf" srcId="{70318295-E60F-45D2-ADDA-9639444C6F6D}" destId="{1A288EDE-1D39-4616-9438-4447050A2F62}" srcOrd="0" destOrd="0" presId="urn:microsoft.com/office/officeart/2005/8/layout/lProcess1"/>
    <dgm:cxn modelId="{072B2C8D-0D3B-5D48-B082-069726B9D0F1}" type="presOf" srcId="{AFC829EB-EC7E-454A-974B-FD9299E295D1}" destId="{1FAFD266-0837-3344-95CD-199F415437A0}" srcOrd="0" destOrd="0" presId="urn:microsoft.com/office/officeart/2005/8/layout/lProcess1"/>
    <dgm:cxn modelId="{51D087EC-41AC-8F45-81D1-2272B31566D2}" type="presOf" srcId="{347D93CE-C9BC-3046-BA2D-BB8097951EC2}" destId="{FE91F5A7-23AC-214F-B190-6DB3E9893C36}" srcOrd="0" destOrd="0" presId="urn:microsoft.com/office/officeart/2005/8/layout/lProcess1"/>
    <dgm:cxn modelId="{1102757F-8FFA-F744-A321-CD11FEDA4179}" srcId="{8179CCF9-CEB8-1248-AC49-3B61D8AC2665}" destId="{08A49AAA-5A41-2E4E-82D8-3DB022B3ED4E}" srcOrd="3" destOrd="0" parTransId="{EB2EB085-366D-7148-97FA-38ACE0DE01C3}" sibTransId="{327E73D9-6BD1-FA46-AAFF-0573EC93A417}"/>
    <dgm:cxn modelId="{02CB7216-EC4F-004A-B25C-34B28029CEA9}" type="presOf" srcId="{327E73D9-6BD1-FA46-AAFF-0573EC93A417}" destId="{7C7B4120-714D-1441-A912-B3765E20FCBD}" srcOrd="0" destOrd="0" presId="urn:microsoft.com/office/officeart/2005/8/layout/lProcess1"/>
    <dgm:cxn modelId="{92F5C0A5-027B-404B-9DE3-E3A2155A6966}" type="presOf" srcId="{377866F8-D2F8-7B4E-ABAF-75ABEFE03594}" destId="{BF663FAB-21F8-8D48-A484-2BE699080252}" srcOrd="0" destOrd="0" presId="urn:microsoft.com/office/officeart/2005/8/layout/lProcess1"/>
    <dgm:cxn modelId="{4514B57A-1284-F848-9BE7-42C0B92D80E5}" type="presOf" srcId="{08A49AAA-5A41-2E4E-82D8-3DB022B3ED4E}" destId="{0F31CA9B-4C4F-8E4F-9D88-59EE323FFC51}" srcOrd="0" destOrd="0" presId="urn:microsoft.com/office/officeart/2005/8/layout/lProcess1"/>
    <dgm:cxn modelId="{EE0DD304-4F23-4C04-8BEE-CC2F0B9E19ED}" type="presOf" srcId="{8943E948-C315-4450-97D4-CAB7586236CC}" destId="{07E4DDB5-580C-4F4C-8341-EE7602891CA9}" srcOrd="0" destOrd="0" presId="urn:microsoft.com/office/officeart/2005/8/layout/lProcess1"/>
    <dgm:cxn modelId="{13B7F56D-9C31-0C47-B604-DE1B7ED74E4E}" srcId="{2E5AFEC9-D804-ED4C-97E5-B6F719F30D1F}" destId="{E0FF48DD-3513-B24A-8F59-91F82457130F}" srcOrd="0" destOrd="0" parTransId="{673CB999-F117-964A-A3C8-1C6C82F7E767}" sibTransId="{8733A50B-E1DB-BB49-B896-0144DD8051C4}"/>
    <dgm:cxn modelId="{76CB8272-FDD1-4A69-A17C-92096F3F6638}" type="presOf" srcId="{8F861716-057C-4836-87ED-834B1427CB80}" destId="{A0992733-C6FC-4E5E-A0C7-F73F95AFA1DA}" srcOrd="0" destOrd="0" presId="urn:microsoft.com/office/officeart/2005/8/layout/lProcess1"/>
    <dgm:cxn modelId="{D5E33C03-73F3-3048-9A1E-E643EAE3FB1A}" srcId="{760CC440-617E-784C-8D88-DF7ABEA10677}" destId="{659FCE11-D927-7F44-925D-86817E940014}" srcOrd="1" destOrd="0" parTransId="{B3BD2107-D9F8-D543-8862-294266B1BD8B}" sibTransId="{127C97AA-314E-0641-AF9D-9A6477AFD4B8}"/>
    <dgm:cxn modelId="{1A91D579-A974-43D3-A2E0-47333E7E7366}" type="presOf" srcId="{FEE05E9E-B6D8-4512-945F-2FDFBD3A1707}" destId="{53D693AF-8ADA-4B7D-BF4D-C49C2975C7D4}" srcOrd="0" destOrd="0" presId="urn:microsoft.com/office/officeart/2005/8/layout/lProcess1"/>
    <dgm:cxn modelId="{9326C2AD-43BD-6E4B-BD41-020842B82DA6}" type="presParOf" srcId="{EF5473B0-AA51-D34C-9A3E-A7697BB37FC5}" destId="{848ADCC8-BA16-E04F-A968-9DF28225AE22}" srcOrd="0" destOrd="0" presId="urn:microsoft.com/office/officeart/2005/8/layout/lProcess1"/>
    <dgm:cxn modelId="{7A59327E-030B-6E4E-BF48-CDFB9A176898}" type="presParOf" srcId="{848ADCC8-BA16-E04F-A968-9DF28225AE22}" destId="{80195E55-E91B-D844-ACC4-020B4998E677}" srcOrd="0" destOrd="0" presId="urn:microsoft.com/office/officeart/2005/8/layout/lProcess1"/>
    <dgm:cxn modelId="{E130DF94-7EE3-6441-A5EE-854E0F68B62C}" type="presParOf" srcId="{848ADCC8-BA16-E04F-A968-9DF28225AE22}" destId="{BF663FAB-21F8-8D48-A484-2BE699080252}" srcOrd="1" destOrd="0" presId="urn:microsoft.com/office/officeart/2005/8/layout/lProcess1"/>
    <dgm:cxn modelId="{1662F303-8683-A041-88B9-BBFF61FB0998}" type="presParOf" srcId="{848ADCC8-BA16-E04F-A968-9DF28225AE22}" destId="{1815CB8C-EE51-E942-870A-61AB1D2EA577}" srcOrd="2" destOrd="0" presId="urn:microsoft.com/office/officeart/2005/8/layout/lProcess1"/>
    <dgm:cxn modelId="{6F75DB66-C9E5-0D4F-9640-64D4AA5A3F2F}" type="presParOf" srcId="{848ADCC8-BA16-E04F-A968-9DF28225AE22}" destId="{6677DAC6-FDB2-544A-AE51-8D96602B7821}" srcOrd="3" destOrd="0" presId="urn:microsoft.com/office/officeart/2005/8/layout/lProcess1"/>
    <dgm:cxn modelId="{9A29F21C-02D0-6448-8739-1F7FDD22CD1E}" type="presParOf" srcId="{848ADCC8-BA16-E04F-A968-9DF28225AE22}" destId="{1FAFD266-0837-3344-95CD-199F415437A0}" srcOrd="4" destOrd="0" presId="urn:microsoft.com/office/officeart/2005/8/layout/lProcess1"/>
    <dgm:cxn modelId="{675954C9-3682-CA44-810C-101281975A45}" type="presParOf" srcId="{848ADCC8-BA16-E04F-A968-9DF28225AE22}" destId="{5273476A-D11E-664A-9942-3FF0AAAD039B}" srcOrd="5" destOrd="0" presId="urn:microsoft.com/office/officeart/2005/8/layout/lProcess1"/>
    <dgm:cxn modelId="{1B5288E3-7925-6D47-AC9D-4AF2AB49F736}" type="presParOf" srcId="{848ADCC8-BA16-E04F-A968-9DF28225AE22}" destId="{2B329EFD-1926-C547-B253-F1937EEA9F71}" srcOrd="6" destOrd="0" presId="urn:microsoft.com/office/officeart/2005/8/layout/lProcess1"/>
    <dgm:cxn modelId="{6A495427-C01D-A840-9846-D38B2D8CFED2}" type="presParOf" srcId="{848ADCC8-BA16-E04F-A968-9DF28225AE22}" destId="{995230D3-5298-B148-A99F-78E60A7AFB5F}" srcOrd="7" destOrd="0" presId="urn:microsoft.com/office/officeart/2005/8/layout/lProcess1"/>
    <dgm:cxn modelId="{10D3603B-7289-804A-8E03-47DFD1668788}" type="presParOf" srcId="{848ADCC8-BA16-E04F-A968-9DF28225AE22}" destId="{0F31CA9B-4C4F-8E4F-9D88-59EE323FFC51}" srcOrd="8" destOrd="0" presId="urn:microsoft.com/office/officeart/2005/8/layout/lProcess1"/>
    <dgm:cxn modelId="{F465F40C-F504-5F4F-8501-29692173F1F3}" type="presParOf" srcId="{848ADCC8-BA16-E04F-A968-9DF28225AE22}" destId="{7C7B4120-714D-1441-A912-B3765E20FCBD}" srcOrd="9" destOrd="0" presId="urn:microsoft.com/office/officeart/2005/8/layout/lProcess1"/>
    <dgm:cxn modelId="{3A2ACAF2-F920-D544-BC6B-1C57804BA76C}" type="presParOf" srcId="{848ADCC8-BA16-E04F-A968-9DF28225AE22}" destId="{D7659B72-EB59-684F-8C44-775675ACF1EE}" srcOrd="10" destOrd="0" presId="urn:microsoft.com/office/officeart/2005/8/layout/lProcess1"/>
    <dgm:cxn modelId="{00ACD023-5C0C-9541-AB5A-1188B5E3F3C1}" type="presParOf" srcId="{EF5473B0-AA51-D34C-9A3E-A7697BB37FC5}" destId="{A5DBC24D-424F-904C-BE8C-0840AA6A523E}" srcOrd="1" destOrd="0" presId="urn:microsoft.com/office/officeart/2005/8/layout/lProcess1"/>
    <dgm:cxn modelId="{21AD5A4E-C7B1-6C41-BCCF-1A3B2D63A629}" type="presParOf" srcId="{EF5473B0-AA51-D34C-9A3E-A7697BB37FC5}" destId="{0AF41270-5025-A143-9FC1-CBF882908BE0}" srcOrd="2" destOrd="0" presId="urn:microsoft.com/office/officeart/2005/8/layout/lProcess1"/>
    <dgm:cxn modelId="{39EF6229-4205-0C47-A473-38D104575E19}" type="presParOf" srcId="{0AF41270-5025-A143-9FC1-CBF882908BE0}" destId="{5D41CE61-3CF1-A044-906C-A251B10433B9}" srcOrd="0" destOrd="0" presId="urn:microsoft.com/office/officeart/2005/8/layout/lProcess1"/>
    <dgm:cxn modelId="{E4B3745A-BADE-1640-ABD8-0D8D624EE40E}" type="presParOf" srcId="{0AF41270-5025-A143-9FC1-CBF882908BE0}" destId="{E9A83E53-C6DE-3044-8E74-0C2BFDF47E4C}" srcOrd="1" destOrd="0" presId="urn:microsoft.com/office/officeart/2005/8/layout/lProcess1"/>
    <dgm:cxn modelId="{C34CBB78-025C-1840-80B7-34AC530FC8C8}" type="presParOf" srcId="{0AF41270-5025-A143-9FC1-CBF882908BE0}" destId="{61AA25B1-6429-EA49-AB94-F7985A62F9A5}" srcOrd="2" destOrd="0" presId="urn:microsoft.com/office/officeart/2005/8/layout/lProcess1"/>
    <dgm:cxn modelId="{C77F9AEA-F806-964F-8DB6-EA1EE3ADD139}" type="presParOf" srcId="{0AF41270-5025-A143-9FC1-CBF882908BE0}" destId="{7FE8FF8C-1039-1042-B44F-6050615F8C8C}" srcOrd="3" destOrd="0" presId="urn:microsoft.com/office/officeart/2005/8/layout/lProcess1"/>
    <dgm:cxn modelId="{85BA454C-E5F5-7E42-BBF7-E7B6E70E86EC}" type="presParOf" srcId="{0AF41270-5025-A143-9FC1-CBF882908BE0}" destId="{04400413-0137-7346-9F0F-BA28470D2F96}" srcOrd="4" destOrd="0" presId="urn:microsoft.com/office/officeart/2005/8/layout/lProcess1"/>
    <dgm:cxn modelId="{9E0765FA-1851-4E8D-861E-1C93F652B8B4}" type="presParOf" srcId="{0AF41270-5025-A143-9FC1-CBF882908BE0}" destId="{993932C3-8A5D-4EB6-AF1A-8B6EC4740724}" srcOrd="5" destOrd="0" presId="urn:microsoft.com/office/officeart/2005/8/layout/lProcess1"/>
    <dgm:cxn modelId="{E74703BF-F33B-4947-AA07-290795E7B9F8}" type="presParOf" srcId="{0AF41270-5025-A143-9FC1-CBF882908BE0}" destId="{E18EF94D-8C12-41EC-99D3-247278E55E5B}" srcOrd="6" destOrd="0" presId="urn:microsoft.com/office/officeart/2005/8/layout/lProcess1"/>
    <dgm:cxn modelId="{281717C9-C441-4D14-AB00-EDE3BCE505F1}" type="presParOf" srcId="{0AF41270-5025-A143-9FC1-CBF882908BE0}" destId="{7AECED18-4017-4DDE-B235-C1505EF0DFCC}" srcOrd="7" destOrd="0" presId="urn:microsoft.com/office/officeart/2005/8/layout/lProcess1"/>
    <dgm:cxn modelId="{F2A4D7B3-9D2E-4ED8-A546-33D9EFC674E8}" type="presParOf" srcId="{0AF41270-5025-A143-9FC1-CBF882908BE0}" destId="{A0992733-C6FC-4E5E-A0C7-F73F95AFA1DA}" srcOrd="8" destOrd="0" presId="urn:microsoft.com/office/officeart/2005/8/layout/lProcess1"/>
    <dgm:cxn modelId="{F40E5BF2-D03E-2545-9504-87A0B2CC2DAC}" type="presParOf" srcId="{EF5473B0-AA51-D34C-9A3E-A7697BB37FC5}" destId="{6F237FD4-5EC5-D74F-B8DE-02C18CCB225C}" srcOrd="3" destOrd="0" presId="urn:microsoft.com/office/officeart/2005/8/layout/lProcess1"/>
    <dgm:cxn modelId="{D3C898BD-4B89-B74F-863D-6F6F0934D3EF}" type="presParOf" srcId="{EF5473B0-AA51-D34C-9A3E-A7697BB37FC5}" destId="{47ED4BD0-E889-EB47-9403-8550189308A7}" srcOrd="4" destOrd="0" presId="urn:microsoft.com/office/officeart/2005/8/layout/lProcess1"/>
    <dgm:cxn modelId="{04E586BE-A76F-E348-A035-12B3F206D6E2}" type="presParOf" srcId="{47ED4BD0-E889-EB47-9403-8550189308A7}" destId="{DF58070E-0D71-BC40-8310-F0B8030CE919}" srcOrd="0" destOrd="0" presId="urn:microsoft.com/office/officeart/2005/8/layout/lProcess1"/>
    <dgm:cxn modelId="{D918169F-B31E-C74A-A29E-315B39090D5C}" type="presParOf" srcId="{47ED4BD0-E889-EB47-9403-8550189308A7}" destId="{953149BD-A44A-2740-86BA-FC5E405C7109}" srcOrd="1" destOrd="0" presId="urn:microsoft.com/office/officeart/2005/8/layout/lProcess1"/>
    <dgm:cxn modelId="{4194397A-1684-3442-A36E-26FA8856AFB4}" type="presParOf" srcId="{47ED4BD0-E889-EB47-9403-8550189308A7}" destId="{A5F6F40E-3327-5C4D-AE78-7A3943D9E8EB}" srcOrd="2" destOrd="0" presId="urn:microsoft.com/office/officeart/2005/8/layout/lProcess1"/>
    <dgm:cxn modelId="{BCD9EECA-F26D-3A47-A104-241DFAC86A24}" type="presParOf" srcId="{47ED4BD0-E889-EB47-9403-8550189308A7}" destId="{AFC84602-6773-F247-9DCE-DAE5C2672A13}" srcOrd="3" destOrd="0" presId="urn:microsoft.com/office/officeart/2005/8/layout/lProcess1"/>
    <dgm:cxn modelId="{04F5F6A8-3E9A-FB4F-9E92-0FBF54394CB4}" type="presParOf" srcId="{47ED4BD0-E889-EB47-9403-8550189308A7}" destId="{26F2D34F-35CD-A24A-B58F-04B2D526C103}" srcOrd="4" destOrd="0" presId="urn:microsoft.com/office/officeart/2005/8/layout/lProcess1"/>
    <dgm:cxn modelId="{3F9A2732-4D70-344A-94FE-72466633820E}" type="presParOf" srcId="{47ED4BD0-E889-EB47-9403-8550189308A7}" destId="{FE91F5A7-23AC-214F-B190-6DB3E9893C36}" srcOrd="5" destOrd="0" presId="urn:microsoft.com/office/officeart/2005/8/layout/lProcess1"/>
    <dgm:cxn modelId="{8350935E-1D68-43B0-9F83-57A4A5831474}" type="presParOf" srcId="{47ED4BD0-E889-EB47-9403-8550189308A7}" destId="{B4203304-9972-48A3-A0A2-F0FF8C6077A7}" srcOrd="6" destOrd="0" presId="urn:microsoft.com/office/officeart/2005/8/layout/lProcess1"/>
    <dgm:cxn modelId="{27A8F0A7-9ADF-4F34-A34A-BC342346B81F}" type="presParOf" srcId="{47ED4BD0-E889-EB47-9403-8550189308A7}" destId="{42DF0206-85F3-4BE7-8482-4F402A1573B3}" srcOrd="7" destOrd="0" presId="urn:microsoft.com/office/officeart/2005/8/layout/lProcess1"/>
    <dgm:cxn modelId="{1BADC9A5-EC24-4BC3-A924-07B4EB5F4259}" type="presParOf" srcId="{47ED4BD0-E889-EB47-9403-8550189308A7}" destId="{1A288EDE-1D39-4616-9438-4447050A2F62}" srcOrd="8" destOrd="0" presId="urn:microsoft.com/office/officeart/2005/8/layout/lProcess1"/>
    <dgm:cxn modelId="{8006F8C3-8318-4AAC-8AB1-BFD530B697FA}" type="presParOf" srcId="{47ED4BD0-E889-EB47-9403-8550189308A7}" destId="{491A58B0-D4F8-4C0C-A3ED-931080B313C4}" srcOrd="9" destOrd="0" presId="urn:microsoft.com/office/officeart/2005/8/layout/lProcess1"/>
    <dgm:cxn modelId="{EEC86B4A-2C93-4D4E-B250-5A48E5E2122A}" type="presParOf" srcId="{47ED4BD0-E889-EB47-9403-8550189308A7}" destId="{6484E41B-C7F5-4E3B-8602-6F454C034B21}" srcOrd="10" destOrd="0" presId="urn:microsoft.com/office/officeart/2005/8/layout/lProcess1"/>
    <dgm:cxn modelId="{F37106DD-8E40-48AA-BD10-CC1775B2E170}" type="presParOf" srcId="{47ED4BD0-E889-EB47-9403-8550189308A7}" destId="{55F5AC2C-7BB3-4771-9367-13177BEE55AE}" srcOrd="11" destOrd="0" presId="urn:microsoft.com/office/officeart/2005/8/layout/lProcess1"/>
    <dgm:cxn modelId="{7ECD92D3-2B0E-426B-96EF-090EF7A7DC8D}" type="presParOf" srcId="{47ED4BD0-E889-EB47-9403-8550189308A7}" destId="{DC562958-4351-4CDD-9C1C-8A05D8E66538}" srcOrd="12" destOrd="0" presId="urn:microsoft.com/office/officeart/2005/8/layout/lProcess1"/>
    <dgm:cxn modelId="{D35900C2-B574-486D-A0B0-47394AEF55AA}" type="presParOf" srcId="{47ED4BD0-E889-EB47-9403-8550189308A7}" destId="{E06A8327-2B32-4D63-A2DF-41B45F83F7BD}" srcOrd="13" destOrd="0" presId="urn:microsoft.com/office/officeart/2005/8/layout/lProcess1"/>
    <dgm:cxn modelId="{8F650462-6B19-49E8-93F2-916532446323}" type="presParOf" srcId="{47ED4BD0-E889-EB47-9403-8550189308A7}" destId="{53D693AF-8ADA-4B7D-BF4D-C49C2975C7D4}" srcOrd="14" destOrd="0" presId="urn:microsoft.com/office/officeart/2005/8/layout/lProcess1"/>
    <dgm:cxn modelId="{893B4487-C5B1-446A-B19B-47747A713555}" type="presParOf" srcId="{47ED4BD0-E889-EB47-9403-8550189308A7}" destId="{3C481804-39B3-44AF-954D-F8484BC41901}" srcOrd="15" destOrd="0" presId="urn:microsoft.com/office/officeart/2005/8/layout/lProcess1"/>
    <dgm:cxn modelId="{199D8E19-1D94-6C43-9A60-3777F08D95E0}" type="presParOf" srcId="{47ED4BD0-E889-EB47-9403-8550189308A7}" destId="{690EF4FD-C918-9040-8819-6D25C2C003A6}" srcOrd="16" destOrd="0" presId="urn:microsoft.com/office/officeart/2005/8/layout/lProcess1"/>
    <dgm:cxn modelId="{63538990-DEC6-8E40-8F7E-24E86E4535E0}" type="presParOf" srcId="{EF5473B0-AA51-D34C-9A3E-A7697BB37FC5}" destId="{F73C9105-EEE6-7D44-BC2A-C6867B4EA421}" srcOrd="5" destOrd="0" presId="urn:microsoft.com/office/officeart/2005/8/layout/lProcess1"/>
    <dgm:cxn modelId="{6C5BE579-E84F-5547-BB65-E0DBC31460BE}" type="presParOf" srcId="{EF5473B0-AA51-D34C-9A3E-A7697BB37FC5}" destId="{8E092B59-6332-4F40-8344-EC6D27A887C6}" srcOrd="6" destOrd="0" presId="urn:microsoft.com/office/officeart/2005/8/layout/lProcess1"/>
    <dgm:cxn modelId="{A1DF8B7F-FE3D-0E4F-ADED-05864E96C9FB}" type="presParOf" srcId="{8E092B59-6332-4F40-8344-EC6D27A887C6}" destId="{93309979-F497-D447-A4B9-808304C9E180}" srcOrd="0" destOrd="0" presId="urn:microsoft.com/office/officeart/2005/8/layout/lProcess1"/>
    <dgm:cxn modelId="{D13BD73F-A38F-5B47-8866-D233B0829AD5}" type="presParOf" srcId="{8E092B59-6332-4F40-8344-EC6D27A887C6}" destId="{C9738D47-9354-8A42-A7A4-EA7F2AD32244}" srcOrd="1" destOrd="0" presId="urn:microsoft.com/office/officeart/2005/8/layout/lProcess1"/>
    <dgm:cxn modelId="{2759E572-FBCC-694E-8F80-21ECA272E7A9}" type="presParOf" srcId="{8E092B59-6332-4F40-8344-EC6D27A887C6}" destId="{7C1A86BF-385A-8C40-B575-8E4D58BE9D9A}" srcOrd="2" destOrd="0" presId="urn:microsoft.com/office/officeart/2005/8/layout/lProcess1"/>
    <dgm:cxn modelId="{CCC35D20-BD6D-D949-9E3E-FDAA9F816104}" type="presParOf" srcId="{8E092B59-6332-4F40-8344-EC6D27A887C6}" destId="{6CFEEB28-E38C-F54D-9784-3BAF7FB675F5}" srcOrd="3" destOrd="0" presId="urn:microsoft.com/office/officeart/2005/8/layout/lProcess1"/>
    <dgm:cxn modelId="{BBCEBE5F-5F62-2E4E-8294-0F1A4AD858D8}" type="presParOf" srcId="{8E092B59-6332-4F40-8344-EC6D27A887C6}" destId="{3E3B2F79-1BF9-CA4A-983A-7F4CF38CAD5D}" srcOrd="4" destOrd="0" presId="urn:microsoft.com/office/officeart/2005/8/layout/lProcess1"/>
    <dgm:cxn modelId="{BF1D5A94-66F0-9D43-9E7D-0EBE45627900}" type="presParOf" srcId="{8E092B59-6332-4F40-8344-EC6D27A887C6}" destId="{8D60ED1E-477A-494B-9798-88F6B5B53067}" srcOrd="5" destOrd="0" presId="urn:microsoft.com/office/officeart/2005/8/layout/lProcess1"/>
    <dgm:cxn modelId="{3A0A404C-42C0-1D4D-8728-8F25690F924D}" type="presParOf" srcId="{8E092B59-6332-4F40-8344-EC6D27A887C6}" destId="{7A179F50-7B36-5845-921B-DCFE611337DD}" srcOrd="6" destOrd="0" presId="urn:microsoft.com/office/officeart/2005/8/layout/lProcess1"/>
    <dgm:cxn modelId="{2968CC35-F3F7-4E4A-AC6B-E4C3912F0476}" type="presParOf" srcId="{EF5473B0-AA51-D34C-9A3E-A7697BB37FC5}" destId="{ED748352-7B25-DC4E-BC9B-B7CDC92FA9E5}" srcOrd="7" destOrd="0" presId="urn:microsoft.com/office/officeart/2005/8/layout/lProcess1"/>
    <dgm:cxn modelId="{2FCD321A-DE45-4F4F-A120-560031964EB9}" type="presParOf" srcId="{EF5473B0-AA51-D34C-9A3E-A7697BB37FC5}" destId="{B1C8858E-1918-2D48-9A8D-E37057292238}" srcOrd="8" destOrd="0" presId="urn:microsoft.com/office/officeart/2005/8/layout/lProcess1"/>
    <dgm:cxn modelId="{3218640A-1CCD-8047-808D-6143FAB5EEB0}" type="presParOf" srcId="{B1C8858E-1918-2D48-9A8D-E37057292238}" destId="{230F8620-97AB-1B41-B1D7-3D104D212F02}" srcOrd="0" destOrd="0" presId="urn:microsoft.com/office/officeart/2005/8/layout/lProcess1"/>
    <dgm:cxn modelId="{4B70B138-AD18-264E-98FE-9B7CB7053DBC}" type="presParOf" srcId="{B1C8858E-1918-2D48-9A8D-E37057292238}" destId="{1F17C0F6-C299-3048-8378-B1C4D9124D64}" srcOrd="1" destOrd="0" presId="urn:microsoft.com/office/officeart/2005/8/layout/lProcess1"/>
    <dgm:cxn modelId="{598E5533-F616-3B44-92AD-DEBE2B34E318}" type="presParOf" srcId="{B1C8858E-1918-2D48-9A8D-E37057292238}" destId="{8D3A2E60-4263-7A42-B5CA-04025291232B}" srcOrd="2" destOrd="0" presId="urn:microsoft.com/office/officeart/2005/8/layout/lProcess1"/>
    <dgm:cxn modelId="{8D872DFE-3C7C-B64F-91B9-DF03035BA3A8}" type="presParOf" srcId="{B1C8858E-1918-2D48-9A8D-E37057292238}" destId="{D8A0D384-21C6-9247-8E7B-35A26F6BDFEB}" srcOrd="3" destOrd="0" presId="urn:microsoft.com/office/officeart/2005/8/layout/lProcess1"/>
    <dgm:cxn modelId="{F558CB12-74A3-4B35-A537-274A800DCE70}" type="presParOf" srcId="{B1C8858E-1918-2D48-9A8D-E37057292238}" destId="{D1B545EE-2301-4788-B9E7-D4D6FFCCEC01}" srcOrd="4" destOrd="0" presId="urn:microsoft.com/office/officeart/2005/8/layout/lProcess1"/>
    <dgm:cxn modelId="{92AA57C9-3F5E-4FB8-A82A-9C0FC6F285C4}" type="presParOf" srcId="{B1C8858E-1918-2D48-9A8D-E37057292238}" destId="{6197FB04-1465-44F5-8C17-5E347F23FC41}" srcOrd="5" destOrd="0" presId="urn:microsoft.com/office/officeart/2005/8/layout/lProcess1"/>
    <dgm:cxn modelId="{29696531-F759-482A-AAFF-0E3B012FDD4E}" type="presParOf" srcId="{B1C8858E-1918-2D48-9A8D-E37057292238}" destId="{07E4DDB5-580C-4F4C-8341-EE7602891CA9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CE0EDE-5AFF-4636-8E3D-99E4F8EFEEB6}">
      <dsp:nvSpPr>
        <dsp:cNvPr id="0" name=""/>
        <dsp:cNvSpPr/>
      </dsp:nvSpPr>
      <dsp:spPr>
        <a:xfrm>
          <a:off x="3292847" y="1532797"/>
          <a:ext cx="1948252" cy="1685316"/>
        </a:xfrm>
        <a:prstGeom prst="hexagon">
          <a:avLst>
            <a:gd name="adj" fmla="val 28570"/>
            <a:gd name="vf" fmla="val 115470"/>
          </a:avLst>
        </a:prstGeom>
        <a:gradFill rotWithShape="1">
          <a:gsLst>
            <a:gs pos="0">
              <a:schemeClr val="accent3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3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ln w="12700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solidFill>
                <a:srgbClr val="FF0000"/>
              </a:solidFill>
            </a:rPr>
            <a:t>MedTech</a:t>
          </a:r>
          <a:endParaRPr lang="en-GB" sz="1400" b="1" kern="1200" dirty="0">
            <a:solidFill>
              <a:srgbClr val="FF0000"/>
            </a:solidFill>
          </a:endParaRPr>
        </a:p>
      </dsp:txBody>
      <dsp:txXfrm>
        <a:off x="3615700" y="1812077"/>
        <a:ext cx="1302546" cy="1126756"/>
      </dsp:txXfrm>
    </dsp:sp>
    <dsp:sp modelId="{F4938833-7CB8-4B6C-A75E-882F4D6D58F1}">
      <dsp:nvSpPr>
        <dsp:cNvPr id="0" name=""/>
        <dsp:cNvSpPr/>
      </dsp:nvSpPr>
      <dsp:spPr>
        <a:xfrm>
          <a:off x="4512827" y="726487"/>
          <a:ext cx="735069" cy="633359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A24C2A7D-5DD6-49F3-A97D-43999840DF5A}">
      <dsp:nvSpPr>
        <dsp:cNvPr id="0" name=""/>
        <dsp:cNvSpPr/>
      </dsp:nvSpPr>
      <dsp:spPr>
        <a:xfrm>
          <a:off x="3472309" y="0"/>
          <a:ext cx="1596578" cy="1381228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>
              <a:latin typeface="+mn-lt"/>
              <a:ea typeface="MS PGothic" panose="020B0600070205080204" pitchFamily="34" charset="-128"/>
            </a:rPr>
            <a:t>World class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>
              <a:latin typeface="+mn-lt"/>
              <a:ea typeface="MS PGothic" panose="020B0600070205080204" pitchFamily="34" charset="-128"/>
            </a:rPr>
            <a:t>Faculty</a:t>
          </a:r>
        </a:p>
      </dsp:txBody>
      <dsp:txXfrm>
        <a:off x="3736896" y="228899"/>
        <a:ext cx="1067404" cy="923430"/>
      </dsp:txXfrm>
    </dsp:sp>
    <dsp:sp modelId="{6A7C9C69-E631-4C8F-80F7-EA1A3FF42446}">
      <dsp:nvSpPr>
        <dsp:cNvPr id="0" name=""/>
        <dsp:cNvSpPr/>
      </dsp:nvSpPr>
      <dsp:spPr>
        <a:xfrm>
          <a:off x="5370711" y="1910532"/>
          <a:ext cx="735069" cy="633359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B774F194-0D1E-4B89-A6A0-24560879F21C}">
      <dsp:nvSpPr>
        <dsp:cNvPr id="0" name=""/>
        <dsp:cNvSpPr/>
      </dsp:nvSpPr>
      <dsp:spPr>
        <a:xfrm>
          <a:off x="4936557" y="849547"/>
          <a:ext cx="1596578" cy="1381228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Model Pedagogy &amp;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Curricula</a:t>
          </a:r>
        </a:p>
      </dsp:txBody>
      <dsp:txXfrm>
        <a:off x="5201144" y="1078446"/>
        <a:ext cx="1067404" cy="923430"/>
      </dsp:txXfrm>
    </dsp:sp>
    <dsp:sp modelId="{220DD2F5-AC90-4C24-9C46-D53F9C52068C}">
      <dsp:nvSpPr>
        <dsp:cNvPr id="0" name=""/>
        <dsp:cNvSpPr/>
      </dsp:nvSpPr>
      <dsp:spPr>
        <a:xfrm>
          <a:off x="4774769" y="3247097"/>
          <a:ext cx="735069" cy="633359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3385A10C-7E84-4287-BFFF-829E184F0F18}">
      <dsp:nvSpPr>
        <dsp:cNvPr id="0" name=""/>
        <dsp:cNvSpPr/>
      </dsp:nvSpPr>
      <dsp:spPr>
        <a:xfrm>
          <a:off x="4936557" y="2519660"/>
          <a:ext cx="1596578" cy="1381228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>
              <a:latin typeface="+mn-lt"/>
              <a:ea typeface="MS PGothic" panose="020B0600070205080204" pitchFamily="34" charset="-128"/>
            </a:rPr>
            <a:t>Fully English programs &amp; focus on soft skills</a:t>
          </a:r>
        </a:p>
      </dsp:txBody>
      <dsp:txXfrm>
        <a:off x="5201144" y="2748559"/>
        <a:ext cx="1067404" cy="923430"/>
      </dsp:txXfrm>
    </dsp:sp>
    <dsp:sp modelId="{55D75B30-43E6-4BDA-B520-A1C59D47662F}">
      <dsp:nvSpPr>
        <dsp:cNvPr id="0" name=""/>
        <dsp:cNvSpPr/>
      </dsp:nvSpPr>
      <dsp:spPr>
        <a:xfrm>
          <a:off x="3296472" y="3385838"/>
          <a:ext cx="735069" cy="633359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4B75F125-F8D9-4913-B263-3FD7FC498171}">
      <dsp:nvSpPr>
        <dsp:cNvPr id="0" name=""/>
        <dsp:cNvSpPr/>
      </dsp:nvSpPr>
      <dsp:spPr>
        <a:xfrm>
          <a:off x="3472309" y="3370158"/>
          <a:ext cx="1596578" cy="1381228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Diverse set of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Partnerships</a:t>
          </a:r>
          <a:endParaRPr lang="en-GB" sz="1400" b="1" kern="1200" dirty="0"/>
        </a:p>
      </dsp:txBody>
      <dsp:txXfrm>
        <a:off x="3736896" y="3599057"/>
        <a:ext cx="1067404" cy="923430"/>
      </dsp:txXfrm>
    </dsp:sp>
    <dsp:sp modelId="{AB0F967C-E49C-482A-AEAF-E1A2237C32F0}">
      <dsp:nvSpPr>
        <dsp:cNvPr id="0" name=""/>
        <dsp:cNvSpPr/>
      </dsp:nvSpPr>
      <dsp:spPr>
        <a:xfrm>
          <a:off x="2424540" y="2202267"/>
          <a:ext cx="735069" cy="633359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7AF7AEC7-9DAB-43A4-A510-A34F9111E48E}">
      <dsp:nvSpPr>
        <dsp:cNvPr id="0" name=""/>
        <dsp:cNvSpPr/>
      </dsp:nvSpPr>
      <dsp:spPr>
        <a:xfrm>
          <a:off x="2001263" y="2520610"/>
          <a:ext cx="1596578" cy="1381228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Real-world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Training</a:t>
          </a:r>
        </a:p>
      </dsp:txBody>
      <dsp:txXfrm>
        <a:off x="2265850" y="2749509"/>
        <a:ext cx="1067404" cy="923430"/>
      </dsp:txXfrm>
    </dsp:sp>
    <dsp:sp modelId="{428AB974-0AED-4F0F-8FB5-557BFE0AA179}">
      <dsp:nvSpPr>
        <dsp:cNvPr id="0" name=""/>
        <dsp:cNvSpPr/>
      </dsp:nvSpPr>
      <dsp:spPr>
        <a:xfrm>
          <a:off x="2001263" y="847647"/>
          <a:ext cx="1596578" cy="1381228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>
              <a:latin typeface="+mn-lt"/>
              <a:ea typeface="MS PGothic" panose="020B0600070205080204" pitchFamily="34" charset="-128"/>
            </a:rPr>
            <a:t>Modern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>
              <a:latin typeface="+mn-lt"/>
              <a:ea typeface="MS PGothic" panose="020B0600070205080204" pitchFamily="34" charset="-128"/>
            </a:rPr>
            <a:t>Facilities</a:t>
          </a:r>
        </a:p>
      </dsp:txBody>
      <dsp:txXfrm>
        <a:off x="2265850" y="1076546"/>
        <a:ext cx="1067404" cy="9234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414397-3F44-4EDA-AA9F-ADC9D6E0CDC8}">
      <dsp:nvSpPr>
        <dsp:cNvPr id="0" name=""/>
        <dsp:cNvSpPr/>
      </dsp:nvSpPr>
      <dsp:spPr>
        <a:xfrm>
          <a:off x="611787" y="2428415"/>
          <a:ext cx="1405927" cy="70296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Engineering Common core</a:t>
          </a:r>
        </a:p>
      </dsp:txBody>
      <dsp:txXfrm>
        <a:off x="632376" y="2449004"/>
        <a:ext cx="1364749" cy="661785"/>
      </dsp:txXfrm>
    </dsp:sp>
    <dsp:sp modelId="{04E3D503-B8E8-435E-8BC8-2F360126827A}">
      <dsp:nvSpPr>
        <dsp:cNvPr id="0" name=""/>
        <dsp:cNvSpPr/>
      </dsp:nvSpPr>
      <dsp:spPr>
        <a:xfrm rot="17350740">
          <a:off x="1442986" y="1958173"/>
          <a:ext cx="1711829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711829" y="1331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00" kern="1200"/>
        </a:p>
      </dsp:txBody>
      <dsp:txXfrm>
        <a:off x="2256105" y="1928693"/>
        <a:ext cx="85591" cy="85591"/>
      </dsp:txXfrm>
    </dsp:sp>
    <dsp:sp modelId="{34AAAD56-DB6C-4E74-8DF7-164F898D04BE}">
      <dsp:nvSpPr>
        <dsp:cNvPr id="0" name=""/>
        <dsp:cNvSpPr/>
      </dsp:nvSpPr>
      <dsp:spPr>
        <a:xfrm>
          <a:off x="2580086" y="811598"/>
          <a:ext cx="1405927" cy="70296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Computer Engineering Core</a:t>
          </a:r>
        </a:p>
      </dsp:txBody>
      <dsp:txXfrm>
        <a:off x="2600675" y="832187"/>
        <a:ext cx="1364749" cy="661785"/>
      </dsp:txXfrm>
    </dsp:sp>
    <dsp:sp modelId="{95C9BA73-3F92-4276-895F-E28BBC7898AE}">
      <dsp:nvSpPr>
        <dsp:cNvPr id="0" name=""/>
        <dsp:cNvSpPr/>
      </dsp:nvSpPr>
      <dsp:spPr>
        <a:xfrm rot="18289469">
          <a:off x="3774811" y="745560"/>
          <a:ext cx="984777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984777" y="1331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4242580" y="734256"/>
        <a:ext cx="49238" cy="49238"/>
      </dsp:txXfrm>
    </dsp:sp>
    <dsp:sp modelId="{F3698BE0-D218-49D1-BEEA-421014543213}">
      <dsp:nvSpPr>
        <dsp:cNvPr id="0" name=""/>
        <dsp:cNvSpPr/>
      </dsp:nvSpPr>
      <dsp:spPr>
        <a:xfrm>
          <a:off x="4548385" y="3190"/>
          <a:ext cx="1405927" cy="70296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Systems &amp; Networks</a:t>
          </a:r>
        </a:p>
      </dsp:txBody>
      <dsp:txXfrm>
        <a:off x="4568974" y="23779"/>
        <a:ext cx="1364749" cy="661785"/>
      </dsp:txXfrm>
    </dsp:sp>
    <dsp:sp modelId="{C75091BF-1421-422F-AF6E-D5067F189CBD}">
      <dsp:nvSpPr>
        <dsp:cNvPr id="0" name=""/>
        <dsp:cNvSpPr/>
      </dsp:nvSpPr>
      <dsp:spPr>
        <a:xfrm>
          <a:off x="5954313" y="341356"/>
          <a:ext cx="562371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562371" y="1331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6221439" y="340612"/>
        <a:ext cx="28118" cy="28118"/>
      </dsp:txXfrm>
    </dsp:sp>
    <dsp:sp modelId="{73307AE7-A670-45D4-B21F-E18EB5EAA4E5}">
      <dsp:nvSpPr>
        <dsp:cNvPr id="0" name=""/>
        <dsp:cNvSpPr/>
      </dsp:nvSpPr>
      <dsp:spPr>
        <a:xfrm>
          <a:off x="6516684" y="3190"/>
          <a:ext cx="1405927" cy="70296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Final Project</a:t>
          </a:r>
          <a:endParaRPr lang="en-GB" sz="1500" kern="1200" dirty="0"/>
        </a:p>
      </dsp:txBody>
      <dsp:txXfrm>
        <a:off x="6537273" y="23779"/>
        <a:ext cx="1364749" cy="661785"/>
      </dsp:txXfrm>
    </dsp:sp>
    <dsp:sp modelId="{2704A0F2-5792-4CED-91DD-B58F94798977}">
      <dsp:nvSpPr>
        <dsp:cNvPr id="0" name=""/>
        <dsp:cNvSpPr/>
      </dsp:nvSpPr>
      <dsp:spPr>
        <a:xfrm>
          <a:off x="3986014" y="1149765"/>
          <a:ext cx="562371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562371" y="1331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4253140" y="1149021"/>
        <a:ext cx="28118" cy="28118"/>
      </dsp:txXfrm>
    </dsp:sp>
    <dsp:sp modelId="{2DFA6B50-EADA-40E1-861E-8A58EC3F7398}">
      <dsp:nvSpPr>
        <dsp:cNvPr id="0" name=""/>
        <dsp:cNvSpPr/>
      </dsp:nvSpPr>
      <dsp:spPr>
        <a:xfrm>
          <a:off x="4548385" y="811598"/>
          <a:ext cx="1405927" cy="70296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Hardware &amp; Embedded Systems</a:t>
          </a:r>
        </a:p>
      </dsp:txBody>
      <dsp:txXfrm>
        <a:off x="4568974" y="832187"/>
        <a:ext cx="1364749" cy="661785"/>
      </dsp:txXfrm>
    </dsp:sp>
    <dsp:sp modelId="{3A8E5C12-3B10-4CFB-A4EF-0042D5694715}">
      <dsp:nvSpPr>
        <dsp:cNvPr id="0" name=""/>
        <dsp:cNvSpPr/>
      </dsp:nvSpPr>
      <dsp:spPr>
        <a:xfrm>
          <a:off x="5954313" y="1149765"/>
          <a:ext cx="562371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562371" y="1331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6221439" y="1149021"/>
        <a:ext cx="28118" cy="28118"/>
      </dsp:txXfrm>
    </dsp:sp>
    <dsp:sp modelId="{6269D12A-E38E-4505-8B6E-F440D406AB18}">
      <dsp:nvSpPr>
        <dsp:cNvPr id="0" name=""/>
        <dsp:cNvSpPr/>
      </dsp:nvSpPr>
      <dsp:spPr>
        <a:xfrm>
          <a:off x="6516684" y="811598"/>
          <a:ext cx="1405927" cy="70296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Final Project</a:t>
          </a:r>
          <a:endParaRPr lang="en-GB" sz="1500" kern="1200" dirty="0"/>
        </a:p>
      </dsp:txBody>
      <dsp:txXfrm>
        <a:off x="6537273" y="832187"/>
        <a:ext cx="1364749" cy="661785"/>
      </dsp:txXfrm>
    </dsp:sp>
    <dsp:sp modelId="{74DDC7CA-783D-49DA-9820-5025F4E5C737}">
      <dsp:nvSpPr>
        <dsp:cNvPr id="0" name=""/>
        <dsp:cNvSpPr/>
      </dsp:nvSpPr>
      <dsp:spPr>
        <a:xfrm rot="3310531">
          <a:off x="3774811" y="1553969"/>
          <a:ext cx="984777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984777" y="1331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4242580" y="1542665"/>
        <a:ext cx="49238" cy="49238"/>
      </dsp:txXfrm>
    </dsp:sp>
    <dsp:sp modelId="{E06A4BEB-B801-48E4-9D03-44CFE7C9F05B}">
      <dsp:nvSpPr>
        <dsp:cNvPr id="0" name=""/>
        <dsp:cNvSpPr/>
      </dsp:nvSpPr>
      <dsp:spPr>
        <a:xfrm>
          <a:off x="4548385" y="1620007"/>
          <a:ext cx="1405927" cy="70296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Robotics &amp; Control</a:t>
          </a:r>
        </a:p>
      </dsp:txBody>
      <dsp:txXfrm>
        <a:off x="4568974" y="1640596"/>
        <a:ext cx="1364749" cy="661785"/>
      </dsp:txXfrm>
    </dsp:sp>
    <dsp:sp modelId="{9002507F-65A3-4D4D-AEBF-A4E22F07D912}">
      <dsp:nvSpPr>
        <dsp:cNvPr id="0" name=""/>
        <dsp:cNvSpPr/>
      </dsp:nvSpPr>
      <dsp:spPr>
        <a:xfrm>
          <a:off x="5954313" y="1958173"/>
          <a:ext cx="562371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562371" y="1331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6221439" y="1957429"/>
        <a:ext cx="28118" cy="28118"/>
      </dsp:txXfrm>
    </dsp:sp>
    <dsp:sp modelId="{8DE78848-4599-4A80-B675-262A36957155}">
      <dsp:nvSpPr>
        <dsp:cNvPr id="0" name=""/>
        <dsp:cNvSpPr/>
      </dsp:nvSpPr>
      <dsp:spPr>
        <a:xfrm>
          <a:off x="6516684" y="1620007"/>
          <a:ext cx="1405927" cy="70296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Final Project</a:t>
          </a:r>
          <a:endParaRPr lang="en-GB" sz="1500" kern="1200" dirty="0"/>
        </a:p>
      </dsp:txBody>
      <dsp:txXfrm>
        <a:off x="6537273" y="1640596"/>
        <a:ext cx="1364749" cy="661785"/>
      </dsp:txXfrm>
    </dsp:sp>
    <dsp:sp modelId="{ABF4D857-DF35-4CCB-9AEB-48ED496A0884}">
      <dsp:nvSpPr>
        <dsp:cNvPr id="0" name=""/>
        <dsp:cNvSpPr/>
      </dsp:nvSpPr>
      <dsp:spPr>
        <a:xfrm>
          <a:off x="2017715" y="2766582"/>
          <a:ext cx="562371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562371" y="1331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2284841" y="2765838"/>
        <a:ext cx="28118" cy="28118"/>
      </dsp:txXfrm>
    </dsp:sp>
    <dsp:sp modelId="{2DC620F9-8E64-4DBF-A186-87D911694F37}">
      <dsp:nvSpPr>
        <dsp:cNvPr id="0" name=""/>
        <dsp:cNvSpPr/>
      </dsp:nvSpPr>
      <dsp:spPr>
        <a:xfrm>
          <a:off x="2580086" y="2428415"/>
          <a:ext cx="1405927" cy="70296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Software Engineering</a:t>
          </a:r>
        </a:p>
      </dsp:txBody>
      <dsp:txXfrm>
        <a:off x="2600675" y="2449004"/>
        <a:ext cx="1364749" cy="661785"/>
      </dsp:txXfrm>
    </dsp:sp>
    <dsp:sp modelId="{28B08E0B-7137-42CC-8401-89D1F2507E49}">
      <dsp:nvSpPr>
        <dsp:cNvPr id="0" name=""/>
        <dsp:cNvSpPr/>
      </dsp:nvSpPr>
      <dsp:spPr>
        <a:xfrm>
          <a:off x="3986014" y="2766582"/>
          <a:ext cx="562371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562371" y="1331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4253140" y="2765838"/>
        <a:ext cx="28118" cy="28118"/>
      </dsp:txXfrm>
    </dsp:sp>
    <dsp:sp modelId="{CC693DAD-373F-4952-9F1A-1BCEBBDA6B34}">
      <dsp:nvSpPr>
        <dsp:cNvPr id="0" name=""/>
        <dsp:cNvSpPr/>
      </dsp:nvSpPr>
      <dsp:spPr>
        <a:xfrm>
          <a:off x="4548385" y="2428415"/>
          <a:ext cx="1405927" cy="70296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Software Eng. Specialization</a:t>
          </a:r>
        </a:p>
      </dsp:txBody>
      <dsp:txXfrm>
        <a:off x="4568974" y="2449004"/>
        <a:ext cx="1364749" cy="661785"/>
      </dsp:txXfrm>
    </dsp:sp>
    <dsp:sp modelId="{4F07DE1C-311F-489F-BF84-481B252AF622}">
      <dsp:nvSpPr>
        <dsp:cNvPr id="0" name=""/>
        <dsp:cNvSpPr/>
      </dsp:nvSpPr>
      <dsp:spPr>
        <a:xfrm>
          <a:off x="5954313" y="2766582"/>
          <a:ext cx="562371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562371" y="1331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6221439" y="2765838"/>
        <a:ext cx="28118" cy="28118"/>
      </dsp:txXfrm>
    </dsp:sp>
    <dsp:sp modelId="{F90736C7-99E2-4E89-89F9-007D6FD07A67}">
      <dsp:nvSpPr>
        <dsp:cNvPr id="0" name=""/>
        <dsp:cNvSpPr/>
      </dsp:nvSpPr>
      <dsp:spPr>
        <a:xfrm>
          <a:off x="6516684" y="2428415"/>
          <a:ext cx="1405927" cy="70296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Final Project</a:t>
          </a:r>
          <a:endParaRPr lang="en-GB" sz="1500" kern="1200" dirty="0"/>
        </a:p>
      </dsp:txBody>
      <dsp:txXfrm>
        <a:off x="6537273" y="2449004"/>
        <a:ext cx="1364749" cy="661785"/>
      </dsp:txXfrm>
    </dsp:sp>
    <dsp:sp modelId="{5520351A-8F32-4E15-BD47-C5EA760D3F12}">
      <dsp:nvSpPr>
        <dsp:cNvPr id="0" name=""/>
        <dsp:cNvSpPr/>
      </dsp:nvSpPr>
      <dsp:spPr>
        <a:xfrm rot="3310531">
          <a:off x="1806512" y="3170786"/>
          <a:ext cx="984777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984777" y="1331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2274281" y="3159482"/>
        <a:ext cx="49238" cy="49238"/>
      </dsp:txXfrm>
    </dsp:sp>
    <dsp:sp modelId="{167FF0B0-9A43-4AA7-8FCB-851732C0A5AD}">
      <dsp:nvSpPr>
        <dsp:cNvPr id="0" name=""/>
        <dsp:cNvSpPr/>
      </dsp:nvSpPr>
      <dsp:spPr>
        <a:xfrm>
          <a:off x="2580086" y="3236824"/>
          <a:ext cx="1405927" cy="70296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ICT</a:t>
          </a:r>
        </a:p>
      </dsp:txBody>
      <dsp:txXfrm>
        <a:off x="2600675" y="3257413"/>
        <a:ext cx="1364749" cy="661785"/>
      </dsp:txXfrm>
    </dsp:sp>
    <dsp:sp modelId="{3BE9BAFA-C1D8-455E-9D44-20B14E4AB2DC}">
      <dsp:nvSpPr>
        <dsp:cNvPr id="0" name=""/>
        <dsp:cNvSpPr/>
      </dsp:nvSpPr>
      <dsp:spPr>
        <a:xfrm>
          <a:off x="3986014" y="3574990"/>
          <a:ext cx="562371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562371" y="1331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4253140" y="3574247"/>
        <a:ext cx="28118" cy="28118"/>
      </dsp:txXfrm>
    </dsp:sp>
    <dsp:sp modelId="{5FF8CE59-D08A-470F-BE73-7C4A432C862B}">
      <dsp:nvSpPr>
        <dsp:cNvPr id="0" name=""/>
        <dsp:cNvSpPr/>
      </dsp:nvSpPr>
      <dsp:spPr>
        <a:xfrm>
          <a:off x="4548385" y="3236824"/>
          <a:ext cx="1405927" cy="70296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ICT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Specialization</a:t>
          </a:r>
        </a:p>
      </dsp:txBody>
      <dsp:txXfrm>
        <a:off x="4568974" y="3257413"/>
        <a:ext cx="1364749" cy="661785"/>
      </dsp:txXfrm>
    </dsp:sp>
    <dsp:sp modelId="{3FF5CF51-B149-4144-9995-86C5E8BED5E2}">
      <dsp:nvSpPr>
        <dsp:cNvPr id="0" name=""/>
        <dsp:cNvSpPr/>
      </dsp:nvSpPr>
      <dsp:spPr>
        <a:xfrm>
          <a:off x="5954313" y="3574990"/>
          <a:ext cx="562371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562371" y="1331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6221439" y="3574247"/>
        <a:ext cx="28118" cy="28118"/>
      </dsp:txXfrm>
    </dsp:sp>
    <dsp:sp modelId="{555C12F7-435C-4605-99F7-D9664076DCF6}">
      <dsp:nvSpPr>
        <dsp:cNvPr id="0" name=""/>
        <dsp:cNvSpPr/>
      </dsp:nvSpPr>
      <dsp:spPr>
        <a:xfrm>
          <a:off x="6516684" y="3236824"/>
          <a:ext cx="1405927" cy="70296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Final Project</a:t>
          </a:r>
          <a:endParaRPr lang="en-GB" sz="1500" kern="1200" dirty="0"/>
        </a:p>
      </dsp:txBody>
      <dsp:txXfrm>
        <a:off x="6537273" y="3257413"/>
        <a:ext cx="1364749" cy="661785"/>
      </dsp:txXfrm>
    </dsp:sp>
    <dsp:sp modelId="{A5E254C1-6C40-4D72-A999-9967B2A0A9E6}">
      <dsp:nvSpPr>
        <dsp:cNvPr id="0" name=""/>
        <dsp:cNvSpPr/>
      </dsp:nvSpPr>
      <dsp:spPr>
        <a:xfrm rot="4249260">
          <a:off x="1442986" y="3574990"/>
          <a:ext cx="1711829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711829" y="1331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00" kern="1200"/>
        </a:p>
      </dsp:txBody>
      <dsp:txXfrm>
        <a:off x="2256105" y="3545510"/>
        <a:ext cx="85591" cy="85591"/>
      </dsp:txXfrm>
    </dsp:sp>
    <dsp:sp modelId="{E85EDE4A-E51F-416C-8B79-BFFDFD3E0D5E}">
      <dsp:nvSpPr>
        <dsp:cNvPr id="0" name=""/>
        <dsp:cNvSpPr/>
      </dsp:nvSpPr>
      <dsp:spPr>
        <a:xfrm>
          <a:off x="2580086" y="4045232"/>
          <a:ext cx="1405927" cy="70296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Renewable Energies</a:t>
          </a:r>
        </a:p>
      </dsp:txBody>
      <dsp:txXfrm>
        <a:off x="2600675" y="4065821"/>
        <a:ext cx="1364749" cy="661785"/>
      </dsp:txXfrm>
    </dsp:sp>
    <dsp:sp modelId="{104E3EAD-378F-4A24-98EE-4CAB67C6FF9E}">
      <dsp:nvSpPr>
        <dsp:cNvPr id="0" name=""/>
        <dsp:cNvSpPr/>
      </dsp:nvSpPr>
      <dsp:spPr>
        <a:xfrm>
          <a:off x="3986014" y="4383399"/>
          <a:ext cx="562371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562371" y="1331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4253140" y="4382655"/>
        <a:ext cx="28118" cy="28118"/>
      </dsp:txXfrm>
    </dsp:sp>
    <dsp:sp modelId="{FB0E218A-8126-48E3-B52E-4090AED40953}">
      <dsp:nvSpPr>
        <dsp:cNvPr id="0" name=""/>
        <dsp:cNvSpPr/>
      </dsp:nvSpPr>
      <dsp:spPr>
        <a:xfrm>
          <a:off x="4548385" y="4045232"/>
          <a:ext cx="1405927" cy="70296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RE Specialization</a:t>
          </a:r>
        </a:p>
      </dsp:txBody>
      <dsp:txXfrm>
        <a:off x="4568974" y="4065821"/>
        <a:ext cx="1364749" cy="661785"/>
      </dsp:txXfrm>
    </dsp:sp>
    <dsp:sp modelId="{8C849C35-FB9C-4EB3-9AF0-778C2F27A5AB}">
      <dsp:nvSpPr>
        <dsp:cNvPr id="0" name=""/>
        <dsp:cNvSpPr/>
      </dsp:nvSpPr>
      <dsp:spPr>
        <a:xfrm>
          <a:off x="5954313" y="4383399"/>
          <a:ext cx="562371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562371" y="1331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6221439" y="4382655"/>
        <a:ext cx="28118" cy="28118"/>
      </dsp:txXfrm>
    </dsp:sp>
    <dsp:sp modelId="{B00FCFED-B9FA-4108-BE14-6F6DB82379C6}">
      <dsp:nvSpPr>
        <dsp:cNvPr id="0" name=""/>
        <dsp:cNvSpPr/>
      </dsp:nvSpPr>
      <dsp:spPr>
        <a:xfrm>
          <a:off x="6516684" y="4045232"/>
          <a:ext cx="1405927" cy="70296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Final Project</a:t>
          </a:r>
          <a:endParaRPr lang="en-GB" sz="1500" kern="1200" dirty="0"/>
        </a:p>
      </dsp:txBody>
      <dsp:txXfrm>
        <a:off x="6537273" y="4065821"/>
        <a:ext cx="1364749" cy="6617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187B25-82B7-424E-A6EC-4566667A6D21}">
      <dsp:nvSpPr>
        <dsp:cNvPr id="0" name=""/>
        <dsp:cNvSpPr/>
      </dsp:nvSpPr>
      <dsp:spPr>
        <a:xfrm>
          <a:off x="2879" y="0"/>
          <a:ext cx="1259123" cy="609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 smtClean="0"/>
            <a:t>4 sem.</a:t>
          </a:r>
          <a:endParaRPr lang="en-GB" sz="2600" kern="1200" dirty="0"/>
        </a:p>
      </dsp:txBody>
      <dsp:txXfrm>
        <a:off x="20734" y="17855"/>
        <a:ext cx="1223413" cy="573890"/>
      </dsp:txXfrm>
    </dsp:sp>
    <dsp:sp modelId="{C6401F51-E1FA-4AF0-9CDB-DDBB2EE12C0C}">
      <dsp:nvSpPr>
        <dsp:cNvPr id="0" name=""/>
        <dsp:cNvSpPr/>
      </dsp:nvSpPr>
      <dsp:spPr>
        <a:xfrm>
          <a:off x="1387915" y="148668"/>
          <a:ext cx="266934" cy="3122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300" kern="1200"/>
        </a:p>
      </dsp:txBody>
      <dsp:txXfrm>
        <a:off x="1387915" y="211120"/>
        <a:ext cx="186854" cy="187358"/>
      </dsp:txXfrm>
    </dsp:sp>
    <dsp:sp modelId="{46900D2F-8E0F-40CC-BF54-86CD1981B309}">
      <dsp:nvSpPr>
        <dsp:cNvPr id="0" name=""/>
        <dsp:cNvSpPr/>
      </dsp:nvSpPr>
      <dsp:spPr>
        <a:xfrm>
          <a:off x="1765652" y="0"/>
          <a:ext cx="1259123" cy="609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 smtClean="0"/>
            <a:t>3 sem.</a:t>
          </a:r>
          <a:endParaRPr lang="en-GB" sz="2600" kern="1200" dirty="0"/>
        </a:p>
      </dsp:txBody>
      <dsp:txXfrm>
        <a:off x="1783507" y="17855"/>
        <a:ext cx="1223413" cy="573890"/>
      </dsp:txXfrm>
    </dsp:sp>
    <dsp:sp modelId="{A75DC100-8EF3-48B1-9E65-EB18AD084A75}">
      <dsp:nvSpPr>
        <dsp:cNvPr id="0" name=""/>
        <dsp:cNvSpPr/>
      </dsp:nvSpPr>
      <dsp:spPr>
        <a:xfrm>
          <a:off x="3150687" y="148668"/>
          <a:ext cx="266934" cy="3122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300" kern="1200"/>
        </a:p>
      </dsp:txBody>
      <dsp:txXfrm>
        <a:off x="3150687" y="211120"/>
        <a:ext cx="186854" cy="187358"/>
      </dsp:txXfrm>
    </dsp:sp>
    <dsp:sp modelId="{E438B71F-C3D7-46BA-AA78-5279CF018413}">
      <dsp:nvSpPr>
        <dsp:cNvPr id="0" name=""/>
        <dsp:cNvSpPr/>
      </dsp:nvSpPr>
      <dsp:spPr>
        <a:xfrm>
          <a:off x="3528424" y="0"/>
          <a:ext cx="1259123" cy="609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 smtClean="0"/>
            <a:t>1 sem.</a:t>
          </a:r>
          <a:endParaRPr lang="en-GB" sz="2600" kern="1200" dirty="0"/>
        </a:p>
      </dsp:txBody>
      <dsp:txXfrm>
        <a:off x="3546279" y="17855"/>
        <a:ext cx="1223413" cy="573890"/>
      </dsp:txXfrm>
    </dsp:sp>
    <dsp:sp modelId="{544AC521-7FC2-49DA-B90B-9D085250CAE3}">
      <dsp:nvSpPr>
        <dsp:cNvPr id="0" name=""/>
        <dsp:cNvSpPr/>
      </dsp:nvSpPr>
      <dsp:spPr>
        <a:xfrm>
          <a:off x="4913460" y="148668"/>
          <a:ext cx="266934" cy="3122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300" kern="1200"/>
        </a:p>
      </dsp:txBody>
      <dsp:txXfrm>
        <a:off x="4913460" y="211120"/>
        <a:ext cx="186854" cy="187358"/>
      </dsp:txXfrm>
    </dsp:sp>
    <dsp:sp modelId="{01D15270-1E6C-40F0-A768-1C17CF5AEFA7}">
      <dsp:nvSpPr>
        <dsp:cNvPr id="0" name=""/>
        <dsp:cNvSpPr/>
      </dsp:nvSpPr>
      <dsp:spPr>
        <a:xfrm>
          <a:off x="5291197" y="0"/>
          <a:ext cx="1259123" cy="609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 smtClean="0"/>
            <a:t>2 sem.</a:t>
          </a:r>
          <a:endParaRPr lang="en-GB" sz="2600" kern="1200" dirty="0"/>
        </a:p>
      </dsp:txBody>
      <dsp:txXfrm>
        <a:off x="5309052" y="17855"/>
        <a:ext cx="1223413" cy="5738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195E55-E91B-D844-ACC4-020B4998E677}">
      <dsp:nvSpPr>
        <dsp:cNvPr id="0" name=""/>
        <dsp:cNvSpPr/>
      </dsp:nvSpPr>
      <dsp:spPr>
        <a:xfrm>
          <a:off x="3990" y="113738"/>
          <a:ext cx="1533528" cy="3833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Maths</a:t>
          </a:r>
          <a:endParaRPr lang="fr-FR" sz="1200" kern="1200" dirty="0"/>
        </a:p>
      </dsp:txBody>
      <dsp:txXfrm>
        <a:off x="15219" y="124967"/>
        <a:ext cx="1511070" cy="360924"/>
      </dsp:txXfrm>
    </dsp:sp>
    <dsp:sp modelId="{BF663FAB-21F8-8D48-A484-2BE699080252}">
      <dsp:nvSpPr>
        <dsp:cNvPr id="0" name=""/>
        <dsp:cNvSpPr/>
      </dsp:nvSpPr>
      <dsp:spPr>
        <a:xfrm rot="5400000">
          <a:off x="737208" y="530666"/>
          <a:ext cx="67091" cy="67091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15CB8C-EE51-E942-870A-61AB1D2EA577}">
      <dsp:nvSpPr>
        <dsp:cNvPr id="0" name=""/>
        <dsp:cNvSpPr/>
      </dsp:nvSpPr>
      <dsp:spPr>
        <a:xfrm>
          <a:off x="3990" y="631304"/>
          <a:ext cx="1533528" cy="38338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err="1" smtClean="0"/>
            <a:t>Calculus</a:t>
          </a:r>
          <a:endParaRPr lang="fr-FR" sz="1200" kern="1200" dirty="0"/>
        </a:p>
      </dsp:txBody>
      <dsp:txXfrm>
        <a:off x="15219" y="642533"/>
        <a:ext cx="1511070" cy="360924"/>
      </dsp:txXfrm>
    </dsp:sp>
    <dsp:sp modelId="{6677DAC6-FDB2-544A-AE51-8D96602B7821}">
      <dsp:nvSpPr>
        <dsp:cNvPr id="0" name=""/>
        <dsp:cNvSpPr/>
      </dsp:nvSpPr>
      <dsp:spPr>
        <a:xfrm rot="5400000">
          <a:off x="737208" y="1048232"/>
          <a:ext cx="67091" cy="67091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FAFD266-0837-3344-95CD-199F415437A0}">
      <dsp:nvSpPr>
        <dsp:cNvPr id="0" name=""/>
        <dsp:cNvSpPr/>
      </dsp:nvSpPr>
      <dsp:spPr>
        <a:xfrm>
          <a:off x="3990" y="1148870"/>
          <a:ext cx="1533528" cy="38338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err="1" smtClean="0"/>
            <a:t>Linear</a:t>
          </a:r>
          <a:r>
            <a:rPr lang="fr-FR" sz="1200" kern="1200" dirty="0" smtClean="0"/>
            <a:t> </a:t>
          </a:r>
          <a:r>
            <a:rPr lang="fr-FR" sz="1200" kern="1200" dirty="0" err="1" smtClean="0"/>
            <a:t>Algebra</a:t>
          </a:r>
          <a:endParaRPr lang="fr-FR" sz="1200" kern="1200" dirty="0"/>
        </a:p>
      </dsp:txBody>
      <dsp:txXfrm>
        <a:off x="15219" y="1160099"/>
        <a:ext cx="1511070" cy="360924"/>
      </dsp:txXfrm>
    </dsp:sp>
    <dsp:sp modelId="{5273476A-D11E-664A-9942-3FF0AAAD039B}">
      <dsp:nvSpPr>
        <dsp:cNvPr id="0" name=""/>
        <dsp:cNvSpPr/>
      </dsp:nvSpPr>
      <dsp:spPr>
        <a:xfrm rot="5400000">
          <a:off x="737208" y="1565798"/>
          <a:ext cx="67091" cy="67091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B329EFD-1926-C547-B253-F1937EEA9F71}">
      <dsp:nvSpPr>
        <dsp:cNvPr id="0" name=""/>
        <dsp:cNvSpPr/>
      </dsp:nvSpPr>
      <dsp:spPr>
        <a:xfrm>
          <a:off x="3990" y="1666436"/>
          <a:ext cx="1533528" cy="38338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err="1" smtClean="0"/>
            <a:t>Probability</a:t>
          </a:r>
          <a:r>
            <a:rPr lang="fr-FR" sz="1200" kern="1200" dirty="0" smtClean="0"/>
            <a:t> &amp; </a:t>
          </a:r>
          <a:r>
            <a:rPr lang="fr-FR" sz="1200" kern="1200" dirty="0" err="1" smtClean="0"/>
            <a:t>Stats</a:t>
          </a:r>
          <a:endParaRPr lang="fr-FR" sz="1200" kern="1200" dirty="0"/>
        </a:p>
      </dsp:txBody>
      <dsp:txXfrm>
        <a:off x="15219" y="1677665"/>
        <a:ext cx="1511070" cy="360924"/>
      </dsp:txXfrm>
    </dsp:sp>
    <dsp:sp modelId="{995230D3-5298-B148-A99F-78E60A7AFB5F}">
      <dsp:nvSpPr>
        <dsp:cNvPr id="0" name=""/>
        <dsp:cNvSpPr/>
      </dsp:nvSpPr>
      <dsp:spPr>
        <a:xfrm rot="5400000">
          <a:off x="737208" y="2083364"/>
          <a:ext cx="67091" cy="67091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F31CA9B-4C4F-8E4F-9D88-59EE323FFC51}">
      <dsp:nvSpPr>
        <dsp:cNvPr id="0" name=""/>
        <dsp:cNvSpPr/>
      </dsp:nvSpPr>
      <dsp:spPr>
        <a:xfrm>
          <a:off x="3990" y="2184002"/>
          <a:ext cx="1533528" cy="38338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err="1" smtClean="0"/>
            <a:t>Discrete</a:t>
          </a:r>
          <a:r>
            <a:rPr lang="fr-FR" sz="1200" kern="1200" dirty="0" smtClean="0"/>
            <a:t> Maths</a:t>
          </a:r>
          <a:endParaRPr lang="fr-FR" sz="1200" kern="1200" dirty="0"/>
        </a:p>
      </dsp:txBody>
      <dsp:txXfrm>
        <a:off x="15219" y="2195231"/>
        <a:ext cx="1511070" cy="360924"/>
      </dsp:txXfrm>
    </dsp:sp>
    <dsp:sp modelId="{7C7B4120-714D-1441-A912-B3765E20FCBD}">
      <dsp:nvSpPr>
        <dsp:cNvPr id="0" name=""/>
        <dsp:cNvSpPr/>
      </dsp:nvSpPr>
      <dsp:spPr>
        <a:xfrm rot="5400000">
          <a:off x="737208" y="2600930"/>
          <a:ext cx="67091" cy="67091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7659B72-EB59-684F-8C44-775675ACF1EE}">
      <dsp:nvSpPr>
        <dsp:cNvPr id="0" name=""/>
        <dsp:cNvSpPr/>
      </dsp:nvSpPr>
      <dsp:spPr>
        <a:xfrm>
          <a:off x="3990" y="2701568"/>
          <a:ext cx="1533528" cy="38338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err="1" smtClean="0"/>
            <a:t>ODEs</a:t>
          </a:r>
          <a:endParaRPr lang="fr-FR" sz="1200" kern="1200" dirty="0"/>
        </a:p>
      </dsp:txBody>
      <dsp:txXfrm>
        <a:off x="15219" y="2712797"/>
        <a:ext cx="1511070" cy="360924"/>
      </dsp:txXfrm>
    </dsp:sp>
    <dsp:sp modelId="{5D41CE61-3CF1-A044-906C-A251B10433B9}">
      <dsp:nvSpPr>
        <dsp:cNvPr id="0" name=""/>
        <dsp:cNvSpPr/>
      </dsp:nvSpPr>
      <dsp:spPr>
        <a:xfrm>
          <a:off x="1752212" y="113738"/>
          <a:ext cx="1533528" cy="3833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Sciences</a:t>
          </a:r>
          <a:endParaRPr lang="fr-FR" sz="1200" kern="1200" dirty="0"/>
        </a:p>
      </dsp:txBody>
      <dsp:txXfrm>
        <a:off x="1763441" y="124967"/>
        <a:ext cx="1511070" cy="360924"/>
      </dsp:txXfrm>
    </dsp:sp>
    <dsp:sp modelId="{E9A83E53-C6DE-3044-8E74-0C2BFDF47E4C}">
      <dsp:nvSpPr>
        <dsp:cNvPr id="0" name=""/>
        <dsp:cNvSpPr/>
      </dsp:nvSpPr>
      <dsp:spPr>
        <a:xfrm rot="5400000">
          <a:off x="2485431" y="530666"/>
          <a:ext cx="67091" cy="67091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1AA25B1-6429-EA49-AB94-F7985A62F9A5}">
      <dsp:nvSpPr>
        <dsp:cNvPr id="0" name=""/>
        <dsp:cNvSpPr/>
      </dsp:nvSpPr>
      <dsp:spPr>
        <a:xfrm>
          <a:off x="1752212" y="631304"/>
          <a:ext cx="1533528" cy="38338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err="1" smtClean="0"/>
            <a:t>Physics</a:t>
          </a:r>
          <a:endParaRPr lang="fr-FR" sz="1200" kern="1200" dirty="0"/>
        </a:p>
      </dsp:txBody>
      <dsp:txXfrm>
        <a:off x="1763441" y="642533"/>
        <a:ext cx="1511070" cy="360924"/>
      </dsp:txXfrm>
    </dsp:sp>
    <dsp:sp modelId="{7FE8FF8C-1039-1042-B44F-6050615F8C8C}">
      <dsp:nvSpPr>
        <dsp:cNvPr id="0" name=""/>
        <dsp:cNvSpPr/>
      </dsp:nvSpPr>
      <dsp:spPr>
        <a:xfrm rot="5400000">
          <a:off x="2485431" y="1048232"/>
          <a:ext cx="67091" cy="67091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4400413-0137-7346-9F0F-BA28470D2F96}">
      <dsp:nvSpPr>
        <dsp:cNvPr id="0" name=""/>
        <dsp:cNvSpPr/>
      </dsp:nvSpPr>
      <dsp:spPr>
        <a:xfrm>
          <a:off x="1752212" y="1148870"/>
          <a:ext cx="1533528" cy="38338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err="1" smtClean="0"/>
            <a:t>Chemistry</a:t>
          </a:r>
          <a:endParaRPr lang="fr-FR" sz="1200" kern="1200" dirty="0"/>
        </a:p>
      </dsp:txBody>
      <dsp:txXfrm>
        <a:off x="1763441" y="1160099"/>
        <a:ext cx="1511070" cy="360924"/>
      </dsp:txXfrm>
    </dsp:sp>
    <dsp:sp modelId="{993932C3-8A5D-4EB6-AF1A-8B6EC4740724}">
      <dsp:nvSpPr>
        <dsp:cNvPr id="0" name=""/>
        <dsp:cNvSpPr/>
      </dsp:nvSpPr>
      <dsp:spPr>
        <a:xfrm rot="5400000">
          <a:off x="2485431" y="1565798"/>
          <a:ext cx="67091" cy="67091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18EF94D-8C12-41EC-99D3-247278E55E5B}">
      <dsp:nvSpPr>
        <dsp:cNvPr id="0" name=""/>
        <dsp:cNvSpPr/>
      </dsp:nvSpPr>
      <dsp:spPr>
        <a:xfrm>
          <a:off x="1752212" y="1666436"/>
          <a:ext cx="1533528" cy="38338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err="1" smtClean="0"/>
            <a:t>Fluid</a:t>
          </a:r>
          <a:r>
            <a:rPr lang="fr-FR" sz="1200" kern="1200" dirty="0" smtClean="0"/>
            <a:t> </a:t>
          </a:r>
          <a:r>
            <a:rPr lang="fr-FR" sz="1200" kern="1200" dirty="0" err="1" smtClean="0"/>
            <a:t>mechanics</a:t>
          </a:r>
          <a:endParaRPr lang="fr-FR" sz="1200" kern="1200" dirty="0"/>
        </a:p>
      </dsp:txBody>
      <dsp:txXfrm>
        <a:off x="1763441" y="1677665"/>
        <a:ext cx="1511070" cy="360924"/>
      </dsp:txXfrm>
    </dsp:sp>
    <dsp:sp modelId="{7AECED18-4017-4DDE-B235-C1505EF0DFCC}">
      <dsp:nvSpPr>
        <dsp:cNvPr id="0" name=""/>
        <dsp:cNvSpPr/>
      </dsp:nvSpPr>
      <dsp:spPr>
        <a:xfrm rot="5400000">
          <a:off x="2485431" y="2083364"/>
          <a:ext cx="67091" cy="67091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0992733-C6FC-4E5E-A0C7-F73F95AFA1DA}">
      <dsp:nvSpPr>
        <dsp:cNvPr id="0" name=""/>
        <dsp:cNvSpPr/>
      </dsp:nvSpPr>
      <dsp:spPr>
        <a:xfrm>
          <a:off x="1752212" y="2184002"/>
          <a:ext cx="1533528" cy="38338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err="1" smtClean="0"/>
            <a:t>Thermodynamics</a:t>
          </a:r>
          <a:endParaRPr lang="fr-FR" sz="1200" kern="1200" dirty="0"/>
        </a:p>
      </dsp:txBody>
      <dsp:txXfrm>
        <a:off x="1763441" y="2195231"/>
        <a:ext cx="1511070" cy="360924"/>
      </dsp:txXfrm>
    </dsp:sp>
    <dsp:sp modelId="{DF58070E-0D71-BC40-8310-F0B8030CE919}">
      <dsp:nvSpPr>
        <dsp:cNvPr id="0" name=""/>
        <dsp:cNvSpPr/>
      </dsp:nvSpPr>
      <dsp:spPr>
        <a:xfrm>
          <a:off x="3500435" y="113738"/>
          <a:ext cx="1533528" cy="3833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Eng Basics</a:t>
          </a:r>
          <a:endParaRPr lang="fr-FR" sz="1200" kern="1200" dirty="0"/>
        </a:p>
      </dsp:txBody>
      <dsp:txXfrm>
        <a:off x="3511664" y="124967"/>
        <a:ext cx="1511070" cy="360924"/>
      </dsp:txXfrm>
    </dsp:sp>
    <dsp:sp modelId="{953149BD-A44A-2740-86BA-FC5E405C7109}">
      <dsp:nvSpPr>
        <dsp:cNvPr id="0" name=""/>
        <dsp:cNvSpPr/>
      </dsp:nvSpPr>
      <dsp:spPr>
        <a:xfrm rot="5400000">
          <a:off x="4233654" y="530666"/>
          <a:ext cx="67091" cy="67091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5F6F40E-3327-5C4D-AE78-7A3943D9E8EB}">
      <dsp:nvSpPr>
        <dsp:cNvPr id="0" name=""/>
        <dsp:cNvSpPr/>
      </dsp:nvSpPr>
      <dsp:spPr>
        <a:xfrm>
          <a:off x="3500435" y="631304"/>
          <a:ext cx="1533528" cy="38338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Digital </a:t>
          </a:r>
          <a:r>
            <a:rPr lang="fr-FR" sz="1200" kern="1200" dirty="0" err="1" smtClean="0"/>
            <a:t>Systems</a:t>
          </a:r>
          <a:endParaRPr lang="fr-FR" sz="1200" kern="1200" dirty="0"/>
        </a:p>
      </dsp:txBody>
      <dsp:txXfrm>
        <a:off x="3511664" y="642533"/>
        <a:ext cx="1511070" cy="360924"/>
      </dsp:txXfrm>
    </dsp:sp>
    <dsp:sp modelId="{AFC84602-6773-F247-9DCE-DAE5C2672A13}">
      <dsp:nvSpPr>
        <dsp:cNvPr id="0" name=""/>
        <dsp:cNvSpPr/>
      </dsp:nvSpPr>
      <dsp:spPr>
        <a:xfrm rot="5400000">
          <a:off x="4233654" y="1048232"/>
          <a:ext cx="67091" cy="67091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F2D34F-35CD-A24A-B58F-04B2D526C103}">
      <dsp:nvSpPr>
        <dsp:cNvPr id="0" name=""/>
        <dsp:cNvSpPr/>
      </dsp:nvSpPr>
      <dsp:spPr>
        <a:xfrm>
          <a:off x="3500435" y="1148870"/>
          <a:ext cx="1533528" cy="38338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err="1" smtClean="0"/>
            <a:t>Linear</a:t>
          </a:r>
          <a:r>
            <a:rPr lang="fr-FR" sz="1200" kern="1200" dirty="0" smtClean="0"/>
            <a:t> Circuits</a:t>
          </a:r>
          <a:endParaRPr lang="fr-FR" sz="1200" kern="1200" dirty="0"/>
        </a:p>
      </dsp:txBody>
      <dsp:txXfrm>
        <a:off x="3511664" y="1160099"/>
        <a:ext cx="1511070" cy="360924"/>
      </dsp:txXfrm>
    </dsp:sp>
    <dsp:sp modelId="{FE91F5A7-23AC-214F-B190-6DB3E9893C36}">
      <dsp:nvSpPr>
        <dsp:cNvPr id="0" name=""/>
        <dsp:cNvSpPr/>
      </dsp:nvSpPr>
      <dsp:spPr>
        <a:xfrm rot="5400000">
          <a:off x="4233654" y="1565798"/>
          <a:ext cx="67091" cy="67091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203304-9972-48A3-A0A2-F0FF8C6077A7}">
      <dsp:nvSpPr>
        <dsp:cNvPr id="0" name=""/>
        <dsp:cNvSpPr/>
      </dsp:nvSpPr>
      <dsp:spPr>
        <a:xfrm>
          <a:off x="3500435" y="1666436"/>
          <a:ext cx="1533528" cy="38338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Computer Architecture</a:t>
          </a:r>
          <a:endParaRPr lang="fr-FR" sz="1200" kern="1200" dirty="0"/>
        </a:p>
      </dsp:txBody>
      <dsp:txXfrm>
        <a:off x="3511664" y="1677665"/>
        <a:ext cx="1511070" cy="360924"/>
      </dsp:txXfrm>
    </dsp:sp>
    <dsp:sp modelId="{42DF0206-85F3-4BE7-8482-4F402A1573B3}">
      <dsp:nvSpPr>
        <dsp:cNvPr id="0" name=""/>
        <dsp:cNvSpPr/>
      </dsp:nvSpPr>
      <dsp:spPr>
        <a:xfrm rot="5400000">
          <a:off x="4233654" y="2083364"/>
          <a:ext cx="67091" cy="67091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A288EDE-1D39-4616-9438-4447050A2F62}">
      <dsp:nvSpPr>
        <dsp:cNvPr id="0" name=""/>
        <dsp:cNvSpPr/>
      </dsp:nvSpPr>
      <dsp:spPr>
        <a:xfrm>
          <a:off x="3500435" y="2184002"/>
          <a:ext cx="1533528" cy="38338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Networks</a:t>
          </a:r>
          <a:endParaRPr lang="fr-FR" sz="1200" kern="1200" dirty="0"/>
        </a:p>
      </dsp:txBody>
      <dsp:txXfrm>
        <a:off x="3511664" y="2195231"/>
        <a:ext cx="1511070" cy="360924"/>
      </dsp:txXfrm>
    </dsp:sp>
    <dsp:sp modelId="{491A58B0-D4F8-4C0C-A3ED-931080B313C4}">
      <dsp:nvSpPr>
        <dsp:cNvPr id="0" name=""/>
        <dsp:cNvSpPr/>
      </dsp:nvSpPr>
      <dsp:spPr>
        <a:xfrm rot="5400000">
          <a:off x="4233654" y="2600930"/>
          <a:ext cx="67091" cy="67091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84E41B-C7F5-4E3B-8602-6F454C034B21}">
      <dsp:nvSpPr>
        <dsp:cNvPr id="0" name=""/>
        <dsp:cNvSpPr/>
      </dsp:nvSpPr>
      <dsp:spPr>
        <a:xfrm>
          <a:off x="3500435" y="2701568"/>
          <a:ext cx="1533528" cy="38338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Intro to </a:t>
          </a:r>
          <a:r>
            <a:rPr lang="fr-FR" sz="1200" kern="1200" dirty="0" err="1" smtClean="0"/>
            <a:t>Programming</a:t>
          </a:r>
          <a:endParaRPr lang="fr-FR" sz="1200" kern="1200" dirty="0"/>
        </a:p>
      </dsp:txBody>
      <dsp:txXfrm>
        <a:off x="3511664" y="2712797"/>
        <a:ext cx="1511070" cy="360924"/>
      </dsp:txXfrm>
    </dsp:sp>
    <dsp:sp modelId="{55F5AC2C-7BB3-4771-9367-13177BEE55AE}">
      <dsp:nvSpPr>
        <dsp:cNvPr id="0" name=""/>
        <dsp:cNvSpPr/>
      </dsp:nvSpPr>
      <dsp:spPr>
        <a:xfrm rot="5400000">
          <a:off x="4233654" y="3118496"/>
          <a:ext cx="67091" cy="67091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562958-4351-4CDD-9C1C-8A05D8E66538}">
      <dsp:nvSpPr>
        <dsp:cNvPr id="0" name=""/>
        <dsp:cNvSpPr/>
      </dsp:nvSpPr>
      <dsp:spPr>
        <a:xfrm>
          <a:off x="3500435" y="3219134"/>
          <a:ext cx="1533528" cy="38338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OO </a:t>
          </a:r>
          <a:r>
            <a:rPr lang="fr-FR" sz="1200" kern="1200" dirty="0" err="1" smtClean="0"/>
            <a:t>Programming</a:t>
          </a:r>
          <a:endParaRPr lang="fr-FR" sz="1200" kern="1200" dirty="0"/>
        </a:p>
      </dsp:txBody>
      <dsp:txXfrm>
        <a:off x="3511664" y="3230363"/>
        <a:ext cx="1511070" cy="360924"/>
      </dsp:txXfrm>
    </dsp:sp>
    <dsp:sp modelId="{E06A8327-2B32-4D63-A2DF-41B45F83F7BD}">
      <dsp:nvSpPr>
        <dsp:cNvPr id="0" name=""/>
        <dsp:cNvSpPr/>
      </dsp:nvSpPr>
      <dsp:spPr>
        <a:xfrm rot="5400000">
          <a:off x="4233654" y="3636062"/>
          <a:ext cx="67091" cy="67091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D693AF-8ADA-4B7D-BF4D-C49C2975C7D4}">
      <dsp:nvSpPr>
        <dsp:cNvPr id="0" name=""/>
        <dsp:cNvSpPr/>
      </dsp:nvSpPr>
      <dsp:spPr>
        <a:xfrm>
          <a:off x="3500435" y="3736700"/>
          <a:ext cx="1533528" cy="38338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err="1" smtClean="0"/>
            <a:t>Technical</a:t>
          </a:r>
          <a:r>
            <a:rPr lang="fr-FR" sz="1200" kern="1200" dirty="0" smtClean="0"/>
            <a:t> Electives</a:t>
          </a:r>
          <a:endParaRPr lang="fr-FR" sz="1200" kern="1200" dirty="0"/>
        </a:p>
      </dsp:txBody>
      <dsp:txXfrm>
        <a:off x="3511664" y="3747929"/>
        <a:ext cx="1511070" cy="360924"/>
      </dsp:txXfrm>
    </dsp:sp>
    <dsp:sp modelId="{3C481804-39B3-44AF-954D-F8484BC41901}">
      <dsp:nvSpPr>
        <dsp:cNvPr id="0" name=""/>
        <dsp:cNvSpPr/>
      </dsp:nvSpPr>
      <dsp:spPr>
        <a:xfrm rot="5400000">
          <a:off x="4233654" y="4153628"/>
          <a:ext cx="67091" cy="67091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90EF4FD-C918-9040-8819-6D25C2C003A6}">
      <dsp:nvSpPr>
        <dsp:cNvPr id="0" name=""/>
        <dsp:cNvSpPr/>
      </dsp:nvSpPr>
      <dsp:spPr>
        <a:xfrm>
          <a:off x="3500435" y="4254266"/>
          <a:ext cx="1533528" cy="38338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err="1" smtClean="0"/>
            <a:t>Technical</a:t>
          </a:r>
          <a:r>
            <a:rPr lang="fr-FR" sz="1200" kern="1200" dirty="0" smtClean="0"/>
            <a:t> </a:t>
          </a:r>
          <a:r>
            <a:rPr lang="fr-FR" sz="1200" kern="1200" dirty="0" err="1" smtClean="0"/>
            <a:t>Seminar</a:t>
          </a:r>
          <a:endParaRPr lang="fr-FR" sz="1200" kern="1200" dirty="0"/>
        </a:p>
      </dsp:txBody>
      <dsp:txXfrm>
        <a:off x="3511664" y="4265495"/>
        <a:ext cx="1511070" cy="360924"/>
      </dsp:txXfrm>
    </dsp:sp>
    <dsp:sp modelId="{93309979-F497-D447-A4B9-808304C9E180}">
      <dsp:nvSpPr>
        <dsp:cNvPr id="0" name=""/>
        <dsp:cNvSpPr/>
      </dsp:nvSpPr>
      <dsp:spPr>
        <a:xfrm>
          <a:off x="5248658" y="113738"/>
          <a:ext cx="1533528" cy="3833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err="1" smtClean="0"/>
            <a:t>Eff</a:t>
          </a:r>
          <a:r>
            <a:rPr lang="fr-FR" sz="1200" kern="1200" dirty="0" smtClean="0"/>
            <a:t>. Communication</a:t>
          </a:r>
          <a:endParaRPr lang="fr-FR" sz="1200" kern="1200" dirty="0"/>
        </a:p>
      </dsp:txBody>
      <dsp:txXfrm>
        <a:off x="5259887" y="124967"/>
        <a:ext cx="1511070" cy="360924"/>
      </dsp:txXfrm>
    </dsp:sp>
    <dsp:sp modelId="{C9738D47-9354-8A42-A7A4-EA7F2AD32244}">
      <dsp:nvSpPr>
        <dsp:cNvPr id="0" name=""/>
        <dsp:cNvSpPr/>
      </dsp:nvSpPr>
      <dsp:spPr>
        <a:xfrm rot="5400000">
          <a:off x="5981876" y="530666"/>
          <a:ext cx="67091" cy="67091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C1A86BF-385A-8C40-B575-8E4D58BE9D9A}">
      <dsp:nvSpPr>
        <dsp:cNvPr id="0" name=""/>
        <dsp:cNvSpPr/>
      </dsp:nvSpPr>
      <dsp:spPr>
        <a:xfrm>
          <a:off x="5248658" y="631304"/>
          <a:ext cx="1533528" cy="38338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English</a:t>
          </a:r>
          <a:endParaRPr lang="fr-FR" sz="1200" kern="1200" dirty="0"/>
        </a:p>
      </dsp:txBody>
      <dsp:txXfrm>
        <a:off x="5259887" y="642533"/>
        <a:ext cx="1511070" cy="360924"/>
      </dsp:txXfrm>
    </dsp:sp>
    <dsp:sp modelId="{6CFEEB28-E38C-F54D-9784-3BAF7FB675F5}">
      <dsp:nvSpPr>
        <dsp:cNvPr id="0" name=""/>
        <dsp:cNvSpPr/>
      </dsp:nvSpPr>
      <dsp:spPr>
        <a:xfrm rot="5400000">
          <a:off x="5981876" y="1048232"/>
          <a:ext cx="67091" cy="67091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3B2F79-1BF9-CA4A-983A-7F4CF38CAD5D}">
      <dsp:nvSpPr>
        <dsp:cNvPr id="0" name=""/>
        <dsp:cNvSpPr/>
      </dsp:nvSpPr>
      <dsp:spPr>
        <a:xfrm>
          <a:off x="5248658" y="1148870"/>
          <a:ext cx="1533528" cy="38338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err="1" smtClean="0"/>
            <a:t>Technical</a:t>
          </a:r>
          <a:r>
            <a:rPr lang="fr-FR" sz="1200" kern="1200" dirty="0" smtClean="0"/>
            <a:t> </a:t>
          </a:r>
          <a:r>
            <a:rPr lang="fr-FR" sz="1200" kern="1200" dirty="0" err="1" smtClean="0"/>
            <a:t>Writing</a:t>
          </a:r>
          <a:endParaRPr lang="fr-FR" sz="1200" kern="1200" dirty="0"/>
        </a:p>
      </dsp:txBody>
      <dsp:txXfrm>
        <a:off x="5259887" y="1160099"/>
        <a:ext cx="1511070" cy="360924"/>
      </dsp:txXfrm>
    </dsp:sp>
    <dsp:sp modelId="{8D60ED1E-477A-494B-9798-88F6B5B53067}">
      <dsp:nvSpPr>
        <dsp:cNvPr id="0" name=""/>
        <dsp:cNvSpPr/>
      </dsp:nvSpPr>
      <dsp:spPr>
        <a:xfrm rot="5400000">
          <a:off x="5981876" y="1565798"/>
          <a:ext cx="67091" cy="67091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179F50-7B36-5845-921B-DCFE611337DD}">
      <dsp:nvSpPr>
        <dsp:cNvPr id="0" name=""/>
        <dsp:cNvSpPr/>
      </dsp:nvSpPr>
      <dsp:spPr>
        <a:xfrm>
          <a:off x="5248658" y="1666436"/>
          <a:ext cx="1533528" cy="38338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err="1" smtClean="0"/>
            <a:t>Presentation</a:t>
          </a:r>
          <a:r>
            <a:rPr lang="fr-FR" sz="1200" kern="1200" dirty="0" smtClean="0"/>
            <a:t> </a:t>
          </a:r>
          <a:r>
            <a:rPr lang="fr-FR" sz="1200" kern="1200" dirty="0" err="1" smtClean="0"/>
            <a:t>skills</a:t>
          </a:r>
          <a:endParaRPr lang="fr-FR" sz="1200" kern="1200" dirty="0"/>
        </a:p>
      </dsp:txBody>
      <dsp:txXfrm>
        <a:off x="5259887" y="1677665"/>
        <a:ext cx="1511070" cy="360924"/>
      </dsp:txXfrm>
    </dsp:sp>
    <dsp:sp modelId="{230F8620-97AB-1B41-B1D7-3D104D212F02}">
      <dsp:nvSpPr>
        <dsp:cNvPr id="0" name=""/>
        <dsp:cNvSpPr/>
      </dsp:nvSpPr>
      <dsp:spPr>
        <a:xfrm>
          <a:off x="6996881" y="113738"/>
          <a:ext cx="1533528" cy="3833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err="1" smtClean="0"/>
            <a:t>Humanities</a:t>
          </a:r>
          <a:r>
            <a:rPr lang="fr-FR" sz="1200" kern="1200" dirty="0" smtClean="0"/>
            <a:t> &amp; Soc. Sciences</a:t>
          </a:r>
          <a:endParaRPr lang="fr-FR" sz="1200" kern="1200" dirty="0"/>
        </a:p>
      </dsp:txBody>
      <dsp:txXfrm>
        <a:off x="7008110" y="124967"/>
        <a:ext cx="1511070" cy="360924"/>
      </dsp:txXfrm>
    </dsp:sp>
    <dsp:sp modelId="{1F17C0F6-C299-3048-8378-B1C4D9124D64}">
      <dsp:nvSpPr>
        <dsp:cNvPr id="0" name=""/>
        <dsp:cNvSpPr/>
      </dsp:nvSpPr>
      <dsp:spPr>
        <a:xfrm rot="5400000">
          <a:off x="7730099" y="530666"/>
          <a:ext cx="67091" cy="67091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3A2E60-4263-7A42-B5CA-04025291232B}">
      <dsp:nvSpPr>
        <dsp:cNvPr id="0" name=""/>
        <dsp:cNvSpPr/>
      </dsp:nvSpPr>
      <dsp:spPr>
        <a:xfrm>
          <a:off x="6996881" y="631304"/>
          <a:ext cx="1533528" cy="38338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err="1" smtClean="0"/>
            <a:t>History</a:t>
          </a:r>
          <a:r>
            <a:rPr lang="fr-FR" sz="1200" kern="1200" dirty="0" smtClean="0"/>
            <a:t> / </a:t>
          </a:r>
          <a:r>
            <a:rPr lang="fr-FR" sz="1200" kern="1200" dirty="0" err="1" smtClean="0"/>
            <a:t>Philosophy</a:t>
          </a:r>
          <a:endParaRPr lang="fr-FR" sz="1200" kern="1200" dirty="0"/>
        </a:p>
      </dsp:txBody>
      <dsp:txXfrm>
        <a:off x="7008110" y="642533"/>
        <a:ext cx="1511070" cy="360924"/>
      </dsp:txXfrm>
    </dsp:sp>
    <dsp:sp modelId="{D8A0D384-21C6-9247-8E7B-35A26F6BDFEB}">
      <dsp:nvSpPr>
        <dsp:cNvPr id="0" name=""/>
        <dsp:cNvSpPr/>
      </dsp:nvSpPr>
      <dsp:spPr>
        <a:xfrm rot="5400000">
          <a:off x="7730099" y="1048232"/>
          <a:ext cx="67091" cy="67091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B545EE-2301-4788-B9E7-D4D6FFCCEC01}">
      <dsp:nvSpPr>
        <dsp:cNvPr id="0" name=""/>
        <dsp:cNvSpPr/>
      </dsp:nvSpPr>
      <dsp:spPr>
        <a:xfrm>
          <a:off x="6996881" y="1148870"/>
          <a:ext cx="1533528" cy="38338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Art / </a:t>
          </a:r>
          <a:r>
            <a:rPr lang="fr-FR" sz="1200" kern="1200" dirty="0" err="1" smtClean="0"/>
            <a:t>Literature</a:t>
          </a:r>
          <a:endParaRPr lang="fr-FR" sz="1200" kern="1200" dirty="0"/>
        </a:p>
      </dsp:txBody>
      <dsp:txXfrm>
        <a:off x="7008110" y="1160099"/>
        <a:ext cx="1511070" cy="360924"/>
      </dsp:txXfrm>
    </dsp:sp>
    <dsp:sp modelId="{6197FB04-1465-44F5-8C17-5E347F23FC41}">
      <dsp:nvSpPr>
        <dsp:cNvPr id="0" name=""/>
        <dsp:cNvSpPr/>
      </dsp:nvSpPr>
      <dsp:spPr>
        <a:xfrm rot="5400000">
          <a:off x="7730099" y="1565798"/>
          <a:ext cx="67091" cy="67091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7E4DDB5-580C-4F4C-8341-EE7602891CA9}">
      <dsp:nvSpPr>
        <dsp:cNvPr id="0" name=""/>
        <dsp:cNvSpPr/>
      </dsp:nvSpPr>
      <dsp:spPr>
        <a:xfrm>
          <a:off x="6996881" y="1666436"/>
          <a:ext cx="1533528" cy="38338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err="1" smtClean="0"/>
            <a:t>Macroeconomics</a:t>
          </a:r>
          <a:endParaRPr lang="fr-FR" sz="1200" kern="1200" dirty="0"/>
        </a:p>
      </dsp:txBody>
      <dsp:txXfrm>
        <a:off x="7008110" y="1677665"/>
        <a:ext cx="1511070" cy="3609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B3E0F9-15E2-4FF8-89A5-FDB736878D65}" type="datetimeFigureOut">
              <a:rPr lang="en-GB" smtClean="0"/>
              <a:t>24/04/2014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6A0AEB-790D-4536-B986-89354D67BD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847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794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794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794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794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6B931D96-A4FF-4FFC-8234-3E195E87A106}" type="slidenum">
              <a:rPr lang="en-US" altLang="en-US" smtClean="0">
                <a:ea typeface="ＭＳ Ｐゴシック" pitchFamily="34" charset="-128"/>
              </a:rPr>
              <a:pPr/>
              <a:t>15</a:t>
            </a:fld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ChangeArrowheads="1"/>
          </p:cNvSpPr>
          <p:nvPr userDrawn="1"/>
        </p:nvSpPr>
        <p:spPr bwMode="auto">
          <a:xfrm>
            <a:off x="111125" y="4958884"/>
            <a:ext cx="8924925" cy="533400"/>
          </a:xfrm>
          <a:prstGeom prst="rect">
            <a:avLst/>
          </a:prstGeom>
          <a:solidFill>
            <a:srgbClr val="006F95"/>
          </a:solidFill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 userDrawn="1"/>
        </p:nvSpPr>
        <p:spPr bwMode="auto">
          <a:xfrm>
            <a:off x="579438" y="4979522"/>
            <a:ext cx="828198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800" kern="1200" baseline="0">
                <a:solidFill>
                  <a:schemeClr val="bg1"/>
                </a:solidFill>
                <a:latin typeface="Century Gothic" panose="020B0502020202020204" pitchFamily="34" charset="0"/>
                <a:ea typeface="Tahoma" pitchFamily="34" charset="0"/>
                <a:cs typeface="Tahoma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Century Gothic" pitchFamily="34" charset="0"/>
                <a:ea typeface="ＭＳ Ｐゴシック" pitchFamily="-108" charset="-128"/>
                <a:cs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Century Gothic" pitchFamily="34" charset="0"/>
                <a:ea typeface="ＭＳ Ｐゴシック" pitchFamily="-108" charset="-128"/>
                <a:cs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Century Gothic" pitchFamily="34" charset="0"/>
                <a:ea typeface="ＭＳ Ｐゴシック" pitchFamily="-108" charset="-128"/>
                <a:cs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Century Gothic" pitchFamily="34" charset="0"/>
                <a:ea typeface="ＭＳ Ｐゴシック" pitchFamily="-108" charset="-128"/>
                <a:cs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Rockwell" pitchFamily="-108" charset="0"/>
                <a:ea typeface="ＭＳ Ｐゴシック" pitchFamily="-108" charset="-128"/>
                <a:cs typeface="ＭＳ Ｐゴシック" pitchFamily="-108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Rockwell" pitchFamily="-108" charset="0"/>
                <a:ea typeface="ＭＳ Ｐゴシック" pitchFamily="-108" charset="-128"/>
                <a:cs typeface="ＭＳ Ｐゴシック" pitchFamily="-108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Rockwell" pitchFamily="-108" charset="0"/>
                <a:ea typeface="ＭＳ Ｐゴシック" pitchFamily="-108" charset="-128"/>
                <a:cs typeface="ＭＳ Ｐゴシック" pitchFamily="-108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Rockwell" pitchFamily="-108" charset="0"/>
                <a:ea typeface="ＭＳ Ｐゴシック" pitchFamily="-108" charset="-128"/>
                <a:cs typeface="ＭＳ Ｐゴシック" pitchFamily="-108" charset="-128"/>
              </a:defRPr>
            </a:lvl9pPr>
          </a:lstStyle>
          <a:p>
            <a:pPr>
              <a:defRPr/>
            </a:pPr>
            <a:r>
              <a:rPr lang="en-US" sz="2400" b="1" dirty="0" smtClean="0">
                <a:solidFill>
                  <a:prstClr val="white"/>
                </a:solidFill>
              </a:rPr>
              <a:t>Mediterranean Institute of Technology:  An overview</a:t>
            </a: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5432574" y="5957025"/>
            <a:ext cx="3635375" cy="805277"/>
          </a:xfrm>
          <a:prstGeom prst="rect">
            <a:avLst/>
          </a:prstGeom>
          <a:solidFill>
            <a:srgbClr val="006F95"/>
          </a:solidFill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 userDrawn="1"/>
        </p:nvSpPr>
        <p:spPr bwMode="auto">
          <a:xfrm>
            <a:off x="5263340" y="5998301"/>
            <a:ext cx="404018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800" kern="1200" baseline="0">
                <a:solidFill>
                  <a:schemeClr val="bg1"/>
                </a:solidFill>
                <a:latin typeface="Century Gothic" panose="020B0502020202020204" pitchFamily="34" charset="0"/>
                <a:ea typeface="Tahoma" pitchFamily="34" charset="0"/>
                <a:cs typeface="Tahoma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Century Gothic" pitchFamily="34" charset="0"/>
                <a:ea typeface="ＭＳ Ｐゴシック" pitchFamily="-108" charset="-128"/>
                <a:cs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Century Gothic" pitchFamily="34" charset="0"/>
                <a:ea typeface="ＭＳ Ｐゴシック" pitchFamily="-108" charset="-128"/>
                <a:cs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Century Gothic" pitchFamily="34" charset="0"/>
                <a:ea typeface="ＭＳ Ｐゴシック" pitchFamily="-108" charset="-128"/>
                <a:cs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Century Gothic" pitchFamily="34" charset="0"/>
                <a:ea typeface="ＭＳ Ｐゴシック" pitchFamily="-108" charset="-128"/>
                <a:cs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Rockwell" pitchFamily="-108" charset="0"/>
                <a:ea typeface="ＭＳ Ｐゴシック" pitchFamily="-108" charset="-128"/>
                <a:cs typeface="ＭＳ Ｐゴシック" pitchFamily="-108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Rockwell" pitchFamily="-108" charset="0"/>
                <a:ea typeface="ＭＳ Ｐゴシック" pitchFamily="-108" charset="-128"/>
                <a:cs typeface="ＭＳ Ｐゴシック" pitchFamily="-108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Rockwell" pitchFamily="-108" charset="0"/>
                <a:ea typeface="ＭＳ Ｐゴシック" pitchFamily="-108" charset="-128"/>
                <a:cs typeface="ＭＳ Ｐゴシック" pitchFamily="-108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Rockwell" pitchFamily="-108" charset="0"/>
                <a:ea typeface="ＭＳ Ｐゴシック" pitchFamily="-108" charset="-128"/>
                <a:cs typeface="ＭＳ Ｐゴシック" pitchFamily="-108" charset="-128"/>
              </a:defRPr>
            </a:lvl9pPr>
          </a:lstStyle>
          <a:p>
            <a:pPr>
              <a:defRPr/>
            </a:pPr>
            <a:r>
              <a:rPr lang="en-US" sz="2000" b="1" dirty="0" smtClean="0">
                <a:solidFill>
                  <a:prstClr val="white"/>
                </a:solidFill>
              </a:rPr>
              <a:t>Hamed BEN DHIA, Dean </a:t>
            </a:r>
          </a:p>
          <a:p>
            <a:pPr>
              <a:defRPr/>
            </a:pPr>
            <a:r>
              <a:rPr lang="en-US" sz="2000" b="1" dirty="0" smtClean="0">
                <a:solidFill>
                  <a:prstClr val="white"/>
                </a:solidFill>
              </a:rPr>
              <a:t>Khalil AMIRI, Faculty </a:t>
            </a:r>
            <a:endParaRPr lang="en-US" sz="2000" dirty="0">
              <a:solidFill>
                <a:prstClr val="white"/>
              </a:solidFill>
            </a:endParaRPr>
          </a:p>
        </p:txBody>
      </p:sp>
      <p:pic>
        <p:nvPicPr>
          <p:cNvPr id="17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571" y="2094223"/>
            <a:ext cx="6591719" cy="231120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moez\Desktop\Logo Medtech\LOGO-MSB-MEDTECH2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526" y="104407"/>
            <a:ext cx="4029074" cy="195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439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Jan. 2014</a:t>
            </a: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Manager's MBA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21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5DE1E0-9E60-4893-9361-214CD9443578}" type="slidenum">
              <a:rPr lang="fr-FR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863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Jan. 2014</a:t>
            </a: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Manager's MBA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EFCFA3-9DEA-42DF-B0B6-18E2302D9C39}" type="slidenum">
              <a:rPr lang="fr-FR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65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Manager's MBA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Jan.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1621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400" y="6423025"/>
            <a:ext cx="15367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Jan. 2014</a:t>
            </a: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213" y="6423025"/>
            <a:ext cx="33162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Manager's MBA</a:t>
            </a:r>
          </a:p>
        </p:txBody>
      </p:sp>
    </p:spTree>
    <p:extLst>
      <p:ext uri="{BB962C8B-B14F-4D97-AF65-F5344CB8AC3E}">
        <p14:creationId xmlns:p14="http://schemas.microsoft.com/office/powerpoint/2010/main" val="27872910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TextBox 7"/>
          <p:cNvSpPr txBox="1"/>
          <p:nvPr/>
        </p:nvSpPr>
        <p:spPr>
          <a:xfrm>
            <a:off x="3989388" y="3370263"/>
            <a:ext cx="220662" cy="36988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smtClean="0">
                <a:solidFill>
                  <a:srgbClr val="B870B8"/>
                </a:solidFill>
              </a:rPr>
              <a:t>+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400" y="6423025"/>
            <a:ext cx="15367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Jan. 2014</a:t>
            </a: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025"/>
            <a:ext cx="30051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Manager's MBA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A80430-4AA3-4DA5-A19F-B6521AAAD8D6}" type="slidenum">
              <a:rPr lang="fr-FR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2589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02438" y="2378075"/>
            <a:ext cx="2057400" cy="2038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" name="TextBox 8"/>
          <p:cNvSpPr txBox="1"/>
          <p:nvPr/>
        </p:nvSpPr>
        <p:spPr>
          <a:xfrm>
            <a:off x="327025" y="4632325"/>
            <a:ext cx="220663" cy="3698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smtClean="0">
                <a:solidFill>
                  <a:srgbClr val="B870B8"/>
                </a:solidFill>
              </a:rPr>
              <a:t>+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Jan. 2014</a:t>
            </a: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Manager's MBA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F722E4-54CF-465A-9B7A-0418DCD2B414}" type="slidenum">
              <a:rPr lang="fr-FR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0081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2575" y="228600"/>
            <a:ext cx="6386513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25450" y="174625"/>
            <a:ext cx="412750" cy="8318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smtClean="0">
                <a:solidFill>
                  <a:srgbClr val="B870B8"/>
                </a:solidFill>
              </a:rPr>
              <a:t>+</a:t>
            </a:r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>
          <a:xfrm>
            <a:off x="5211763" y="6235700"/>
            <a:ext cx="134937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>
                <a:solidFill>
                  <a:prstClr val="white"/>
                </a:solidFill>
              </a:rPr>
              <a:t>Jan. 2014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381000" y="6235700"/>
            <a:ext cx="4648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The Manager's MBA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875A65-BCD5-4641-AD34-E4C82B04F76D}" type="slidenum">
              <a:rPr lang="fr-FR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789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5450" y="174625"/>
            <a:ext cx="412750" cy="8318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smtClean="0">
                <a:solidFill>
                  <a:srgbClr val="B870B8"/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24388" y="4535488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6"/>
          </p:nvPr>
        </p:nvSpPr>
        <p:spPr>
          <a:xfrm>
            <a:off x="3048000" y="6235700"/>
            <a:ext cx="134778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>
                <a:solidFill>
                  <a:prstClr val="white"/>
                </a:solidFill>
              </a:rPr>
              <a:t>Jan. 2014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7"/>
          </p:nvPr>
        </p:nvSpPr>
        <p:spPr>
          <a:xfrm>
            <a:off x="381000" y="6235700"/>
            <a:ext cx="2590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The Manager's MBA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8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2C624D-CCB3-4CAC-8ECF-E83EDFF4C54C}" type="slidenum">
              <a:rPr lang="fr-FR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6547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49800" y="3370263"/>
            <a:ext cx="220663" cy="36988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smtClean="0">
                <a:solidFill>
                  <a:srgbClr val="B870B8"/>
                </a:solidFill>
              </a:rPr>
              <a:t>+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>
          <a:xfrm>
            <a:off x="7391400" y="6423025"/>
            <a:ext cx="15367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Jan. 2014</a:t>
            </a: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4191000" y="6423025"/>
            <a:ext cx="30051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Manager's MBA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AD4D79-9BBB-4DEB-98A3-4C3DDA3F3051}" type="slidenum">
              <a:rPr lang="fr-FR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2865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TextBox 7"/>
          <p:cNvSpPr txBox="1"/>
          <p:nvPr/>
        </p:nvSpPr>
        <p:spPr>
          <a:xfrm>
            <a:off x="223838" y="228600"/>
            <a:ext cx="260350" cy="5540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smtClean="0">
                <a:solidFill>
                  <a:srgbClr val="B870B8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Jan. 2014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Manager's MBA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BBEE20-2BB4-42E5-AAB9-9E2544A76432}" type="slidenum">
              <a:rPr lang="fr-FR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352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2"/>
          <p:cNvSpPr txBox="1">
            <a:spLocks/>
          </p:cNvSpPr>
          <p:nvPr userDrawn="1"/>
        </p:nvSpPr>
        <p:spPr bwMode="auto">
          <a:xfrm>
            <a:off x="-17408" y="6557261"/>
            <a:ext cx="9161406" cy="466752"/>
          </a:xfrm>
          <a:prstGeom prst="rect">
            <a:avLst/>
          </a:prstGeom>
          <a:solidFill>
            <a:srgbClr val="F2A822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rmAutofit fontScale="92500" lnSpcReduction="10000"/>
          </a:bodyPr>
          <a:lstStyle/>
          <a:p>
            <a:pPr marL="228600" indent="-228600" algn="r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663366"/>
              </a:buClr>
              <a:buSzPct val="75000"/>
              <a:defRPr/>
            </a:pPr>
            <a:endParaRPr lang="en-US" sz="2800" b="1" dirty="0">
              <a:ln w="18000">
                <a:solidFill>
                  <a:srgbClr val="330F42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entury Gothic" panose="020B050202020202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37144" y="146711"/>
            <a:ext cx="45720" cy="640080"/>
          </a:xfrm>
          <a:prstGeom prst="rect">
            <a:avLst/>
          </a:prstGeom>
          <a:solidFill>
            <a:srgbClr val="F2A82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" name="Titre 1"/>
          <p:cNvSpPr txBox="1">
            <a:spLocks/>
          </p:cNvSpPr>
          <p:nvPr userDrawn="1"/>
        </p:nvSpPr>
        <p:spPr bwMode="auto">
          <a:xfrm>
            <a:off x="-8705" y="6664110"/>
            <a:ext cx="9144000" cy="274320"/>
          </a:xfrm>
          <a:prstGeom prst="rect">
            <a:avLst/>
          </a:prstGeom>
          <a:solidFill>
            <a:srgbClr val="13648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rm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i="1" dirty="0">
                <a:solidFill>
                  <a:prstClr val="white"/>
                </a:solidFill>
                <a:latin typeface="Century Gothic" panose="020B0502020202020204" pitchFamily="34" charset="0"/>
                <a:ea typeface="Tahoma" pitchFamily="34" charset="0"/>
                <a:cs typeface="Tahoma" pitchFamily="34" charset="0"/>
              </a:rPr>
              <a:t>Mediterranean Institute of Technology </a:t>
            </a:r>
            <a:r>
              <a:rPr lang="en-US" sz="1050" b="1" i="1" dirty="0">
                <a:solidFill>
                  <a:prstClr val="white"/>
                </a:solidFill>
                <a:latin typeface="Century Gothic" panose="020B0502020202020204" pitchFamily="34" charset="0"/>
                <a:ea typeface="Tahoma" pitchFamily="34" charset="0"/>
                <a:cs typeface="Tahoma" pitchFamily="34" charset="0"/>
              </a:rPr>
              <a:t>® </a:t>
            </a:r>
            <a:r>
              <a:rPr lang="en-US" sz="1050" i="1" dirty="0">
                <a:solidFill>
                  <a:prstClr val="white"/>
                </a:solidFill>
                <a:latin typeface="Century Gothic" panose="020B0502020202020204" pitchFamily="34" charset="0"/>
                <a:ea typeface="Tahoma" pitchFamily="34" charset="0"/>
                <a:cs typeface="Tahoma" pitchFamily="34" charset="0"/>
              </a:rPr>
              <a:t>      |        Communication Department        |     </a:t>
            </a:r>
            <a:r>
              <a:rPr lang="en-US" sz="1050" b="1" i="1" dirty="0">
                <a:solidFill>
                  <a:prstClr val="white"/>
                </a:solidFill>
                <a:latin typeface="Century Gothic" panose="020B0502020202020204" pitchFamily="34" charset="0"/>
                <a:ea typeface="Tahoma" pitchFamily="34" charset="0"/>
                <a:cs typeface="Tahoma" pitchFamily="34" charset="0"/>
              </a:rPr>
              <a:t>April 2014</a:t>
            </a:r>
            <a:endParaRPr lang="en-US" sz="100" b="1" i="1" dirty="0">
              <a:solidFill>
                <a:srgbClr val="FABB00"/>
              </a:solidFill>
              <a:latin typeface="Century Gothic" panose="020B050202020202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1911" y="204850"/>
            <a:ext cx="5674842" cy="548639"/>
          </a:xfrm>
          <a:noFill/>
        </p:spPr>
        <p:txBody>
          <a:bodyPr anchor="ctr"/>
          <a:lstStyle>
            <a:lvl1pPr algn="r"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97012"/>
            <a:ext cx="8534399" cy="4751388"/>
          </a:xfrm>
        </p:spPr>
        <p:txBody>
          <a:bodyPr anchor="ctr"/>
          <a:lstStyle>
            <a:lvl1pPr marL="228600" indent="-228600">
              <a:buClr>
                <a:schemeClr val="accent5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Century Gothic" panose="020B0502020202020204" pitchFamily="34" charset="0"/>
              </a:defRPr>
            </a:lvl1pPr>
            <a:lvl2pPr marL="457200" indent="-228600">
              <a:buClr>
                <a:schemeClr val="accent5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Century Gothic" panose="020B0502020202020204" pitchFamily="34" charset="0"/>
              </a:defRPr>
            </a:lvl2pPr>
            <a:lvl3pPr marL="685800" indent="-228600">
              <a:buClr>
                <a:schemeClr val="accent5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Century Gothic" panose="020B0502020202020204" pitchFamily="34" charset="0"/>
              </a:defRPr>
            </a:lvl3pPr>
            <a:lvl4pPr marL="914400" indent="-228600">
              <a:buClr>
                <a:schemeClr val="accent5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Century Gothic" panose="020B0502020202020204" pitchFamily="34" charset="0"/>
              </a:defRPr>
            </a:lvl4pPr>
            <a:lvl5pPr marL="1143000" indent="-228600">
              <a:buClr>
                <a:schemeClr val="accent5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pic>
        <p:nvPicPr>
          <p:cNvPr id="8" name="Picture 2" descr="C:\Users\moez\Desktop\Logo Medtech\LOGO-MSB-MEDTECH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81" y="19091"/>
            <a:ext cx="1649819" cy="79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515220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TextBox 7"/>
          <p:cNvSpPr txBox="1"/>
          <p:nvPr/>
        </p:nvSpPr>
        <p:spPr>
          <a:xfrm rot="16200000">
            <a:off x="8593932" y="561181"/>
            <a:ext cx="260350" cy="5540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smtClean="0">
                <a:solidFill>
                  <a:srgbClr val="B870B8"/>
                </a:solidFill>
              </a:rPr>
              <a:t>+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Jan. 2014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Manager's MBA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AF32A3-D162-44BE-98BD-6F1C90C86D50}" type="slidenum">
              <a:rPr lang="fr-FR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6880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Jan.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Manager's MBA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EE3B70-7CA2-4AAC-81CF-185D74BCF72F}" type="slidenum">
              <a:rPr lang="fr-FR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5403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16913" y="533400"/>
            <a:ext cx="393700" cy="990600"/>
          </a:xfrm>
          <a:prstGeom prst="rect">
            <a:avLst/>
          </a:prstGeom>
          <a:solidFill>
            <a:srgbClr val="326B94"/>
          </a:solidFill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105775" y="533400"/>
            <a:ext cx="149225" cy="9906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533400"/>
            <a:ext cx="7561504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3948"/>
            <a:ext cx="8229600" cy="4134101"/>
          </a:xfrm>
        </p:spPr>
        <p:txBody>
          <a:bodyPr/>
          <a:lstStyle>
            <a:lvl1pPr>
              <a:defRPr>
                <a:latin typeface="MS PGothic" panose="020B0600070205080204" pitchFamily="34" charset="-128"/>
                <a:ea typeface="MS PGothic" panose="020B0600070205080204" pitchFamily="34" charset="-128"/>
              </a:defRPr>
            </a:lvl1pPr>
            <a:lvl2pPr>
              <a:defRPr>
                <a:latin typeface="MS PGothic" panose="020B0600070205080204" pitchFamily="34" charset="-128"/>
                <a:ea typeface="MS PGothic" panose="020B0600070205080204" pitchFamily="34" charset="-128"/>
              </a:defRPr>
            </a:lvl2pPr>
            <a:lvl3pPr>
              <a:defRPr>
                <a:latin typeface="MS PGothic" panose="020B0600070205080204" pitchFamily="34" charset="-128"/>
                <a:ea typeface="MS PGothic" panose="020B0600070205080204" pitchFamily="34" charset="-128"/>
              </a:defRPr>
            </a:lvl3pPr>
            <a:lvl4pPr>
              <a:defRPr>
                <a:latin typeface="MS PGothic" panose="020B0600070205080204" pitchFamily="34" charset="-128"/>
                <a:ea typeface="MS PGothic" panose="020B0600070205080204" pitchFamily="34" charset="-128"/>
              </a:defRPr>
            </a:lvl4pPr>
            <a:lvl5pPr>
              <a:defRPr>
                <a:latin typeface="MS PGothic" panose="020B0600070205080204" pitchFamily="34" charset="-128"/>
                <a:ea typeface="MS PGothic" panose="020B0600070205080204" pitchFamily="34" charset="-128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470150" y="6410325"/>
            <a:ext cx="4114800" cy="330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843838" y="6386513"/>
            <a:ext cx="1066800" cy="330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5CC687-603F-4B9B-9FDC-69B6B63059BA}" type="slidenum">
              <a:rPr lang="en-US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228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Century Gothic" panose="020B0502020202020204" pitchFamily="34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rtlCol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r>
              <a:rPr lang="fr-FR"/>
              <a:t>Jan. 2014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r>
              <a:rPr lang="en-US"/>
              <a:t>The Manager's MBA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5348A5-2DC7-4D9F-AF89-899620ED308C}" type="slidenum">
              <a:rPr lang="fr-FR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720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2575" y="228600"/>
            <a:ext cx="4235450" cy="4187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24388" y="2378075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rIns="45720">
            <a:noAutofit/>
          </a:bodyPr>
          <a:lstStyle>
            <a:lvl1pPr marL="0" indent="0" algn="ctr"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4"/>
          </p:nvPr>
        </p:nvSpPr>
        <p:spPr>
          <a:xfrm>
            <a:off x="4800600" y="6426200"/>
            <a:ext cx="12319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fr-FR"/>
              <a:t>Jan. 2014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6311900" y="6426200"/>
            <a:ext cx="26162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en-US"/>
              <a:t>The Manager's MBA</a:t>
            </a:r>
          </a:p>
        </p:txBody>
      </p:sp>
    </p:spTree>
    <p:extLst>
      <p:ext uri="{BB962C8B-B14F-4D97-AF65-F5344CB8AC3E}">
        <p14:creationId xmlns:p14="http://schemas.microsoft.com/office/powerpoint/2010/main" val="2828433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8813" y="228600"/>
            <a:ext cx="82010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>
            <a:normAutofit/>
          </a:bodyPr>
          <a:lstStyle>
            <a:lvl1pPr marL="0" indent="0"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58813" y="6248400"/>
            <a:ext cx="1474787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>
                <a:solidFill>
                  <a:prstClr val="white"/>
                </a:solidFill>
              </a:rPr>
              <a:t>Jan. 2014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400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The Manager's MBA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400"/>
            <a:ext cx="55403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7FFF78-2B45-4940-B4CC-24BB2FBBC7EA}" type="slidenum">
              <a:rPr lang="fr-FR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503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10550" y="282575"/>
            <a:ext cx="64135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Century Gothic" panose="020B0502020202020204" pitchFamily="34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067675" y="282575"/>
            <a:ext cx="92075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Century Gothic" panose="020B0502020202020204" pitchFamily="34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>
                <a:latin typeface="Century Gothic" panose="020B0502020202020204" pitchFamily="34" charset="0"/>
              </a:defRPr>
            </a:lvl1pPr>
            <a:lvl2pPr>
              <a:defRPr sz="1800">
                <a:latin typeface="Century Gothic" panose="020B0502020202020204" pitchFamily="34" charset="0"/>
              </a:defRPr>
            </a:lvl2pPr>
            <a:lvl3pPr>
              <a:defRPr sz="1800">
                <a:latin typeface="Century Gothic" panose="020B0502020202020204" pitchFamily="34" charset="0"/>
              </a:defRPr>
            </a:lvl3pPr>
            <a:lvl4pPr>
              <a:defRPr sz="1800">
                <a:latin typeface="Century Gothic" panose="020B0502020202020204" pitchFamily="34" charset="0"/>
              </a:defRPr>
            </a:lvl4pPr>
            <a:lvl5pPr>
              <a:defRPr sz="1800">
                <a:latin typeface="Century Gothic" panose="020B0502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>
                <a:latin typeface="Century Gothic" panose="020B0502020202020204" pitchFamily="34" charset="0"/>
              </a:defRPr>
            </a:lvl1pPr>
            <a:lvl2pPr>
              <a:defRPr sz="1800">
                <a:latin typeface="Century Gothic" panose="020B0502020202020204" pitchFamily="34" charset="0"/>
              </a:defRPr>
            </a:lvl2pPr>
            <a:lvl3pPr>
              <a:defRPr sz="1800">
                <a:latin typeface="Century Gothic" panose="020B0502020202020204" pitchFamily="34" charset="0"/>
              </a:defRPr>
            </a:lvl3pPr>
            <a:lvl4pPr>
              <a:defRPr sz="1800">
                <a:latin typeface="Century Gothic" panose="020B0502020202020204" pitchFamily="34" charset="0"/>
              </a:defRPr>
            </a:lvl4pPr>
            <a:lvl5pPr>
              <a:defRPr sz="1800">
                <a:latin typeface="Century Gothic" panose="020B0502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r>
              <a:rPr lang="fr-FR"/>
              <a:t>Jan. 2014</a:t>
            </a: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r>
              <a:rPr lang="en-US"/>
              <a:t>The Manager's MBA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9815DC-1E19-4EC6-9434-4E6D557B6276}" type="slidenum">
              <a:rPr lang="fr-FR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268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>
            <a:noAutofit/>
          </a:bodyPr>
          <a:lstStyle>
            <a:lvl1pPr marL="0" indent="0" algn="ctr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>
            <a:noAutofit/>
          </a:bodyPr>
          <a:lstStyle>
            <a:lvl1pPr marL="0" indent="0" algn="ctr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Jan. 2014</a:t>
            </a:r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Manager's MBA</a:t>
            </a: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C0C47C-A126-468F-9666-59587BAECC2F}" type="slidenum">
              <a:rPr lang="fr-FR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91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Jan. 2014</a:t>
            </a: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Manager's MBA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7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4808E7-FFDE-42A3-938C-5B64A38B3828}" type="slidenum">
              <a:rPr lang="fr-FR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113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Jan. 2014</a:t>
            </a: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Manager's MBA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9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AC495B-CF14-4526-9B13-7B94501DEA91}" type="slidenum">
              <a:rPr lang="fr-FR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981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8475" y="484188"/>
            <a:ext cx="7556500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8475" y="1981200"/>
            <a:ext cx="7556500" cy="414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13" y="6423025"/>
            <a:ext cx="612298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rgbClr val="595959"/>
                </a:solidFill>
                <a:latin typeface="Century Gothic" panose="020B0502020202020204" pitchFamily="34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The Manager's MBA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500" y="64230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595959"/>
                </a:solidFill>
                <a:latin typeface="Century Gothic" panose="020B0502020202020204" pitchFamily="34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/>
              <a:t>Jan.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35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Century Gothic" panose="020B0502020202020204" pitchFamily="34" charset="0"/>
          <a:ea typeface="Tahoma" pitchFamily="34" charset="0"/>
          <a:cs typeface="Tahom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pitchFamily="34" charset="0"/>
          <a:ea typeface="ＭＳ Ｐゴシック" pitchFamily="-108" charset="-128"/>
          <a:cs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pitchFamily="34" charset="0"/>
          <a:ea typeface="ＭＳ Ｐゴシック" pitchFamily="-108" charset="-128"/>
          <a:cs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pitchFamily="34" charset="0"/>
          <a:ea typeface="ＭＳ Ｐゴシック" pitchFamily="-108" charset="-128"/>
          <a:cs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pitchFamily="34" charset="0"/>
          <a:ea typeface="ＭＳ Ｐゴシック" pitchFamily="-108" charset="-128"/>
          <a:cs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228600" indent="-228600" algn="l" rtl="0" eaLnBrk="0" fontAlgn="base" hangingPunct="0">
        <a:spcBef>
          <a:spcPts val="2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800" kern="1200">
          <a:solidFill>
            <a:srgbClr val="595959"/>
          </a:solidFill>
          <a:latin typeface="Century Gothic" panose="020B0502020202020204" pitchFamily="34" charset="0"/>
          <a:ea typeface="Tahoma" pitchFamily="34" charset="0"/>
          <a:cs typeface="Tahoma" pitchFamily="34" charset="0"/>
        </a:defRPr>
      </a:lvl1pPr>
      <a:lvl2pPr marL="457200" indent="-228600" algn="l" rtl="0" eaLnBrk="0" fontAlgn="base" hangingPunct="0">
        <a:spcBef>
          <a:spcPts val="600"/>
        </a:spcBef>
        <a:spcAft>
          <a:spcPct val="0"/>
        </a:spcAft>
        <a:buClr>
          <a:srgbClr val="B870B8"/>
        </a:buClr>
        <a:buSzPct val="75000"/>
        <a:buFont typeface="Wingdings" pitchFamily="2" charset="2"/>
        <a:buChar char="n"/>
        <a:defRPr sz="2400" kern="1200">
          <a:solidFill>
            <a:srgbClr val="595959"/>
          </a:solidFill>
          <a:latin typeface="Century Gothic" panose="020B0502020202020204" pitchFamily="34" charset="0"/>
          <a:ea typeface="Tahoma" pitchFamily="34" charset="0"/>
          <a:cs typeface="Tahoma" pitchFamily="34" charset="0"/>
        </a:defRPr>
      </a:lvl2pPr>
      <a:lvl3pPr marL="685800" indent="-2286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rgbClr val="595959"/>
          </a:solidFill>
          <a:latin typeface="Century Gothic" panose="020B0502020202020204" pitchFamily="34" charset="0"/>
          <a:ea typeface="Tahoma" pitchFamily="34" charset="0"/>
          <a:cs typeface="Tahoma" pitchFamily="34" charset="0"/>
        </a:defRPr>
      </a:lvl3pPr>
      <a:lvl4pPr marL="914400" indent="-228600" algn="l" rtl="0" eaLnBrk="0" fontAlgn="base" hangingPunct="0">
        <a:spcBef>
          <a:spcPts val="600"/>
        </a:spcBef>
        <a:spcAft>
          <a:spcPct val="0"/>
        </a:spcAft>
        <a:buClr>
          <a:srgbClr val="B870B8"/>
        </a:buClr>
        <a:buSzPct val="75000"/>
        <a:buFont typeface="Wingdings" pitchFamily="2" charset="2"/>
        <a:buChar char="n"/>
        <a:defRPr sz="2000" kern="1200">
          <a:solidFill>
            <a:srgbClr val="595959"/>
          </a:solidFill>
          <a:latin typeface="Century Gothic" panose="020B0502020202020204" pitchFamily="34" charset="0"/>
          <a:ea typeface="Tahoma" pitchFamily="34" charset="0"/>
          <a:cs typeface="Tahoma" pitchFamily="34" charset="0"/>
        </a:defRPr>
      </a:lvl4pPr>
      <a:lvl5pPr marL="1143000" indent="-2286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rgbClr val="595959"/>
          </a:solidFill>
          <a:latin typeface="Century Gothic" panose="020B0502020202020204" pitchFamily="34" charset="0"/>
          <a:ea typeface="Tahoma" pitchFamily="34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medtech.t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hyperlink" Target="http://www.medtech.tn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708580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19400" y="204850"/>
            <a:ext cx="6057353" cy="548639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Business &amp; </a:t>
            </a:r>
            <a:r>
              <a:rPr lang="fr-FR" dirty="0" err="1" smtClean="0"/>
              <a:t>Entrepreneurship</a:t>
            </a:r>
            <a:r>
              <a:rPr lang="fr-FR" dirty="0" smtClean="0"/>
              <a:t> Training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dirty="0" smtClean="0"/>
              <a:t>Programs </a:t>
            </a:r>
            <a:r>
              <a:rPr lang="fr-FR" dirty="0" err="1" smtClean="0"/>
              <a:t>prepare</a:t>
            </a:r>
            <a:r>
              <a:rPr lang="fr-FR" dirty="0" smtClean="0"/>
              <a:t> </a:t>
            </a:r>
            <a:r>
              <a:rPr lang="fr-FR" dirty="0" err="1" smtClean="0"/>
              <a:t>engineers</a:t>
            </a:r>
            <a:r>
              <a:rPr lang="fr-FR" dirty="0" smtClean="0"/>
              <a:t> to </a:t>
            </a:r>
            <a:r>
              <a:rPr lang="fr-FR" dirty="0" err="1" smtClean="0"/>
              <a:t>start</a:t>
            </a:r>
            <a:r>
              <a:rPr lang="fr-FR" dirty="0" smtClean="0"/>
              <a:t>/lead </a:t>
            </a:r>
            <a:r>
              <a:rPr lang="fr-FR" dirty="0" err="1" smtClean="0"/>
              <a:t>innovative</a:t>
            </a:r>
            <a:r>
              <a:rPr lang="fr-FR" dirty="0" smtClean="0"/>
              <a:t> ventures</a:t>
            </a:r>
          </a:p>
          <a:p>
            <a:r>
              <a:rPr lang="fr-FR" dirty="0" err="1" smtClean="0"/>
              <a:t>Serious</a:t>
            </a:r>
            <a:r>
              <a:rPr lang="fr-FR" dirty="0" smtClean="0"/>
              <a:t> </a:t>
            </a:r>
            <a:r>
              <a:rPr lang="fr-FR" dirty="0" err="1" smtClean="0"/>
              <a:t>Entrepreneurship</a:t>
            </a:r>
            <a:r>
              <a:rPr lang="fr-FR" dirty="0" smtClean="0"/>
              <a:t> Training for all Eng. Programs</a:t>
            </a:r>
          </a:p>
          <a:p>
            <a:pPr lvl="1"/>
            <a:r>
              <a:rPr lang="fr-FR" dirty="0" smtClean="0"/>
              <a:t>A total of 7 courses </a:t>
            </a:r>
            <a:r>
              <a:rPr lang="fr-FR" dirty="0" err="1" smtClean="0"/>
              <a:t>related</a:t>
            </a:r>
            <a:r>
              <a:rPr lang="fr-FR" dirty="0" smtClean="0"/>
              <a:t> to Business </a:t>
            </a:r>
            <a:r>
              <a:rPr lang="fr-FR" dirty="0" err="1" smtClean="0"/>
              <a:t>mgmt</a:t>
            </a:r>
            <a:r>
              <a:rPr lang="fr-FR" dirty="0" smtClean="0"/>
              <a:t> &amp; </a:t>
            </a:r>
            <a:r>
              <a:rPr lang="fr-FR" dirty="0" err="1" smtClean="0"/>
              <a:t>Entrepreneurship</a:t>
            </a:r>
            <a:endParaRPr lang="fr-FR" dirty="0" smtClean="0"/>
          </a:p>
          <a:p>
            <a:r>
              <a:rPr lang="fr-FR" dirty="0" smtClean="0"/>
              <a:t>3 courses on </a:t>
            </a:r>
            <a:r>
              <a:rPr lang="fr-FR" dirty="0" err="1" smtClean="0"/>
              <a:t>economics</a:t>
            </a:r>
            <a:endParaRPr lang="fr-FR" dirty="0" smtClean="0"/>
          </a:p>
          <a:p>
            <a:pPr lvl="1"/>
            <a:r>
              <a:rPr lang="fr-FR" dirty="0" err="1" smtClean="0"/>
              <a:t>Two</a:t>
            </a:r>
            <a:r>
              <a:rPr lang="fr-FR" dirty="0" smtClean="0"/>
              <a:t> courses on Fundamentals: </a:t>
            </a:r>
            <a:r>
              <a:rPr lang="fr-FR" dirty="0" err="1" smtClean="0"/>
              <a:t>Macroeconomics</a:t>
            </a:r>
            <a:r>
              <a:rPr lang="fr-FR" dirty="0" smtClean="0"/>
              <a:t> &amp; </a:t>
            </a:r>
            <a:r>
              <a:rPr lang="fr-FR" dirty="0" err="1" smtClean="0"/>
              <a:t>Microeconoimcs</a:t>
            </a:r>
            <a:endParaRPr lang="fr-FR" dirty="0" smtClean="0"/>
          </a:p>
          <a:p>
            <a:pPr lvl="1"/>
            <a:r>
              <a:rPr lang="fr-FR" dirty="0" smtClean="0"/>
              <a:t>One </a:t>
            </a:r>
            <a:r>
              <a:rPr lang="fr-FR" dirty="0" err="1" smtClean="0"/>
              <a:t>applied</a:t>
            </a:r>
            <a:r>
              <a:rPr lang="fr-FR" dirty="0" smtClean="0"/>
              <a:t> course: System Engineering </a:t>
            </a:r>
            <a:r>
              <a:rPr lang="fr-FR" dirty="0" err="1" smtClean="0"/>
              <a:t>Economics</a:t>
            </a:r>
            <a:endParaRPr lang="fr-FR" dirty="0" smtClean="0"/>
          </a:p>
          <a:p>
            <a:r>
              <a:rPr lang="fr-FR" dirty="0" smtClean="0"/>
              <a:t>3 courses on the principal areas of business management</a:t>
            </a:r>
          </a:p>
          <a:p>
            <a:pPr lvl="1"/>
            <a:r>
              <a:rPr lang="fr-FR" dirty="0" smtClean="0"/>
              <a:t>Marketing</a:t>
            </a:r>
          </a:p>
          <a:p>
            <a:pPr lvl="1"/>
            <a:r>
              <a:rPr lang="fr-FR" dirty="0" smtClean="0"/>
              <a:t>Finance</a:t>
            </a:r>
          </a:p>
          <a:p>
            <a:pPr lvl="1"/>
            <a:r>
              <a:rPr lang="fr-FR" dirty="0" smtClean="0"/>
              <a:t>Operations management</a:t>
            </a:r>
          </a:p>
          <a:p>
            <a:r>
              <a:rPr lang="fr-FR" dirty="0" smtClean="0"/>
              <a:t>One course on </a:t>
            </a:r>
            <a:r>
              <a:rPr lang="fr-FR" dirty="0" err="1"/>
              <a:t>E</a:t>
            </a:r>
            <a:r>
              <a:rPr lang="fr-FR" dirty="0" err="1" smtClean="0"/>
              <a:t>ntrepreneurship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8886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67000" y="204850"/>
            <a:ext cx="6209753" cy="70955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Master in </a:t>
            </a:r>
            <a:r>
              <a:rPr lang="fr-FR" dirty="0" err="1" smtClean="0"/>
              <a:t>Innovative</a:t>
            </a:r>
            <a:r>
              <a:rPr lang="fr-FR" dirty="0" smtClean="0"/>
              <a:t> Mobile Technologies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b="1" dirty="0" err="1" smtClean="0"/>
              <a:t>Mastery</a:t>
            </a:r>
            <a:r>
              <a:rPr lang="fr-FR" b="1" dirty="0"/>
              <a:t> </a:t>
            </a:r>
            <a:r>
              <a:rPr lang="fr-FR" b="1" dirty="0" smtClean="0"/>
              <a:t>of engineering concepts and techniques</a:t>
            </a:r>
          </a:p>
          <a:p>
            <a:pPr lvl="1"/>
            <a:r>
              <a:rPr lang="fr-FR" dirty="0" smtClean="0"/>
              <a:t>Signal </a:t>
            </a:r>
            <a:r>
              <a:rPr lang="fr-FR" dirty="0" err="1" smtClean="0"/>
              <a:t>processing</a:t>
            </a:r>
            <a:r>
              <a:rPr lang="fr-FR" dirty="0" smtClean="0"/>
              <a:t> and communication </a:t>
            </a:r>
            <a:r>
              <a:rPr lang="fr-FR" dirty="0" err="1" smtClean="0"/>
              <a:t>electronics</a:t>
            </a:r>
            <a:endParaRPr lang="fr-FR" dirty="0" smtClean="0"/>
          </a:p>
          <a:p>
            <a:pPr lvl="1"/>
            <a:r>
              <a:rPr lang="fr-FR" dirty="0" smtClean="0"/>
              <a:t>Digital /</a:t>
            </a:r>
            <a:r>
              <a:rPr lang="fr-FR" dirty="0" err="1" smtClean="0"/>
              <a:t>wireless</a:t>
            </a:r>
            <a:r>
              <a:rPr lang="fr-FR" dirty="0" smtClean="0"/>
              <a:t> communications</a:t>
            </a:r>
          </a:p>
          <a:p>
            <a:pPr lvl="1"/>
            <a:r>
              <a:rPr lang="fr-FR" dirty="0" smtClean="0"/>
              <a:t>Design and management of </a:t>
            </a:r>
            <a:r>
              <a:rPr lang="fr-FR" dirty="0" err="1" smtClean="0"/>
              <a:t>secure</a:t>
            </a:r>
            <a:r>
              <a:rPr lang="fr-FR" dirty="0" smtClean="0"/>
              <a:t> </a:t>
            </a:r>
            <a:r>
              <a:rPr lang="fr-FR" dirty="0" err="1" smtClean="0"/>
              <a:t>wireless</a:t>
            </a:r>
            <a:r>
              <a:rPr lang="fr-FR" dirty="0" smtClean="0"/>
              <a:t> networks</a:t>
            </a:r>
          </a:p>
          <a:p>
            <a:pPr lvl="1"/>
            <a:r>
              <a:rPr lang="fr-FR" dirty="0" smtClean="0"/>
              <a:t>Mobile Services and </a:t>
            </a:r>
            <a:r>
              <a:rPr lang="fr-FR" dirty="0" err="1" smtClean="0"/>
              <a:t>platforms</a:t>
            </a:r>
            <a:r>
              <a:rPr lang="fr-FR" dirty="0" smtClean="0"/>
              <a:t>, content management for mobile networks</a:t>
            </a:r>
          </a:p>
          <a:p>
            <a:pPr lvl="1"/>
            <a:r>
              <a:rPr lang="fr-FR" dirty="0" smtClean="0"/>
              <a:t>Internet technologies and service architectures</a:t>
            </a:r>
          </a:p>
          <a:p>
            <a:r>
              <a:rPr lang="fr-FR" b="1" dirty="0" smtClean="0"/>
              <a:t>Courses on </a:t>
            </a:r>
            <a:r>
              <a:rPr lang="fr-FR" b="1" dirty="0" err="1" smtClean="0"/>
              <a:t>Entrepreneurship</a:t>
            </a:r>
            <a:r>
              <a:rPr lang="fr-FR" b="1" dirty="0" smtClean="0"/>
              <a:t> and the management of innovation</a:t>
            </a:r>
          </a:p>
          <a:p>
            <a:pPr lvl="1"/>
            <a:r>
              <a:rPr lang="fr-FR" dirty="0" err="1" smtClean="0"/>
              <a:t>Managerial</a:t>
            </a:r>
            <a:r>
              <a:rPr lang="fr-FR" dirty="0" smtClean="0"/>
              <a:t> </a:t>
            </a:r>
            <a:r>
              <a:rPr lang="fr-FR" dirty="0" err="1" smtClean="0"/>
              <a:t>economics</a:t>
            </a:r>
            <a:endParaRPr lang="fr-FR" dirty="0" smtClean="0"/>
          </a:p>
          <a:p>
            <a:pPr lvl="1"/>
            <a:r>
              <a:rPr lang="fr-FR" dirty="0" err="1" smtClean="0"/>
              <a:t>Entrepreneurship</a:t>
            </a:r>
            <a:endParaRPr lang="fr-FR" dirty="0" smtClean="0"/>
          </a:p>
          <a:p>
            <a:pPr lvl="1"/>
            <a:r>
              <a:rPr lang="fr-FR" dirty="0" err="1" smtClean="0"/>
              <a:t>Intellectual</a:t>
            </a:r>
            <a:r>
              <a:rPr lang="fr-FR" dirty="0" smtClean="0"/>
              <a:t> </a:t>
            </a:r>
            <a:r>
              <a:rPr lang="fr-FR" dirty="0" err="1"/>
              <a:t>p</a:t>
            </a:r>
            <a:r>
              <a:rPr lang="fr-FR" dirty="0" err="1" smtClean="0"/>
              <a:t>roperty</a:t>
            </a:r>
            <a:r>
              <a:rPr lang="fr-FR" dirty="0" smtClean="0"/>
              <a:t> and </a:t>
            </a:r>
            <a:r>
              <a:rPr lang="fr-FR" dirty="0" err="1" smtClean="0"/>
              <a:t>technology</a:t>
            </a:r>
            <a:r>
              <a:rPr lang="fr-FR" dirty="0" smtClean="0"/>
              <a:t> </a:t>
            </a:r>
            <a:r>
              <a:rPr lang="fr-FR" dirty="0" err="1" smtClean="0"/>
              <a:t>transfer</a:t>
            </a:r>
            <a:endParaRPr lang="fr-FR" dirty="0" smtClean="0"/>
          </a:p>
          <a:p>
            <a:r>
              <a:rPr lang="fr-FR" b="1" dirty="0" smtClean="0"/>
              <a:t>Training in the key area of standards and </a:t>
            </a:r>
            <a:r>
              <a:rPr lang="fr-FR" b="1" dirty="0" err="1" smtClean="0"/>
              <a:t>regulation</a:t>
            </a:r>
            <a:endParaRPr lang="fr-FR" b="1" dirty="0" smtClean="0"/>
          </a:p>
          <a:p>
            <a:pPr lvl="1"/>
            <a:r>
              <a:rPr lang="fr-FR" dirty="0" err="1" smtClean="0"/>
              <a:t>Current</a:t>
            </a:r>
            <a:r>
              <a:rPr lang="fr-FR" dirty="0" smtClean="0"/>
              <a:t> and </a:t>
            </a:r>
            <a:r>
              <a:rPr lang="fr-FR" dirty="0" err="1" smtClean="0"/>
              <a:t>emerging</a:t>
            </a:r>
            <a:r>
              <a:rPr lang="fr-FR" dirty="0" smtClean="0"/>
              <a:t> issues in </a:t>
            </a:r>
            <a:r>
              <a:rPr lang="fr-FR" dirty="0" err="1" smtClean="0"/>
              <a:t>regulation</a:t>
            </a:r>
            <a:endParaRPr lang="fr-FR" dirty="0" smtClean="0"/>
          </a:p>
          <a:p>
            <a:pPr lvl="1"/>
            <a:r>
              <a:rPr lang="fr-FR" dirty="0" smtClean="0"/>
              <a:t>« </a:t>
            </a:r>
            <a:r>
              <a:rPr lang="fr-FR" dirty="0" err="1" smtClean="0"/>
              <a:t>Regulations</a:t>
            </a:r>
            <a:r>
              <a:rPr lang="fr-FR" dirty="0" smtClean="0"/>
              <a:t>, Standards, and </a:t>
            </a:r>
            <a:r>
              <a:rPr lang="fr-FR" dirty="0" err="1" smtClean="0"/>
              <a:t>governance</a:t>
            </a:r>
            <a:r>
              <a:rPr lang="fr-FR" dirty="0" smtClean="0"/>
              <a:t> of ICT infrastructures »</a:t>
            </a:r>
          </a:p>
        </p:txBody>
      </p:sp>
    </p:spTree>
    <p:extLst>
      <p:ext uri="{BB962C8B-B14F-4D97-AF65-F5344CB8AC3E}">
        <p14:creationId xmlns:p14="http://schemas.microsoft.com/office/powerpoint/2010/main" val="383590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361">
            <a:off x="2209800" y="76200"/>
            <a:ext cx="4295751" cy="6443627"/>
          </a:xfr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200400" y="152400"/>
            <a:ext cx="5674842" cy="548639"/>
          </a:xfrm>
          <a:ln>
            <a:noFill/>
          </a:ln>
        </p:spPr>
        <p:txBody>
          <a:bodyPr/>
          <a:lstStyle/>
          <a:p>
            <a:r>
              <a:rPr lang="en-US" dirty="0" err="1" smtClean="0"/>
              <a:t>MoU</a:t>
            </a:r>
            <a:r>
              <a:rPr lang="en-US" dirty="0" smtClean="0"/>
              <a:t> </a:t>
            </a:r>
            <a:r>
              <a:rPr lang="en-US" dirty="0" err="1" smtClean="0"/>
              <a:t>MedTech-CTiF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548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0" y="329070"/>
            <a:ext cx="4400550" cy="622413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152400"/>
            <a:ext cx="5674842" cy="548639"/>
          </a:xfrm>
          <a:ln>
            <a:noFill/>
          </a:ln>
        </p:spPr>
        <p:txBody>
          <a:bodyPr/>
          <a:lstStyle/>
          <a:p>
            <a:r>
              <a:rPr lang="en-US" dirty="0" err="1" smtClean="0"/>
              <a:t>MoU</a:t>
            </a:r>
            <a:r>
              <a:rPr lang="en-US" dirty="0" smtClean="0"/>
              <a:t> </a:t>
            </a:r>
            <a:r>
              <a:rPr lang="en-US" dirty="0" err="1" smtClean="0"/>
              <a:t>MedTech-Sunlife</a:t>
            </a:r>
            <a:r>
              <a:rPr lang="en-US" dirty="0" smtClean="0"/>
              <a:t> Holding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550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moez\Downloads\IMG_00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4695825" cy="313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moez\Downloads\IMG_00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25" y="3568700"/>
            <a:ext cx="4362450" cy="290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304800" y="4648200"/>
            <a:ext cx="4952999" cy="12255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Signing ceremony, June 26,  2012</a:t>
            </a:r>
            <a:endParaRPr lang="fr-FR" sz="2000" dirty="0" smtClean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 bwMode="auto">
          <a:xfrm>
            <a:off x="4038600" y="1441450"/>
            <a:ext cx="4952999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marL="228600" indent="-228600" algn="l" rtl="0" eaLnBrk="0" fontAlgn="base" hangingPunct="0">
              <a:spcBef>
                <a:spcPts val="2000"/>
              </a:spcBef>
              <a:spcAft>
                <a:spcPct val="0"/>
              </a:spcAft>
              <a:buClr>
                <a:schemeClr val="accent5"/>
              </a:buClr>
              <a:buSzPct val="75000"/>
              <a:buFont typeface="Wingdings" pitchFamily="2" charset="2"/>
              <a:buChar char="§"/>
              <a:defRPr sz="2800" kern="1200">
                <a:solidFill>
                  <a:srgbClr val="000000"/>
                </a:solidFill>
                <a:latin typeface="Century Gothic" panose="020B0502020202020204" pitchFamily="34" charset="0"/>
                <a:ea typeface="Tahoma" pitchFamily="34" charset="0"/>
                <a:cs typeface="Tahoma" pitchFamily="34" charset="0"/>
              </a:defRPr>
            </a:lvl1pPr>
            <a:lvl2pPr marL="4572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5"/>
              </a:buClr>
              <a:buSzPct val="75000"/>
              <a:buFont typeface="Wingdings" pitchFamily="2" charset="2"/>
              <a:buChar char="§"/>
              <a:defRPr sz="2400" kern="1200">
                <a:solidFill>
                  <a:srgbClr val="000000"/>
                </a:solidFill>
                <a:latin typeface="Century Gothic" panose="020B0502020202020204" pitchFamily="34" charset="0"/>
                <a:ea typeface="Tahoma" pitchFamily="34" charset="0"/>
                <a:cs typeface="Tahoma" pitchFamily="34" charset="0"/>
              </a:defRPr>
            </a:lvl2pPr>
            <a:lvl3pPr marL="6858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5"/>
              </a:buClr>
              <a:buSzPct val="75000"/>
              <a:buFont typeface="Wingdings" pitchFamily="2" charset="2"/>
              <a:buChar char="§"/>
              <a:defRPr sz="2000" kern="1200">
                <a:solidFill>
                  <a:srgbClr val="000000"/>
                </a:solidFill>
                <a:latin typeface="Century Gothic" panose="020B0502020202020204" pitchFamily="34" charset="0"/>
                <a:ea typeface="Tahoma" pitchFamily="34" charset="0"/>
                <a:cs typeface="Tahoma" pitchFamily="34" charset="0"/>
              </a:defRPr>
            </a:lvl3pPr>
            <a:lvl4pPr marL="9144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5"/>
              </a:buClr>
              <a:buSzPct val="75000"/>
              <a:buFont typeface="Wingdings" pitchFamily="2" charset="2"/>
              <a:buChar char="§"/>
              <a:defRPr sz="2000" kern="1200">
                <a:solidFill>
                  <a:srgbClr val="000000"/>
                </a:solidFill>
                <a:latin typeface="Century Gothic" panose="020B0502020202020204" pitchFamily="34" charset="0"/>
                <a:ea typeface="Tahoma" pitchFamily="34" charset="0"/>
                <a:cs typeface="Tahoma" pitchFamily="34" charset="0"/>
              </a:defRPr>
            </a:lvl4pPr>
            <a:lvl5pPr marL="11430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5"/>
              </a:buClr>
              <a:buSzPct val="75000"/>
              <a:buFont typeface="Wingdings" pitchFamily="2" charset="2"/>
              <a:buChar char="§"/>
              <a:defRPr sz="2000" kern="1200">
                <a:solidFill>
                  <a:srgbClr val="000000"/>
                </a:solidFill>
                <a:latin typeface="Century Gothic" panose="020B0502020202020204" pitchFamily="34" charset="0"/>
                <a:ea typeface="Tahoma" pitchFamily="34" charset="0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 err="1" smtClean="0"/>
              <a:t>MedTech</a:t>
            </a:r>
            <a:r>
              <a:rPr lang="en-US" sz="1800" b="1" dirty="0" smtClean="0"/>
              <a:t> </a:t>
            </a:r>
            <a:r>
              <a:rPr lang="en-US" sz="1800" dirty="0"/>
              <a:t>is an </a:t>
            </a:r>
            <a:r>
              <a:rPr lang="en-US" sz="1800" b="1" dirty="0"/>
              <a:t>ITU </a:t>
            </a:r>
            <a:endParaRPr lang="en-US" sz="1800" b="1" dirty="0" smtClean="0"/>
          </a:p>
          <a:p>
            <a:pPr marL="0" indent="0" algn="ctr">
              <a:buNone/>
            </a:pPr>
            <a:r>
              <a:rPr lang="en-US" sz="1800" b="1" dirty="0" smtClean="0"/>
              <a:t>Academia Member</a:t>
            </a:r>
            <a:endParaRPr lang="fr-FR" sz="1800" b="1" dirty="0" smtClean="0"/>
          </a:p>
        </p:txBody>
      </p:sp>
      <p:pic>
        <p:nvPicPr>
          <p:cNvPr id="1028" name="Picture 4" descr="C:\Users\moez\Desktop\Logo_IT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152400"/>
            <a:ext cx="1533525" cy="62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6277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altLang="en-US" sz="4800" cap="small" dirty="0" smtClean="0">
                <a:solidFill>
                  <a:srgbClr val="FF0000"/>
                </a:solidFill>
              </a:rPr>
              <a:t>Merci / Thank you</a:t>
            </a:r>
            <a:endParaRPr lang="en-US" altLang="en-US" sz="4800" cap="small" dirty="0">
              <a:solidFill>
                <a:srgbClr val="FF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103782"/>
              </p:ext>
            </p:extLst>
          </p:nvPr>
        </p:nvGraphicFramePr>
        <p:xfrm>
          <a:off x="467791" y="1371600"/>
          <a:ext cx="8047038" cy="64618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47038"/>
              </a:tblGrid>
              <a:tr h="3400422">
                <a:tc>
                  <a:txBody>
                    <a:bodyPr/>
                    <a:lstStyle/>
                    <a:p>
                      <a:pPr lvl="0"/>
                      <a:endParaRPr lang="fr-FR" sz="2000" b="0" dirty="0" smtClean="0">
                        <a:solidFill>
                          <a:srgbClr val="13648F"/>
                        </a:solidFill>
                        <a:latin typeface="Century Gothic" panose="020B0502020202020204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endParaRPr lang="en-US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fr-FR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fr-FR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Mediterranean</a:t>
                      </a:r>
                      <a:r>
                        <a:rPr lang="fr-F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Institute of </a:t>
                      </a:r>
                      <a:r>
                        <a:rPr lang="fr-FR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Technology</a:t>
                      </a:r>
                      <a:r>
                        <a:rPr lang="fr-F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ctr"/>
                      <a:r>
                        <a:rPr lang="fr-F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Les jardins du Lac II, 1053 Tunis – Tunisie</a:t>
                      </a:r>
                    </a:p>
                    <a:p>
                      <a:pPr algn="ctr"/>
                      <a:endParaRPr lang="fr-FR" sz="2000" dirty="0" smtClean="0"/>
                    </a:p>
                    <a:p>
                      <a:pPr algn="ctr"/>
                      <a:r>
                        <a:rPr lang="fr-FR" sz="2000" dirty="0" smtClean="0"/>
                        <a:t>For more info:</a:t>
                      </a:r>
                    </a:p>
                    <a:p>
                      <a:pPr lvl="0" algn="ctr"/>
                      <a:r>
                        <a:rPr lang="de-DE" sz="2000" dirty="0" smtClean="0">
                          <a:latin typeface="Century Gothic" panose="020B0502020202020204" pitchFamily="34" charset="0"/>
                          <a:ea typeface="Tahoma" pitchFamily="34" charset="0"/>
                          <a:cs typeface="Tahoma" pitchFamily="34" charset="0"/>
                        </a:rPr>
                        <a:t> Tel. +216 71 194 444  |   +216 28 434 328 </a:t>
                      </a:r>
                    </a:p>
                    <a:p>
                      <a:pPr lvl="0" algn="ctr"/>
                      <a:endParaRPr lang="fr-FR" sz="2000" dirty="0" smtClean="0">
                        <a:latin typeface="Century Gothic" panose="020B0502020202020204" pitchFamily="34" charset="0"/>
                        <a:ea typeface="Tahoma" pitchFamily="34" charset="0"/>
                        <a:cs typeface="Tahoma" pitchFamily="34" charset="0"/>
                        <a:hlinkClick r:id="rId3"/>
                      </a:endParaRPr>
                    </a:p>
                    <a:p>
                      <a:pPr lvl="0" algn="ctr"/>
                      <a:r>
                        <a:rPr lang="fr-FR" sz="2000" dirty="0" smtClean="0">
                          <a:latin typeface="Century Gothic" panose="020B0502020202020204" pitchFamily="34" charset="0"/>
                          <a:ea typeface="Tahoma" pitchFamily="34" charset="0"/>
                          <a:cs typeface="Tahoma" pitchFamily="34" charset="0"/>
                          <a:hlinkClick r:id="rId3"/>
                        </a:rPr>
                        <a:t>info@medtech.tn</a:t>
                      </a:r>
                      <a:endParaRPr lang="fr-FR" sz="2000" dirty="0" smtClean="0">
                        <a:latin typeface="Century Gothic" panose="020B0502020202020204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lvl="0" algn="ctr"/>
                      <a:endParaRPr lang="fr-FR" sz="2000" dirty="0" smtClean="0">
                        <a:latin typeface="Century Gothic" panose="020B0502020202020204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lvl="0" algn="ctr"/>
                      <a:r>
                        <a:rPr lang="fr-FR" sz="2000" dirty="0" smtClean="0">
                          <a:latin typeface="Century Gothic" panose="020B0502020202020204" pitchFamily="34" charset="0"/>
                          <a:ea typeface="Tahoma" pitchFamily="34" charset="0"/>
                          <a:cs typeface="Tahoma" pitchFamily="34" charset="0"/>
                          <a:hlinkClick r:id="rId4"/>
                        </a:rPr>
                        <a:t>www.medtech.tn</a:t>
                      </a:r>
                      <a:endParaRPr lang="fr-FR" sz="20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endParaRPr lang="fr-FR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51" marB="45751"/>
                </a:tc>
              </a:tr>
              <a:tr h="4857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4" marR="91444" marT="45751" marB="45751"/>
                </a:tc>
              </a:tr>
            </a:tbl>
          </a:graphicData>
        </a:graphic>
      </p:graphicFrame>
      <p:pic>
        <p:nvPicPr>
          <p:cNvPr id="7" name="Picture 2" descr="C:\Users\moez\Desktop\Logo Medtech\log-medtec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43000"/>
            <a:ext cx="7001420" cy="1978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4914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191000"/>
            <a:ext cx="7848600" cy="1776350"/>
          </a:xfrm>
        </p:spPr>
        <p:txBody>
          <a:bodyPr>
            <a:normAutofit/>
          </a:bodyPr>
          <a:lstStyle/>
          <a:p>
            <a:pPr algn="ctr"/>
            <a:r>
              <a:rPr lang="fr-FR" sz="3600" b="1" dirty="0" err="1" smtClean="0">
                <a:solidFill>
                  <a:srgbClr val="0070C0"/>
                </a:solidFill>
              </a:rPr>
              <a:t>M</a:t>
            </a:r>
            <a:r>
              <a:rPr lang="fr-FR" sz="3600" b="1" cap="none" dirty="0" err="1" smtClean="0">
                <a:solidFill>
                  <a:srgbClr val="0070C0"/>
                </a:solidFill>
              </a:rPr>
              <a:t>ed</a:t>
            </a:r>
            <a:r>
              <a:rPr lang="fr-FR" sz="3600" b="1" dirty="0" err="1" smtClean="0">
                <a:solidFill>
                  <a:srgbClr val="0070C0"/>
                </a:solidFill>
              </a:rPr>
              <a:t>t</a:t>
            </a:r>
            <a:r>
              <a:rPr lang="fr-FR" sz="3600" b="1" cap="none" dirty="0" err="1" smtClean="0">
                <a:solidFill>
                  <a:srgbClr val="0070C0"/>
                </a:solidFill>
              </a:rPr>
              <a:t>ech</a:t>
            </a:r>
            <a:r>
              <a:rPr lang="fr-FR" sz="3600" b="1" dirty="0" smtClean="0">
                <a:solidFill>
                  <a:srgbClr val="0070C0"/>
                </a:solidFill>
              </a:rPr>
              <a:t>: </a:t>
            </a:r>
            <a:r>
              <a:rPr lang="fr-FR" sz="3600" b="1" cap="none" dirty="0" err="1" smtClean="0">
                <a:solidFill>
                  <a:srgbClr val="0070C0"/>
                </a:solidFill>
              </a:rPr>
              <a:t>Regional</a:t>
            </a:r>
            <a:r>
              <a:rPr lang="fr-FR" sz="3600" b="1" cap="none" dirty="0" smtClean="0">
                <a:solidFill>
                  <a:srgbClr val="0070C0"/>
                </a:solidFill>
              </a:rPr>
              <a:t> Center of Excellence in English </a:t>
            </a:r>
            <a:r>
              <a:rPr lang="fr-FR" sz="3600" b="1" cap="none" dirty="0" err="1" smtClean="0">
                <a:solidFill>
                  <a:srgbClr val="0070C0"/>
                </a:solidFill>
              </a:rPr>
              <a:t>language</a:t>
            </a:r>
            <a:r>
              <a:rPr lang="fr-FR" sz="3600" b="1" cap="none" dirty="0" smtClean="0">
                <a:solidFill>
                  <a:srgbClr val="0070C0"/>
                </a:solidFill>
              </a:rPr>
              <a:t> Engineering Education</a:t>
            </a:r>
            <a:endParaRPr lang="en-US" sz="3600" b="1" cap="none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moez\Desktop\Batiment MedTe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825" y="1066800"/>
            <a:ext cx="3714334" cy="271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4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32" descr="malerk 126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282" y="3190875"/>
            <a:ext cx="1792255" cy="1304924"/>
          </a:xfrm>
          <a:prstGeom prst="rect">
            <a:avLst/>
          </a:prstGeom>
        </p:spPr>
      </p:pic>
      <p:pic>
        <p:nvPicPr>
          <p:cNvPr id="6" name="Image 34" descr="IMG_003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952" y="1771650"/>
            <a:ext cx="1927871" cy="12858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12408" y="1758421"/>
            <a:ext cx="340392" cy="1309424"/>
          </a:xfrm>
          <a:prstGeom prst="rect">
            <a:avLst/>
          </a:prstGeom>
          <a:solidFill>
            <a:srgbClr val="326B94"/>
          </a:solidFill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5370545" y="1771650"/>
            <a:ext cx="305660" cy="1285875"/>
          </a:xfrm>
          <a:prstGeom prst="rect">
            <a:avLst/>
          </a:prstGeom>
          <a:solidFill>
            <a:srgbClr val="668E98"/>
          </a:solidFill>
          <a:ln/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2590800" y="3190874"/>
            <a:ext cx="400391" cy="1304925"/>
          </a:xfrm>
          <a:prstGeom prst="rect">
            <a:avLst/>
          </a:prstGeom>
          <a:solidFill>
            <a:srgbClr val="668E98"/>
          </a:solidFill>
          <a:ln/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6238454" y="3200399"/>
            <a:ext cx="543346" cy="1295399"/>
          </a:xfrm>
          <a:prstGeom prst="rect">
            <a:avLst/>
          </a:prstGeom>
          <a:solidFill>
            <a:srgbClr val="34719D"/>
          </a:solidFill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Picture 10" descr="C:\Users\imen.mahjoub\Desktop\IM\Moez\Executives\645455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93" t="-148" r="-3699" b="38956"/>
          <a:stretch>
            <a:fillRect/>
          </a:stretch>
        </p:blipFill>
        <p:spPr bwMode="auto">
          <a:xfrm>
            <a:off x="990600" y="3200400"/>
            <a:ext cx="1608137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758421"/>
            <a:ext cx="2819400" cy="1299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737"/>
          <a:stretch>
            <a:fillRect/>
          </a:stretch>
        </p:blipFill>
        <p:spPr bwMode="auto">
          <a:xfrm>
            <a:off x="3095918" y="3200400"/>
            <a:ext cx="304323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re 1"/>
          <p:cNvSpPr>
            <a:spLocks noGrp="1"/>
          </p:cNvSpPr>
          <p:nvPr>
            <p:ph type="title"/>
          </p:nvPr>
        </p:nvSpPr>
        <p:spPr>
          <a:xfrm>
            <a:off x="3201911" y="204850"/>
            <a:ext cx="5674842" cy="548639"/>
          </a:xfrm>
        </p:spPr>
        <p:txBody>
          <a:bodyPr/>
          <a:lstStyle/>
          <a:p>
            <a:r>
              <a:rPr lang="fr-FR" dirty="0" err="1" smtClean="0"/>
              <a:t>Student</a:t>
            </a:r>
            <a:r>
              <a:rPr lang="fr-FR" dirty="0" smtClean="0"/>
              <a:t> Life </a:t>
            </a:r>
            <a:endParaRPr lang="fr-FR" dirty="0"/>
          </a:p>
        </p:txBody>
      </p:sp>
      <p:pic>
        <p:nvPicPr>
          <p:cNvPr id="23" name="Picture 22" descr="D:\IM\MBA\selection_mba\DSC_2834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" r="7750" b="11959"/>
          <a:stretch/>
        </p:blipFill>
        <p:spPr bwMode="auto">
          <a:xfrm>
            <a:off x="942974" y="1744278"/>
            <a:ext cx="1934007" cy="14275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48388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MedTech</a:t>
            </a:r>
            <a:r>
              <a:rPr lang="fr-FR" dirty="0" smtClean="0"/>
              <a:t> and MSB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b="1" dirty="0" smtClean="0"/>
              <a:t>MedTech is sister Institution of MSB</a:t>
            </a:r>
          </a:p>
          <a:p>
            <a:r>
              <a:rPr lang="en-GB" b="1" dirty="0" smtClean="0"/>
              <a:t>MSB is first English Language Business School in Tunisia</a:t>
            </a:r>
          </a:p>
          <a:p>
            <a:pPr lvl="1"/>
            <a:r>
              <a:rPr lang="en-GB" dirty="0" smtClean="0"/>
              <a:t>AMBA Accredited</a:t>
            </a:r>
          </a:p>
          <a:p>
            <a:pPr lvl="1"/>
            <a:r>
              <a:rPr lang="en-GB" dirty="0" smtClean="0"/>
              <a:t>Cited by the Financial Times as a model to follow in Africa</a:t>
            </a:r>
          </a:p>
          <a:p>
            <a:r>
              <a:rPr lang="en-US" b="1" dirty="0" smtClean="0"/>
              <a:t>MedTech Leverages Synergies with MSB</a:t>
            </a:r>
          </a:p>
          <a:p>
            <a:pPr lvl="1"/>
            <a:r>
              <a:rPr lang="en-US" dirty="0" smtClean="0"/>
              <a:t>Unique blend of Engineering education and entrepreneurship training</a:t>
            </a:r>
            <a:endParaRPr lang="en-US" dirty="0"/>
          </a:p>
          <a:p>
            <a:r>
              <a:rPr lang="en-US" b="1" dirty="0" smtClean="0"/>
              <a:t>MedTech/MSB Targeting a Regional Hub of </a:t>
            </a:r>
            <a:r>
              <a:rPr lang="en-US" b="1" dirty="0"/>
              <a:t>Excellence</a:t>
            </a:r>
          </a:p>
          <a:p>
            <a:pPr lvl="1"/>
            <a:r>
              <a:rPr lang="en-US" dirty="0" smtClean="0"/>
              <a:t>Accreditation</a:t>
            </a:r>
          </a:p>
          <a:p>
            <a:pPr lvl="1"/>
            <a:r>
              <a:rPr lang="en-US" dirty="0" smtClean="0"/>
              <a:t>Certification</a:t>
            </a:r>
            <a:endParaRPr lang="en-US" dirty="0"/>
          </a:p>
          <a:p>
            <a:endParaRPr lang="en-GB" b="1" dirty="0" smtClean="0"/>
          </a:p>
        </p:txBody>
      </p:sp>
    </p:spTree>
    <p:extLst>
      <p:ext uri="{BB962C8B-B14F-4D97-AF65-F5344CB8AC3E}">
        <p14:creationId xmlns:p14="http://schemas.microsoft.com/office/powerpoint/2010/main" val="270884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MedTech pillars of distinction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6627485"/>
              </p:ext>
            </p:extLst>
          </p:nvPr>
        </p:nvGraphicFramePr>
        <p:xfrm>
          <a:off x="304800" y="1497013"/>
          <a:ext cx="8534400" cy="4751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105400" y="1610380"/>
            <a:ext cx="40414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 smtClean="0"/>
              <a:t>- Graduates of world class universities</a:t>
            </a:r>
          </a:p>
          <a:p>
            <a:r>
              <a:rPr lang="en-GB" sz="1400" i="1" dirty="0" smtClean="0"/>
              <a:t>- Strong research and teaching track record</a:t>
            </a:r>
            <a:endParaRPr lang="en-GB" sz="14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6781800" y="2540912"/>
            <a:ext cx="244329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 smtClean="0"/>
              <a:t>- Curricula and processes</a:t>
            </a:r>
          </a:p>
          <a:p>
            <a:r>
              <a:rPr lang="en-GB" sz="1400" i="1" dirty="0" smtClean="0"/>
              <a:t>targeting accreditation</a:t>
            </a:r>
          </a:p>
          <a:p>
            <a:r>
              <a:rPr lang="en-GB" sz="1400" i="1" dirty="0" smtClean="0"/>
              <a:t>- Modern Eng. pedagogy </a:t>
            </a:r>
          </a:p>
          <a:p>
            <a:r>
              <a:rPr lang="en-GB" sz="1400" i="1" dirty="0" smtClean="0"/>
              <a:t>- Learn by doing</a:t>
            </a:r>
          </a:p>
          <a:p>
            <a:r>
              <a:rPr lang="en-GB" sz="1400" i="1" dirty="0" smtClean="0"/>
              <a:t>- Creative workspaces</a:t>
            </a:r>
          </a:p>
          <a:p>
            <a:r>
              <a:rPr lang="en-GB" sz="1400" i="1" dirty="0" smtClean="0"/>
              <a:t>- Measured workload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16749" y="4528719"/>
            <a:ext cx="2098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 smtClean="0"/>
              <a:t>- Fully English courses</a:t>
            </a:r>
          </a:p>
          <a:p>
            <a:r>
              <a:rPr lang="en-GB" sz="1400" i="1" dirty="0" smtClean="0"/>
              <a:t>- Effective comm. skills</a:t>
            </a:r>
            <a:endParaRPr lang="en-GB" sz="14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5181600" y="5943600"/>
            <a:ext cx="39421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 smtClean="0"/>
              <a:t>- Local and international partners</a:t>
            </a:r>
          </a:p>
          <a:p>
            <a:r>
              <a:rPr lang="en-GB" sz="1400" i="1" dirty="0" smtClean="0"/>
              <a:t>(ITU, Rice U, San Jose State U, Aalborg U, ...)</a:t>
            </a:r>
            <a:endParaRPr lang="en-GB" sz="14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" y="2971800"/>
            <a:ext cx="1757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 smtClean="0"/>
              <a:t>- State of the art</a:t>
            </a:r>
          </a:p>
          <a:p>
            <a:r>
              <a:rPr lang="en-GB" sz="1400" i="1" dirty="0" smtClean="0"/>
              <a:t>Labs &amp; Equipment</a:t>
            </a:r>
            <a:endParaRPr lang="en-GB" sz="14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4532293"/>
            <a:ext cx="210987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 smtClean="0"/>
              <a:t>- Synergies with MSB</a:t>
            </a:r>
          </a:p>
          <a:p>
            <a:r>
              <a:rPr lang="en-GB" sz="1400" i="1" dirty="0" smtClean="0"/>
              <a:t>(Entrepreneurship)</a:t>
            </a:r>
          </a:p>
          <a:p>
            <a:r>
              <a:rPr lang="en-GB" sz="1400" i="1" dirty="0" smtClean="0"/>
              <a:t>- Standards Education</a:t>
            </a:r>
          </a:p>
          <a:p>
            <a:r>
              <a:rPr lang="en-GB" sz="1400" i="1" dirty="0" smtClean="0"/>
              <a:t>- Engineering Ethics</a:t>
            </a:r>
            <a:endParaRPr lang="en-GB" sz="1400" i="1" dirty="0"/>
          </a:p>
        </p:txBody>
      </p:sp>
    </p:spTree>
    <p:extLst>
      <p:ext uri="{BB962C8B-B14F-4D97-AF65-F5344CB8AC3E}">
        <p14:creationId xmlns:p14="http://schemas.microsoft.com/office/powerpoint/2010/main" val="205079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MedTech</a:t>
            </a:r>
            <a:r>
              <a:rPr lang="fr-FR" dirty="0" smtClean="0"/>
              <a:t> Startup Programs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b="1" dirty="0" smtClean="0"/>
              <a:t>Engineering programs</a:t>
            </a:r>
          </a:p>
          <a:p>
            <a:pPr lvl="1"/>
            <a:r>
              <a:rPr lang="en-GB" dirty="0" smtClean="0"/>
              <a:t>Computer Engineering</a:t>
            </a:r>
          </a:p>
          <a:p>
            <a:pPr lvl="1"/>
            <a:r>
              <a:rPr lang="en-GB" dirty="0" smtClean="0"/>
              <a:t>Software Engineering</a:t>
            </a:r>
          </a:p>
          <a:p>
            <a:pPr lvl="1"/>
            <a:r>
              <a:rPr lang="en-GB" dirty="0" smtClean="0"/>
              <a:t>Information and Communication Technologies</a:t>
            </a:r>
          </a:p>
          <a:p>
            <a:pPr lvl="1"/>
            <a:r>
              <a:rPr lang="en-GB" dirty="0" smtClean="0"/>
              <a:t>Renewable Energies</a:t>
            </a:r>
          </a:p>
          <a:p>
            <a:r>
              <a:rPr lang="en-GB" b="1" dirty="0" smtClean="0"/>
              <a:t>Master in Innovative Mobile Technologies</a:t>
            </a:r>
          </a:p>
          <a:p>
            <a:pPr lvl="1"/>
            <a:r>
              <a:rPr lang="en-GB" dirty="0" smtClean="0"/>
              <a:t>In partnership with Aalborg University, Denmark</a:t>
            </a:r>
          </a:p>
          <a:p>
            <a:r>
              <a:rPr lang="en-GB" b="1" dirty="0" smtClean="0"/>
              <a:t>Programs Approved by Ministry of Higher Education</a:t>
            </a:r>
          </a:p>
          <a:p>
            <a:r>
              <a:rPr lang="en-GB" b="1" dirty="0" smtClean="0"/>
              <a:t>Official Launch: </a:t>
            </a:r>
            <a:r>
              <a:rPr lang="en-GB" dirty="0" smtClean="0"/>
              <a:t>June 13, 2014</a:t>
            </a:r>
          </a:p>
          <a:p>
            <a:r>
              <a:rPr lang="en-GB" b="1" dirty="0" smtClean="0"/>
              <a:t>First cohorts welcomed: </a:t>
            </a:r>
            <a:r>
              <a:rPr lang="en-GB" dirty="0" smtClean="0"/>
              <a:t>Fall 2014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924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Engineering Programs</a:t>
            </a:r>
            <a:endParaRPr lang="fr-FR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9165456"/>
              </p:ext>
            </p:extLst>
          </p:nvPr>
        </p:nvGraphicFramePr>
        <p:xfrm>
          <a:off x="304800" y="887413"/>
          <a:ext cx="8534400" cy="4751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536939299"/>
              </p:ext>
            </p:extLst>
          </p:nvPr>
        </p:nvGraphicFramePr>
        <p:xfrm>
          <a:off x="1371600" y="5867400"/>
          <a:ext cx="6553200" cy="60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7741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Broad Common </a:t>
            </a:r>
            <a:r>
              <a:rPr lang="fr-FR" dirty="0" err="1" smtClean="0"/>
              <a:t>Core</a:t>
            </a:r>
            <a:r>
              <a:rPr lang="fr-FR" dirty="0" smtClean="0"/>
              <a:t> (first 2 </a:t>
            </a:r>
            <a:r>
              <a:rPr lang="fr-FR" dirty="0" err="1" smtClean="0"/>
              <a:t>years</a:t>
            </a:r>
            <a:r>
              <a:rPr lang="fr-FR" dirty="0" smtClean="0"/>
              <a:t>)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684799"/>
              </p:ext>
            </p:extLst>
          </p:nvPr>
        </p:nvGraphicFramePr>
        <p:xfrm>
          <a:off x="304800" y="1497013"/>
          <a:ext cx="8534400" cy="4751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916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World class Engineering Education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b="1" dirty="0" smtClean="0"/>
              <a:t>Programs </a:t>
            </a:r>
            <a:r>
              <a:rPr lang="fr-FR" b="1" dirty="0" err="1" smtClean="0"/>
              <a:t>targeting</a:t>
            </a:r>
            <a:r>
              <a:rPr lang="fr-FR" b="1" dirty="0" smtClean="0"/>
              <a:t> </a:t>
            </a:r>
            <a:r>
              <a:rPr lang="fr-FR" b="1" dirty="0" err="1" smtClean="0"/>
              <a:t>accreditation</a:t>
            </a:r>
            <a:r>
              <a:rPr lang="fr-FR" b="1" dirty="0" smtClean="0"/>
              <a:t> (ABET)</a:t>
            </a:r>
          </a:p>
          <a:p>
            <a:pPr lvl="1"/>
            <a:r>
              <a:rPr lang="fr-FR" dirty="0" smtClean="0"/>
              <a:t>Curricula </a:t>
            </a:r>
            <a:r>
              <a:rPr lang="fr-FR" dirty="0" err="1" smtClean="0"/>
              <a:t>covering</a:t>
            </a:r>
            <a:r>
              <a:rPr lang="fr-FR" dirty="0" smtClean="0"/>
              <a:t> all important </a:t>
            </a:r>
            <a:r>
              <a:rPr lang="fr-FR" dirty="0" err="1" smtClean="0"/>
              <a:t>knowledge</a:t>
            </a:r>
            <a:r>
              <a:rPr lang="fr-FR" dirty="0" smtClean="0"/>
              <a:t> areas </a:t>
            </a:r>
          </a:p>
          <a:p>
            <a:pPr lvl="1"/>
            <a:r>
              <a:rPr lang="fr-FR" dirty="0" err="1" smtClean="0"/>
              <a:t>Aligned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ACM and IEEE </a:t>
            </a:r>
            <a:r>
              <a:rPr lang="fr-FR" dirty="0" err="1" smtClean="0"/>
              <a:t>recommendations</a:t>
            </a:r>
            <a:endParaRPr lang="fr-FR" dirty="0" smtClean="0"/>
          </a:p>
          <a:p>
            <a:pPr lvl="1"/>
            <a:r>
              <a:rPr lang="fr-FR" dirty="0" err="1" smtClean="0"/>
              <a:t>Benefiting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best practices of </a:t>
            </a:r>
            <a:r>
              <a:rPr lang="fr-FR" dirty="0" err="1" smtClean="0"/>
              <a:t>leading</a:t>
            </a:r>
            <a:r>
              <a:rPr lang="fr-FR" dirty="0" smtClean="0"/>
              <a:t> NA </a:t>
            </a:r>
            <a:r>
              <a:rPr lang="fr-FR" dirty="0" err="1" smtClean="0"/>
              <a:t>Universities</a:t>
            </a:r>
            <a:endParaRPr lang="fr-FR" dirty="0" smtClean="0"/>
          </a:p>
          <a:p>
            <a:pPr lvl="1"/>
            <a:r>
              <a:rPr lang="fr-FR" dirty="0" smtClean="0"/>
              <a:t>Focus on </a:t>
            </a:r>
            <a:r>
              <a:rPr lang="fr-FR" dirty="0" err="1" smtClean="0"/>
              <a:t>processes</a:t>
            </a:r>
            <a:r>
              <a:rPr lang="fr-FR" dirty="0" smtClean="0"/>
              <a:t> for </a:t>
            </a:r>
            <a:r>
              <a:rPr lang="fr-FR" dirty="0" err="1" smtClean="0"/>
              <a:t>quality</a:t>
            </a:r>
            <a:r>
              <a:rPr lang="fr-FR" dirty="0" smtClean="0"/>
              <a:t> assurance</a:t>
            </a:r>
          </a:p>
          <a:p>
            <a:r>
              <a:rPr lang="fr-FR" b="1" dirty="0" err="1" smtClean="0"/>
              <a:t>Integrate</a:t>
            </a:r>
            <a:r>
              <a:rPr lang="fr-FR" b="1" dirty="0" smtClean="0"/>
              <a:t> feedback </a:t>
            </a:r>
            <a:r>
              <a:rPr lang="fr-FR" b="1" dirty="0" err="1" smtClean="0"/>
              <a:t>from</a:t>
            </a:r>
            <a:r>
              <a:rPr lang="fr-FR" b="1" dirty="0" smtClean="0"/>
              <a:t> </a:t>
            </a:r>
            <a:r>
              <a:rPr lang="fr-FR" b="1" dirty="0" err="1" smtClean="0"/>
              <a:t>leading</a:t>
            </a:r>
            <a:r>
              <a:rPr lang="fr-FR" b="1" dirty="0" smtClean="0"/>
              <a:t> institutions and experts</a:t>
            </a:r>
          </a:p>
          <a:p>
            <a:pPr lvl="1"/>
            <a:r>
              <a:rPr lang="fr-FR" dirty="0" err="1" smtClean="0"/>
              <a:t>Leading</a:t>
            </a:r>
            <a:r>
              <a:rPr lang="fr-FR" dirty="0" smtClean="0"/>
              <a:t> </a:t>
            </a:r>
            <a:r>
              <a:rPr lang="fr-FR" dirty="0" err="1" smtClean="0"/>
              <a:t>technology</a:t>
            </a:r>
            <a:r>
              <a:rPr lang="fr-FR" dirty="0" smtClean="0"/>
              <a:t> </a:t>
            </a:r>
            <a:r>
              <a:rPr lang="fr-FR" dirty="0" err="1" smtClean="0"/>
              <a:t>companies</a:t>
            </a:r>
            <a:endParaRPr lang="fr-FR" dirty="0" smtClean="0"/>
          </a:p>
          <a:p>
            <a:pPr lvl="1"/>
            <a:r>
              <a:rPr lang="fr-FR" dirty="0" smtClean="0"/>
              <a:t>Major international organisations in the </a:t>
            </a:r>
            <a:r>
              <a:rPr lang="fr-FR" dirty="0" err="1" smtClean="0"/>
              <a:t>field</a:t>
            </a:r>
            <a:r>
              <a:rPr lang="fr-FR" dirty="0" smtClean="0"/>
              <a:t> (ITU)</a:t>
            </a:r>
          </a:p>
          <a:p>
            <a:pPr lvl="1"/>
            <a:r>
              <a:rPr lang="fr-FR" dirty="0" smtClean="0"/>
              <a:t>Local and international </a:t>
            </a:r>
            <a:r>
              <a:rPr lang="fr-FR" dirty="0" err="1" smtClean="0"/>
              <a:t>industrial</a:t>
            </a:r>
            <a:r>
              <a:rPr lang="fr-FR" dirty="0" smtClean="0"/>
              <a:t> </a:t>
            </a:r>
            <a:r>
              <a:rPr lang="fr-FR" dirty="0" err="1" smtClean="0"/>
              <a:t>partners</a:t>
            </a:r>
            <a:endParaRPr lang="fr-FR" dirty="0" smtClean="0"/>
          </a:p>
          <a:p>
            <a:pPr lvl="1"/>
            <a:r>
              <a:rPr lang="fr-FR" dirty="0" err="1" smtClean="0"/>
              <a:t>Rich</a:t>
            </a:r>
            <a:r>
              <a:rPr lang="fr-FR" dirty="0" smtClean="0"/>
              <a:t> network of experts and </a:t>
            </a:r>
            <a:r>
              <a:rPr lang="fr-FR" dirty="0" err="1" smtClean="0"/>
              <a:t>professors</a:t>
            </a:r>
            <a:endParaRPr lang="fr-FR" dirty="0" smtClean="0"/>
          </a:p>
          <a:p>
            <a:endParaRPr lang="fr-FR" b="1" dirty="0" smtClean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920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D242147D8FD649BE5A31CC10A063B4" ma:contentTypeVersion="1" ma:contentTypeDescription="Create a new document." ma:contentTypeScope="" ma:versionID="6466b4e47a931613782a3b363f93f2eb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b228988b49dc108baf44788243a63e3a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3B86E9A-9530-46D2-A25F-D183047A87BF}"/>
</file>

<file path=customXml/itemProps2.xml><?xml version="1.0" encoding="utf-8"?>
<ds:datastoreItem xmlns:ds="http://schemas.openxmlformats.org/officeDocument/2006/customXml" ds:itemID="{A1048C3B-1FF6-4D6C-B8AC-EB0F2BD6BEEB}"/>
</file>

<file path=customXml/itemProps3.xml><?xml version="1.0" encoding="utf-8"?>
<ds:datastoreItem xmlns:ds="http://schemas.openxmlformats.org/officeDocument/2006/customXml" ds:itemID="{EC7F1482-45DA-4B69-8E57-19DBFBCA3D6C}"/>
</file>

<file path=docProps/app.xml><?xml version="1.0" encoding="utf-8"?>
<Properties xmlns="http://schemas.openxmlformats.org/officeDocument/2006/extended-properties" xmlns:vt="http://schemas.openxmlformats.org/officeDocument/2006/docPropsVTypes">
  <Template>MSBTemplate</Template>
  <TotalTime>11803</TotalTime>
  <Words>605</Words>
  <Application>Microsoft Office PowerPoint</Application>
  <PresentationFormat>On-screen Show (4:3)</PresentationFormat>
  <Paragraphs>168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Advantage</vt:lpstr>
      <vt:lpstr>PowerPoint Presentation</vt:lpstr>
      <vt:lpstr>Medtech: Regional Center of Excellence in English language Engineering Education</vt:lpstr>
      <vt:lpstr>Student Life </vt:lpstr>
      <vt:lpstr>MedTech and MSB </vt:lpstr>
      <vt:lpstr>MedTech pillars of distinction</vt:lpstr>
      <vt:lpstr>MedTech Startup Programs</vt:lpstr>
      <vt:lpstr>Engineering Programs</vt:lpstr>
      <vt:lpstr>Broad Common Core (first 2 years)</vt:lpstr>
      <vt:lpstr>World class Engineering Education</vt:lpstr>
      <vt:lpstr>Business &amp; Entrepreneurship Training</vt:lpstr>
      <vt:lpstr>Master in Innovative Mobile Technologies</vt:lpstr>
      <vt:lpstr>MoU MedTech-CTiF</vt:lpstr>
      <vt:lpstr>MoU MedTech-Sunlife Holding</vt:lpstr>
      <vt:lpstr>PowerPoint Presentation</vt:lpstr>
      <vt:lpstr>Merci / 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Leila Triki</dc:creator>
  <cp:lastModifiedBy>hamed ben dhia</cp:lastModifiedBy>
  <cp:revision>88</cp:revision>
  <dcterms:created xsi:type="dcterms:W3CDTF">2014-01-07T07:43:40Z</dcterms:created>
  <dcterms:modified xsi:type="dcterms:W3CDTF">2014-04-24T15:36:39Z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0x0101007ED242147D8FD649BE5A31CC10A063B4</vt:lpwstr>
  </property>
</Properties>
</file>