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18.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1"/>
  </p:notesMasterIdLst>
  <p:handoutMasterIdLst>
    <p:handoutMasterId r:id="rId52"/>
  </p:handoutMasterIdLst>
  <p:sldIdLst>
    <p:sldId id="617" r:id="rId2"/>
    <p:sldId id="664" r:id="rId3"/>
    <p:sldId id="665" r:id="rId4"/>
    <p:sldId id="666" r:id="rId5"/>
    <p:sldId id="667" r:id="rId6"/>
    <p:sldId id="668" r:id="rId7"/>
    <p:sldId id="669" r:id="rId8"/>
    <p:sldId id="670" r:id="rId9"/>
    <p:sldId id="653" r:id="rId10"/>
    <p:sldId id="619" r:id="rId11"/>
    <p:sldId id="620" r:id="rId12"/>
    <p:sldId id="671" r:id="rId13"/>
    <p:sldId id="672" r:id="rId14"/>
    <p:sldId id="673" r:id="rId15"/>
    <p:sldId id="674" r:id="rId16"/>
    <p:sldId id="675" r:id="rId17"/>
    <p:sldId id="676" r:id="rId18"/>
    <p:sldId id="677" r:id="rId19"/>
    <p:sldId id="678" r:id="rId20"/>
    <p:sldId id="679" r:id="rId21"/>
    <p:sldId id="680" r:id="rId22"/>
    <p:sldId id="681" r:id="rId23"/>
    <p:sldId id="621" r:id="rId24"/>
    <p:sldId id="623" r:id="rId25"/>
    <p:sldId id="640" r:id="rId26"/>
    <p:sldId id="658" r:id="rId27"/>
    <p:sldId id="650" r:id="rId28"/>
    <p:sldId id="633" r:id="rId29"/>
    <p:sldId id="685" r:id="rId30"/>
    <p:sldId id="654" r:id="rId31"/>
    <p:sldId id="618" r:id="rId32"/>
    <p:sldId id="655" r:id="rId33"/>
    <p:sldId id="682" r:id="rId34"/>
    <p:sldId id="648" r:id="rId35"/>
    <p:sldId id="649" r:id="rId36"/>
    <p:sldId id="628" r:id="rId37"/>
    <p:sldId id="625" r:id="rId38"/>
    <p:sldId id="629" r:id="rId39"/>
    <p:sldId id="626" r:id="rId40"/>
    <p:sldId id="657" r:id="rId41"/>
    <p:sldId id="630" r:id="rId42"/>
    <p:sldId id="627" r:id="rId43"/>
    <p:sldId id="631" r:id="rId44"/>
    <p:sldId id="643" r:id="rId45"/>
    <p:sldId id="632" r:id="rId46"/>
    <p:sldId id="644" r:id="rId47"/>
    <p:sldId id="645" r:id="rId48"/>
    <p:sldId id="660" r:id="rId49"/>
    <p:sldId id="663" r:id="rId50"/>
  </p:sldIdLst>
  <p:sldSz cx="9144000" cy="6858000" type="screen4x3"/>
  <p:notesSz cx="6794500" cy="9906000"/>
  <p:defaultTextStyle>
    <a:defPPr>
      <a:defRPr lang="en-US"/>
    </a:defPPr>
    <a:lvl1pPr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1pPr>
    <a:lvl2pPr marL="4572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2pPr>
    <a:lvl3pPr marL="9144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3pPr>
    <a:lvl4pPr marL="13716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4pPr>
    <a:lvl5pPr marL="18288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5pPr>
    <a:lvl6pPr marL="2286000" algn="l" defTabSz="914400" rtl="0" eaLnBrk="1" latinLnBrk="0" hangingPunct="1">
      <a:defRPr kumimoji="1" sz="2000" kern="1200">
        <a:solidFill>
          <a:schemeClr val="bg1"/>
        </a:solidFill>
        <a:latin typeface="Times New Roman" pitchFamily="18" charset="0"/>
        <a:ea typeface="ＭＳ Ｐゴシック" charset="-128"/>
        <a:cs typeface="+mn-cs"/>
      </a:defRPr>
    </a:lvl6pPr>
    <a:lvl7pPr marL="2743200" algn="l" defTabSz="914400" rtl="0" eaLnBrk="1" latinLnBrk="0" hangingPunct="1">
      <a:defRPr kumimoji="1" sz="2000" kern="1200">
        <a:solidFill>
          <a:schemeClr val="bg1"/>
        </a:solidFill>
        <a:latin typeface="Times New Roman" pitchFamily="18" charset="0"/>
        <a:ea typeface="ＭＳ Ｐゴシック" charset="-128"/>
        <a:cs typeface="+mn-cs"/>
      </a:defRPr>
    </a:lvl7pPr>
    <a:lvl8pPr marL="3200400" algn="l" defTabSz="914400" rtl="0" eaLnBrk="1" latinLnBrk="0" hangingPunct="1">
      <a:defRPr kumimoji="1" sz="2000" kern="1200">
        <a:solidFill>
          <a:schemeClr val="bg1"/>
        </a:solidFill>
        <a:latin typeface="Times New Roman" pitchFamily="18" charset="0"/>
        <a:ea typeface="ＭＳ Ｐゴシック" charset="-128"/>
        <a:cs typeface="+mn-cs"/>
      </a:defRPr>
    </a:lvl8pPr>
    <a:lvl9pPr marL="3657600" algn="l" defTabSz="914400" rtl="0" eaLnBrk="1" latinLnBrk="0" hangingPunct="1">
      <a:defRPr kumimoji="1" sz="2000" kern="1200">
        <a:solidFill>
          <a:schemeClr val="bg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38A"/>
    <a:srgbClr val="87BBE0"/>
    <a:srgbClr val="D9445A"/>
    <a:srgbClr val="1B5BA2"/>
    <a:srgbClr val="525152"/>
    <a:srgbClr val="0099CC"/>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7816" autoAdjust="0"/>
    <p:restoredTop sz="91940" autoAdjust="0"/>
  </p:normalViewPr>
  <p:slideViewPr>
    <p:cSldViewPr>
      <p:cViewPr>
        <p:scale>
          <a:sx n="100" d="100"/>
          <a:sy n="100" d="100"/>
        </p:scale>
        <p:origin x="-2094" y="-168"/>
      </p:cViewPr>
      <p:guideLst>
        <p:guide orient="horz" pos="2160"/>
        <p:guide pos="2880"/>
      </p:guideLst>
    </p:cSldViewPr>
  </p:slideViewPr>
  <p:notesTextViewPr>
    <p:cViewPr>
      <p:scale>
        <a:sx n="100" d="100"/>
        <a:sy n="100" d="100"/>
      </p:scale>
      <p:origin x="0" y="0"/>
    </p:cViewPr>
  </p:notesTextViewPr>
  <p:sorterViewPr>
    <p:cViewPr>
      <p:scale>
        <a:sx n="82" d="100"/>
        <a:sy n="82" d="100"/>
      </p:scale>
      <p:origin x="0" y="0"/>
    </p:cViewPr>
  </p:sorterViewPr>
  <p:notesViewPr>
    <p:cSldViewPr>
      <p:cViewPr varScale="1">
        <p:scale>
          <a:sx n="50" d="100"/>
          <a:sy n="50" d="100"/>
        </p:scale>
        <p:origin x="-1764" y="-102"/>
      </p:cViewPr>
      <p:guideLst>
        <p:guide orient="horz" pos="3119"/>
        <p:guide pos="2140"/>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FF4D7-46A9-41E4-A2DB-8E201812596C}" type="doc">
      <dgm:prSet loTypeId="urn:microsoft.com/office/officeart/2005/8/layout/hierarchy6" loCatId="hierarchy" qsTypeId="urn:microsoft.com/office/officeart/2005/8/quickstyle/simple1#1" qsCatId="simple" csTypeId="urn:microsoft.com/office/officeart/2005/8/colors/accent0_1" csCatId="mainScheme" phldr="1"/>
      <dgm:spPr/>
      <dgm:t>
        <a:bodyPr/>
        <a:lstStyle/>
        <a:p>
          <a:endParaRPr lang="en-US"/>
        </a:p>
      </dgm:t>
    </dgm:pt>
    <dgm:pt modelId="{E06E7904-86E9-401B-A05C-DC97D7E7AF70}">
      <dgm:prSet phldrT="[Text]"/>
      <dgm:spPr/>
      <dgm:t>
        <a:bodyPr/>
        <a:lstStyle/>
        <a:p>
          <a:r>
            <a:rPr lang="en-US" dirty="0" smtClean="0"/>
            <a:t>General Secretariat</a:t>
          </a:r>
          <a:endParaRPr lang="en-US" dirty="0"/>
        </a:p>
      </dgm:t>
    </dgm:pt>
    <dgm:pt modelId="{F47DA00D-5114-4269-A8EA-109D1FED3E06}" type="parTrans" cxnId="{474ED9D3-F884-4C75-B0D0-44A9FA4DCBC5}">
      <dgm:prSet/>
      <dgm:spPr/>
      <dgm:t>
        <a:bodyPr/>
        <a:lstStyle/>
        <a:p>
          <a:endParaRPr lang="en-US"/>
        </a:p>
      </dgm:t>
    </dgm:pt>
    <dgm:pt modelId="{BCB74A30-05C3-4A4B-8455-B7121D653CA1}" type="sibTrans" cxnId="{474ED9D3-F884-4C75-B0D0-44A9FA4DCBC5}">
      <dgm:prSet/>
      <dgm:spPr/>
      <dgm:t>
        <a:bodyPr/>
        <a:lstStyle/>
        <a:p>
          <a:endParaRPr lang="en-US"/>
        </a:p>
      </dgm:t>
    </dgm:pt>
    <dgm:pt modelId="{5D5AD8D2-2BC3-4EAE-9FAE-1DC7470A2337}">
      <dgm:prSet phldrT="[Text]"/>
      <dgm:spPr/>
      <dgm:t>
        <a:bodyPr/>
        <a:lstStyle/>
        <a:p>
          <a:r>
            <a:rPr lang="en-US" dirty="0" smtClean="0"/>
            <a:t>ITU-R</a:t>
          </a:r>
        </a:p>
        <a:p>
          <a:r>
            <a:rPr lang="en-US" dirty="0" smtClean="0"/>
            <a:t>(radiocommunication)</a:t>
          </a:r>
          <a:endParaRPr lang="en-US" dirty="0"/>
        </a:p>
      </dgm:t>
    </dgm:pt>
    <dgm:pt modelId="{0047D130-8E44-4E0D-A356-16AB0CDE60EB}" type="parTrans" cxnId="{EECA2E91-6157-4139-9122-D7A2E69C4D53}">
      <dgm:prSet/>
      <dgm:spPr/>
      <dgm:t>
        <a:bodyPr/>
        <a:lstStyle/>
        <a:p>
          <a:endParaRPr lang="en-US"/>
        </a:p>
      </dgm:t>
    </dgm:pt>
    <dgm:pt modelId="{9EEB568D-C76B-49FC-8B5B-95CF2EF7A381}" type="sibTrans" cxnId="{EECA2E91-6157-4139-9122-D7A2E69C4D53}">
      <dgm:prSet/>
      <dgm:spPr/>
      <dgm:t>
        <a:bodyPr/>
        <a:lstStyle/>
        <a:p>
          <a:endParaRPr lang="en-US"/>
        </a:p>
      </dgm:t>
    </dgm:pt>
    <dgm:pt modelId="{53578E1E-AF05-4C27-8BAE-490F3AA9BB81}">
      <dgm:prSet phldrT="[Text]"/>
      <dgm:spPr/>
      <dgm:t>
        <a:bodyPr/>
        <a:lstStyle/>
        <a:p>
          <a:r>
            <a:rPr lang="en-US" dirty="0" smtClean="0"/>
            <a:t>ITU Council</a:t>
          </a:r>
          <a:endParaRPr lang="en-US" dirty="0"/>
        </a:p>
      </dgm:t>
    </dgm:pt>
    <dgm:pt modelId="{76DCAF87-EFC2-40AE-AD0E-9D4A6EFB99BC}" type="parTrans" cxnId="{340651B1-51B4-4359-8BDC-F08B623BE75C}">
      <dgm:prSet/>
      <dgm:spPr/>
      <dgm:t>
        <a:bodyPr/>
        <a:lstStyle/>
        <a:p>
          <a:endParaRPr lang="en-US"/>
        </a:p>
      </dgm:t>
    </dgm:pt>
    <dgm:pt modelId="{4E931248-A2DD-44B3-AD05-1354E9CD5A95}" type="sibTrans" cxnId="{340651B1-51B4-4359-8BDC-F08B623BE75C}">
      <dgm:prSet/>
      <dgm:spPr/>
      <dgm:t>
        <a:bodyPr/>
        <a:lstStyle/>
        <a:p>
          <a:endParaRPr lang="en-US"/>
        </a:p>
      </dgm:t>
    </dgm:pt>
    <dgm:pt modelId="{44E54BD1-B2D2-4118-B724-50C6B9FFFD58}">
      <dgm:prSet phldrT="[Text]"/>
      <dgm:spPr/>
      <dgm:t>
        <a:bodyPr/>
        <a:lstStyle/>
        <a:p>
          <a:r>
            <a:rPr lang="en-US" dirty="0" smtClean="0"/>
            <a:t>ITU-D</a:t>
          </a:r>
        </a:p>
        <a:p>
          <a:r>
            <a:rPr lang="en-US" dirty="0" smtClean="0"/>
            <a:t>(development)</a:t>
          </a:r>
          <a:endParaRPr lang="en-US" dirty="0"/>
        </a:p>
      </dgm:t>
    </dgm:pt>
    <dgm:pt modelId="{742B508C-C75C-4A75-B472-DE9A4C29366D}" type="parTrans" cxnId="{766713C5-902C-4842-AD6F-4A9DC2EEECAB}">
      <dgm:prSet/>
      <dgm:spPr/>
      <dgm:t>
        <a:bodyPr/>
        <a:lstStyle/>
        <a:p>
          <a:endParaRPr lang="en-US"/>
        </a:p>
      </dgm:t>
    </dgm:pt>
    <dgm:pt modelId="{B979DD16-B2B6-4D1E-8D2D-0EE4FED00564}" type="sibTrans" cxnId="{766713C5-902C-4842-AD6F-4A9DC2EEECAB}">
      <dgm:prSet/>
      <dgm:spPr/>
      <dgm:t>
        <a:bodyPr/>
        <a:lstStyle/>
        <a:p>
          <a:endParaRPr lang="en-US"/>
        </a:p>
      </dgm:t>
    </dgm:pt>
    <dgm:pt modelId="{6641CAA8-56A2-4EAF-9882-AEC938376F12}">
      <dgm:prSet/>
      <dgm:spPr/>
      <dgm:t>
        <a:bodyPr/>
        <a:lstStyle/>
        <a:p>
          <a:r>
            <a:rPr lang="en-US" dirty="0" smtClean="0"/>
            <a:t>WRC&amp;RA</a:t>
          </a:r>
          <a:endParaRPr lang="en-US" dirty="0"/>
        </a:p>
      </dgm:t>
    </dgm:pt>
    <dgm:pt modelId="{42CFA0E0-4199-40C0-B37A-D61D5E64A5FA}" type="parTrans" cxnId="{5CA59ACE-2E7C-41B7-BC7F-6C48EF9308DA}">
      <dgm:prSet/>
      <dgm:spPr/>
      <dgm:t>
        <a:bodyPr/>
        <a:lstStyle/>
        <a:p>
          <a:endParaRPr lang="en-US"/>
        </a:p>
      </dgm:t>
    </dgm:pt>
    <dgm:pt modelId="{F4B46629-A015-4DF6-9BED-D5DC9F06F476}" type="sibTrans" cxnId="{5CA59ACE-2E7C-41B7-BC7F-6C48EF9308DA}">
      <dgm:prSet/>
      <dgm:spPr/>
      <dgm:t>
        <a:bodyPr/>
        <a:lstStyle/>
        <a:p>
          <a:endParaRPr lang="en-US"/>
        </a:p>
      </dgm:t>
    </dgm:pt>
    <dgm:pt modelId="{FB436DF2-2DD6-4795-8CF4-BE26588105DD}">
      <dgm:prSet/>
      <dgm:spPr/>
      <dgm:t>
        <a:bodyPr/>
        <a:lstStyle/>
        <a:p>
          <a:r>
            <a:rPr lang="en-US" dirty="0" smtClean="0"/>
            <a:t>WTDC</a:t>
          </a:r>
          <a:endParaRPr lang="en-US" dirty="0"/>
        </a:p>
      </dgm:t>
    </dgm:pt>
    <dgm:pt modelId="{73DF3A7D-82BB-4341-BE42-00AC52E15A5E}" type="parTrans" cxnId="{23D733A7-12DF-4109-AC3B-6655406A4148}">
      <dgm:prSet/>
      <dgm:spPr/>
      <dgm:t>
        <a:bodyPr/>
        <a:lstStyle/>
        <a:p>
          <a:endParaRPr lang="en-US"/>
        </a:p>
      </dgm:t>
    </dgm:pt>
    <dgm:pt modelId="{3A6E82AE-2CDB-4741-AEDB-9ED98C114B00}" type="sibTrans" cxnId="{23D733A7-12DF-4109-AC3B-6655406A4148}">
      <dgm:prSet/>
      <dgm:spPr/>
      <dgm:t>
        <a:bodyPr/>
        <a:lstStyle/>
        <a:p>
          <a:endParaRPr lang="en-US"/>
        </a:p>
      </dgm:t>
    </dgm:pt>
    <dgm:pt modelId="{DEBEF8B0-4528-41F6-8568-073F041F6B1E}">
      <dgm:prSet/>
      <dgm:spPr/>
      <dgm:t>
        <a:bodyPr/>
        <a:lstStyle/>
        <a:p>
          <a:r>
            <a:rPr lang="en-US" dirty="0" smtClean="0"/>
            <a:t>Plenipotentiary Conference</a:t>
          </a:r>
          <a:endParaRPr lang="en-US" dirty="0"/>
        </a:p>
      </dgm:t>
    </dgm:pt>
    <dgm:pt modelId="{73EC8792-A5DC-4E51-8230-CF01124F8A92}" type="parTrans" cxnId="{7AD216FC-C632-45C1-91FF-6A05D40CF512}">
      <dgm:prSet/>
      <dgm:spPr/>
      <dgm:t>
        <a:bodyPr/>
        <a:lstStyle/>
        <a:p>
          <a:endParaRPr lang="en-US"/>
        </a:p>
      </dgm:t>
    </dgm:pt>
    <dgm:pt modelId="{DA83EB56-75EF-4229-BFD7-0B8E5146944C}" type="sibTrans" cxnId="{7AD216FC-C632-45C1-91FF-6A05D40CF512}">
      <dgm:prSet/>
      <dgm:spPr/>
      <dgm:t>
        <a:bodyPr/>
        <a:lstStyle/>
        <a:p>
          <a:endParaRPr lang="en-US"/>
        </a:p>
      </dgm:t>
    </dgm:pt>
    <dgm:pt modelId="{E214C891-C713-461B-95E3-9CC98D394B08}">
      <dgm:prSet/>
      <dgm:spPr/>
      <dgm:t>
        <a:bodyPr/>
        <a:lstStyle/>
        <a:p>
          <a:r>
            <a:rPr lang="en-US" dirty="0" smtClean="0"/>
            <a:t>ITU-T</a:t>
          </a:r>
        </a:p>
        <a:p>
          <a:r>
            <a:rPr lang="en-US" dirty="0" smtClean="0"/>
            <a:t>(standardization)</a:t>
          </a:r>
          <a:endParaRPr lang="en-US" dirty="0"/>
        </a:p>
      </dgm:t>
    </dgm:pt>
    <dgm:pt modelId="{510B8374-D8A4-4BD4-84BE-819FC0D86BEF}" type="parTrans" cxnId="{BE868E0C-F95A-4090-8B20-AFD2C09EE8F9}">
      <dgm:prSet/>
      <dgm:spPr/>
      <dgm:t>
        <a:bodyPr/>
        <a:lstStyle/>
        <a:p>
          <a:endParaRPr lang="en-US"/>
        </a:p>
      </dgm:t>
    </dgm:pt>
    <dgm:pt modelId="{8BBA6A94-CD5B-4260-9154-712D0EEFCD7C}" type="sibTrans" cxnId="{BE868E0C-F95A-4090-8B20-AFD2C09EE8F9}">
      <dgm:prSet/>
      <dgm:spPr/>
      <dgm:t>
        <a:bodyPr/>
        <a:lstStyle/>
        <a:p>
          <a:endParaRPr lang="en-US"/>
        </a:p>
      </dgm:t>
    </dgm:pt>
    <dgm:pt modelId="{EF19F465-04DC-4BE9-A548-B4E691C0C108}">
      <dgm:prSet/>
      <dgm:spPr/>
      <dgm:t>
        <a:bodyPr/>
        <a:lstStyle/>
        <a:p>
          <a:r>
            <a:rPr lang="en-US" dirty="0" smtClean="0"/>
            <a:t>WTSA</a:t>
          </a:r>
          <a:endParaRPr lang="en-US" dirty="0"/>
        </a:p>
      </dgm:t>
    </dgm:pt>
    <dgm:pt modelId="{464383EB-D5B2-459F-B12D-F3824E9DD0F3}" type="parTrans" cxnId="{74C49F48-5595-4C8D-B0E7-97869C6B0E20}">
      <dgm:prSet/>
      <dgm:spPr/>
      <dgm:t>
        <a:bodyPr/>
        <a:lstStyle/>
        <a:p>
          <a:endParaRPr lang="en-US"/>
        </a:p>
      </dgm:t>
    </dgm:pt>
    <dgm:pt modelId="{02135451-FE01-4B26-A47F-5506330E13F3}" type="sibTrans" cxnId="{74C49F48-5595-4C8D-B0E7-97869C6B0E20}">
      <dgm:prSet/>
      <dgm:spPr/>
      <dgm:t>
        <a:bodyPr/>
        <a:lstStyle/>
        <a:p>
          <a:endParaRPr lang="en-US"/>
        </a:p>
      </dgm:t>
    </dgm:pt>
    <dgm:pt modelId="{39CED87B-7BBF-4424-80A3-1057A736A46E}" type="pres">
      <dgm:prSet presAssocID="{AD1FF4D7-46A9-41E4-A2DB-8E201812596C}" presName="mainComposite" presStyleCnt="0">
        <dgm:presLayoutVars>
          <dgm:chPref val="1"/>
          <dgm:dir/>
          <dgm:animOne val="branch"/>
          <dgm:animLvl val="lvl"/>
          <dgm:resizeHandles val="exact"/>
        </dgm:presLayoutVars>
      </dgm:prSet>
      <dgm:spPr/>
      <dgm:t>
        <a:bodyPr/>
        <a:lstStyle/>
        <a:p>
          <a:endParaRPr lang="en-US"/>
        </a:p>
      </dgm:t>
    </dgm:pt>
    <dgm:pt modelId="{3C9E3630-E277-4803-8509-17AF1900BB9A}" type="pres">
      <dgm:prSet presAssocID="{AD1FF4D7-46A9-41E4-A2DB-8E201812596C}" presName="hierFlow" presStyleCnt="0"/>
      <dgm:spPr/>
    </dgm:pt>
    <dgm:pt modelId="{EB536D31-2B67-4731-B41C-5E3E346A38E5}" type="pres">
      <dgm:prSet presAssocID="{AD1FF4D7-46A9-41E4-A2DB-8E201812596C}" presName="hierChild1" presStyleCnt="0">
        <dgm:presLayoutVars>
          <dgm:chPref val="1"/>
          <dgm:animOne val="branch"/>
          <dgm:animLvl val="lvl"/>
        </dgm:presLayoutVars>
      </dgm:prSet>
      <dgm:spPr/>
    </dgm:pt>
    <dgm:pt modelId="{09D92BDE-CE5C-4F92-BDBE-5009557AF07B}" type="pres">
      <dgm:prSet presAssocID="{DEBEF8B0-4528-41F6-8568-073F041F6B1E}" presName="Name14" presStyleCnt="0"/>
      <dgm:spPr/>
    </dgm:pt>
    <dgm:pt modelId="{BB3039FD-3722-4F46-AF52-7227B1189C33}" type="pres">
      <dgm:prSet presAssocID="{DEBEF8B0-4528-41F6-8568-073F041F6B1E}" presName="level1Shape" presStyleLbl="node0" presStyleIdx="0" presStyleCnt="1" custScaleX="144770">
        <dgm:presLayoutVars>
          <dgm:chPref val="3"/>
        </dgm:presLayoutVars>
      </dgm:prSet>
      <dgm:spPr/>
      <dgm:t>
        <a:bodyPr/>
        <a:lstStyle/>
        <a:p>
          <a:endParaRPr lang="en-US"/>
        </a:p>
      </dgm:t>
    </dgm:pt>
    <dgm:pt modelId="{E64BFCE3-FE9E-4ECF-8F1E-312E8D5375ED}" type="pres">
      <dgm:prSet presAssocID="{DEBEF8B0-4528-41F6-8568-073F041F6B1E}" presName="hierChild2" presStyleCnt="0"/>
      <dgm:spPr/>
    </dgm:pt>
    <dgm:pt modelId="{97FB84C4-87BD-4082-848F-327B8B65E4C9}" type="pres">
      <dgm:prSet presAssocID="{76DCAF87-EFC2-40AE-AD0E-9D4A6EFB99BC}" presName="Name19" presStyleLbl="parChTrans1D2" presStyleIdx="0" presStyleCnt="1"/>
      <dgm:spPr/>
      <dgm:t>
        <a:bodyPr/>
        <a:lstStyle/>
        <a:p>
          <a:endParaRPr lang="en-US"/>
        </a:p>
      </dgm:t>
    </dgm:pt>
    <dgm:pt modelId="{8DD5E5D5-A909-402A-A327-F83C4EDA2319}" type="pres">
      <dgm:prSet presAssocID="{53578E1E-AF05-4C27-8BAE-490F3AA9BB81}" presName="Name21" presStyleCnt="0"/>
      <dgm:spPr/>
    </dgm:pt>
    <dgm:pt modelId="{B1741721-E421-40D9-8396-B1D5F2F71AA9}" type="pres">
      <dgm:prSet presAssocID="{53578E1E-AF05-4C27-8BAE-490F3AA9BB81}" presName="level2Shape" presStyleLbl="node2" presStyleIdx="0" presStyleCnt="1"/>
      <dgm:spPr/>
      <dgm:t>
        <a:bodyPr/>
        <a:lstStyle/>
        <a:p>
          <a:endParaRPr lang="en-US"/>
        </a:p>
      </dgm:t>
    </dgm:pt>
    <dgm:pt modelId="{4658659E-A8B3-4EB0-A34F-E678B1C9850F}" type="pres">
      <dgm:prSet presAssocID="{53578E1E-AF05-4C27-8BAE-490F3AA9BB81}" presName="hierChild3" presStyleCnt="0"/>
      <dgm:spPr/>
    </dgm:pt>
    <dgm:pt modelId="{2585EA82-9D4B-4350-9F6B-A1EB460EE27A}" type="pres">
      <dgm:prSet presAssocID="{F47DA00D-5114-4269-A8EA-109D1FED3E06}" presName="Name19" presStyleLbl="parChTrans1D3" presStyleIdx="0" presStyleCnt="4"/>
      <dgm:spPr/>
      <dgm:t>
        <a:bodyPr/>
        <a:lstStyle/>
        <a:p>
          <a:endParaRPr lang="en-US"/>
        </a:p>
      </dgm:t>
    </dgm:pt>
    <dgm:pt modelId="{83B18FB3-D24D-4FCC-9DB9-F0B5D12245F2}" type="pres">
      <dgm:prSet presAssocID="{E06E7904-86E9-401B-A05C-DC97D7E7AF70}" presName="Name21" presStyleCnt="0"/>
      <dgm:spPr/>
    </dgm:pt>
    <dgm:pt modelId="{EA8DCA39-7903-40A3-A04C-5902509FAD56}" type="pres">
      <dgm:prSet presAssocID="{E06E7904-86E9-401B-A05C-DC97D7E7AF70}" presName="level2Shape" presStyleLbl="node3" presStyleIdx="0" presStyleCnt="4" custScaleX="119875"/>
      <dgm:spPr/>
      <dgm:t>
        <a:bodyPr/>
        <a:lstStyle/>
        <a:p>
          <a:endParaRPr lang="en-US"/>
        </a:p>
      </dgm:t>
    </dgm:pt>
    <dgm:pt modelId="{504A9998-0BA1-4C5C-AFF7-F9BCF6A1FFBB}" type="pres">
      <dgm:prSet presAssocID="{E06E7904-86E9-401B-A05C-DC97D7E7AF70}" presName="hierChild3" presStyleCnt="0"/>
      <dgm:spPr/>
    </dgm:pt>
    <dgm:pt modelId="{66AB54AB-944A-490E-8D16-E4CF8E6F99C2}" type="pres">
      <dgm:prSet presAssocID="{0047D130-8E44-4E0D-A356-16AB0CDE60EB}" presName="Name19" presStyleLbl="parChTrans1D3" presStyleIdx="1" presStyleCnt="4"/>
      <dgm:spPr/>
      <dgm:t>
        <a:bodyPr/>
        <a:lstStyle/>
        <a:p>
          <a:endParaRPr lang="en-US"/>
        </a:p>
      </dgm:t>
    </dgm:pt>
    <dgm:pt modelId="{DAD4CB6B-1C24-42BD-ABBD-040262FAD04E}" type="pres">
      <dgm:prSet presAssocID="{5D5AD8D2-2BC3-4EAE-9FAE-1DC7470A2337}" presName="Name21" presStyleCnt="0"/>
      <dgm:spPr/>
    </dgm:pt>
    <dgm:pt modelId="{539B84FD-1565-4339-8311-8058596D922A}" type="pres">
      <dgm:prSet presAssocID="{5D5AD8D2-2BC3-4EAE-9FAE-1DC7470A2337}" presName="level2Shape" presStyleLbl="node3" presStyleIdx="1" presStyleCnt="4" custScaleX="195173"/>
      <dgm:spPr/>
      <dgm:t>
        <a:bodyPr/>
        <a:lstStyle/>
        <a:p>
          <a:endParaRPr lang="en-US"/>
        </a:p>
      </dgm:t>
    </dgm:pt>
    <dgm:pt modelId="{E4FD60C3-4FF3-4A14-A43A-11916DFDC2B9}" type="pres">
      <dgm:prSet presAssocID="{5D5AD8D2-2BC3-4EAE-9FAE-1DC7470A2337}" presName="hierChild3" presStyleCnt="0"/>
      <dgm:spPr/>
    </dgm:pt>
    <dgm:pt modelId="{A6D1B54A-4594-491A-A045-BBB96F6C4060}" type="pres">
      <dgm:prSet presAssocID="{42CFA0E0-4199-40C0-B37A-D61D5E64A5FA}" presName="Name19" presStyleLbl="parChTrans1D4" presStyleIdx="0" presStyleCnt="3"/>
      <dgm:spPr/>
      <dgm:t>
        <a:bodyPr/>
        <a:lstStyle/>
        <a:p>
          <a:endParaRPr lang="en-US"/>
        </a:p>
      </dgm:t>
    </dgm:pt>
    <dgm:pt modelId="{89B25089-69AC-44E7-89A1-B1A6EC301ABA}" type="pres">
      <dgm:prSet presAssocID="{6641CAA8-56A2-4EAF-9882-AEC938376F12}" presName="Name21" presStyleCnt="0"/>
      <dgm:spPr/>
    </dgm:pt>
    <dgm:pt modelId="{354CEDE5-4D95-426B-8FD1-67C6167A0DF0}" type="pres">
      <dgm:prSet presAssocID="{6641CAA8-56A2-4EAF-9882-AEC938376F12}" presName="level2Shape" presStyleLbl="node4" presStyleIdx="0" presStyleCnt="3"/>
      <dgm:spPr/>
      <dgm:t>
        <a:bodyPr/>
        <a:lstStyle/>
        <a:p>
          <a:endParaRPr lang="en-US"/>
        </a:p>
      </dgm:t>
    </dgm:pt>
    <dgm:pt modelId="{5BCF6F22-8075-489A-B0E8-B96A11B734DA}" type="pres">
      <dgm:prSet presAssocID="{6641CAA8-56A2-4EAF-9882-AEC938376F12}" presName="hierChild3" presStyleCnt="0"/>
      <dgm:spPr/>
    </dgm:pt>
    <dgm:pt modelId="{27C0D29C-FD6A-4012-9A41-4FB97040DF9A}" type="pres">
      <dgm:prSet presAssocID="{742B508C-C75C-4A75-B472-DE9A4C29366D}" presName="Name19" presStyleLbl="parChTrans1D3" presStyleIdx="2" presStyleCnt="4"/>
      <dgm:spPr/>
      <dgm:t>
        <a:bodyPr/>
        <a:lstStyle/>
        <a:p>
          <a:endParaRPr lang="en-US"/>
        </a:p>
      </dgm:t>
    </dgm:pt>
    <dgm:pt modelId="{D6B2E037-55CA-4C2E-B659-8082F90735AF}" type="pres">
      <dgm:prSet presAssocID="{44E54BD1-B2D2-4118-B724-50C6B9FFFD58}" presName="Name21" presStyleCnt="0"/>
      <dgm:spPr/>
    </dgm:pt>
    <dgm:pt modelId="{321903E9-DD11-4D2D-913B-19C0A0970171}" type="pres">
      <dgm:prSet presAssocID="{44E54BD1-B2D2-4118-B724-50C6B9FFFD58}" presName="level2Shape" presStyleLbl="node3" presStyleIdx="2" presStyleCnt="4" custScaleX="156677"/>
      <dgm:spPr/>
      <dgm:t>
        <a:bodyPr/>
        <a:lstStyle/>
        <a:p>
          <a:endParaRPr lang="en-US"/>
        </a:p>
      </dgm:t>
    </dgm:pt>
    <dgm:pt modelId="{F4CD619D-5FA0-4E1D-BBDF-289AB30E7E7C}" type="pres">
      <dgm:prSet presAssocID="{44E54BD1-B2D2-4118-B724-50C6B9FFFD58}" presName="hierChild3" presStyleCnt="0"/>
      <dgm:spPr/>
    </dgm:pt>
    <dgm:pt modelId="{00D73391-ECC9-4CE4-A30A-DC5445D53B89}" type="pres">
      <dgm:prSet presAssocID="{73DF3A7D-82BB-4341-BE42-00AC52E15A5E}" presName="Name19" presStyleLbl="parChTrans1D4" presStyleIdx="1" presStyleCnt="3"/>
      <dgm:spPr/>
      <dgm:t>
        <a:bodyPr/>
        <a:lstStyle/>
        <a:p>
          <a:endParaRPr lang="en-US"/>
        </a:p>
      </dgm:t>
    </dgm:pt>
    <dgm:pt modelId="{93251DA7-B7F9-4A65-B38A-5BA1A0E13522}" type="pres">
      <dgm:prSet presAssocID="{FB436DF2-2DD6-4795-8CF4-BE26588105DD}" presName="Name21" presStyleCnt="0"/>
      <dgm:spPr/>
    </dgm:pt>
    <dgm:pt modelId="{9DAB1516-8420-4660-A2DA-F2AFD07F1318}" type="pres">
      <dgm:prSet presAssocID="{FB436DF2-2DD6-4795-8CF4-BE26588105DD}" presName="level2Shape" presStyleLbl="node4" presStyleIdx="1" presStyleCnt="3"/>
      <dgm:spPr/>
      <dgm:t>
        <a:bodyPr/>
        <a:lstStyle/>
        <a:p>
          <a:endParaRPr lang="en-US"/>
        </a:p>
      </dgm:t>
    </dgm:pt>
    <dgm:pt modelId="{61E010D0-FB23-4D2A-96C7-8C351E5E3974}" type="pres">
      <dgm:prSet presAssocID="{FB436DF2-2DD6-4795-8CF4-BE26588105DD}" presName="hierChild3" presStyleCnt="0"/>
      <dgm:spPr/>
    </dgm:pt>
    <dgm:pt modelId="{8BA30A21-95D4-44DA-ABE1-1A6F526498E3}" type="pres">
      <dgm:prSet presAssocID="{510B8374-D8A4-4BD4-84BE-819FC0D86BEF}" presName="Name19" presStyleLbl="parChTrans1D3" presStyleIdx="3" presStyleCnt="4"/>
      <dgm:spPr/>
      <dgm:t>
        <a:bodyPr/>
        <a:lstStyle/>
        <a:p>
          <a:endParaRPr lang="en-US"/>
        </a:p>
      </dgm:t>
    </dgm:pt>
    <dgm:pt modelId="{9E70847B-6A1F-4D99-B5FA-165E36EFD5D7}" type="pres">
      <dgm:prSet presAssocID="{E214C891-C713-461B-95E3-9CC98D394B08}" presName="Name21" presStyleCnt="0"/>
      <dgm:spPr/>
    </dgm:pt>
    <dgm:pt modelId="{A0D8247F-31CD-4F15-BE9F-13D1D1344800}" type="pres">
      <dgm:prSet presAssocID="{E214C891-C713-461B-95E3-9CC98D394B08}" presName="level2Shape" presStyleLbl="node3" presStyleIdx="3" presStyleCnt="4" custScaleX="182552"/>
      <dgm:spPr/>
      <dgm:t>
        <a:bodyPr/>
        <a:lstStyle/>
        <a:p>
          <a:endParaRPr lang="en-US"/>
        </a:p>
      </dgm:t>
    </dgm:pt>
    <dgm:pt modelId="{9285D268-74BA-4E10-8CBC-7D3FEE011046}" type="pres">
      <dgm:prSet presAssocID="{E214C891-C713-461B-95E3-9CC98D394B08}" presName="hierChild3" presStyleCnt="0"/>
      <dgm:spPr/>
    </dgm:pt>
    <dgm:pt modelId="{AFAD36A9-9CB2-49A0-9939-E7FEE01F17A6}" type="pres">
      <dgm:prSet presAssocID="{464383EB-D5B2-459F-B12D-F3824E9DD0F3}" presName="Name19" presStyleLbl="parChTrans1D4" presStyleIdx="2" presStyleCnt="3"/>
      <dgm:spPr/>
      <dgm:t>
        <a:bodyPr/>
        <a:lstStyle/>
        <a:p>
          <a:endParaRPr lang="en-US"/>
        </a:p>
      </dgm:t>
    </dgm:pt>
    <dgm:pt modelId="{726A3B76-0B89-4442-A662-C4864A1F61C8}" type="pres">
      <dgm:prSet presAssocID="{EF19F465-04DC-4BE9-A548-B4E691C0C108}" presName="Name21" presStyleCnt="0"/>
      <dgm:spPr/>
    </dgm:pt>
    <dgm:pt modelId="{B73CE307-F013-4F82-8378-015D2F828F70}" type="pres">
      <dgm:prSet presAssocID="{EF19F465-04DC-4BE9-A548-B4E691C0C108}" presName="level2Shape" presStyleLbl="node4" presStyleIdx="2" presStyleCnt="3"/>
      <dgm:spPr/>
      <dgm:t>
        <a:bodyPr/>
        <a:lstStyle/>
        <a:p>
          <a:endParaRPr lang="en-US"/>
        </a:p>
      </dgm:t>
    </dgm:pt>
    <dgm:pt modelId="{6BF09912-6C2A-4E66-B62C-4FAE0C4BE193}" type="pres">
      <dgm:prSet presAssocID="{EF19F465-04DC-4BE9-A548-B4E691C0C108}" presName="hierChild3" presStyleCnt="0"/>
      <dgm:spPr/>
    </dgm:pt>
    <dgm:pt modelId="{861AD36C-1A5F-417A-8D24-358DCCBE2A7C}" type="pres">
      <dgm:prSet presAssocID="{AD1FF4D7-46A9-41E4-A2DB-8E201812596C}" presName="bgShapesFlow" presStyleCnt="0"/>
      <dgm:spPr/>
    </dgm:pt>
  </dgm:ptLst>
  <dgm:cxnLst>
    <dgm:cxn modelId="{C18F83B1-CE1A-43E2-B3CD-95BD5BE39C1C}" type="presOf" srcId="{73DF3A7D-82BB-4341-BE42-00AC52E15A5E}" destId="{00D73391-ECC9-4CE4-A30A-DC5445D53B89}" srcOrd="0" destOrd="0" presId="urn:microsoft.com/office/officeart/2005/8/layout/hierarchy6"/>
    <dgm:cxn modelId="{D795FB4B-E30A-47E9-93C5-9531B66847EE}" type="presOf" srcId="{DEBEF8B0-4528-41F6-8568-073F041F6B1E}" destId="{BB3039FD-3722-4F46-AF52-7227B1189C33}" srcOrd="0" destOrd="0" presId="urn:microsoft.com/office/officeart/2005/8/layout/hierarchy6"/>
    <dgm:cxn modelId="{6CD0EE7C-7E25-4AF2-BB03-28C3A22337AD}" type="presOf" srcId="{53578E1E-AF05-4C27-8BAE-490F3AA9BB81}" destId="{B1741721-E421-40D9-8396-B1D5F2F71AA9}" srcOrd="0" destOrd="0" presId="urn:microsoft.com/office/officeart/2005/8/layout/hierarchy6"/>
    <dgm:cxn modelId="{74C49F48-5595-4C8D-B0E7-97869C6B0E20}" srcId="{E214C891-C713-461B-95E3-9CC98D394B08}" destId="{EF19F465-04DC-4BE9-A548-B4E691C0C108}" srcOrd="0" destOrd="0" parTransId="{464383EB-D5B2-459F-B12D-F3824E9DD0F3}" sibTransId="{02135451-FE01-4B26-A47F-5506330E13F3}"/>
    <dgm:cxn modelId="{13744EDB-43F0-49A1-B91D-5C81B6BCFB16}" type="presOf" srcId="{E06E7904-86E9-401B-A05C-DC97D7E7AF70}" destId="{EA8DCA39-7903-40A3-A04C-5902509FAD56}" srcOrd="0" destOrd="0" presId="urn:microsoft.com/office/officeart/2005/8/layout/hierarchy6"/>
    <dgm:cxn modelId="{8038DD48-0B0D-42AA-AB1F-A8D54BB71D6D}" type="presOf" srcId="{AD1FF4D7-46A9-41E4-A2DB-8E201812596C}" destId="{39CED87B-7BBF-4424-80A3-1057A736A46E}" srcOrd="0" destOrd="0" presId="urn:microsoft.com/office/officeart/2005/8/layout/hierarchy6"/>
    <dgm:cxn modelId="{0FCFDA81-06D4-43FA-B7F2-6887B3082DE7}" type="presOf" srcId="{76DCAF87-EFC2-40AE-AD0E-9D4A6EFB99BC}" destId="{97FB84C4-87BD-4082-848F-327B8B65E4C9}" srcOrd="0" destOrd="0" presId="urn:microsoft.com/office/officeart/2005/8/layout/hierarchy6"/>
    <dgm:cxn modelId="{5CA59ACE-2E7C-41B7-BC7F-6C48EF9308DA}" srcId="{5D5AD8D2-2BC3-4EAE-9FAE-1DC7470A2337}" destId="{6641CAA8-56A2-4EAF-9882-AEC938376F12}" srcOrd="0" destOrd="0" parTransId="{42CFA0E0-4199-40C0-B37A-D61D5E64A5FA}" sibTransId="{F4B46629-A015-4DF6-9BED-D5DC9F06F476}"/>
    <dgm:cxn modelId="{8B211244-5B2A-41EB-850B-0867564280AC}" type="presOf" srcId="{6641CAA8-56A2-4EAF-9882-AEC938376F12}" destId="{354CEDE5-4D95-426B-8FD1-67C6167A0DF0}" srcOrd="0" destOrd="0" presId="urn:microsoft.com/office/officeart/2005/8/layout/hierarchy6"/>
    <dgm:cxn modelId="{F16B30CD-0FB8-4542-AE90-69DD0F5738B2}" type="presOf" srcId="{510B8374-D8A4-4BD4-84BE-819FC0D86BEF}" destId="{8BA30A21-95D4-44DA-ABE1-1A6F526498E3}" srcOrd="0" destOrd="0" presId="urn:microsoft.com/office/officeart/2005/8/layout/hierarchy6"/>
    <dgm:cxn modelId="{C9650D6B-2E9A-4F04-8B1E-AD0E1A988296}" type="presOf" srcId="{44E54BD1-B2D2-4118-B724-50C6B9FFFD58}" destId="{321903E9-DD11-4D2D-913B-19C0A0970171}" srcOrd="0" destOrd="0" presId="urn:microsoft.com/office/officeart/2005/8/layout/hierarchy6"/>
    <dgm:cxn modelId="{9FEC2477-963B-4CFE-954B-DA3576AA5C68}" type="presOf" srcId="{464383EB-D5B2-459F-B12D-F3824E9DD0F3}" destId="{AFAD36A9-9CB2-49A0-9939-E7FEE01F17A6}" srcOrd="0" destOrd="0" presId="urn:microsoft.com/office/officeart/2005/8/layout/hierarchy6"/>
    <dgm:cxn modelId="{53CB6828-6001-4FCE-AA30-875279DD7D3F}" type="presOf" srcId="{FB436DF2-2DD6-4795-8CF4-BE26588105DD}" destId="{9DAB1516-8420-4660-A2DA-F2AFD07F1318}" srcOrd="0" destOrd="0" presId="urn:microsoft.com/office/officeart/2005/8/layout/hierarchy6"/>
    <dgm:cxn modelId="{7AD216FC-C632-45C1-91FF-6A05D40CF512}" srcId="{AD1FF4D7-46A9-41E4-A2DB-8E201812596C}" destId="{DEBEF8B0-4528-41F6-8568-073F041F6B1E}" srcOrd="0" destOrd="0" parTransId="{73EC8792-A5DC-4E51-8230-CF01124F8A92}" sibTransId="{DA83EB56-75EF-4229-BFD7-0B8E5146944C}"/>
    <dgm:cxn modelId="{07C8BA58-AF2F-4E74-B2A6-B904A3D22E20}" type="presOf" srcId="{E214C891-C713-461B-95E3-9CC98D394B08}" destId="{A0D8247F-31CD-4F15-BE9F-13D1D1344800}" srcOrd="0" destOrd="0" presId="urn:microsoft.com/office/officeart/2005/8/layout/hierarchy6"/>
    <dgm:cxn modelId="{915DFE0D-0E74-4ED6-83F5-5D2A52E559A3}" type="presOf" srcId="{EF19F465-04DC-4BE9-A548-B4E691C0C108}" destId="{B73CE307-F013-4F82-8378-015D2F828F70}" srcOrd="0" destOrd="0" presId="urn:microsoft.com/office/officeart/2005/8/layout/hierarchy6"/>
    <dgm:cxn modelId="{7CEC85A8-437C-45A4-B217-E84F4B8640FD}" type="presOf" srcId="{F47DA00D-5114-4269-A8EA-109D1FED3E06}" destId="{2585EA82-9D4B-4350-9F6B-A1EB460EE27A}" srcOrd="0" destOrd="0" presId="urn:microsoft.com/office/officeart/2005/8/layout/hierarchy6"/>
    <dgm:cxn modelId="{A7A9ACC8-64FA-488F-8247-0FEF2B88584B}" type="presOf" srcId="{742B508C-C75C-4A75-B472-DE9A4C29366D}" destId="{27C0D29C-FD6A-4012-9A41-4FB97040DF9A}" srcOrd="0" destOrd="0" presId="urn:microsoft.com/office/officeart/2005/8/layout/hierarchy6"/>
    <dgm:cxn modelId="{23D733A7-12DF-4109-AC3B-6655406A4148}" srcId="{44E54BD1-B2D2-4118-B724-50C6B9FFFD58}" destId="{FB436DF2-2DD6-4795-8CF4-BE26588105DD}" srcOrd="0" destOrd="0" parTransId="{73DF3A7D-82BB-4341-BE42-00AC52E15A5E}" sibTransId="{3A6E82AE-2CDB-4741-AEDB-9ED98C114B00}"/>
    <dgm:cxn modelId="{474ED9D3-F884-4C75-B0D0-44A9FA4DCBC5}" srcId="{53578E1E-AF05-4C27-8BAE-490F3AA9BB81}" destId="{E06E7904-86E9-401B-A05C-DC97D7E7AF70}" srcOrd="0" destOrd="0" parTransId="{F47DA00D-5114-4269-A8EA-109D1FED3E06}" sibTransId="{BCB74A30-05C3-4A4B-8455-B7121D653CA1}"/>
    <dgm:cxn modelId="{EECA2E91-6157-4139-9122-D7A2E69C4D53}" srcId="{53578E1E-AF05-4C27-8BAE-490F3AA9BB81}" destId="{5D5AD8D2-2BC3-4EAE-9FAE-1DC7470A2337}" srcOrd="1" destOrd="0" parTransId="{0047D130-8E44-4E0D-A356-16AB0CDE60EB}" sibTransId="{9EEB568D-C76B-49FC-8B5B-95CF2EF7A381}"/>
    <dgm:cxn modelId="{766713C5-902C-4842-AD6F-4A9DC2EEECAB}" srcId="{53578E1E-AF05-4C27-8BAE-490F3AA9BB81}" destId="{44E54BD1-B2D2-4118-B724-50C6B9FFFD58}" srcOrd="2" destOrd="0" parTransId="{742B508C-C75C-4A75-B472-DE9A4C29366D}" sibTransId="{B979DD16-B2B6-4D1E-8D2D-0EE4FED00564}"/>
    <dgm:cxn modelId="{5B5B6AD4-361C-4A5D-B9FF-BAC0892DA046}" type="presOf" srcId="{42CFA0E0-4199-40C0-B37A-D61D5E64A5FA}" destId="{A6D1B54A-4594-491A-A045-BBB96F6C4060}" srcOrd="0" destOrd="0" presId="urn:microsoft.com/office/officeart/2005/8/layout/hierarchy6"/>
    <dgm:cxn modelId="{EC95C6FF-4795-40D0-94FB-147C48511059}" type="presOf" srcId="{0047D130-8E44-4E0D-A356-16AB0CDE60EB}" destId="{66AB54AB-944A-490E-8D16-E4CF8E6F99C2}" srcOrd="0" destOrd="0" presId="urn:microsoft.com/office/officeart/2005/8/layout/hierarchy6"/>
    <dgm:cxn modelId="{E5D84407-41E1-445D-B144-8E22E9FB315C}" type="presOf" srcId="{5D5AD8D2-2BC3-4EAE-9FAE-1DC7470A2337}" destId="{539B84FD-1565-4339-8311-8058596D922A}" srcOrd="0" destOrd="0" presId="urn:microsoft.com/office/officeart/2005/8/layout/hierarchy6"/>
    <dgm:cxn modelId="{340651B1-51B4-4359-8BDC-F08B623BE75C}" srcId="{DEBEF8B0-4528-41F6-8568-073F041F6B1E}" destId="{53578E1E-AF05-4C27-8BAE-490F3AA9BB81}" srcOrd="0" destOrd="0" parTransId="{76DCAF87-EFC2-40AE-AD0E-9D4A6EFB99BC}" sibTransId="{4E931248-A2DD-44B3-AD05-1354E9CD5A95}"/>
    <dgm:cxn modelId="{BE868E0C-F95A-4090-8B20-AFD2C09EE8F9}" srcId="{53578E1E-AF05-4C27-8BAE-490F3AA9BB81}" destId="{E214C891-C713-461B-95E3-9CC98D394B08}" srcOrd="3" destOrd="0" parTransId="{510B8374-D8A4-4BD4-84BE-819FC0D86BEF}" sibTransId="{8BBA6A94-CD5B-4260-9154-712D0EEFCD7C}"/>
    <dgm:cxn modelId="{6353E74C-B6F1-49AF-9F2E-EFCD805D24C8}" type="presParOf" srcId="{39CED87B-7BBF-4424-80A3-1057A736A46E}" destId="{3C9E3630-E277-4803-8509-17AF1900BB9A}" srcOrd="0" destOrd="0" presId="urn:microsoft.com/office/officeart/2005/8/layout/hierarchy6"/>
    <dgm:cxn modelId="{D7B16E2F-80A5-44A0-BE01-6EAB359F1017}" type="presParOf" srcId="{3C9E3630-E277-4803-8509-17AF1900BB9A}" destId="{EB536D31-2B67-4731-B41C-5E3E346A38E5}" srcOrd="0" destOrd="0" presId="urn:microsoft.com/office/officeart/2005/8/layout/hierarchy6"/>
    <dgm:cxn modelId="{50B3BEF6-C4DF-40E0-9B22-CB63B0B3B42A}" type="presParOf" srcId="{EB536D31-2B67-4731-B41C-5E3E346A38E5}" destId="{09D92BDE-CE5C-4F92-BDBE-5009557AF07B}" srcOrd="0" destOrd="0" presId="urn:microsoft.com/office/officeart/2005/8/layout/hierarchy6"/>
    <dgm:cxn modelId="{55FF719B-3A97-494F-B349-10292DB3670F}" type="presParOf" srcId="{09D92BDE-CE5C-4F92-BDBE-5009557AF07B}" destId="{BB3039FD-3722-4F46-AF52-7227B1189C33}" srcOrd="0" destOrd="0" presId="urn:microsoft.com/office/officeart/2005/8/layout/hierarchy6"/>
    <dgm:cxn modelId="{AD884C8B-C511-4DCA-BAB9-376A3DE89189}" type="presParOf" srcId="{09D92BDE-CE5C-4F92-BDBE-5009557AF07B}" destId="{E64BFCE3-FE9E-4ECF-8F1E-312E8D5375ED}" srcOrd="1" destOrd="0" presId="urn:microsoft.com/office/officeart/2005/8/layout/hierarchy6"/>
    <dgm:cxn modelId="{005A63AB-782C-41DE-A87F-9949ECAAFD6A}" type="presParOf" srcId="{E64BFCE3-FE9E-4ECF-8F1E-312E8D5375ED}" destId="{97FB84C4-87BD-4082-848F-327B8B65E4C9}" srcOrd="0" destOrd="0" presId="urn:microsoft.com/office/officeart/2005/8/layout/hierarchy6"/>
    <dgm:cxn modelId="{679B12C0-38CF-4D6C-AB1F-9B2499BF6C26}" type="presParOf" srcId="{E64BFCE3-FE9E-4ECF-8F1E-312E8D5375ED}" destId="{8DD5E5D5-A909-402A-A327-F83C4EDA2319}" srcOrd="1" destOrd="0" presId="urn:microsoft.com/office/officeart/2005/8/layout/hierarchy6"/>
    <dgm:cxn modelId="{D8D25EC7-D04B-41A6-BE26-919E230D2766}" type="presParOf" srcId="{8DD5E5D5-A909-402A-A327-F83C4EDA2319}" destId="{B1741721-E421-40D9-8396-B1D5F2F71AA9}" srcOrd="0" destOrd="0" presId="urn:microsoft.com/office/officeart/2005/8/layout/hierarchy6"/>
    <dgm:cxn modelId="{788DBD62-A60D-426C-8DB2-F03A7A4A6351}" type="presParOf" srcId="{8DD5E5D5-A909-402A-A327-F83C4EDA2319}" destId="{4658659E-A8B3-4EB0-A34F-E678B1C9850F}" srcOrd="1" destOrd="0" presId="urn:microsoft.com/office/officeart/2005/8/layout/hierarchy6"/>
    <dgm:cxn modelId="{A769CE46-5676-4F47-BC57-3A071DA2069C}" type="presParOf" srcId="{4658659E-A8B3-4EB0-A34F-E678B1C9850F}" destId="{2585EA82-9D4B-4350-9F6B-A1EB460EE27A}" srcOrd="0" destOrd="0" presId="urn:microsoft.com/office/officeart/2005/8/layout/hierarchy6"/>
    <dgm:cxn modelId="{5C35F01A-7736-49E3-9730-A5928E32BC18}" type="presParOf" srcId="{4658659E-A8B3-4EB0-A34F-E678B1C9850F}" destId="{83B18FB3-D24D-4FCC-9DB9-F0B5D12245F2}" srcOrd="1" destOrd="0" presId="urn:microsoft.com/office/officeart/2005/8/layout/hierarchy6"/>
    <dgm:cxn modelId="{0B06FD24-8F80-40CF-A328-2293E8AA189D}" type="presParOf" srcId="{83B18FB3-D24D-4FCC-9DB9-F0B5D12245F2}" destId="{EA8DCA39-7903-40A3-A04C-5902509FAD56}" srcOrd="0" destOrd="0" presId="urn:microsoft.com/office/officeart/2005/8/layout/hierarchy6"/>
    <dgm:cxn modelId="{73DE66FD-E045-4B5B-8540-842CCD4320FD}" type="presParOf" srcId="{83B18FB3-D24D-4FCC-9DB9-F0B5D12245F2}" destId="{504A9998-0BA1-4C5C-AFF7-F9BCF6A1FFBB}" srcOrd="1" destOrd="0" presId="urn:microsoft.com/office/officeart/2005/8/layout/hierarchy6"/>
    <dgm:cxn modelId="{F6B7A8D8-7AB7-47FE-A5FD-1C214AD20A0A}" type="presParOf" srcId="{4658659E-A8B3-4EB0-A34F-E678B1C9850F}" destId="{66AB54AB-944A-490E-8D16-E4CF8E6F99C2}" srcOrd="2" destOrd="0" presId="urn:microsoft.com/office/officeart/2005/8/layout/hierarchy6"/>
    <dgm:cxn modelId="{DA49CC48-228E-408F-A359-BA038564C24E}" type="presParOf" srcId="{4658659E-A8B3-4EB0-A34F-E678B1C9850F}" destId="{DAD4CB6B-1C24-42BD-ABBD-040262FAD04E}" srcOrd="3" destOrd="0" presId="urn:microsoft.com/office/officeart/2005/8/layout/hierarchy6"/>
    <dgm:cxn modelId="{23B73AA7-C07E-483B-B2C5-F4E383E47B33}" type="presParOf" srcId="{DAD4CB6B-1C24-42BD-ABBD-040262FAD04E}" destId="{539B84FD-1565-4339-8311-8058596D922A}" srcOrd="0" destOrd="0" presId="urn:microsoft.com/office/officeart/2005/8/layout/hierarchy6"/>
    <dgm:cxn modelId="{4E1761C2-D29C-44AC-B4C5-D251E0E69B6E}" type="presParOf" srcId="{DAD4CB6B-1C24-42BD-ABBD-040262FAD04E}" destId="{E4FD60C3-4FF3-4A14-A43A-11916DFDC2B9}" srcOrd="1" destOrd="0" presId="urn:microsoft.com/office/officeart/2005/8/layout/hierarchy6"/>
    <dgm:cxn modelId="{5718B193-CEB8-4000-A574-1BEED77658A6}" type="presParOf" srcId="{E4FD60C3-4FF3-4A14-A43A-11916DFDC2B9}" destId="{A6D1B54A-4594-491A-A045-BBB96F6C4060}" srcOrd="0" destOrd="0" presId="urn:microsoft.com/office/officeart/2005/8/layout/hierarchy6"/>
    <dgm:cxn modelId="{641E5190-0C0E-4053-9940-F9FB3D2BB7B5}" type="presParOf" srcId="{E4FD60C3-4FF3-4A14-A43A-11916DFDC2B9}" destId="{89B25089-69AC-44E7-89A1-B1A6EC301ABA}" srcOrd="1" destOrd="0" presId="urn:microsoft.com/office/officeart/2005/8/layout/hierarchy6"/>
    <dgm:cxn modelId="{460025E5-86E3-4EB5-A877-35ED3492DC9D}" type="presParOf" srcId="{89B25089-69AC-44E7-89A1-B1A6EC301ABA}" destId="{354CEDE5-4D95-426B-8FD1-67C6167A0DF0}" srcOrd="0" destOrd="0" presId="urn:microsoft.com/office/officeart/2005/8/layout/hierarchy6"/>
    <dgm:cxn modelId="{1D254AF0-CE9C-4CCC-A468-F0C15E1DCBD1}" type="presParOf" srcId="{89B25089-69AC-44E7-89A1-B1A6EC301ABA}" destId="{5BCF6F22-8075-489A-B0E8-B96A11B734DA}" srcOrd="1" destOrd="0" presId="urn:microsoft.com/office/officeart/2005/8/layout/hierarchy6"/>
    <dgm:cxn modelId="{D184F96A-041A-40B0-A0C6-BC257C48A8E7}" type="presParOf" srcId="{4658659E-A8B3-4EB0-A34F-E678B1C9850F}" destId="{27C0D29C-FD6A-4012-9A41-4FB97040DF9A}" srcOrd="4" destOrd="0" presId="urn:microsoft.com/office/officeart/2005/8/layout/hierarchy6"/>
    <dgm:cxn modelId="{0BAF99CD-F4AF-4B19-8334-FCC3657DB097}" type="presParOf" srcId="{4658659E-A8B3-4EB0-A34F-E678B1C9850F}" destId="{D6B2E037-55CA-4C2E-B659-8082F90735AF}" srcOrd="5" destOrd="0" presId="urn:microsoft.com/office/officeart/2005/8/layout/hierarchy6"/>
    <dgm:cxn modelId="{629C43BA-0435-481C-BCF4-1B3BAE3C6C02}" type="presParOf" srcId="{D6B2E037-55CA-4C2E-B659-8082F90735AF}" destId="{321903E9-DD11-4D2D-913B-19C0A0970171}" srcOrd="0" destOrd="0" presId="urn:microsoft.com/office/officeart/2005/8/layout/hierarchy6"/>
    <dgm:cxn modelId="{F13C71CB-5273-4180-BFD1-95D8493D2B9F}" type="presParOf" srcId="{D6B2E037-55CA-4C2E-B659-8082F90735AF}" destId="{F4CD619D-5FA0-4E1D-BBDF-289AB30E7E7C}" srcOrd="1" destOrd="0" presId="urn:microsoft.com/office/officeart/2005/8/layout/hierarchy6"/>
    <dgm:cxn modelId="{0BE7838B-ABA3-469D-A60B-A013D9B83C63}" type="presParOf" srcId="{F4CD619D-5FA0-4E1D-BBDF-289AB30E7E7C}" destId="{00D73391-ECC9-4CE4-A30A-DC5445D53B89}" srcOrd="0" destOrd="0" presId="urn:microsoft.com/office/officeart/2005/8/layout/hierarchy6"/>
    <dgm:cxn modelId="{14305028-26ED-45F4-9CCD-3D2D396C487F}" type="presParOf" srcId="{F4CD619D-5FA0-4E1D-BBDF-289AB30E7E7C}" destId="{93251DA7-B7F9-4A65-B38A-5BA1A0E13522}" srcOrd="1" destOrd="0" presId="urn:microsoft.com/office/officeart/2005/8/layout/hierarchy6"/>
    <dgm:cxn modelId="{2D4D980D-EF2A-49E6-B2B8-E408347C9881}" type="presParOf" srcId="{93251DA7-B7F9-4A65-B38A-5BA1A0E13522}" destId="{9DAB1516-8420-4660-A2DA-F2AFD07F1318}" srcOrd="0" destOrd="0" presId="urn:microsoft.com/office/officeart/2005/8/layout/hierarchy6"/>
    <dgm:cxn modelId="{014A3E12-DC15-4FE2-978E-0291E91A0B15}" type="presParOf" srcId="{93251DA7-B7F9-4A65-B38A-5BA1A0E13522}" destId="{61E010D0-FB23-4D2A-96C7-8C351E5E3974}" srcOrd="1" destOrd="0" presId="urn:microsoft.com/office/officeart/2005/8/layout/hierarchy6"/>
    <dgm:cxn modelId="{BA167378-1537-41C4-BC3E-32C2214E4652}" type="presParOf" srcId="{4658659E-A8B3-4EB0-A34F-E678B1C9850F}" destId="{8BA30A21-95D4-44DA-ABE1-1A6F526498E3}" srcOrd="6" destOrd="0" presId="urn:microsoft.com/office/officeart/2005/8/layout/hierarchy6"/>
    <dgm:cxn modelId="{69FDD045-C7CF-4C34-85C9-4F6AC3C0F7DA}" type="presParOf" srcId="{4658659E-A8B3-4EB0-A34F-E678B1C9850F}" destId="{9E70847B-6A1F-4D99-B5FA-165E36EFD5D7}" srcOrd="7" destOrd="0" presId="urn:microsoft.com/office/officeart/2005/8/layout/hierarchy6"/>
    <dgm:cxn modelId="{FC61E4DC-4457-434C-A0C6-BC62B4F1FBC8}" type="presParOf" srcId="{9E70847B-6A1F-4D99-B5FA-165E36EFD5D7}" destId="{A0D8247F-31CD-4F15-BE9F-13D1D1344800}" srcOrd="0" destOrd="0" presId="urn:microsoft.com/office/officeart/2005/8/layout/hierarchy6"/>
    <dgm:cxn modelId="{05DBD8DA-3D6F-41A8-818F-1EEADE14BEDD}" type="presParOf" srcId="{9E70847B-6A1F-4D99-B5FA-165E36EFD5D7}" destId="{9285D268-74BA-4E10-8CBC-7D3FEE011046}" srcOrd="1" destOrd="0" presId="urn:microsoft.com/office/officeart/2005/8/layout/hierarchy6"/>
    <dgm:cxn modelId="{65AFC2E0-85A1-4E71-A9F7-7CA1F77C518D}" type="presParOf" srcId="{9285D268-74BA-4E10-8CBC-7D3FEE011046}" destId="{AFAD36A9-9CB2-49A0-9939-E7FEE01F17A6}" srcOrd="0" destOrd="0" presId="urn:microsoft.com/office/officeart/2005/8/layout/hierarchy6"/>
    <dgm:cxn modelId="{8FF97D3D-969C-4ADC-AC4E-9D170C5DD496}" type="presParOf" srcId="{9285D268-74BA-4E10-8CBC-7D3FEE011046}" destId="{726A3B76-0B89-4442-A662-C4864A1F61C8}" srcOrd="1" destOrd="0" presId="urn:microsoft.com/office/officeart/2005/8/layout/hierarchy6"/>
    <dgm:cxn modelId="{6BAAC601-ED87-4829-B6D1-1856AB38FEFD}" type="presParOf" srcId="{726A3B76-0B89-4442-A662-C4864A1F61C8}" destId="{B73CE307-F013-4F82-8378-015D2F828F70}" srcOrd="0" destOrd="0" presId="urn:microsoft.com/office/officeart/2005/8/layout/hierarchy6"/>
    <dgm:cxn modelId="{D3DB52F9-0E2E-47E3-B5DC-968E1094CE3F}" type="presParOf" srcId="{726A3B76-0B89-4442-A662-C4864A1F61C8}" destId="{6BF09912-6C2A-4E66-B62C-4FAE0C4BE193}" srcOrd="1" destOrd="0" presId="urn:microsoft.com/office/officeart/2005/8/layout/hierarchy6"/>
    <dgm:cxn modelId="{CE610326-D27E-48EC-8E65-55075AC3F325}" type="presParOf" srcId="{39CED87B-7BBF-4424-80A3-1057A736A46E}" destId="{861AD36C-1A5F-417A-8D24-358DCCBE2A7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459F84-4F34-4CD0-BCC4-C59769BC71FA}" type="doc">
      <dgm:prSet loTypeId="urn:microsoft.com/office/officeart/2005/8/layout/hierarchy6" loCatId="hierarchy" qsTypeId="urn:microsoft.com/office/officeart/2005/8/quickstyle/simple1#2" qsCatId="simple" csTypeId="urn:microsoft.com/office/officeart/2005/8/colors/accent0_1" csCatId="mainScheme" phldr="1"/>
      <dgm:spPr/>
      <dgm:t>
        <a:bodyPr/>
        <a:lstStyle/>
        <a:p>
          <a:endParaRPr lang="en-US"/>
        </a:p>
      </dgm:t>
    </dgm:pt>
    <dgm:pt modelId="{B315C161-A86C-4144-A5CA-2B0B5300EACE}">
      <dgm:prSet phldrT="[Text]"/>
      <dgm:spPr/>
      <dgm:t>
        <a:bodyPr/>
        <a:lstStyle/>
        <a:p>
          <a:r>
            <a:rPr lang="en-US" dirty="0" smtClean="0"/>
            <a:t>Study Group y</a:t>
          </a:r>
          <a:endParaRPr lang="en-US" dirty="0"/>
        </a:p>
      </dgm:t>
    </dgm:pt>
    <dgm:pt modelId="{BD4375B5-27EF-49C9-8D22-D26D84D7767C}" type="parTrans" cxnId="{EB3CE786-F634-40D6-B8B8-E9D823C37F0B}">
      <dgm:prSet/>
      <dgm:spPr>
        <a:ln>
          <a:solidFill>
            <a:schemeClr val="bg1"/>
          </a:solidFill>
        </a:ln>
      </dgm:spPr>
      <dgm:t>
        <a:bodyPr/>
        <a:lstStyle/>
        <a:p>
          <a:endParaRPr lang="en-US"/>
        </a:p>
      </dgm:t>
    </dgm:pt>
    <dgm:pt modelId="{7031E335-9DC0-40FB-B01A-3DEC4ABA2B07}" type="sibTrans" cxnId="{EB3CE786-F634-40D6-B8B8-E9D823C37F0B}">
      <dgm:prSet/>
      <dgm:spPr/>
      <dgm:t>
        <a:bodyPr/>
        <a:lstStyle/>
        <a:p>
          <a:endParaRPr lang="en-US"/>
        </a:p>
      </dgm:t>
    </dgm:pt>
    <dgm:pt modelId="{C5707780-316D-4E37-A88D-974505525FCD}">
      <dgm:prSet phldrT="[Text]"/>
      <dgm:spPr/>
      <dgm:t>
        <a:bodyPr/>
        <a:lstStyle/>
        <a:p>
          <a:r>
            <a:rPr lang="en-US" dirty="0" smtClean="0"/>
            <a:t>Study Groups …</a:t>
          </a:r>
          <a:endParaRPr lang="en-US" dirty="0"/>
        </a:p>
      </dgm:t>
    </dgm:pt>
    <dgm:pt modelId="{F224FA91-B6B4-40C2-B5D7-0527798A6629}" type="parTrans" cxnId="{92E72EAA-6212-4146-A9AA-D186FD7B23A3}">
      <dgm:prSet/>
      <dgm:spPr>
        <a:ln>
          <a:solidFill>
            <a:schemeClr val="bg1"/>
          </a:solidFill>
        </a:ln>
      </dgm:spPr>
      <dgm:t>
        <a:bodyPr/>
        <a:lstStyle/>
        <a:p>
          <a:endParaRPr lang="en-US"/>
        </a:p>
      </dgm:t>
    </dgm:pt>
    <dgm:pt modelId="{A19DC67E-7577-4636-9F8F-775EE4DDC931}" type="sibTrans" cxnId="{92E72EAA-6212-4146-A9AA-D186FD7B23A3}">
      <dgm:prSet/>
      <dgm:spPr/>
      <dgm:t>
        <a:bodyPr/>
        <a:lstStyle/>
        <a:p>
          <a:endParaRPr lang="en-US"/>
        </a:p>
      </dgm:t>
    </dgm:pt>
    <dgm:pt modelId="{F109A626-4D8C-4F60-B26D-5119D979598C}">
      <dgm:prSet/>
      <dgm:spPr/>
      <dgm:t>
        <a:bodyPr/>
        <a:lstStyle/>
        <a:p>
          <a:r>
            <a:rPr lang="en-US" dirty="0" smtClean="0"/>
            <a:t>Working Party 2/x</a:t>
          </a:r>
          <a:endParaRPr lang="en-US" dirty="0"/>
        </a:p>
      </dgm:t>
    </dgm:pt>
    <dgm:pt modelId="{39DD342D-ADDA-4ED3-90D8-935218081287}" type="parTrans" cxnId="{35CBCB57-5B47-4AEC-B703-F3883CF0A340}">
      <dgm:prSet/>
      <dgm:spPr/>
      <dgm:t>
        <a:bodyPr/>
        <a:lstStyle/>
        <a:p>
          <a:endParaRPr lang="en-US"/>
        </a:p>
      </dgm:t>
    </dgm:pt>
    <dgm:pt modelId="{D92E866A-6C56-4045-A38A-22F615C1C17F}" type="sibTrans" cxnId="{35CBCB57-5B47-4AEC-B703-F3883CF0A340}">
      <dgm:prSet/>
      <dgm:spPr/>
      <dgm:t>
        <a:bodyPr/>
        <a:lstStyle/>
        <a:p>
          <a:endParaRPr lang="en-US"/>
        </a:p>
      </dgm:t>
    </dgm:pt>
    <dgm:pt modelId="{4990D59A-D12C-4C95-BB98-3EA9B7AB6162}">
      <dgm:prSet/>
      <dgm:spPr/>
      <dgm:t>
        <a:bodyPr/>
        <a:lstStyle/>
        <a:p>
          <a:r>
            <a:rPr lang="en-US" dirty="0" smtClean="0"/>
            <a:t>Working Party 1/x</a:t>
          </a:r>
          <a:endParaRPr lang="en-US" dirty="0"/>
        </a:p>
      </dgm:t>
    </dgm:pt>
    <dgm:pt modelId="{1095B535-AC77-4361-90C1-403349DF6279}" type="parTrans" cxnId="{1BD16633-E286-45F7-96EA-A5C9AB5E2851}">
      <dgm:prSet/>
      <dgm:spPr/>
      <dgm:t>
        <a:bodyPr/>
        <a:lstStyle/>
        <a:p>
          <a:endParaRPr lang="en-US"/>
        </a:p>
      </dgm:t>
    </dgm:pt>
    <dgm:pt modelId="{F9F82B0E-0A5C-4DBF-B0D3-5A3E33EF3190}" type="sibTrans" cxnId="{1BD16633-E286-45F7-96EA-A5C9AB5E2851}">
      <dgm:prSet/>
      <dgm:spPr/>
      <dgm:t>
        <a:bodyPr/>
        <a:lstStyle/>
        <a:p>
          <a:endParaRPr lang="en-US"/>
        </a:p>
      </dgm:t>
    </dgm:pt>
    <dgm:pt modelId="{4907F140-CADE-4706-862B-3800872C3755}">
      <dgm:prSet/>
      <dgm:spPr/>
      <dgm:t>
        <a:bodyPr/>
        <a:lstStyle/>
        <a:p>
          <a:r>
            <a:rPr lang="en-US" dirty="0" smtClean="0"/>
            <a:t>Working Party 3/x</a:t>
          </a:r>
          <a:endParaRPr lang="en-US" dirty="0"/>
        </a:p>
      </dgm:t>
    </dgm:pt>
    <dgm:pt modelId="{63E3D3EE-BD04-4CD0-8C08-C1661ADD5CAA}" type="parTrans" cxnId="{73F329D6-2218-4714-A26C-19D66D80ED53}">
      <dgm:prSet/>
      <dgm:spPr/>
      <dgm:t>
        <a:bodyPr/>
        <a:lstStyle/>
        <a:p>
          <a:endParaRPr lang="en-US"/>
        </a:p>
      </dgm:t>
    </dgm:pt>
    <dgm:pt modelId="{B240A6F8-A982-4BDE-AF8B-D26E675E2D69}" type="sibTrans" cxnId="{73F329D6-2218-4714-A26C-19D66D80ED53}">
      <dgm:prSet/>
      <dgm:spPr/>
      <dgm:t>
        <a:bodyPr/>
        <a:lstStyle/>
        <a:p>
          <a:endParaRPr lang="en-US"/>
        </a:p>
      </dgm:t>
    </dgm:pt>
    <dgm:pt modelId="{6A84429E-4F0C-4685-9434-1229B69C9F84}">
      <dgm:prSet/>
      <dgm:spPr/>
      <dgm:t>
        <a:bodyPr/>
        <a:lstStyle/>
        <a:p>
          <a:r>
            <a:rPr lang="en-US" dirty="0" smtClean="0"/>
            <a:t>Working Parties …</a:t>
          </a:r>
          <a:endParaRPr lang="en-US" dirty="0"/>
        </a:p>
      </dgm:t>
    </dgm:pt>
    <dgm:pt modelId="{FC600E30-459F-41E1-9483-63541F077E2D}" type="parTrans" cxnId="{828B2AD8-FE2A-4862-82CF-F0249C578F35}">
      <dgm:prSet/>
      <dgm:spPr/>
      <dgm:t>
        <a:bodyPr/>
        <a:lstStyle/>
        <a:p>
          <a:endParaRPr lang="en-US"/>
        </a:p>
      </dgm:t>
    </dgm:pt>
    <dgm:pt modelId="{99D7EB47-AE4A-4B0D-9CC3-A8E37D8F69E1}" type="sibTrans" cxnId="{828B2AD8-FE2A-4862-82CF-F0249C578F35}">
      <dgm:prSet/>
      <dgm:spPr/>
      <dgm:t>
        <a:bodyPr/>
        <a:lstStyle/>
        <a:p>
          <a:endParaRPr lang="en-US"/>
        </a:p>
      </dgm:t>
    </dgm:pt>
    <dgm:pt modelId="{9D8D0EED-5C28-4232-B16B-7E382906F997}">
      <dgm:prSet/>
      <dgm:spPr/>
      <dgm:t>
        <a:bodyPr/>
        <a:lstStyle/>
        <a:p>
          <a:r>
            <a:rPr lang="en-US" dirty="0" smtClean="0"/>
            <a:t>Working Party 1/y</a:t>
          </a:r>
          <a:endParaRPr lang="en-US" dirty="0"/>
        </a:p>
      </dgm:t>
    </dgm:pt>
    <dgm:pt modelId="{DED9865A-3D11-434F-B7FB-8865DB022362}" type="parTrans" cxnId="{36C63E92-29AD-4004-A181-FDD9120C884C}">
      <dgm:prSet/>
      <dgm:spPr/>
      <dgm:t>
        <a:bodyPr/>
        <a:lstStyle/>
        <a:p>
          <a:endParaRPr lang="en-US"/>
        </a:p>
      </dgm:t>
    </dgm:pt>
    <dgm:pt modelId="{9DFBF989-5382-4338-A08A-7AF560AA4368}" type="sibTrans" cxnId="{36C63E92-29AD-4004-A181-FDD9120C884C}">
      <dgm:prSet/>
      <dgm:spPr/>
      <dgm:t>
        <a:bodyPr/>
        <a:lstStyle/>
        <a:p>
          <a:endParaRPr lang="en-US"/>
        </a:p>
      </dgm:t>
    </dgm:pt>
    <dgm:pt modelId="{B6519C8A-670C-43CE-A982-1E7A7F645532}">
      <dgm:prSet/>
      <dgm:spPr/>
      <dgm:t>
        <a:bodyPr/>
        <a:lstStyle/>
        <a:p>
          <a:r>
            <a:rPr lang="en-US" dirty="0" smtClean="0"/>
            <a:t>Question 1/1</a:t>
          </a:r>
          <a:endParaRPr lang="en-US" dirty="0"/>
        </a:p>
      </dgm:t>
    </dgm:pt>
    <dgm:pt modelId="{2DBDF867-6593-4C2A-BA7A-E5FDF8CFEE68}" type="parTrans" cxnId="{5D2B6009-2934-4099-9574-F3F517C2A14E}">
      <dgm:prSet/>
      <dgm:spPr/>
      <dgm:t>
        <a:bodyPr/>
        <a:lstStyle/>
        <a:p>
          <a:endParaRPr lang="en-US"/>
        </a:p>
      </dgm:t>
    </dgm:pt>
    <dgm:pt modelId="{9E57CF82-2516-49A9-8882-7FDD64DBA6EE}" type="sibTrans" cxnId="{5D2B6009-2934-4099-9574-F3F517C2A14E}">
      <dgm:prSet/>
      <dgm:spPr/>
      <dgm:t>
        <a:bodyPr/>
        <a:lstStyle/>
        <a:p>
          <a:endParaRPr lang="en-US"/>
        </a:p>
      </dgm:t>
    </dgm:pt>
    <dgm:pt modelId="{996883DF-AF2F-4220-885F-CBCDA30EF650}">
      <dgm:prSet/>
      <dgm:spPr/>
      <dgm:t>
        <a:bodyPr/>
        <a:lstStyle/>
        <a:p>
          <a:r>
            <a:rPr lang="en-US" dirty="0" smtClean="0"/>
            <a:t>Question 1/2</a:t>
          </a:r>
          <a:endParaRPr lang="en-US" dirty="0"/>
        </a:p>
      </dgm:t>
    </dgm:pt>
    <dgm:pt modelId="{2F52BF5C-8824-41B0-8F45-B8BC056A6EAC}" type="parTrans" cxnId="{CFD15AD6-EFDB-4FA2-B1D8-72C9AB593031}">
      <dgm:prSet/>
      <dgm:spPr/>
      <dgm:t>
        <a:bodyPr/>
        <a:lstStyle/>
        <a:p>
          <a:endParaRPr lang="en-US"/>
        </a:p>
      </dgm:t>
    </dgm:pt>
    <dgm:pt modelId="{58375E02-A4AB-4DE4-A43C-58AC8C4BE07F}" type="sibTrans" cxnId="{CFD15AD6-EFDB-4FA2-B1D8-72C9AB593031}">
      <dgm:prSet/>
      <dgm:spPr/>
      <dgm:t>
        <a:bodyPr/>
        <a:lstStyle/>
        <a:p>
          <a:endParaRPr lang="en-US"/>
        </a:p>
      </dgm:t>
    </dgm:pt>
    <dgm:pt modelId="{372474E2-0E45-4BD3-A7F7-C59775A5064A}">
      <dgm:prSet/>
      <dgm:spPr/>
      <dgm:t>
        <a:bodyPr/>
        <a:lstStyle/>
        <a:p>
          <a:r>
            <a:rPr lang="en-US" dirty="0" smtClean="0"/>
            <a:t>Question 1/3</a:t>
          </a:r>
          <a:endParaRPr lang="en-US" dirty="0"/>
        </a:p>
      </dgm:t>
    </dgm:pt>
    <dgm:pt modelId="{0B31742B-0C60-4074-B3C4-756639DE4491}" type="parTrans" cxnId="{12A8B727-9C35-4D31-A407-FE52CB59854A}">
      <dgm:prSet/>
      <dgm:spPr/>
      <dgm:t>
        <a:bodyPr/>
        <a:lstStyle/>
        <a:p>
          <a:endParaRPr lang="en-US"/>
        </a:p>
      </dgm:t>
    </dgm:pt>
    <dgm:pt modelId="{D4DE5B2E-49F4-4867-A3F6-BA39BEE620BE}" type="sibTrans" cxnId="{12A8B727-9C35-4D31-A407-FE52CB59854A}">
      <dgm:prSet/>
      <dgm:spPr/>
      <dgm:t>
        <a:bodyPr/>
        <a:lstStyle/>
        <a:p>
          <a:endParaRPr lang="en-US"/>
        </a:p>
      </dgm:t>
    </dgm:pt>
    <dgm:pt modelId="{87399A92-CBF1-41F8-A098-72D1747F1E12}">
      <dgm:prSet/>
      <dgm:spPr/>
      <dgm:t>
        <a:bodyPr/>
        <a:lstStyle/>
        <a:p>
          <a:r>
            <a:rPr lang="en-US" dirty="0" smtClean="0"/>
            <a:t>Question 1/1</a:t>
          </a:r>
          <a:endParaRPr lang="en-US" dirty="0"/>
        </a:p>
      </dgm:t>
    </dgm:pt>
    <dgm:pt modelId="{64AE9982-2876-4D8B-895E-B0C2C91DFF0C}" type="parTrans" cxnId="{6AFD65B3-C0BD-415B-AAD3-52CE4AEDA496}">
      <dgm:prSet/>
      <dgm:spPr/>
      <dgm:t>
        <a:bodyPr/>
        <a:lstStyle/>
        <a:p>
          <a:endParaRPr lang="en-US"/>
        </a:p>
      </dgm:t>
    </dgm:pt>
    <dgm:pt modelId="{4D9AF106-75F1-48D8-90A9-A8081FD37040}" type="sibTrans" cxnId="{6AFD65B3-C0BD-415B-AAD3-52CE4AEDA496}">
      <dgm:prSet/>
      <dgm:spPr/>
      <dgm:t>
        <a:bodyPr/>
        <a:lstStyle/>
        <a:p>
          <a:endParaRPr lang="en-US"/>
        </a:p>
      </dgm:t>
    </dgm:pt>
    <dgm:pt modelId="{8A4137EA-FED7-4C24-9A36-EC57B7B6CCE1}">
      <dgm:prSet/>
      <dgm:spPr/>
      <dgm:t>
        <a:bodyPr/>
        <a:lstStyle/>
        <a:p>
          <a:r>
            <a:rPr lang="en-US" dirty="0" smtClean="0"/>
            <a:t>WTSA</a:t>
          </a:r>
          <a:endParaRPr lang="en-US" dirty="0"/>
        </a:p>
      </dgm:t>
    </dgm:pt>
    <dgm:pt modelId="{EDD8B994-4CFA-499F-A538-A7B54C4A7923}" type="sibTrans" cxnId="{F3D7019C-73C0-4AB6-A7B1-D0A4C3C6C68F}">
      <dgm:prSet/>
      <dgm:spPr/>
      <dgm:t>
        <a:bodyPr/>
        <a:lstStyle/>
        <a:p>
          <a:endParaRPr lang="en-US"/>
        </a:p>
      </dgm:t>
    </dgm:pt>
    <dgm:pt modelId="{1522D08B-2A45-467E-B3D9-985F06945FD7}" type="parTrans" cxnId="{F3D7019C-73C0-4AB6-A7B1-D0A4C3C6C68F}">
      <dgm:prSet/>
      <dgm:spPr/>
      <dgm:t>
        <a:bodyPr/>
        <a:lstStyle/>
        <a:p>
          <a:endParaRPr lang="en-US"/>
        </a:p>
      </dgm:t>
    </dgm:pt>
    <dgm:pt modelId="{0B15E6A9-B769-4F50-844A-91CC958E664B}">
      <dgm:prSet phldrT="[Text]"/>
      <dgm:spPr/>
      <dgm:t>
        <a:bodyPr/>
        <a:lstStyle/>
        <a:p>
          <a:r>
            <a:rPr lang="en-US" dirty="0" smtClean="0"/>
            <a:t>Study Group x</a:t>
          </a:r>
          <a:endParaRPr lang="en-US" dirty="0"/>
        </a:p>
      </dgm:t>
    </dgm:pt>
    <dgm:pt modelId="{92EB3C69-227E-4475-A4E6-B322295BE98A}" type="sibTrans" cxnId="{71EAD5D3-7A45-44F0-BCD4-6A02E5CD78D0}">
      <dgm:prSet/>
      <dgm:spPr/>
      <dgm:t>
        <a:bodyPr/>
        <a:lstStyle/>
        <a:p>
          <a:endParaRPr lang="en-US"/>
        </a:p>
      </dgm:t>
    </dgm:pt>
    <dgm:pt modelId="{4E3F9C77-B8C1-47BC-8CC5-277DD8198E3A}" type="parTrans" cxnId="{71EAD5D3-7A45-44F0-BCD4-6A02E5CD78D0}">
      <dgm:prSet/>
      <dgm:spPr>
        <a:ln>
          <a:noFill/>
        </a:ln>
      </dgm:spPr>
      <dgm:t>
        <a:bodyPr/>
        <a:lstStyle/>
        <a:p>
          <a:endParaRPr lang="en-US"/>
        </a:p>
      </dgm:t>
    </dgm:pt>
    <dgm:pt modelId="{2FFD705E-620F-44D8-BC32-FF318B9A2E18}">
      <dgm:prSet phldrT="[Text]"/>
      <dgm:spPr/>
      <dgm:t>
        <a:bodyPr/>
        <a:lstStyle/>
        <a:p>
          <a:r>
            <a:rPr lang="en-US" dirty="0" smtClean="0"/>
            <a:t>TSAG &amp; Review Committee</a:t>
          </a:r>
          <a:endParaRPr lang="en-US" dirty="0"/>
        </a:p>
      </dgm:t>
    </dgm:pt>
    <dgm:pt modelId="{0280FE1D-0699-4BA0-9168-9C9FDF33830E}" type="sibTrans" cxnId="{04C88A9E-31C1-4EC6-A9B5-73CE51B53834}">
      <dgm:prSet/>
      <dgm:spPr/>
      <dgm:t>
        <a:bodyPr/>
        <a:lstStyle/>
        <a:p>
          <a:endParaRPr lang="en-US"/>
        </a:p>
      </dgm:t>
    </dgm:pt>
    <dgm:pt modelId="{B818EAC5-39EE-408E-8611-636FEB3E74A3}" type="parTrans" cxnId="{04C88A9E-31C1-4EC6-A9B5-73CE51B53834}">
      <dgm:prSet/>
      <dgm:spPr>
        <a:ln>
          <a:solidFill>
            <a:schemeClr val="bg1"/>
          </a:solidFill>
        </a:ln>
      </dgm:spPr>
      <dgm:t>
        <a:bodyPr/>
        <a:lstStyle/>
        <a:p>
          <a:endParaRPr lang="en-US"/>
        </a:p>
      </dgm:t>
    </dgm:pt>
    <dgm:pt modelId="{173B26FC-6FDA-42AE-ABC1-E1CB37D3F8DA}" type="pres">
      <dgm:prSet presAssocID="{3E459F84-4F34-4CD0-BCC4-C59769BC71FA}" presName="mainComposite" presStyleCnt="0">
        <dgm:presLayoutVars>
          <dgm:chPref val="1"/>
          <dgm:dir/>
          <dgm:animOne val="branch"/>
          <dgm:animLvl val="lvl"/>
          <dgm:resizeHandles val="exact"/>
        </dgm:presLayoutVars>
      </dgm:prSet>
      <dgm:spPr/>
      <dgm:t>
        <a:bodyPr/>
        <a:lstStyle/>
        <a:p>
          <a:endParaRPr lang="en-US"/>
        </a:p>
      </dgm:t>
    </dgm:pt>
    <dgm:pt modelId="{A59461CB-7569-420C-B7A1-FC7342ADBB6A}" type="pres">
      <dgm:prSet presAssocID="{3E459F84-4F34-4CD0-BCC4-C59769BC71FA}" presName="hierFlow" presStyleCnt="0"/>
      <dgm:spPr/>
    </dgm:pt>
    <dgm:pt modelId="{D65F0EBE-AFFC-47AF-AB8A-6961FAE84B9B}" type="pres">
      <dgm:prSet presAssocID="{3E459F84-4F34-4CD0-BCC4-C59769BC71FA}" presName="hierChild1" presStyleCnt="0">
        <dgm:presLayoutVars>
          <dgm:chPref val="1"/>
          <dgm:animOne val="branch"/>
          <dgm:animLvl val="lvl"/>
        </dgm:presLayoutVars>
      </dgm:prSet>
      <dgm:spPr/>
    </dgm:pt>
    <dgm:pt modelId="{FF03657C-34E8-4BBB-8F84-3428B3D0ABB7}" type="pres">
      <dgm:prSet presAssocID="{8A4137EA-FED7-4C24-9A36-EC57B7B6CCE1}" presName="Name14" presStyleCnt="0"/>
      <dgm:spPr/>
    </dgm:pt>
    <dgm:pt modelId="{83C2866E-4FC2-482C-977E-A71B8FF60EF4}" type="pres">
      <dgm:prSet presAssocID="{8A4137EA-FED7-4C24-9A36-EC57B7B6CCE1}" presName="level1Shape" presStyleLbl="node0" presStyleIdx="0" presStyleCnt="1">
        <dgm:presLayoutVars>
          <dgm:chPref val="3"/>
        </dgm:presLayoutVars>
      </dgm:prSet>
      <dgm:spPr/>
      <dgm:t>
        <a:bodyPr/>
        <a:lstStyle/>
        <a:p>
          <a:endParaRPr lang="en-US"/>
        </a:p>
      </dgm:t>
    </dgm:pt>
    <dgm:pt modelId="{3C9B2DBA-165E-4FEE-BFB3-DF8E924B5DCC}" type="pres">
      <dgm:prSet presAssocID="{8A4137EA-FED7-4C24-9A36-EC57B7B6CCE1}" presName="hierChild2" presStyleCnt="0"/>
      <dgm:spPr/>
    </dgm:pt>
    <dgm:pt modelId="{D6BEE320-5403-47D4-82C6-93C03F840743}" type="pres">
      <dgm:prSet presAssocID="{B818EAC5-39EE-408E-8611-636FEB3E74A3}" presName="Name19" presStyleLbl="parChTrans1D2" presStyleIdx="0" presStyleCnt="1"/>
      <dgm:spPr/>
      <dgm:t>
        <a:bodyPr/>
        <a:lstStyle/>
        <a:p>
          <a:endParaRPr lang="en-US"/>
        </a:p>
      </dgm:t>
    </dgm:pt>
    <dgm:pt modelId="{CF9A3B50-348C-478E-BCA2-4DCAEBB188DD}" type="pres">
      <dgm:prSet presAssocID="{2FFD705E-620F-44D8-BC32-FF318B9A2E18}" presName="Name21" presStyleCnt="0"/>
      <dgm:spPr/>
    </dgm:pt>
    <dgm:pt modelId="{7D85400D-2BE2-4D60-9259-3D9F596AB8CE}" type="pres">
      <dgm:prSet presAssocID="{2FFD705E-620F-44D8-BC32-FF318B9A2E18}" presName="level2Shape" presStyleLbl="node2" presStyleIdx="0" presStyleCnt="1" custAng="0" custLinFactX="14212" custLinFactNeighborX="100000" custLinFactNeighborY="-25171"/>
      <dgm:spPr/>
      <dgm:t>
        <a:bodyPr/>
        <a:lstStyle/>
        <a:p>
          <a:endParaRPr lang="en-US"/>
        </a:p>
      </dgm:t>
    </dgm:pt>
    <dgm:pt modelId="{5FF081AC-4A38-4F39-AB73-46F34DAEA9A0}" type="pres">
      <dgm:prSet presAssocID="{2FFD705E-620F-44D8-BC32-FF318B9A2E18}" presName="hierChild3" presStyleCnt="0"/>
      <dgm:spPr/>
    </dgm:pt>
    <dgm:pt modelId="{6EDFA2ED-CF87-40AE-B749-8487D867D309}" type="pres">
      <dgm:prSet presAssocID="{4E3F9C77-B8C1-47BC-8CC5-277DD8198E3A}" presName="Name19" presStyleLbl="parChTrans1D3" presStyleIdx="0" presStyleCnt="3"/>
      <dgm:spPr/>
      <dgm:t>
        <a:bodyPr/>
        <a:lstStyle/>
        <a:p>
          <a:endParaRPr lang="en-US"/>
        </a:p>
      </dgm:t>
    </dgm:pt>
    <dgm:pt modelId="{227EBBB6-86F3-417E-A66A-DE9A9DCE52CC}" type="pres">
      <dgm:prSet presAssocID="{0B15E6A9-B769-4F50-844A-91CC958E664B}" presName="Name21" presStyleCnt="0"/>
      <dgm:spPr/>
    </dgm:pt>
    <dgm:pt modelId="{05748E55-EA50-4408-B2B4-5923834F9BCB}" type="pres">
      <dgm:prSet presAssocID="{0B15E6A9-B769-4F50-844A-91CC958E664B}" presName="level2Shape" presStyleLbl="node3" presStyleIdx="0" presStyleCnt="3"/>
      <dgm:spPr/>
      <dgm:t>
        <a:bodyPr/>
        <a:lstStyle/>
        <a:p>
          <a:endParaRPr lang="en-US"/>
        </a:p>
      </dgm:t>
    </dgm:pt>
    <dgm:pt modelId="{12C0B505-8215-44D0-975D-5951E798F304}" type="pres">
      <dgm:prSet presAssocID="{0B15E6A9-B769-4F50-844A-91CC958E664B}" presName="hierChild3" presStyleCnt="0"/>
      <dgm:spPr/>
    </dgm:pt>
    <dgm:pt modelId="{6E43D4BC-569B-4095-8A9D-A3EF51F393C8}" type="pres">
      <dgm:prSet presAssocID="{1095B535-AC77-4361-90C1-403349DF6279}" presName="Name19" presStyleLbl="parChTrans1D4" presStyleIdx="0" presStyleCnt="9"/>
      <dgm:spPr/>
      <dgm:t>
        <a:bodyPr/>
        <a:lstStyle/>
        <a:p>
          <a:endParaRPr lang="en-US"/>
        </a:p>
      </dgm:t>
    </dgm:pt>
    <dgm:pt modelId="{1F4D7C46-545A-4D3D-8427-B3B7FC98B6DC}" type="pres">
      <dgm:prSet presAssocID="{4990D59A-D12C-4C95-BB98-3EA9B7AB6162}" presName="Name21" presStyleCnt="0"/>
      <dgm:spPr/>
    </dgm:pt>
    <dgm:pt modelId="{9E98F4C1-F731-40CE-BDF9-7690BAB7BB23}" type="pres">
      <dgm:prSet presAssocID="{4990D59A-D12C-4C95-BB98-3EA9B7AB6162}" presName="level2Shape" presStyleLbl="node4" presStyleIdx="0" presStyleCnt="9"/>
      <dgm:spPr/>
      <dgm:t>
        <a:bodyPr/>
        <a:lstStyle/>
        <a:p>
          <a:endParaRPr lang="en-US"/>
        </a:p>
      </dgm:t>
    </dgm:pt>
    <dgm:pt modelId="{A2EE07AB-E2B2-4551-8210-1A1F4F8B4063}" type="pres">
      <dgm:prSet presAssocID="{4990D59A-D12C-4C95-BB98-3EA9B7AB6162}" presName="hierChild3" presStyleCnt="0"/>
      <dgm:spPr/>
    </dgm:pt>
    <dgm:pt modelId="{B55C20DF-176C-4DAB-9784-F0A4394E31F0}" type="pres">
      <dgm:prSet presAssocID="{2DBDF867-6593-4C2A-BA7A-E5FDF8CFEE68}" presName="Name19" presStyleLbl="parChTrans1D4" presStyleIdx="1" presStyleCnt="9"/>
      <dgm:spPr/>
      <dgm:t>
        <a:bodyPr/>
        <a:lstStyle/>
        <a:p>
          <a:endParaRPr lang="en-US"/>
        </a:p>
      </dgm:t>
    </dgm:pt>
    <dgm:pt modelId="{A4B8934E-BE72-4DC6-845B-C48C0382485A}" type="pres">
      <dgm:prSet presAssocID="{B6519C8A-670C-43CE-A982-1E7A7F645532}" presName="Name21" presStyleCnt="0"/>
      <dgm:spPr/>
    </dgm:pt>
    <dgm:pt modelId="{17A8A07A-CF4F-4CF8-92E3-4B3686F6731C}" type="pres">
      <dgm:prSet presAssocID="{B6519C8A-670C-43CE-A982-1E7A7F645532}" presName="level2Shape" presStyleLbl="node4" presStyleIdx="1" presStyleCnt="9"/>
      <dgm:spPr>
        <a:prstGeom prst="flowChartMultidocument">
          <a:avLst/>
        </a:prstGeom>
      </dgm:spPr>
      <dgm:t>
        <a:bodyPr/>
        <a:lstStyle/>
        <a:p>
          <a:endParaRPr lang="en-US"/>
        </a:p>
      </dgm:t>
    </dgm:pt>
    <dgm:pt modelId="{A7CD3B87-1AC8-4269-83B3-799BE0B73D64}" type="pres">
      <dgm:prSet presAssocID="{B6519C8A-670C-43CE-A982-1E7A7F645532}" presName="hierChild3" presStyleCnt="0"/>
      <dgm:spPr/>
    </dgm:pt>
    <dgm:pt modelId="{C3C8840E-FE7F-4B75-91E6-9EA5F0EB14BB}" type="pres">
      <dgm:prSet presAssocID="{39DD342D-ADDA-4ED3-90D8-935218081287}" presName="Name19" presStyleLbl="parChTrans1D4" presStyleIdx="2" presStyleCnt="9"/>
      <dgm:spPr/>
      <dgm:t>
        <a:bodyPr/>
        <a:lstStyle/>
        <a:p>
          <a:endParaRPr lang="en-US"/>
        </a:p>
      </dgm:t>
    </dgm:pt>
    <dgm:pt modelId="{AC4C7099-59BB-4F9A-B6EB-7D24932E5865}" type="pres">
      <dgm:prSet presAssocID="{F109A626-4D8C-4F60-B26D-5119D979598C}" presName="Name21" presStyleCnt="0"/>
      <dgm:spPr/>
    </dgm:pt>
    <dgm:pt modelId="{94272BFF-5044-45BA-9D04-7AAC010B9E79}" type="pres">
      <dgm:prSet presAssocID="{F109A626-4D8C-4F60-B26D-5119D979598C}" presName="level2Shape" presStyleLbl="node4" presStyleIdx="2" presStyleCnt="9"/>
      <dgm:spPr/>
      <dgm:t>
        <a:bodyPr/>
        <a:lstStyle/>
        <a:p>
          <a:endParaRPr lang="en-US"/>
        </a:p>
      </dgm:t>
    </dgm:pt>
    <dgm:pt modelId="{1B296D5A-B026-4A3A-A8EB-F4A3516D1A43}" type="pres">
      <dgm:prSet presAssocID="{F109A626-4D8C-4F60-B26D-5119D979598C}" presName="hierChild3" presStyleCnt="0"/>
      <dgm:spPr/>
    </dgm:pt>
    <dgm:pt modelId="{4EE6FEE0-A60F-4731-9127-A12A8E8729A8}" type="pres">
      <dgm:prSet presAssocID="{2F52BF5C-8824-41B0-8F45-B8BC056A6EAC}" presName="Name19" presStyleLbl="parChTrans1D4" presStyleIdx="3" presStyleCnt="9"/>
      <dgm:spPr/>
      <dgm:t>
        <a:bodyPr/>
        <a:lstStyle/>
        <a:p>
          <a:endParaRPr lang="en-US"/>
        </a:p>
      </dgm:t>
    </dgm:pt>
    <dgm:pt modelId="{B196AA1F-7A5A-48C2-8360-3CB82E879A9B}" type="pres">
      <dgm:prSet presAssocID="{996883DF-AF2F-4220-885F-CBCDA30EF650}" presName="Name21" presStyleCnt="0"/>
      <dgm:spPr/>
    </dgm:pt>
    <dgm:pt modelId="{51584AF6-DE3D-4B3E-90D0-44EDC99613D0}" type="pres">
      <dgm:prSet presAssocID="{996883DF-AF2F-4220-885F-CBCDA30EF650}" presName="level2Shape" presStyleLbl="node4" presStyleIdx="3" presStyleCnt="9"/>
      <dgm:spPr>
        <a:prstGeom prst="flowChartMultidocument">
          <a:avLst/>
        </a:prstGeom>
      </dgm:spPr>
      <dgm:t>
        <a:bodyPr/>
        <a:lstStyle/>
        <a:p>
          <a:endParaRPr lang="en-US"/>
        </a:p>
      </dgm:t>
    </dgm:pt>
    <dgm:pt modelId="{5DC94759-71E8-4B6F-88BB-2EA06D7E35E5}" type="pres">
      <dgm:prSet presAssocID="{996883DF-AF2F-4220-885F-CBCDA30EF650}" presName="hierChild3" presStyleCnt="0"/>
      <dgm:spPr/>
    </dgm:pt>
    <dgm:pt modelId="{7C5FEED6-0606-44DC-B84B-8D1B87A3000E}" type="pres">
      <dgm:prSet presAssocID="{63E3D3EE-BD04-4CD0-8C08-C1661ADD5CAA}" presName="Name19" presStyleLbl="parChTrans1D4" presStyleIdx="4" presStyleCnt="9"/>
      <dgm:spPr/>
      <dgm:t>
        <a:bodyPr/>
        <a:lstStyle/>
        <a:p>
          <a:endParaRPr lang="en-US"/>
        </a:p>
      </dgm:t>
    </dgm:pt>
    <dgm:pt modelId="{9346A101-52AA-473A-B256-91E0C9B54795}" type="pres">
      <dgm:prSet presAssocID="{4907F140-CADE-4706-862B-3800872C3755}" presName="Name21" presStyleCnt="0"/>
      <dgm:spPr/>
    </dgm:pt>
    <dgm:pt modelId="{EF164553-C661-4A72-A77D-04EFA338FD13}" type="pres">
      <dgm:prSet presAssocID="{4907F140-CADE-4706-862B-3800872C3755}" presName="level2Shape" presStyleLbl="node4" presStyleIdx="4" presStyleCnt="9"/>
      <dgm:spPr/>
      <dgm:t>
        <a:bodyPr/>
        <a:lstStyle/>
        <a:p>
          <a:endParaRPr lang="en-US"/>
        </a:p>
      </dgm:t>
    </dgm:pt>
    <dgm:pt modelId="{CBCAB461-08CB-4254-AAB9-FF815D9EDB2F}" type="pres">
      <dgm:prSet presAssocID="{4907F140-CADE-4706-862B-3800872C3755}" presName="hierChild3" presStyleCnt="0"/>
      <dgm:spPr/>
    </dgm:pt>
    <dgm:pt modelId="{3D0BCE2D-A13E-4F56-8F98-71C66D46D699}" type="pres">
      <dgm:prSet presAssocID="{0B31742B-0C60-4074-B3C4-756639DE4491}" presName="Name19" presStyleLbl="parChTrans1D4" presStyleIdx="5" presStyleCnt="9"/>
      <dgm:spPr/>
      <dgm:t>
        <a:bodyPr/>
        <a:lstStyle/>
        <a:p>
          <a:endParaRPr lang="en-US"/>
        </a:p>
      </dgm:t>
    </dgm:pt>
    <dgm:pt modelId="{C2CDC11B-72C0-42D7-B507-F02BD0C14E02}" type="pres">
      <dgm:prSet presAssocID="{372474E2-0E45-4BD3-A7F7-C59775A5064A}" presName="Name21" presStyleCnt="0"/>
      <dgm:spPr/>
    </dgm:pt>
    <dgm:pt modelId="{5F8DC824-D621-480F-9E2E-828017BB6839}" type="pres">
      <dgm:prSet presAssocID="{372474E2-0E45-4BD3-A7F7-C59775A5064A}" presName="level2Shape" presStyleLbl="node4" presStyleIdx="5" presStyleCnt="9"/>
      <dgm:spPr>
        <a:prstGeom prst="flowChartMultidocument">
          <a:avLst/>
        </a:prstGeom>
      </dgm:spPr>
      <dgm:t>
        <a:bodyPr/>
        <a:lstStyle/>
        <a:p>
          <a:endParaRPr lang="en-US"/>
        </a:p>
      </dgm:t>
    </dgm:pt>
    <dgm:pt modelId="{9859A5FB-6E77-459F-9142-DED40947423D}" type="pres">
      <dgm:prSet presAssocID="{372474E2-0E45-4BD3-A7F7-C59775A5064A}" presName="hierChild3" presStyleCnt="0"/>
      <dgm:spPr/>
    </dgm:pt>
    <dgm:pt modelId="{15DEAC90-4522-472B-8230-01B81E31E179}" type="pres">
      <dgm:prSet presAssocID="{BD4375B5-27EF-49C9-8D22-D26D84D7767C}" presName="Name19" presStyleLbl="parChTrans1D3" presStyleIdx="1" presStyleCnt="3"/>
      <dgm:spPr/>
      <dgm:t>
        <a:bodyPr/>
        <a:lstStyle/>
        <a:p>
          <a:endParaRPr lang="en-US"/>
        </a:p>
      </dgm:t>
    </dgm:pt>
    <dgm:pt modelId="{7CF21FDC-51EF-4102-AB6F-CE81DF89E132}" type="pres">
      <dgm:prSet presAssocID="{B315C161-A86C-4144-A5CA-2B0B5300EACE}" presName="Name21" presStyleCnt="0"/>
      <dgm:spPr/>
    </dgm:pt>
    <dgm:pt modelId="{58322E6C-EDCA-4A2C-8F31-964B97E6355A}" type="pres">
      <dgm:prSet presAssocID="{B315C161-A86C-4144-A5CA-2B0B5300EACE}" presName="level2Shape" presStyleLbl="node3" presStyleIdx="1" presStyleCnt="3"/>
      <dgm:spPr/>
      <dgm:t>
        <a:bodyPr/>
        <a:lstStyle/>
        <a:p>
          <a:endParaRPr lang="en-US"/>
        </a:p>
      </dgm:t>
    </dgm:pt>
    <dgm:pt modelId="{0E7480D9-DB76-40EA-8C2D-8D45B043C314}" type="pres">
      <dgm:prSet presAssocID="{B315C161-A86C-4144-A5CA-2B0B5300EACE}" presName="hierChild3" presStyleCnt="0"/>
      <dgm:spPr/>
    </dgm:pt>
    <dgm:pt modelId="{A695235B-49E5-4F5E-AF3B-07EC72D04BCA}" type="pres">
      <dgm:prSet presAssocID="{DED9865A-3D11-434F-B7FB-8865DB022362}" presName="Name19" presStyleLbl="parChTrans1D4" presStyleIdx="6" presStyleCnt="9"/>
      <dgm:spPr/>
      <dgm:t>
        <a:bodyPr/>
        <a:lstStyle/>
        <a:p>
          <a:endParaRPr lang="en-US"/>
        </a:p>
      </dgm:t>
    </dgm:pt>
    <dgm:pt modelId="{7C7F4D39-6D09-496C-BF54-B302FEB8DB85}" type="pres">
      <dgm:prSet presAssocID="{9D8D0EED-5C28-4232-B16B-7E382906F997}" presName="Name21" presStyleCnt="0"/>
      <dgm:spPr/>
    </dgm:pt>
    <dgm:pt modelId="{A735BB8C-B721-4DB8-A240-93B8126E1B0C}" type="pres">
      <dgm:prSet presAssocID="{9D8D0EED-5C28-4232-B16B-7E382906F997}" presName="level2Shape" presStyleLbl="node4" presStyleIdx="6" presStyleCnt="9"/>
      <dgm:spPr/>
      <dgm:t>
        <a:bodyPr/>
        <a:lstStyle/>
        <a:p>
          <a:endParaRPr lang="en-US"/>
        </a:p>
      </dgm:t>
    </dgm:pt>
    <dgm:pt modelId="{88D4DDFE-6A06-445E-A07C-9380F2781FD9}" type="pres">
      <dgm:prSet presAssocID="{9D8D0EED-5C28-4232-B16B-7E382906F997}" presName="hierChild3" presStyleCnt="0"/>
      <dgm:spPr/>
    </dgm:pt>
    <dgm:pt modelId="{690E97F7-AC51-48B9-810A-70915CCBBD91}" type="pres">
      <dgm:prSet presAssocID="{64AE9982-2876-4D8B-895E-B0C2C91DFF0C}" presName="Name19" presStyleLbl="parChTrans1D4" presStyleIdx="7" presStyleCnt="9"/>
      <dgm:spPr/>
      <dgm:t>
        <a:bodyPr/>
        <a:lstStyle/>
        <a:p>
          <a:endParaRPr lang="en-US"/>
        </a:p>
      </dgm:t>
    </dgm:pt>
    <dgm:pt modelId="{BF00BED7-37E3-4613-AF45-772D6BB947C6}" type="pres">
      <dgm:prSet presAssocID="{87399A92-CBF1-41F8-A098-72D1747F1E12}" presName="Name21" presStyleCnt="0"/>
      <dgm:spPr/>
    </dgm:pt>
    <dgm:pt modelId="{1E716E53-1CBA-4CC8-8E8D-335688C14180}" type="pres">
      <dgm:prSet presAssocID="{87399A92-CBF1-41F8-A098-72D1747F1E12}" presName="level2Shape" presStyleLbl="node4" presStyleIdx="7" presStyleCnt="9"/>
      <dgm:spPr>
        <a:prstGeom prst="flowChartMultidocument">
          <a:avLst/>
        </a:prstGeom>
      </dgm:spPr>
      <dgm:t>
        <a:bodyPr/>
        <a:lstStyle/>
        <a:p>
          <a:endParaRPr lang="en-US"/>
        </a:p>
      </dgm:t>
    </dgm:pt>
    <dgm:pt modelId="{C411C149-A582-4FD5-93EC-9F7DC6C5BC93}" type="pres">
      <dgm:prSet presAssocID="{87399A92-CBF1-41F8-A098-72D1747F1E12}" presName="hierChild3" presStyleCnt="0"/>
      <dgm:spPr/>
    </dgm:pt>
    <dgm:pt modelId="{452E47E1-DE5E-43C2-BE99-6FD414686B54}" type="pres">
      <dgm:prSet presAssocID="{FC600E30-459F-41E1-9483-63541F077E2D}" presName="Name19" presStyleLbl="parChTrans1D4" presStyleIdx="8" presStyleCnt="9"/>
      <dgm:spPr/>
      <dgm:t>
        <a:bodyPr/>
        <a:lstStyle/>
        <a:p>
          <a:endParaRPr lang="en-US"/>
        </a:p>
      </dgm:t>
    </dgm:pt>
    <dgm:pt modelId="{D8FED6B5-4710-49B8-944B-8EBB17C0EF70}" type="pres">
      <dgm:prSet presAssocID="{6A84429E-4F0C-4685-9434-1229B69C9F84}" presName="Name21" presStyleCnt="0"/>
      <dgm:spPr/>
    </dgm:pt>
    <dgm:pt modelId="{FAD6FA81-4F94-48C5-86A7-D7C544D37AD6}" type="pres">
      <dgm:prSet presAssocID="{6A84429E-4F0C-4685-9434-1229B69C9F84}" presName="level2Shape" presStyleLbl="node4" presStyleIdx="8" presStyleCnt="9"/>
      <dgm:spPr>
        <a:prstGeom prst="flowChartMultidocument">
          <a:avLst/>
        </a:prstGeom>
      </dgm:spPr>
      <dgm:t>
        <a:bodyPr/>
        <a:lstStyle/>
        <a:p>
          <a:endParaRPr lang="en-US"/>
        </a:p>
      </dgm:t>
    </dgm:pt>
    <dgm:pt modelId="{8CC466C0-36CC-484D-A1FD-DACBAFEC3E53}" type="pres">
      <dgm:prSet presAssocID="{6A84429E-4F0C-4685-9434-1229B69C9F84}" presName="hierChild3" presStyleCnt="0"/>
      <dgm:spPr/>
    </dgm:pt>
    <dgm:pt modelId="{51FCD676-F7E3-4D7D-9C62-0D678764697C}" type="pres">
      <dgm:prSet presAssocID="{F224FA91-B6B4-40C2-B5D7-0527798A6629}" presName="Name19" presStyleLbl="parChTrans1D3" presStyleIdx="2" presStyleCnt="3"/>
      <dgm:spPr/>
      <dgm:t>
        <a:bodyPr/>
        <a:lstStyle/>
        <a:p>
          <a:endParaRPr lang="en-US"/>
        </a:p>
      </dgm:t>
    </dgm:pt>
    <dgm:pt modelId="{C79B47BC-429B-471C-A371-DC5CAEA02A3C}" type="pres">
      <dgm:prSet presAssocID="{C5707780-316D-4E37-A88D-974505525FCD}" presName="Name21" presStyleCnt="0"/>
      <dgm:spPr/>
    </dgm:pt>
    <dgm:pt modelId="{44CE4ECE-7523-41B4-A3C1-97B0BF596D02}" type="pres">
      <dgm:prSet presAssocID="{C5707780-316D-4E37-A88D-974505525FCD}" presName="level2Shape" presStyleLbl="node3" presStyleIdx="2" presStyleCnt="3"/>
      <dgm:spPr>
        <a:prstGeom prst="flowChartMultidocument">
          <a:avLst/>
        </a:prstGeom>
      </dgm:spPr>
      <dgm:t>
        <a:bodyPr/>
        <a:lstStyle/>
        <a:p>
          <a:endParaRPr lang="en-US"/>
        </a:p>
      </dgm:t>
    </dgm:pt>
    <dgm:pt modelId="{A503AC62-8E30-453C-929A-470B95E06BAD}" type="pres">
      <dgm:prSet presAssocID="{C5707780-316D-4E37-A88D-974505525FCD}" presName="hierChild3" presStyleCnt="0"/>
      <dgm:spPr/>
    </dgm:pt>
    <dgm:pt modelId="{762A9029-E51B-4256-AF34-846956C6D0DC}" type="pres">
      <dgm:prSet presAssocID="{3E459F84-4F34-4CD0-BCC4-C59769BC71FA}" presName="bgShapesFlow" presStyleCnt="0"/>
      <dgm:spPr/>
    </dgm:pt>
  </dgm:ptLst>
  <dgm:cxnLst>
    <dgm:cxn modelId="{236BAC2E-3A9D-4FF6-84A1-CB3D6BFFA3E8}" type="presOf" srcId="{F224FA91-B6B4-40C2-B5D7-0527798A6629}" destId="{51FCD676-F7E3-4D7D-9C62-0D678764697C}" srcOrd="0" destOrd="0" presId="urn:microsoft.com/office/officeart/2005/8/layout/hierarchy6"/>
    <dgm:cxn modelId="{C98D6A88-53B8-40F3-A381-5250B651FD58}" type="presOf" srcId="{3E459F84-4F34-4CD0-BCC4-C59769BC71FA}" destId="{173B26FC-6FDA-42AE-ABC1-E1CB37D3F8DA}" srcOrd="0" destOrd="0" presId="urn:microsoft.com/office/officeart/2005/8/layout/hierarchy6"/>
    <dgm:cxn modelId="{ED8429AF-8C4E-4748-90FD-6B35D686D15D}" type="presOf" srcId="{FC600E30-459F-41E1-9483-63541F077E2D}" destId="{452E47E1-DE5E-43C2-BE99-6FD414686B54}" srcOrd="0" destOrd="0" presId="urn:microsoft.com/office/officeart/2005/8/layout/hierarchy6"/>
    <dgm:cxn modelId="{73F329D6-2218-4714-A26C-19D66D80ED53}" srcId="{0B15E6A9-B769-4F50-844A-91CC958E664B}" destId="{4907F140-CADE-4706-862B-3800872C3755}" srcOrd="2" destOrd="0" parTransId="{63E3D3EE-BD04-4CD0-8C08-C1661ADD5CAA}" sibTransId="{B240A6F8-A982-4BDE-AF8B-D26E675E2D69}"/>
    <dgm:cxn modelId="{5C139403-BD51-4D74-9ECE-3229658B183F}" type="presOf" srcId="{2F52BF5C-8824-41B0-8F45-B8BC056A6EAC}" destId="{4EE6FEE0-A60F-4731-9127-A12A8E8729A8}" srcOrd="0" destOrd="0" presId="urn:microsoft.com/office/officeart/2005/8/layout/hierarchy6"/>
    <dgm:cxn modelId="{35CBCB57-5B47-4AEC-B703-F3883CF0A340}" srcId="{0B15E6A9-B769-4F50-844A-91CC958E664B}" destId="{F109A626-4D8C-4F60-B26D-5119D979598C}" srcOrd="1" destOrd="0" parTransId="{39DD342D-ADDA-4ED3-90D8-935218081287}" sibTransId="{D92E866A-6C56-4045-A38A-22F615C1C17F}"/>
    <dgm:cxn modelId="{EB3CE786-F634-40D6-B8B8-E9D823C37F0B}" srcId="{2FFD705E-620F-44D8-BC32-FF318B9A2E18}" destId="{B315C161-A86C-4144-A5CA-2B0B5300EACE}" srcOrd="1" destOrd="0" parTransId="{BD4375B5-27EF-49C9-8D22-D26D84D7767C}" sibTransId="{7031E335-9DC0-40FB-B01A-3DEC4ABA2B07}"/>
    <dgm:cxn modelId="{9F2520C2-6726-43E0-8988-D7BDA78B0E01}" type="presOf" srcId="{63E3D3EE-BD04-4CD0-8C08-C1661ADD5CAA}" destId="{7C5FEED6-0606-44DC-B84B-8D1B87A3000E}" srcOrd="0" destOrd="0" presId="urn:microsoft.com/office/officeart/2005/8/layout/hierarchy6"/>
    <dgm:cxn modelId="{FA545657-B835-48DB-8A71-2D997735D649}" type="presOf" srcId="{B6519C8A-670C-43CE-A982-1E7A7F645532}" destId="{17A8A07A-CF4F-4CF8-92E3-4B3686F6731C}" srcOrd="0" destOrd="0" presId="urn:microsoft.com/office/officeart/2005/8/layout/hierarchy6"/>
    <dgm:cxn modelId="{6AFD65B3-C0BD-415B-AAD3-52CE4AEDA496}" srcId="{9D8D0EED-5C28-4232-B16B-7E382906F997}" destId="{87399A92-CBF1-41F8-A098-72D1747F1E12}" srcOrd="0" destOrd="0" parTransId="{64AE9982-2876-4D8B-895E-B0C2C91DFF0C}" sibTransId="{4D9AF106-75F1-48D8-90A9-A8081FD37040}"/>
    <dgm:cxn modelId="{E8EFA0AB-B6C1-4E68-ABED-B0D1CCE68119}" type="presOf" srcId="{6A84429E-4F0C-4685-9434-1229B69C9F84}" destId="{FAD6FA81-4F94-48C5-86A7-D7C544D37AD6}" srcOrd="0" destOrd="0" presId="urn:microsoft.com/office/officeart/2005/8/layout/hierarchy6"/>
    <dgm:cxn modelId="{04C88A9E-31C1-4EC6-A9B5-73CE51B53834}" srcId="{8A4137EA-FED7-4C24-9A36-EC57B7B6CCE1}" destId="{2FFD705E-620F-44D8-BC32-FF318B9A2E18}" srcOrd="0" destOrd="0" parTransId="{B818EAC5-39EE-408E-8611-636FEB3E74A3}" sibTransId="{0280FE1D-0699-4BA0-9168-9C9FDF33830E}"/>
    <dgm:cxn modelId="{92E72EAA-6212-4146-A9AA-D186FD7B23A3}" srcId="{2FFD705E-620F-44D8-BC32-FF318B9A2E18}" destId="{C5707780-316D-4E37-A88D-974505525FCD}" srcOrd="2" destOrd="0" parTransId="{F224FA91-B6B4-40C2-B5D7-0527798A6629}" sibTransId="{A19DC67E-7577-4636-9F8F-775EE4DDC931}"/>
    <dgm:cxn modelId="{314F417E-0C55-4D75-AAB3-D4782D942BE8}" type="presOf" srcId="{9D8D0EED-5C28-4232-B16B-7E382906F997}" destId="{A735BB8C-B721-4DB8-A240-93B8126E1B0C}" srcOrd="0" destOrd="0" presId="urn:microsoft.com/office/officeart/2005/8/layout/hierarchy6"/>
    <dgm:cxn modelId="{E89FE5BA-EFA7-44A8-AF6E-692920E1D1A1}" type="presOf" srcId="{BD4375B5-27EF-49C9-8D22-D26D84D7767C}" destId="{15DEAC90-4522-472B-8230-01B81E31E179}" srcOrd="0" destOrd="0" presId="urn:microsoft.com/office/officeart/2005/8/layout/hierarchy6"/>
    <dgm:cxn modelId="{828B2AD8-FE2A-4862-82CF-F0249C578F35}" srcId="{B315C161-A86C-4144-A5CA-2B0B5300EACE}" destId="{6A84429E-4F0C-4685-9434-1229B69C9F84}" srcOrd="1" destOrd="0" parTransId="{FC600E30-459F-41E1-9483-63541F077E2D}" sibTransId="{99D7EB47-AE4A-4B0D-9CC3-A8E37D8F69E1}"/>
    <dgm:cxn modelId="{77E4CB64-9D0B-40BA-8EBD-326C4288F8A9}" type="presOf" srcId="{4990D59A-D12C-4C95-BB98-3EA9B7AB6162}" destId="{9E98F4C1-F731-40CE-BDF9-7690BAB7BB23}" srcOrd="0" destOrd="0" presId="urn:microsoft.com/office/officeart/2005/8/layout/hierarchy6"/>
    <dgm:cxn modelId="{5BC6FACE-1A08-4D06-90AD-D3E689F8D912}" type="presOf" srcId="{39DD342D-ADDA-4ED3-90D8-935218081287}" destId="{C3C8840E-FE7F-4B75-91E6-9EA5F0EB14BB}" srcOrd="0" destOrd="0" presId="urn:microsoft.com/office/officeart/2005/8/layout/hierarchy6"/>
    <dgm:cxn modelId="{BF0DCFFA-D7BD-48FF-9C61-A70E0187EAB6}" type="presOf" srcId="{1095B535-AC77-4361-90C1-403349DF6279}" destId="{6E43D4BC-569B-4095-8A9D-A3EF51F393C8}" srcOrd="0" destOrd="0" presId="urn:microsoft.com/office/officeart/2005/8/layout/hierarchy6"/>
    <dgm:cxn modelId="{222FDB27-72D1-4C30-AAE7-C39471C4590E}" type="presOf" srcId="{0B31742B-0C60-4074-B3C4-756639DE4491}" destId="{3D0BCE2D-A13E-4F56-8F98-71C66D46D699}" srcOrd="0" destOrd="0" presId="urn:microsoft.com/office/officeart/2005/8/layout/hierarchy6"/>
    <dgm:cxn modelId="{6F5329E0-1EE0-4FFF-8114-4B414C47AFA6}" type="presOf" srcId="{87399A92-CBF1-41F8-A098-72D1747F1E12}" destId="{1E716E53-1CBA-4CC8-8E8D-335688C14180}" srcOrd="0" destOrd="0" presId="urn:microsoft.com/office/officeart/2005/8/layout/hierarchy6"/>
    <dgm:cxn modelId="{17272817-39FC-45FF-A6A1-8987C95F8551}" type="presOf" srcId="{C5707780-316D-4E37-A88D-974505525FCD}" destId="{44CE4ECE-7523-41B4-A3C1-97B0BF596D02}" srcOrd="0" destOrd="0" presId="urn:microsoft.com/office/officeart/2005/8/layout/hierarchy6"/>
    <dgm:cxn modelId="{F950F86B-D3B5-4D08-BEC8-1A61662929F6}" type="presOf" srcId="{4E3F9C77-B8C1-47BC-8CC5-277DD8198E3A}" destId="{6EDFA2ED-CF87-40AE-B749-8487D867D309}" srcOrd="0" destOrd="0" presId="urn:microsoft.com/office/officeart/2005/8/layout/hierarchy6"/>
    <dgm:cxn modelId="{29B1C5AF-5569-4746-8B2E-FD0083B66F50}" type="presOf" srcId="{372474E2-0E45-4BD3-A7F7-C59775A5064A}" destId="{5F8DC824-D621-480F-9E2E-828017BB6839}" srcOrd="0" destOrd="0" presId="urn:microsoft.com/office/officeart/2005/8/layout/hierarchy6"/>
    <dgm:cxn modelId="{F3D7019C-73C0-4AB6-A7B1-D0A4C3C6C68F}" srcId="{3E459F84-4F34-4CD0-BCC4-C59769BC71FA}" destId="{8A4137EA-FED7-4C24-9A36-EC57B7B6CCE1}" srcOrd="0" destOrd="0" parTransId="{1522D08B-2A45-467E-B3D9-985F06945FD7}" sibTransId="{EDD8B994-4CFA-499F-A538-A7B54C4A7923}"/>
    <dgm:cxn modelId="{1BD16633-E286-45F7-96EA-A5C9AB5E2851}" srcId="{0B15E6A9-B769-4F50-844A-91CC958E664B}" destId="{4990D59A-D12C-4C95-BB98-3EA9B7AB6162}" srcOrd="0" destOrd="0" parTransId="{1095B535-AC77-4361-90C1-403349DF6279}" sibTransId="{F9F82B0E-0A5C-4DBF-B0D3-5A3E33EF3190}"/>
    <dgm:cxn modelId="{9C49FE0D-0AAB-456E-893A-8B555EF4C91A}" type="presOf" srcId="{64AE9982-2876-4D8B-895E-B0C2C91DFF0C}" destId="{690E97F7-AC51-48B9-810A-70915CCBBD91}" srcOrd="0" destOrd="0" presId="urn:microsoft.com/office/officeart/2005/8/layout/hierarchy6"/>
    <dgm:cxn modelId="{CFD15AD6-EFDB-4FA2-B1D8-72C9AB593031}" srcId="{F109A626-4D8C-4F60-B26D-5119D979598C}" destId="{996883DF-AF2F-4220-885F-CBCDA30EF650}" srcOrd="0" destOrd="0" parTransId="{2F52BF5C-8824-41B0-8F45-B8BC056A6EAC}" sibTransId="{58375E02-A4AB-4DE4-A43C-58AC8C4BE07F}"/>
    <dgm:cxn modelId="{5AC3ADF2-8E99-4D47-B343-2F004AA69476}" type="presOf" srcId="{2DBDF867-6593-4C2A-BA7A-E5FDF8CFEE68}" destId="{B55C20DF-176C-4DAB-9784-F0A4394E31F0}" srcOrd="0" destOrd="0" presId="urn:microsoft.com/office/officeart/2005/8/layout/hierarchy6"/>
    <dgm:cxn modelId="{4A05472E-B6F2-448C-A63F-231364836F23}" type="presOf" srcId="{4907F140-CADE-4706-862B-3800872C3755}" destId="{EF164553-C661-4A72-A77D-04EFA338FD13}" srcOrd="0" destOrd="0" presId="urn:microsoft.com/office/officeart/2005/8/layout/hierarchy6"/>
    <dgm:cxn modelId="{5D2B6009-2934-4099-9574-F3F517C2A14E}" srcId="{4990D59A-D12C-4C95-BB98-3EA9B7AB6162}" destId="{B6519C8A-670C-43CE-A982-1E7A7F645532}" srcOrd="0" destOrd="0" parTransId="{2DBDF867-6593-4C2A-BA7A-E5FDF8CFEE68}" sibTransId="{9E57CF82-2516-49A9-8882-7FDD64DBA6EE}"/>
    <dgm:cxn modelId="{4E4AA8DF-38B8-4484-B365-4869C1207D0D}" type="presOf" srcId="{F109A626-4D8C-4F60-B26D-5119D979598C}" destId="{94272BFF-5044-45BA-9D04-7AAC010B9E79}" srcOrd="0" destOrd="0" presId="urn:microsoft.com/office/officeart/2005/8/layout/hierarchy6"/>
    <dgm:cxn modelId="{71EAD5D3-7A45-44F0-BCD4-6A02E5CD78D0}" srcId="{2FFD705E-620F-44D8-BC32-FF318B9A2E18}" destId="{0B15E6A9-B769-4F50-844A-91CC958E664B}" srcOrd="0" destOrd="0" parTransId="{4E3F9C77-B8C1-47BC-8CC5-277DD8198E3A}" sibTransId="{92EB3C69-227E-4475-A4E6-B322295BE98A}"/>
    <dgm:cxn modelId="{12A8B727-9C35-4D31-A407-FE52CB59854A}" srcId="{4907F140-CADE-4706-862B-3800872C3755}" destId="{372474E2-0E45-4BD3-A7F7-C59775A5064A}" srcOrd="0" destOrd="0" parTransId="{0B31742B-0C60-4074-B3C4-756639DE4491}" sibTransId="{D4DE5B2E-49F4-4867-A3F6-BA39BEE620BE}"/>
    <dgm:cxn modelId="{F73520C7-8D89-48C0-8138-D16493040A9C}" type="presOf" srcId="{2FFD705E-620F-44D8-BC32-FF318B9A2E18}" destId="{7D85400D-2BE2-4D60-9259-3D9F596AB8CE}" srcOrd="0" destOrd="0" presId="urn:microsoft.com/office/officeart/2005/8/layout/hierarchy6"/>
    <dgm:cxn modelId="{36C63E92-29AD-4004-A181-FDD9120C884C}" srcId="{B315C161-A86C-4144-A5CA-2B0B5300EACE}" destId="{9D8D0EED-5C28-4232-B16B-7E382906F997}" srcOrd="0" destOrd="0" parTransId="{DED9865A-3D11-434F-B7FB-8865DB022362}" sibTransId="{9DFBF989-5382-4338-A08A-7AF560AA4368}"/>
    <dgm:cxn modelId="{0A340281-FC3D-476A-A74A-BF47178247E6}" type="presOf" srcId="{0B15E6A9-B769-4F50-844A-91CC958E664B}" destId="{05748E55-EA50-4408-B2B4-5923834F9BCB}" srcOrd="0" destOrd="0" presId="urn:microsoft.com/office/officeart/2005/8/layout/hierarchy6"/>
    <dgm:cxn modelId="{55BB7B5E-13A8-497C-A047-2A24BC382704}" type="presOf" srcId="{B315C161-A86C-4144-A5CA-2B0B5300EACE}" destId="{58322E6C-EDCA-4A2C-8F31-964B97E6355A}" srcOrd="0" destOrd="0" presId="urn:microsoft.com/office/officeart/2005/8/layout/hierarchy6"/>
    <dgm:cxn modelId="{04384AA6-A001-4C69-9062-D44CB1D5770A}" type="presOf" srcId="{DED9865A-3D11-434F-B7FB-8865DB022362}" destId="{A695235B-49E5-4F5E-AF3B-07EC72D04BCA}" srcOrd="0" destOrd="0" presId="urn:microsoft.com/office/officeart/2005/8/layout/hierarchy6"/>
    <dgm:cxn modelId="{66985B72-EF84-4EE3-AC17-F5809B76AAEF}" type="presOf" srcId="{8A4137EA-FED7-4C24-9A36-EC57B7B6CCE1}" destId="{83C2866E-4FC2-482C-977E-A71B8FF60EF4}" srcOrd="0" destOrd="0" presId="urn:microsoft.com/office/officeart/2005/8/layout/hierarchy6"/>
    <dgm:cxn modelId="{ECFA37B6-710A-4B91-BE4C-260F2960C45C}" type="presOf" srcId="{B818EAC5-39EE-408E-8611-636FEB3E74A3}" destId="{D6BEE320-5403-47D4-82C6-93C03F840743}" srcOrd="0" destOrd="0" presId="urn:microsoft.com/office/officeart/2005/8/layout/hierarchy6"/>
    <dgm:cxn modelId="{27288605-010B-44F4-A2A8-D55D76F59BB8}" type="presOf" srcId="{996883DF-AF2F-4220-885F-CBCDA30EF650}" destId="{51584AF6-DE3D-4B3E-90D0-44EDC99613D0}" srcOrd="0" destOrd="0" presId="urn:microsoft.com/office/officeart/2005/8/layout/hierarchy6"/>
    <dgm:cxn modelId="{366227F7-7F2D-4384-A587-4B7BA9B16867}" type="presParOf" srcId="{173B26FC-6FDA-42AE-ABC1-E1CB37D3F8DA}" destId="{A59461CB-7569-420C-B7A1-FC7342ADBB6A}" srcOrd="0" destOrd="0" presId="urn:microsoft.com/office/officeart/2005/8/layout/hierarchy6"/>
    <dgm:cxn modelId="{422AB594-A046-4A23-ACA9-28DB82CCCC9E}" type="presParOf" srcId="{A59461CB-7569-420C-B7A1-FC7342ADBB6A}" destId="{D65F0EBE-AFFC-47AF-AB8A-6961FAE84B9B}" srcOrd="0" destOrd="0" presId="urn:microsoft.com/office/officeart/2005/8/layout/hierarchy6"/>
    <dgm:cxn modelId="{96FA8594-BD1A-4737-A5D2-34C9F8427AE5}" type="presParOf" srcId="{D65F0EBE-AFFC-47AF-AB8A-6961FAE84B9B}" destId="{FF03657C-34E8-4BBB-8F84-3428B3D0ABB7}" srcOrd="0" destOrd="0" presId="urn:microsoft.com/office/officeart/2005/8/layout/hierarchy6"/>
    <dgm:cxn modelId="{63E0F8FD-1C82-42C5-AA23-6B561CA509E1}" type="presParOf" srcId="{FF03657C-34E8-4BBB-8F84-3428B3D0ABB7}" destId="{83C2866E-4FC2-482C-977E-A71B8FF60EF4}" srcOrd="0" destOrd="0" presId="urn:microsoft.com/office/officeart/2005/8/layout/hierarchy6"/>
    <dgm:cxn modelId="{24907913-80A8-473A-9EF1-AFE06602B6E2}" type="presParOf" srcId="{FF03657C-34E8-4BBB-8F84-3428B3D0ABB7}" destId="{3C9B2DBA-165E-4FEE-BFB3-DF8E924B5DCC}" srcOrd="1" destOrd="0" presId="urn:microsoft.com/office/officeart/2005/8/layout/hierarchy6"/>
    <dgm:cxn modelId="{E44B1ED3-192B-4846-BC0D-0C90C5870182}" type="presParOf" srcId="{3C9B2DBA-165E-4FEE-BFB3-DF8E924B5DCC}" destId="{D6BEE320-5403-47D4-82C6-93C03F840743}" srcOrd="0" destOrd="0" presId="urn:microsoft.com/office/officeart/2005/8/layout/hierarchy6"/>
    <dgm:cxn modelId="{5DDC91ED-D30D-402D-8AC5-057BF0C071E9}" type="presParOf" srcId="{3C9B2DBA-165E-4FEE-BFB3-DF8E924B5DCC}" destId="{CF9A3B50-348C-478E-BCA2-4DCAEBB188DD}" srcOrd="1" destOrd="0" presId="urn:microsoft.com/office/officeart/2005/8/layout/hierarchy6"/>
    <dgm:cxn modelId="{73A8363C-1D55-447D-BE4F-74D0B88FDD98}" type="presParOf" srcId="{CF9A3B50-348C-478E-BCA2-4DCAEBB188DD}" destId="{7D85400D-2BE2-4D60-9259-3D9F596AB8CE}" srcOrd="0" destOrd="0" presId="urn:microsoft.com/office/officeart/2005/8/layout/hierarchy6"/>
    <dgm:cxn modelId="{DD06E9F3-B90F-4901-AB38-E350B9451387}" type="presParOf" srcId="{CF9A3B50-348C-478E-BCA2-4DCAEBB188DD}" destId="{5FF081AC-4A38-4F39-AB73-46F34DAEA9A0}" srcOrd="1" destOrd="0" presId="urn:microsoft.com/office/officeart/2005/8/layout/hierarchy6"/>
    <dgm:cxn modelId="{7E3F4A3B-E7C1-4760-B775-69676280A71F}" type="presParOf" srcId="{5FF081AC-4A38-4F39-AB73-46F34DAEA9A0}" destId="{6EDFA2ED-CF87-40AE-B749-8487D867D309}" srcOrd="0" destOrd="0" presId="urn:microsoft.com/office/officeart/2005/8/layout/hierarchy6"/>
    <dgm:cxn modelId="{1E726092-18AE-4CBC-B053-224C4FA55D9A}" type="presParOf" srcId="{5FF081AC-4A38-4F39-AB73-46F34DAEA9A0}" destId="{227EBBB6-86F3-417E-A66A-DE9A9DCE52CC}" srcOrd="1" destOrd="0" presId="urn:microsoft.com/office/officeart/2005/8/layout/hierarchy6"/>
    <dgm:cxn modelId="{C5192ACF-6CF2-47E1-A844-5858D2F51FDA}" type="presParOf" srcId="{227EBBB6-86F3-417E-A66A-DE9A9DCE52CC}" destId="{05748E55-EA50-4408-B2B4-5923834F9BCB}" srcOrd="0" destOrd="0" presId="urn:microsoft.com/office/officeart/2005/8/layout/hierarchy6"/>
    <dgm:cxn modelId="{A726780D-D4A4-492F-86DF-C5231E60BEE8}" type="presParOf" srcId="{227EBBB6-86F3-417E-A66A-DE9A9DCE52CC}" destId="{12C0B505-8215-44D0-975D-5951E798F304}" srcOrd="1" destOrd="0" presId="urn:microsoft.com/office/officeart/2005/8/layout/hierarchy6"/>
    <dgm:cxn modelId="{1C2A66B8-B80E-4E8C-BC2D-E1D080EED288}" type="presParOf" srcId="{12C0B505-8215-44D0-975D-5951E798F304}" destId="{6E43D4BC-569B-4095-8A9D-A3EF51F393C8}" srcOrd="0" destOrd="0" presId="urn:microsoft.com/office/officeart/2005/8/layout/hierarchy6"/>
    <dgm:cxn modelId="{88740643-D721-4F33-BF7F-CA1A89D67A12}" type="presParOf" srcId="{12C0B505-8215-44D0-975D-5951E798F304}" destId="{1F4D7C46-545A-4D3D-8427-B3B7FC98B6DC}" srcOrd="1" destOrd="0" presId="urn:microsoft.com/office/officeart/2005/8/layout/hierarchy6"/>
    <dgm:cxn modelId="{9D0C3669-C9F9-4D9A-8883-F01267588CD0}" type="presParOf" srcId="{1F4D7C46-545A-4D3D-8427-B3B7FC98B6DC}" destId="{9E98F4C1-F731-40CE-BDF9-7690BAB7BB23}" srcOrd="0" destOrd="0" presId="urn:microsoft.com/office/officeart/2005/8/layout/hierarchy6"/>
    <dgm:cxn modelId="{0C73BAF4-A532-4CCC-A839-27C35F13E964}" type="presParOf" srcId="{1F4D7C46-545A-4D3D-8427-B3B7FC98B6DC}" destId="{A2EE07AB-E2B2-4551-8210-1A1F4F8B4063}" srcOrd="1" destOrd="0" presId="urn:microsoft.com/office/officeart/2005/8/layout/hierarchy6"/>
    <dgm:cxn modelId="{53B172E0-AA38-4F49-9F4B-829020A526CD}" type="presParOf" srcId="{A2EE07AB-E2B2-4551-8210-1A1F4F8B4063}" destId="{B55C20DF-176C-4DAB-9784-F0A4394E31F0}" srcOrd="0" destOrd="0" presId="urn:microsoft.com/office/officeart/2005/8/layout/hierarchy6"/>
    <dgm:cxn modelId="{AB095ADD-CBFC-4753-9F64-3D022E406AA6}" type="presParOf" srcId="{A2EE07AB-E2B2-4551-8210-1A1F4F8B4063}" destId="{A4B8934E-BE72-4DC6-845B-C48C0382485A}" srcOrd="1" destOrd="0" presId="urn:microsoft.com/office/officeart/2005/8/layout/hierarchy6"/>
    <dgm:cxn modelId="{B3976CFE-0495-4CE2-9A5F-2A2DD01E0BC0}" type="presParOf" srcId="{A4B8934E-BE72-4DC6-845B-C48C0382485A}" destId="{17A8A07A-CF4F-4CF8-92E3-4B3686F6731C}" srcOrd="0" destOrd="0" presId="urn:microsoft.com/office/officeart/2005/8/layout/hierarchy6"/>
    <dgm:cxn modelId="{D6CF67F6-49D6-415A-AAF3-AA811C61D732}" type="presParOf" srcId="{A4B8934E-BE72-4DC6-845B-C48C0382485A}" destId="{A7CD3B87-1AC8-4269-83B3-799BE0B73D64}" srcOrd="1" destOrd="0" presId="urn:microsoft.com/office/officeart/2005/8/layout/hierarchy6"/>
    <dgm:cxn modelId="{74CCA2E2-07EC-428F-8263-C0E1DDCE3432}" type="presParOf" srcId="{12C0B505-8215-44D0-975D-5951E798F304}" destId="{C3C8840E-FE7F-4B75-91E6-9EA5F0EB14BB}" srcOrd="2" destOrd="0" presId="urn:microsoft.com/office/officeart/2005/8/layout/hierarchy6"/>
    <dgm:cxn modelId="{D01973C0-539A-4198-A8D1-80A8065464E2}" type="presParOf" srcId="{12C0B505-8215-44D0-975D-5951E798F304}" destId="{AC4C7099-59BB-4F9A-B6EB-7D24932E5865}" srcOrd="3" destOrd="0" presId="urn:microsoft.com/office/officeart/2005/8/layout/hierarchy6"/>
    <dgm:cxn modelId="{D89CD14E-4B99-4808-B2FD-9BAEB762A556}" type="presParOf" srcId="{AC4C7099-59BB-4F9A-B6EB-7D24932E5865}" destId="{94272BFF-5044-45BA-9D04-7AAC010B9E79}" srcOrd="0" destOrd="0" presId="urn:microsoft.com/office/officeart/2005/8/layout/hierarchy6"/>
    <dgm:cxn modelId="{BB86EC5A-ACEC-430F-A377-8D82074DAD77}" type="presParOf" srcId="{AC4C7099-59BB-4F9A-B6EB-7D24932E5865}" destId="{1B296D5A-B026-4A3A-A8EB-F4A3516D1A43}" srcOrd="1" destOrd="0" presId="urn:microsoft.com/office/officeart/2005/8/layout/hierarchy6"/>
    <dgm:cxn modelId="{C137938E-F33F-4EF5-A125-4A9B6C485620}" type="presParOf" srcId="{1B296D5A-B026-4A3A-A8EB-F4A3516D1A43}" destId="{4EE6FEE0-A60F-4731-9127-A12A8E8729A8}" srcOrd="0" destOrd="0" presId="urn:microsoft.com/office/officeart/2005/8/layout/hierarchy6"/>
    <dgm:cxn modelId="{5E096EA3-BC0B-4CCA-A20E-ED735A16CB4D}" type="presParOf" srcId="{1B296D5A-B026-4A3A-A8EB-F4A3516D1A43}" destId="{B196AA1F-7A5A-48C2-8360-3CB82E879A9B}" srcOrd="1" destOrd="0" presId="urn:microsoft.com/office/officeart/2005/8/layout/hierarchy6"/>
    <dgm:cxn modelId="{48ACAB3E-C9F7-4DFB-82F6-A31E360CCAA4}" type="presParOf" srcId="{B196AA1F-7A5A-48C2-8360-3CB82E879A9B}" destId="{51584AF6-DE3D-4B3E-90D0-44EDC99613D0}" srcOrd="0" destOrd="0" presId="urn:microsoft.com/office/officeart/2005/8/layout/hierarchy6"/>
    <dgm:cxn modelId="{9628CBC5-7A8B-4711-989F-3F289FB55A1D}" type="presParOf" srcId="{B196AA1F-7A5A-48C2-8360-3CB82E879A9B}" destId="{5DC94759-71E8-4B6F-88BB-2EA06D7E35E5}" srcOrd="1" destOrd="0" presId="urn:microsoft.com/office/officeart/2005/8/layout/hierarchy6"/>
    <dgm:cxn modelId="{63FC84C6-6622-4768-8141-AFAB98520EAE}" type="presParOf" srcId="{12C0B505-8215-44D0-975D-5951E798F304}" destId="{7C5FEED6-0606-44DC-B84B-8D1B87A3000E}" srcOrd="4" destOrd="0" presId="urn:microsoft.com/office/officeart/2005/8/layout/hierarchy6"/>
    <dgm:cxn modelId="{1C097DE1-EBA8-4A8D-BD6F-F23F0BC0D469}" type="presParOf" srcId="{12C0B505-8215-44D0-975D-5951E798F304}" destId="{9346A101-52AA-473A-B256-91E0C9B54795}" srcOrd="5" destOrd="0" presId="urn:microsoft.com/office/officeart/2005/8/layout/hierarchy6"/>
    <dgm:cxn modelId="{6FABCDBE-0D0E-483A-A342-0E8E08C0CD59}" type="presParOf" srcId="{9346A101-52AA-473A-B256-91E0C9B54795}" destId="{EF164553-C661-4A72-A77D-04EFA338FD13}" srcOrd="0" destOrd="0" presId="urn:microsoft.com/office/officeart/2005/8/layout/hierarchy6"/>
    <dgm:cxn modelId="{028EF65F-740D-4A31-8125-810DD88B6978}" type="presParOf" srcId="{9346A101-52AA-473A-B256-91E0C9B54795}" destId="{CBCAB461-08CB-4254-AAB9-FF815D9EDB2F}" srcOrd="1" destOrd="0" presId="urn:microsoft.com/office/officeart/2005/8/layout/hierarchy6"/>
    <dgm:cxn modelId="{DA49E1C5-92D0-4189-B3AD-4A47E6B7FA17}" type="presParOf" srcId="{CBCAB461-08CB-4254-AAB9-FF815D9EDB2F}" destId="{3D0BCE2D-A13E-4F56-8F98-71C66D46D699}" srcOrd="0" destOrd="0" presId="urn:microsoft.com/office/officeart/2005/8/layout/hierarchy6"/>
    <dgm:cxn modelId="{E2E5DDE6-7043-44D4-BC47-60FE53060E78}" type="presParOf" srcId="{CBCAB461-08CB-4254-AAB9-FF815D9EDB2F}" destId="{C2CDC11B-72C0-42D7-B507-F02BD0C14E02}" srcOrd="1" destOrd="0" presId="urn:microsoft.com/office/officeart/2005/8/layout/hierarchy6"/>
    <dgm:cxn modelId="{D519E57B-3D25-432B-A870-5DF8E0206387}" type="presParOf" srcId="{C2CDC11B-72C0-42D7-B507-F02BD0C14E02}" destId="{5F8DC824-D621-480F-9E2E-828017BB6839}" srcOrd="0" destOrd="0" presId="urn:microsoft.com/office/officeart/2005/8/layout/hierarchy6"/>
    <dgm:cxn modelId="{0CCBD91A-A830-4F9D-81C4-CE7A94583ACC}" type="presParOf" srcId="{C2CDC11B-72C0-42D7-B507-F02BD0C14E02}" destId="{9859A5FB-6E77-459F-9142-DED40947423D}" srcOrd="1" destOrd="0" presId="urn:microsoft.com/office/officeart/2005/8/layout/hierarchy6"/>
    <dgm:cxn modelId="{AC7B5E1F-5514-45AA-83BC-AADFC669D19B}" type="presParOf" srcId="{5FF081AC-4A38-4F39-AB73-46F34DAEA9A0}" destId="{15DEAC90-4522-472B-8230-01B81E31E179}" srcOrd="2" destOrd="0" presId="urn:microsoft.com/office/officeart/2005/8/layout/hierarchy6"/>
    <dgm:cxn modelId="{9C093017-4D20-4E4C-B624-1431BAC1B9F9}" type="presParOf" srcId="{5FF081AC-4A38-4F39-AB73-46F34DAEA9A0}" destId="{7CF21FDC-51EF-4102-AB6F-CE81DF89E132}" srcOrd="3" destOrd="0" presId="urn:microsoft.com/office/officeart/2005/8/layout/hierarchy6"/>
    <dgm:cxn modelId="{22FC131B-D5C8-44B0-85E9-F44642703F25}" type="presParOf" srcId="{7CF21FDC-51EF-4102-AB6F-CE81DF89E132}" destId="{58322E6C-EDCA-4A2C-8F31-964B97E6355A}" srcOrd="0" destOrd="0" presId="urn:microsoft.com/office/officeart/2005/8/layout/hierarchy6"/>
    <dgm:cxn modelId="{F1045806-6B4E-4AD0-8D6A-7181998E36CC}" type="presParOf" srcId="{7CF21FDC-51EF-4102-AB6F-CE81DF89E132}" destId="{0E7480D9-DB76-40EA-8C2D-8D45B043C314}" srcOrd="1" destOrd="0" presId="urn:microsoft.com/office/officeart/2005/8/layout/hierarchy6"/>
    <dgm:cxn modelId="{980FC5FB-5E7C-4424-AB8C-B168A28E609A}" type="presParOf" srcId="{0E7480D9-DB76-40EA-8C2D-8D45B043C314}" destId="{A695235B-49E5-4F5E-AF3B-07EC72D04BCA}" srcOrd="0" destOrd="0" presId="urn:microsoft.com/office/officeart/2005/8/layout/hierarchy6"/>
    <dgm:cxn modelId="{96FFC14E-B5A6-411D-A57A-0B02E4598767}" type="presParOf" srcId="{0E7480D9-DB76-40EA-8C2D-8D45B043C314}" destId="{7C7F4D39-6D09-496C-BF54-B302FEB8DB85}" srcOrd="1" destOrd="0" presId="urn:microsoft.com/office/officeart/2005/8/layout/hierarchy6"/>
    <dgm:cxn modelId="{06316F39-E36F-4F79-BCE9-6CA96A374918}" type="presParOf" srcId="{7C7F4D39-6D09-496C-BF54-B302FEB8DB85}" destId="{A735BB8C-B721-4DB8-A240-93B8126E1B0C}" srcOrd="0" destOrd="0" presId="urn:microsoft.com/office/officeart/2005/8/layout/hierarchy6"/>
    <dgm:cxn modelId="{E9373178-C9D6-4413-A0CC-9FFD20B68572}" type="presParOf" srcId="{7C7F4D39-6D09-496C-BF54-B302FEB8DB85}" destId="{88D4DDFE-6A06-445E-A07C-9380F2781FD9}" srcOrd="1" destOrd="0" presId="urn:microsoft.com/office/officeart/2005/8/layout/hierarchy6"/>
    <dgm:cxn modelId="{A2C91EDC-2A3E-4F05-B655-5A8F9488B387}" type="presParOf" srcId="{88D4DDFE-6A06-445E-A07C-9380F2781FD9}" destId="{690E97F7-AC51-48B9-810A-70915CCBBD91}" srcOrd="0" destOrd="0" presId="urn:microsoft.com/office/officeart/2005/8/layout/hierarchy6"/>
    <dgm:cxn modelId="{6D52998D-8D92-4074-90EC-96D5A21EB498}" type="presParOf" srcId="{88D4DDFE-6A06-445E-A07C-9380F2781FD9}" destId="{BF00BED7-37E3-4613-AF45-772D6BB947C6}" srcOrd="1" destOrd="0" presId="urn:microsoft.com/office/officeart/2005/8/layout/hierarchy6"/>
    <dgm:cxn modelId="{DF922BEB-014C-4D75-81A0-E5F54D5959D9}" type="presParOf" srcId="{BF00BED7-37E3-4613-AF45-772D6BB947C6}" destId="{1E716E53-1CBA-4CC8-8E8D-335688C14180}" srcOrd="0" destOrd="0" presId="urn:microsoft.com/office/officeart/2005/8/layout/hierarchy6"/>
    <dgm:cxn modelId="{939F643D-05CB-402A-923E-846657ACBCF9}" type="presParOf" srcId="{BF00BED7-37E3-4613-AF45-772D6BB947C6}" destId="{C411C149-A582-4FD5-93EC-9F7DC6C5BC93}" srcOrd="1" destOrd="0" presId="urn:microsoft.com/office/officeart/2005/8/layout/hierarchy6"/>
    <dgm:cxn modelId="{62CECC1B-39D6-4A21-9873-44332EBFAF7C}" type="presParOf" srcId="{0E7480D9-DB76-40EA-8C2D-8D45B043C314}" destId="{452E47E1-DE5E-43C2-BE99-6FD414686B54}" srcOrd="2" destOrd="0" presId="urn:microsoft.com/office/officeart/2005/8/layout/hierarchy6"/>
    <dgm:cxn modelId="{0A59470D-71E7-46A7-86F9-1283658945E0}" type="presParOf" srcId="{0E7480D9-DB76-40EA-8C2D-8D45B043C314}" destId="{D8FED6B5-4710-49B8-944B-8EBB17C0EF70}" srcOrd="3" destOrd="0" presId="urn:microsoft.com/office/officeart/2005/8/layout/hierarchy6"/>
    <dgm:cxn modelId="{486330F5-468F-4CEA-A581-EA53B6FFB52F}" type="presParOf" srcId="{D8FED6B5-4710-49B8-944B-8EBB17C0EF70}" destId="{FAD6FA81-4F94-48C5-86A7-D7C544D37AD6}" srcOrd="0" destOrd="0" presId="urn:microsoft.com/office/officeart/2005/8/layout/hierarchy6"/>
    <dgm:cxn modelId="{A1DA1410-BEAD-4B96-B0DD-DFD7AC0B2196}" type="presParOf" srcId="{D8FED6B5-4710-49B8-944B-8EBB17C0EF70}" destId="{8CC466C0-36CC-484D-A1FD-DACBAFEC3E53}" srcOrd="1" destOrd="0" presId="urn:microsoft.com/office/officeart/2005/8/layout/hierarchy6"/>
    <dgm:cxn modelId="{CF61116B-9165-48D4-ACDD-F8376A1BF587}" type="presParOf" srcId="{5FF081AC-4A38-4F39-AB73-46F34DAEA9A0}" destId="{51FCD676-F7E3-4D7D-9C62-0D678764697C}" srcOrd="4" destOrd="0" presId="urn:microsoft.com/office/officeart/2005/8/layout/hierarchy6"/>
    <dgm:cxn modelId="{6662A4A5-4F30-4B5E-8DCF-27FDA022A4F7}" type="presParOf" srcId="{5FF081AC-4A38-4F39-AB73-46F34DAEA9A0}" destId="{C79B47BC-429B-471C-A371-DC5CAEA02A3C}" srcOrd="5" destOrd="0" presId="urn:microsoft.com/office/officeart/2005/8/layout/hierarchy6"/>
    <dgm:cxn modelId="{0B6AD32D-EF3B-490B-98CC-D31C047A9EDF}" type="presParOf" srcId="{C79B47BC-429B-471C-A371-DC5CAEA02A3C}" destId="{44CE4ECE-7523-41B4-A3C1-97B0BF596D02}" srcOrd="0" destOrd="0" presId="urn:microsoft.com/office/officeart/2005/8/layout/hierarchy6"/>
    <dgm:cxn modelId="{F38DDB08-4B2D-4320-9C3F-CF6E7ED6E482}" type="presParOf" srcId="{C79B47BC-429B-471C-A371-DC5CAEA02A3C}" destId="{A503AC62-8E30-453C-929A-470B95E06BAD}" srcOrd="1" destOrd="0" presId="urn:microsoft.com/office/officeart/2005/8/layout/hierarchy6"/>
    <dgm:cxn modelId="{59AEF467-B684-490D-9D75-CDEC3573CB3F}" type="presParOf" srcId="{173B26FC-6FDA-42AE-ABC1-E1CB37D3F8DA}" destId="{762A9029-E51B-4256-AF34-846956C6D0D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039FD-3722-4F46-AF52-7227B1189C33}">
      <dsp:nvSpPr>
        <dsp:cNvPr id="0" name=""/>
        <dsp:cNvSpPr/>
      </dsp:nvSpPr>
      <dsp:spPr>
        <a:xfrm>
          <a:off x="3335582" y="340889"/>
          <a:ext cx="1609755" cy="7412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Plenipotentiary Conference</a:t>
          </a:r>
          <a:endParaRPr lang="en-US" sz="1400" kern="1200" dirty="0"/>
        </a:p>
      </dsp:txBody>
      <dsp:txXfrm>
        <a:off x="3357294" y="362601"/>
        <a:ext cx="1566331" cy="697869"/>
      </dsp:txXfrm>
    </dsp:sp>
    <dsp:sp modelId="{97FB84C4-87BD-4082-848F-327B8B65E4C9}">
      <dsp:nvSpPr>
        <dsp:cNvPr id="0" name=""/>
        <dsp:cNvSpPr/>
      </dsp:nvSpPr>
      <dsp:spPr>
        <a:xfrm>
          <a:off x="4094740" y="1082182"/>
          <a:ext cx="91440" cy="296517"/>
        </a:xfrm>
        <a:custGeom>
          <a:avLst/>
          <a:gdLst/>
          <a:ahLst/>
          <a:cxnLst/>
          <a:rect l="0" t="0" r="0" b="0"/>
          <a:pathLst>
            <a:path>
              <a:moveTo>
                <a:pt x="45720" y="0"/>
              </a:moveTo>
              <a:lnTo>
                <a:pt x="45720" y="29651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41721-E421-40D9-8396-B1D5F2F71AA9}">
      <dsp:nvSpPr>
        <dsp:cNvPr id="0" name=""/>
        <dsp:cNvSpPr/>
      </dsp:nvSpPr>
      <dsp:spPr>
        <a:xfrm>
          <a:off x="3584490" y="1378700"/>
          <a:ext cx="1111939" cy="7412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ITU Council</a:t>
          </a:r>
          <a:endParaRPr lang="en-US" sz="1400" kern="1200" dirty="0"/>
        </a:p>
      </dsp:txBody>
      <dsp:txXfrm>
        <a:off x="3606202" y="1400412"/>
        <a:ext cx="1068515" cy="697869"/>
      </dsp:txXfrm>
    </dsp:sp>
    <dsp:sp modelId="{2585EA82-9D4B-4350-9F6B-A1EB460EE27A}">
      <dsp:nvSpPr>
        <dsp:cNvPr id="0" name=""/>
        <dsp:cNvSpPr/>
      </dsp:nvSpPr>
      <dsp:spPr>
        <a:xfrm>
          <a:off x="668972" y="2119993"/>
          <a:ext cx="3471487" cy="296517"/>
        </a:xfrm>
        <a:custGeom>
          <a:avLst/>
          <a:gdLst/>
          <a:ahLst/>
          <a:cxnLst/>
          <a:rect l="0" t="0" r="0" b="0"/>
          <a:pathLst>
            <a:path>
              <a:moveTo>
                <a:pt x="3471487" y="0"/>
              </a:moveTo>
              <a:lnTo>
                <a:pt x="3471487" y="148258"/>
              </a:lnTo>
              <a:lnTo>
                <a:pt x="0" y="148258"/>
              </a:lnTo>
              <a:lnTo>
                <a:pt x="0" y="29651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8DCA39-7903-40A3-A04C-5902509FAD56}">
      <dsp:nvSpPr>
        <dsp:cNvPr id="0" name=""/>
        <dsp:cNvSpPr/>
      </dsp:nvSpPr>
      <dsp:spPr>
        <a:xfrm>
          <a:off x="2503" y="2416510"/>
          <a:ext cx="1332938" cy="7412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General Secretariat</a:t>
          </a:r>
          <a:endParaRPr lang="en-US" sz="1400" kern="1200" dirty="0"/>
        </a:p>
      </dsp:txBody>
      <dsp:txXfrm>
        <a:off x="24215" y="2438222"/>
        <a:ext cx="1289514" cy="697869"/>
      </dsp:txXfrm>
    </dsp:sp>
    <dsp:sp modelId="{66AB54AB-944A-490E-8D16-E4CF8E6F99C2}">
      <dsp:nvSpPr>
        <dsp:cNvPr id="0" name=""/>
        <dsp:cNvSpPr/>
      </dsp:nvSpPr>
      <dsp:spPr>
        <a:xfrm>
          <a:off x="2754126" y="2119993"/>
          <a:ext cx="1386333" cy="296517"/>
        </a:xfrm>
        <a:custGeom>
          <a:avLst/>
          <a:gdLst/>
          <a:ahLst/>
          <a:cxnLst/>
          <a:rect l="0" t="0" r="0" b="0"/>
          <a:pathLst>
            <a:path>
              <a:moveTo>
                <a:pt x="1386333" y="0"/>
              </a:moveTo>
              <a:lnTo>
                <a:pt x="1386333" y="148258"/>
              </a:lnTo>
              <a:lnTo>
                <a:pt x="0" y="148258"/>
              </a:lnTo>
              <a:lnTo>
                <a:pt x="0" y="29651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9B84FD-1565-4339-8311-8058596D922A}">
      <dsp:nvSpPr>
        <dsp:cNvPr id="0" name=""/>
        <dsp:cNvSpPr/>
      </dsp:nvSpPr>
      <dsp:spPr>
        <a:xfrm>
          <a:off x="1669023" y="2416510"/>
          <a:ext cx="2170206" cy="7412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ITU-R</a:t>
          </a:r>
        </a:p>
        <a:p>
          <a:pPr lvl="0" algn="ctr" defTabSz="622300">
            <a:lnSpc>
              <a:spcPct val="90000"/>
            </a:lnSpc>
            <a:spcBef>
              <a:spcPct val="0"/>
            </a:spcBef>
            <a:spcAft>
              <a:spcPct val="35000"/>
            </a:spcAft>
          </a:pPr>
          <a:r>
            <a:rPr lang="en-US" sz="1400" kern="1200" dirty="0" smtClean="0"/>
            <a:t>(radiocommunication)</a:t>
          </a:r>
          <a:endParaRPr lang="en-US" sz="1400" kern="1200" dirty="0"/>
        </a:p>
      </dsp:txBody>
      <dsp:txXfrm>
        <a:off x="1690735" y="2438222"/>
        <a:ext cx="2126782" cy="697869"/>
      </dsp:txXfrm>
    </dsp:sp>
    <dsp:sp modelId="{A6D1B54A-4594-491A-A045-BBB96F6C4060}">
      <dsp:nvSpPr>
        <dsp:cNvPr id="0" name=""/>
        <dsp:cNvSpPr/>
      </dsp:nvSpPr>
      <dsp:spPr>
        <a:xfrm>
          <a:off x="2708406" y="3157803"/>
          <a:ext cx="91440" cy="296517"/>
        </a:xfrm>
        <a:custGeom>
          <a:avLst/>
          <a:gdLst/>
          <a:ahLst/>
          <a:cxnLst/>
          <a:rect l="0" t="0" r="0" b="0"/>
          <a:pathLst>
            <a:path>
              <a:moveTo>
                <a:pt x="45720" y="0"/>
              </a:moveTo>
              <a:lnTo>
                <a:pt x="45720" y="29651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CEDE5-4D95-426B-8FD1-67C6167A0DF0}">
      <dsp:nvSpPr>
        <dsp:cNvPr id="0" name=""/>
        <dsp:cNvSpPr/>
      </dsp:nvSpPr>
      <dsp:spPr>
        <a:xfrm>
          <a:off x="2198156" y="3454321"/>
          <a:ext cx="1111939" cy="7412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WRC&amp;RA</a:t>
          </a:r>
          <a:endParaRPr lang="en-US" sz="1400" kern="1200" dirty="0"/>
        </a:p>
      </dsp:txBody>
      <dsp:txXfrm>
        <a:off x="2219868" y="3476033"/>
        <a:ext cx="1068515" cy="697869"/>
      </dsp:txXfrm>
    </dsp:sp>
    <dsp:sp modelId="{27C0D29C-FD6A-4012-9A41-4FB97040DF9A}">
      <dsp:nvSpPr>
        <dsp:cNvPr id="0" name=""/>
        <dsp:cNvSpPr/>
      </dsp:nvSpPr>
      <dsp:spPr>
        <a:xfrm>
          <a:off x="4140460" y="2119993"/>
          <a:ext cx="903428" cy="296517"/>
        </a:xfrm>
        <a:custGeom>
          <a:avLst/>
          <a:gdLst/>
          <a:ahLst/>
          <a:cxnLst/>
          <a:rect l="0" t="0" r="0" b="0"/>
          <a:pathLst>
            <a:path>
              <a:moveTo>
                <a:pt x="0" y="0"/>
              </a:moveTo>
              <a:lnTo>
                <a:pt x="0" y="148258"/>
              </a:lnTo>
              <a:lnTo>
                <a:pt x="903428" y="148258"/>
              </a:lnTo>
              <a:lnTo>
                <a:pt x="903428" y="29651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1903E9-DD11-4D2D-913B-19C0A0970171}">
      <dsp:nvSpPr>
        <dsp:cNvPr id="0" name=""/>
        <dsp:cNvSpPr/>
      </dsp:nvSpPr>
      <dsp:spPr>
        <a:xfrm>
          <a:off x="4172811" y="2416510"/>
          <a:ext cx="1742154" cy="7412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ITU-D</a:t>
          </a:r>
        </a:p>
        <a:p>
          <a:pPr lvl="0" algn="ctr" defTabSz="622300">
            <a:lnSpc>
              <a:spcPct val="90000"/>
            </a:lnSpc>
            <a:spcBef>
              <a:spcPct val="0"/>
            </a:spcBef>
            <a:spcAft>
              <a:spcPct val="35000"/>
            </a:spcAft>
          </a:pPr>
          <a:r>
            <a:rPr lang="en-US" sz="1400" kern="1200" dirty="0" smtClean="0"/>
            <a:t>(development)</a:t>
          </a:r>
          <a:endParaRPr lang="en-US" sz="1400" kern="1200" dirty="0"/>
        </a:p>
      </dsp:txBody>
      <dsp:txXfrm>
        <a:off x="4194523" y="2438222"/>
        <a:ext cx="1698730" cy="697869"/>
      </dsp:txXfrm>
    </dsp:sp>
    <dsp:sp modelId="{00D73391-ECC9-4CE4-A30A-DC5445D53B89}">
      <dsp:nvSpPr>
        <dsp:cNvPr id="0" name=""/>
        <dsp:cNvSpPr/>
      </dsp:nvSpPr>
      <dsp:spPr>
        <a:xfrm>
          <a:off x="4998168" y="3157803"/>
          <a:ext cx="91440" cy="296517"/>
        </a:xfrm>
        <a:custGeom>
          <a:avLst/>
          <a:gdLst/>
          <a:ahLst/>
          <a:cxnLst/>
          <a:rect l="0" t="0" r="0" b="0"/>
          <a:pathLst>
            <a:path>
              <a:moveTo>
                <a:pt x="45720" y="0"/>
              </a:moveTo>
              <a:lnTo>
                <a:pt x="45720" y="29651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AB1516-8420-4660-A2DA-F2AFD07F1318}">
      <dsp:nvSpPr>
        <dsp:cNvPr id="0" name=""/>
        <dsp:cNvSpPr/>
      </dsp:nvSpPr>
      <dsp:spPr>
        <a:xfrm>
          <a:off x="4487918" y="3454321"/>
          <a:ext cx="1111939" cy="7412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WTDC</a:t>
          </a:r>
          <a:endParaRPr lang="en-US" sz="1400" kern="1200" dirty="0"/>
        </a:p>
      </dsp:txBody>
      <dsp:txXfrm>
        <a:off x="4509630" y="3476033"/>
        <a:ext cx="1068515" cy="697869"/>
      </dsp:txXfrm>
    </dsp:sp>
    <dsp:sp modelId="{8BA30A21-95D4-44DA-ABE1-1A6F526498E3}">
      <dsp:nvSpPr>
        <dsp:cNvPr id="0" name=""/>
        <dsp:cNvSpPr/>
      </dsp:nvSpPr>
      <dsp:spPr>
        <a:xfrm>
          <a:off x="4140460" y="2119993"/>
          <a:ext cx="3123022" cy="296517"/>
        </a:xfrm>
        <a:custGeom>
          <a:avLst/>
          <a:gdLst/>
          <a:ahLst/>
          <a:cxnLst/>
          <a:rect l="0" t="0" r="0" b="0"/>
          <a:pathLst>
            <a:path>
              <a:moveTo>
                <a:pt x="0" y="0"/>
              </a:moveTo>
              <a:lnTo>
                <a:pt x="0" y="148258"/>
              </a:lnTo>
              <a:lnTo>
                <a:pt x="3123022" y="148258"/>
              </a:lnTo>
              <a:lnTo>
                <a:pt x="3123022" y="29651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D8247F-31CD-4F15-BE9F-13D1D1344800}">
      <dsp:nvSpPr>
        <dsp:cNvPr id="0" name=""/>
        <dsp:cNvSpPr/>
      </dsp:nvSpPr>
      <dsp:spPr>
        <a:xfrm>
          <a:off x="6248548" y="2416510"/>
          <a:ext cx="2029868" cy="7412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ITU-T</a:t>
          </a:r>
        </a:p>
        <a:p>
          <a:pPr lvl="0" algn="ctr" defTabSz="622300">
            <a:lnSpc>
              <a:spcPct val="90000"/>
            </a:lnSpc>
            <a:spcBef>
              <a:spcPct val="0"/>
            </a:spcBef>
            <a:spcAft>
              <a:spcPct val="35000"/>
            </a:spcAft>
          </a:pPr>
          <a:r>
            <a:rPr lang="en-US" sz="1400" kern="1200" dirty="0" smtClean="0"/>
            <a:t>(standardization)</a:t>
          </a:r>
          <a:endParaRPr lang="en-US" sz="1400" kern="1200" dirty="0"/>
        </a:p>
      </dsp:txBody>
      <dsp:txXfrm>
        <a:off x="6270260" y="2438222"/>
        <a:ext cx="1986444" cy="697869"/>
      </dsp:txXfrm>
    </dsp:sp>
    <dsp:sp modelId="{AFAD36A9-9CB2-49A0-9939-E7FEE01F17A6}">
      <dsp:nvSpPr>
        <dsp:cNvPr id="0" name=""/>
        <dsp:cNvSpPr/>
      </dsp:nvSpPr>
      <dsp:spPr>
        <a:xfrm>
          <a:off x="7217762" y="3157803"/>
          <a:ext cx="91440" cy="296517"/>
        </a:xfrm>
        <a:custGeom>
          <a:avLst/>
          <a:gdLst/>
          <a:ahLst/>
          <a:cxnLst/>
          <a:rect l="0" t="0" r="0" b="0"/>
          <a:pathLst>
            <a:path>
              <a:moveTo>
                <a:pt x="45720" y="0"/>
              </a:moveTo>
              <a:lnTo>
                <a:pt x="45720" y="29651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3CE307-F013-4F82-8378-015D2F828F70}">
      <dsp:nvSpPr>
        <dsp:cNvPr id="0" name=""/>
        <dsp:cNvSpPr/>
      </dsp:nvSpPr>
      <dsp:spPr>
        <a:xfrm>
          <a:off x="6707512" y="3454321"/>
          <a:ext cx="1111939" cy="74129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WTSA</a:t>
          </a:r>
          <a:endParaRPr lang="en-US" sz="1400" kern="1200" dirty="0"/>
        </a:p>
      </dsp:txBody>
      <dsp:txXfrm>
        <a:off x="6729224" y="3476033"/>
        <a:ext cx="1068515" cy="697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2866E-4FC2-482C-977E-A71B8FF60EF4}">
      <dsp:nvSpPr>
        <dsp:cNvPr id="0" name=""/>
        <dsp:cNvSpPr/>
      </dsp:nvSpPr>
      <dsp:spPr>
        <a:xfrm>
          <a:off x="4189614" y="2419"/>
          <a:ext cx="1062654" cy="70843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WTSA</a:t>
          </a:r>
          <a:endParaRPr lang="en-US" sz="1300" kern="1200" dirty="0"/>
        </a:p>
      </dsp:txBody>
      <dsp:txXfrm>
        <a:off x="4210363" y="23168"/>
        <a:ext cx="1021156" cy="666938"/>
      </dsp:txXfrm>
    </dsp:sp>
    <dsp:sp modelId="{D6BEE320-5403-47D4-82C6-93C03F840743}">
      <dsp:nvSpPr>
        <dsp:cNvPr id="0" name=""/>
        <dsp:cNvSpPr/>
      </dsp:nvSpPr>
      <dsp:spPr>
        <a:xfrm>
          <a:off x="4720941" y="710856"/>
          <a:ext cx="1213679" cy="105054"/>
        </a:xfrm>
        <a:custGeom>
          <a:avLst/>
          <a:gdLst/>
          <a:ahLst/>
          <a:cxnLst/>
          <a:rect l="0" t="0" r="0" b="0"/>
          <a:pathLst>
            <a:path>
              <a:moveTo>
                <a:pt x="0" y="0"/>
              </a:moveTo>
              <a:lnTo>
                <a:pt x="0" y="52527"/>
              </a:lnTo>
              <a:lnTo>
                <a:pt x="1213679" y="52527"/>
              </a:lnTo>
              <a:lnTo>
                <a:pt x="1213679" y="10505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D85400D-2BE2-4D60-9259-3D9F596AB8CE}">
      <dsp:nvSpPr>
        <dsp:cNvPr id="0" name=""/>
        <dsp:cNvSpPr/>
      </dsp:nvSpPr>
      <dsp:spPr>
        <a:xfrm>
          <a:off x="5403293" y="815910"/>
          <a:ext cx="1062654" cy="70843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TSAG &amp; Review Committee</a:t>
          </a:r>
          <a:endParaRPr lang="en-US" sz="1300" kern="1200" dirty="0"/>
        </a:p>
      </dsp:txBody>
      <dsp:txXfrm>
        <a:off x="5424042" y="836659"/>
        <a:ext cx="1021156" cy="666938"/>
      </dsp:txXfrm>
    </dsp:sp>
    <dsp:sp modelId="{6EDFA2ED-CF87-40AE-B749-8487D867D309}">
      <dsp:nvSpPr>
        <dsp:cNvPr id="0" name=""/>
        <dsp:cNvSpPr/>
      </dsp:nvSpPr>
      <dsp:spPr>
        <a:xfrm>
          <a:off x="2303402" y="1524346"/>
          <a:ext cx="3631218" cy="461695"/>
        </a:xfrm>
        <a:custGeom>
          <a:avLst/>
          <a:gdLst/>
          <a:ahLst/>
          <a:cxnLst/>
          <a:rect l="0" t="0" r="0" b="0"/>
          <a:pathLst>
            <a:path>
              <a:moveTo>
                <a:pt x="3631218" y="0"/>
              </a:moveTo>
              <a:lnTo>
                <a:pt x="3631218" y="230847"/>
              </a:lnTo>
              <a:lnTo>
                <a:pt x="0" y="230847"/>
              </a:lnTo>
              <a:lnTo>
                <a:pt x="0" y="461695"/>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05748E55-EA50-4408-B2B4-5923834F9BCB}">
      <dsp:nvSpPr>
        <dsp:cNvPr id="0" name=""/>
        <dsp:cNvSpPr/>
      </dsp:nvSpPr>
      <dsp:spPr>
        <a:xfrm>
          <a:off x="1772074" y="1986041"/>
          <a:ext cx="1062654" cy="70843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Study Group x</a:t>
          </a:r>
          <a:endParaRPr lang="en-US" sz="1300" kern="1200" dirty="0"/>
        </a:p>
      </dsp:txBody>
      <dsp:txXfrm>
        <a:off x="1792823" y="2006790"/>
        <a:ext cx="1021156" cy="666938"/>
      </dsp:txXfrm>
    </dsp:sp>
    <dsp:sp modelId="{6E43D4BC-569B-4095-8A9D-A3EF51F393C8}">
      <dsp:nvSpPr>
        <dsp:cNvPr id="0" name=""/>
        <dsp:cNvSpPr/>
      </dsp:nvSpPr>
      <dsp:spPr>
        <a:xfrm>
          <a:off x="921951" y="2694478"/>
          <a:ext cx="1381450" cy="283374"/>
        </a:xfrm>
        <a:custGeom>
          <a:avLst/>
          <a:gdLst/>
          <a:ahLst/>
          <a:cxnLst/>
          <a:rect l="0" t="0" r="0" b="0"/>
          <a:pathLst>
            <a:path>
              <a:moveTo>
                <a:pt x="1381450" y="0"/>
              </a:moveTo>
              <a:lnTo>
                <a:pt x="1381450" y="141687"/>
              </a:lnTo>
              <a:lnTo>
                <a:pt x="0" y="141687"/>
              </a:lnTo>
              <a:lnTo>
                <a:pt x="0" y="28337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98F4C1-F731-40CE-BDF9-7690BAB7BB23}">
      <dsp:nvSpPr>
        <dsp:cNvPr id="0" name=""/>
        <dsp:cNvSpPr/>
      </dsp:nvSpPr>
      <dsp:spPr>
        <a:xfrm>
          <a:off x="390623" y="2977852"/>
          <a:ext cx="1062654" cy="70843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Working Party 1/x</a:t>
          </a:r>
          <a:endParaRPr lang="en-US" sz="1300" kern="1200" dirty="0"/>
        </a:p>
      </dsp:txBody>
      <dsp:txXfrm>
        <a:off x="411372" y="2998601"/>
        <a:ext cx="1021156" cy="666938"/>
      </dsp:txXfrm>
    </dsp:sp>
    <dsp:sp modelId="{B55C20DF-176C-4DAB-9784-F0A4394E31F0}">
      <dsp:nvSpPr>
        <dsp:cNvPr id="0" name=""/>
        <dsp:cNvSpPr/>
      </dsp:nvSpPr>
      <dsp:spPr>
        <a:xfrm>
          <a:off x="876231" y="3686289"/>
          <a:ext cx="91440" cy="283374"/>
        </a:xfrm>
        <a:custGeom>
          <a:avLst/>
          <a:gdLst/>
          <a:ahLst/>
          <a:cxnLst/>
          <a:rect l="0" t="0" r="0" b="0"/>
          <a:pathLst>
            <a:path>
              <a:moveTo>
                <a:pt x="45720" y="0"/>
              </a:moveTo>
              <a:lnTo>
                <a:pt x="45720" y="28337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8A07A-CF4F-4CF8-92E3-4B3686F6731C}">
      <dsp:nvSpPr>
        <dsp:cNvPr id="0" name=""/>
        <dsp:cNvSpPr/>
      </dsp:nvSpPr>
      <dsp:spPr>
        <a:xfrm>
          <a:off x="390623" y="3969663"/>
          <a:ext cx="1062654" cy="708436"/>
        </a:xfrm>
        <a:prstGeom prst="flowChartMultidocumen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Question 1/1</a:t>
          </a:r>
          <a:endParaRPr lang="en-US" sz="1300" kern="1200" dirty="0"/>
        </a:p>
      </dsp:txBody>
      <dsp:txXfrm>
        <a:off x="390623" y="4090196"/>
        <a:ext cx="914817" cy="561074"/>
      </dsp:txXfrm>
    </dsp:sp>
    <dsp:sp modelId="{C3C8840E-FE7F-4B75-91E6-9EA5F0EB14BB}">
      <dsp:nvSpPr>
        <dsp:cNvPr id="0" name=""/>
        <dsp:cNvSpPr/>
      </dsp:nvSpPr>
      <dsp:spPr>
        <a:xfrm>
          <a:off x="2257682" y="2694478"/>
          <a:ext cx="91440" cy="283374"/>
        </a:xfrm>
        <a:custGeom>
          <a:avLst/>
          <a:gdLst/>
          <a:ahLst/>
          <a:cxnLst/>
          <a:rect l="0" t="0" r="0" b="0"/>
          <a:pathLst>
            <a:path>
              <a:moveTo>
                <a:pt x="45720" y="0"/>
              </a:moveTo>
              <a:lnTo>
                <a:pt x="45720" y="28337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272BFF-5044-45BA-9D04-7AAC010B9E79}">
      <dsp:nvSpPr>
        <dsp:cNvPr id="0" name=""/>
        <dsp:cNvSpPr/>
      </dsp:nvSpPr>
      <dsp:spPr>
        <a:xfrm>
          <a:off x="1772074" y="2977852"/>
          <a:ext cx="1062654" cy="70843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Working Party 2/x</a:t>
          </a:r>
          <a:endParaRPr lang="en-US" sz="1300" kern="1200" dirty="0"/>
        </a:p>
      </dsp:txBody>
      <dsp:txXfrm>
        <a:off x="1792823" y="2998601"/>
        <a:ext cx="1021156" cy="666938"/>
      </dsp:txXfrm>
    </dsp:sp>
    <dsp:sp modelId="{4EE6FEE0-A60F-4731-9127-A12A8E8729A8}">
      <dsp:nvSpPr>
        <dsp:cNvPr id="0" name=""/>
        <dsp:cNvSpPr/>
      </dsp:nvSpPr>
      <dsp:spPr>
        <a:xfrm>
          <a:off x="2257682" y="3686289"/>
          <a:ext cx="91440" cy="283374"/>
        </a:xfrm>
        <a:custGeom>
          <a:avLst/>
          <a:gdLst/>
          <a:ahLst/>
          <a:cxnLst/>
          <a:rect l="0" t="0" r="0" b="0"/>
          <a:pathLst>
            <a:path>
              <a:moveTo>
                <a:pt x="45720" y="0"/>
              </a:moveTo>
              <a:lnTo>
                <a:pt x="45720" y="28337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584AF6-DE3D-4B3E-90D0-44EDC99613D0}">
      <dsp:nvSpPr>
        <dsp:cNvPr id="0" name=""/>
        <dsp:cNvSpPr/>
      </dsp:nvSpPr>
      <dsp:spPr>
        <a:xfrm>
          <a:off x="1772074" y="3969663"/>
          <a:ext cx="1062654" cy="708436"/>
        </a:xfrm>
        <a:prstGeom prst="flowChartMultidocumen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Question 1/2</a:t>
          </a:r>
          <a:endParaRPr lang="en-US" sz="1300" kern="1200" dirty="0"/>
        </a:p>
      </dsp:txBody>
      <dsp:txXfrm>
        <a:off x="1772074" y="4090196"/>
        <a:ext cx="914817" cy="561074"/>
      </dsp:txXfrm>
    </dsp:sp>
    <dsp:sp modelId="{7C5FEED6-0606-44DC-B84B-8D1B87A3000E}">
      <dsp:nvSpPr>
        <dsp:cNvPr id="0" name=""/>
        <dsp:cNvSpPr/>
      </dsp:nvSpPr>
      <dsp:spPr>
        <a:xfrm>
          <a:off x="2303402" y="2694478"/>
          <a:ext cx="1381450" cy="283374"/>
        </a:xfrm>
        <a:custGeom>
          <a:avLst/>
          <a:gdLst/>
          <a:ahLst/>
          <a:cxnLst/>
          <a:rect l="0" t="0" r="0" b="0"/>
          <a:pathLst>
            <a:path>
              <a:moveTo>
                <a:pt x="0" y="0"/>
              </a:moveTo>
              <a:lnTo>
                <a:pt x="0" y="141687"/>
              </a:lnTo>
              <a:lnTo>
                <a:pt x="1381450" y="141687"/>
              </a:lnTo>
              <a:lnTo>
                <a:pt x="1381450" y="28337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164553-C661-4A72-A77D-04EFA338FD13}">
      <dsp:nvSpPr>
        <dsp:cNvPr id="0" name=""/>
        <dsp:cNvSpPr/>
      </dsp:nvSpPr>
      <dsp:spPr>
        <a:xfrm>
          <a:off x="3153525" y="2977852"/>
          <a:ext cx="1062654" cy="70843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Working Party 3/x</a:t>
          </a:r>
          <a:endParaRPr lang="en-US" sz="1300" kern="1200" dirty="0"/>
        </a:p>
      </dsp:txBody>
      <dsp:txXfrm>
        <a:off x="3174274" y="2998601"/>
        <a:ext cx="1021156" cy="666938"/>
      </dsp:txXfrm>
    </dsp:sp>
    <dsp:sp modelId="{3D0BCE2D-A13E-4F56-8F98-71C66D46D699}">
      <dsp:nvSpPr>
        <dsp:cNvPr id="0" name=""/>
        <dsp:cNvSpPr/>
      </dsp:nvSpPr>
      <dsp:spPr>
        <a:xfrm>
          <a:off x="3639133" y="3686289"/>
          <a:ext cx="91440" cy="283374"/>
        </a:xfrm>
        <a:custGeom>
          <a:avLst/>
          <a:gdLst/>
          <a:ahLst/>
          <a:cxnLst/>
          <a:rect l="0" t="0" r="0" b="0"/>
          <a:pathLst>
            <a:path>
              <a:moveTo>
                <a:pt x="45720" y="0"/>
              </a:moveTo>
              <a:lnTo>
                <a:pt x="45720" y="28337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8DC824-D621-480F-9E2E-828017BB6839}">
      <dsp:nvSpPr>
        <dsp:cNvPr id="0" name=""/>
        <dsp:cNvSpPr/>
      </dsp:nvSpPr>
      <dsp:spPr>
        <a:xfrm>
          <a:off x="3153525" y="3969663"/>
          <a:ext cx="1062654" cy="708436"/>
        </a:xfrm>
        <a:prstGeom prst="flowChartMultidocumen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Question 1/3</a:t>
          </a:r>
          <a:endParaRPr lang="en-US" sz="1300" kern="1200" dirty="0"/>
        </a:p>
      </dsp:txBody>
      <dsp:txXfrm>
        <a:off x="3153525" y="4090196"/>
        <a:ext cx="914817" cy="561074"/>
      </dsp:txXfrm>
    </dsp:sp>
    <dsp:sp modelId="{15DEAC90-4522-472B-8230-01B81E31E179}">
      <dsp:nvSpPr>
        <dsp:cNvPr id="0" name=""/>
        <dsp:cNvSpPr/>
      </dsp:nvSpPr>
      <dsp:spPr>
        <a:xfrm>
          <a:off x="5757029" y="1524346"/>
          <a:ext cx="177590" cy="461695"/>
        </a:xfrm>
        <a:custGeom>
          <a:avLst/>
          <a:gdLst/>
          <a:ahLst/>
          <a:cxnLst/>
          <a:rect l="0" t="0" r="0" b="0"/>
          <a:pathLst>
            <a:path>
              <a:moveTo>
                <a:pt x="177590" y="0"/>
              </a:moveTo>
              <a:lnTo>
                <a:pt x="177590" y="230847"/>
              </a:lnTo>
              <a:lnTo>
                <a:pt x="0" y="230847"/>
              </a:lnTo>
              <a:lnTo>
                <a:pt x="0" y="46169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58322E6C-EDCA-4A2C-8F31-964B97E6355A}">
      <dsp:nvSpPr>
        <dsp:cNvPr id="0" name=""/>
        <dsp:cNvSpPr/>
      </dsp:nvSpPr>
      <dsp:spPr>
        <a:xfrm>
          <a:off x="5225702" y="1986041"/>
          <a:ext cx="1062654" cy="70843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Study Group y</a:t>
          </a:r>
          <a:endParaRPr lang="en-US" sz="1300" kern="1200" dirty="0"/>
        </a:p>
      </dsp:txBody>
      <dsp:txXfrm>
        <a:off x="5246451" y="2006790"/>
        <a:ext cx="1021156" cy="666938"/>
      </dsp:txXfrm>
    </dsp:sp>
    <dsp:sp modelId="{A695235B-49E5-4F5E-AF3B-07EC72D04BCA}">
      <dsp:nvSpPr>
        <dsp:cNvPr id="0" name=""/>
        <dsp:cNvSpPr/>
      </dsp:nvSpPr>
      <dsp:spPr>
        <a:xfrm>
          <a:off x="5066304" y="2694478"/>
          <a:ext cx="690725" cy="283374"/>
        </a:xfrm>
        <a:custGeom>
          <a:avLst/>
          <a:gdLst/>
          <a:ahLst/>
          <a:cxnLst/>
          <a:rect l="0" t="0" r="0" b="0"/>
          <a:pathLst>
            <a:path>
              <a:moveTo>
                <a:pt x="690725" y="0"/>
              </a:moveTo>
              <a:lnTo>
                <a:pt x="690725" y="141687"/>
              </a:lnTo>
              <a:lnTo>
                <a:pt x="0" y="141687"/>
              </a:lnTo>
              <a:lnTo>
                <a:pt x="0" y="28337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5BB8C-B721-4DB8-A240-93B8126E1B0C}">
      <dsp:nvSpPr>
        <dsp:cNvPr id="0" name=""/>
        <dsp:cNvSpPr/>
      </dsp:nvSpPr>
      <dsp:spPr>
        <a:xfrm>
          <a:off x="4534976" y="2977852"/>
          <a:ext cx="1062654" cy="70843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Working Party 1/y</a:t>
          </a:r>
          <a:endParaRPr lang="en-US" sz="1300" kern="1200" dirty="0"/>
        </a:p>
      </dsp:txBody>
      <dsp:txXfrm>
        <a:off x="4555725" y="2998601"/>
        <a:ext cx="1021156" cy="666938"/>
      </dsp:txXfrm>
    </dsp:sp>
    <dsp:sp modelId="{690E97F7-AC51-48B9-810A-70915CCBBD91}">
      <dsp:nvSpPr>
        <dsp:cNvPr id="0" name=""/>
        <dsp:cNvSpPr/>
      </dsp:nvSpPr>
      <dsp:spPr>
        <a:xfrm>
          <a:off x="5020584" y="3686289"/>
          <a:ext cx="91440" cy="283374"/>
        </a:xfrm>
        <a:custGeom>
          <a:avLst/>
          <a:gdLst/>
          <a:ahLst/>
          <a:cxnLst/>
          <a:rect l="0" t="0" r="0" b="0"/>
          <a:pathLst>
            <a:path>
              <a:moveTo>
                <a:pt x="45720" y="0"/>
              </a:moveTo>
              <a:lnTo>
                <a:pt x="45720" y="28337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716E53-1CBA-4CC8-8E8D-335688C14180}">
      <dsp:nvSpPr>
        <dsp:cNvPr id="0" name=""/>
        <dsp:cNvSpPr/>
      </dsp:nvSpPr>
      <dsp:spPr>
        <a:xfrm>
          <a:off x="4534976" y="3969663"/>
          <a:ext cx="1062654" cy="708436"/>
        </a:xfrm>
        <a:prstGeom prst="flowChartMultidocumen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Question 1/1</a:t>
          </a:r>
          <a:endParaRPr lang="en-US" sz="1300" kern="1200" dirty="0"/>
        </a:p>
      </dsp:txBody>
      <dsp:txXfrm>
        <a:off x="4534976" y="4090196"/>
        <a:ext cx="914817" cy="561074"/>
      </dsp:txXfrm>
    </dsp:sp>
    <dsp:sp modelId="{452E47E1-DE5E-43C2-BE99-6FD414686B54}">
      <dsp:nvSpPr>
        <dsp:cNvPr id="0" name=""/>
        <dsp:cNvSpPr/>
      </dsp:nvSpPr>
      <dsp:spPr>
        <a:xfrm>
          <a:off x="5757029" y="2694478"/>
          <a:ext cx="690725" cy="283374"/>
        </a:xfrm>
        <a:custGeom>
          <a:avLst/>
          <a:gdLst/>
          <a:ahLst/>
          <a:cxnLst/>
          <a:rect l="0" t="0" r="0" b="0"/>
          <a:pathLst>
            <a:path>
              <a:moveTo>
                <a:pt x="0" y="0"/>
              </a:moveTo>
              <a:lnTo>
                <a:pt x="0" y="141687"/>
              </a:lnTo>
              <a:lnTo>
                <a:pt x="690725" y="141687"/>
              </a:lnTo>
              <a:lnTo>
                <a:pt x="690725" y="28337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D6FA81-4F94-48C5-86A7-D7C544D37AD6}">
      <dsp:nvSpPr>
        <dsp:cNvPr id="0" name=""/>
        <dsp:cNvSpPr/>
      </dsp:nvSpPr>
      <dsp:spPr>
        <a:xfrm>
          <a:off x="5916427" y="2977852"/>
          <a:ext cx="1062654" cy="708436"/>
        </a:xfrm>
        <a:prstGeom prst="flowChartMultidocumen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Working Parties …</a:t>
          </a:r>
          <a:endParaRPr lang="en-US" sz="1300" kern="1200" dirty="0"/>
        </a:p>
      </dsp:txBody>
      <dsp:txXfrm>
        <a:off x="5916427" y="3098385"/>
        <a:ext cx="914817" cy="561074"/>
      </dsp:txXfrm>
    </dsp:sp>
    <dsp:sp modelId="{51FCD676-F7E3-4D7D-9C62-0D678764697C}">
      <dsp:nvSpPr>
        <dsp:cNvPr id="0" name=""/>
        <dsp:cNvSpPr/>
      </dsp:nvSpPr>
      <dsp:spPr>
        <a:xfrm>
          <a:off x="5934620" y="1524346"/>
          <a:ext cx="1203860" cy="461695"/>
        </a:xfrm>
        <a:custGeom>
          <a:avLst/>
          <a:gdLst/>
          <a:ahLst/>
          <a:cxnLst/>
          <a:rect l="0" t="0" r="0" b="0"/>
          <a:pathLst>
            <a:path>
              <a:moveTo>
                <a:pt x="0" y="0"/>
              </a:moveTo>
              <a:lnTo>
                <a:pt x="0" y="230847"/>
              </a:lnTo>
              <a:lnTo>
                <a:pt x="1203860" y="230847"/>
              </a:lnTo>
              <a:lnTo>
                <a:pt x="1203860" y="46169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44CE4ECE-7523-41B4-A3C1-97B0BF596D02}">
      <dsp:nvSpPr>
        <dsp:cNvPr id="0" name=""/>
        <dsp:cNvSpPr/>
      </dsp:nvSpPr>
      <dsp:spPr>
        <a:xfrm>
          <a:off x="6607153" y="1986041"/>
          <a:ext cx="1062654" cy="708436"/>
        </a:xfrm>
        <a:prstGeom prst="flowChartMultidocumen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Study Groups …</a:t>
          </a:r>
          <a:endParaRPr lang="en-US" sz="1300" kern="1200" dirty="0"/>
        </a:p>
      </dsp:txBody>
      <dsp:txXfrm>
        <a:off x="6607153" y="2106574"/>
        <a:ext cx="914817" cy="5610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5024" cy="4958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buClrTx/>
              <a:buFontTx/>
              <a:buNone/>
              <a:defRPr kumimoji="0" sz="1200">
                <a:solidFill>
                  <a:schemeClr val="tx1"/>
                </a:solidFill>
                <a:latin typeface="Verdana" pitchFamily="34" charset="0"/>
                <a:ea typeface="+mn-ea"/>
              </a:defRPr>
            </a:lvl1pPr>
          </a:lstStyle>
          <a:p>
            <a:pPr>
              <a:defRPr/>
            </a:pPr>
            <a:endParaRPr lang="ja-JP" altLang="en-US"/>
          </a:p>
        </p:txBody>
      </p:sp>
      <p:sp>
        <p:nvSpPr>
          <p:cNvPr id="28675" name="Rectangle 3"/>
          <p:cNvSpPr>
            <a:spLocks noGrp="1" noChangeArrowheads="1"/>
          </p:cNvSpPr>
          <p:nvPr>
            <p:ph type="dt" sz="quarter" idx="1"/>
          </p:nvPr>
        </p:nvSpPr>
        <p:spPr bwMode="auto">
          <a:xfrm>
            <a:off x="3849476" y="0"/>
            <a:ext cx="2945024" cy="4958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ClrTx/>
              <a:buFontTx/>
              <a:buNone/>
              <a:defRPr kumimoji="0" sz="1200">
                <a:solidFill>
                  <a:schemeClr val="tx1"/>
                </a:solidFill>
                <a:latin typeface="Verdana" pitchFamily="34" charset="0"/>
                <a:ea typeface="+mn-ea"/>
              </a:defRPr>
            </a:lvl1pPr>
          </a:lstStyle>
          <a:p>
            <a:pPr>
              <a:defRPr/>
            </a:pPr>
            <a:endParaRPr lang="ja-JP" altLang="en-US"/>
          </a:p>
        </p:txBody>
      </p:sp>
      <p:sp>
        <p:nvSpPr>
          <p:cNvPr id="28677" name="Rectangle 5"/>
          <p:cNvSpPr>
            <a:spLocks noGrp="1" noChangeArrowheads="1"/>
          </p:cNvSpPr>
          <p:nvPr>
            <p:ph type="sldNum" sz="quarter" idx="3"/>
          </p:nvPr>
        </p:nvSpPr>
        <p:spPr bwMode="auto">
          <a:xfrm>
            <a:off x="3849476" y="9410145"/>
            <a:ext cx="2945024" cy="49585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buClrTx/>
              <a:buFontTx/>
              <a:buNone/>
              <a:defRPr kumimoji="0" sz="1200">
                <a:solidFill>
                  <a:schemeClr val="tx1"/>
                </a:solidFill>
                <a:latin typeface="Verdana" pitchFamily="34" charset="0"/>
                <a:ea typeface="+mn-ea"/>
              </a:defRPr>
            </a:lvl1pPr>
          </a:lstStyle>
          <a:p>
            <a:pPr>
              <a:defRPr/>
            </a:pPr>
            <a:fld id="{63FDB227-E93C-4F29-B544-C13609C97314}" type="slidenum">
              <a:rPr lang="ja-JP" altLang="en-US"/>
              <a:pPr>
                <a:defRPr/>
              </a:pPr>
              <a:t>‹#›</a:t>
            </a:fld>
            <a:endParaRPr lang="en-US" altLang="ja-JP" dirty="0"/>
          </a:p>
        </p:txBody>
      </p:sp>
    </p:spTree>
    <p:extLst>
      <p:ext uri="{BB962C8B-B14F-4D97-AF65-F5344CB8AC3E}">
        <p14:creationId xmlns:p14="http://schemas.microsoft.com/office/powerpoint/2010/main" val="4243386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5024" cy="4958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buClrTx/>
              <a:buFontTx/>
              <a:buNone/>
              <a:defRPr kumimoji="0" sz="1200">
                <a:solidFill>
                  <a:schemeClr val="tx1"/>
                </a:solidFill>
                <a:latin typeface="Verdana" pitchFamily="34" charset="0"/>
                <a:ea typeface="+mn-ea"/>
              </a:defRPr>
            </a:lvl1pPr>
          </a:lstStyle>
          <a:p>
            <a:pPr>
              <a:defRPr/>
            </a:pPr>
            <a:endParaRPr lang="ja-JP" altLang="en-US"/>
          </a:p>
        </p:txBody>
      </p:sp>
      <p:sp>
        <p:nvSpPr>
          <p:cNvPr id="48131" name="Rectangle 3"/>
          <p:cNvSpPr>
            <a:spLocks noGrp="1" noChangeArrowheads="1"/>
          </p:cNvSpPr>
          <p:nvPr>
            <p:ph type="dt" idx="1"/>
          </p:nvPr>
        </p:nvSpPr>
        <p:spPr bwMode="auto">
          <a:xfrm>
            <a:off x="3849476" y="0"/>
            <a:ext cx="2945024" cy="4958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ClrTx/>
              <a:buFontTx/>
              <a:buNone/>
              <a:defRPr kumimoji="0" sz="1200">
                <a:solidFill>
                  <a:schemeClr val="tx1"/>
                </a:solidFill>
                <a:latin typeface="Verdana" pitchFamily="34" charset="0"/>
                <a:ea typeface="+mn-ea"/>
              </a:defRPr>
            </a:lvl1pPr>
          </a:lstStyle>
          <a:p>
            <a:pPr>
              <a:defRPr/>
            </a:pPr>
            <a:endParaRPr lang="ja-JP" altLang="en-US"/>
          </a:p>
        </p:txBody>
      </p:sp>
      <p:sp>
        <p:nvSpPr>
          <p:cNvPr id="13316" name="Rectangle 4"/>
          <p:cNvSpPr>
            <a:spLocks noGrp="1" noRot="1" noChangeAspect="1" noChangeArrowheads="1" noTextEdit="1"/>
          </p:cNvSpPr>
          <p:nvPr>
            <p:ph type="sldImg" idx="2"/>
          </p:nvPr>
        </p:nvSpPr>
        <p:spPr bwMode="auto">
          <a:xfrm>
            <a:off x="923925" y="744538"/>
            <a:ext cx="4949825" cy="3713162"/>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6039" y="4706658"/>
            <a:ext cx="4982422" cy="44547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10145"/>
            <a:ext cx="2945024" cy="49585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buClrTx/>
              <a:buFontTx/>
              <a:buNone/>
              <a:defRPr kumimoji="0" sz="1200">
                <a:solidFill>
                  <a:schemeClr val="tx1"/>
                </a:solidFill>
                <a:latin typeface="Verdana" pitchFamily="34" charset="0"/>
                <a:ea typeface="+mn-ea"/>
              </a:defRPr>
            </a:lvl1pPr>
          </a:lstStyle>
          <a:p>
            <a:pPr>
              <a:defRPr/>
            </a:pPr>
            <a:endParaRPr lang="ja-JP" altLang="en-US"/>
          </a:p>
        </p:txBody>
      </p:sp>
      <p:sp>
        <p:nvSpPr>
          <p:cNvPr id="48135" name="Rectangle 7"/>
          <p:cNvSpPr>
            <a:spLocks noGrp="1" noChangeArrowheads="1"/>
          </p:cNvSpPr>
          <p:nvPr>
            <p:ph type="sldNum" sz="quarter" idx="5"/>
          </p:nvPr>
        </p:nvSpPr>
        <p:spPr bwMode="auto">
          <a:xfrm>
            <a:off x="3849476" y="9410145"/>
            <a:ext cx="2945024" cy="49585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buClrTx/>
              <a:buFontTx/>
              <a:buNone/>
              <a:defRPr kumimoji="0" sz="1200">
                <a:solidFill>
                  <a:schemeClr val="tx1"/>
                </a:solidFill>
                <a:latin typeface="Verdana" pitchFamily="34" charset="0"/>
                <a:ea typeface="+mn-ea"/>
              </a:defRPr>
            </a:lvl1pPr>
          </a:lstStyle>
          <a:p>
            <a:pPr>
              <a:defRPr/>
            </a:pPr>
            <a:fld id="{3B19E4E5-FEFD-4045-AA00-452B951706FC}" type="slidenum">
              <a:rPr lang="ja-JP" altLang="en-US"/>
              <a:pPr>
                <a:defRPr/>
              </a:pPr>
              <a:t>‹#›</a:t>
            </a:fld>
            <a:endParaRPr lang="en-US" altLang="ja-JP" dirty="0"/>
          </a:p>
        </p:txBody>
      </p:sp>
    </p:spTree>
    <p:extLst>
      <p:ext uri="{BB962C8B-B14F-4D97-AF65-F5344CB8AC3E}">
        <p14:creationId xmlns:p14="http://schemas.microsoft.com/office/powerpoint/2010/main" val="2875787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FTT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tu.int/en/ictdiscovery-backup/ictdiscovery"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tu.int/en/ITU-D/Statistics/Documents/publications/mis2013/MIS2013_Flyer.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F5FA0781-ACAD-490C-853A-E1E17DAD56C7}" type="slidenum">
              <a:rPr lang="ja-JP" altLang="en-US" smtClean="0"/>
              <a:pPr/>
              <a:t>1</a:t>
            </a:fld>
            <a:endParaRPr lang="en-US" altLang="ja-JP" dirty="0"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ja-JP" alt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International Internet Connectivity:</a:t>
            </a:r>
          </a:p>
          <a:p>
            <a:pPr marL="457200" indent="-457200">
              <a:buFontTx/>
              <a:buChar char="•"/>
              <a:defRPr/>
            </a:pPr>
            <a:r>
              <a:rPr lang="en-US" dirty="0" smtClean="0">
                <a:solidFill>
                  <a:srgbClr val="1B1B1B"/>
                </a:solidFill>
              </a:rPr>
              <a:t>This topic has been under study for many years</a:t>
            </a:r>
            <a:endParaRPr lang="en-US" dirty="0" smtClean="0">
              <a:solidFill>
                <a:srgbClr val="000000"/>
              </a:solidFill>
            </a:endParaRPr>
          </a:p>
          <a:p>
            <a:pPr marL="457200" indent="-457200">
              <a:spcBef>
                <a:spcPct val="40000"/>
              </a:spcBef>
              <a:buFontTx/>
              <a:buChar char="•"/>
              <a:defRPr/>
            </a:pPr>
            <a:r>
              <a:rPr lang="en-GB" altLang="zh-CN" dirty="0" smtClean="0">
                <a:solidFill>
                  <a:srgbClr val="1B1B1B"/>
                </a:solidFill>
              </a:rPr>
              <a:t>In April 2011, SG3 agreed a Supplement to D.50, on options for measuring international Internet traffic flows</a:t>
            </a:r>
          </a:p>
          <a:p>
            <a:pPr marL="457200" indent="-457200">
              <a:spcBef>
                <a:spcPct val="40000"/>
              </a:spcBef>
              <a:buFontTx/>
              <a:buChar char="•"/>
              <a:defRPr/>
            </a:pPr>
            <a:r>
              <a:rPr lang="en-US" altLang="zh-CN" dirty="0" smtClean="0">
                <a:solidFill>
                  <a:srgbClr val="1B1B1B"/>
                </a:solidFill>
              </a:rPr>
              <a:t>the supplement focuses on how IP traffic flows can be measured at different points, including at Border Gateway Protocol (BGP) interconnect points</a:t>
            </a:r>
          </a:p>
          <a:p>
            <a:pPr marL="457200" indent="-457200">
              <a:spcBef>
                <a:spcPct val="40000"/>
              </a:spcBef>
              <a:defRPr/>
            </a:pPr>
            <a:r>
              <a:rPr lang="en-US" dirty="0" smtClean="0">
                <a:solidFill>
                  <a:srgbClr val="1B1B1B"/>
                </a:solidFill>
                <a:ea typeface="SimSun" pitchFamily="2" charset="-122"/>
              </a:rPr>
              <a:t>International Mobile Roaming</a:t>
            </a:r>
          </a:p>
          <a:p>
            <a:pPr marL="457200" indent="-457200">
              <a:buFontTx/>
              <a:buChar char="•"/>
              <a:defRPr/>
            </a:pPr>
            <a:r>
              <a:rPr lang="en-US" dirty="0" smtClean="0">
                <a:solidFill>
                  <a:srgbClr val="1B1B1B"/>
                </a:solidFill>
              </a:rPr>
              <a:t>Responses to an SG3 Questionnaire confirm other studies: the large IMR price variations are not consistent with competitive markets</a:t>
            </a:r>
            <a:endParaRPr lang="en-US" dirty="0" smtClean="0">
              <a:solidFill>
                <a:srgbClr val="000000"/>
              </a:solidFill>
            </a:endParaRPr>
          </a:p>
          <a:p>
            <a:pPr marL="457200" indent="-457200">
              <a:spcBef>
                <a:spcPct val="40000"/>
              </a:spcBef>
              <a:buFontTx/>
              <a:buChar char="•"/>
              <a:defRPr/>
            </a:pPr>
            <a:r>
              <a:rPr lang="en-GB" altLang="zh-CN" dirty="0" smtClean="0">
                <a:solidFill>
                  <a:srgbClr val="1B1B1B"/>
                </a:solidFill>
              </a:rPr>
              <a:t>SG3 intends to develop a Recommendation, Supplement, or guidelines regarding IMR prices</a:t>
            </a:r>
          </a:p>
          <a:p>
            <a:pPr marL="457200" indent="-457200">
              <a:spcBef>
                <a:spcPct val="40000"/>
              </a:spcBef>
              <a:buFontTx/>
              <a:buChar char="•"/>
              <a:defRPr/>
            </a:pPr>
            <a:r>
              <a:rPr lang="en-GB" altLang="zh-CN" dirty="0" smtClean="0">
                <a:solidFill>
                  <a:srgbClr val="1B1B1B"/>
                </a:solidFill>
              </a:rPr>
              <a:t>There are proposals relating to the taxation provision of ITRs and IMR</a:t>
            </a:r>
            <a:endParaRPr lang="en-US" dirty="0" smtClean="0"/>
          </a:p>
          <a:p>
            <a:pPr>
              <a:defRPr/>
            </a:pPr>
            <a:endParaRPr lang="en-US" dirty="0" smtClean="0"/>
          </a:p>
          <a:p>
            <a:pPr>
              <a:defRPr/>
            </a:pPr>
            <a:endParaRPr lang="en-US" dirty="0" smtClean="0"/>
          </a:p>
          <a:p>
            <a:pPr>
              <a:defRPr/>
            </a:pPr>
            <a:r>
              <a:rPr lang="en-US" dirty="0" smtClean="0"/>
              <a:t>Tariff and Accounting</a:t>
            </a:r>
          </a:p>
          <a:p>
            <a:pPr>
              <a:defRPr/>
            </a:pPr>
            <a:endParaRPr lang="en-US" dirty="0" smtClean="0"/>
          </a:p>
          <a:p>
            <a:pPr>
              <a:defRPr/>
            </a:pPr>
            <a:r>
              <a:rPr lang="en-US" dirty="0" smtClean="0"/>
              <a:t>Key ITU points:</a:t>
            </a:r>
          </a:p>
          <a:p>
            <a:pPr>
              <a:defRPr/>
            </a:pPr>
            <a:r>
              <a:rPr lang="en-US" dirty="0" smtClean="0"/>
              <a:t>-harmonization of global interconnection rates, also addressing VoIP, IP-based next-generation networks</a:t>
            </a:r>
          </a:p>
          <a:p>
            <a:pPr>
              <a:defRPr/>
            </a:pPr>
            <a:r>
              <a:rPr lang="en-US" dirty="0" smtClean="0"/>
              <a:t>-survey of international mobile termination rates</a:t>
            </a:r>
          </a:p>
          <a:p>
            <a:pPr>
              <a:defRPr/>
            </a:pPr>
            <a:endParaRPr lang="en-US" dirty="0" smtClean="0"/>
          </a:p>
          <a:p>
            <a:pPr>
              <a:defRPr/>
            </a:pPr>
            <a:r>
              <a:rPr lang="en-US" dirty="0" smtClean="0"/>
              <a:t>A key task of ITU is the complicated job of recommending some principles for the harmonization of global interconnection rates. Interconnection rates are the costs between telecommunication service providers when linking networks for the exchange of traffic. This work has become increasingly complex with the more widespread use of VoIP, and the move to IP-based or next-generation networks. </a:t>
            </a:r>
          </a:p>
          <a:p>
            <a:pPr>
              <a:defRPr/>
            </a:pPr>
            <a:endParaRPr lang="en-US" dirty="0" smtClean="0"/>
          </a:p>
          <a:p>
            <a:pPr>
              <a:defRPr/>
            </a:pPr>
            <a:r>
              <a:rPr lang="en-US" dirty="0" smtClean="0"/>
              <a:t>More recently ITU has surveyed international mobile termination rates, with a view to determining whether there are differences by region and, if possible, what might be causing those differences.</a:t>
            </a:r>
          </a:p>
        </p:txBody>
      </p:sp>
      <p:sp>
        <p:nvSpPr>
          <p:cNvPr id="46084" name="Slide Number Placeholder 3"/>
          <p:cNvSpPr>
            <a:spLocks noGrp="1"/>
          </p:cNvSpPr>
          <p:nvPr>
            <p:ph type="sldNum" sz="quarter" idx="5"/>
          </p:nvPr>
        </p:nvSpPr>
        <p:spPr>
          <a:noFill/>
        </p:spPr>
        <p:txBody>
          <a:bodyPr/>
          <a:lstStyle/>
          <a:p>
            <a:fld id="{23B0CCB3-9FAA-4908-87D3-469EDD13A9B6}" type="slidenum">
              <a:rPr lang="en-US" smtClean="0"/>
              <a:pPr/>
              <a:t>14</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cs typeface="Arial" pitchFamily="34" charset="0"/>
            </a:endParaRPr>
          </a:p>
        </p:txBody>
      </p:sp>
      <p:sp>
        <p:nvSpPr>
          <p:cNvPr id="47108" name="Slide Number Placeholder 3"/>
          <p:cNvSpPr>
            <a:spLocks noGrp="1"/>
          </p:cNvSpPr>
          <p:nvPr>
            <p:ph type="sldNum" sz="quarter" idx="5"/>
          </p:nvPr>
        </p:nvSpPr>
        <p:spPr>
          <a:noFill/>
        </p:spPr>
        <p:txBody>
          <a:bodyPr/>
          <a:lstStyle/>
          <a:p>
            <a:fld id="{11AA6998-FAB2-407B-BDA1-CC6BE17BDEAD}" type="slidenum">
              <a:rPr lang="en-US" smtClean="0"/>
              <a:pPr/>
              <a:t>15</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84826F0-3616-4698-83B2-3EDBDD50B687}" type="slidenum">
              <a:rPr lang="en-US" altLang="ko-KR" smtClean="0"/>
              <a:pPr/>
              <a:t>19</a:t>
            </a:fld>
            <a:endParaRPr lang="en-US" altLang="ko-KR"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ko-KR" altLang="ko-KR" smtClean="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dirty="0" smtClean="0">
                <a:cs typeface="Arial" pitchFamily="34" charset="0"/>
              </a:rPr>
              <a:t>Fiber cable can be very flexible, but traditional fiber's loss increases greatly if the fiber is bent with a radius smaller than around 30 mm. This creates a problem when the cable is bent around corners or wound around a spool, making </a:t>
            </a:r>
            <a:r>
              <a:rPr lang="en-US" dirty="0" smtClean="0">
                <a:cs typeface="Arial" pitchFamily="34" charset="0"/>
                <a:hlinkClick r:id="rId3" tooltip="FTTX"/>
              </a:rPr>
              <a:t>FTTX</a:t>
            </a:r>
            <a:r>
              <a:rPr lang="en-US" dirty="0" smtClean="0">
                <a:cs typeface="Arial" pitchFamily="34" charset="0"/>
              </a:rPr>
              <a:t> installations more complicated. "Bendable fibers", targeted towards easier installation in home environments, have been standardized as ITU-T G.657.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229806C-06A5-458E-89AE-EB7A2D309CC4}" type="slidenum">
              <a:rPr lang="en-US" altLang="en-US" smtClean="0"/>
              <a:pPr eaLnBrk="1" hangingPunct="1"/>
              <a:t>29</a:t>
            </a:fld>
            <a:endParaRPr lang="en-US" alt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ICT Discovery: </a:t>
            </a:r>
            <a:r>
              <a:rPr lang="en-US" u="sng" dirty="0">
                <a:hlinkClick r:id="rId3"/>
              </a:rPr>
              <a:t>www.itu.int/en/ictdiscovery</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2FBEE4B5-1A7D-48C8-A90B-B13AE1F38238}" type="slidenum">
              <a:rPr lang="ja-JP" altLang="en-US" smtClean="0"/>
              <a:pPr>
                <a:defRPr/>
              </a:pPr>
              <a:t>49</a:t>
            </a:fld>
            <a:endParaRPr lang="en-US" altLang="ja-JP" dirty="0"/>
          </a:p>
        </p:txBody>
      </p:sp>
    </p:spTree>
    <p:extLst>
      <p:ext uri="{BB962C8B-B14F-4D97-AF65-F5344CB8AC3E}">
        <p14:creationId xmlns:p14="http://schemas.microsoft.com/office/powerpoint/2010/main" val="2483082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z="2400" b="0" i="0" kern="1200" dirty="0" smtClean="0">
                <a:solidFill>
                  <a:schemeClr val="tx1"/>
                </a:solidFill>
                <a:effectLst/>
                <a:latin typeface="+mn-lt"/>
                <a:ea typeface="+mn-ea"/>
                <a:cs typeface="+mn-cs"/>
              </a:rPr>
              <a:t>ITU was founded in Paris in 1865</a:t>
            </a:r>
            <a:r>
              <a:rPr lang="en-US" sz="2400" b="1" i="0" kern="1200" dirty="0" smtClean="0">
                <a:solidFill>
                  <a:schemeClr val="tx1"/>
                </a:solidFill>
                <a:effectLst/>
                <a:latin typeface="+mn-lt"/>
                <a:ea typeface="+mn-ea"/>
                <a:cs typeface="+mn-cs"/>
              </a:rPr>
              <a:t> </a:t>
            </a:r>
            <a:r>
              <a:rPr lang="en-US" sz="2400" b="0" i="0" kern="1200" dirty="0" smtClean="0">
                <a:solidFill>
                  <a:schemeClr val="tx1"/>
                </a:solidFill>
                <a:effectLst/>
                <a:latin typeface="+mn-lt"/>
                <a:ea typeface="+mn-ea"/>
                <a:cs typeface="+mn-cs"/>
              </a:rPr>
              <a:t>as the International Telegraph Union. </a:t>
            </a:r>
          </a:p>
          <a:p>
            <a:endParaRPr lang="en-US" sz="2400" b="0" i="0" kern="1200" dirty="0" smtClean="0">
              <a:solidFill>
                <a:schemeClr val="tx1"/>
              </a:solidFill>
              <a:effectLst/>
              <a:latin typeface="+mn-lt"/>
              <a:ea typeface="+mn-ea"/>
              <a:cs typeface="+mn-cs"/>
            </a:endParaRPr>
          </a:p>
          <a:p>
            <a:r>
              <a:rPr lang="en-US" sz="2400" b="0" i="0" kern="1200" dirty="0" smtClean="0">
                <a:solidFill>
                  <a:schemeClr val="tx1"/>
                </a:solidFill>
                <a:effectLst/>
                <a:latin typeface="+mn-lt"/>
                <a:ea typeface="+mn-ea"/>
                <a:cs typeface="+mn-cs"/>
              </a:rPr>
              <a:t>It took its present name in 1932, and in 1947 became a specialized agency of the United Nations. </a:t>
            </a:r>
          </a:p>
          <a:p>
            <a:endParaRPr lang="en-US" sz="2400" b="0" i="0" kern="1200" dirty="0" smtClean="0">
              <a:solidFill>
                <a:schemeClr val="tx1"/>
              </a:solidFill>
              <a:effectLst/>
              <a:latin typeface="+mn-lt"/>
              <a:ea typeface="+mn-ea"/>
              <a:cs typeface="+mn-cs"/>
            </a:endParaRPr>
          </a:p>
          <a:p>
            <a:r>
              <a:rPr lang="en-US" sz="2400" b="0" i="0" kern="1200" dirty="0" smtClean="0">
                <a:solidFill>
                  <a:schemeClr val="tx1"/>
                </a:solidFill>
                <a:effectLst/>
                <a:latin typeface="+mn-lt"/>
                <a:ea typeface="+mn-ea"/>
                <a:cs typeface="+mn-cs"/>
              </a:rPr>
              <a:t>Although its first area of expertise was the telegraph, the work of ITU now covers the whole ICT sector, from digital broadcasting to the Internet, and from mobile technologies to 3D TV</a:t>
            </a:r>
            <a:endParaRPr lang="en-US" sz="2400" dirty="0"/>
          </a:p>
        </p:txBody>
      </p:sp>
      <p:sp>
        <p:nvSpPr>
          <p:cNvPr id="40964" name="Slide Number Placeholder 3"/>
          <p:cNvSpPr>
            <a:spLocks noGrp="1"/>
          </p:cNvSpPr>
          <p:nvPr>
            <p:ph type="sldNum" sz="quarter" idx="5"/>
          </p:nvPr>
        </p:nvSpPr>
        <p:spPr>
          <a:noFill/>
        </p:spPr>
        <p:txBody>
          <a:bodyPr/>
          <a:lstStyle/>
          <a:p>
            <a:fld id="{1DCDBF22-2647-42DA-9446-64B535B80E03}" type="slidenum">
              <a:rPr lang="en-US" smtClean="0">
                <a:solidFill>
                  <a:prstClr val="black"/>
                </a:solidFill>
              </a:rPr>
              <a:pPr/>
              <a:t>2</a:t>
            </a:fld>
            <a:endParaRPr lang="en-US" dirty="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a:defRPr/>
            </a:pPr>
            <a:r>
              <a:rPr lang="en-US" sz="1200" b="0" kern="1200" dirty="0" smtClean="0">
                <a:solidFill>
                  <a:schemeClr val="tx1"/>
                </a:solidFill>
                <a:latin typeface="+mn-lt"/>
                <a:ea typeface="+mn-ea"/>
                <a:cs typeface="+mn-cs"/>
              </a:rPr>
              <a:t>Headquarters in Geneva with Liaison Office in New York</a:t>
            </a:r>
          </a:p>
          <a:p>
            <a:pPr>
              <a:defRPr/>
            </a:pPr>
            <a:r>
              <a:rPr lang="en-US" sz="1200" b="0" kern="1200" dirty="0" smtClean="0">
                <a:solidFill>
                  <a:schemeClr val="tx1"/>
                </a:solidFill>
                <a:latin typeface="+mn-lt"/>
                <a:ea typeface="+mn-ea"/>
                <a:cs typeface="+mn-cs"/>
              </a:rPr>
              <a:t>Regional offices in Addis Ababa, Bangkok, Brasilia, Cairo</a:t>
            </a:r>
          </a:p>
          <a:p>
            <a:pPr>
              <a:defRPr/>
            </a:pPr>
            <a:r>
              <a:rPr lang="en-US" sz="1200" b="0" kern="1200" dirty="0" smtClean="0">
                <a:solidFill>
                  <a:schemeClr val="tx1"/>
                </a:solidFill>
                <a:latin typeface="+mn-lt"/>
                <a:ea typeface="+mn-ea"/>
                <a:cs typeface="+mn-cs"/>
              </a:rPr>
              <a:t>Area offices in Bridgetown, Dakar, Harare, Jakarta, Moscow, Santiago, Tegucigalpa, Yaoundé</a:t>
            </a:r>
          </a:p>
          <a:p>
            <a:pPr>
              <a:defRPr/>
            </a:pPr>
            <a:endParaRPr lang="en-US" sz="1200" b="0" kern="1200" dirty="0" smtClean="0">
              <a:solidFill>
                <a:schemeClr val="tx1"/>
              </a:solidFill>
              <a:latin typeface="+mn-lt"/>
              <a:ea typeface="+mn-ea"/>
              <a:cs typeface="+mn-cs"/>
            </a:endParaRPr>
          </a:p>
          <a:p>
            <a:pPr>
              <a:defRPr/>
            </a:pPr>
            <a:r>
              <a:rPr lang="en-US" sz="1200" b="0" kern="1200" dirty="0" smtClean="0">
                <a:solidFill>
                  <a:schemeClr val="tx1"/>
                </a:solidFill>
                <a:latin typeface="+mn-lt"/>
                <a:ea typeface="+mn-ea"/>
                <a:cs typeface="+mn-cs"/>
              </a:rPr>
              <a:t>As a UN specialized Agency, ITU works in 6 languages Arabic, Chinese, English, French, Russian, Spanish </a:t>
            </a:r>
          </a:p>
          <a:p>
            <a:pPr>
              <a:defRPr/>
            </a:pPr>
            <a:endParaRPr lang="en-US" sz="1200" b="0" kern="1200" dirty="0" smtClean="0">
              <a:solidFill>
                <a:schemeClr val="tx1"/>
              </a:solidFill>
              <a:latin typeface="+mn-lt"/>
              <a:ea typeface="+mn-ea"/>
              <a:cs typeface="+mn-cs"/>
            </a:endParaRPr>
          </a:p>
          <a:p>
            <a:pPr>
              <a:defRPr/>
            </a:pPr>
            <a:r>
              <a:rPr lang="en-US" sz="1200" b="0" kern="1200" dirty="0" smtClean="0">
                <a:solidFill>
                  <a:schemeClr val="tx1"/>
                </a:solidFill>
                <a:latin typeface="+mn-lt"/>
                <a:ea typeface="+mn-ea"/>
                <a:cs typeface="+mn-cs"/>
              </a:rPr>
              <a:t>ITU has 747  Staff from 106 Countries ! (numbers from HR on 23/10/2013)</a:t>
            </a:r>
          </a:p>
          <a:p>
            <a:endParaRPr lang="en-US" dirty="0" smtClean="0"/>
          </a:p>
        </p:txBody>
      </p:sp>
      <p:sp>
        <p:nvSpPr>
          <p:cNvPr id="40964" name="Slide Number Placeholder 3"/>
          <p:cNvSpPr>
            <a:spLocks noGrp="1"/>
          </p:cNvSpPr>
          <p:nvPr>
            <p:ph type="sldNum" sz="quarter" idx="5"/>
          </p:nvPr>
        </p:nvSpPr>
        <p:spPr>
          <a:noFill/>
        </p:spPr>
        <p:txBody>
          <a:bodyPr/>
          <a:lstStyle/>
          <a:p>
            <a:fld id="{1DCDBF22-2647-42DA-9446-64B535B80E03}" type="slidenum">
              <a:rPr lang="en-US" smtClean="0">
                <a:solidFill>
                  <a:prstClr val="black"/>
                </a:solidFill>
              </a:rPr>
              <a:pPr/>
              <a:t>3</a:t>
            </a:fld>
            <a:endParaRPr lang="en-US"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fld id="{1DCDBF22-2647-42DA-9446-64B535B80E03}" type="slidenum">
              <a:rPr lang="en-US" smtClean="0">
                <a:solidFill>
                  <a:prstClr val="black"/>
                </a:solidFill>
              </a:rPr>
              <a:pPr/>
              <a:t>4</a:t>
            </a:fld>
            <a:endParaRPr lang="en-US"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z="1200" b="0" i="0" kern="1200" baseline="0" dirty="0" smtClean="0">
                <a:solidFill>
                  <a:schemeClr val="tx1"/>
                </a:solidFill>
                <a:latin typeface="+mn-lt"/>
                <a:ea typeface="+mn-ea"/>
                <a:cs typeface="+mn-cs"/>
              </a:rPr>
              <a:t>ITU-T: p</a:t>
            </a:r>
            <a:r>
              <a:rPr lang="en-US" sz="1200" b="0" i="0" kern="1200" dirty="0" smtClean="0">
                <a:solidFill>
                  <a:schemeClr val="tx1"/>
                </a:solidFill>
                <a:latin typeface="+mn-lt"/>
                <a:ea typeface="+mn-ea"/>
                <a:cs typeface="+mn-cs"/>
              </a:rPr>
              <a:t>roduction of standards covering all fields of telecommunications on a worldwide basis, as well as defining tariff and accounting principles for international telecommunication services</a:t>
            </a:r>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ITU-R: </a:t>
            </a:r>
            <a:r>
              <a:rPr lang="en-US" sz="1200" b="0" i="0" kern="1200" dirty="0" smtClean="0">
                <a:solidFill>
                  <a:schemeClr val="tx1"/>
                </a:solidFill>
                <a:latin typeface="+mn-lt"/>
                <a:ea typeface="+mn-ea"/>
                <a:cs typeface="+mn-cs"/>
              </a:rPr>
              <a:t>management of the radio-frequency spectrum and satellite orbits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ITU-D: improve telecommunication infrastructure in the developing world, </a:t>
            </a:r>
            <a:r>
              <a:rPr lang="en-US" dirty="0" smtClean="0">
                <a:ea typeface="Calibri" pitchFamily="34" charset="0"/>
                <a:cs typeface="Calibri" pitchFamily="34" charset="0"/>
              </a:rPr>
              <a:t>Mobilizing resources and partners for project implementation, capacity building</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FF"/>
                </a:solidFill>
                <a:effectLst/>
                <a:uLnTx/>
                <a:uFillTx/>
                <a:latin typeface="Calibri" pitchFamily="34" charset="0"/>
                <a:ea typeface="+mn-ea"/>
                <a:cs typeface="Calibri" pitchFamily="34" charset="0"/>
              </a:rPr>
              <a:t>The</a:t>
            </a:r>
            <a:r>
              <a:rPr kumimoji="0" lang="en-US" sz="1200" b="0" i="0" u="none" strike="noStrike" kern="0" cap="none" spc="0" normalizeH="0" baseline="0" noProof="0" dirty="0" smtClean="0">
                <a:ln>
                  <a:noFill/>
                </a:ln>
                <a:solidFill>
                  <a:sysClr val="windowText" lastClr="000000">
                    <a:lumMod val="50000"/>
                  </a:sysClr>
                </a:solidFill>
                <a:effectLst/>
                <a:uLnTx/>
                <a:uFillTx/>
                <a:latin typeface="Calibri" pitchFamily="34" charset="0"/>
                <a:ea typeface="+mn-ea"/>
                <a:cs typeface="Calibri" pitchFamily="34" charset="0"/>
              </a:rPr>
              <a:t> General Secretariat </a:t>
            </a:r>
            <a:r>
              <a:rPr kumimoji="0" lang="en-US" sz="1200" b="0" i="0" u="none" strike="noStrike" kern="0" cap="none" spc="0" normalizeH="0" baseline="0" noProof="0" dirty="0" smtClean="0">
                <a:ln>
                  <a:noFill/>
                </a:ln>
                <a:solidFill>
                  <a:srgbClr val="0000FF"/>
                </a:solidFill>
                <a:effectLst/>
                <a:uLnTx/>
                <a:uFillTx/>
                <a:latin typeface="Calibri" pitchFamily="34" charset="0"/>
                <a:cs typeface="Calibri" pitchFamily="34" charset="0"/>
              </a:rPr>
              <a:t>provides intersectoral coordination for the whole organization</a:t>
            </a:r>
            <a:endParaRPr kumimoji="0" lang="en-US" sz="1200" b="0" i="0" u="none" strike="noStrike" kern="0" cap="none" spc="0" normalizeH="0" baseline="0" noProof="0" dirty="0" smtClean="0">
              <a:ln>
                <a:noFill/>
              </a:ln>
              <a:solidFill>
                <a:srgbClr val="0000FF"/>
              </a:solidFill>
              <a:effectLst/>
              <a:uLnTx/>
              <a:uFillTx/>
              <a:latin typeface="Calibri" pitchFamily="34" charset="0"/>
              <a:ea typeface="+mn-ea"/>
              <a:cs typeface="Calibri" pitchFamily="34" charset="0"/>
            </a:endParaRPr>
          </a:p>
          <a:p>
            <a:endParaRPr lang="en-US" dirty="0" smtClean="0"/>
          </a:p>
        </p:txBody>
      </p:sp>
      <p:sp>
        <p:nvSpPr>
          <p:cNvPr id="40964" name="Slide Number Placeholder 3"/>
          <p:cNvSpPr>
            <a:spLocks noGrp="1"/>
          </p:cNvSpPr>
          <p:nvPr>
            <p:ph type="sldNum" sz="quarter" idx="5"/>
          </p:nvPr>
        </p:nvSpPr>
        <p:spPr>
          <a:noFill/>
        </p:spPr>
        <p:txBody>
          <a:bodyPr/>
          <a:lstStyle/>
          <a:p>
            <a:fld id="{1DCDBF22-2647-42DA-9446-64B535B80E03}" type="slidenum">
              <a:rPr lang="en-US" smtClean="0">
                <a:solidFill>
                  <a:prstClr val="black"/>
                </a:solidFill>
              </a:rPr>
              <a:pPr/>
              <a:t>5</a:t>
            </a:fld>
            <a:endParaRPr lang="en-US"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ITU-R</a:t>
            </a:r>
          </a:p>
          <a:p>
            <a:r>
              <a:rPr lang="en-US" dirty="0" smtClean="0"/>
              <a:t>- Develop global regulations for spectrum and satellite orbit resources</a:t>
            </a:r>
          </a:p>
          <a:p>
            <a:r>
              <a:rPr lang="en-US" dirty="0" smtClean="0"/>
              <a:t>- Establish harmonized, global standards for wireless systems</a:t>
            </a:r>
          </a:p>
          <a:p>
            <a:r>
              <a:rPr lang="en-US" dirty="0" smtClean="0"/>
              <a:t>- Assist membership develop advanced radio-com systems</a:t>
            </a:r>
          </a:p>
          <a:p>
            <a:endParaRPr lang="en-US" dirty="0" smtClean="0"/>
          </a:p>
          <a:p>
            <a:r>
              <a:rPr lang="en-US" dirty="0" smtClean="0"/>
              <a:t>ITU-R Study Groups deal with themes such as: spectrum management, radiowave propagation, satellite services, terrestrial services, broadcasting, science services (systems for space operation, space research, Earth exploration and meteorology).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pPr/>
              <a:t>6</a:t>
            </a:fld>
            <a:endParaRPr lang="en-US" dirty="0"/>
          </a:p>
        </p:txBody>
      </p:sp>
    </p:spTree>
    <p:extLst>
      <p:ext uri="{BB962C8B-B14F-4D97-AF65-F5344CB8AC3E}">
        <p14:creationId xmlns:p14="http://schemas.microsoft.com/office/powerpoint/2010/main" val="1279348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ITU-D: assists the development of ICTs</a:t>
            </a:r>
          </a:p>
          <a:p>
            <a:r>
              <a:rPr lang="en-US" dirty="0" smtClean="0"/>
              <a:t>- Neutral broker for multi-stakeholder partnerships, resource mobilization</a:t>
            </a:r>
          </a:p>
          <a:p>
            <a:r>
              <a:rPr lang="en-US" dirty="0" smtClean="0"/>
              <a:t>- Executing agency for project implementation</a:t>
            </a:r>
          </a:p>
          <a:p>
            <a:pPr marL="171450" indent="-171450">
              <a:buFontTx/>
              <a:buChar char="-"/>
            </a:pPr>
            <a:r>
              <a:rPr lang="en-US" dirty="0" smtClean="0"/>
              <a:t>Building capacity among members: technical assistance, advice on policy-regulatory frameworks for investment</a:t>
            </a:r>
          </a:p>
          <a:p>
            <a:pPr marL="171450" indent="-171450">
              <a:buFontTx/>
              <a:buChar char="-"/>
            </a:pPr>
            <a:r>
              <a:rPr lang="en-US" dirty="0" smtClean="0"/>
              <a:t>Statistics and policy/regulatory trends </a:t>
            </a:r>
          </a:p>
          <a:p>
            <a:endParaRPr lang="en-US" dirty="0" smtClean="0"/>
          </a:p>
          <a:p>
            <a:r>
              <a:rPr lang="en-US" dirty="0" smtClean="0"/>
              <a:t>Membership Benefits:</a:t>
            </a:r>
          </a:p>
          <a:p>
            <a:r>
              <a:rPr lang="en-US" dirty="0" smtClean="0"/>
              <a:t>- Support</a:t>
            </a:r>
            <a:r>
              <a:rPr lang="en-US" baseline="0" dirty="0" smtClean="0"/>
              <a:t> your CSR agenda. Build profile and relationships in new markets. </a:t>
            </a:r>
            <a:endParaRPr lang="en-US" dirty="0" smtClean="0"/>
          </a:p>
          <a:p>
            <a:endParaRPr lang="en-US" dirty="0" smtClean="0"/>
          </a:p>
          <a:p>
            <a:r>
              <a:rPr lang="en-US" dirty="0" smtClean="0"/>
              <a:t>ITU-D Study groups looking at issues such as policy and regulatory reforms needed to stimulate ICT investment. Public-private partnership models for infrastructure roll-out, such as infrastructure sharing. Tax incentives. Licensing. How to expand rural connectivity.</a:t>
            </a:r>
          </a:p>
          <a:p>
            <a:endParaRPr lang="en-US" dirty="0" smtClean="0"/>
          </a:p>
          <a:p>
            <a:r>
              <a:rPr lang="en-US" dirty="0" smtClean="0"/>
              <a:t>ITU-D</a:t>
            </a:r>
            <a:r>
              <a:rPr lang="en-US" baseline="0" dirty="0" smtClean="0"/>
              <a:t> publishes its very much acclaimed annual report “Measuring the Information Society”. </a:t>
            </a:r>
            <a:r>
              <a:rPr lang="en-US" dirty="0" smtClean="0">
                <a:effectLst/>
              </a:rPr>
              <a:t>The report, which has been published annually since 2009, features two benchmarking tools to measure the information society: the ICT Development Index (IDI) and the ICT Price Basket (IPB). The 2012 IDI captures the level of ICT developments in 157 economies worldwide and compares progress made during the last year. The 2012 IPB combines the consumer prices for (fixed and mobile) telephone and Internet broadband services for 161 economies into one measure and compares these across countries, and over time.</a:t>
            </a:r>
            <a:r>
              <a:rPr lang="en-US" baseline="0" dirty="0" smtClean="0">
                <a:effectLst/>
              </a:rPr>
              <a:t> </a:t>
            </a:r>
            <a:r>
              <a:rPr lang="en-US" dirty="0" smtClean="0">
                <a:effectLst/>
              </a:rPr>
              <a:t>The 5th edition of the ITU Measuring the Information Society (MIS) report was </a:t>
            </a:r>
            <a:r>
              <a:rPr lang="en-US" dirty="0" smtClean="0">
                <a:effectLst/>
                <a:hlinkClick r:id="rId3" action="ppaction://hlinkfile"/>
              </a:rPr>
              <a:t>launched on </a:t>
            </a:r>
            <a:r>
              <a:rPr lang="en-US" b="1" dirty="0" smtClean="0">
                <a:effectLst/>
                <a:hlinkClick r:id="rId3" action="ppaction://hlinkfile"/>
              </a:rPr>
              <a:t>7 October 2013</a:t>
            </a:r>
            <a:r>
              <a:rPr lang="en-US" dirty="0" smtClean="0">
                <a:effectLst/>
              </a:rPr>
              <a:t>, at ITU headquarters, Geneva, Switzerland</a:t>
            </a:r>
            <a:endParaRPr lang="en-US" sz="1200" b="0" i="0" u="none" strike="noStrike" kern="1200" baseline="0" dirty="0" smtClean="0">
              <a:solidFill>
                <a:schemeClr val="tx1"/>
              </a:solidFill>
              <a:latin typeface="Verdana" pitchFamily="34" charset="0"/>
              <a:ea typeface="+mn-ea"/>
              <a:cs typeface="Arial"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pPr/>
              <a:t>7</a:t>
            </a:fld>
            <a:endParaRPr lang="en-US" dirty="0"/>
          </a:p>
        </p:txBody>
      </p:sp>
    </p:spTree>
    <p:extLst>
      <p:ext uri="{BB962C8B-B14F-4D97-AF65-F5344CB8AC3E}">
        <p14:creationId xmlns:p14="http://schemas.microsoft.com/office/powerpoint/2010/main" val="3983114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ITU-T</a:t>
            </a:r>
          </a:p>
          <a:p>
            <a:r>
              <a:rPr lang="en-US" dirty="0" smtClean="0"/>
              <a:t>- Develop interoperable, international standards (ITU-T Recommendations)</a:t>
            </a:r>
          </a:p>
          <a:p>
            <a:r>
              <a:rPr lang="en-US" dirty="0" smtClean="0"/>
              <a:t>- Bridge standardization gap</a:t>
            </a:r>
          </a:p>
          <a:p>
            <a:r>
              <a:rPr lang="en-US" dirty="0" smtClean="0"/>
              <a:t>- Cooperation among standardization bodies</a:t>
            </a:r>
          </a:p>
          <a:p>
            <a:endParaRPr lang="en-US" dirty="0" smtClean="0"/>
          </a:p>
          <a:p>
            <a:r>
              <a:rPr lang="en-US" dirty="0" smtClean="0"/>
              <a:t>ITU-T study groups look at issues such as: multimedia, security, environment and climate change, network and transport, broadband access, quality of service and experience,</a:t>
            </a:r>
            <a:r>
              <a:rPr lang="en-US" baseline="0" dirty="0" smtClean="0"/>
              <a:t> </a:t>
            </a:r>
            <a:r>
              <a:rPr lang="en-US" dirty="0" smtClean="0"/>
              <a:t>next generation networks,</a:t>
            </a:r>
            <a:r>
              <a:rPr lang="en-US" baseline="0" dirty="0" smtClean="0"/>
              <a:t> cloud computing, intelligent transport systems, numbering and addressing, tariff, security.</a:t>
            </a:r>
            <a:endParaRPr lang="en-US" dirty="0" smtClean="0"/>
          </a:p>
          <a:p>
            <a:endParaRPr lang="en-US" dirty="0" smtClean="0"/>
          </a:p>
          <a:p>
            <a:r>
              <a:rPr lang="en-US" dirty="0" smtClean="0"/>
              <a:t>Some examples:</a:t>
            </a:r>
          </a:p>
          <a:p>
            <a:r>
              <a:rPr lang="en-US" b="1" dirty="0" smtClean="0">
                <a:solidFill>
                  <a:srgbClr val="0E438A"/>
                </a:solidFill>
              </a:rPr>
              <a:t>Internet Access through ITU standards</a:t>
            </a:r>
          </a:p>
          <a:p>
            <a:pPr marL="342900" indent="-228600" eaLnBrk="0" hangingPunct="0">
              <a:lnSpc>
                <a:spcPct val="150000"/>
              </a:lnSpc>
              <a:spcBef>
                <a:spcPts val="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95% of all international traffic runs over fibre = ITU standards</a:t>
            </a:r>
          </a:p>
          <a:p>
            <a:pPr marL="342900" indent="-228600" eaLnBrk="0" hangingPunct="0">
              <a:lnSpc>
                <a:spcPct val="150000"/>
              </a:lnSpc>
              <a:spcBef>
                <a:spcPts val="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Access:</a:t>
            </a:r>
          </a:p>
          <a:p>
            <a:pPr marL="800100" lvl="1"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ADSL: ITU-T G.992</a:t>
            </a:r>
          </a:p>
          <a:p>
            <a:pPr marL="800100" lvl="1"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Powerline Transmission:</a:t>
            </a:r>
          </a:p>
          <a:p>
            <a:pPr marL="1028700" lvl="2" eaLnBrk="0" hangingPunct="0">
              <a:lnSpc>
                <a:spcPct val="150000"/>
              </a:lnSpc>
              <a:spcBef>
                <a:spcPct val="20000"/>
              </a:spcBef>
              <a:buClr>
                <a:srgbClr val="0E438A"/>
              </a:buClr>
              <a:buSzPct val="110000"/>
              <a:defRPr/>
            </a:pPr>
            <a:r>
              <a:rPr lang="en-US" altLang="zh-CN" sz="2200" kern="1200" dirty="0" smtClean="0">
                <a:solidFill>
                  <a:srgbClr val="0070C0"/>
                </a:solidFill>
                <a:latin typeface="Verdana" pitchFamily="34" charset="0"/>
                <a:ea typeface="+mn-ea"/>
                <a:cs typeface="Arial" charset="0"/>
              </a:rPr>
              <a:t> ITU-T G.9960 (G.hn) </a:t>
            </a:r>
          </a:p>
          <a:p>
            <a:pPr marL="800100" lvl="1"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FTTX (Fibre to the &lt;x&gt;): </a:t>
            </a:r>
          </a:p>
          <a:p>
            <a:pPr marL="1257300" lvl="3"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GPON (Gigabit Passive Optical Networks) ITU-T G.984</a:t>
            </a:r>
          </a:p>
          <a:p>
            <a:pPr marL="1257300" lvl="3"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Bendable fibers: ITU-T G.657</a:t>
            </a:r>
          </a:p>
          <a:p>
            <a:endParaRPr lang="en-US" dirty="0" smtClean="0"/>
          </a:p>
          <a:p>
            <a:r>
              <a:rPr lang="en-US" b="1" dirty="0" smtClean="0">
                <a:solidFill>
                  <a:srgbClr val="0E438A"/>
                </a:solidFill>
              </a:rPr>
              <a:t>Multimedia</a:t>
            </a:r>
          </a:p>
          <a:p>
            <a:pPr indent="-228600">
              <a:lnSpc>
                <a:spcPct val="150000"/>
              </a:lnSpc>
              <a:defRPr/>
            </a:pPr>
            <a:r>
              <a:rPr lang="en-US" altLang="ja-JP" sz="2200" kern="1200" dirty="0" smtClean="0">
                <a:solidFill>
                  <a:srgbClr val="0070C0"/>
                </a:solidFill>
                <a:cs typeface="Arial" pitchFamily="34" charset="0"/>
              </a:rPr>
              <a:t>Advanced video coding: </a:t>
            </a:r>
            <a:br>
              <a:rPr lang="en-US" altLang="ja-JP" sz="2200" kern="1200" dirty="0" smtClean="0">
                <a:solidFill>
                  <a:srgbClr val="0070C0"/>
                </a:solidFill>
                <a:cs typeface="Arial" pitchFamily="34" charset="0"/>
              </a:rPr>
            </a:br>
            <a:r>
              <a:rPr lang="en-US" altLang="ja-JP" sz="2200" kern="1200" dirty="0" smtClean="0">
                <a:solidFill>
                  <a:srgbClr val="0070C0"/>
                </a:solidFill>
                <a:cs typeface="Arial" pitchFamily="34" charset="0"/>
              </a:rPr>
              <a:t>ITU-T H.264</a:t>
            </a:r>
          </a:p>
          <a:p>
            <a:pPr marL="742950" lvl="2">
              <a:lnSpc>
                <a:spcPct val="150000"/>
              </a:lnSpc>
              <a:buClr>
                <a:srgbClr val="0E438A"/>
              </a:buClr>
              <a:buSzPct val="110000"/>
              <a:buFont typeface="Arial" pitchFamily="34" charset="0"/>
              <a:buChar char="•"/>
              <a:defRPr/>
            </a:pPr>
            <a:r>
              <a:rPr lang="en-US" altLang="ja-JP" sz="1800" kern="1200" dirty="0" smtClean="0">
                <a:solidFill>
                  <a:srgbClr val="0070C0"/>
                </a:solidFill>
                <a:ea typeface="+mn-ea"/>
                <a:cs typeface="Arial" pitchFamily="34" charset="0"/>
              </a:rPr>
              <a:t>Used to compress billions of clips </a:t>
            </a:r>
            <a:br>
              <a:rPr lang="en-US" altLang="ja-JP" sz="1800" kern="1200" dirty="0" smtClean="0">
                <a:solidFill>
                  <a:srgbClr val="0070C0"/>
                </a:solidFill>
                <a:ea typeface="+mn-ea"/>
                <a:cs typeface="Arial" pitchFamily="34" charset="0"/>
              </a:rPr>
            </a:br>
            <a:r>
              <a:rPr lang="en-US" altLang="ja-JP" sz="1800" kern="1200" dirty="0" smtClean="0">
                <a:solidFill>
                  <a:srgbClr val="0070C0"/>
                </a:solidFill>
                <a:ea typeface="+mn-ea"/>
                <a:cs typeface="Arial" pitchFamily="34" charset="0"/>
              </a:rPr>
              <a:t>on YouTube, high-definition content </a:t>
            </a:r>
            <a:br>
              <a:rPr lang="en-US" altLang="ja-JP" sz="1800" kern="1200" dirty="0" smtClean="0">
                <a:solidFill>
                  <a:srgbClr val="0070C0"/>
                </a:solidFill>
                <a:ea typeface="+mn-ea"/>
                <a:cs typeface="Arial" pitchFamily="34" charset="0"/>
              </a:rPr>
            </a:br>
            <a:r>
              <a:rPr lang="en-US" altLang="ja-JP" sz="1800" kern="1200" dirty="0" smtClean="0">
                <a:solidFill>
                  <a:srgbClr val="0070C0"/>
                </a:solidFill>
                <a:ea typeface="+mn-ea"/>
                <a:cs typeface="Arial" pitchFamily="34" charset="0"/>
              </a:rPr>
              <a:t>on Blu-ray Discs</a:t>
            </a:r>
          </a:p>
          <a:p>
            <a:pPr indent="-228600">
              <a:lnSpc>
                <a:spcPct val="150000"/>
              </a:lnSpc>
              <a:defRPr/>
            </a:pPr>
            <a:r>
              <a:rPr lang="en-US" altLang="ja-JP" sz="2200" kern="1200" dirty="0" smtClean="0">
                <a:solidFill>
                  <a:srgbClr val="0070C0"/>
                </a:solidFill>
                <a:cs typeface="Arial" pitchFamily="34" charset="0"/>
              </a:rPr>
              <a:t>New work H.265: </a:t>
            </a:r>
          </a:p>
          <a:p>
            <a:pPr marL="742950" lvl="2">
              <a:lnSpc>
                <a:spcPct val="150000"/>
              </a:lnSpc>
              <a:buClr>
                <a:srgbClr val="0E438A"/>
              </a:buClr>
              <a:buSzPct val="110000"/>
              <a:buFont typeface="Arial" pitchFamily="34" charset="0"/>
              <a:buChar char="•"/>
              <a:defRPr/>
            </a:pPr>
            <a:r>
              <a:rPr lang="en-US" altLang="ja-JP" sz="1800" kern="1200" dirty="0" smtClean="0">
                <a:solidFill>
                  <a:srgbClr val="0070C0"/>
                </a:solidFill>
                <a:ea typeface="+mn-ea"/>
                <a:cs typeface="Arial" pitchFamily="34" charset="0"/>
              </a:rPr>
              <a:t>Joint Collaborative Team (ITU-T, ISO/IEC) to reduce data rate by 50%</a:t>
            </a:r>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pPr/>
              <a:t>8</a:t>
            </a:fld>
            <a:endParaRPr lang="en-US" dirty="0"/>
          </a:p>
        </p:txBody>
      </p:sp>
    </p:spTree>
    <p:extLst>
      <p:ext uri="{BB962C8B-B14F-4D97-AF65-F5344CB8AC3E}">
        <p14:creationId xmlns:p14="http://schemas.microsoft.com/office/powerpoint/2010/main" val="3092597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Misuse</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Significant issue for some MS</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Attempt to find practical solutions</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National efforts vs international efforts</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Resource constraints</a:t>
            </a:r>
          </a:p>
          <a:p>
            <a:pPr marL="342900" indent="-342900">
              <a:spcBef>
                <a:spcPct val="20000"/>
              </a:spcBef>
              <a:buClr>
                <a:srgbClr val="0E438A"/>
              </a:buClr>
              <a:buSzPct val="110000"/>
              <a:buFont typeface="Wingdings" pitchFamily="2" charset="2"/>
              <a:buNone/>
              <a:defRPr/>
            </a:pPr>
            <a:r>
              <a:rPr lang="en-GB" dirty="0" smtClean="0">
                <a:solidFill>
                  <a:srgbClr val="5C5C5C"/>
                </a:solidFill>
                <a:latin typeface="Verdana"/>
              </a:rPr>
              <a:t>WTSA Res 61</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Consider mechanism to allow regulators to request carriers to release routing information</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Collaborate and share information</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Enhance ITU role and give effect to ITU-T Recommendations</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Guidelines</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Further studies in SG2</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SG3 to study economic effects of call blocking</a:t>
            </a:r>
          </a:p>
          <a:p>
            <a:pPr marL="342900" indent="-342900">
              <a:spcBef>
                <a:spcPct val="20000"/>
              </a:spcBef>
              <a:buClr>
                <a:srgbClr val="0E438A"/>
              </a:buClr>
              <a:buSzPct val="110000"/>
              <a:buFont typeface="Wingdings" pitchFamily="2" charset="2"/>
              <a:buNone/>
              <a:defRPr/>
            </a:pPr>
            <a:r>
              <a:rPr lang="en-GB" dirty="0" smtClean="0">
                <a:solidFill>
                  <a:srgbClr val="5C5C5C"/>
                </a:solidFill>
                <a:latin typeface="Verdana"/>
              </a:rPr>
              <a:t>Cell Broadcasting</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Technology that allows alerts to be sent to all mobile handsets connected to a given base station</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SG2 studying, in liaison with other involved groups, possible harmonization of certain codes</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A draft document is being progressed</a:t>
            </a:r>
          </a:p>
          <a:p>
            <a:pPr>
              <a:defRPr/>
            </a:pPr>
            <a:endParaRPr lang="en-US" dirty="0"/>
          </a:p>
        </p:txBody>
      </p:sp>
      <p:sp>
        <p:nvSpPr>
          <p:cNvPr id="45060" name="Slide Number Placeholder 3"/>
          <p:cNvSpPr>
            <a:spLocks noGrp="1"/>
          </p:cNvSpPr>
          <p:nvPr>
            <p:ph type="sldNum" sz="quarter" idx="5"/>
          </p:nvPr>
        </p:nvSpPr>
        <p:spPr>
          <a:noFill/>
        </p:spPr>
        <p:txBody>
          <a:bodyPr/>
          <a:lstStyle/>
          <a:p>
            <a:fld id="{DD9C1859-E4D6-42A3-989E-ECDB92A04719}" type="slidenum">
              <a:rPr lang="en-US" smtClean="0"/>
              <a:pPr/>
              <a:t>13</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Watermark"/>
          <p:cNvPicPr>
            <a:picLocks noChangeAspect="1" noChangeArrowheads="1"/>
          </p:cNvPicPr>
          <p:nvPr/>
        </p:nvPicPr>
        <p:blipFill>
          <a:blip r:embed="rId2"/>
          <a:srcRect l="6723" b="12773"/>
          <a:stretch>
            <a:fillRect/>
          </a:stretch>
        </p:blipFill>
        <p:spPr bwMode="auto">
          <a:xfrm>
            <a:off x="0" y="809625"/>
            <a:ext cx="6467475" cy="6048375"/>
          </a:xfrm>
          <a:prstGeom prst="rect">
            <a:avLst/>
          </a:prstGeom>
          <a:noFill/>
          <a:ln w="9525">
            <a:noFill/>
            <a:miter lim="800000"/>
            <a:headEnd/>
            <a:tailEnd/>
          </a:ln>
        </p:spPr>
      </p:pic>
      <p:sp>
        <p:nvSpPr>
          <p:cNvPr id="5"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eaLnBrk="0" hangingPunct="0">
              <a:buClr>
                <a:schemeClr val="tx1"/>
              </a:buClr>
              <a:buFont typeface="Arial" pitchFamily="34" charset="0"/>
              <a:buNone/>
              <a:defRPr/>
            </a:pPr>
            <a:endParaRPr kumimoji="0" lang="en-US" sz="1600" dirty="0">
              <a:ea typeface="+mn-ea"/>
            </a:endParaRPr>
          </a:p>
        </p:txBody>
      </p:sp>
      <p:sp>
        <p:nvSpPr>
          <p:cNvPr id="6" name="Text Box 73"/>
          <p:cNvSpPr txBox="1">
            <a:spLocks noChangeArrowheads="1"/>
          </p:cNvSpPr>
          <p:nvPr/>
        </p:nvSpPr>
        <p:spPr bwMode="auto">
          <a:xfrm>
            <a:off x="4418013" y="404813"/>
            <a:ext cx="2674937" cy="260350"/>
          </a:xfrm>
          <a:prstGeom prst="rect">
            <a:avLst/>
          </a:prstGeom>
          <a:noFill/>
          <a:ln w="9525">
            <a:noFill/>
            <a:miter lim="800000"/>
            <a:headEnd/>
            <a:tailEnd/>
          </a:ln>
          <a:effectLst/>
        </p:spPr>
        <p:txBody>
          <a:bodyPr>
            <a:spAutoFit/>
          </a:bodyPr>
          <a:lstStyle/>
          <a:p>
            <a:pPr algn="r" eaLnBrk="0" hangingPunct="0">
              <a:defRPr/>
            </a:pPr>
            <a:r>
              <a:rPr kumimoji="0" lang="en-US" sz="1100" b="1" dirty="0">
                <a:solidFill>
                  <a:srgbClr val="1B5BA2"/>
                </a:solidFill>
                <a:latin typeface="Arial" pitchFamily="34" charset="0"/>
                <a:ea typeface="+mn-ea"/>
              </a:rPr>
              <a:t>Committed to Connecting the World</a:t>
            </a:r>
          </a:p>
        </p:txBody>
      </p:sp>
      <p:sp>
        <p:nvSpPr>
          <p:cNvPr id="7"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eaLnBrk="0" hangingPunct="0">
              <a:buClr>
                <a:schemeClr val="tx1"/>
              </a:buClr>
              <a:buFont typeface="Arial" pitchFamily="34" charset="0"/>
              <a:buNone/>
              <a:defRPr/>
            </a:pPr>
            <a:endParaRPr kumimoji="0" lang="en-US" sz="1600" dirty="0">
              <a:ea typeface="+mn-ea"/>
            </a:endParaRPr>
          </a:p>
        </p:txBody>
      </p:sp>
      <p:pic>
        <p:nvPicPr>
          <p:cNvPr id="8" name="Picture 11" descr="itu"/>
          <p:cNvPicPr>
            <a:picLocks noChangeAspect="1" noChangeArrowheads="1"/>
          </p:cNvPicPr>
          <p:nvPr/>
        </p:nvPicPr>
        <p:blipFill>
          <a:blip r:embed="rId3"/>
          <a:srcRect/>
          <a:stretch>
            <a:fillRect/>
          </a:stretch>
        </p:blipFill>
        <p:spPr bwMode="auto">
          <a:xfrm>
            <a:off x="7451725" y="44450"/>
            <a:ext cx="1247775" cy="962025"/>
          </a:xfrm>
          <a:prstGeom prst="rect">
            <a:avLst/>
          </a:prstGeom>
          <a:noFill/>
          <a:ln w="9525">
            <a:noFill/>
            <a:miter lim="800000"/>
            <a:headEnd/>
            <a:tailEnd/>
          </a:ln>
        </p:spPr>
      </p:pic>
      <p:sp>
        <p:nvSpPr>
          <p:cNvPr id="9"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a:effectLst/>
        </p:spPr>
        <p:txBody>
          <a:bodyPr/>
          <a:lstStyle/>
          <a:p>
            <a:pPr eaLnBrk="0" hangingPunct="0">
              <a:buClr>
                <a:schemeClr val="tx1"/>
              </a:buClr>
              <a:buFont typeface="Arial" pitchFamily="34" charset="0"/>
              <a:buNone/>
              <a:defRPr/>
            </a:pPr>
            <a:endParaRPr kumimoji="0" lang="en-US" sz="1600" dirty="0">
              <a:ea typeface="+mn-ea"/>
            </a:endParaRPr>
          </a:p>
        </p:txBody>
      </p:sp>
      <p:sp>
        <p:nvSpPr>
          <p:cNvPr id="11"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defRPr/>
            </a:pPr>
            <a:r>
              <a:rPr kumimoji="0" lang="ja-JP" altLang="en-US" sz="1200" b="1">
                <a:solidFill>
                  <a:srgbClr val="0C4B84"/>
                </a:solidFill>
                <a:latin typeface="Verdana" pitchFamily="34" charset="0"/>
                <a:ea typeface="ＭＳ Ｐゴシック" pitchFamily="50" charset="-128"/>
              </a:rPr>
              <a:t> </a:t>
            </a:r>
            <a:endParaRPr kumimoji="0" lang="ja-JP" altLang="en-US" sz="2400">
              <a:solidFill>
                <a:schemeClr val="tx1"/>
              </a:solidFill>
              <a:latin typeface="Verdana" pitchFamily="34" charset="0"/>
              <a:ea typeface="ＭＳ Ｐゴシック" pitchFamily="50" charset="-128"/>
            </a:endParaRPr>
          </a:p>
        </p:txBody>
      </p:sp>
      <p:sp>
        <p:nvSpPr>
          <p:cNvPr id="12"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defRPr/>
            </a:pPr>
            <a:r>
              <a:rPr kumimoji="0" lang="ja-JP" altLang="en-US" sz="1200" b="1">
                <a:solidFill>
                  <a:srgbClr val="0C4B84"/>
                </a:solidFill>
                <a:latin typeface="Verdana" pitchFamily="34" charset="0"/>
                <a:ea typeface="ＭＳ Ｐゴシック" pitchFamily="50" charset="-128"/>
              </a:rPr>
              <a:t> </a:t>
            </a:r>
            <a:endParaRPr kumimoji="0" lang="ja-JP" altLang="en-US" sz="2400">
              <a:solidFill>
                <a:schemeClr val="tx1"/>
              </a:solidFill>
              <a:latin typeface="Verdana" pitchFamily="34" charset="0"/>
              <a:ea typeface="ＭＳ Ｐゴシック" pitchFamily="50" charset="-128"/>
            </a:endParaRPr>
          </a:p>
        </p:txBody>
      </p:sp>
      <p:sp>
        <p:nvSpPr>
          <p:cNvPr id="13"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defRPr/>
            </a:pPr>
            <a:r>
              <a:rPr kumimoji="0" lang="ja-JP" altLang="en-US" sz="1000">
                <a:solidFill>
                  <a:srgbClr val="000000"/>
                </a:solidFill>
                <a:latin typeface="Verdana" pitchFamily="34" charset="0"/>
                <a:ea typeface="ＭＳ Ｐゴシック" pitchFamily="50" charset="-128"/>
              </a:rPr>
              <a:t> </a:t>
            </a:r>
            <a:endParaRPr kumimoji="0" lang="ja-JP" altLang="en-US" sz="2400">
              <a:solidFill>
                <a:schemeClr val="tx1"/>
              </a:solidFill>
              <a:latin typeface="Verdana" pitchFamily="34" charset="0"/>
              <a:ea typeface="ＭＳ Ｐゴシック" pitchFamily="50" charset="-128"/>
            </a:endParaRPr>
          </a:p>
        </p:txBody>
      </p:sp>
      <p:sp>
        <p:nvSpPr>
          <p:cNvPr id="14" name="Line 25"/>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eaLnBrk="0" hangingPunct="0">
              <a:buClr>
                <a:schemeClr val="tx1"/>
              </a:buClr>
              <a:buFont typeface="Arial" pitchFamily="34" charset="0"/>
              <a:buNone/>
              <a:defRPr/>
            </a:pPr>
            <a:endParaRPr kumimoji="0" lang="en-US" sz="1600" dirty="0">
              <a:ea typeface="+mn-ea"/>
            </a:endParaRPr>
          </a:p>
        </p:txBody>
      </p:sp>
      <p:sp>
        <p:nvSpPr>
          <p:cNvPr id="15" name="Rectangle 65"/>
          <p:cNvSpPr>
            <a:spLocks noChangeArrowheads="1"/>
          </p:cNvSpPr>
          <p:nvPr/>
        </p:nvSpPr>
        <p:spPr bwMode="auto">
          <a:xfrm>
            <a:off x="2370874" y="6219310"/>
            <a:ext cx="4631396" cy="553998"/>
          </a:xfrm>
          <a:prstGeom prst="rect">
            <a:avLst/>
          </a:prstGeom>
          <a:solidFill>
            <a:schemeClr val="bg1"/>
          </a:solidFill>
          <a:ln w="9525">
            <a:noFill/>
            <a:miter lim="800000"/>
            <a:headEnd/>
            <a:tailEnd/>
          </a:ln>
          <a:effectLst/>
        </p:spPr>
        <p:txBody>
          <a:bodyPr wrap="none">
            <a:spAutoFit/>
          </a:bodyPr>
          <a:lstStyle/>
          <a:p>
            <a:pPr algn="ctr">
              <a:defRPr/>
            </a:pPr>
            <a:r>
              <a:rPr kumimoji="0" lang="en-US" altLang="ja-JP" sz="1000" dirty="0" smtClean="0">
                <a:solidFill>
                  <a:srgbClr val="0E438A"/>
                </a:solidFill>
                <a:latin typeface="Zurich BT" pitchFamily="34" charset="0"/>
                <a:ea typeface="ＭＳ Ｐゴシック" pitchFamily="50" charset="-128"/>
                <a:cs typeface="Times New Roman" pitchFamily="18" charset="0"/>
              </a:rPr>
              <a:t>Second Study Group</a:t>
            </a:r>
            <a:r>
              <a:rPr kumimoji="0" lang="en-US" altLang="ja-JP" sz="1000" baseline="0" dirty="0" smtClean="0">
                <a:solidFill>
                  <a:srgbClr val="0E438A"/>
                </a:solidFill>
                <a:latin typeface="Zurich BT" pitchFamily="34" charset="0"/>
                <a:ea typeface="ＭＳ Ｐゴシック" pitchFamily="50" charset="-128"/>
                <a:cs typeface="Times New Roman" pitchFamily="18" charset="0"/>
              </a:rPr>
              <a:t> 13 Regional Workshop for Africa on</a:t>
            </a:r>
            <a:br>
              <a:rPr kumimoji="0" lang="en-US" altLang="ja-JP" sz="1000" baseline="0" dirty="0" smtClean="0">
                <a:solidFill>
                  <a:srgbClr val="0E438A"/>
                </a:solidFill>
                <a:latin typeface="Zurich BT" pitchFamily="34" charset="0"/>
                <a:ea typeface="ＭＳ Ｐゴシック" pitchFamily="50" charset="-128"/>
                <a:cs typeface="Times New Roman" pitchFamily="18" charset="0"/>
              </a:rPr>
            </a:br>
            <a:r>
              <a:rPr kumimoji="0" lang="en-US" altLang="ja-JP" sz="1000" baseline="0" dirty="0" smtClean="0">
                <a:solidFill>
                  <a:srgbClr val="0E438A"/>
                </a:solidFill>
                <a:latin typeface="Zurich BT" pitchFamily="34" charset="0"/>
                <a:ea typeface="ＭＳ Ｐゴシック" pitchFamily="50" charset="-128"/>
                <a:cs typeface="Times New Roman" pitchFamily="18" charset="0"/>
              </a:rPr>
              <a:t>“Future Networks: Cloud </a:t>
            </a:r>
            <a:r>
              <a:rPr kumimoji="0" lang="en-US" altLang="ja-JP" sz="1000" baseline="0" dirty="0" smtClean="0">
                <a:solidFill>
                  <a:srgbClr val="0E438A"/>
                </a:solidFill>
                <a:latin typeface="Zurich BT" pitchFamily="34" charset="0"/>
                <a:ea typeface="ＭＳ Ｐゴシック" pitchFamily="50" charset="-128"/>
                <a:cs typeface="Times New Roman" pitchFamily="18" charset="0"/>
              </a:rPr>
              <a:t>Computing, </a:t>
            </a:r>
            <a:r>
              <a:rPr kumimoji="0" lang="en-US" altLang="ja-JP" sz="1000" baseline="0" dirty="0" smtClean="0">
                <a:solidFill>
                  <a:srgbClr val="0E438A"/>
                </a:solidFill>
                <a:latin typeface="Zurich BT" pitchFamily="34" charset="0"/>
                <a:ea typeface="ＭＳ Ｐゴシック" pitchFamily="50" charset="-128"/>
                <a:cs typeface="Times New Roman" pitchFamily="18" charset="0"/>
              </a:rPr>
              <a:t>Energy Saving, Security and Virtualization</a:t>
            </a:r>
            <a:br>
              <a:rPr kumimoji="0" lang="en-US" altLang="ja-JP" sz="1000" baseline="0" dirty="0" smtClean="0">
                <a:solidFill>
                  <a:srgbClr val="0E438A"/>
                </a:solidFill>
                <a:latin typeface="Zurich BT" pitchFamily="34" charset="0"/>
                <a:ea typeface="ＭＳ Ｐゴシック" pitchFamily="50" charset="-128"/>
                <a:cs typeface="Times New Roman" pitchFamily="18" charset="0"/>
              </a:rPr>
            </a:br>
            <a:r>
              <a:rPr kumimoji="0" lang="en-US" altLang="ja-JP" sz="1000" baseline="0" dirty="0" smtClean="0">
                <a:solidFill>
                  <a:srgbClr val="0E438A"/>
                </a:solidFill>
                <a:latin typeface="Zurich BT" pitchFamily="34" charset="0"/>
                <a:ea typeface="ＭＳ Ｐゴシック" pitchFamily="50" charset="-128"/>
                <a:cs typeface="Times New Roman" pitchFamily="18" charset="0"/>
              </a:rPr>
              <a:t>Tunis, 28 April 2014</a:t>
            </a:r>
            <a:endParaRPr kumimoji="0" lang="en-US" altLang="ja-JP" sz="1000" dirty="0">
              <a:solidFill>
                <a:srgbClr val="0E438A"/>
              </a:solidFill>
              <a:latin typeface="Zurich BT" pitchFamily="34" charset="0"/>
              <a:ea typeface="ＭＳ Ｐゴシック" pitchFamily="50" charset="-128"/>
              <a:cs typeface="Times New Roman" pitchFamily="18" charset="0"/>
            </a:endParaRPr>
          </a:p>
        </p:txBody>
      </p:sp>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dirty="0"/>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4465EA23-AF63-40D8-9079-307938ADBD37}" type="slidenum">
              <a:rPr lang="ja-JP" altLang="en-US"/>
              <a:pPr>
                <a:defRPr/>
              </a:pPr>
              <a:t>‹#›</a:t>
            </a:fld>
            <a:endParaRPr lang="en-US" altLang="ja-JP"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D7EE0078-6126-4348-94DA-18B83C4E947C}" type="slidenum">
              <a:rPr lang="ja-JP" altLang="en-US"/>
              <a:pPr>
                <a:defRPr/>
              </a:pPr>
              <a:t>‹#›</a:t>
            </a:fld>
            <a:endParaRPr lang="en-US" altLang="ja-JP"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E76AACEC-0DE6-4702-9656-896E5213FB1A}" type="slidenum">
              <a:rPr lang="ja-JP" altLang="en-US"/>
              <a:pPr>
                <a:defRPr/>
              </a:pPr>
              <a:t>‹#›</a:t>
            </a:fld>
            <a:endParaRPr lang="en-US" altLang="ja-JP"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DB9D1167-7C81-43D1-9CAE-786E13A03937}" type="slidenum">
              <a:rPr lang="ja-JP" altLang="en-US"/>
              <a:pPr>
                <a:defRPr/>
              </a:pPr>
              <a:t>‹#›</a:t>
            </a:fld>
            <a:endParaRPr lang="en-US" altLang="ja-JP"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52513"/>
            <a:ext cx="1943100"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52513"/>
            <a:ext cx="5678487"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9125981D-AF7D-4033-9F21-D0FD1902FF52}" type="slidenum">
              <a:rPr lang="ja-JP" altLang="en-US"/>
              <a:pPr>
                <a:defRPr/>
              </a:pPr>
              <a:t>‹#›</a:t>
            </a:fld>
            <a:endParaRPr lang="en-US" altLang="ja-JP"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スライド番号プレースホルダ 3"/>
          <p:cNvSpPr>
            <a:spLocks noGrp="1"/>
          </p:cNvSpPr>
          <p:nvPr>
            <p:ph type="sldNum" sz="quarter" idx="10"/>
          </p:nvPr>
        </p:nvSpPr>
        <p:spPr>
          <a:xfrm>
            <a:off x="8324850" y="6381750"/>
            <a:ext cx="403225" cy="244475"/>
          </a:xfrm>
        </p:spPr>
        <p:txBody>
          <a:bodyPr/>
          <a:lstStyle>
            <a:lvl1pPr>
              <a:defRPr/>
            </a:lvl1pPr>
          </a:lstStyle>
          <a:p>
            <a:pPr>
              <a:defRPr/>
            </a:pPr>
            <a:fld id="{9A69910E-4B68-4AF2-B8CC-2074DDF59DB4}" type="slidenum">
              <a:rPr lang="ja-JP" altLang="en-US"/>
              <a:pPr>
                <a:defRPr/>
              </a:pPr>
              <a:t>‹#›</a:t>
            </a:fld>
            <a:endParaRPr lang="en-US" altLang="ja-JP"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6305447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534260" y="6354325"/>
            <a:ext cx="403225" cy="244475"/>
          </a:xfrm>
        </p:spPr>
        <p:txBody>
          <a:bodyPr/>
          <a:lstStyle/>
          <a:p>
            <a:pPr>
              <a:defRPr/>
            </a:pPr>
            <a:fld id="{3BDC755F-1F21-4563-B933-06917ED8D030}" type="slidenum">
              <a:rPr lang="ja-JP" altLang="en-US" smtClean="0"/>
              <a:pPr>
                <a:defRPr/>
              </a:pPr>
              <a:t>‹#›</a:t>
            </a:fld>
            <a:endParaRPr lang="en-US" altLang="ja-JP" dirty="0"/>
          </a:p>
        </p:txBody>
      </p:sp>
    </p:spTree>
    <p:extLst>
      <p:ext uri="{BB962C8B-B14F-4D97-AF65-F5344CB8AC3E}">
        <p14:creationId xmlns:p14="http://schemas.microsoft.com/office/powerpoint/2010/main" val="41615660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11578"/>
            <a:ext cx="7772400" cy="523220"/>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defRPr sz="2800"/>
            </a:lvl1pPr>
            <a:lvl2pPr>
              <a:buFont typeface="Arial" pitchFamily="34" charset="0"/>
              <a:buChar char="•"/>
              <a:defRPr sz="2400"/>
            </a:lvl2pPr>
            <a:lvl3pPr>
              <a:buFont typeface="Courier New" pitchFamily="49" charset="0"/>
              <a:buChar char="o"/>
              <a:defRPr sz="2400"/>
            </a:lvl3pPr>
            <a:lvl4pPr>
              <a:buFont typeface="Wingdings" pitchFamily="2" charset="2"/>
              <a:buChar cha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8265076" y="6381750"/>
            <a:ext cx="487903" cy="244475"/>
          </a:xfrm>
          <a:ln/>
        </p:spPr>
        <p:txBody>
          <a:bodyPr/>
          <a:lstStyle>
            <a:lvl1pPr>
              <a:defRPr/>
            </a:lvl1pPr>
          </a:lstStyle>
          <a:p>
            <a:pPr>
              <a:defRPr/>
            </a:pPr>
            <a:fld id="{C66582D6-A625-4B33-8447-B81B99DF2732}" type="slidenum">
              <a:rPr lang="ja-JP" altLang="en-US"/>
              <a:pPr>
                <a:defRPr/>
              </a:pPr>
              <a:t>‹#›</a:t>
            </a:fld>
            <a:endParaRPr lang="en-US" altLang="ja-JP"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3BDC755F-1F21-4563-B933-06917ED8D030}" type="slidenum">
              <a:rPr lang="ja-JP" altLang="en-US" smtClean="0"/>
              <a:pPr>
                <a:defRPr/>
              </a:pPr>
              <a:t>‹#›</a:t>
            </a:fld>
            <a:endParaRPr lang="en-US" altLang="ja-JP" dirty="0"/>
          </a:p>
        </p:txBody>
      </p:sp>
    </p:spTree>
    <p:extLst>
      <p:ext uri="{BB962C8B-B14F-4D97-AF65-F5344CB8AC3E}">
        <p14:creationId xmlns:p14="http://schemas.microsoft.com/office/powerpoint/2010/main" val="3575054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3BDC755F-1F21-4563-B933-06917ED8D030}" type="slidenum">
              <a:rPr lang="ja-JP" altLang="en-US" smtClean="0"/>
              <a:pPr>
                <a:defRPr/>
              </a:pPr>
              <a:t>‹#›</a:t>
            </a:fld>
            <a:endParaRPr lang="en-US" altLang="ja-JP" dirty="0"/>
          </a:p>
        </p:txBody>
      </p:sp>
    </p:spTree>
    <p:extLst>
      <p:ext uri="{BB962C8B-B14F-4D97-AF65-F5344CB8AC3E}">
        <p14:creationId xmlns:p14="http://schemas.microsoft.com/office/powerpoint/2010/main" val="35493829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3BDC755F-1F21-4563-B933-06917ED8D030}" type="slidenum">
              <a:rPr lang="ja-JP" altLang="en-US" smtClean="0"/>
              <a:pPr>
                <a:defRPr/>
              </a:pPr>
              <a:t>‹#›</a:t>
            </a:fld>
            <a:endParaRPr lang="en-US" altLang="ja-JP" dirty="0"/>
          </a:p>
        </p:txBody>
      </p:sp>
    </p:spTree>
    <p:extLst>
      <p:ext uri="{BB962C8B-B14F-4D97-AF65-F5344CB8AC3E}">
        <p14:creationId xmlns:p14="http://schemas.microsoft.com/office/powerpoint/2010/main" val="194963195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AF0E9ED0-5F32-42BF-9DD8-555E85ADC6FF}" type="slidenum">
              <a:rPr lang="ja-JP" altLang="en-US"/>
              <a:pPr>
                <a:defRPr/>
              </a:pPr>
              <a:t>‹#›</a:t>
            </a:fld>
            <a:endParaRPr lang="en-US" altLang="ja-JP"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844675"/>
            <a:ext cx="381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844675"/>
            <a:ext cx="381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29457231-0D32-4CA3-900F-1CE1140DA07E}" type="slidenum">
              <a:rPr lang="ja-JP" altLang="en-US"/>
              <a:pPr>
                <a:defRPr/>
              </a:pPr>
              <a:t>‹#›</a:t>
            </a:fld>
            <a:endParaRPr lang="en-US" altLang="ja-JP"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08F5BB9A-3023-452A-88AA-C58B2115EA1A}" type="slidenum">
              <a:rPr lang="ja-JP" altLang="en-US"/>
              <a:pPr>
                <a:defRPr/>
              </a:pPr>
              <a:t>‹#›</a:t>
            </a:fld>
            <a:endParaRPr lang="en-US" altLang="ja-JP"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1B80ABA9-6723-4BCF-8C7D-3FE5515DE6F2}" type="slidenum">
              <a:rPr lang="ja-JP" altLang="en-US"/>
              <a:pPr>
                <a:defRPr/>
              </a:pPr>
              <a:t>‹#›</a:t>
            </a:fld>
            <a:endParaRPr lang="en-US" altLang="ja-JP"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9"/>
          <a:srcRect l="6723" b="12773"/>
          <a:stretch>
            <a:fillRect/>
          </a:stretch>
        </p:blipFill>
        <p:spPr bwMode="auto">
          <a:xfrm>
            <a:off x="0" y="809625"/>
            <a:ext cx="6467475" cy="6048375"/>
          </a:xfrm>
          <a:prstGeom prst="rect">
            <a:avLst/>
          </a:prstGeom>
          <a:noFill/>
          <a:ln w="9525">
            <a:noFill/>
            <a:miter lim="800000"/>
            <a:headEnd/>
            <a:tailEnd/>
          </a:ln>
        </p:spPr>
      </p:pic>
      <p:sp>
        <p:nvSpPr>
          <p:cNvPr id="1092"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eaLnBrk="0" hangingPunct="0">
              <a:buClr>
                <a:schemeClr val="tx1"/>
              </a:buClr>
              <a:buFont typeface="Arial" pitchFamily="34" charset="0"/>
              <a:buNone/>
              <a:defRPr/>
            </a:pPr>
            <a:endParaRPr kumimoji="0" lang="en-US" sz="1600" dirty="0">
              <a:ea typeface="+mn-ea"/>
            </a:endParaRPr>
          </a:p>
        </p:txBody>
      </p:sp>
      <p:sp>
        <p:nvSpPr>
          <p:cNvPr id="1028" name="Rectangle 2"/>
          <p:cNvSpPr>
            <a:spLocks noGrp="1" noChangeArrowheads="1"/>
          </p:cNvSpPr>
          <p:nvPr>
            <p:ph type="title"/>
          </p:nvPr>
        </p:nvSpPr>
        <p:spPr bwMode="auto">
          <a:xfrm>
            <a:off x="685800" y="1052513"/>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ltLang="ja-JP" smtClean="0"/>
              <a:t>Click to edit Master title style</a:t>
            </a:r>
          </a:p>
        </p:txBody>
      </p:sp>
      <p:sp>
        <p:nvSpPr>
          <p:cNvPr id="1029" name="Rectangle 3"/>
          <p:cNvSpPr>
            <a:spLocks noGrp="1" noChangeArrowheads="1"/>
          </p:cNvSpPr>
          <p:nvPr>
            <p:ph type="body" idx="1"/>
          </p:nvPr>
        </p:nvSpPr>
        <p:spPr bwMode="auto">
          <a:xfrm>
            <a:off x="684213" y="1844675"/>
            <a:ext cx="7772400" cy="4400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89" name="Rectangle 65"/>
          <p:cNvSpPr>
            <a:spLocks noChangeArrowheads="1"/>
          </p:cNvSpPr>
          <p:nvPr/>
        </p:nvSpPr>
        <p:spPr bwMode="auto">
          <a:xfrm>
            <a:off x="2145849" y="6174305"/>
            <a:ext cx="4631396" cy="553998"/>
          </a:xfrm>
          <a:prstGeom prst="rect">
            <a:avLst/>
          </a:prstGeom>
          <a:solidFill>
            <a:schemeClr val="bg1"/>
          </a:solidFill>
          <a:ln w="9525">
            <a:noFill/>
            <a:miter lim="800000"/>
            <a:headEnd/>
            <a:tailEnd/>
          </a:ln>
          <a:effectLst/>
        </p:spPr>
        <p:txBody>
          <a:bodyPr wrap="none">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kumimoji="0" lang="en-US" altLang="ja-JP" sz="1000" dirty="0" smtClean="0">
                <a:solidFill>
                  <a:srgbClr val="0E438A"/>
                </a:solidFill>
                <a:latin typeface="Zurich BT" pitchFamily="34" charset="0"/>
                <a:ea typeface="ＭＳ Ｐゴシック" pitchFamily="50" charset="-128"/>
                <a:cs typeface="Times New Roman" pitchFamily="18" charset="0"/>
              </a:rPr>
              <a:t>Second Study Group</a:t>
            </a:r>
            <a:r>
              <a:rPr kumimoji="0" lang="en-US" altLang="ja-JP" sz="1000" baseline="0" dirty="0" smtClean="0">
                <a:solidFill>
                  <a:srgbClr val="0E438A"/>
                </a:solidFill>
                <a:latin typeface="Zurich BT" pitchFamily="34" charset="0"/>
                <a:ea typeface="ＭＳ Ｐゴシック" pitchFamily="50" charset="-128"/>
                <a:cs typeface="Times New Roman" pitchFamily="18" charset="0"/>
              </a:rPr>
              <a:t> 13 Regional Workshop for Africa on</a:t>
            </a:r>
            <a:br>
              <a:rPr kumimoji="0" lang="en-US" altLang="ja-JP" sz="1000" baseline="0" dirty="0" smtClean="0">
                <a:solidFill>
                  <a:srgbClr val="0E438A"/>
                </a:solidFill>
                <a:latin typeface="Zurich BT" pitchFamily="34" charset="0"/>
                <a:ea typeface="ＭＳ Ｐゴシック" pitchFamily="50" charset="-128"/>
                <a:cs typeface="Times New Roman" pitchFamily="18" charset="0"/>
              </a:rPr>
            </a:br>
            <a:r>
              <a:rPr kumimoji="0" lang="en-US" altLang="ja-JP" sz="1000" baseline="0" dirty="0" smtClean="0">
                <a:solidFill>
                  <a:srgbClr val="0E438A"/>
                </a:solidFill>
                <a:latin typeface="Zurich BT" pitchFamily="34" charset="0"/>
                <a:ea typeface="ＭＳ Ｐゴシック" pitchFamily="50" charset="-128"/>
                <a:cs typeface="Times New Roman" pitchFamily="18" charset="0"/>
              </a:rPr>
              <a:t>“Future Networks: Cloud Computing Energy Saving, Security and Virtualization</a:t>
            </a:r>
            <a:br>
              <a:rPr kumimoji="0" lang="en-US" altLang="ja-JP" sz="1000" baseline="0" dirty="0" smtClean="0">
                <a:solidFill>
                  <a:srgbClr val="0E438A"/>
                </a:solidFill>
                <a:latin typeface="Zurich BT" pitchFamily="34" charset="0"/>
                <a:ea typeface="ＭＳ Ｐゴシック" pitchFamily="50" charset="-128"/>
                <a:cs typeface="Times New Roman" pitchFamily="18" charset="0"/>
              </a:rPr>
            </a:br>
            <a:r>
              <a:rPr kumimoji="0" lang="en-US" altLang="ja-JP" sz="1000" baseline="0" dirty="0" smtClean="0">
                <a:solidFill>
                  <a:srgbClr val="0E438A"/>
                </a:solidFill>
                <a:latin typeface="Zurich BT" pitchFamily="34" charset="0"/>
                <a:ea typeface="ＭＳ Ｐゴシック" pitchFamily="50" charset="-128"/>
                <a:cs typeface="Times New Roman" pitchFamily="18" charset="0"/>
              </a:rPr>
              <a:t>Tunis, 28 April 2014</a:t>
            </a:r>
            <a:endParaRPr kumimoji="0" lang="en-US" altLang="ja-JP" sz="1000" dirty="0">
              <a:solidFill>
                <a:srgbClr val="0E438A"/>
              </a:solidFill>
              <a:latin typeface="Zurich BT" pitchFamily="34" charset="0"/>
              <a:ea typeface="ＭＳ Ｐゴシック" pitchFamily="50" charset="-128"/>
              <a:cs typeface="Times New Roman" pitchFamily="18" charset="0"/>
            </a:endParaRPr>
          </a:p>
        </p:txBody>
      </p:sp>
      <p:sp>
        <p:nvSpPr>
          <p:cNvPr id="1097" name="Text Box 73"/>
          <p:cNvSpPr txBox="1">
            <a:spLocks noChangeArrowheads="1"/>
          </p:cNvSpPr>
          <p:nvPr/>
        </p:nvSpPr>
        <p:spPr bwMode="auto">
          <a:xfrm>
            <a:off x="4418013" y="404813"/>
            <a:ext cx="2674937" cy="260350"/>
          </a:xfrm>
          <a:prstGeom prst="rect">
            <a:avLst/>
          </a:prstGeom>
          <a:noFill/>
          <a:ln w="9525">
            <a:noFill/>
            <a:miter lim="800000"/>
            <a:headEnd/>
            <a:tailEnd/>
          </a:ln>
          <a:effectLst/>
        </p:spPr>
        <p:txBody>
          <a:bodyPr>
            <a:spAutoFit/>
          </a:bodyPr>
          <a:lstStyle/>
          <a:p>
            <a:pPr algn="r" eaLnBrk="0" hangingPunct="0">
              <a:defRPr/>
            </a:pPr>
            <a:r>
              <a:rPr kumimoji="0" lang="en-US" sz="1100" b="1" dirty="0">
                <a:solidFill>
                  <a:srgbClr val="1B5BA2"/>
                </a:solidFill>
                <a:latin typeface="Arial" pitchFamily="34" charset="0"/>
                <a:ea typeface="+mn-ea"/>
              </a:rPr>
              <a:t>Committed to Connecting the World</a:t>
            </a:r>
          </a:p>
        </p:txBody>
      </p:sp>
      <p:sp>
        <p:nvSpPr>
          <p:cNvPr id="1098"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eaLnBrk="0" hangingPunct="0">
              <a:buClr>
                <a:schemeClr val="tx1"/>
              </a:buClr>
              <a:buFont typeface="Arial" pitchFamily="34" charset="0"/>
              <a:buNone/>
              <a:defRPr/>
            </a:pPr>
            <a:endParaRPr kumimoji="0" lang="en-US" sz="1600" dirty="0">
              <a:ea typeface="+mn-ea"/>
            </a:endParaRPr>
          </a:p>
        </p:txBody>
      </p:sp>
      <p:sp>
        <p:nvSpPr>
          <p:cNvPr id="1067" name="Rectangle 43"/>
          <p:cNvSpPr>
            <a:spLocks noGrp="1" noChangeArrowheads="1"/>
          </p:cNvSpPr>
          <p:nvPr>
            <p:ph type="sldNum" sz="quarter" idx="4"/>
          </p:nvPr>
        </p:nvSpPr>
        <p:spPr bwMode="auto">
          <a:xfrm>
            <a:off x="8324850" y="6381750"/>
            <a:ext cx="4032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buClrTx/>
              <a:buFontTx/>
              <a:buNone/>
              <a:defRPr kumimoji="0" sz="1000">
                <a:solidFill>
                  <a:srgbClr val="0E438A"/>
                </a:solidFill>
                <a:latin typeface="Zurich BT" pitchFamily="34" charset="0"/>
                <a:ea typeface="ＭＳ Ｐゴシック" pitchFamily="50" charset="-128"/>
                <a:cs typeface="Times New Roman" pitchFamily="18" charset="0"/>
              </a:defRPr>
            </a:lvl1pPr>
          </a:lstStyle>
          <a:p>
            <a:pPr>
              <a:defRPr/>
            </a:pPr>
            <a:fld id="{3BDC755F-1F21-4563-B933-06917ED8D030}" type="slidenum">
              <a:rPr lang="ja-JP" altLang="en-US"/>
              <a:pPr>
                <a:defRPr/>
              </a:pPr>
              <a:t>‹#›</a:t>
            </a:fld>
            <a:endParaRPr lang="en-US" altLang="ja-JP" dirty="0"/>
          </a:p>
        </p:txBody>
      </p:sp>
      <p:pic>
        <p:nvPicPr>
          <p:cNvPr id="1034" name="Picture 11" descr="itu"/>
          <p:cNvPicPr>
            <a:picLocks noChangeAspect="1" noChangeArrowheads="1"/>
          </p:cNvPicPr>
          <p:nvPr/>
        </p:nvPicPr>
        <p:blipFill>
          <a:blip r:embed="rId20"/>
          <a:srcRect/>
          <a:stretch>
            <a:fillRect/>
          </a:stretch>
        </p:blipFill>
        <p:spPr bwMode="auto">
          <a:xfrm>
            <a:off x="7451725" y="44450"/>
            <a:ext cx="1247775" cy="962025"/>
          </a:xfrm>
          <a:prstGeom prst="rect">
            <a:avLst/>
          </a:prstGeom>
          <a:noFill/>
          <a:ln w="9525">
            <a:noFill/>
            <a:miter lim="800000"/>
            <a:headEnd/>
            <a:tailEnd/>
          </a:ln>
        </p:spPr>
      </p:pic>
      <p:sp>
        <p:nvSpPr>
          <p:cNvPr id="2"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a:effectLst/>
        </p:spPr>
        <p:txBody>
          <a:bodyPr/>
          <a:lstStyle/>
          <a:p>
            <a:pPr eaLnBrk="0" hangingPunct="0">
              <a:buClr>
                <a:schemeClr val="tx1"/>
              </a:buClr>
              <a:buFont typeface="Arial" pitchFamily="34" charset="0"/>
              <a:buNone/>
              <a:defRPr/>
            </a:pPr>
            <a:endParaRPr kumimoji="0" lang="en-US" sz="1600" dirty="0">
              <a:ea typeface="+mn-ea"/>
            </a:endParaRPr>
          </a:p>
        </p:txBody>
      </p:sp>
    </p:spTree>
  </p:cSld>
  <p:clrMap bg1="lt1" tx1="dk1" bg2="lt2" tx2="dk2" accent1="accent1" accent2="accent2" accent3="accent3" accent4="accent4" accent5="accent5" accent6="accent6" hlink="hlink" folHlink="folHlink"/>
  <p:sldLayoutIdLst>
    <p:sldLayoutId id="2147483661" r:id="rId1"/>
    <p:sldLayoutId id="2147483659" r:id="rId2"/>
    <p:sldLayoutId id="2147483666" r:id="rId3"/>
    <p:sldLayoutId id="2147483664" r:id="rId4"/>
    <p:sldLayoutId id="2147483665"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60" r:id="rId15"/>
    <p:sldLayoutId id="2147483662" r:id="rId16"/>
    <p:sldLayoutId id="2147483663" r:id="rId17"/>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conomictimes.indiatimes.com/photo/16290134.cms"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tatiana.kurakova@itu.in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info@ictdiscovery.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ctrTitle"/>
          </p:nvPr>
        </p:nvSpPr>
        <p:spPr/>
        <p:txBody>
          <a:bodyPr/>
          <a:lstStyle/>
          <a:p>
            <a:pPr>
              <a:spcBef>
                <a:spcPct val="50000"/>
              </a:spcBef>
              <a:defRPr/>
            </a:pPr>
            <a:r>
              <a:rPr lang="en-US" altLang="ja-JP" dirty="0">
                <a:effectLst>
                  <a:outerShdw blurRad="38100" dist="38100" dir="2700000" algn="tl">
                    <a:srgbClr val="C0C0C0"/>
                  </a:outerShdw>
                </a:effectLst>
                <a:latin typeface="+mn-lt"/>
                <a:ea typeface="ＭＳ Ｐゴシック" pitchFamily="50" charset="-128"/>
              </a:rPr>
              <a:t>Introduction to ITU: Global solutions by consensus </a:t>
            </a:r>
            <a:endParaRPr lang="en-US" altLang="ja-JP" sz="3600" dirty="0" smtClean="0">
              <a:effectLst>
                <a:outerShdw blurRad="38100" dist="38100" dir="2700000" algn="tl">
                  <a:srgbClr val="C0C0C0"/>
                </a:outerShdw>
              </a:effectLst>
              <a:latin typeface="+mn-lt"/>
              <a:ea typeface="ＭＳ Ｐゴシック" pitchFamily="50" charset="-128"/>
            </a:endParaRPr>
          </a:p>
        </p:txBody>
      </p:sp>
      <p:sp>
        <p:nvSpPr>
          <p:cNvPr id="2" name="Subtitle 1"/>
          <p:cNvSpPr>
            <a:spLocks noGrp="1"/>
          </p:cNvSpPr>
          <p:nvPr>
            <p:ph type="subTitle" idx="1"/>
          </p:nvPr>
        </p:nvSpPr>
        <p:spPr>
          <a:xfrm>
            <a:off x="1151620" y="4374105"/>
            <a:ext cx="7020781" cy="1215135"/>
          </a:xfrm>
        </p:spPr>
        <p:txBody>
          <a:bodyPr/>
          <a:lstStyle/>
          <a:p>
            <a:r>
              <a:rPr lang="en-US" sz="2800" b="1" dirty="0" smtClean="0"/>
              <a:t>Tatiana Kurakova,</a:t>
            </a:r>
          </a:p>
          <a:p>
            <a:r>
              <a:rPr lang="en-US" sz="2800" b="1" dirty="0" smtClean="0"/>
              <a:t>Counsellor, ITU-T Study Group 13</a:t>
            </a:r>
            <a:endParaRPr lang="en-US" sz="2800" b="1" dirty="0"/>
          </a:p>
        </p:txBody>
      </p:sp>
      <p:sp>
        <p:nvSpPr>
          <p:cNvPr id="4100" name="Text Box 6"/>
          <p:cNvSpPr txBox="1">
            <a:spLocks noChangeArrowheads="1"/>
          </p:cNvSpPr>
          <p:nvPr/>
        </p:nvSpPr>
        <p:spPr bwMode="white">
          <a:xfrm>
            <a:off x="5364163" y="6092825"/>
            <a:ext cx="3635375" cy="264688"/>
          </a:xfrm>
          <a:prstGeom prst="rect">
            <a:avLst/>
          </a:prstGeom>
          <a:noFill/>
          <a:ln w="76200" algn="ctr">
            <a:noFill/>
            <a:miter lim="800000"/>
            <a:headEnd/>
            <a:tailEnd/>
          </a:ln>
        </p:spPr>
        <p:txBody>
          <a:bodyPr>
            <a:spAutoFit/>
          </a:bodyPr>
          <a:lstStyle/>
          <a:p>
            <a:pPr algn="ctr" eaLnBrk="0" hangingPunct="0">
              <a:lnSpc>
                <a:spcPct val="80000"/>
              </a:lnSpc>
              <a:spcBef>
                <a:spcPct val="20000"/>
              </a:spcBef>
              <a:buClr>
                <a:srgbClr val="0E438A"/>
              </a:buClr>
              <a:buSzPct val="110000"/>
              <a:buFont typeface="Wingdings" pitchFamily="2" charset="2"/>
              <a:buNone/>
              <a:defRPr/>
            </a:pPr>
            <a:r>
              <a:rPr kumimoji="0" lang="en-US" altLang="ja-JP" sz="1400" b="1" dirty="0" smtClean="0">
                <a:solidFill>
                  <a:schemeClr val="tx2"/>
                </a:solidFill>
                <a:latin typeface="+mn-lt"/>
                <a:ea typeface="ＭＳ Ｐゴシック" pitchFamily="34" charset="-128"/>
              </a:rPr>
              <a:t> </a:t>
            </a:r>
            <a:endParaRPr kumimoji="0" lang="ja-JP" altLang="en-US" sz="1400" dirty="0">
              <a:latin typeface="+mn-lt"/>
              <a:ea typeface="ＭＳ Ｐゴシック" pitchFamily="34" charset="-128"/>
            </a:endParaRPr>
          </a:p>
        </p:txBody>
      </p:sp>
      <p:sp>
        <p:nvSpPr>
          <p:cNvPr id="5" name="Rectangle 4"/>
          <p:cNvSpPr/>
          <p:nvPr/>
        </p:nvSpPr>
        <p:spPr>
          <a:xfrm>
            <a:off x="8712460" y="6397438"/>
            <a:ext cx="263214" cy="261610"/>
          </a:xfrm>
          <a:prstGeom prst="rect">
            <a:avLst/>
          </a:prstGeom>
        </p:spPr>
        <p:txBody>
          <a:bodyPr wrap="none">
            <a:spAutoFit/>
          </a:bodyPr>
          <a:lstStyle/>
          <a:p>
            <a:fld id="{6B7B16A5-AB82-4570-A4E7-5EAA1AF404CC}" type="slidenum">
              <a:rPr lang="ja-JP" altLang="en-US" sz="1100">
                <a:solidFill>
                  <a:schemeClr val="tx2"/>
                </a:solidFill>
                <a:latin typeface="Zurich BT"/>
              </a:rPr>
              <a:pPr/>
              <a:t>1</a:t>
            </a:fld>
            <a:endParaRPr lang="en-US" altLang="ja-JP" sz="1100" dirty="0">
              <a:solidFill>
                <a:schemeClr val="tx2"/>
              </a:solidFill>
              <a:latin typeface="Zurich B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85800" y="1111250"/>
            <a:ext cx="7772400" cy="523875"/>
          </a:xfrm>
        </p:spPr>
        <p:txBody>
          <a:bodyPr/>
          <a:lstStyle/>
          <a:p>
            <a:r>
              <a:rPr lang="en-US" altLang="ja-JP" dirty="0" smtClean="0">
                <a:ea typeface="ＭＳ Ｐゴシック" charset="-128"/>
              </a:rPr>
              <a:t>Importance of global standards</a:t>
            </a:r>
          </a:p>
        </p:txBody>
      </p:sp>
      <p:sp>
        <p:nvSpPr>
          <p:cNvPr id="3" name="Content Placeholder 2"/>
          <p:cNvSpPr>
            <a:spLocks noGrp="1"/>
          </p:cNvSpPr>
          <p:nvPr>
            <p:ph idx="1"/>
          </p:nvPr>
        </p:nvSpPr>
        <p:spPr>
          <a:xfrm>
            <a:off x="903288" y="2413000"/>
            <a:ext cx="7772400" cy="4400550"/>
          </a:xfrm>
        </p:spPr>
        <p:txBody>
          <a:bodyPr/>
          <a:lstStyle/>
          <a:p>
            <a:pPr marL="0" indent="0"/>
            <a:r>
              <a:rPr lang="en-GB" altLang="ja-JP" sz="2400" dirty="0" smtClean="0">
                <a:ea typeface="ＭＳ Ｐゴシック" charset="-128"/>
              </a:rPr>
              <a:t>Manufacturers, network operators and consumers all benefit:</a:t>
            </a:r>
          </a:p>
          <a:p>
            <a:pPr marL="0" indent="0">
              <a:buFont typeface="Arial" charset="0"/>
              <a:buChar char="•"/>
            </a:pPr>
            <a:r>
              <a:rPr lang="en-GB" altLang="ja-JP" sz="2400" dirty="0" smtClean="0">
                <a:ea typeface="ＭＳ Ｐゴシック" charset="-128"/>
              </a:rPr>
              <a:t>International communication and trade</a:t>
            </a:r>
            <a:endParaRPr lang="en-US" altLang="ja-JP" sz="2400" dirty="0" smtClean="0">
              <a:ea typeface="ＭＳ Ｐゴシック" charset="-128"/>
            </a:endParaRPr>
          </a:p>
          <a:p>
            <a:pPr marL="0" indent="0">
              <a:buFont typeface="Arial" charset="0"/>
              <a:buChar char="•"/>
            </a:pPr>
            <a:r>
              <a:rPr lang="en-GB" altLang="ja-JP" sz="2400" dirty="0" smtClean="0">
                <a:ea typeface="ＭＳ Ｐゴシック" charset="-128"/>
              </a:rPr>
              <a:t>Competitiveness</a:t>
            </a:r>
            <a:endParaRPr lang="en-US" altLang="ja-JP" sz="2400" dirty="0" smtClean="0">
              <a:ea typeface="ＭＳ Ｐゴシック" charset="-128"/>
            </a:endParaRPr>
          </a:p>
          <a:p>
            <a:pPr marL="0" indent="0">
              <a:buFont typeface="Arial" charset="0"/>
              <a:buChar char="•"/>
            </a:pPr>
            <a:r>
              <a:rPr lang="en-GB" altLang="ja-JP" sz="2400" dirty="0" smtClean="0">
                <a:ea typeface="ＭＳ Ｐゴシック" charset="-128"/>
              </a:rPr>
              <a:t>Efficiency and innovation</a:t>
            </a:r>
            <a:endParaRPr lang="en-US" altLang="ja-JP" sz="2400" dirty="0" smtClean="0">
              <a:ea typeface="ＭＳ Ｐゴシック" charset="-128"/>
            </a:endParaRPr>
          </a:p>
          <a:p>
            <a:pPr marL="0" indent="0">
              <a:buFont typeface="Arial" charset="0"/>
              <a:buChar char="•"/>
            </a:pPr>
            <a:r>
              <a:rPr lang="en-GB" altLang="ja-JP" sz="2400" dirty="0" smtClean="0">
                <a:ea typeface="ＭＳ Ｐゴシック" charset="-128"/>
              </a:rPr>
              <a:t>Lower prices and increased availability</a:t>
            </a:r>
            <a:endParaRPr lang="en-US" altLang="ja-JP" sz="2400" dirty="0" smtClean="0">
              <a:ea typeface="ＭＳ Ｐゴシック" charset="-128"/>
            </a:endParaRPr>
          </a:p>
        </p:txBody>
      </p:sp>
      <p:sp>
        <p:nvSpPr>
          <p:cNvPr id="19459" name="Slide Number Placeholder 3"/>
          <p:cNvSpPr>
            <a:spLocks noGrp="1"/>
          </p:cNvSpPr>
          <p:nvPr>
            <p:ph type="sldNum" sz="quarter" idx="10"/>
          </p:nvPr>
        </p:nvSpPr>
        <p:spPr/>
        <p:txBody>
          <a:bodyPr/>
          <a:lstStyle/>
          <a:p>
            <a:fld id="{04CD679D-A523-4D57-8DC9-08A6A1279CBD}" type="slidenum">
              <a:rPr lang="ja-JP" altLang="en-US" smtClean="0">
                <a:latin typeface="Zurich BT"/>
                <a:ea typeface="ＭＳ Ｐゴシック" charset="-128"/>
              </a:rPr>
              <a:pPr/>
              <a:t>10</a:t>
            </a:fld>
            <a:endParaRPr lang="en-US" altLang="ja-JP" dirty="0" smtClean="0">
              <a:latin typeface="Zurich BT"/>
              <a:ea typeface="ＭＳ Ｐゴシック" charset="-128"/>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895350"/>
            <a:ext cx="7772400" cy="955675"/>
          </a:xfrm>
        </p:spPr>
        <p:txBody>
          <a:bodyPr/>
          <a:lstStyle/>
          <a:p>
            <a:r>
              <a:rPr lang="en-US" altLang="ja-JP" dirty="0" smtClean="0">
                <a:ea typeface="ＭＳ Ｐゴシック" charset="-128"/>
              </a:rPr>
              <a:t>Vision:</a:t>
            </a:r>
            <a:br>
              <a:rPr lang="en-US" altLang="ja-JP" dirty="0" smtClean="0">
                <a:ea typeface="ＭＳ Ｐゴシック" charset="-128"/>
              </a:rPr>
            </a:br>
            <a:r>
              <a:rPr lang="en-US" altLang="ja-JP" dirty="0" smtClean="0">
                <a:ea typeface="ＭＳ Ｐゴシック" charset="-128"/>
              </a:rPr>
              <a:t>Committed to Connecting the World</a:t>
            </a:r>
          </a:p>
        </p:txBody>
      </p:sp>
      <p:sp>
        <p:nvSpPr>
          <p:cNvPr id="3" name="Content Placeholder 2"/>
          <p:cNvSpPr>
            <a:spLocks noGrp="1"/>
          </p:cNvSpPr>
          <p:nvPr>
            <p:ph idx="1"/>
          </p:nvPr>
        </p:nvSpPr>
        <p:spPr>
          <a:xfrm>
            <a:off x="827088" y="2565400"/>
            <a:ext cx="8208962" cy="4040188"/>
          </a:xfrm>
        </p:spPr>
        <p:txBody>
          <a:bodyPr/>
          <a:lstStyle/>
          <a:p>
            <a:pPr marL="0" indent="0"/>
            <a:r>
              <a:rPr lang="en-US" altLang="ja-JP" sz="2400" dirty="0" smtClean="0">
                <a:ea typeface="ＭＳ Ｐゴシック" charset="-128"/>
              </a:rPr>
              <a:t>ITU-T is driven to remain the pre-eminent worldwide telecommunication standards body:</a:t>
            </a:r>
          </a:p>
          <a:p>
            <a:pPr marL="0" indent="0"/>
            <a:endParaRPr lang="en-US" altLang="ja-JP" sz="2400" dirty="0" smtClean="0">
              <a:ea typeface="ＭＳ Ｐゴシック" charset="-128"/>
            </a:endParaRPr>
          </a:p>
          <a:p>
            <a:pPr marL="0" indent="0">
              <a:buFont typeface="Arial" charset="0"/>
              <a:buChar char="•"/>
            </a:pPr>
            <a:r>
              <a:rPr lang="en-US" altLang="ja-JP" sz="2400" dirty="0" smtClean="0">
                <a:ea typeface="ＭＳ Ｐゴシック" charset="-128"/>
              </a:rPr>
              <a:t>Developing interoperable,</a:t>
            </a:r>
            <a:br>
              <a:rPr lang="en-US" altLang="ja-JP" sz="2400" dirty="0" smtClean="0">
                <a:ea typeface="ＭＳ Ｐゴシック" charset="-128"/>
              </a:rPr>
            </a:br>
            <a:r>
              <a:rPr lang="en-US" altLang="ja-JP" sz="2400" dirty="0" smtClean="0">
                <a:ea typeface="ＭＳ Ｐゴシック" charset="-128"/>
              </a:rPr>
              <a:t>non-discriminatory international standards</a:t>
            </a:r>
          </a:p>
          <a:p>
            <a:pPr marL="0" indent="0">
              <a:buFont typeface="Arial" charset="0"/>
              <a:buChar char="•"/>
            </a:pPr>
            <a:r>
              <a:rPr lang="en-US" altLang="ja-JP" sz="2400" dirty="0" smtClean="0">
                <a:ea typeface="ＭＳ Ｐゴシック" charset="-128"/>
              </a:rPr>
              <a:t>Bridging the Standardization Gap</a:t>
            </a:r>
          </a:p>
          <a:p>
            <a:pPr marL="0" indent="0">
              <a:buFont typeface="Arial" charset="0"/>
              <a:buChar char="•"/>
            </a:pPr>
            <a:r>
              <a:rPr lang="en-US" altLang="ja-JP" sz="2400" dirty="0" smtClean="0">
                <a:ea typeface="ＭＳ Ｐゴシック" charset="-128"/>
              </a:rPr>
              <a:t>Extending international cooperation</a:t>
            </a:r>
          </a:p>
        </p:txBody>
      </p:sp>
      <p:sp>
        <p:nvSpPr>
          <p:cNvPr id="20483" name="Slide Number Placeholder 3"/>
          <p:cNvSpPr>
            <a:spLocks noGrp="1"/>
          </p:cNvSpPr>
          <p:nvPr>
            <p:ph type="sldNum" sz="quarter" idx="10"/>
          </p:nvPr>
        </p:nvSpPr>
        <p:spPr/>
        <p:txBody>
          <a:bodyPr/>
          <a:lstStyle/>
          <a:p>
            <a:fld id="{D3A62B0E-ED1B-4158-AC39-01A6CC9BCFE2}" type="slidenum">
              <a:rPr lang="ja-JP" altLang="en-US" smtClean="0">
                <a:latin typeface="Zurich BT"/>
                <a:ea typeface="ＭＳ Ｐゴシック" charset="-128"/>
              </a:rPr>
              <a:pPr/>
              <a:t>11</a:t>
            </a:fld>
            <a:endParaRPr lang="en-US" altLang="ja-JP" dirty="0" smtClean="0">
              <a:latin typeface="Zurich BT"/>
              <a:ea typeface="ＭＳ Ｐゴシック" charset="-128"/>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lstStyle/>
          <a:p>
            <a:r>
              <a:rPr lang="en-US" dirty="0" smtClean="0">
                <a:latin typeface="Aharoni" panose="02010803020104030203" pitchFamily="2" charset="-79"/>
                <a:cs typeface="Aharoni" panose="02010803020104030203" pitchFamily="2" charset="-79"/>
              </a:rPr>
              <a:t>ITU-T Study Groups</a:t>
            </a:r>
            <a:endParaRPr lang="en-US" dirty="0">
              <a:latin typeface="Aharoni" panose="02010803020104030203" pitchFamily="2" charset="-79"/>
              <a:cs typeface="Aharoni" panose="02010803020104030203" pitchFamily="2" charset="-79"/>
            </a:endParaRPr>
          </a:p>
        </p:txBody>
      </p:sp>
      <p:sp>
        <p:nvSpPr>
          <p:cNvPr id="3" name="TextBox 2"/>
          <p:cNvSpPr txBox="1"/>
          <p:nvPr/>
        </p:nvSpPr>
        <p:spPr>
          <a:xfrm>
            <a:off x="762000" y="1756517"/>
            <a:ext cx="4191000" cy="7325082"/>
          </a:xfrm>
          <a:prstGeom prst="rect">
            <a:avLst/>
          </a:prstGeom>
          <a:noFill/>
        </p:spPr>
        <p:txBody>
          <a:bodyPr wrap="square" rtlCol="0">
            <a:spAutoFit/>
          </a:bodyPr>
          <a:lstStyle/>
          <a:p>
            <a:pPr lvl="0" eaLnBrk="0" fontAlgn="base" hangingPunct="0">
              <a:spcBef>
                <a:spcPct val="20000"/>
              </a:spcBef>
              <a:spcAft>
                <a:spcPct val="0"/>
              </a:spcAft>
              <a:buClr>
                <a:srgbClr val="0E438A"/>
              </a:buClr>
              <a:buSzPct val="110000"/>
            </a:pPr>
            <a:r>
              <a:rPr lang="en-US" sz="1400" kern="0" dirty="0" smtClean="0">
                <a:solidFill>
                  <a:srgbClr val="5C5C5C"/>
                </a:solidFill>
                <a:latin typeface="Century Gothic" panose="020B0502020202020204" pitchFamily="34" charset="0"/>
              </a:rPr>
              <a:t>Current Study Groups are:</a:t>
            </a:r>
          </a:p>
          <a:p>
            <a:pPr lvl="0" eaLnBrk="0" fontAlgn="base" hangingPunct="0">
              <a:spcBef>
                <a:spcPct val="20000"/>
              </a:spcBef>
              <a:spcAft>
                <a:spcPct val="0"/>
              </a:spcAft>
              <a:buClr>
                <a:srgbClr val="0E438A"/>
              </a:buClr>
              <a:buSzPct val="110000"/>
            </a:pPr>
            <a:endParaRPr lang="en-US" sz="1400" kern="0" dirty="0" smtClean="0">
              <a:solidFill>
                <a:srgbClr val="5C5C5C"/>
              </a:solidFill>
              <a:latin typeface="Century Gothic" panose="020B0502020202020204" pitchFamily="34" charset="0"/>
            </a:endParaRPr>
          </a:p>
          <a:p>
            <a:pPr fontAlgn="t">
              <a:spcAft>
                <a:spcPts val="1200"/>
              </a:spcAft>
            </a:pPr>
            <a:r>
              <a:rPr lang="en-US" sz="1600" dirty="0" smtClean="0">
                <a:solidFill>
                  <a:srgbClr val="5C5C5C"/>
                </a:solidFill>
                <a:latin typeface="Century Gothic" panose="020B0502020202020204" pitchFamily="34" charset="0"/>
              </a:rPr>
              <a:t>SG2 </a:t>
            </a:r>
            <a:r>
              <a:rPr lang="en-US" sz="1600" dirty="0">
                <a:solidFill>
                  <a:srgbClr val="5C5C5C"/>
                </a:solidFill>
                <a:latin typeface="Century Gothic" panose="020B0502020202020204" pitchFamily="34" charset="0"/>
              </a:rPr>
              <a:t>- Operational aspects</a:t>
            </a:r>
            <a:endParaRPr lang="en-US" sz="2400" dirty="0">
              <a:latin typeface="Century Gothic" panose="020B0502020202020204" pitchFamily="34" charset="0"/>
            </a:endParaRPr>
          </a:p>
          <a:p>
            <a:pPr fontAlgn="t">
              <a:spcAft>
                <a:spcPts val="1200"/>
              </a:spcAft>
            </a:pPr>
            <a:r>
              <a:rPr lang="en-US" sz="1600" dirty="0">
                <a:solidFill>
                  <a:srgbClr val="5C5C5C"/>
                </a:solidFill>
                <a:latin typeface="Century Gothic" panose="020B0502020202020204" pitchFamily="34" charset="0"/>
              </a:rPr>
              <a:t>SG3 - Economic and policy issues</a:t>
            </a:r>
            <a:endParaRPr lang="en-US" sz="2400" dirty="0">
              <a:latin typeface="Century Gothic" panose="020B0502020202020204" pitchFamily="34" charset="0"/>
            </a:endParaRPr>
          </a:p>
          <a:p>
            <a:pPr fontAlgn="t">
              <a:spcAft>
                <a:spcPts val="1200"/>
              </a:spcAft>
            </a:pPr>
            <a:r>
              <a:rPr lang="en-US" sz="1600" dirty="0">
                <a:solidFill>
                  <a:srgbClr val="5C5C5C"/>
                </a:solidFill>
                <a:latin typeface="Century Gothic" panose="020B0502020202020204" pitchFamily="34" charset="0"/>
              </a:rPr>
              <a:t>SG5 - Environment and climate change</a:t>
            </a:r>
            <a:endParaRPr lang="en-US" sz="2400" dirty="0">
              <a:latin typeface="Century Gothic" panose="020B0502020202020204" pitchFamily="34" charset="0"/>
            </a:endParaRPr>
          </a:p>
          <a:p>
            <a:pPr fontAlgn="t">
              <a:spcAft>
                <a:spcPts val="1200"/>
              </a:spcAft>
            </a:pPr>
            <a:r>
              <a:rPr lang="en-US" sz="1600" dirty="0">
                <a:solidFill>
                  <a:srgbClr val="5C5C5C"/>
                </a:solidFill>
                <a:latin typeface="Century Gothic" panose="020B0502020202020204" pitchFamily="34" charset="0"/>
              </a:rPr>
              <a:t>SG9 - Broadband cable and TV</a:t>
            </a:r>
            <a:endParaRPr lang="en-US" sz="2400" dirty="0">
              <a:latin typeface="Century Gothic" panose="020B0502020202020204" pitchFamily="34" charset="0"/>
            </a:endParaRPr>
          </a:p>
          <a:p>
            <a:pPr fontAlgn="t">
              <a:spcAft>
                <a:spcPts val="1200"/>
              </a:spcAft>
            </a:pPr>
            <a:r>
              <a:rPr lang="en-US" sz="1600" dirty="0">
                <a:solidFill>
                  <a:srgbClr val="5C5C5C"/>
                </a:solidFill>
                <a:latin typeface="Century Gothic" panose="020B0502020202020204" pitchFamily="34" charset="0"/>
              </a:rPr>
              <a:t>SG11 - Protocols and test specifications</a:t>
            </a:r>
            <a:r>
              <a:rPr lang="en-US" sz="1600" b="1" dirty="0">
                <a:solidFill>
                  <a:srgbClr val="5C5C5C"/>
                </a:solidFill>
                <a:latin typeface="Century Gothic" panose="020B0502020202020204" pitchFamily="34" charset="0"/>
              </a:rPr>
              <a:t>​</a:t>
            </a:r>
            <a:endParaRPr lang="en-US" sz="2400" dirty="0">
              <a:latin typeface="Century Gothic" panose="020B0502020202020204" pitchFamily="34" charset="0"/>
            </a:endParaRPr>
          </a:p>
          <a:p>
            <a:pPr fontAlgn="t">
              <a:spcAft>
                <a:spcPts val="1200"/>
              </a:spcAft>
            </a:pPr>
            <a:r>
              <a:rPr lang="en-US" sz="1600" dirty="0">
                <a:solidFill>
                  <a:srgbClr val="5C5C5C"/>
                </a:solidFill>
                <a:latin typeface="Century Gothic" panose="020B0502020202020204" pitchFamily="34" charset="0"/>
              </a:rPr>
              <a:t>SG12 - Performance, QoS and QoE</a:t>
            </a:r>
            <a:endParaRPr lang="en-US" sz="2400" dirty="0">
              <a:latin typeface="Century Gothic" panose="020B0502020202020204" pitchFamily="34" charset="0"/>
            </a:endParaRPr>
          </a:p>
          <a:p>
            <a:pPr fontAlgn="t">
              <a:spcAft>
                <a:spcPts val="1200"/>
              </a:spcAft>
            </a:pPr>
            <a:r>
              <a:rPr lang="en-US" sz="1600" dirty="0">
                <a:solidFill>
                  <a:srgbClr val="5C5C5C"/>
                </a:solidFill>
                <a:latin typeface="Century Gothic" panose="020B0502020202020204" pitchFamily="34" charset="0"/>
              </a:rPr>
              <a:t>SG13 - Future networks</a:t>
            </a:r>
            <a:endParaRPr lang="en-US" sz="2400" dirty="0">
              <a:latin typeface="Century Gothic" panose="020B0502020202020204" pitchFamily="34" charset="0"/>
            </a:endParaRPr>
          </a:p>
          <a:p>
            <a:pPr fontAlgn="t">
              <a:spcAft>
                <a:spcPts val="1200"/>
              </a:spcAft>
            </a:pPr>
            <a:r>
              <a:rPr lang="en-US" sz="1600" dirty="0">
                <a:solidFill>
                  <a:srgbClr val="5C5C5C"/>
                </a:solidFill>
                <a:latin typeface="Century Gothic" panose="020B0502020202020204" pitchFamily="34" charset="0"/>
              </a:rPr>
              <a:t>SG15​ - Transport, Access and Home</a:t>
            </a:r>
            <a:endParaRPr lang="en-US" sz="2400" dirty="0">
              <a:latin typeface="Century Gothic" panose="020B0502020202020204" pitchFamily="34" charset="0"/>
            </a:endParaRPr>
          </a:p>
          <a:p>
            <a:pPr fontAlgn="t">
              <a:spcAft>
                <a:spcPts val="1200"/>
              </a:spcAft>
            </a:pPr>
            <a:r>
              <a:rPr lang="en-US" sz="1600" dirty="0">
                <a:solidFill>
                  <a:srgbClr val="5C5C5C"/>
                </a:solidFill>
                <a:latin typeface="Century Gothic" panose="020B0502020202020204" pitchFamily="34" charset="0"/>
              </a:rPr>
              <a:t>SG16 - Multimedia</a:t>
            </a:r>
            <a:endParaRPr lang="en-US" sz="2400" dirty="0">
              <a:latin typeface="Century Gothic" panose="020B0502020202020204" pitchFamily="34" charset="0"/>
            </a:endParaRPr>
          </a:p>
          <a:p>
            <a:pPr fontAlgn="t">
              <a:spcAft>
                <a:spcPts val="1200"/>
              </a:spcAft>
            </a:pPr>
            <a:r>
              <a:rPr lang="en-US" sz="1600" dirty="0">
                <a:solidFill>
                  <a:srgbClr val="5C5C5C"/>
                </a:solidFill>
                <a:latin typeface="Century Gothic" panose="020B0502020202020204" pitchFamily="34" charset="0"/>
              </a:rPr>
              <a:t>SG17 - Security</a:t>
            </a:r>
            <a:endParaRPr lang="en-US" sz="2400" dirty="0">
              <a:latin typeface="Century Gothic" panose="020B0502020202020204" pitchFamily="34" charset="0"/>
            </a:endParaRPr>
          </a:p>
          <a:p>
            <a:pPr lvl="0" eaLnBrk="0" fontAlgn="base" hangingPunct="0">
              <a:spcBef>
                <a:spcPct val="20000"/>
              </a:spcBef>
              <a:spcAft>
                <a:spcPct val="0"/>
              </a:spcAft>
              <a:buClr>
                <a:srgbClr val="0E438A"/>
              </a:buClr>
              <a:buSzPct val="110000"/>
              <a:buFont typeface="Wingdings" pitchFamily="2" charset="2"/>
              <a:buChar char="ü"/>
            </a:pPr>
            <a:endParaRPr lang="en-US" sz="1600" kern="0" dirty="0" smtClean="0">
              <a:solidFill>
                <a:srgbClr val="5C5C5C"/>
              </a:solidFill>
              <a:latin typeface="Century Gothic" panose="020B0502020202020204" pitchFamily="34" charset="0"/>
            </a:endParaRPr>
          </a:p>
          <a:p>
            <a:pPr marL="285750" indent="-285750">
              <a:buClr>
                <a:schemeClr val="tx2"/>
              </a:buClr>
              <a:buFont typeface="Wingdings" panose="05000000000000000000" pitchFamily="2" charset="2"/>
              <a:buChar char="ü"/>
            </a:pPr>
            <a:endParaRPr lang="en-US" sz="1600" b="1" dirty="0">
              <a:latin typeface="Century Gothic" panose="020B0502020202020204" pitchFamily="34" charset="0"/>
            </a:endParaRPr>
          </a:p>
          <a:p>
            <a:pPr marL="285750" indent="-285750">
              <a:buClr>
                <a:schemeClr val="tx2"/>
              </a:buClr>
              <a:buFont typeface="Wingdings" panose="05000000000000000000" pitchFamily="2" charset="2"/>
              <a:buChar char="ü"/>
            </a:pPr>
            <a:endParaRPr lang="en-US" sz="1600" b="1" dirty="0">
              <a:latin typeface="Century Gothic" panose="020B0502020202020204" pitchFamily="34" charset="0"/>
            </a:endParaRPr>
          </a:p>
          <a:p>
            <a:pPr marL="285750" indent="-285750">
              <a:buClr>
                <a:schemeClr val="tx2"/>
              </a:buClr>
              <a:buFont typeface="Wingdings" panose="05000000000000000000" pitchFamily="2" charset="2"/>
              <a:buChar char="ü"/>
            </a:pPr>
            <a:endParaRPr lang="en-US" sz="1600" b="1" dirty="0" smtClean="0">
              <a:latin typeface="Century Gothic" panose="020B0502020202020204" pitchFamily="34" charset="0"/>
            </a:endParaRPr>
          </a:p>
          <a:p>
            <a:pPr marL="285750" indent="-285750">
              <a:buClr>
                <a:schemeClr val="tx2"/>
              </a:buClr>
              <a:buFont typeface="Wingdings" panose="05000000000000000000" pitchFamily="2" charset="2"/>
              <a:buChar char="ü"/>
            </a:pPr>
            <a:endParaRPr lang="en-US" sz="1600" b="1" dirty="0">
              <a:latin typeface="Century Gothic" panose="020B0502020202020204" pitchFamily="34" charset="0"/>
            </a:endParaRPr>
          </a:p>
          <a:p>
            <a:pPr marL="285750" indent="-285750">
              <a:buClr>
                <a:schemeClr val="tx2"/>
              </a:buClr>
              <a:buFont typeface="Wingdings" panose="05000000000000000000" pitchFamily="2" charset="2"/>
              <a:buChar char="ü"/>
            </a:pPr>
            <a:endParaRPr lang="en-US" sz="1600" b="1" dirty="0" smtClean="0">
              <a:latin typeface="Century Gothic" panose="020B0502020202020204" pitchFamily="34" charset="0"/>
            </a:endParaRPr>
          </a:p>
          <a:p>
            <a:pPr marL="285750" indent="-285750">
              <a:buClr>
                <a:schemeClr val="tx2"/>
              </a:buClr>
              <a:buFont typeface="Wingdings" panose="05000000000000000000" pitchFamily="2" charset="2"/>
              <a:buChar char="ü"/>
            </a:pPr>
            <a:endParaRPr lang="en-US" sz="1600" b="1" dirty="0">
              <a:latin typeface="Century Gothic" panose="020B0502020202020204" pitchFamily="34" charset="0"/>
            </a:endParaRPr>
          </a:p>
          <a:p>
            <a:pPr marL="285750" indent="-285750">
              <a:buClr>
                <a:schemeClr val="tx2"/>
              </a:buClr>
              <a:buFont typeface="Wingdings" panose="05000000000000000000" pitchFamily="2" charset="2"/>
              <a:buChar char="ü"/>
            </a:pPr>
            <a:endParaRPr lang="en-US" sz="1600" b="1" dirty="0">
              <a:latin typeface="Century Gothic" panose="020B0502020202020204" pitchFamily="34" charset="0"/>
            </a:endParaRPr>
          </a:p>
          <a:p>
            <a:pPr marL="285750" indent="-285750">
              <a:buClr>
                <a:schemeClr val="tx2"/>
              </a:buClr>
              <a:buFont typeface="Wingdings" panose="05000000000000000000" pitchFamily="2" charset="2"/>
              <a:buChar char="ü"/>
            </a:pPr>
            <a:endParaRPr lang="en-US" sz="1600" b="1" dirty="0" smtClean="0">
              <a:latin typeface="Century Gothic" panose="020B0502020202020204" pitchFamily="34" charset="0"/>
            </a:endParaRPr>
          </a:p>
          <a:p>
            <a:pPr marL="285750" indent="-285750">
              <a:buFont typeface="Wingdings" panose="05000000000000000000" pitchFamily="2" charset="2"/>
              <a:buChar char="ü"/>
            </a:pPr>
            <a:endParaRPr lang="en-US" sz="1600" b="1" dirty="0">
              <a:latin typeface="Century Gothic" panose="020B0502020202020204" pitchFamily="34" charset="0"/>
            </a:endParaRPr>
          </a:p>
          <a:p>
            <a:pPr marL="285750" indent="-285750">
              <a:buFont typeface="Wingdings" panose="05000000000000000000" pitchFamily="2" charset="2"/>
              <a:buChar char="ü"/>
            </a:pPr>
            <a:endParaRPr lang="en-US" sz="1600" b="1" dirty="0">
              <a:latin typeface="Century Gothic" panose="020B0502020202020204" pitchFamily="34" charset="0"/>
            </a:endParaRPr>
          </a:p>
        </p:txBody>
      </p:sp>
      <p:sp>
        <p:nvSpPr>
          <p:cNvPr id="5" name="Rectangle 4"/>
          <p:cNvSpPr/>
          <p:nvPr/>
        </p:nvSpPr>
        <p:spPr>
          <a:xfrm>
            <a:off x="4457700" y="2133600"/>
            <a:ext cx="4572000" cy="307777"/>
          </a:xfrm>
          <a:prstGeom prst="rect">
            <a:avLst/>
          </a:prstGeom>
        </p:spPr>
        <p:txBody>
          <a:bodyPr>
            <a:spAutoFit/>
          </a:bodyPr>
          <a:lstStyle/>
          <a:p>
            <a:pPr>
              <a:spcAft>
                <a:spcPts val="600"/>
              </a:spcAft>
            </a:pPr>
            <a:endParaRPr lang="en-US" sz="1400" dirty="0">
              <a:latin typeface="Century Gothic" panose="020B0502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52600"/>
            <a:ext cx="2191057"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p:cNvSpPr>
          <p:nvPr/>
        </p:nvSpPr>
        <p:spPr>
          <a:xfrm>
            <a:off x="8314567" y="6399330"/>
            <a:ext cx="487903" cy="244475"/>
          </a:xfrm>
          <a:prstGeom prst="rect">
            <a:avLst/>
          </a:prstGeom>
        </p:spPr>
        <p:txBody>
          <a:bodyPr/>
          <a:lstStyle>
            <a:defPPr>
              <a:defRPr lang="en-US"/>
            </a:defPPr>
            <a:lvl1pPr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1pPr>
            <a:lvl2pPr marL="4572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2pPr>
            <a:lvl3pPr marL="9144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3pPr>
            <a:lvl4pPr marL="13716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4pPr>
            <a:lvl5pPr marL="18288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5pPr>
            <a:lvl6pPr marL="2286000" algn="l" defTabSz="914400" rtl="0" eaLnBrk="1" latinLnBrk="0" hangingPunct="1">
              <a:defRPr kumimoji="1" sz="2000" kern="1200">
                <a:solidFill>
                  <a:schemeClr val="bg1"/>
                </a:solidFill>
                <a:latin typeface="Times New Roman" pitchFamily="18" charset="0"/>
                <a:ea typeface="ＭＳ Ｐゴシック" charset="-128"/>
                <a:cs typeface="+mn-cs"/>
              </a:defRPr>
            </a:lvl6pPr>
            <a:lvl7pPr marL="2743200" algn="l" defTabSz="914400" rtl="0" eaLnBrk="1" latinLnBrk="0" hangingPunct="1">
              <a:defRPr kumimoji="1" sz="2000" kern="1200">
                <a:solidFill>
                  <a:schemeClr val="bg1"/>
                </a:solidFill>
                <a:latin typeface="Times New Roman" pitchFamily="18" charset="0"/>
                <a:ea typeface="ＭＳ Ｐゴシック" charset="-128"/>
                <a:cs typeface="+mn-cs"/>
              </a:defRPr>
            </a:lvl7pPr>
            <a:lvl8pPr marL="3200400" algn="l" defTabSz="914400" rtl="0" eaLnBrk="1" latinLnBrk="0" hangingPunct="1">
              <a:defRPr kumimoji="1" sz="2000" kern="1200">
                <a:solidFill>
                  <a:schemeClr val="bg1"/>
                </a:solidFill>
                <a:latin typeface="Times New Roman" pitchFamily="18" charset="0"/>
                <a:ea typeface="ＭＳ Ｐゴシック" charset="-128"/>
                <a:cs typeface="+mn-cs"/>
              </a:defRPr>
            </a:lvl8pPr>
            <a:lvl9pPr marL="3657600" algn="l" defTabSz="914400" rtl="0" eaLnBrk="1" latinLnBrk="0" hangingPunct="1">
              <a:defRPr kumimoji="1" sz="2000" kern="1200">
                <a:solidFill>
                  <a:schemeClr val="bg1"/>
                </a:solidFill>
                <a:latin typeface="Times New Roman" pitchFamily="18" charset="0"/>
                <a:ea typeface="ＭＳ Ｐゴシック" charset="-128"/>
                <a:cs typeface="+mn-cs"/>
              </a:defRPr>
            </a:lvl9pPr>
          </a:lstStyle>
          <a:p>
            <a:pPr>
              <a:defRPr/>
            </a:pPr>
            <a:fld id="{143C57F5-F701-47E2-8CCC-C79EEF90E399}" type="slidenum">
              <a:rPr lang="ja-JP" altLang="en-US" smtClean="0"/>
              <a:pPr>
                <a:defRPr/>
              </a:pPr>
              <a:t>12</a:t>
            </a:fld>
            <a:endParaRPr lang="en-US" altLang="ja-JP" dirty="0"/>
          </a:p>
        </p:txBody>
      </p:sp>
    </p:spTree>
    <p:extLst>
      <p:ext uri="{BB962C8B-B14F-4D97-AF65-F5344CB8AC3E}">
        <p14:creationId xmlns:p14="http://schemas.microsoft.com/office/powerpoint/2010/main" val="414270391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Pj04395160000[1]"/>
          <p:cNvPicPr>
            <a:picLocks noChangeAspect="1" noChangeArrowheads="1"/>
          </p:cNvPicPr>
          <p:nvPr/>
        </p:nvPicPr>
        <p:blipFill>
          <a:blip r:embed="rId3" cstate="print"/>
          <a:srcRect/>
          <a:stretch>
            <a:fillRect/>
          </a:stretch>
        </p:blipFill>
        <p:spPr bwMode="auto">
          <a:xfrm>
            <a:off x="361950" y="2451101"/>
            <a:ext cx="3057525" cy="2996859"/>
          </a:xfrm>
          <a:prstGeom prst="rect">
            <a:avLst/>
          </a:prstGeom>
          <a:noFill/>
          <a:ln w="9525">
            <a:noFill/>
            <a:miter lim="800000"/>
            <a:headEnd/>
            <a:tailEnd/>
          </a:ln>
        </p:spPr>
      </p:pic>
      <p:sp>
        <p:nvSpPr>
          <p:cNvPr id="13315" name="Title 1"/>
          <p:cNvSpPr>
            <a:spLocks noGrp="1"/>
          </p:cNvSpPr>
          <p:nvPr>
            <p:ph type="title"/>
          </p:nvPr>
        </p:nvSpPr>
        <p:spPr>
          <a:xfrm>
            <a:off x="1447800" y="838200"/>
            <a:ext cx="5867400" cy="522288"/>
          </a:xfrm>
        </p:spPr>
        <p:txBody>
          <a:bodyPr/>
          <a:lstStyle/>
          <a:p>
            <a:r>
              <a:rPr lang="en-US" sz="2800" dirty="0" smtClean="0">
                <a:solidFill>
                  <a:schemeClr val="tx2"/>
                </a:solidFill>
                <a:cs typeface="Aharoni" pitchFamily="2" charset="-79"/>
              </a:rPr>
              <a:t>Study Group 2 </a:t>
            </a:r>
            <a:r>
              <a:rPr lang="en-US" sz="2800" dirty="0">
                <a:solidFill>
                  <a:schemeClr val="tx2"/>
                </a:solidFill>
                <a:cs typeface="Aharoni" pitchFamily="2" charset="-79"/>
              </a:rPr>
              <a:t/>
            </a:r>
            <a:br>
              <a:rPr lang="en-US" sz="2800" dirty="0">
                <a:solidFill>
                  <a:schemeClr val="tx2"/>
                </a:solidFill>
                <a:cs typeface="Aharoni" pitchFamily="2" charset="-79"/>
              </a:rPr>
            </a:br>
            <a:r>
              <a:rPr lang="en-US" sz="2800" b="0" dirty="0" smtClean="0">
                <a:solidFill>
                  <a:schemeClr val="tx2"/>
                </a:solidFill>
                <a:cs typeface="Aharoni" pitchFamily="2" charset="-79"/>
              </a:rPr>
              <a:t>Operational aspects </a:t>
            </a:r>
          </a:p>
        </p:txBody>
      </p:sp>
      <p:sp>
        <p:nvSpPr>
          <p:cNvPr id="3" name="Content Placeholder 2"/>
          <p:cNvSpPr>
            <a:spLocks noGrp="1"/>
          </p:cNvSpPr>
          <p:nvPr>
            <p:ph idx="1"/>
          </p:nvPr>
        </p:nvSpPr>
        <p:spPr>
          <a:xfrm>
            <a:off x="4191000" y="2420938"/>
            <a:ext cx="4578350" cy="3535363"/>
          </a:xfrm>
        </p:spPr>
        <p:txBody>
          <a:bodyPr/>
          <a:lstStyle/>
          <a:p>
            <a:pPr marL="342900" lvl="1" indent="-342900">
              <a:buClr>
                <a:srgbClr val="0E438A"/>
              </a:buClr>
              <a:buSzPct val="110000"/>
              <a:buFont typeface="Wingdings" pitchFamily="2" charset="2"/>
              <a:buChar char="§"/>
              <a:defRPr/>
            </a:pPr>
            <a:r>
              <a:rPr lang="en-US" altLang="ja-JP" sz="2000" dirty="0" smtClean="0">
                <a:solidFill>
                  <a:schemeClr val="tx1"/>
                </a:solidFill>
                <a:ea typeface="MS PGothic" pitchFamily="34" charset="-128"/>
                <a:cs typeface="+mn-cs"/>
              </a:rPr>
              <a:t>Service </a:t>
            </a:r>
            <a:r>
              <a:rPr lang="en-US" altLang="ja-JP" sz="2000" dirty="0">
                <a:solidFill>
                  <a:schemeClr val="tx1"/>
                </a:solidFill>
                <a:ea typeface="MS PGothic" pitchFamily="34" charset="-128"/>
                <a:cs typeface="+mn-cs"/>
              </a:rPr>
              <a:t>definition, numbering and </a:t>
            </a:r>
            <a:r>
              <a:rPr lang="en-US" altLang="ja-JP" sz="2000" dirty="0" smtClean="0">
                <a:solidFill>
                  <a:schemeClr val="tx1"/>
                </a:solidFill>
                <a:ea typeface="MS PGothic" pitchFamily="34" charset="-128"/>
                <a:cs typeface="+mn-cs"/>
              </a:rPr>
              <a:t>routing</a:t>
            </a:r>
          </a:p>
          <a:p>
            <a:pPr marL="0" lvl="1" indent="0">
              <a:buClr>
                <a:srgbClr val="0E438A"/>
              </a:buClr>
              <a:buSzPct val="110000"/>
              <a:buNone/>
              <a:defRPr/>
            </a:pPr>
            <a:r>
              <a:rPr lang="en-US" altLang="ja-JP" sz="2000" dirty="0" smtClean="0">
                <a:solidFill>
                  <a:schemeClr val="tx1"/>
                </a:solidFill>
                <a:ea typeface="MS PGothic" pitchFamily="34" charset="-128"/>
                <a:cs typeface="+mn-cs"/>
              </a:rPr>
              <a:t> </a:t>
            </a:r>
          </a:p>
          <a:p>
            <a:pPr marL="342900" lvl="1" indent="-342900">
              <a:buClr>
                <a:srgbClr val="0E438A"/>
              </a:buClr>
              <a:buSzPct val="110000"/>
              <a:buFont typeface="Wingdings" pitchFamily="2" charset="2"/>
              <a:buChar char="§"/>
              <a:defRPr/>
            </a:pPr>
            <a:r>
              <a:rPr lang="en-US" altLang="ja-JP" sz="2000" dirty="0" smtClean="0">
                <a:solidFill>
                  <a:schemeClr val="tx1"/>
                </a:solidFill>
                <a:ea typeface="MS PGothic" pitchFamily="34" charset="-128"/>
                <a:cs typeface="+mn-cs"/>
              </a:rPr>
              <a:t>Telecommunication </a:t>
            </a:r>
            <a:r>
              <a:rPr lang="en-US" altLang="ja-JP" sz="2000" dirty="0">
                <a:solidFill>
                  <a:schemeClr val="tx1"/>
                </a:solidFill>
                <a:ea typeface="MS PGothic" pitchFamily="34" charset="-128"/>
                <a:cs typeface="+mn-cs"/>
              </a:rPr>
              <a:t>for disaster relief/early </a:t>
            </a:r>
            <a:r>
              <a:rPr lang="en-US" altLang="ja-JP" sz="2000" dirty="0" smtClean="0">
                <a:solidFill>
                  <a:schemeClr val="tx1"/>
                </a:solidFill>
                <a:ea typeface="MS PGothic" pitchFamily="34" charset="-128"/>
                <a:cs typeface="+mn-cs"/>
              </a:rPr>
              <a:t>warning</a:t>
            </a:r>
          </a:p>
          <a:p>
            <a:pPr marL="342900" lvl="1" indent="-342900">
              <a:buClr>
                <a:srgbClr val="0E438A"/>
              </a:buClr>
              <a:buSzPct val="110000"/>
              <a:buFont typeface="Wingdings" pitchFamily="2" charset="2"/>
              <a:buChar char="§"/>
              <a:defRPr/>
            </a:pPr>
            <a:endParaRPr lang="en-US" altLang="ja-JP" sz="2000" dirty="0" smtClean="0">
              <a:solidFill>
                <a:schemeClr val="tx1"/>
              </a:solidFill>
              <a:ea typeface="MS PGothic" pitchFamily="34" charset="-128"/>
              <a:cs typeface="+mn-cs"/>
            </a:endParaRPr>
          </a:p>
          <a:p>
            <a:pPr marL="342900" lvl="1" indent="-342900">
              <a:buClr>
                <a:srgbClr val="0E438A"/>
              </a:buClr>
              <a:buSzPct val="110000"/>
              <a:buFont typeface="Wingdings" pitchFamily="2" charset="2"/>
              <a:buChar char="§"/>
              <a:defRPr/>
            </a:pPr>
            <a:r>
              <a:rPr lang="en-US" altLang="ja-JP" sz="2000" dirty="0" smtClean="0">
                <a:solidFill>
                  <a:schemeClr val="tx1"/>
                </a:solidFill>
                <a:ea typeface="MS PGothic" pitchFamily="34" charset="-128"/>
                <a:cs typeface="+mn-cs"/>
              </a:rPr>
              <a:t>Telecommunication </a:t>
            </a:r>
            <a:r>
              <a:rPr lang="en-US" altLang="ja-JP" sz="2000" dirty="0">
                <a:solidFill>
                  <a:schemeClr val="tx1"/>
                </a:solidFill>
                <a:ea typeface="MS PGothic" pitchFamily="34" charset="-128"/>
                <a:cs typeface="+mn-cs"/>
              </a:rPr>
              <a:t>management </a:t>
            </a:r>
            <a:endParaRPr lang="en-US" altLang="ja-JP" sz="2000" dirty="0" smtClean="0">
              <a:solidFill>
                <a:schemeClr val="tx1"/>
              </a:solidFill>
              <a:ea typeface="MS PGothic" pitchFamily="34" charset="-128"/>
              <a:cs typeface="+mn-cs"/>
            </a:endParaRPr>
          </a:p>
          <a:p>
            <a:pPr>
              <a:buFontTx/>
              <a:buNone/>
              <a:defRPr/>
            </a:pPr>
            <a:endParaRPr lang="en-US" altLang="ja-JP" sz="2400" b="1" dirty="0" smtClean="0">
              <a:solidFill>
                <a:srgbClr val="0E438A"/>
              </a:solidFill>
              <a:ea typeface="MS PGothic" pitchFamily="34" charset="-128"/>
            </a:endParaRPr>
          </a:p>
        </p:txBody>
      </p:sp>
      <p:sp>
        <p:nvSpPr>
          <p:cNvPr id="2" name="Slide Number Placeholder 1"/>
          <p:cNvSpPr>
            <a:spLocks noGrp="1"/>
          </p:cNvSpPr>
          <p:nvPr>
            <p:ph type="sldNum" sz="quarter" idx="10"/>
          </p:nvPr>
        </p:nvSpPr>
        <p:spPr/>
        <p:txBody>
          <a:bodyPr/>
          <a:lstStyle/>
          <a:p>
            <a:pPr>
              <a:defRPr/>
            </a:pPr>
            <a:fld id="{C66582D6-A625-4B33-8447-B81B99DF2732}" type="slidenum">
              <a:rPr lang="ja-JP" altLang="en-US" smtClean="0"/>
              <a:pPr>
                <a:defRPr/>
              </a:pPr>
              <a:t>13</a:t>
            </a:fld>
            <a:endParaRPr lang="en-US" altLang="ja-JP" dirty="0"/>
          </a:p>
        </p:txBody>
      </p:sp>
    </p:spTree>
    <p:extLst>
      <p:ext uri="{BB962C8B-B14F-4D97-AF65-F5344CB8AC3E}">
        <p14:creationId xmlns:p14="http://schemas.microsoft.com/office/powerpoint/2010/main" val="148762270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6687235" y="6579350"/>
            <a:ext cx="644728" cy="246221"/>
          </a:xfrm>
          <a:prstGeom prst="rect">
            <a:avLst/>
          </a:prstGeom>
          <a:solidFill>
            <a:schemeClr val="bg1">
              <a:alpha val="25098"/>
            </a:schemeClr>
          </a:solidFill>
          <a:ln w="9525">
            <a:noFill/>
            <a:miter lim="800000"/>
            <a:headEnd/>
            <a:tailEnd/>
          </a:ln>
        </p:spPr>
        <p:txBody>
          <a:bodyPr wrap="none">
            <a:spAutoFit/>
          </a:bodyPr>
          <a:lstStyle/>
          <a:p>
            <a:r>
              <a:rPr lang="en-US" sz="1000" i="1" dirty="0"/>
              <a:t>Photo </a:t>
            </a:r>
            <a:r>
              <a:rPr lang="en-US" sz="1000" i="1" dirty="0" smtClean="0"/>
              <a:t>by</a:t>
            </a:r>
            <a:endParaRPr lang="en-US" sz="1000" i="1" dirty="0"/>
          </a:p>
        </p:txBody>
      </p:sp>
      <p:sp>
        <p:nvSpPr>
          <p:cNvPr id="14341" name="Title 6"/>
          <p:cNvSpPr>
            <a:spLocks noGrp="1"/>
          </p:cNvSpPr>
          <p:nvPr>
            <p:ph type="title"/>
          </p:nvPr>
        </p:nvSpPr>
        <p:spPr>
          <a:xfrm>
            <a:off x="457200" y="838200"/>
            <a:ext cx="7772400" cy="641350"/>
          </a:xfrm>
        </p:spPr>
        <p:txBody>
          <a:bodyPr/>
          <a:lstStyle/>
          <a:p>
            <a:r>
              <a:rPr lang="en-US" sz="2800" dirty="0" smtClean="0">
                <a:solidFill>
                  <a:schemeClr val="tx2"/>
                </a:solidFill>
                <a:cs typeface="Aharoni" pitchFamily="2" charset="-79"/>
              </a:rPr>
              <a:t>Study Group 3</a:t>
            </a:r>
            <a:br>
              <a:rPr lang="en-US" sz="2800" dirty="0" smtClean="0">
                <a:solidFill>
                  <a:schemeClr val="tx2"/>
                </a:solidFill>
                <a:cs typeface="Aharoni" pitchFamily="2" charset="-79"/>
              </a:rPr>
            </a:br>
            <a:r>
              <a:rPr lang="en-US" sz="2800" b="0" dirty="0" smtClean="0">
                <a:solidFill>
                  <a:schemeClr val="tx2"/>
                </a:solidFill>
                <a:cs typeface="Aharoni" pitchFamily="2" charset="-79"/>
              </a:rPr>
              <a:t>Economic policy issues</a:t>
            </a:r>
          </a:p>
        </p:txBody>
      </p:sp>
      <p:sp>
        <p:nvSpPr>
          <p:cNvPr id="8" name="Content Placeholder 2"/>
          <p:cNvSpPr txBox="1">
            <a:spLocks/>
          </p:cNvSpPr>
          <p:nvPr/>
        </p:nvSpPr>
        <p:spPr>
          <a:xfrm>
            <a:off x="4343400" y="2362200"/>
            <a:ext cx="4295775" cy="3362325"/>
          </a:xfrm>
          <a:prstGeom prst="rect">
            <a:avLst/>
          </a:prstGeom>
        </p:spPr>
        <p:txBody>
          <a:bodyPr/>
          <a:lstStyle/>
          <a:p>
            <a:pPr marL="342900" lvl="1" indent="-342900">
              <a:spcBef>
                <a:spcPct val="20000"/>
              </a:spcBef>
              <a:buClr>
                <a:srgbClr val="0E438A"/>
              </a:buClr>
              <a:buSzPct val="110000"/>
              <a:buFont typeface="Wingdings" pitchFamily="2" charset="2"/>
              <a:buChar char="§"/>
              <a:defRPr/>
            </a:pPr>
            <a:r>
              <a:rPr lang="en-US" altLang="ja-JP" sz="2000" kern="0" dirty="0" smtClean="0">
                <a:solidFill>
                  <a:schemeClr val="bg2">
                    <a:lumMod val="75000"/>
                  </a:schemeClr>
                </a:solidFill>
                <a:latin typeface="Century Gothic" panose="020B0502020202020204" pitchFamily="34" charset="0"/>
                <a:ea typeface="MS PGothic" pitchFamily="34" charset="-128"/>
              </a:rPr>
              <a:t>Tariff </a:t>
            </a:r>
            <a:r>
              <a:rPr lang="en-US" altLang="ja-JP" sz="2000" kern="0" dirty="0">
                <a:solidFill>
                  <a:schemeClr val="bg2">
                    <a:lumMod val="75000"/>
                  </a:schemeClr>
                </a:solidFill>
                <a:latin typeface="Century Gothic" panose="020B0502020202020204" pitchFamily="34" charset="0"/>
                <a:ea typeface="MS PGothic" pitchFamily="34" charset="-128"/>
              </a:rPr>
              <a:t>and accounting matters for international telecommunication services </a:t>
            </a:r>
            <a:endParaRPr lang="en-US" altLang="ja-JP" sz="2000" kern="0" dirty="0" smtClean="0">
              <a:solidFill>
                <a:schemeClr val="bg2">
                  <a:lumMod val="75000"/>
                </a:schemeClr>
              </a:solidFill>
              <a:latin typeface="Century Gothic" panose="020B0502020202020204" pitchFamily="34" charset="0"/>
              <a:ea typeface="MS PGothic" pitchFamily="34" charset="-128"/>
            </a:endParaRPr>
          </a:p>
          <a:p>
            <a:pPr marL="0" lvl="1">
              <a:spcBef>
                <a:spcPct val="20000"/>
              </a:spcBef>
              <a:buClr>
                <a:srgbClr val="0E438A"/>
              </a:buClr>
              <a:buSzPct val="110000"/>
              <a:defRPr/>
            </a:pPr>
            <a:endParaRPr lang="en-US" altLang="ja-JP" sz="2000" kern="0" dirty="0" smtClean="0">
              <a:solidFill>
                <a:schemeClr val="bg2">
                  <a:lumMod val="75000"/>
                </a:schemeClr>
              </a:solidFill>
              <a:latin typeface="Century Gothic" panose="020B0502020202020204" pitchFamily="34" charset="0"/>
              <a:ea typeface="MS PGothic" pitchFamily="34" charset="-128"/>
            </a:endParaRPr>
          </a:p>
          <a:p>
            <a:pPr marL="342900" lvl="1" indent="-342900">
              <a:spcBef>
                <a:spcPct val="20000"/>
              </a:spcBef>
              <a:buClr>
                <a:srgbClr val="0E438A"/>
              </a:buClr>
              <a:buSzPct val="110000"/>
              <a:buFont typeface="Wingdings" pitchFamily="2" charset="2"/>
              <a:buChar char="§"/>
              <a:defRPr/>
            </a:pPr>
            <a:r>
              <a:rPr lang="en-US" altLang="ja-JP" sz="2000" kern="0" dirty="0" smtClean="0">
                <a:solidFill>
                  <a:schemeClr val="bg2">
                    <a:lumMod val="75000"/>
                  </a:schemeClr>
                </a:solidFill>
                <a:latin typeface="Century Gothic" panose="020B0502020202020204" pitchFamily="34" charset="0"/>
                <a:ea typeface="MS PGothic" pitchFamily="34" charset="-128"/>
              </a:rPr>
              <a:t>Telecommunication </a:t>
            </a:r>
            <a:r>
              <a:rPr lang="en-US" altLang="ja-JP" sz="2000" kern="0" dirty="0">
                <a:solidFill>
                  <a:schemeClr val="bg2">
                    <a:lumMod val="75000"/>
                  </a:schemeClr>
                </a:solidFill>
                <a:latin typeface="Century Gothic" panose="020B0502020202020204" pitchFamily="34" charset="0"/>
                <a:ea typeface="MS PGothic" pitchFamily="34" charset="-128"/>
              </a:rPr>
              <a:t>economic, accounting and policy issues</a:t>
            </a:r>
          </a:p>
        </p:txBody>
      </p:sp>
      <p:pic>
        <p:nvPicPr>
          <p:cNvPr id="2050" name="Picture 2" descr="http://economictimes.indiatimes.com/photo/16290134.cms">
            <a:hlinkClick r:id="rId3" tooltip=" (Telecom Commission is likely to finalise about six key policy issues, related to licences that will be issued post upcoming auction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73905"/>
            <a:ext cx="3047999"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1B80ABA9-6723-4BCF-8C7D-3FE5515DE6F2}" type="slidenum">
              <a:rPr lang="ja-JP" altLang="en-US" smtClean="0"/>
              <a:pPr>
                <a:defRPr/>
              </a:pPr>
              <a:t>14</a:t>
            </a:fld>
            <a:endParaRPr lang="en-US" altLang="ja-JP" dirty="0"/>
          </a:p>
        </p:txBody>
      </p:sp>
    </p:spTree>
    <p:extLst>
      <p:ext uri="{BB962C8B-B14F-4D97-AF65-F5344CB8AC3E}">
        <p14:creationId xmlns:p14="http://schemas.microsoft.com/office/powerpoint/2010/main" val="415227173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025900" y="2537363"/>
            <a:ext cx="4835525" cy="3541712"/>
          </a:xfrm>
        </p:spPr>
        <p:txBody>
          <a:bodyPr/>
          <a:lstStyle/>
          <a:p>
            <a:r>
              <a:rPr lang="en-US" sz="2000" dirty="0" smtClean="0">
                <a:solidFill>
                  <a:schemeClr val="bg2">
                    <a:lumMod val="75000"/>
                  </a:schemeClr>
                </a:solidFill>
                <a:latin typeface="Century Gothic" panose="020B0502020202020204" pitchFamily="34" charset="0"/>
              </a:rPr>
              <a:t>Electromagnetic </a:t>
            </a:r>
            <a:r>
              <a:rPr lang="en-US" sz="2000" dirty="0">
                <a:solidFill>
                  <a:schemeClr val="bg2">
                    <a:lumMod val="75000"/>
                  </a:schemeClr>
                </a:solidFill>
                <a:latin typeface="Century Gothic" panose="020B0502020202020204" pitchFamily="34" charset="0"/>
              </a:rPr>
              <a:t>compatibility and electromagnetic effects </a:t>
            </a:r>
          </a:p>
          <a:p>
            <a:endParaRPr lang="en-US" sz="2000" dirty="0">
              <a:solidFill>
                <a:schemeClr val="bg2">
                  <a:lumMod val="75000"/>
                </a:schemeClr>
              </a:solidFill>
              <a:latin typeface="Century Gothic" panose="020B0502020202020204" pitchFamily="34" charset="0"/>
            </a:endParaRPr>
          </a:p>
          <a:p>
            <a:r>
              <a:rPr lang="en-US" sz="2000" dirty="0" smtClean="0">
                <a:solidFill>
                  <a:schemeClr val="bg2">
                    <a:lumMod val="75000"/>
                  </a:schemeClr>
                </a:solidFill>
                <a:latin typeface="Century Gothic" panose="020B0502020202020204" pitchFamily="34" charset="0"/>
              </a:rPr>
              <a:t>ICTs </a:t>
            </a:r>
            <a:r>
              <a:rPr lang="en-US" sz="2000" dirty="0">
                <a:solidFill>
                  <a:schemeClr val="bg2">
                    <a:lumMod val="75000"/>
                  </a:schemeClr>
                </a:solidFill>
                <a:latin typeface="Century Gothic" panose="020B0502020202020204" pitchFamily="34" charset="0"/>
              </a:rPr>
              <a:t>and climate change </a:t>
            </a:r>
            <a:endParaRPr lang="en-US" sz="2000" dirty="0" smtClean="0">
              <a:solidFill>
                <a:schemeClr val="bg2">
                  <a:lumMod val="75000"/>
                </a:schemeClr>
              </a:solidFill>
              <a:latin typeface="Century Gothic" panose="020B0502020202020204" pitchFamily="34" charset="0"/>
            </a:endParaRPr>
          </a:p>
        </p:txBody>
      </p:sp>
      <p:sp>
        <p:nvSpPr>
          <p:cNvPr id="6" name="Rectangle 2"/>
          <p:cNvSpPr txBox="1">
            <a:spLocks noChangeArrowheads="1"/>
          </p:cNvSpPr>
          <p:nvPr/>
        </p:nvSpPr>
        <p:spPr>
          <a:xfrm>
            <a:off x="1150938" y="990600"/>
            <a:ext cx="6267450" cy="641350"/>
          </a:xfrm>
          <a:prstGeom prst="rect">
            <a:avLst/>
          </a:prstGeom>
        </p:spPr>
        <p:txBody>
          <a:bodyPr anchor="ctr">
            <a:noAutofit/>
          </a:bodyPr>
          <a:lstStyle/>
          <a:p>
            <a:pPr algn="ctr" fontAlgn="auto">
              <a:spcAft>
                <a:spcPts val="0"/>
              </a:spcAft>
              <a:defRPr/>
            </a:pPr>
            <a:r>
              <a:rPr lang="en-US" sz="2800" b="1" dirty="0" smtClean="0">
                <a:solidFill>
                  <a:schemeClr val="tx2"/>
                </a:solidFill>
                <a:latin typeface="+mj-lt"/>
                <a:ea typeface="+mj-ea"/>
                <a:cs typeface="Aharoni" pitchFamily="2" charset="-79"/>
              </a:rPr>
              <a:t>Study Group 5 </a:t>
            </a:r>
            <a:endParaRPr lang="en-US" sz="2800" b="1" dirty="0">
              <a:solidFill>
                <a:schemeClr val="tx2"/>
              </a:solidFill>
              <a:latin typeface="+mj-lt"/>
              <a:ea typeface="+mj-ea"/>
              <a:cs typeface="Aharoni" pitchFamily="2" charset="-79"/>
            </a:endParaRPr>
          </a:p>
          <a:p>
            <a:pPr algn="ctr" fontAlgn="auto">
              <a:spcAft>
                <a:spcPts val="0"/>
              </a:spcAft>
              <a:defRPr/>
            </a:pPr>
            <a:r>
              <a:rPr lang="en-US" sz="2800" dirty="0" smtClean="0">
                <a:solidFill>
                  <a:schemeClr val="tx2"/>
                </a:solidFill>
                <a:latin typeface="+mj-lt"/>
                <a:ea typeface="+mj-ea"/>
                <a:cs typeface="Aharoni" pitchFamily="2" charset="-79"/>
              </a:rPr>
              <a:t>Environment and </a:t>
            </a:r>
            <a:r>
              <a:rPr lang="en-US" sz="2800" dirty="0">
                <a:solidFill>
                  <a:schemeClr val="tx2"/>
                </a:solidFill>
                <a:latin typeface="+mj-lt"/>
                <a:ea typeface="+mj-ea"/>
                <a:cs typeface="Aharoni" pitchFamily="2" charset="-79"/>
              </a:rPr>
              <a:t>Climate Change</a:t>
            </a:r>
          </a:p>
        </p:txBody>
      </p:sp>
      <p:sp>
        <p:nvSpPr>
          <p:cNvPr id="7" name="Rectangle 3"/>
          <p:cNvSpPr txBox="1">
            <a:spLocks noChangeArrowheads="1"/>
          </p:cNvSpPr>
          <p:nvPr/>
        </p:nvSpPr>
        <p:spPr>
          <a:xfrm>
            <a:off x="4284663" y="1844675"/>
            <a:ext cx="4318000" cy="3816350"/>
          </a:xfrm>
          <a:prstGeom prst="rect">
            <a:avLst/>
          </a:prstGeom>
        </p:spPr>
        <p:txBody>
          <a:bodyPr>
            <a:normAutofit/>
          </a:bodyPr>
          <a:lstStyle/>
          <a:p>
            <a:pPr marL="342900" indent="-342900" fontAlgn="auto">
              <a:lnSpc>
                <a:spcPct val="90000"/>
              </a:lnSpc>
              <a:spcBef>
                <a:spcPct val="20000"/>
              </a:spcBef>
              <a:spcAft>
                <a:spcPts val="0"/>
              </a:spcAft>
              <a:buFont typeface="Arial" pitchFamily="34" charset="0"/>
              <a:buChar char="•"/>
              <a:defRPr/>
            </a:pPr>
            <a:endParaRPr lang="en-US" altLang="zh-CN" dirty="0">
              <a:latin typeface="+mn-lt"/>
              <a:ea typeface="MS PGothic" pitchFamily="34" charset="-128"/>
            </a:endParaRPr>
          </a:p>
          <a:p>
            <a:pPr marL="342900" indent="-342900" fontAlgn="auto">
              <a:lnSpc>
                <a:spcPct val="90000"/>
              </a:lnSpc>
              <a:spcBef>
                <a:spcPct val="20000"/>
              </a:spcBef>
              <a:spcAft>
                <a:spcPts val="0"/>
              </a:spcAft>
              <a:buFont typeface="Arial" pitchFamily="34" charset="0"/>
              <a:buNone/>
              <a:defRPr/>
            </a:pPr>
            <a:endParaRPr lang="en-US" altLang="zh-CN" dirty="0">
              <a:latin typeface="+mn-lt"/>
              <a:ea typeface="MS PGothic" pitchFamily="34" charset="-128"/>
            </a:endParaRPr>
          </a:p>
          <a:p>
            <a:pPr marL="342900" indent="-342900" fontAlgn="auto">
              <a:lnSpc>
                <a:spcPct val="90000"/>
              </a:lnSpc>
              <a:spcBef>
                <a:spcPct val="20000"/>
              </a:spcBef>
              <a:spcAft>
                <a:spcPts val="0"/>
              </a:spcAft>
              <a:buFont typeface="Arial" pitchFamily="34" charset="0"/>
              <a:buChar char="•"/>
              <a:defRPr/>
            </a:pPr>
            <a:endParaRPr lang="en-US" altLang="zh-CN" dirty="0">
              <a:latin typeface="+mn-lt"/>
              <a:ea typeface="MS PGothic" pitchFamily="34" charset="-128"/>
            </a:endParaRPr>
          </a:p>
          <a:p>
            <a:pPr marL="342900" indent="-342900" fontAlgn="auto">
              <a:lnSpc>
                <a:spcPct val="90000"/>
              </a:lnSpc>
              <a:spcBef>
                <a:spcPct val="20000"/>
              </a:spcBef>
              <a:spcAft>
                <a:spcPts val="0"/>
              </a:spcAft>
              <a:buFont typeface="Arial" pitchFamily="34" charset="0"/>
              <a:buChar char="•"/>
              <a:defRPr/>
            </a:pPr>
            <a:endParaRPr lang="en-US" altLang="zh-CN" dirty="0">
              <a:latin typeface="+mn-lt"/>
              <a:ea typeface="MS PGothic" pitchFamily="34" charset="-128"/>
            </a:endParaRPr>
          </a:p>
          <a:p>
            <a:pPr marL="342900" indent="-342900" fontAlgn="auto">
              <a:lnSpc>
                <a:spcPct val="90000"/>
              </a:lnSpc>
              <a:spcBef>
                <a:spcPct val="20000"/>
              </a:spcBef>
              <a:spcAft>
                <a:spcPts val="0"/>
              </a:spcAft>
              <a:buFont typeface="Arial" pitchFamily="34" charset="0"/>
              <a:buChar char="•"/>
              <a:defRPr/>
            </a:pPr>
            <a:endParaRPr lang="en-US" altLang="zh-CN" dirty="0">
              <a:latin typeface="+mn-lt"/>
              <a:ea typeface="MS PGothic" pitchFamily="34" charset="-128"/>
            </a:endParaRPr>
          </a:p>
          <a:p>
            <a:pPr marL="342900" indent="-342900" fontAlgn="auto">
              <a:lnSpc>
                <a:spcPct val="90000"/>
              </a:lnSpc>
              <a:spcBef>
                <a:spcPct val="20000"/>
              </a:spcBef>
              <a:spcAft>
                <a:spcPts val="0"/>
              </a:spcAft>
              <a:buFont typeface="Arial" pitchFamily="34" charset="0"/>
              <a:buChar char="•"/>
              <a:defRPr/>
            </a:pPr>
            <a:endParaRPr lang="en-US" altLang="ja-JP" dirty="0">
              <a:latin typeface="+mn-lt"/>
              <a:ea typeface="MS PGothic" pitchFamily="34" charset="-128"/>
            </a:endParaRPr>
          </a:p>
        </p:txBody>
      </p:sp>
      <p:pic>
        <p:nvPicPr>
          <p:cNvPr id="15366" name="Picture 5" descr="http://onlygizmos.com/content/2009/10/UCS.jpg"/>
          <p:cNvPicPr>
            <a:picLocks noChangeAspect="1" noChangeArrowheads="1"/>
          </p:cNvPicPr>
          <p:nvPr/>
        </p:nvPicPr>
        <p:blipFill>
          <a:blip r:embed="rId3" cstate="print"/>
          <a:srcRect/>
          <a:stretch>
            <a:fillRect/>
          </a:stretch>
        </p:blipFill>
        <p:spPr bwMode="auto">
          <a:xfrm>
            <a:off x="427038" y="4343400"/>
            <a:ext cx="1447800" cy="1449132"/>
          </a:xfrm>
          <a:prstGeom prst="rect">
            <a:avLst/>
          </a:prstGeom>
          <a:noFill/>
          <a:ln w="9525">
            <a:noFill/>
            <a:miter lim="800000"/>
            <a:headEnd/>
            <a:tailEnd/>
          </a:ln>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4279644"/>
            <a:ext cx="1600200" cy="14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iisdrs.iisd.org/files/organizations/itu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616244"/>
            <a:ext cx="2133600" cy="113660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C66582D6-A625-4B33-8447-B81B99DF2732}" type="slidenum">
              <a:rPr lang="ja-JP" altLang="en-US" smtClean="0"/>
              <a:pPr>
                <a:defRPr/>
              </a:pPr>
              <a:t>15</a:t>
            </a:fld>
            <a:endParaRPr lang="en-US" altLang="ja-JP" dirty="0"/>
          </a:p>
        </p:txBody>
      </p:sp>
    </p:spTree>
    <p:extLst>
      <p:ext uri="{BB962C8B-B14F-4D97-AF65-F5344CB8AC3E}">
        <p14:creationId xmlns:p14="http://schemas.microsoft.com/office/powerpoint/2010/main" val="231779663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7772400" cy="641350"/>
          </a:xfrm>
        </p:spPr>
        <p:txBody>
          <a:bodyPr/>
          <a:lstStyle/>
          <a:p>
            <a:r>
              <a:rPr lang="en-US" sz="2800" dirty="0"/>
              <a:t>Study Group </a:t>
            </a:r>
            <a:r>
              <a:rPr lang="en-US" sz="2800" dirty="0" smtClean="0"/>
              <a:t>9</a:t>
            </a:r>
            <a:br>
              <a:rPr lang="en-US" sz="2800" dirty="0" smtClean="0"/>
            </a:br>
            <a:r>
              <a:rPr lang="en-US" sz="2800" b="0" dirty="0" smtClean="0"/>
              <a:t>Broadband and cable TV</a:t>
            </a:r>
            <a:r>
              <a:rPr lang="en-US" b="0" dirty="0"/>
              <a:t/>
            </a:r>
            <a:br>
              <a:rPr lang="en-US" b="0" dirty="0"/>
            </a:br>
            <a:endParaRPr lang="en-US" b="0" dirty="0"/>
          </a:p>
        </p:txBody>
      </p:sp>
      <p:sp>
        <p:nvSpPr>
          <p:cNvPr id="3" name="Content Placeholder 2"/>
          <p:cNvSpPr>
            <a:spLocks noGrp="1"/>
          </p:cNvSpPr>
          <p:nvPr>
            <p:ph idx="1"/>
          </p:nvPr>
        </p:nvSpPr>
        <p:spPr>
          <a:xfrm>
            <a:off x="4394200" y="2895600"/>
            <a:ext cx="4570412" cy="3032125"/>
          </a:xfrm>
        </p:spPr>
        <p:txBody>
          <a:bodyPr/>
          <a:lstStyle/>
          <a:p>
            <a:r>
              <a:rPr lang="en-US" sz="2000" dirty="0" smtClean="0">
                <a:latin typeface="Century Gothic" panose="020B0502020202020204" pitchFamily="34" charset="0"/>
              </a:rPr>
              <a:t>Integrated </a:t>
            </a:r>
            <a:r>
              <a:rPr lang="en-US" sz="2000" dirty="0">
                <a:latin typeface="Century Gothic" panose="020B0502020202020204" pitchFamily="34" charset="0"/>
              </a:rPr>
              <a:t>broadband cable and television networks</a:t>
            </a:r>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buClr>
                <a:srgbClr val="5C5C5C"/>
              </a:buClr>
              <a:buFont typeface="Arial" charset="0"/>
              <a:buNone/>
              <a:defRPr/>
            </a:pPr>
            <a:fld id="{C5115FE2-1852-4299-B77B-39F54258D5DB}" type="slidenum">
              <a:rPr lang="en-US" sz="1600" smtClean="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16</a:t>
            </a:fld>
            <a:endParaRPr lang="en-US" sz="1600" dirty="0">
              <a:solidFill>
                <a:srgbClr val="FFFFFF"/>
              </a:solidFill>
              <a:latin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438400"/>
            <a:ext cx="41656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txBox="1">
            <a:spLocks/>
          </p:cNvSpPr>
          <p:nvPr/>
        </p:nvSpPr>
        <p:spPr bwMode="auto">
          <a:xfrm>
            <a:off x="8082390" y="6399330"/>
            <a:ext cx="487903"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defPPr>
              <a:defRPr lang="en-US"/>
            </a:defPPr>
            <a:lvl1pPr algn="r" rtl="0" eaLnBrk="1" fontAlgn="base" hangingPunct="1">
              <a:spcBef>
                <a:spcPct val="0"/>
              </a:spcBef>
              <a:spcAft>
                <a:spcPct val="0"/>
              </a:spcAft>
              <a:buClrTx/>
              <a:buFontTx/>
              <a:buNone/>
              <a:defRPr kumimoji="0" sz="1000" kern="1200">
                <a:solidFill>
                  <a:srgbClr val="0E438A"/>
                </a:solidFill>
                <a:latin typeface="Zurich BT" pitchFamily="34" charset="0"/>
                <a:ea typeface="ＭＳ Ｐゴシック" pitchFamily="50" charset="-128"/>
                <a:cs typeface="Times New Roman" pitchFamily="18" charset="0"/>
              </a:defRPr>
            </a:lvl1pPr>
            <a:lvl2pPr marL="4572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2pPr>
            <a:lvl3pPr marL="9144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3pPr>
            <a:lvl4pPr marL="13716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4pPr>
            <a:lvl5pPr marL="18288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5pPr>
            <a:lvl6pPr marL="2286000" algn="l" defTabSz="914400" rtl="0" eaLnBrk="1" latinLnBrk="0" hangingPunct="1">
              <a:defRPr kumimoji="1" sz="2000" kern="1200">
                <a:solidFill>
                  <a:schemeClr val="bg1"/>
                </a:solidFill>
                <a:latin typeface="Times New Roman" pitchFamily="18" charset="0"/>
                <a:ea typeface="ＭＳ Ｐゴシック" charset="-128"/>
                <a:cs typeface="+mn-cs"/>
              </a:defRPr>
            </a:lvl6pPr>
            <a:lvl7pPr marL="2743200" algn="l" defTabSz="914400" rtl="0" eaLnBrk="1" latinLnBrk="0" hangingPunct="1">
              <a:defRPr kumimoji="1" sz="2000" kern="1200">
                <a:solidFill>
                  <a:schemeClr val="bg1"/>
                </a:solidFill>
                <a:latin typeface="Times New Roman" pitchFamily="18" charset="0"/>
                <a:ea typeface="ＭＳ Ｐゴシック" charset="-128"/>
                <a:cs typeface="+mn-cs"/>
              </a:defRPr>
            </a:lvl7pPr>
            <a:lvl8pPr marL="3200400" algn="l" defTabSz="914400" rtl="0" eaLnBrk="1" latinLnBrk="0" hangingPunct="1">
              <a:defRPr kumimoji="1" sz="2000" kern="1200">
                <a:solidFill>
                  <a:schemeClr val="bg1"/>
                </a:solidFill>
                <a:latin typeface="Times New Roman" pitchFamily="18" charset="0"/>
                <a:ea typeface="ＭＳ Ｐゴシック" charset="-128"/>
                <a:cs typeface="+mn-cs"/>
              </a:defRPr>
            </a:lvl8pPr>
            <a:lvl9pPr marL="3657600" algn="l" defTabSz="914400" rtl="0" eaLnBrk="1" latinLnBrk="0" hangingPunct="1">
              <a:defRPr kumimoji="1" sz="2000" kern="1200">
                <a:solidFill>
                  <a:schemeClr val="bg1"/>
                </a:solidFill>
                <a:latin typeface="Times New Roman" pitchFamily="18" charset="0"/>
                <a:ea typeface="ＭＳ Ｐゴシック" charset="-128"/>
                <a:cs typeface="+mn-cs"/>
              </a:defRPr>
            </a:lvl9pPr>
          </a:lstStyle>
          <a:p>
            <a:pPr>
              <a:defRPr/>
            </a:pPr>
            <a:fld id="{143C57F5-F701-47E2-8CCC-C79EEF90E399}" type="slidenum">
              <a:rPr lang="ja-JP" altLang="en-US" smtClean="0"/>
              <a:pPr>
                <a:defRPr/>
              </a:pPr>
              <a:t>16</a:t>
            </a:fld>
            <a:endParaRPr lang="en-US" altLang="ja-JP" dirty="0"/>
          </a:p>
        </p:txBody>
      </p:sp>
    </p:spTree>
    <p:extLst>
      <p:ext uri="{BB962C8B-B14F-4D97-AF65-F5344CB8AC3E}">
        <p14:creationId xmlns:p14="http://schemas.microsoft.com/office/powerpoint/2010/main" val="321318577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641350"/>
          </a:xfrm>
        </p:spPr>
        <p:txBody>
          <a:bodyPr/>
          <a:lstStyle/>
          <a:p>
            <a:r>
              <a:rPr lang="en-US" sz="2800" dirty="0"/>
              <a:t>Study Group </a:t>
            </a:r>
            <a:r>
              <a:rPr lang="en-US" sz="2800" dirty="0" smtClean="0"/>
              <a:t>11</a:t>
            </a:r>
            <a:br>
              <a:rPr lang="en-US" sz="2800" dirty="0" smtClean="0"/>
            </a:br>
            <a:r>
              <a:rPr lang="en-US" sz="2800" b="0" dirty="0" smtClean="0"/>
              <a:t>Protocols </a:t>
            </a:r>
            <a:r>
              <a:rPr lang="en-US" sz="2800" b="0" dirty="0"/>
              <a:t>and test specifications </a:t>
            </a:r>
          </a:p>
        </p:txBody>
      </p:sp>
      <p:sp>
        <p:nvSpPr>
          <p:cNvPr id="3" name="Content Placeholder 2"/>
          <p:cNvSpPr>
            <a:spLocks noGrp="1"/>
          </p:cNvSpPr>
          <p:nvPr>
            <p:ph idx="1"/>
          </p:nvPr>
        </p:nvSpPr>
        <p:spPr>
          <a:xfrm>
            <a:off x="4191000" y="2438978"/>
            <a:ext cx="4343400" cy="3276600"/>
          </a:xfrm>
        </p:spPr>
        <p:txBody>
          <a:bodyPr/>
          <a:lstStyle/>
          <a:p>
            <a:r>
              <a:rPr lang="en-US" sz="2000" dirty="0" smtClean="0">
                <a:latin typeface="Century Gothic" panose="020B0502020202020204" pitchFamily="34" charset="0"/>
              </a:rPr>
              <a:t>Signaling </a:t>
            </a:r>
            <a:r>
              <a:rPr lang="en-US" sz="2000" dirty="0">
                <a:latin typeface="Century Gothic" panose="020B0502020202020204" pitchFamily="34" charset="0"/>
              </a:rPr>
              <a:t>and protocols </a:t>
            </a:r>
            <a:endParaRPr lang="en-US" sz="2000" dirty="0" smtClean="0">
              <a:latin typeface="Century Gothic" panose="020B0502020202020204" pitchFamily="34" charset="0"/>
            </a:endParaRPr>
          </a:p>
          <a:p>
            <a:endParaRPr lang="en-US" sz="2000" dirty="0">
              <a:latin typeface="Century Gothic" panose="020B0502020202020204" pitchFamily="34" charset="0"/>
            </a:endParaRPr>
          </a:p>
          <a:p>
            <a:r>
              <a:rPr lang="en-US" sz="2000" dirty="0" smtClean="0">
                <a:latin typeface="Century Gothic" panose="020B0502020202020204" pitchFamily="34" charset="0"/>
              </a:rPr>
              <a:t>Test </a:t>
            </a:r>
            <a:r>
              <a:rPr lang="en-US" sz="2000" dirty="0">
                <a:latin typeface="Century Gothic" panose="020B0502020202020204" pitchFamily="34" charset="0"/>
              </a:rPr>
              <a:t>specifications </a:t>
            </a:r>
            <a:endParaRPr lang="en-US" sz="2000" dirty="0" smtClean="0">
              <a:latin typeface="Century Gothic" panose="020B0502020202020204" pitchFamily="34" charset="0"/>
            </a:endParaRPr>
          </a:p>
          <a:p>
            <a:endParaRPr lang="en-US" sz="2000" dirty="0">
              <a:latin typeface="Century Gothic" panose="020B0502020202020204" pitchFamily="34" charset="0"/>
            </a:endParaRPr>
          </a:p>
          <a:p>
            <a:r>
              <a:rPr lang="en-US" sz="2000" dirty="0" smtClean="0">
                <a:latin typeface="Century Gothic" panose="020B0502020202020204" pitchFamily="34" charset="0"/>
              </a:rPr>
              <a:t>M2M</a:t>
            </a:r>
            <a:endParaRPr lang="en-US" sz="2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buClr>
                <a:srgbClr val="5C5C5C"/>
              </a:buClr>
              <a:buFont typeface="Arial" charset="0"/>
              <a:buNone/>
              <a:defRPr/>
            </a:pPr>
            <a:fld id="{C5115FE2-1852-4299-B77B-39F54258D5DB}" type="slidenum">
              <a:rPr lang="en-US" sz="1600" smtClean="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17</a:t>
            </a:fld>
            <a:endParaRPr lang="en-US" sz="1600" dirty="0">
              <a:solidFill>
                <a:srgbClr val="FFFFFF"/>
              </a:solidFill>
              <a:latin typeface="Times New Roman" pitchFamily="18" charset="0"/>
            </a:endParaRPr>
          </a:p>
        </p:txBody>
      </p:sp>
      <p:pic>
        <p:nvPicPr>
          <p:cNvPr id="1026" name="Picture 2" descr="http://www.greenbiz.com/sites/default/files/imagecache/wide_large/m2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62200"/>
            <a:ext cx="2524125" cy="22086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tu.int/en/ITU-T/Workshops-and-Seminars/iot/201402/PublishingImages/IoT_148298537-sm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953000"/>
            <a:ext cx="952500" cy="106795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bwMode="auto">
          <a:xfrm>
            <a:off x="8127395" y="6399330"/>
            <a:ext cx="487903"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defPPr>
              <a:defRPr lang="en-US"/>
            </a:defPPr>
            <a:lvl1pPr algn="r" rtl="0" eaLnBrk="1" fontAlgn="base" hangingPunct="1">
              <a:spcBef>
                <a:spcPct val="0"/>
              </a:spcBef>
              <a:spcAft>
                <a:spcPct val="0"/>
              </a:spcAft>
              <a:buClrTx/>
              <a:buFontTx/>
              <a:buNone/>
              <a:defRPr kumimoji="0" sz="1000" kern="1200">
                <a:solidFill>
                  <a:srgbClr val="0E438A"/>
                </a:solidFill>
                <a:latin typeface="Zurich BT" pitchFamily="34" charset="0"/>
                <a:ea typeface="ＭＳ Ｐゴシック" pitchFamily="50" charset="-128"/>
                <a:cs typeface="Times New Roman" pitchFamily="18" charset="0"/>
              </a:defRPr>
            </a:lvl1pPr>
            <a:lvl2pPr marL="4572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2pPr>
            <a:lvl3pPr marL="9144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3pPr>
            <a:lvl4pPr marL="13716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4pPr>
            <a:lvl5pPr marL="18288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5pPr>
            <a:lvl6pPr marL="2286000" algn="l" defTabSz="914400" rtl="0" eaLnBrk="1" latinLnBrk="0" hangingPunct="1">
              <a:defRPr kumimoji="1" sz="2000" kern="1200">
                <a:solidFill>
                  <a:schemeClr val="bg1"/>
                </a:solidFill>
                <a:latin typeface="Times New Roman" pitchFamily="18" charset="0"/>
                <a:ea typeface="ＭＳ Ｐゴシック" charset="-128"/>
                <a:cs typeface="+mn-cs"/>
              </a:defRPr>
            </a:lvl6pPr>
            <a:lvl7pPr marL="2743200" algn="l" defTabSz="914400" rtl="0" eaLnBrk="1" latinLnBrk="0" hangingPunct="1">
              <a:defRPr kumimoji="1" sz="2000" kern="1200">
                <a:solidFill>
                  <a:schemeClr val="bg1"/>
                </a:solidFill>
                <a:latin typeface="Times New Roman" pitchFamily="18" charset="0"/>
                <a:ea typeface="ＭＳ Ｐゴシック" charset="-128"/>
                <a:cs typeface="+mn-cs"/>
              </a:defRPr>
            </a:lvl7pPr>
            <a:lvl8pPr marL="3200400" algn="l" defTabSz="914400" rtl="0" eaLnBrk="1" latinLnBrk="0" hangingPunct="1">
              <a:defRPr kumimoji="1" sz="2000" kern="1200">
                <a:solidFill>
                  <a:schemeClr val="bg1"/>
                </a:solidFill>
                <a:latin typeface="Times New Roman" pitchFamily="18" charset="0"/>
                <a:ea typeface="ＭＳ Ｐゴシック" charset="-128"/>
                <a:cs typeface="+mn-cs"/>
              </a:defRPr>
            </a:lvl8pPr>
            <a:lvl9pPr marL="3657600" algn="l" defTabSz="914400" rtl="0" eaLnBrk="1" latinLnBrk="0" hangingPunct="1">
              <a:defRPr kumimoji="1" sz="2000" kern="1200">
                <a:solidFill>
                  <a:schemeClr val="bg1"/>
                </a:solidFill>
                <a:latin typeface="Times New Roman" pitchFamily="18" charset="0"/>
                <a:ea typeface="ＭＳ Ｐゴシック" charset="-128"/>
                <a:cs typeface="+mn-cs"/>
              </a:defRPr>
            </a:lvl9pPr>
          </a:lstStyle>
          <a:p>
            <a:pPr>
              <a:defRPr/>
            </a:pPr>
            <a:fld id="{143C57F5-F701-47E2-8CCC-C79EEF90E399}" type="slidenum">
              <a:rPr lang="ja-JP" altLang="en-US" smtClean="0"/>
              <a:pPr>
                <a:defRPr/>
              </a:pPr>
              <a:t>17</a:t>
            </a:fld>
            <a:endParaRPr lang="en-US" altLang="ja-JP" dirty="0"/>
          </a:p>
        </p:txBody>
      </p:sp>
    </p:spTree>
    <p:extLst>
      <p:ext uri="{BB962C8B-B14F-4D97-AF65-F5344CB8AC3E}">
        <p14:creationId xmlns:p14="http://schemas.microsoft.com/office/powerpoint/2010/main" val="219172821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7772400" cy="641350"/>
          </a:xfrm>
        </p:spPr>
        <p:txBody>
          <a:bodyPr/>
          <a:lstStyle/>
          <a:p>
            <a:r>
              <a:rPr lang="en-US" sz="2800" dirty="0">
                <a:solidFill>
                  <a:schemeClr val="tx2"/>
                </a:solidFill>
                <a:cs typeface="Aharoni" pitchFamily="2" charset="-79"/>
              </a:rPr>
              <a:t>Study Group 12 </a:t>
            </a:r>
            <a:r>
              <a:rPr lang="en-US" sz="2800" dirty="0" smtClean="0">
                <a:solidFill>
                  <a:schemeClr val="tx2"/>
                </a:solidFill>
                <a:cs typeface="Aharoni" pitchFamily="2" charset="-79"/>
              </a:rPr>
              <a:t/>
            </a:r>
            <a:br>
              <a:rPr lang="en-US" sz="2800" dirty="0" smtClean="0">
                <a:solidFill>
                  <a:schemeClr val="tx2"/>
                </a:solidFill>
                <a:cs typeface="Aharoni" pitchFamily="2" charset="-79"/>
              </a:rPr>
            </a:br>
            <a:r>
              <a:rPr lang="en-US" sz="2800" b="0" dirty="0" smtClean="0">
                <a:solidFill>
                  <a:schemeClr val="tx2"/>
                </a:solidFill>
                <a:cs typeface="Aharoni" pitchFamily="2" charset="-79"/>
              </a:rPr>
              <a:t>Performance</a:t>
            </a:r>
            <a:r>
              <a:rPr lang="en-US" sz="2800" b="0" dirty="0">
                <a:solidFill>
                  <a:schemeClr val="tx2"/>
                </a:solidFill>
                <a:cs typeface="Aharoni" pitchFamily="2" charset="-79"/>
              </a:rPr>
              <a:t>, QoS and QoE </a:t>
            </a:r>
          </a:p>
        </p:txBody>
      </p:sp>
      <p:sp>
        <p:nvSpPr>
          <p:cNvPr id="3" name="Content Placeholder 2"/>
          <p:cNvSpPr>
            <a:spLocks noGrp="1"/>
          </p:cNvSpPr>
          <p:nvPr>
            <p:ph idx="1"/>
          </p:nvPr>
        </p:nvSpPr>
        <p:spPr>
          <a:xfrm>
            <a:off x="4876800" y="3200400"/>
            <a:ext cx="3276600" cy="2209800"/>
          </a:xfrm>
        </p:spPr>
        <p:txBody>
          <a:bodyPr/>
          <a:lstStyle/>
          <a:p>
            <a:r>
              <a:rPr lang="en-US" sz="2000" dirty="0" smtClean="0">
                <a:solidFill>
                  <a:schemeClr val="bg2">
                    <a:lumMod val="75000"/>
                  </a:schemeClr>
                </a:solidFill>
                <a:latin typeface="Century Gothic" panose="020B0502020202020204" pitchFamily="34" charset="0"/>
              </a:rPr>
              <a:t>Quality </a:t>
            </a:r>
            <a:r>
              <a:rPr lang="en-US" sz="2000" dirty="0">
                <a:solidFill>
                  <a:schemeClr val="bg2">
                    <a:lumMod val="75000"/>
                  </a:schemeClr>
                </a:solidFill>
                <a:latin typeface="Century Gothic" panose="020B0502020202020204" pitchFamily="34" charset="0"/>
              </a:rPr>
              <a:t>of </a:t>
            </a:r>
            <a:r>
              <a:rPr lang="en-US" sz="2000" dirty="0" smtClean="0">
                <a:solidFill>
                  <a:schemeClr val="bg2">
                    <a:lumMod val="75000"/>
                  </a:schemeClr>
                </a:solidFill>
                <a:latin typeface="Century Gothic" panose="020B0502020202020204" pitchFamily="34" charset="0"/>
              </a:rPr>
              <a:t>Service </a:t>
            </a:r>
            <a:r>
              <a:rPr lang="en-US" sz="2000" dirty="0">
                <a:solidFill>
                  <a:schemeClr val="bg2">
                    <a:lumMod val="75000"/>
                  </a:schemeClr>
                </a:solidFill>
                <a:latin typeface="Century Gothic" panose="020B0502020202020204" pitchFamily="34" charset="0"/>
              </a:rPr>
              <a:t>(QoS) and </a:t>
            </a:r>
            <a:r>
              <a:rPr lang="en-US" sz="2000" dirty="0" smtClean="0">
                <a:solidFill>
                  <a:schemeClr val="bg2">
                    <a:lumMod val="75000"/>
                  </a:schemeClr>
                </a:solidFill>
                <a:latin typeface="Century Gothic" panose="020B0502020202020204" pitchFamily="34" charset="0"/>
              </a:rPr>
              <a:t>Quality </a:t>
            </a:r>
            <a:r>
              <a:rPr lang="en-US" sz="2000" dirty="0">
                <a:solidFill>
                  <a:schemeClr val="bg2">
                    <a:lumMod val="75000"/>
                  </a:schemeClr>
                </a:solidFill>
                <a:latin typeface="Century Gothic" panose="020B0502020202020204" pitchFamily="34" charset="0"/>
              </a:rPr>
              <a:t>of </a:t>
            </a:r>
            <a:r>
              <a:rPr lang="en-US" sz="2000" dirty="0" smtClean="0">
                <a:solidFill>
                  <a:schemeClr val="bg2">
                    <a:lumMod val="75000"/>
                  </a:schemeClr>
                </a:solidFill>
                <a:latin typeface="Century Gothic" panose="020B0502020202020204" pitchFamily="34" charset="0"/>
              </a:rPr>
              <a:t>Experience </a:t>
            </a:r>
            <a:r>
              <a:rPr lang="en-US" sz="2000" dirty="0">
                <a:solidFill>
                  <a:schemeClr val="bg2">
                    <a:lumMod val="75000"/>
                  </a:schemeClr>
                </a:solidFill>
                <a:latin typeface="Century Gothic" panose="020B0502020202020204" pitchFamily="34" charset="0"/>
              </a:rPr>
              <a:t>(QoE)</a:t>
            </a:r>
          </a:p>
          <a:p>
            <a:endParaRPr lang="en-US" sz="2000" dirty="0"/>
          </a:p>
          <a:p>
            <a:endParaRPr lang="en-US" sz="2000" dirty="0"/>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buClr>
                <a:srgbClr val="5C5C5C"/>
              </a:buClr>
              <a:buFont typeface="Arial" charset="0"/>
              <a:buNone/>
              <a:defRPr/>
            </a:pPr>
            <a:fld id="{C5115FE2-1852-4299-B77B-39F54258D5DB}" type="slidenum">
              <a:rPr lang="en-US" sz="1600" smtClean="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18</a:t>
            </a:fld>
            <a:endParaRPr lang="en-US" sz="1600" dirty="0">
              <a:solidFill>
                <a:srgbClr val="FFFFFF"/>
              </a:solidFill>
              <a:latin typeface="Times New Roman" pitchFamily="18" charset="0"/>
            </a:endParaRPr>
          </a:p>
        </p:txBody>
      </p:sp>
      <p:pic>
        <p:nvPicPr>
          <p:cNvPr id="3074" name="Picture 2" descr="http://www.sensorsinc.com/img/apps/OP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4398195"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txBox="1">
            <a:spLocks/>
          </p:cNvSpPr>
          <p:nvPr/>
        </p:nvSpPr>
        <p:spPr bwMode="auto">
          <a:xfrm>
            <a:off x="8172400" y="6399330"/>
            <a:ext cx="487903"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defPPr>
              <a:defRPr lang="en-US"/>
            </a:defPPr>
            <a:lvl1pPr algn="r" rtl="0" eaLnBrk="1" fontAlgn="base" hangingPunct="1">
              <a:spcBef>
                <a:spcPct val="0"/>
              </a:spcBef>
              <a:spcAft>
                <a:spcPct val="0"/>
              </a:spcAft>
              <a:buClrTx/>
              <a:buFontTx/>
              <a:buNone/>
              <a:defRPr kumimoji="0" sz="1000" kern="1200">
                <a:solidFill>
                  <a:srgbClr val="0E438A"/>
                </a:solidFill>
                <a:latin typeface="Zurich BT" pitchFamily="34" charset="0"/>
                <a:ea typeface="ＭＳ Ｐゴシック" pitchFamily="50" charset="-128"/>
                <a:cs typeface="Times New Roman" pitchFamily="18" charset="0"/>
              </a:defRPr>
            </a:lvl1pPr>
            <a:lvl2pPr marL="4572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2pPr>
            <a:lvl3pPr marL="9144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3pPr>
            <a:lvl4pPr marL="13716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4pPr>
            <a:lvl5pPr marL="18288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5pPr>
            <a:lvl6pPr marL="2286000" algn="l" defTabSz="914400" rtl="0" eaLnBrk="1" latinLnBrk="0" hangingPunct="1">
              <a:defRPr kumimoji="1" sz="2000" kern="1200">
                <a:solidFill>
                  <a:schemeClr val="bg1"/>
                </a:solidFill>
                <a:latin typeface="Times New Roman" pitchFamily="18" charset="0"/>
                <a:ea typeface="ＭＳ Ｐゴシック" charset="-128"/>
                <a:cs typeface="+mn-cs"/>
              </a:defRPr>
            </a:lvl6pPr>
            <a:lvl7pPr marL="2743200" algn="l" defTabSz="914400" rtl="0" eaLnBrk="1" latinLnBrk="0" hangingPunct="1">
              <a:defRPr kumimoji="1" sz="2000" kern="1200">
                <a:solidFill>
                  <a:schemeClr val="bg1"/>
                </a:solidFill>
                <a:latin typeface="Times New Roman" pitchFamily="18" charset="0"/>
                <a:ea typeface="ＭＳ Ｐゴシック" charset="-128"/>
                <a:cs typeface="+mn-cs"/>
              </a:defRPr>
            </a:lvl7pPr>
            <a:lvl8pPr marL="3200400" algn="l" defTabSz="914400" rtl="0" eaLnBrk="1" latinLnBrk="0" hangingPunct="1">
              <a:defRPr kumimoji="1" sz="2000" kern="1200">
                <a:solidFill>
                  <a:schemeClr val="bg1"/>
                </a:solidFill>
                <a:latin typeface="Times New Roman" pitchFamily="18" charset="0"/>
                <a:ea typeface="ＭＳ Ｐゴシック" charset="-128"/>
                <a:cs typeface="+mn-cs"/>
              </a:defRPr>
            </a:lvl8pPr>
            <a:lvl9pPr marL="3657600" algn="l" defTabSz="914400" rtl="0" eaLnBrk="1" latinLnBrk="0" hangingPunct="1">
              <a:defRPr kumimoji="1" sz="2000" kern="1200">
                <a:solidFill>
                  <a:schemeClr val="bg1"/>
                </a:solidFill>
                <a:latin typeface="Times New Roman" pitchFamily="18" charset="0"/>
                <a:ea typeface="ＭＳ Ｐゴシック" charset="-128"/>
                <a:cs typeface="+mn-cs"/>
              </a:defRPr>
            </a:lvl9pPr>
          </a:lstStyle>
          <a:p>
            <a:pPr>
              <a:defRPr/>
            </a:pPr>
            <a:fld id="{143C57F5-F701-47E2-8CCC-C79EEF90E399}" type="slidenum">
              <a:rPr lang="ja-JP" altLang="en-US" smtClean="0"/>
              <a:pPr>
                <a:defRPr/>
              </a:pPr>
              <a:t>18</a:t>
            </a:fld>
            <a:endParaRPr lang="en-US" altLang="ja-JP" dirty="0"/>
          </a:p>
        </p:txBody>
      </p:sp>
    </p:spTree>
    <p:extLst>
      <p:ext uri="{BB962C8B-B14F-4D97-AF65-F5344CB8AC3E}">
        <p14:creationId xmlns:p14="http://schemas.microsoft.com/office/powerpoint/2010/main" val="310096248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Grp="1" noChangeArrowheads="1"/>
          </p:cNvSpPr>
          <p:nvPr>
            <p:ph type="title"/>
          </p:nvPr>
        </p:nvSpPr>
        <p:spPr>
          <a:xfrm>
            <a:off x="3886200" y="2609850"/>
            <a:ext cx="4494212" cy="3009900"/>
          </a:xfrm>
        </p:spPr>
        <p:txBody>
          <a:bodyPr/>
          <a:lstStyle/>
          <a:p>
            <a:pPr marL="457200" indent="-457200" algn="l">
              <a:buClr>
                <a:schemeClr val="tx2"/>
              </a:buClr>
              <a:buFont typeface="Wingdings" panose="05000000000000000000" pitchFamily="2" charset="2"/>
              <a:buChar char="§"/>
            </a:pPr>
            <a:r>
              <a:rPr lang="en-US" altLang="ko-KR" sz="2000" b="0" dirty="0" smtClean="0">
                <a:solidFill>
                  <a:schemeClr val="bg2">
                    <a:lumMod val="75000"/>
                  </a:schemeClr>
                </a:solidFill>
                <a:latin typeface="Century Gothic" panose="020B0502020202020204" pitchFamily="34" charset="0"/>
                <a:ea typeface="Gulim" pitchFamily="34" charset="-127"/>
              </a:rPr>
              <a:t>Future </a:t>
            </a:r>
            <a:r>
              <a:rPr lang="en-US" altLang="ko-KR" sz="2000" b="0" dirty="0">
                <a:solidFill>
                  <a:schemeClr val="bg2">
                    <a:lumMod val="75000"/>
                  </a:schemeClr>
                </a:solidFill>
                <a:latin typeface="Century Gothic" panose="020B0502020202020204" pitchFamily="34" charset="0"/>
                <a:ea typeface="Gulim" pitchFamily="34" charset="-127"/>
              </a:rPr>
              <a:t>networks including cloud </a:t>
            </a:r>
            <a:r>
              <a:rPr lang="en-US" altLang="ko-KR" sz="2000" b="0" dirty="0" smtClean="0">
                <a:solidFill>
                  <a:schemeClr val="bg2">
                    <a:lumMod val="75000"/>
                  </a:schemeClr>
                </a:solidFill>
                <a:latin typeface="Century Gothic" panose="020B0502020202020204" pitchFamily="34" charset="0"/>
                <a:ea typeface="Gulim" pitchFamily="34" charset="-127"/>
              </a:rPr>
              <a:t>computing, big data, SDN, </a:t>
            </a:r>
            <a:r>
              <a:rPr lang="en-US" altLang="ko-KR" sz="2000" b="0" dirty="0">
                <a:solidFill>
                  <a:schemeClr val="bg2">
                    <a:lumMod val="75000"/>
                  </a:schemeClr>
                </a:solidFill>
                <a:latin typeface="Century Gothic" panose="020B0502020202020204" pitchFamily="34" charset="0"/>
                <a:ea typeface="Gulim" pitchFamily="34" charset="-127"/>
              </a:rPr>
              <a:t>mobile and next-generation </a:t>
            </a:r>
            <a:r>
              <a:rPr lang="en-US" altLang="ko-KR" sz="2000" b="0" dirty="0" smtClean="0">
                <a:solidFill>
                  <a:schemeClr val="bg2">
                    <a:lumMod val="75000"/>
                  </a:schemeClr>
                </a:solidFill>
                <a:latin typeface="Century Gothic" panose="020B0502020202020204" pitchFamily="34" charset="0"/>
                <a:ea typeface="Gulim" pitchFamily="34" charset="-127"/>
              </a:rPr>
              <a:t>networks </a:t>
            </a:r>
          </a:p>
        </p:txBody>
      </p:sp>
      <p:sp>
        <p:nvSpPr>
          <p:cNvPr id="16387" name="TextBox 3"/>
          <p:cNvSpPr txBox="1">
            <a:spLocks noChangeArrowheads="1"/>
          </p:cNvSpPr>
          <p:nvPr/>
        </p:nvSpPr>
        <p:spPr bwMode="auto">
          <a:xfrm>
            <a:off x="1601670" y="901515"/>
            <a:ext cx="5638800" cy="954107"/>
          </a:xfrm>
          <a:prstGeom prst="rect">
            <a:avLst/>
          </a:prstGeom>
          <a:noFill/>
          <a:ln w="9525">
            <a:noFill/>
            <a:miter lim="800000"/>
            <a:headEnd/>
            <a:tailEnd/>
          </a:ln>
        </p:spPr>
        <p:txBody>
          <a:bodyPr wrap="square">
            <a:spAutoFit/>
          </a:bodyPr>
          <a:lstStyle/>
          <a:p>
            <a:pPr algn="ctr"/>
            <a:r>
              <a:rPr lang="en-US" altLang="ko-KR" sz="2800" b="1" dirty="0">
                <a:solidFill>
                  <a:schemeClr val="tx2"/>
                </a:solidFill>
                <a:latin typeface="+mj-lt"/>
                <a:ea typeface="+mj-ea"/>
                <a:cs typeface="Aharoni" pitchFamily="2" charset="-79"/>
              </a:rPr>
              <a:t>Study Group 13 </a:t>
            </a:r>
          </a:p>
          <a:p>
            <a:pPr algn="ctr"/>
            <a:r>
              <a:rPr lang="en-US" altLang="ko-KR" sz="2800" dirty="0">
                <a:solidFill>
                  <a:schemeClr val="tx2"/>
                </a:solidFill>
                <a:latin typeface="+mj-lt"/>
                <a:ea typeface="+mj-ea"/>
                <a:cs typeface="Aharoni" pitchFamily="2" charset="-79"/>
              </a:rPr>
              <a:t>Future networks </a:t>
            </a:r>
            <a:endParaRPr lang="ko-KR" altLang="en-US" sz="2800" dirty="0">
              <a:solidFill>
                <a:schemeClr val="tx2"/>
              </a:solidFill>
              <a:latin typeface="+mj-lt"/>
              <a:ea typeface="+mj-ea"/>
              <a:cs typeface="Aharoni" pitchFamily="2" charset="-79"/>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288" y="2133600"/>
            <a:ext cx="3289920" cy="1832956"/>
          </a:xfrm>
          <a:prstGeom prst="rect">
            <a:avLst/>
          </a:prstGeom>
        </p:spPr>
      </p:pic>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813" y="4267200"/>
            <a:ext cx="3002444"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29457231-0D32-4CA3-900F-1CE1140DA07E}" type="slidenum">
              <a:rPr lang="ja-JP" altLang="en-US" smtClean="0"/>
              <a:pPr>
                <a:defRPr/>
              </a:pPr>
              <a:t>19</a:t>
            </a:fld>
            <a:endParaRPr lang="en-US" altLang="ja-JP" dirty="0"/>
          </a:p>
        </p:txBody>
      </p:sp>
    </p:spTree>
    <p:extLst>
      <p:ext uri="{BB962C8B-B14F-4D97-AF65-F5344CB8AC3E}">
        <p14:creationId xmlns:p14="http://schemas.microsoft.com/office/powerpoint/2010/main" val="1545461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862014"/>
            <a:ext cx="7772400" cy="1081822"/>
          </a:xfrm>
        </p:spPr>
        <p:txBody>
          <a:bodyPr/>
          <a:lstStyle/>
          <a:p>
            <a:r>
              <a:rPr lang="en-US" sz="3600" dirty="0" smtClean="0">
                <a:latin typeface="Aharoni" panose="02010803020104030203" pitchFamily="2" charset="-79"/>
                <a:cs typeface="Aharoni" panose="02010803020104030203" pitchFamily="2" charset="-79"/>
              </a:rPr>
              <a:t>About ITU</a:t>
            </a:r>
            <a:endParaRPr lang="en-US" sz="3600" dirty="0">
              <a:latin typeface="Aharoni" panose="02010803020104030203" pitchFamily="2" charset="-79"/>
              <a:cs typeface="Aharoni" panose="02010803020104030203" pitchFamily="2" charset="-79"/>
            </a:endParaRPr>
          </a:p>
        </p:txBody>
      </p:sp>
      <p:sp>
        <p:nvSpPr>
          <p:cNvPr id="7" name="Subtitle 6"/>
          <p:cNvSpPr>
            <a:spLocks noGrp="1"/>
          </p:cNvSpPr>
          <p:nvPr>
            <p:ph type="subTitle" idx="1"/>
          </p:nvPr>
        </p:nvSpPr>
        <p:spPr>
          <a:xfrm>
            <a:off x="457200" y="2276475"/>
            <a:ext cx="4572000" cy="3667125"/>
          </a:xfrm>
        </p:spPr>
        <p:txBody>
          <a:bodyPr/>
          <a:lstStyle/>
          <a:p>
            <a:pPr marL="285750" indent="-285750" algn="l">
              <a:buFont typeface="Wingdings" panose="05000000000000000000" pitchFamily="2" charset="2"/>
              <a:buChar char="ü"/>
            </a:pPr>
            <a:r>
              <a:rPr lang="en-US" sz="1600" dirty="0">
                <a:latin typeface="Century Gothic" panose="020B0502020202020204" pitchFamily="34" charset="0"/>
              </a:rPr>
              <a:t>The </a:t>
            </a:r>
            <a:r>
              <a:rPr lang="en-US" sz="1600" b="1" dirty="0">
                <a:latin typeface="Century Gothic" panose="020B0502020202020204" pitchFamily="34" charset="0"/>
              </a:rPr>
              <a:t>United Nations </a:t>
            </a:r>
            <a:r>
              <a:rPr lang="en-US" sz="1600" b="1" dirty="0" smtClean="0">
                <a:latin typeface="Century Gothic" panose="020B0502020202020204" pitchFamily="34" charset="0"/>
              </a:rPr>
              <a:t>Specialized </a:t>
            </a:r>
            <a:r>
              <a:rPr lang="en-US" sz="1600" b="1" dirty="0">
                <a:latin typeface="Century Gothic" panose="020B0502020202020204" pitchFamily="34" charset="0"/>
              </a:rPr>
              <a:t>A</a:t>
            </a:r>
            <a:r>
              <a:rPr lang="en-US" sz="1600" b="1" dirty="0" smtClean="0">
                <a:latin typeface="Century Gothic" panose="020B0502020202020204" pitchFamily="34" charset="0"/>
              </a:rPr>
              <a:t>gency </a:t>
            </a:r>
            <a:r>
              <a:rPr lang="en-US" sz="1600" dirty="0">
                <a:latin typeface="Century Gothic" panose="020B0502020202020204" pitchFamily="34" charset="0"/>
              </a:rPr>
              <a:t>for Information and Communication Technologies (ICTs)</a:t>
            </a:r>
          </a:p>
          <a:p>
            <a:pPr algn="l"/>
            <a:endParaRPr lang="en-US" sz="1600" dirty="0" smtClean="0">
              <a:latin typeface="Century Gothic" panose="020B0502020202020204" pitchFamily="34" charset="0"/>
            </a:endParaRPr>
          </a:p>
          <a:p>
            <a:pPr algn="l"/>
            <a:endParaRPr lang="en-US" sz="1600" dirty="0">
              <a:latin typeface="Century Gothic" panose="020B0502020202020204" pitchFamily="34" charset="0"/>
            </a:endParaRPr>
          </a:p>
          <a:p>
            <a:pPr marL="285750" indent="-285750" algn="l">
              <a:buFont typeface="Wingdings" panose="05000000000000000000" pitchFamily="2" charset="2"/>
              <a:buChar char="ü"/>
            </a:pPr>
            <a:r>
              <a:rPr lang="en-US" sz="1600" dirty="0">
                <a:latin typeface="Century Gothic" panose="020B0502020202020204" pitchFamily="34" charset="0"/>
              </a:rPr>
              <a:t>Founded in Paris in 1865 as the </a:t>
            </a:r>
            <a:r>
              <a:rPr lang="en-US" sz="1600" b="1" dirty="0">
                <a:latin typeface="Century Gothic" panose="020B0502020202020204" pitchFamily="34" charset="0"/>
              </a:rPr>
              <a:t>International Telegraph Union</a:t>
            </a:r>
          </a:p>
          <a:p>
            <a:pPr algn="l"/>
            <a:endParaRPr lang="en-US" sz="1600" dirty="0" smtClean="0">
              <a:latin typeface="Century Gothic" panose="020B0502020202020204" pitchFamily="34" charset="0"/>
            </a:endParaRPr>
          </a:p>
          <a:p>
            <a:pPr algn="l"/>
            <a:endParaRPr lang="en-US" sz="1600" dirty="0">
              <a:latin typeface="Century Gothic" panose="020B0502020202020204" pitchFamily="34" charset="0"/>
            </a:endParaRPr>
          </a:p>
          <a:p>
            <a:pPr marL="285750" indent="-285750" algn="l">
              <a:buFont typeface="Wingdings" panose="05000000000000000000" pitchFamily="2" charset="2"/>
              <a:buChar char="ü"/>
            </a:pPr>
            <a:r>
              <a:rPr lang="en-US" sz="1600" dirty="0">
                <a:latin typeface="Century Gothic" panose="020B0502020202020204" pitchFamily="34" charset="0"/>
              </a:rPr>
              <a:t>2015 will mark </a:t>
            </a:r>
            <a:r>
              <a:rPr lang="en-US" sz="1600" b="1" dirty="0">
                <a:latin typeface="Century Gothic" panose="020B0502020202020204" pitchFamily="34" charset="0"/>
              </a:rPr>
              <a:t>150 years of experience </a:t>
            </a:r>
            <a:r>
              <a:rPr lang="en-US" sz="1600" dirty="0">
                <a:latin typeface="Century Gothic" panose="020B0502020202020204" pitchFamily="34" charset="0"/>
              </a:rPr>
              <a:t>and innovation</a:t>
            </a:r>
          </a:p>
          <a:p>
            <a:endParaRPr lang="en-US" sz="1600" dirty="0">
              <a:latin typeface="Century Gothic" panose="020B0502020202020204" pitchFamily="34" charset="0"/>
            </a:endParaRPr>
          </a:p>
        </p:txBody>
      </p:sp>
      <p:pic>
        <p:nvPicPr>
          <p:cNvPr id="4" name="Picture 2" descr="http://farm3.static.flickr.com/2594/4190132034_b690c7545e.jpg"/>
          <p:cNvPicPr>
            <a:picLocks noChangeAspect="1" noChangeArrowheads="1"/>
          </p:cNvPicPr>
          <p:nvPr/>
        </p:nvPicPr>
        <p:blipFill>
          <a:blip r:embed="rId3" cstate="print"/>
          <a:srcRect/>
          <a:stretch>
            <a:fillRect/>
          </a:stretch>
        </p:blipFill>
        <p:spPr bwMode="auto">
          <a:xfrm>
            <a:off x="5443788" y="1828800"/>
            <a:ext cx="3091832" cy="4343400"/>
          </a:xfrm>
          <a:prstGeom prst="rect">
            <a:avLst/>
          </a:prstGeom>
          <a:noFill/>
        </p:spPr>
      </p:pic>
      <p:sp>
        <p:nvSpPr>
          <p:cNvPr id="5" name="Rectangle 4"/>
          <p:cNvSpPr/>
          <p:nvPr/>
        </p:nvSpPr>
        <p:spPr>
          <a:xfrm>
            <a:off x="8712460" y="6397438"/>
            <a:ext cx="263214" cy="261610"/>
          </a:xfrm>
          <a:prstGeom prst="rect">
            <a:avLst/>
          </a:prstGeom>
        </p:spPr>
        <p:txBody>
          <a:bodyPr wrap="none">
            <a:spAutoFit/>
          </a:bodyPr>
          <a:lstStyle/>
          <a:p>
            <a:fld id="{6B7B16A5-AB82-4570-A4E7-5EAA1AF404CC}" type="slidenum">
              <a:rPr lang="ja-JP" altLang="en-US" sz="1100">
                <a:solidFill>
                  <a:schemeClr val="tx2"/>
                </a:solidFill>
                <a:latin typeface="Zurich BT"/>
              </a:rPr>
              <a:pPr/>
              <a:t>2</a:t>
            </a:fld>
            <a:endParaRPr lang="en-US" altLang="ja-JP" sz="1100" dirty="0">
              <a:solidFill>
                <a:schemeClr val="tx2"/>
              </a:solidFill>
              <a:latin typeface="Zurich BT"/>
            </a:endParaRPr>
          </a:p>
        </p:txBody>
      </p:sp>
    </p:spTree>
    <p:extLst>
      <p:ext uri="{BB962C8B-B14F-4D97-AF65-F5344CB8AC3E}">
        <p14:creationId xmlns:p14="http://schemas.microsoft.com/office/powerpoint/2010/main" val="189497761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733800" y="2590800"/>
            <a:ext cx="5059362" cy="3352800"/>
          </a:xfrm>
          <a:prstGeom prst="rect">
            <a:avLst/>
          </a:prstGeom>
          <a:noFill/>
          <a:ln w="9525">
            <a:noFill/>
            <a:miter lim="800000"/>
            <a:headEnd/>
            <a:tailEnd/>
          </a:ln>
        </p:spPr>
        <p:txBody>
          <a:bodyPr/>
          <a:lstStyle/>
          <a:p>
            <a:pPr marL="342900" indent="-342900">
              <a:spcBef>
                <a:spcPct val="20000"/>
              </a:spcBef>
              <a:buClr>
                <a:srgbClr val="0E438A"/>
              </a:buClr>
              <a:buSzPct val="110000"/>
              <a:buFont typeface="Wingdings" panose="05000000000000000000" pitchFamily="2" charset="2"/>
              <a:buChar char="§"/>
              <a:defRPr/>
            </a:pPr>
            <a:r>
              <a:rPr lang="en-US" sz="2000" kern="0" dirty="0" smtClean="0">
                <a:solidFill>
                  <a:schemeClr val="tx1">
                    <a:lumMod val="50000"/>
                  </a:schemeClr>
                </a:solidFill>
                <a:latin typeface="Century Gothic" panose="020B0502020202020204" pitchFamily="34" charset="0"/>
              </a:rPr>
              <a:t>Networks</a:t>
            </a:r>
            <a:r>
              <a:rPr lang="en-US" sz="2000" kern="0" dirty="0">
                <a:solidFill>
                  <a:schemeClr val="tx1">
                    <a:lumMod val="50000"/>
                  </a:schemeClr>
                </a:solidFill>
                <a:latin typeface="Century Gothic" panose="020B0502020202020204" pitchFamily="34" charset="0"/>
              </a:rPr>
              <a:t>, technologies and infrastructures for transport, access and home </a:t>
            </a:r>
            <a:endParaRPr lang="en-US" sz="2000" kern="0" dirty="0" smtClean="0">
              <a:solidFill>
                <a:schemeClr val="tx1">
                  <a:lumMod val="50000"/>
                </a:schemeClr>
              </a:solidFill>
              <a:latin typeface="Century Gothic" panose="020B0502020202020204" pitchFamily="34" charset="0"/>
            </a:endParaRPr>
          </a:p>
          <a:p>
            <a:pPr marL="342900" indent="-342900">
              <a:spcBef>
                <a:spcPct val="20000"/>
              </a:spcBef>
              <a:buClr>
                <a:srgbClr val="0E438A"/>
              </a:buClr>
              <a:buSzPct val="110000"/>
              <a:buFont typeface="Wingdings" panose="05000000000000000000" pitchFamily="2" charset="2"/>
              <a:buChar char="§"/>
              <a:defRPr/>
            </a:pPr>
            <a:endParaRPr lang="en-US" sz="2000" kern="0" dirty="0">
              <a:solidFill>
                <a:schemeClr val="tx1">
                  <a:lumMod val="50000"/>
                </a:schemeClr>
              </a:solidFill>
              <a:latin typeface="Century Gothic" panose="020B0502020202020204" pitchFamily="34" charset="0"/>
            </a:endParaRPr>
          </a:p>
          <a:p>
            <a:pPr marL="342900" indent="-342900">
              <a:spcBef>
                <a:spcPct val="20000"/>
              </a:spcBef>
              <a:buClr>
                <a:srgbClr val="0E438A"/>
              </a:buClr>
              <a:buSzPct val="110000"/>
              <a:buFont typeface="Wingdings" panose="05000000000000000000" pitchFamily="2" charset="2"/>
              <a:buChar char="§"/>
              <a:defRPr/>
            </a:pPr>
            <a:r>
              <a:rPr lang="en-US" sz="2000" kern="0" dirty="0" smtClean="0">
                <a:solidFill>
                  <a:schemeClr val="tx1">
                    <a:lumMod val="50000"/>
                  </a:schemeClr>
                </a:solidFill>
                <a:latin typeface="Century Gothic" panose="020B0502020202020204" pitchFamily="34" charset="0"/>
              </a:rPr>
              <a:t>Smart Grid</a:t>
            </a:r>
          </a:p>
          <a:p>
            <a:pPr marL="342900" indent="-342900">
              <a:spcBef>
                <a:spcPct val="20000"/>
              </a:spcBef>
              <a:buClr>
                <a:srgbClr val="0E438A"/>
              </a:buClr>
              <a:buSzPct val="110000"/>
              <a:buFont typeface="Wingdings" panose="05000000000000000000" pitchFamily="2" charset="2"/>
              <a:buChar char="§"/>
              <a:defRPr/>
            </a:pPr>
            <a:endParaRPr lang="en-US" sz="2000" kern="0" dirty="0">
              <a:solidFill>
                <a:schemeClr val="tx1">
                  <a:lumMod val="50000"/>
                </a:schemeClr>
              </a:solidFill>
              <a:latin typeface="Century Gothic" panose="020B0502020202020204" pitchFamily="34" charset="0"/>
            </a:endParaRPr>
          </a:p>
          <a:p>
            <a:pPr marL="342900" indent="-342900">
              <a:spcBef>
                <a:spcPct val="20000"/>
              </a:spcBef>
              <a:buClr>
                <a:srgbClr val="0E438A"/>
              </a:buClr>
              <a:buSzPct val="110000"/>
              <a:buFont typeface="Wingdings" panose="05000000000000000000" pitchFamily="2" charset="2"/>
              <a:buChar char="§"/>
              <a:defRPr/>
            </a:pPr>
            <a:r>
              <a:rPr lang="en-US" sz="2000" kern="0" dirty="0" smtClean="0">
                <a:solidFill>
                  <a:schemeClr val="tx1">
                    <a:lumMod val="50000"/>
                  </a:schemeClr>
                </a:solidFill>
                <a:latin typeface="Century Gothic" panose="020B0502020202020204" pitchFamily="34" charset="0"/>
              </a:rPr>
              <a:t>Optical fiber</a:t>
            </a:r>
            <a:endParaRPr lang="en-US" sz="2000" kern="0" dirty="0">
              <a:solidFill>
                <a:schemeClr val="tx1">
                  <a:lumMod val="50000"/>
                </a:schemeClr>
              </a:solidFill>
              <a:latin typeface="Century Gothic" panose="020B0502020202020204" pitchFamily="34" charset="0"/>
            </a:endParaRPr>
          </a:p>
        </p:txBody>
      </p:sp>
      <p:sp>
        <p:nvSpPr>
          <p:cNvPr id="17411" name="Title 1"/>
          <p:cNvSpPr>
            <a:spLocks noGrp="1"/>
          </p:cNvSpPr>
          <p:nvPr>
            <p:ph type="title"/>
          </p:nvPr>
        </p:nvSpPr>
        <p:spPr>
          <a:xfrm>
            <a:off x="381000" y="838200"/>
            <a:ext cx="7772400" cy="954088"/>
          </a:xfrm>
        </p:spPr>
        <p:txBody>
          <a:bodyPr/>
          <a:lstStyle/>
          <a:p>
            <a:r>
              <a:rPr lang="en-US" sz="2800" dirty="0">
                <a:solidFill>
                  <a:schemeClr val="tx2"/>
                </a:solidFill>
                <a:cs typeface="Aharoni" pitchFamily="2" charset="-79"/>
              </a:rPr>
              <a:t>Study Group 15 </a:t>
            </a:r>
            <a:br>
              <a:rPr lang="en-US" sz="2800" dirty="0">
                <a:solidFill>
                  <a:schemeClr val="tx2"/>
                </a:solidFill>
                <a:cs typeface="Aharoni" pitchFamily="2" charset="-79"/>
              </a:rPr>
            </a:br>
            <a:r>
              <a:rPr lang="en-US" sz="2800" b="0" dirty="0" smtClean="0">
                <a:solidFill>
                  <a:schemeClr val="tx2"/>
                </a:solidFill>
                <a:cs typeface="Aharoni" pitchFamily="2" charset="-79"/>
              </a:rPr>
              <a:t>Transport</a:t>
            </a:r>
            <a:r>
              <a:rPr lang="en-US" sz="2800" b="0" dirty="0">
                <a:solidFill>
                  <a:schemeClr val="tx2"/>
                </a:solidFill>
                <a:cs typeface="Aharoni" pitchFamily="2" charset="-79"/>
              </a:rPr>
              <a:t>,</a:t>
            </a:r>
            <a:r>
              <a:rPr lang="en-US" sz="2800" b="0" dirty="0" smtClean="0">
                <a:solidFill>
                  <a:schemeClr val="tx2"/>
                </a:solidFill>
                <a:cs typeface="Aharoni" pitchFamily="2" charset="-79"/>
              </a:rPr>
              <a:t> </a:t>
            </a:r>
            <a:r>
              <a:rPr lang="en-US" sz="2800" b="0" dirty="0">
                <a:solidFill>
                  <a:schemeClr val="tx2"/>
                </a:solidFill>
                <a:cs typeface="Aharoni" pitchFamily="2" charset="-79"/>
              </a:rPr>
              <a:t>access and home </a:t>
            </a:r>
            <a:endParaRPr lang="en-US" sz="2800" b="0" dirty="0" smtClean="0">
              <a:solidFill>
                <a:schemeClr val="tx2"/>
              </a:solidFill>
              <a:cs typeface="Aharoni" pitchFamily="2" charset="-79"/>
            </a:endParaRPr>
          </a:p>
        </p:txBody>
      </p:sp>
      <p:pic>
        <p:nvPicPr>
          <p:cNvPr id="17412" name="Picture 3" descr="220px-Fibreoptic.jpg"/>
          <p:cNvPicPr>
            <a:picLocks noChangeAspect="1"/>
          </p:cNvPicPr>
          <p:nvPr/>
        </p:nvPicPr>
        <p:blipFill>
          <a:blip r:embed="rId3" cstate="print"/>
          <a:srcRect/>
          <a:stretch>
            <a:fillRect/>
          </a:stretch>
        </p:blipFill>
        <p:spPr bwMode="auto">
          <a:xfrm>
            <a:off x="762000" y="4343400"/>
            <a:ext cx="1802786" cy="1885950"/>
          </a:xfrm>
          <a:prstGeom prst="rect">
            <a:avLst/>
          </a:prstGeom>
          <a:noFill/>
          <a:ln w="9525">
            <a:noFill/>
            <a:miter lim="800000"/>
            <a:headEnd/>
            <a:tailEnd/>
          </a:ln>
        </p:spPr>
      </p:pic>
      <p:pic>
        <p:nvPicPr>
          <p:cNvPr id="17414" name="Picture 2" descr="http://blogs.cisco.com/sp_img/connected_home.jpg"/>
          <p:cNvPicPr>
            <a:picLocks noChangeAspect="1" noChangeArrowheads="1"/>
          </p:cNvPicPr>
          <p:nvPr/>
        </p:nvPicPr>
        <p:blipFill>
          <a:blip r:embed="rId4" cstate="print"/>
          <a:srcRect/>
          <a:stretch>
            <a:fillRect/>
          </a:stretch>
        </p:blipFill>
        <p:spPr bwMode="auto">
          <a:xfrm>
            <a:off x="762000" y="2038350"/>
            <a:ext cx="2133600" cy="2006600"/>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fld id="{1B80ABA9-6723-4BCF-8C7D-3FE5515DE6F2}" type="slidenum">
              <a:rPr lang="ja-JP" altLang="en-US" smtClean="0"/>
              <a:pPr>
                <a:defRPr/>
              </a:pPr>
              <a:t>20</a:t>
            </a:fld>
            <a:endParaRPr lang="en-US" altLang="ja-JP" dirty="0"/>
          </a:p>
        </p:txBody>
      </p:sp>
    </p:spTree>
    <p:extLst>
      <p:ext uri="{BB962C8B-B14F-4D97-AF65-F5344CB8AC3E}">
        <p14:creationId xmlns:p14="http://schemas.microsoft.com/office/powerpoint/2010/main" val="125769324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80" y="1133745"/>
            <a:ext cx="7772400" cy="641350"/>
          </a:xfrm>
        </p:spPr>
        <p:txBody>
          <a:bodyPr/>
          <a:lstStyle/>
          <a:p>
            <a:r>
              <a:rPr lang="en-US" sz="2800" dirty="0">
                <a:cs typeface="Aharoni" pitchFamily="2" charset="-79"/>
              </a:rPr>
              <a:t>Study Group 16 </a:t>
            </a:r>
            <a:br>
              <a:rPr lang="en-US" sz="2800" dirty="0">
                <a:cs typeface="Aharoni" pitchFamily="2" charset="-79"/>
              </a:rPr>
            </a:br>
            <a:r>
              <a:rPr lang="en-US" sz="2800" b="0" dirty="0" smtClean="0">
                <a:cs typeface="Aharoni" pitchFamily="2" charset="-79"/>
              </a:rPr>
              <a:t>Multimedia</a:t>
            </a:r>
            <a:r>
              <a:rPr lang="en-US" sz="2800" dirty="0" smtClean="0">
                <a:cs typeface="Aharoni" pitchFamily="2" charset="-79"/>
              </a:rPr>
              <a:t> </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4038600" y="1673805"/>
            <a:ext cx="4265612" cy="4326750"/>
          </a:xfrm>
        </p:spPr>
        <p:txBody>
          <a:bodyPr/>
          <a:lstStyle/>
          <a:p>
            <a:r>
              <a:rPr lang="en-US" sz="2000" dirty="0" smtClean="0">
                <a:latin typeface="Century Gothic" panose="020B0502020202020204" pitchFamily="34" charset="0"/>
              </a:rPr>
              <a:t>Multimedia </a:t>
            </a:r>
            <a:r>
              <a:rPr lang="en-US" sz="2000" dirty="0">
                <a:latin typeface="Century Gothic" panose="020B0502020202020204" pitchFamily="34" charset="0"/>
              </a:rPr>
              <a:t>coding, systems and applications </a:t>
            </a:r>
            <a:endParaRPr lang="en-US" sz="2000" dirty="0" smtClean="0">
              <a:latin typeface="Century Gothic" panose="020B0502020202020204" pitchFamily="34" charset="0"/>
            </a:endParaRPr>
          </a:p>
          <a:p>
            <a:endParaRPr lang="en-US" sz="2000" dirty="0">
              <a:latin typeface="Century Gothic" panose="020B0502020202020204" pitchFamily="34" charset="0"/>
            </a:endParaRPr>
          </a:p>
          <a:p>
            <a:r>
              <a:rPr lang="en-US" sz="2000" dirty="0" smtClean="0">
                <a:latin typeface="Century Gothic" panose="020B0502020202020204" pitchFamily="34" charset="0"/>
              </a:rPr>
              <a:t>Ubiquitous </a:t>
            </a:r>
            <a:r>
              <a:rPr lang="en-US" sz="2000" dirty="0">
                <a:latin typeface="Century Gothic" panose="020B0502020202020204" pitchFamily="34" charset="0"/>
              </a:rPr>
              <a:t>and Internet of Things applications </a:t>
            </a:r>
            <a:endParaRPr lang="en-US" sz="2000" dirty="0" smtClean="0">
              <a:latin typeface="Century Gothic" panose="020B0502020202020204" pitchFamily="34" charset="0"/>
            </a:endParaRPr>
          </a:p>
          <a:p>
            <a:endParaRPr lang="en-US" sz="2000" dirty="0">
              <a:latin typeface="Century Gothic" panose="020B0502020202020204" pitchFamily="34" charset="0"/>
            </a:endParaRPr>
          </a:p>
          <a:p>
            <a:r>
              <a:rPr lang="en-US" sz="2000" dirty="0" smtClean="0">
                <a:latin typeface="Century Gothic" panose="020B0502020202020204" pitchFamily="34" charset="0"/>
              </a:rPr>
              <a:t>Telecommunication/ICT </a:t>
            </a:r>
            <a:r>
              <a:rPr lang="en-US" sz="2000" dirty="0">
                <a:latin typeface="Century Gothic" panose="020B0502020202020204" pitchFamily="34" charset="0"/>
              </a:rPr>
              <a:t>accessibility for persons with disabilities </a:t>
            </a:r>
            <a:endParaRPr lang="en-US" sz="2000" dirty="0" smtClean="0">
              <a:latin typeface="Century Gothic" panose="020B0502020202020204" pitchFamily="34" charset="0"/>
            </a:endParaRPr>
          </a:p>
          <a:p>
            <a:pPr marL="0" indent="0">
              <a:buNone/>
            </a:pPr>
            <a:endParaRPr lang="en-US" sz="2000" dirty="0" smtClean="0">
              <a:latin typeface="Century Gothic" panose="020B0502020202020204" pitchFamily="34" charset="0"/>
            </a:endParaRPr>
          </a:p>
          <a:p>
            <a:r>
              <a:rPr lang="en-US" sz="2000" dirty="0" smtClean="0">
                <a:latin typeface="Century Gothic" panose="020B0502020202020204" pitchFamily="34" charset="0"/>
              </a:rPr>
              <a:t>e-Health</a:t>
            </a:r>
          </a:p>
          <a:p>
            <a:pPr marL="0" indent="0">
              <a:buNone/>
            </a:pPr>
            <a:endParaRPr lang="en-US" sz="2000" dirty="0" smtClean="0">
              <a:latin typeface="Century Gothic" panose="020B0502020202020204" pitchFamily="34" charset="0"/>
            </a:endParaRPr>
          </a:p>
          <a:p>
            <a:r>
              <a:rPr lang="en-US" sz="2000" dirty="0">
                <a:latin typeface="Century Gothic" panose="020B0502020202020204" pitchFamily="34" charset="0"/>
              </a:rPr>
              <a:t>IPTV, Smart Cable Television</a:t>
            </a:r>
          </a:p>
          <a:p>
            <a:endParaRPr lang="en-US" sz="2000" dirty="0"/>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buClr>
                <a:srgbClr val="5C5C5C"/>
              </a:buClr>
              <a:buFont typeface="Arial" charset="0"/>
              <a:buNone/>
              <a:defRPr/>
            </a:pPr>
            <a:fld id="{C5115FE2-1852-4299-B77B-39F54258D5DB}" type="slidenum">
              <a:rPr lang="en-US" sz="1600" smtClean="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21</a:t>
            </a:fld>
            <a:endParaRPr lang="en-US" sz="1600" dirty="0">
              <a:solidFill>
                <a:srgbClr val="FFFFFF"/>
              </a:solidFill>
              <a:latin typeface="Times New Roman" pitchFamily="18" charset="0"/>
            </a:endParaRPr>
          </a:p>
        </p:txBody>
      </p:sp>
      <p:pic>
        <p:nvPicPr>
          <p:cNvPr id="5" name="Picture 5"/>
          <p:cNvPicPr>
            <a:picLocks noChangeAspect="1"/>
          </p:cNvPicPr>
          <p:nvPr/>
        </p:nvPicPr>
        <p:blipFill>
          <a:blip r:embed="rId2" cstate="print"/>
          <a:srcRect l="2293" r="2933"/>
          <a:stretch>
            <a:fillRect/>
          </a:stretch>
        </p:blipFill>
        <p:spPr bwMode="auto">
          <a:xfrm>
            <a:off x="644774" y="1898830"/>
            <a:ext cx="1184026" cy="1533526"/>
          </a:xfrm>
          <a:prstGeom prst="rect">
            <a:avLst/>
          </a:prstGeom>
          <a:noFill/>
          <a:ln w="9525">
            <a:noFill/>
            <a:miter lim="800000"/>
            <a:headEnd/>
            <a:tailEnd/>
          </a:ln>
        </p:spPr>
      </p:pic>
      <p:pic>
        <p:nvPicPr>
          <p:cNvPr id="6" name="Picture 6"/>
          <p:cNvPicPr>
            <a:picLocks noChangeAspect="1"/>
          </p:cNvPicPr>
          <p:nvPr/>
        </p:nvPicPr>
        <p:blipFill>
          <a:blip r:embed="rId3" cstate="print"/>
          <a:srcRect/>
          <a:stretch>
            <a:fillRect/>
          </a:stretch>
        </p:blipFill>
        <p:spPr bwMode="auto">
          <a:xfrm>
            <a:off x="1975741" y="2573905"/>
            <a:ext cx="616472" cy="838200"/>
          </a:xfrm>
          <a:prstGeom prst="rect">
            <a:avLst/>
          </a:prstGeom>
          <a:noFill/>
          <a:ln w="9525">
            <a:noFill/>
            <a:miter lim="800000"/>
            <a:headEnd/>
            <a:tailEnd/>
          </a:ln>
        </p:spPr>
      </p:pic>
      <p:sp>
        <p:nvSpPr>
          <p:cNvPr id="7" name="Rectangle 6"/>
          <p:cNvSpPr/>
          <p:nvPr/>
        </p:nvSpPr>
        <p:spPr>
          <a:xfrm>
            <a:off x="533400" y="3604650"/>
            <a:ext cx="2590800" cy="415498"/>
          </a:xfrm>
          <a:prstGeom prst="rect">
            <a:avLst/>
          </a:prstGeom>
        </p:spPr>
        <p:txBody>
          <a:bodyPr wrap="square">
            <a:spAutoFit/>
          </a:bodyPr>
          <a:lstStyle/>
          <a:p>
            <a:r>
              <a:rPr lang="en-US" sz="1050" dirty="0" smtClean="0"/>
              <a:t>Study </a:t>
            </a:r>
            <a:r>
              <a:rPr lang="en-US" sz="1050" dirty="0"/>
              <a:t>Group of Grammy award winning Recommendation </a:t>
            </a:r>
            <a:r>
              <a:rPr lang="en-US" sz="1050" dirty="0" smtClean="0"/>
              <a:t>H.264</a:t>
            </a:r>
            <a:endParaRPr lang="en-US" sz="1050" dirty="0"/>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48" y="4239090"/>
            <a:ext cx="2820664"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txBox="1">
            <a:spLocks/>
          </p:cNvSpPr>
          <p:nvPr/>
        </p:nvSpPr>
        <p:spPr bwMode="auto">
          <a:xfrm>
            <a:off x="8262410" y="6379880"/>
            <a:ext cx="487903"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defPPr>
              <a:defRPr lang="en-US"/>
            </a:defPPr>
            <a:lvl1pPr algn="r" rtl="0" eaLnBrk="1" fontAlgn="base" hangingPunct="1">
              <a:spcBef>
                <a:spcPct val="0"/>
              </a:spcBef>
              <a:spcAft>
                <a:spcPct val="0"/>
              </a:spcAft>
              <a:buClrTx/>
              <a:buFontTx/>
              <a:buNone/>
              <a:defRPr kumimoji="0" sz="1000" kern="1200">
                <a:solidFill>
                  <a:srgbClr val="0E438A"/>
                </a:solidFill>
                <a:latin typeface="Zurich BT" pitchFamily="34" charset="0"/>
                <a:ea typeface="ＭＳ Ｐゴシック" pitchFamily="50" charset="-128"/>
                <a:cs typeface="Times New Roman" pitchFamily="18" charset="0"/>
              </a:defRPr>
            </a:lvl1pPr>
            <a:lvl2pPr marL="4572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2pPr>
            <a:lvl3pPr marL="9144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3pPr>
            <a:lvl4pPr marL="13716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4pPr>
            <a:lvl5pPr marL="18288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5pPr>
            <a:lvl6pPr marL="2286000" algn="l" defTabSz="914400" rtl="0" eaLnBrk="1" latinLnBrk="0" hangingPunct="1">
              <a:defRPr kumimoji="1" sz="2000" kern="1200">
                <a:solidFill>
                  <a:schemeClr val="bg1"/>
                </a:solidFill>
                <a:latin typeface="Times New Roman" pitchFamily="18" charset="0"/>
                <a:ea typeface="ＭＳ Ｐゴシック" charset="-128"/>
                <a:cs typeface="+mn-cs"/>
              </a:defRPr>
            </a:lvl6pPr>
            <a:lvl7pPr marL="2743200" algn="l" defTabSz="914400" rtl="0" eaLnBrk="1" latinLnBrk="0" hangingPunct="1">
              <a:defRPr kumimoji="1" sz="2000" kern="1200">
                <a:solidFill>
                  <a:schemeClr val="bg1"/>
                </a:solidFill>
                <a:latin typeface="Times New Roman" pitchFamily="18" charset="0"/>
                <a:ea typeface="ＭＳ Ｐゴシック" charset="-128"/>
                <a:cs typeface="+mn-cs"/>
              </a:defRPr>
            </a:lvl7pPr>
            <a:lvl8pPr marL="3200400" algn="l" defTabSz="914400" rtl="0" eaLnBrk="1" latinLnBrk="0" hangingPunct="1">
              <a:defRPr kumimoji="1" sz="2000" kern="1200">
                <a:solidFill>
                  <a:schemeClr val="bg1"/>
                </a:solidFill>
                <a:latin typeface="Times New Roman" pitchFamily="18" charset="0"/>
                <a:ea typeface="ＭＳ Ｐゴシック" charset="-128"/>
                <a:cs typeface="+mn-cs"/>
              </a:defRPr>
            </a:lvl8pPr>
            <a:lvl9pPr marL="3657600" algn="l" defTabSz="914400" rtl="0" eaLnBrk="1" latinLnBrk="0" hangingPunct="1">
              <a:defRPr kumimoji="1" sz="2000" kern="1200">
                <a:solidFill>
                  <a:schemeClr val="bg1"/>
                </a:solidFill>
                <a:latin typeface="Times New Roman" pitchFamily="18" charset="0"/>
                <a:ea typeface="ＭＳ Ｐゴシック" charset="-128"/>
                <a:cs typeface="+mn-cs"/>
              </a:defRPr>
            </a:lvl9pPr>
          </a:lstStyle>
          <a:p>
            <a:pPr>
              <a:defRPr/>
            </a:pPr>
            <a:fld id="{143C57F5-F701-47E2-8CCC-C79EEF90E399}" type="slidenum">
              <a:rPr lang="ja-JP" altLang="en-US" smtClean="0"/>
              <a:pPr>
                <a:defRPr/>
              </a:pPr>
              <a:t>21</a:t>
            </a:fld>
            <a:endParaRPr lang="en-US" altLang="ja-JP" dirty="0"/>
          </a:p>
        </p:txBody>
      </p:sp>
    </p:spTree>
    <p:extLst>
      <p:ext uri="{BB962C8B-B14F-4D97-AF65-F5344CB8AC3E}">
        <p14:creationId xmlns:p14="http://schemas.microsoft.com/office/powerpoint/2010/main" val="238170260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7772400" cy="641350"/>
          </a:xfrm>
        </p:spPr>
        <p:txBody>
          <a:bodyPr/>
          <a:lstStyle/>
          <a:p>
            <a:r>
              <a:rPr lang="en-US" sz="2800" dirty="0"/>
              <a:t>Study Group 17 </a:t>
            </a:r>
            <a:br>
              <a:rPr lang="en-US" sz="2800" dirty="0"/>
            </a:br>
            <a:r>
              <a:rPr lang="en-US" sz="2800" b="0" dirty="0" smtClean="0"/>
              <a:t>Security</a:t>
            </a:r>
            <a:r>
              <a:rPr lang="en-US" sz="2800" dirty="0" smtClean="0"/>
              <a:t> </a:t>
            </a:r>
            <a:endParaRPr lang="en-US" sz="2800" dirty="0"/>
          </a:p>
        </p:txBody>
      </p:sp>
      <p:sp>
        <p:nvSpPr>
          <p:cNvPr id="3" name="Content Placeholder 2"/>
          <p:cNvSpPr>
            <a:spLocks noGrp="1"/>
          </p:cNvSpPr>
          <p:nvPr>
            <p:ph idx="1"/>
          </p:nvPr>
        </p:nvSpPr>
        <p:spPr>
          <a:xfrm>
            <a:off x="3886200" y="2438400"/>
            <a:ext cx="4343400" cy="3429000"/>
          </a:xfrm>
        </p:spPr>
        <p:txBody>
          <a:bodyPr/>
          <a:lstStyle/>
          <a:p>
            <a:r>
              <a:rPr lang="en-US" sz="2000" dirty="0" smtClean="0">
                <a:latin typeface="Century Gothic" panose="020B0502020202020204" pitchFamily="34" charset="0"/>
              </a:rPr>
              <a:t>Telecommunication security</a:t>
            </a:r>
          </a:p>
          <a:p>
            <a:endParaRPr lang="en-US" sz="2000" dirty="0">
              <a:latin typeface="Century Gothic" panose="020B0502020202020204" pitchFamily="34" charset="0"/>
            </a:endParaRPr>
          </a:p>
          <a:p>
            <a:r>
              <a:rPr lang="en-US" sz="2000" dirty="0" smtClean="0">
                <a:latin typeface="Century Gothic" panose="020B0502020202020204" pitchFamily="34" charset="0"/>
              </a:rPr>
              <a:t>Identity </a:t>
            </a:r>
            <a:r>
              <a:rPr lang="en-US" sz="2000" dirty="0">
                <a:latin typeface="Century Gothic" panose="020B0502020202020204" pitchFamily="34" charset="0"/>
              </a:rPr>
              <a:t>management (IdM</a:t>
            </a:r>
            <a:r>
              <a:rPr lang="en-US" sz="2000" dirty="0" smtClean="0">
                <a:latin typeface="Century Gothic" panose="020B0502020202020204" pitchFamily="34" charset="0"/>
              </a:rPr>
              <a:t>)</a:t>
            </a:r>
          </a:p>
          <a:p>
            <a:pPr marL="0" indent="0">
              <a:buNone/>
            </a:pPr>
            <a:endParaRPr lang="en-US" sz="2000" dirty="0">
              <a:latin typeface="Century Gothic" panose="020B0502020202020204" pitchFamily="34" charset="0"/>
            </a:endParaRPr>
          </a:p>
          <a:p>
            <a:r>
              <a:rPr lang="en-US" sz="2000" dirty="0" smtClean="0">
                <a:latin typeface="Century Gothic" panose="020B0502020202020204" pitchFamily="34" charset="0"/>
              </a:rPr>
              <a:t>Languages </a:t>
            </a:r>
            <a:r>
              <a:rPr lang="en-US" sz="2000" dirty="0">
                <a:latin typeface="Century Gothic" panose="020B0502020202020204" pitchFamily="34" charset="0"/>
              </a:rPr>
              <a:t>and description techniques</a:t>
            </a:r>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buClr>
                <a:srgbClr val="5C5C5C"/>
              </a:buClr>
              <a:buFont typeface="Arial" charset="0"/>
              <a:buNone/>
              <a:defRPr/>
            </a:pPr>
            <a:fld id="{C5115FE2-1852-4299-B77B-39F54258D5DB}" type="slidenum">
              <a:rPr lang="en-US" sz="1600" smtClean="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22</a:t>
            </a:fld>
            <a:endParaRPr lang="en-US" sz="1600" dirty="0">
              <a:solidFill>
                <a:srgbClr val="FFFFFF"/>
              </a:solidFill>
              <a:latin typeface="Times New Roman" pitchFamily="18" charset="0"/>
            </a:endParaRPr>
          </a:p>
        </p:txBody>
      </p:sp>
      <p:pic>
        <p:nvPicPr>
          <p:cNvPr id="7" name="Picture 2" descr="http://www.singingwaves.com/wp/wp-content/uploads/2010/10/security.jpg"/>
          <p:cNvPicPr>
            <a:picLocks noChangeAspect="1" noChangeArrowheads="1"/>
          </p:cNvPicPr>
          <p:nvPr/>
        </p:nvPicPr>
        <p:blipFill>
          <a:blip r:embed="rId2" cstate="print"/>
          <a:srcRect/>
          <a:stretch>
            <a:fillRect/>
          </a:stretch>
        </p:blipFill>
        <p:spPr bwMode="auto">
          <a:xfrm>
            <a:off x="772699" y="4219074"/>
            <a:ext cx="2182415" cy="14859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762000" y="2305050"/>
            <a:ext cx="2182415" cy="1485900"/>
          </a:xfrm>
          <a:prstGeom prst="rect">
            <a:avLst/>
          </a:prstGeom>
          <a:noFill/>
          <a:ln w="9525">
            <a:noFill/>
            <a:miter lim="800000"/>
            <a:headEnd/>
            <a:tailEnd/>
          </a:ln>
        </p:spPr>
      </p:pic>
      <p:sp>
        <p:nvSpPr>
          <p:cNvPr id="9" name="Slide Number Placeholder 3"/>
          <p:cNvSpPr txBox="1">
            <a:spLocks/>
          </p:cNvSpPr>
          <p:nvPr/>
        </p:nvSpPr>
        <p:spPr bwMode="auto">
          <a:xfrm>
            <a:off x="8217405" y="6399330"/>
            <a:ext cx="487903"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defPPr>
              <a:defRPr lang="en-US"/>
            </a:defPPr>
            <a:lvl1pPr algn="r" rtl="0" eaLnBrk="1" fontAlgn="base" hangingPunct="1">
              <a:spcBef>
                <a:spcPct val="0"/>
              </a:spcBef>
              <a:spcAft>
                <a:spcPct val="0"/>
              </a:spcAft>
              <a:buClrTx/>
              <a:buFontTx/>
              <a:buNone/>
              <a:defRPr kumimoji="0" sz="1000" kern="1200">
                <a:solidFill>
                  <a:srgbClr val="0E438A"/>
                </a:solidFill>
                <a:latin typeface="Zurich BT" pitchFamily="34" charset="0"/>
                <a:ea typeface="ＭＳ Ｐゴシック" pitchFamily="50" charset="-128"/>
                <a:cs typeface="Times New Roman" pitchFamily="18" charset="0"/>
              </a:defRPr>
            </a:lvl1pPr>
            <a:lvl2pPr marL="4572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2pPr>
            <a:lvl3pPr marL="9144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3pPr>
            <a:lvl4pPr marL="13716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4pPr>
            <a:lvl5pPr marL="18288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5pPr>
            <a:lvl6pPr marL="2286000" algn="l" defTabSz="914400" rtl="0" eaLnBrk="1" latinLnBrk="0" hangingPunct="1">
              <a:defRPr kumimoji="1" sz="2000" kern="1200">
                <a:solidFill>
                  <a:schemeClr val="bg1"/>
                </a:solidFill>
                <a:latin typeface="Times New Roman" pitchFamily="18" charset="0"/>
                <a:ea typeface="ＭＳ Ｐゴシック" charset="-128"/>
                <a:cs typeface="+mn-cs"/>
              </a:defRPr>
            </a:lvl6pPr>
            <a:lvl7pPr marL="2743200" algn="l" defTabSz="914400" rtl="0" eaLnBrk="1" latinLnBrk="0" hangingPunct="1">
              <a:defRPr kumimoji="1" sz="2000" kern="1200">
                <a:solidFill>
                  <a:schemeClr val="bg1"/>
                </a:solidFill>
                <a:latin typeface="Times New Roman" pitchFamily="18" charset="0"/>
                <a:ea typeface="ＭＳ Ｐゴシック" charset="-128"/>
                <a:cs typeface="+mn-cs"/>
              </a:defRPr>
            </a:lvl7pPr>
            <a:lvl8pPr marL="3200400" algn="l" defTabSz="914400" rtl="0" eaLnBrk="1" latinLnBrk="0" hangingPunct="1">
              <a:defRPr kumimoji="1" sz="2000" kern="1200">
                <a:solidFill>
                  <a:schemeClr val="bg1"/>
                </a:solidFill>
                <a:latin typeface="Times New Roman" pitchFamily="18" charset="0"/>
                <a:ea typeface="ＭＳ Ｐゴシック" charset="-128"/>
                <a:cs typeface="+mn-cs"/>
              </a:defRPr>
            </a:lvl8pPr>
            <a:lvl9pPr marL="3657600" algn="l" defTabSz="914400" rtl="0" eaLnBrk="1" latinLnBrk="0" hangingPunct="1">
              <a:defRPr kumimoji="1" sz="2000" kern="1200">
                <a:solidFill>
                  <a:schemeClr val="bg1"/>
                </a:solidFill>
                <a:latin typeface="Times New Roman" pitchFamily="18" charset="0"/>
                <a:ea typeface="ＭＳ Ｐゴシック" charset="-128"/>
                <a:cs typeface="+mn-cs"/>
              </a:defRPr>
            </a:lvl9pPr>
          </a:lstStyle>
          <a:p>
            <a:pPr>
              <a:defRPr/>
            </a:pPr>
            <a:fld id="{143C57F5-F701-47E2-8CCC-C79EEF90E399}" type="slidenum">
              <a:rPr lang="ja-JP" altLang="en-US" smtClean="0"/>
              <a:pPr>
                <a:defRPr/>
              </a:pPr>
              <a:t>22</a:t>
            </a:fld>
            <a:endParaRPr lang="en-US" altLang="ja-JP" dirty="0"/>
          </a:p>
        </p:txBody>
      </p:sp>
    </p:spTree>
    <p:extLst>
      <p:ext uri="{BB962C8B-B14F-4D97-AF65-F5344CB8AC3E}">
        <p14:creationId xmlns:p14="http://schemas.microsoft.com/office/powerpoint/2010/main" val="52592088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85800" y="1111250"/>
            <a:ext cx="7772400" cy="523875"/>
          </a:xfrm>
        </p:spPr>
        <p:txBody>
          <a:bodyPr/>
          <a:lstStyle/>
          <a:p>
            <a:r>
              <a:rPr lang="en-US" altLang="ja-JP" dirty="0" smtClean="0">
                <a:ea typeface="ＭＳ Ｐゴシック" charset="-128"/>
              </a:rPr>
              <a:t>Membership</a:t>
            </a:r>
          </a:p>
        </p:txBody>
      </p:sp>
      <p:sp>
        <p:nvSpPr>
          <p:cNvPr id="21506" name="Content Placeholder 2"/>
          <p:cNvSpPr>
            <a:spLocks noGrp="1"/>
          </p:cNvSpPr>
          <p:nvPr>
            <p:ph idx="1"/>
          </p:nvPr>
        </p:nvSpPr>
        <p:spPr>
          <a:xfrm>
            <a:off x="971550" y="2052638"/>
            <a:ext cx="7704138" cy="4400550"/>
          </a:xfrm>
        </p:spPr>
        <p:txBody>
          <a:bodyPr/>
          <a:lstStyle/>
          <a:p>
            <a:r>
              <a:rPr lang="en-GB" altLang="ja-JP" sz="2400" b="1" dirty="0" smtClean="0">
                <a:ea typeface="ＭＳ Ｐゴシック" charset="-128"/>
              </a:rPr>
              <a:t>Member States</a:t>
            </a:r>
            <a:br>
              <a:rPr lang="en-GB" altLang="ja-JP" sz="2400" b="1" dirty="0" smtClean="0">
                <a:ea typeface="ＭＳ Ｐゴシック" charset="-128"/>
              </a:rPr>
            </a:br>
            <a:r>
              <a:rPr lang="en-GB" altLang="ja-JP" sz="2400" dirty="0" smtClean="0">
                <a:ea typeface="ＭＳ Ｐゴシック" charset="-128"/>
              </a:rPr>
              <a:t>Governments and regulatory bodies</a:t>
            </a:r>
            <a:endParaRPr lang="en-US" altLang="ja-JP" sz="2400" dirty="0" smtClean="0">
              <a:ea typeface="ＭＳ Ｐゴシック" charset="-128"/>
            </a:endParaRPr>
          </a:p>
          <a:p>
            <a:r>
              <a:rPr lang="en-GB" altLang="ja-JP" sz="2400" b="1" dirty="0" smtClean="0">
                <a:ea typeface="ＭＳ Ｐゴシック" charset="-128"/>
              </a:rPr>
              <a:t>Sector Members</a:t>
            </a:r>
            <a:br>
              <a:rPr lang="en-GB" altLang="ja-JP" sz="2400" b="1" dirty="0" smtClean="0">
                <a:ea typeface="ＭＳ Ｐゴシック" charset="-128"/>
              </a:rPr>
            </a:br>
            <a:r>
              <a:rPr lang="en-GB" altLang="ja-JP" sz="2400" dirty="0" smtClean="0">
                <a:ea typeface="ＭＳ Ｐゴシック" charset="-128"/>
              </a:rPr>
              <a:t>Private sector and regional/international organizations</a:t>
            </a:r>
            <a:endParaRPr lang="en-US" altLang="ja-JP" sz="2400" dirty="0" smtClean="0">
              <a:ea typeface="ＭＳ Ｐゴシック" charset="-128"/>
            </a:endParaRPr>
          </a:p>
          <a:p>
            <a:r>
              <a:rPr lang="en-GB" altLang="ja-JP" sz="2400" b="1" dirty="0" smtClean="0">
                <a:ea typeface="ＭＳ Ｐゴシック" charset="-128"/>
              </a:rPr>
              <a:t>Associates</a:t>
            </a:r>
            <a:br>
              <a:rPr lang="en-GB" altLang="ja-JP" sz="2400" b="1" dirty="0" smtClean="0">
                <a:ea typeface="ＭＳ Ｐゴシック" charset="-128"/>
              </a:rPr>
            </a:br>
            <a:r>
              <a:rPr lang="en-GB" altLang="ja-JP" sz="2400" dirty="0" smtClean="0">
                <a:ea typeface="ＭＳ Ｐゴシック" charset="-128"/>
              </a:rPr>
              <a:t>Private sector (focus on one study group)</a:t>
            </a:r>
            <a:endParaRPr lang="en-US" altLang="ja-JP" sz="2400" dirty="0" smtClean="0">
              <a:ea typeface="ＭＳ Ｐゴシック" charset="-128"/>
            </a:endParaRPr>
          </a:p>
          <a:p>
            <a:r>
              <a:rPr lang="en-GB" altLang="ja-JP" sz="2400" b="1" dirty="0" smtClean="0">
                <a:ea typeface="ＭＳ Ｐゴシック" charset="-128"/>
              </a:rPr>
              <a:t>Academia</a:t>
            </a:r>
            <a:br>
              <a:rPr lang="en-GB" altLang="ja-JP" sz="2400" b="1" dirty="0" smtClean="0">
                <a:ea typeface="ＭＳ Ｐゴシック" charset="-128"/>
              </a:rPr>
            </a:br>
            <a:r>
              <a:rPr lang="en-GB" altLang="ja-JP" sz="2400" dirty="0" smtClean="0">
                <a:ea typeface="ＭＳ Ｐゴシック" charset="-128"/>
              </a:rPr>
              <a:t>Universities and research establishments</a:t>
            </a:r>
            <a:endParaRPr lang="en-US" altLang="ja-JP" sz="2400" dirty="0" smtClean="0">
              <a:ea typeface="ＭＳ Ｐゴシック" charset="-128"/>
            </a:endParaRPr>
          </a:p>
          <a:p>
            <a:endParaRPr lang="en-US" altLang="ja-JP" dirty="0" smtClean="0">
              <a:ea typeface="ＭＳ Ｐゴシック" charset="-128"/>
            </a:endParaRPr>
          </a:p>
        </p:txBody>
      </p:sp>
      <p:sp>
        <p:nvSpPr>
          <p:cNvPr id="21507" name="Slide Number Placeholder 3"/>
          <p:cNvSpPr>
            <a:spLocks noGrp="1"/>
          </p:cNvSpPr>
          <p:nvPr>
            <p:ph type="sldNum" sz="quarter" idx="10"/>
          </p:nvPr>
        </p:nvSpPr>
        <p:spPr/>
        <p:txBody>
          <a:bodyPr/>
          <a:lstStyle/>
          <a:p>
            <a:fld id="{971E915B-0D74-4DD5-B287-AE227AF02BEC}" type="slidenum">
              <a:rPr lang="ja-JP" altLang="en-US" smtClean="0">
                <a:latin typeface="Zurich BT"/>
                <a:ea typeface="ＭＳ Ｐゴシック" charset="-128"/>
              </a:rPr>
              <a:pPr/>
              <a:t>23</a:t>
            </a:fld>
            <a:endParaRPr lang="en-US" altLang="ja-JP" dirty="0" smtClean="0">
              <a:latin typeface="Zurich BT"/>
              <a:ea typeface="ＭＳ Ｐゴシック" charset="-128"/>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85800" y="1111250"/>
            <a:ext cx="7772400" cy="523875"/>
          </a:xfrm>
        </p:spPr>
        <p:txBody>
          <a:bodyPr/>
          <a:lstStyle/>
          <a:p>
            <a:r>
              <a:rPr lang="en-US" altLang="ja-JP" dirty="0" smtClean="0">
                <a:ea typeface="ＭＳ Ｐゴシック" charset="-128"/>
              </a:rPr>
              <a:t>Structure and organization (1/3)</a:t>
            </a:r>
          </a:p>
        </p:txBody>
      </p:sp>
      <p:sp>
        <p:nvSpPr>
          <p:cNvPr id="22530" name="Slide Number Placeholder 3"/>
          <p:cNvSpPr>
            <a:spLocks noGrp="1"/>
          </p:cNvSpPr>
          <p:nvPr>
            <p:ph type="sldNum" sz="quarter" idx="10"/>
          </p:nvPr>
        </p:nvSpPr>
        <p:spPr/>
        <p:txBody>
          <a:bodyPr/>
          <a:lstStyle/>
          <a:p>
            <a:fld id="{6A54B366-E84B-479C-B106-DA9E6267D0F0}" type="slidenum">
              <a:rPr lang="ja-JP" altLang="en-US" smtClean="0">
                <a:latin typeface="Zurich BT"/>
                <a:ea typeface="ＭＳ Ｐゴシック" charset="-128"/>
              </a:rPr>
              <a:pPr/>
              <a:t>24</a:t>
            </a:fld>
            <a:endParaRPr lang="en-US" altLang="ja-JP" dirty="0" smtClean="0">
              <a:latin typeface="Zurich BT"/>
              <a:ea typeface="ＭＳ Ｐゴシック" charset="-128"/>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869368803"/>
              </p:ext>
            </p:extLst>
          </p:nvPr>
        </p:nvGraphicFramePr>
        <p:xfrm>
          <a:off x="395536" y="1628800"/>
          <a:ext cx="82809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85800" y="818710"/>
            <a:ext cx="7772400" cy="523875"/>
          </a:xfrm>
        </p:spPr>
        <p:txBody>
          <a:bodyPr/>
          <a:lstStyle/>
          <a:p>
            <a:r>
              <a:rPr lang="en-US" altLang="ja-JP" dirty="0" smtClean="0">
                <a:ea typeface="ＭＳ Ｐゴシック" charset="-128"/>
              </a:rPr>
              <a:t>Structure and organization (2/3)</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7487414"/>
              </p:ext>
            </p:extLst>
          </p:nvPr>
        </p:nvGraphicFramePr>
        <p:xfrm>
          <a:off x="539552" y="1493785"/>
          <a:ext cx="806043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5" name="Slide Number Placeholder 3"/>
          <p:cNvSpPr>
            <a:spLocks noGrp="1"/>
          </p:cNvSpPr>
          <p:nvPr>
            <p:ph type="sldNum" sz="quarter" idx="10"/>
          </p:nvPr>
        </p:nvSpPr>
        <p:spPr/>
        <p:txBody>
          <a:bodyPr/>
          <a:lstStyle/>
          <a:p>
            <a:fld id="{74308C67-678F-42E6-8391-F3C48F1C692B}" type="slidenum">
              <a:rPr lang="ja-JP" altLang="en-US" smtClean="0">
                <a:latin typeface="Zurich BT"/>
                <a:ea typeface="ＭＳ Ｐゴシック" charset="-128"/>
              </a:rPr>
              <a:pPr/>
              <a:t>25</a:t>
            </a:fld>
            <a:endParaRPr lang="en-US" altLang="ja-JP" dirty="0" smtClean="0">
              <a:latin typeface="Zurich BT"/>
              <a:ea typeface="ＭＳ Ｐゴシック" charset="-128"/>
            </a:endParaRPr>
          </a:p>
        </p:txBody>
      </p:sp>
      <p:cxnSp>
        <p:nvCxnSpPr>
          <p:cNvPr id="7" name="直線コネクタ 6"/>
          <p:cNvCxnSpPr/>
          <p:nvPr/>
        </p:nvCxnSpPr>
        <p:spPr bwMode="auto">
          <a:xfrm>
            <a:off x="2825750" y="3248980"/>
            <a:ext cx="4895850" cy="0"/>
          </a:xfrm>
          <a:prstGeom prst="line">
            <a:avLst/>
          </a:prstGeom>
          <a:solidFill>
            <a:srgbClr val="000000"/>
          </a:solidFill>
          <a:ln w="28575" cap="flat" cmpd="sng" algn="ctr">
            <a:solidFill>
              <a:schemeClr val="tx1">
                <a:lumMod val="50000"/>
              </a:schemeClr>
            </a:solidFill>
            <a:prstDash val="solid"/>
            <a:round/>
            <a:headEnd type="none" w="med" len="med"/>
            <a:tailEnd type="none" w="med" len="med"/>
          </a:ln>
          <a:effectLst/>
        </p:spPr>
      </p:cxnSp>
      <p:cxnSp>
        <p:nvCxnSpPr>
          <p:cNvPr id="13" name="直線コネクタ 12"/>
          <p:cNvCxnSpPr/>
          <p:nvPr/>
        </p:nvCxnSpPr>
        <p:spPr bwMode="auto">
          <a:xfrm flipV="1">
            <a:off x="2816225" y="3293985"/>
            <a:ext cx="0" cy="225425"/>
          </a:xfrm>
          <a:prstGeom prst="line">
            <a:avLst/>
          </a:prstGeom>
          <a:solidFill>
            <a:srgbClr val="000000"/>
          </a:solidFill>
          <a:ln w="28575" cap="flat" cmpd="sng" algn="ctr">
            <a:solidFill>
              <a:schemeClr val="tx1">
                <a:lumMod val="50000"/>
              </a:schemeClr>
            </a:solidFill>
            <a:prstDash val="solid"/>
            <a:round/>
            <a:headEnd type="none" w="med" len="med"/>
            <a:tailEnd type="none" w="med" len="med"/>
          </a:ln>
          <a:effectLst/>
        </p:spPr>
      </p:cxnSp>
      <p:cxnSp>
        <p:nvCxnSpPr>
          <p:cNvPr id="16" name="直線コネクタ 15"/>
          <p:cNvCxnSpPr/>
          <p:nvPr/>
        </p:nvCxnSpPr>
        <p:spPr bwMode="auto">
          <a:xfrm>
            <a:off x="6281738" y="3293985"/>
            <a:ext cx="0" cy="206375"/>
          </a:xfrm>
          <a:prstGeom prst="line">
            <a:avLst/>
          </a:prstGeom>
          <a:solidFill>
            <a:srgbClr val="000000"/>
          </a:solidFill>
          <a:ln w="28575" cap="flat" cmpd="sng" algn="ctr">
            <a:solidFill>
              <a:schemeClr val="tx1">
                <a:lumMod val="50000"/>
              </a:schemeClr>
            </a:solidFill>
            <a:prstDash val="solid"/>
            <a:round/>
            <a:headEnd type="none" w="med" len="med"/>
            <a:tailEnd type="none" w="med" len="med"/>
          </a:ln>
          <a:effectLst/>
        </p:spPr>
      </p:cxnSp>
      <p:cxnSp>
        <p:nvCxnSpPr>
          <p:cNvPr id="18" name="直線コネクタ 17"/>
          <p:cNvCxnSpPr/>
          <p:nvPr/>
        </p:nvCxnSpPr>
        <p:spPr bwMode="auto">
          <a:xfrm>
            <a:off x="7721600" y="3293985"/>
            <a:ext cx="0" cy="206375"/>
          </a:xfrm>
          <a:prstGeom prst="line">
            <a:avLst/>
          </a:prstGeom>
          <a:solidFill>
            <a:srgbClr val="000000"/>
          </a:solidFill>
          <a:ln w="28575" cap="flat" cmpd="sng" algn="ctr">
            <a:solidFill>
              <a:schemeClr val="tx1">
                <a:lumMod val="50000"/>
              </a:schemeClr>
            </a:solidFill>
            <a:prstDash val="solid"/>
            <a:round/>
            <a:headEnd type="none" w="med" len="med"/>
            <a:tailEnd type="none" w="med" len="med"/>
          </a:ln>
          <a:effectLst/>
        </p:spPr>
      </p:cxnSp>
      <p:cxnSp>
        <p:nvCxnSpPr>
          <p:cNvPr id="20" name="直線コネクタ 19"/>
          <p:cNvCxnSpPr/>
          <p:nvPr/>
        </p:nvCxnSpPr>
        <p:spPr bwMode="auto">
          <a:xfrm>
            <a:off x="5246688" y="2258870"/>
            <a:ext cx="0" cy="1035050"/>
          </a:xfrm>
          <a:prstGeom prst="line">
            <a:avLst/>
          </a:prstGeom>
          <a:solidFill>
            <a:srgbClr val="000000"/>
          </a:solidFill>
          <a:ln w="28575" cap="flat" cmpd="sng" algn="ctr">
            <a:solidFill>
              <a:schemeClr val="tx1">
                <a:lumMod val="50000"/>
              </a:schemeClr>
            </a:solidFill>
            <a:prstDash val="solid"/>
            <a:round/>
            <a:headEnd type="none" w="med" len="med"/>
            <a:tailEnd type="none" w="med" len="med"/>
          </a:ln>
          <a:effectLst/>
        </p:spPr>
      </p:cxnSp>
      <p:cxnSp>
        <p:nvCxnSpPr>
          <p:cNvPr id="22" name="直線コネクタ 21"/>
          <p:cNvCxnSpPr/>
          <p:nvPr/>
        </p:nvCxnSpPr>
        <p:spPr bwMode="auto">
          <a:xfrm>
            <a:off x="5246688" y="2708920"/>
            <a:ext cx="674687" cy="0"/>
          </a:xfrm>
          <a:prstGeom prst="line">
            <a:avLst/>
          </a:prstGeom>
          <a:solidFill>
            <a:srgbClr val="000000"/>
          </a:solidFill>
          <a:ln w="28575" cap="flat" cmpd="sng" algn="ctr">
            <a:solidFill>
              <a:schemeClr val="tx1">
                <a:lumMod val="50000"/>
              </a:schemeClr>
            </a:solidFill>
            <a:prstDash val="solid"/>
            <a:round/>
            <a:headEnd type="none" w="med" len="med"/>
            <a:tailEnd type="none" w="med" len="med"/>
          </a:ln>
          <a:effectLst/>
        </p:spPr>
      </p:cxn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1" name="Line 19"/>
          <p:cNvSpPr>
            <a:spLocks noChangeShapeType="1"/>
          </p:cNvSpPr>
          <p:nvPr/>
        </p:nvSpPr>
        <p:spPr bwMode="auto">
          <a:xfrm>
            <a:off x="3602038" y="5586413"/>
            <a:ext cx="2744787" cy="1587"/>
          </a:xfrm>
          <a:prstGeom prst="line">
            <a:avLst/>
          </a:prstGeom>
          <a:noFill/>
          <a:ln w="57150">
            <a:solidFill>
              <a:schemeClr val="tx1"/>
            </a:solidFill>
            <a:round/>
            <a:headEnd/>
            <a:tailEnd type="triangle" w="med" len="med"/>
          </a:ln>
          <a:effectLst/>
        </p:spPr>
        <p:txBody>
          <a:bodyPr/>
          <a:lstStyle/>
          <a:p>
            <a:endParaRPr lang="ja-JP" altLang="en-US"/>
          </a:p>
        </p:txBody>
      </p:sp>
      <p:sp>
        <p:nvSpPr>
          <p:cNvPr id="49170" name="Line 18"/>
          <p:cNvSpPr>
            <a:spLocks noChangeShapeType="1"/>
          </p:cNvSpPr>
          <p:nvPr/>
        </p:nvSpPr>
        <p:spPr bwMode="auto">
          <a:xfrm>
            <a:off x="3602038" y="4822825"/>
            <a:ext cx="3600450" cy="0"/>
          </a:xfrm>
          <a:prstGeom prst="line">
            <a:avLst/>
          </a:prstGeom>
          <a:noFill/>
          <a:ln w="57150">
            <a:solidFill>
              <a:schemeClr val="tx1"/>
            </a:solidFill>
            <a:round/>
            <a:headEnd/>
            <a:tailEnd type="triangle" w="med" len="med"/>
          </a:ln>
          <a:effectLst/>
        </p:spPr>
        <p:txBody>
          <a:bodyPr/>
          <a:lstStyle/>
          <a:p>
            <a:endParaRPr lang="ja-JP" altLang="en-US"/>
          </a:p>
        </p:txBody>
      </p:sp>
      <p:sp>
        <p:nvSpPr>
          <p:cNvPr id="49154" name="Rectangle 2"/>
          <p:cNvSpPr>
            <a:spLocks noGrp="1" noChangeArrowheads="1"/>
          </p:cNvSpPr>
          <p:nvPr>
            <p:ph type="title"/>
          </p:nvPr>
        </p:nvSpPr>
        <p:spPr>
          <a:xfrm>
            <a:off x="685800" y="1052513"/>
            <a:ext cx="7772400" cy="641350"/>
          </a:xfrm>
        </p:spPr>
        <p:txBody>
          <a:bodyPr/>
          <a:lstStyle/>
          <a:p>
            <a:r>
              <a:rPr lang="en-US" altLang="ja-JP" sz="3600" dirty="0" smtClean="0">
                <a:ea typeface="ＭＳ Ｐゴシック" charset="-128"/>
              </a:rPr>
              <a:t>Process for Rec. creation</a:t>
            </a:r>
          </a:p>
        </p:txBody>
      </p:sp>
      <p:sp>
        <p:nvSpPr>
          <p:cNvPr id="49155" name="Rectangle 3"/>
          <p:cNvSpPr>
            <a:spLocks noGrp="1" noChangeArrowheads="1"/>
          </p:cNvSpPr>
          <p:nvPr>
            <p:ph type="body" idx="1"/>
          </p:nvPr>
        </p:nvSpPr>
        <p:spPr>
          <a:xfrm>
            <a:off x="684213" y="1844675"/>
            <a:ext cx="7772400" cy="1643527"/>
          </a:xfrm>
          <a:noFill/>
        </p:spPr>
        <p:txBody>
          <a:bodyPr>
            <a:spAutoFit/>
          </a:bodyPr>
          <a:lstStyle/>
          <a:p>
            <a:pPr>
              <a:buFont typeface="Wingdings" pitchFamily="2" charset="2"/>
              <a:buChar char="§"/>
            </a:pPr>
            <a:r>
              <a:rPr lang="en-US" altLang="ja-JP" sz="2400" dirty="0" smtClean="0">
                <a:ea typeface="ＭＳ Ｐゴシック" charset="-128"/>
              </a:rPr>
              <a:t>Usually, several meetings are necessary to produce one Recommendation.</a:t>
            </a:r>
          </a:p>
          <a:p>
            <a:pPr>
              <a:buFont typeface="Wingdings" pitchFamily="2" charset="2"/>
              <a:buChar char="§"/>
            </a:pPr>
            <a:r>
              <a:rPr lang="en-US" altLang="ja-JP" sz="2400" dirty="0" smtClean="0">
                <a:ea typeface="ＭＳ Ｐゴシック" charset="-128"/>
              </a:rPr>
              <a:t>Sessions and meetings for finalizing the document are important.</a:t>
            </a:r>
          </a:p>
        </p:txBody>
      </p:sp>
      <p:sp>
        <p:nvSpPr>
          <p:cNvPr id="49156" name="Rectangle 4"/>
          <p:cNvSpPr>
            <a:spLocks noChangeArrowheads="1"/>
          </p:cNvSpPr>
          <p:nvPr/>
        </p:nvSpPr>
        <p:spPr bwMode="auto">
          <a:xfrm>
            <a:off x="2071688" y="3699572"/>
            <a:ext cx="1231900" cy="711200"/>
          </a:xfrm>
          <a:prstGeom prst="rect">
            <a:avLst/>
          </a:prstGeom>
          <a:solidFill>
            <a:schemeClr val="accent1"/>
          </a:solidFill>
          <a:ln w="9525">
            <a:solidFill>
              <a:schemeClr val="tx1"/>
            </a:solidFill>
            <a:miter lim="800000"/>
            <a:headEnd/>
            <a:tailEnd/>
          </a:ln>
          <a:effectLst/>
        </p:spPr>
        <p:txBody>
          <a:bodyPr wrap="none" anchor="ctr">
            <a:spAutoFit/>
          </a:bodyPr>
          <a:lstStyle/>
          <a:p>
            <a:pPr algn="ctr"/>
            <a:r>
              <a:rPr lang="en-US" altLang="ja-JP" dirty="0">
                <a:solidFill>
                  <a:schemeClr val="tx1"/>
                </a:solidFill>
                <a:latin typeface="Verdana" pitchFamily="34" charset="0"/>
              </a:rPr>
              <a:t>SG</a:t>
            </a:r>
          </a:p>
          <a:p>
            <a:pPr algn="ctr"/>
            <a:r>
              <a:rPr lang="en-US" altLang="ja-JP" dirty="0">
                <a:solidFill>
                  <a:schemeClr val="tx1"/>
                </a:solidFill>
                <a:latin typeface="Verdana" pitchFamily="34" charset="0"/>
              </a:rPr>
              <a:t>meeting</a:t>
            </a:r>
          </a:p>
        </p:txBody>
      </p:sp>
      <p:sp>
        <p:nvSpPr>
          <p:cNvPr id="49157" name="Rectangle 5"/>
          <p:cNvSpPr>
            <a:spLocks noChangeArrowheads="1"/>
          </p:cNvSpPr>
          <p:nvPr/>
        </p:nvSpPr>
        <p:spPr bwMode="auto">
          <a:xfrm>
            <a:off x="7316788" y="3699572"/>
            <a:ext cx="1231900" cy="711200"/>
          </a:xfrm>
          <a:prstGeom prst="rect">
            <a:avLst/>
          </a:prstGeom>
          <a:solidFill>
            <a:schemeClr val="accent1"/>
          </a:solidFill>
          <a:ln w="9525">
            <a:solidFill>
              <a:schemeClr val="tx1"/>
            </a:solidFill>
            <a:miter lim="800000"/>
            <a:headEnd/>
            <a:tailEnd/>
          </a:ln>
          <a:effectLst/>
        </p:spPr>
        <p:txBody>
          <a:bodyPr wrap="none" anchor="ctr">
            <a:spAutoFit/>
          </a:bodyPr>
          <a:lstStyle/>
          <a:p>
            <a:pPr algn="ctr"/>
            <a:r>
              <a:rPr lang="en-US" altLang="ja-JP" dirty="0">
                <a:solidFill>
                  <a:schemeClr val="tx1"/>
                </a:solidFill>
                <a:latin typeface="Verdana" pitchFamily="34" charset="0"/>
              </a:rPr>
              <a:t>SG</a:t>
            </a:r>
          </a:p>
          <a:p>
            <a:pPr algn="ctr"/>
            <a:r>
              <a:rPr lang="en-US" altLang="ja-JP" dirty="0">
                <a:solidFill>
                  <a:schemeClr val="tx1"/>
                </a:solidFill>
                <a:latin typeface="Verdana" pitchFamily="34" charset="0"/>
              </a:rPr>
              <a:t>meeting</a:t>
            </a:r>
          </a:p>
        </p:txBody>
      </p:sp>
      <p:sp>
        <p:nvSpPr>
          <p:cNvPr id="49158" name="Rectangle 6"/>
          <p:cNvSpPr>
            <a:spLocks noChangeArrowheads="1"/>
          </p:cNvSpPr>
          <p:nvPr/>
        </p:nvSpPr>
        <p:spPr bwMode="auto">
          <a:xfrm>
            <a:off x="4371975" y="3699572"/>
            <a:ext cx="1231900" cy="711200"/>
          </a:xfrm>
          <a:prstGeom prst="rect">
            <a:avLst/>
          </a:prstGeom>
          <a:solidFill>
            <a:schemeClr val="accent1"/>
          </a:solidFill>
          <a:ln w="9525">
            <a:solidFill>
              <a:schemeClr val="tx1"/>
            </a:solidFill>
            <a:miter lim="800000"/>
            <a:headEnd/>
            <a:tailEnd/>
          </a:ln>
          <a:effectLst/>
        </p:spPr>
        <p:txBody>
          <a:bodyPr wrap="none" anchor="ctr">
            <a:spAutoFit/>
          </a:bodyPr>
          <a:lstStyle/>
          <a:p>
            <a:pPr algn="ctr"/>
            <a:r>
              <a:rPr lang="en-US" altLang="ja-JP" dirty="0">
                <a:solidFill>
                  <a:schemeClr val="tx1"/>
                </a:solidFill>
                <a:latin typeface="Verdana" pitchFamily="34" charset="0"/>
              </a:rPr>
              <a:t>SG</a:t>
            </a:r>
          </a:p>
          <a:p>
            <a:pPr algn="ctr"/>
            <a:r>
              <a:rPr lang="en-US" altLang="ja-JP" dirty="0">
                <a:solidFill>
                  <a:schemeClr val="tx1"/>
                </a:solidFill>
                <a:latin typeface="Verdana" pitchFamily="34" charset="0"/>
              </a:rPr>
              <a:t>meeting</a:t>
            </a:r>
          </a:p>
        </p:txBody>
      </p:sp>
      <p:sp>
        <p:nvSpPr>
          <p:cNvPr id="49161" name="Text Box 9"/>
          <p:cNvSpPr txBox="1">
            <a:spLocks noChangeArrowheads="1"/>
          </p:cNvSpPr>
          <p:nvPr/>
        </p:nvSpPr>
        <p:spPr bwMode="auto">
          <a:xfrm>
            <a:off x="7394575" y="4598988"/>
            <a:ext cx="1247775" cy="396875"/>
          </a:xfrm>
          <a:prstGeom prst="rect">
            <a:avLst/>
          </a:prstGeom>
          <a:solidFill>
            <a:schemeClr val="bg1"/>
          </a:solidFill>
          <a:ln w="9525">
            <a:noFill/>
            <a:miter lim="800000"/>
            <a:headEnd/>
            <a:tailEnd/>
          </a:ln>
          <a:effectLst/>
        </p:spPr>
        <p:txBody>
          <a:bodyPr wrap="none">
            <a:spAutoFit/>
          </a:bodyPr>
          <a:lstStyle/>
          <a:p>
            <a:r>
              <a:rPr lang="en-US" altLang="ja-JP" dirty="0">
                <a:solidFill>
                  <a:schemeClr val="tx1"/>
                </a:solidFill>
                <a:latin typeface="Verdana" pitchFamily="34" charset="0"/>
              </a:rPr>
              <a:t>Decision</a:t>
            </a:r>
          </a:p>
        </p:txBody>
      </p:sp>
      <p:sp>
        <p:nvSpPr>
          <p:cNvPr id="49162" name="Text Box 10"/>
          <p:cNvSpPr txBox="1">
            <a:spLocks noChangeArrowheads="1"/>
          </p:cNvSpPr>
          <p:nvPr/>
        </p:nvSpPr>
        <p:spPr bwMode="auto">
          <a:xfrm>
            <a:off x="4772025" y="5362575"/>
            <a:ext cx="1219200" cy="396875"/>
          </a:xfrm>
          <a:prstGeom prst="rect">
            <a:avLst/>
          </a:prstGeom>
          <a:solidFill>
            <a:schemeClr val="bg1"/>
          </a:solidFill>
          <a:ln w="9525">
            <a:noFill/>
            <a:miter lim="800000"/>
            <a:headEnd/>
            <a:tailEnd/>
          </a:ln>
          <a:effectLst/>
        </p:spPr>
        <p:txBody>
          <a:bodyPr wrap="none">
            <a:spAutoFit/>
          </a:bodyPr>
          <a:lstStyle/>
          <a:p>
            <a:r>
              <a:rPr lang="en-US" altLang="ja-JP" dirty="0">
                <a:solidFill>
                  <a:schemeClr val="tx1"/>
                </a:solidFill>
                <a:latin typeface="Verdana" pitchFamily="34" charset="0"/>
              </a:rPr>
              <a:t>Consent</a:t>
            </a:r>
          </a:p>
        </p:txBody>
      </p:sp>
      <p:sp>
        <p:nvSpPr>
          <p:cNvPr id="49163" name="Text Box 11"/>
          <p:cNvSpPr txBox="1">
            <a:spLocks noChangeArrowheads="1"/>
          </p:cNvSpPr>
          <p:nvPr/>
        </p:nvSpPr>
        <p:spPr bwMode="auto">
          <a:xfrm>
            <a:off x="4367213" y="4598988"/>
            <a:ext cx="2003425" cy="396875"/>
          </a:xfrm>
          <a:prstGeom prst="rect">
            <a:avLst/>
          </a:prstGeom>
          <a:solidFill>
            <a:schemeClr val="bg1"/>
          </a:solidFill>
          <a:ln w="9525">
            <a:noFill/>
            <a:miter lim="800000"/>
            <a:headEnd/>
            <a:tailEnd/>
          </a:ln>
          <a:effectLst/>
        </p:spPr>
        <p:txBody>
          <a:bodyPr wrap="none">
            <a:spAutoFit/>
          </a:bodyPr>
          <a:lstStyle/>
          <a:p>
            <a:r>
              <a:rPr lang="en-US" altLang="ja-JP" dirty="0">
                <a:solidFill>
                  <a:schemeClr val="tx1"/>
                </a:solidFill>
                <a:latin typeface="Verdana" pitchFamily="34" charset="0"/>
              </a:rPr>
              <a:t>Determination</a:t>
            </a:r>
          </a:p>
        </p:txBody>
      </p:sp>
      <p:sp>
        <p:nvSpPr>
          <p:cNvPr id="49164" name="Rectangle 12"/>
          <p:cNvSpPr>
            <a:spLocks noChangeArrowheads="1"/>
          </p:cNvSpPr>
          <p:nvPr/>
        </p:nvSpPr>
        <p:spPr bwMode="auto">
          <a:xfrm>
            <a:off x="341313" y="3699572"/>
            <a:ext cx="1231900" cy="711200"/>
          </a:xfrm>
          <a:prstGeom prst="rect">
            <a:avLst/>
          </a:prstGeom>
          <a:solidFill>
            <a:schemeClr val="accent1"/>
          </a:solidFill>
          <a:ln w="9525">
            <a:solidFill>
              <a:schemeClr val="tx1"/>
            </a:solidFill>
            <a:miter lim="800000"/>
            <a:headEnd/>
            <a:tailEnd/>
          </a:ln>
          <a:effectLst/>
        </p:spPr>
        <p:txBody>
          <a:bodyPr wrap="none" anchor="ctr">
            <a:spAutoFit/>
          </a:bodyPr>
          <a:lstStyle/>
          <a:p>
            <a:pPr algn="ctr"/>
            <a:r>
              <a:rPr lang="en-US" altLang="ja-JP" dirty="0">
                <a:solidFill>
                  <a:schemeClr val="tx1"/>
                </a:solidFill>
                <a:latin typeface="Verdana" pitchFamily="34" charset="0"/>
              </a:rPr>
              <a:t>SG</a:t>
            </a:r>
          </a:p>
          <a:p>
            <a:pPr algn="ctr"/>
            <a:r>
              <a:rPr lang="en-US" altLang="ja-JP" dirty="0">
                <a:solidFill>
                  <a:schemeClr val="tx1"/>
                </a:solidFill>
                <a:latin typeface="Verdana" pitchFamily="34" charset="0"/>
              </a:rPr>
              <a:t>meeting</a:t>
            </a:r>
          </a:p>
        </p:txBody>
      </p:sp>
      <p:sp>
        <p:nvSpPr>
          <p:cNvPr id="49165" name="Text Box 13"/>
          <p:cNvSpPr txBox="1">
            <a:spLocks noChangeArrowheads="1"/>
          </p:cNvSpPr>
          <p:nvPr/>
        </p:nvSpPr>
        <p:spPr bwMode="auto">
          <a:xfrm>
            <a:off x="6346825" y="5372100"/>
            <a:ext cx="1309688" cy="396875"/>
          </a:xfrm>
          <a:prstGeom prst="rect">
            <a:avLst/>
          </a:prstGeom>
          <a:solidFill>
            <a:schemeClr val="bg1"/>
          </a:solidFill>
          <a:ln w="9525">
            <a:noFill/>
            <a:miter lim="800000"/>
            <a:headEnd/>
            <a:tailEnd/>
          </a:ln>
          <a:effectLst/>
        </p:spPr>
        <p:txBody>
          <a:bodyPr wrap="none">
            <a:spAutoFit/>
          </a:bodyPr>
          <a:lstStyle/>
          <a:p>
            <a:r>
              <a:rPr lang="en-US" altLang="ja-JP" dirty="0">
                <a:solidFill>
                  <a:schemeClr val="tx1"/>
                </a:solidFill>
                <a:latin typeface="Verdana" pitchFamily="34" charset="0"/>
              </a:rPr>
              <a:t>Approval</a:t>
            </a:r>
          </a:p>
        </p:txBody>
      </p:sp>
      <p:sp>
        <p:nvSpPr>
          <p:cNvPr id="49168" name="Oval 16"/>
          <p:cNvSpPr>
            <a:spLocks noChangeArrowheads="1"/>
          </p:cNvSpPr>
          <p:nvPr/>
        </p:nvSpPr>
        <p:spPr bwMode="auto">
          <a:xfrm>
            <a:off x="6370638" y="3895531"/>
            <a:ext cx="271463" cy="269875"/>
          </a:xfrm>
          <a:prstGeom prst="ellipse">
            <a:avLst/>
          </a:prstGeom>
          <a:gradFill rotWithShape="1">
            <a:gsLst>
              <a:gs pos="0">
                <a:srgbClr val="FF0000">
                  <a:gamma/>
                  <a:tint val="0"/>
                  <a:invGamma/>
                </a:srgbClr>
              </a:gs>
              <a:gs pos="100000">
                <a:srgbClr val="FF0000"/>
              </a:gs>
            </a:gsLst>
            <a:path path="shape">
              <a:fillToRect l="50000" t="50000" r="50000" b="50000"/>
            </a:path>
          </a:gradFill>
          <a:ln w="9525">
            <a:noFill/>
            <a:round/>
            <a:headEnd/>
            <a:tailEnd/>
          </a:ln>
          <a:effectLst/>
        </p:spPr>
        <p:txBody>
          <a:bodyPr wrap="none" anchor="ctr"/>
          <a:lstStyle/>
          <a:p>
            <a:endParaRPr lang="ja-JP" altLang="en-US"/>
          </a:p>
        </p:txBody>
      </p:sp>
      <p:sp>
        <p:nvSpPr>
          <p:cNvPr id="49169" name="Text Box 17"/>
          <p:cNvSpPr txBox="1">
            <a:spLocks noChangeArrowheads="1"/>
          </p:cNvSpPr>
          <p:nvPr/>
        </p:nvSpPr>
        <p:spPr bwMode="auto">
          <a:xfrm>
            <a:off x="587375" y="4598988"/>
            <a:ext cx="3065463" cy="396875"/>
          </a:xfrm>
          <a:prstGeom prst="rect">
            <a:avLst/>
          </a:prstGeom>
          <a:solidFill>
            <a:schemeClr val="bg1"/>
          </a:solidFill>
          <a:ln w="9525">
            <a:noFill/>
            <a:miter lim="800000"/>
            <a:headEnd/>
            <a:tailEnd/>
          </a:ln>
          <a:effectLst/>
        </p:spPr>
        <p:txBody>
          <a:bodyPr wrap="none">
            <a:spAutoFit/>
          </a:bodyPr>
          <a:lstStyle/>
          <a:p>
            <a:r>
              <a:rPr lang="en-US" altLang="ja-JP" dirty="0">
                <a:solidFill>
                  <a:schemeClr val="tx1"/>
                </a:solidFill>
                <a:latin typeface="Verdana" pitchFamily="34" charset="0"/>
              </a:rPr>
              <a:t>In case of TAP process</a:t>
            </a:r>
          </a:p>
        </p:txBody>
      </p:sp>
      <p:sp>
        <p:nvSpPr>
          <p:cNvPr id="49172" name="Text Box 20"/>
          <p:cNvSpPr txBox="1">
            <a:spLocks noChangeArrowheads="1"/>
          </p:cNvSpPr>
          <p:nvPr/>
        </p:nvSpPr>
        <p:spPr bwMode="auto">
          <a:xfrm>
            <a:off x="587375" y="5362575"/>
            <a:ext cx="3081338" cy="396875"/>
          </a:xfrm>
          <a:prstGeom prst="rect">
            <a:avLst/>
          </a:prstGeom>
          <a:solidFill>
            <a:schemeClr val="bg1"/>
          </a:solidFill>
          <a:ln w="9525">
            <a:noFill/>
            <a:miter lim="800000"/>
            <a:headEnd/>
            <a:tailEnd/>
          </a:ln>
          <a:effectLst/>
        </p:spPr>
        <p:txBody>
          <a:bodyPr wrap="none">
            <a:spAutoFit/>
          </a:bodyPr>
          <a:lstStyle/>
          <a:p>
            <a:r>
              <a:rPr lang="en-US" altLang="ja-JP" dirty="0">
                <a:solidFill>
                  <a:schemeClr val="tx1"/>
                </a:solidFill>
                <a:latin typeface="Verdana" pitchFamily="34" charset="0"/>
              </a:rPr>
              <a:t>In case of AAP process</a:t>
            </a:r>
          </a:p>
        </p:txBody>
      </p:sp>
      <p:sp>
        <p:nvSpPr>
          <p:cNvPr id="49173" name="Line 21"/>
          <p:cNvSpPr>
            <a:spLocks noChangeShapeType="1"/>
          </p:cNvSpPr>
          <p:nvPr/>
        </p:nvSpPr>
        <p:spPr bwMode="auto">
          <a:xfrm>
            <a:off x="3376613" y="4059935"/>
            <a:ext cx="855662" cy="1587"/>
          </a:xfrm>
          <a:prstGeom prst="line">
            <a:avLst/>
          </a:prstGeom>
          <a:noFill/>
          <a:ln w="76200">
            <a:solidFill>
              <a:schemeClr val="tx1"/>
            </a:solidFill>
            <a:prstDash val="sysDot"/>
            <a:round/>
            <a:headEnd/>
            <a:tailEnd/>
          </a:ln>
          <a:effectLst/>
        </p:spPr>
        <p:txBody>
          <a:bodyPr/>
          <a:lstStyle/>
          <a:p>
            <a:endParaRPr lang="ja-JP" altLang="en-US"/>
          </a:p>
        </p:txBody>
      </p:sp>
      <p:sp>
        <p:nvSpPr>
          <p:cNvPr id="2" name="Slide Number Placeholder 1"/>
          <p:cNvSpPr>
            <a:spLocks noGrp="1"/>
          </p:cNvSpPr>
          <p:nvPr>
            <p:ph type="sldNum" sz="quarter" idx="10"/>
          </p:nvPr>
        </p:nvSpPr>
        <p:spPr/>
        <p:txBody>
          <a:bodyPr/>
          <a:lstStyle/>
          <a:p>
            <a:pPr>
              <a:defRPr/>
            </a:pPr>
            <a:fld id="{C66582D6-A625-4B33-8447-B81B99DF2732}" type="slidenum">
              <a:rPr lang="ja-JP" altLang="en-US" smtClean="0"/>
              <a:pPr>
                <a:defRPr/>
              </a:pPr>
              <a:t>26</a:t>
            </a:fld>
            <a:endParaRPr lang="en-US" altLang="ja-JP"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0" y="1111250"/>
            <a:ext cx="7772400" cy="523875"/>
          </a:xfrm>
        </p:spPr>
        <p:txBody>
          <a:bodyPr/>
          <a:lstStyle/>
          <a:p>
            <a:r>
              <a:rPr lang="en-US" altLang="ja-JP" dirty="0" smtClean="0">
                <a:ea typeface="ＭＳ Ｐゴシック" charset="-128"/>
              </a:rPr>
              <a:t>Approval and agreement</a:t>
            </a:r>
          </a:p>
        </p:txBody>
      </p:sp>
      <p:sp>
        <p:nvSpPr>
          <p:cNvPr id="27650" name="Content Placeholder 2"/>
          <p:cNvSpPr>
            <a:spLocks noGrp="1"/>
          </p:cNvSpPr>
          <p:nvPr>
            <p:ph idx="1"/>
          </p:nvPr>
        </p:nvSpPr>
        <p:spPr>
          <a:xfrm>
            <a:off x="250825" y="1908175"/>
            <a:ext cx="8748713" cy="4400550"/>
          </a:xfrm>
        </p:spPr>
        <p:txBody>
          <a:bodyPr/>
          <a:lstStyle/>
          <a:p>
            <a:r>
              <a:rPr lang="en-US" altLang="ja-JP" sz="2400" b="1" dirty="0" smtClean="0">
                <a:ea typeface="ＭＳ Ｐゴシック" charset="-128"/>
              </a:rPr>
              <a:t>Traditional approval process (TAP) </a:t>
            </a:r>
          </a:p>
          <a:p>
            <a:r>
              <a:rPr lang="en-US" altLang="ja-JP" sz="2400" b="1" dirty="0" smtClean="0">
                <a:ea typeface="ＭＳ Ｐゴシック" charset="-128"/>
              </a:rPr>
              <a:t>	</a:t>
            </a:r>
            <a:r>
              <a:rPr lang="en-US" altLang="ja-JP" sz="2400" dirty="0" smtClean="0">
                <a:ea typeface="ＭＳ Ｐゴシック" charset="-128"/>
              </a:rPr>
              <a:t>Used for international standards (Recommendations) with regulatory or policy implications</a:t>
            </a:r>
          </a:p>
          <a:p>
            <a:endParaRPr lang="en-US" altLang="ja-JP" sz="2400" b="1" dirty="0" smtClean="0">
              <a:ea typeface="ＭＳ Ｐゴシック" charset="-128"/>
            </a:endParaRPr>
          </a:p>
          <a:p>
            <a:r>
              <a:rPr lang="en-US" altLang="ja-JP" sz="2400" b="1" dirty="0" smtClean="0">
                <a:ea typeface="ＭＳ Ｐゴシック" charset="-128"/>
              </a:rPr>
              <a:t>Alternative approval process (AAP)</a:t>
            </a:r>
          </a:p>
          <a:p>
            <a:r>
              <a:rPr lang="en-US" altLang="ja-JP" sz="2400" b="1" dirty="0" smtClean="0">
                <a:ea typeface="ＭＳ Ｐゴシック" charset="-128"/>
              </a:rPr>
              <a:t>	</a:t>
            </a:r>
            <a:r>
              <a:rPr lang="en-US" altLang="ja-JP" sz="2400" dirty="0" smtClean="0">
                <a:ea typeface="ＭＳ Ｐゴシック" charset="-128"/>
              </a:rPr>
              <a:t>Used for technical Recommendations</a:t>
            </a:r>
          </a:p>
          <a:p>
            <a:endParaRPr lang="en-US" altLang="ja-JP" sz="2400" b="1" dirty="0" smtClean="0">
              <a:ea typeface="ＭＳ Ｐゴシック" charset="-128"/>
            </a:endParaRPr>
          </a:p>
          <a:p>
            <a:r>
              <a:rPr lang="en-US" altLang="ja-JP" sz="2400" b="1" dirty="0" smtClean="0">
                <a:ea typeface="ＭＳ Ｐゴシック" charset="-128"/>
              </a:rPr>
              <a:t>Agreement</a:t>
            </a:r>
          </a:p>
          <a:p>
            <a:r>
              <a:rPr lang="en-US" altLang="ja-JP" sz="2400" b="1" dirty="0" smtClean="0">
                <a:ea typeface="ＭＳ Ｐゴシック" charset="-128"/>
              </a:rPr>
              <a:t>	</a:t>
            </a:r>
            <a:r>
              <a:rPr lang="en-US" altLang="ja-JP" sz="2400" dirty="0" smtClean="0">
                <a:ea typeface="ＭＳ Ｐゴシック" charset="-128"/>
              </a:rPr>
              <a:t>Used for non-normative texts (handbooks, guides, supplements, etc.)</a:t>
            </a:r>
          </a:p>
          <a:p>
            <a:endParaRPr lang="en-US" altLang="ja-JP" sz="2400" dirty="0" smtClean="0">
              <a:ea typeface="ＭＳ Ｐゴシック" charset="-128"/>
            </a:endParaRPr>
          </a:p>
        </p:txBody>
      </p:sp>
      <p:sp>
        <p:nvSpPr>
          <p:cNvPr id="27651" name="Slide Number Placeholder 3"/>
          <p:cNvSpPr>
            <a:spLocks noGrp="1"/>
          </p:cNvSpPr>
          <p:nvPr>
            <p:ph type="sldNum" sz="quarter" idx="10"/>
          </p:nvPr>
        </p:nvSpPr>
        <p:spPr/>
        <p:txBody>
          <a:bodyPr/>
          <a:lstStyle/>
          <a:p>
            <a:fld id="{EF4370C9-AC64-4674-ADE5-F3380B73D304}" type="slidenum">
              <a:rPr lang="ja-JP" altLang="en-US" smtClean="0">
                <a:latin typeface="Zurich BT"/>
                <a:ea typeface="ＭＳ Ｐゴシック" charset="-128"/>
              </a:rPr>
              <a:pPr/>
              <a:t>27</a:t>
            </a:fld>
            <a:endParaRPr lang="en-US" altLang="ja-JP" dirty="0" smtClean="0">
              <a:latin typeface="Zurich BT"/>
              <a:ea typeface="ＭＳ Ｐゴシック" charset="-128"/>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85800" y="1111250"/>
            <a:ext cx="7772400" cy="523875"/>
          </a:xfrm>
        </p:spPr>
        <p:txBody>
          <a:bodyPr/>
          <a:lstStyle/>
          <a:p>
            <a:r>
              <a:rPr lang="en-US" altLang="ja-JP" dirty="0" smtClean="0">
                <a:ea typeface="ＭＳ Ｐゴシック" charset="-128"/>
              </a:rPr>
              <a:t>Guiding texts</a:t>
            </a:r>
          </a:p>
        </p:txBody>
      </p:sp>
      <p:sp>
        <p:nvSpPr>
          <p:cNvPr id="38914" name="Content Placeholder 2"/>
          <p:cNvSpPr>
            <a:spLocks noGrp="1"/>
          </p:cNvSpPr>
          <p:nvPr>
            <p:ph idx="1"/>
          </p:nvPr>
        </p:nvSpPr>
        <p:spPr>
          <a:xfrm>
            <a:off x="760413" y="1981200"/>
            <a:ext cx="8204200" cy="4400550"/>
          </a:xfrm>
        </p:spPr>
        <p:txBody>
          <a:bodyPr/>
          <a:lstStyle/>
          <a:p>
            <a:pPr>
              <a:buFont typeface="Arial" charset="0"/>
              <a:buChar char="•"/>
            </a:pPr>
            <a:r>
              <a:rPr lang="en-US" altLang="ja-JP" sz="2400" dirty="0" smtClean="0">
                <a:ea typeface="ＭＳ Ｐゴシック" charset="-128"/>
              </a:rPr>
              <a:t>Basic Texts</a:t>
            </a:r>
            <a:br>
              <a:rPr lang="en-US" altLang="ja-JP" sz="2400" dirty="0" smtClean="0">
                <a:ea typeface="ＭＳ Ｐゴシック" charset="-128"/>
              </a:rPr>
            </a:br>
            <a:r>
              <a:rPr lang="en-US" altLang="ja-JP" sz="2400" dirty="0" smtClean="0">
                <a:ea typeface="ＭＳ Ｐゴシック" charset="-128"/>
              </a:rPr>
              <a:t>	Constitution, Convention, General Rules, etc.</a:t>
            </a:r>
          </a:p>
          <a:p>
            <a:pPr>
              <a:buFont typeface="Arial" charset="0"/>
              <a:buChar char="•"/>
            </a:pPr>
            <a:r>
              <a:rPr lang="en-US" altLang="ja-JP" sz="2400" dirty="0" smtClean="0">
                <a:ea typeface="ＭＳ Ｐゴシック" charset="-128"/>
              </a:rPr>
              <a:t>Resolutions </a:t>
            </a:r>
            <a:r>
              <a:rPr lang="en-GB" altLang="ja-JP" sz="2400" dirty="0" smtClean="0">
                <a:ea typeface="ＭＳ Ｐゴシック" charset="-128"/>
              </a:rPr>
              <a:t>–</a:t>
            </a:r>
            <a:r>
              <a:rPr lang="en-US" altLang="ja-JP" sz="2400" dirty="0" smtClean="0">
                <a:ea typeface="ＭＳ Ｐゴシック" charset="-128"/>
              </a:rPr>
              <a:t> Principles and instructions for:</a:t>
            </a:r>
            <a:br>
              <a:rPr lang="en-US" altLang="ja-JP" sz="2400" dirty="0" smtClean="0">
                <a:ea typeface="ＭＳ Ｐゴシック" charset="-128"/>
              </a:rPr>
            </a:br>
            <a:r>
              <a:rPr lang="en-US" altLang="ja-JP" sz="2400" dirty="0" smtClean="0">
                <a:ea typeface="ＭＳ Ｐゴシック" charset="-128"/>
              </a:rPr>
              <a:t>	Finance</a:t>
            </a:r>
            <a:br>
              <a:rPr lang="en-US" altLang="ja-JP" sz="2400" dirty="0" smtClean="0">
                <a:ea typeface="ＭＳ Ｐゴシック" charset="-128"/>
              </a:rPr>
            </a:br>
            <a:r>
              <a:rPr lang="en-US" altLang="ja-JP" sz="2400" dirty="0" smtClean="0">
                <a:ea typeface="ＭＳ Ｐゴシック" charset="-128"/>
              </a:rPr>
              <a:t>	Working methods</a:t>
            </a:r>
            <a:br>
              <a:rPr lang="en-US" altLang="ja-JP" sz="2400" dirty="0" smtClean="0">
                <a:ea typeface="ＭＳ Ｐゴシック" charset="-128"/>
              </a:rPr>
            </a:br>
            <a:r>
              <a:rPr lang="en-US" altLang="ja-JP" sz="2400" dirty="0" smtClean="0">
                <a:ea typeface="ＭＳ Ｐゴシック" charset="-128"/>
              </a:rPr>
              <a:t>	Work programme</a:t>
            </a:r>
            <a:br>
              <a:rPr lang="en-US" altLang="ja-JP" sz="2400" dirty="0" smtClean="0">
                <a:ea typeface="ＭＳ Ｐゴシック" charset="-128"/>
              </a:rPr>
            </a:br>
            <a:r>
              <a:rPr lang="en-US" altLang="ja-JP" sz="2400" dirty="0" smtClean="0">
                <a:ea typeface="ＭＳ Ｐゴシック" charset="-128"/>
              </a:rPr>
              <a:t>	External cooperation</a:t>
            </a:r>
            <a:br>
              <a:rPr lang="en-US" altLang="ja-JP" sz="2400" dirty="0" smtClean="0">
                <a:ea typeface="ＭＳ Ｐゴシック" charset="-128"/>
              </a:rPr>
            </a:br>
            <a:r>
              <a:rPr lang="en-US" altLang="ja-JP" sz="2400" dirty="0" smtClean="0">
                <a:ea typeface="ＭＳ Ｐゴシック" charset="-128"/>
              </a:rPr>
              <a:t>	Other strategic and technical matters</a:t>
            </a:r>
          </a:p>
          <a:p>
            <a:pPr>
              <a:buFont typeface="Arial" charset="0"/>
              <a:buChar char="•"/>
            </a:pPr>
            <a:r>
              <a:rPr lang="en-US" altLang="ja-JP" sz="2400" dirty="0" smtClean="0">
                <a:ea typeface="ＭＳ Ｐゴシック" charset="-128"/>
              </a:rPr>
              <a:t>A-series Recommendations</a:t>
            </a:r>
            <a:br>
              <a:rPr lang="en-US" altLang="ja-JP" sz="2400" dirty="0" smtClean="0">
                <a:ea typeface="ＭＳ Ｐゴシック" charset="-128"/>
              </a:rPr>
            </a:br>
            <a:r>
              <a:rPr lang="en-US" altLang="ja-JP" sz="2400" dirty="0" smtClean="0">
                <a:ea typeface="ＭＳ Ｐゴシック" charset="-128"/>
              </a:rPr>
              <a:t>	Describe organization of ITU-T’s work</a:t>
            </a:r>
          </a:p>
        </p:txBody>
      </p:sp>
      <p:sp>
        <p:nvSpPr>
          <p:cNvPr id="38915" name="Slide Number Placeholder 3"/>
          <p:cNvSpPr>
            <a:spLocks noGrp="1"/>
          </p:cNvSpPr>
          <p:nvPr>
            <p:ph type="sldNum" sz="quarter" idx="10"/>
          </p:nvPr>
        </p:nvSpPr>
        <p:spPr/>
        <p:txBody>
          <a:bodyPr/>
          <a:lstStyle/>
          <a:p>
            <a:fld id="{9DC20BD5-3ADF-4C16-BF42-66CDF99ED41E}" type="slidenum">
              <a:rPr lang="ja-JP" altLang="en-US" smtClean="0">
                <a:latin typeface="Zurich BT"/>
                <a:ea typeface="ＭＳ Ｐゴシック" charset="-128"/>
              </a:rPr>
              <a:pPr/>
              <a:t>28</a:t>
            </a:fld>
            <a:endParaRPr lang="en-US" altLang="ja-JP" dirty="0" smtClean="0">
              <a:latin typeface="Zurich BT"/>
              <a:ea typeface="ＭＳ Ｐゴシック" charset="-128"/>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521550" y="1133745"/>
            <a:ext cx="8229600" cy="731838"/>
          </a:xfrm>
        </p:spPr>
        <p:txBody>
          <a:bodyPr/>
          <a:lstStyle/>
          <a:p>
            <a:pPr eaLnBrk="1" hangingPunct="1">
              <a:spcBef>
                <a:spcPts val="1200"/>
              </a:spcBef>
              <a:defRPr/>
            </a:pPr>
            <a:r>
              <a:rPr lang="en-US" sz="4000" dirty="0" smtClean="0">
                <a:solidFill>
                  <a:srgbClr val="FFC000"/>
                </a:solidFill>
              </a:rPr>
              <a:t>Thank you for your attention!</a:t>
            </a:r>
            <a:r>
              <a:rPr lang="en-US" sz="2000" dirty="0" smtClean="0">
                <a:effectLst>
                  <a:outerShdw blurRad="38100" dist="38100" dir="2700000" algn="tl">
                    <a:srgbClr val="000000">
                      <a:alpha val="43137"/>
                    </a:srgbClr>
                  </a:outerShdw>
                </a:effectLst>
              </a:rPr>
              <a:t/>
            </a:r>
            <a:br>
              <a:rPr lang="en-US" sz="2000" dirty="0" smtClean="0">
                <a:effectLst>
                  <a:outerShdw blurRad="38100" dist="38100" dir="2700000" algn="tl">
                    <a:srgbClr val="000000">
                      <a:alpha val="43137"/>
                    </a:srgbClr>
                  </a:outerShdw>
                </a:effectLst>
              </a:rPr>
            </a:br>
            <a:endParaRPr lang="en-US" sz="2000" dirty="0" smtClean="0">
              <a:effectLst>
                <a:outerShdw blurRad="38100" dist="38100" dir="2700000" algn="tl">
                  <a:srgbClr val="000000">
                    <a:alpha val="43137"/>
                  </a:srgbClr>
                </a:outerShdw>
              </a:effectLst>
            </a:endParaRPr>
          </a:p>
        </p:txBody>
      </p:sp>
      <p:sp>
        <p:nvSpPr>
          <p:cNvPr id="165891" name="Rectangle 3"/>
          <p:cNvSpPr>
            <a:spLocks noGrp="1" noChangeArrowheads="1"/>
          </p:cNvSpPr>
          <p:nvPr>
            <p:ph type="body" idx="1"/>
          </p:nvPr>
        </p:nvSpPr>
        <p:spPr>
          <a:xfrm>
            <a:off x="533400" y="2133600"/>
            <a:ext cx="8153400" cy="3962400"/>
          </a:xfrm>
        </p:spPr>
        <p:txBody>
          <a:bodyPr/>
          <a:lstStyle/>
          <a:p>
            <a:pPr marL="0" indent="0" algn="ctr">
              <a:buFont typeface="Wingdings" pitchFamily="2" charset="2"/>
              <a:buNone/>
              <a:defRPr/>
            </a:pPr>
            <a:r>
              <a:rPr lang="en-US" sz="3600" dirty="0" smtClean="0"/>
              <a:t>If interested please contribute to this work!</a:t>
            </a:r>
          </a:p>
          <a:p>
            <a:pPr marL="0" indent="0">
              <a:buFont typeface="Wingdings" pitchFamily="2" charset="2"/>
              <a:buNone/>
              <a:defRPr/>
            </a:pPr>
            <a:endParaRPr lang="en-US" sz="3600" dirty="0" smtClean="0"/>
          </a:p>
          <a:p>
            <a:pPr marL="0" indent="0">
              <a:buFont typeface="Wingdings" pitchFamily="2" charset="2"/>
              <a:buNone/>
              <a:defRPr/>
            </a:pPr>
            <a:endParaRPr lang="en-US" sz="3600" dirty="0" smtClean="0"/>
          </a:p>
          <a:p>
            <a:pPr marL="0" indent="0" algn="ctr">
              <a:buFont typeface="Wingdings" pitchFamily="2" charset="2"/>
              <a:buNone/>
              <a:defRPr/>
            </a:pPr>
            <a:r>
              <a:rPr lang="en-US" sz="3600" dirty="0" smtClean="0"/>
              <a:t>Contact:</a:t>
            </a:r>
          </a:p>
          <a:p>
            <a:pPr marL="0" indent="0" algn="ctr">
              <a:buFont typeface="Wingdings" pitchFamily="2" charset="2"/>
              <a:buNone/>
              <a:defRPr/>
            </a:pPr>
            <a:r>
              <a:rPr lang="en-US" sz="3600" dirty="0" smtClean="0">
                <a:hlinkClick r:id="rId3"/>
              </a:rPr>
              <a:t>tatiana.kurakova@itu.int</a:t>
            </a:r>
            <a:endParaRPr lang="en-US" sz="3600" dirty="0" smtClean="0"/>
          </a:p>
        </p:txBody>
      </p:sp>
      <p:sp>
        <p:nvSpPr>
          <p:cNvPr id="2" name="Slide Number Placeholder 1"/>
          <p:cNvSpPr>
            <a:spLocks noGrp="1"/>
          </p:cNvSpPr>
          <p:nvPr>
            <p:ph type="sldNum" sz="quarter" idx="10"/>
          </p:nvPr>
        </p:nvSpPr>
        <p:spPr/>
        <p:txBody>
          <a:bodyPr/>
          <a:lstStyle/>
          <a:p>
            <a:pPr>
              <a:defRPr/>
            </a:pPr>
            <a:fld id="{C66582D6-A625-4B33-8447-B81B99DF2732}" type="slidenum">
              <a:rPr lang="ja-JP" altLang="en-US" smtClean="0"/>
              <a:pPr>
                <a:defRPr/>
              </a:pPr>
              <a:t>29</a:t>
            </a:fld>
            <a:endParaRPr lang="en-US" altLang="ja-JP" dirty="0"/>
          </a:p>
        </p:txBody>
      </p:sp>
    </p:spTree>
    <p:extLst>
      <p:ext uri="{BB962C8B-B14F-4D97-AF65-F5344CB8AC3E}">
        <p14:creationId xmlns:p14="http://schemas.microsoft.com/office/powerpoint/2010/main" val="388683817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500"/>
                                  </p:stCondLst>
                                  <p:iterate type="lt">
                                    <p:tmPct val="10000"/>
                                  </p:iterate>
                                  <p:childTnLst>
                                    <p:set>
                                      <p:cBhvr>
                                        <p:cTn id="6" dur="1" fill="hold">
                                          <p:stCondLst>
                                            <p:cond delay="0"/>
                                          </p:stCondLst>
                                        </p:cTn>
                                        <p:tgtEl>
                                          <p:spTgt spid="165890"/>
                                        </p:tgtEl>
                                        <p:attrNameLst>
                                          <p:attrName>style.visibility</p:attrName>
                                        </p:attrNameLst>
                                      </p:cBhvr>
                                      <p:to>
                                        <p:strVal val="visible"/>
                                      </p:to>
                                    </p:set>
                                    <p:anim calcmode="lin" valueType="num">
                                      <p:cBhvr additive="base">
                                        <p:cTn id="7" dur="500" fill="hold"/>
                                        <p:tgtEl>
                                          <p:spTgt spid="165890"/>
                                        </p:tgtEl>
                                        <p:attrNameLst>
                                          <p:attrName>ppt_x</p:attrName>
                                        </p:attrNameLst>
                                      </p:cBhvr>
                                      <p:tavLst>
                                        <p:tav tm="0">
                                          <p:val>
                                            <p:strVal val="#ppt_x"/>
                                          </p:val>
                                        </p:tav>
                                        <p:tav tm="100000">
                                          <p:val>
                                            <p:strVal val="#ppt_x"/>
                                          </p:val>
                                        </p:tav>
                                      </p:tavLst>
                                    </p:anim>
                                    <p:anim calcmode="lin" valueType="num">
                                      <p:cBhvr additive="base">
                                        <p:cTn id="8" dur="500" fill="hold"/>
                                        <p:tgtEl>
                                          <p:spTgt spid="16589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200"/>
                            </p:stCondLst>
                            <p:childTnLst>
                              <p:par>
                                <p:cTn id="10" presetID="2" presetClass="entr" presetSubtype="1" fill="hold" nodeType="afterEffect">
                                  <p:stCondLst>
                                    <p:cond delay="2000"/>
                                  </p:stCondLst>
                                  <p:iterate type="lt">
                                    <p:tmPct val="10000"/>
                                  </p:iterate>
                                  <p:childTnLst>
                                    <p:set>
                                      <p:cBhvr>
                                        <p:cTn id="11" dur="1" fill="hold">
                                          <p:stCondLst>
                                            <p:cond delay="0"/>
                                          </p:stCondLst>
                                        </p:cTn>
                                        <p:tgtEl>
                                          <p:spTgt spid="165891">
                                            <p:txEl>
                                              <p:pRg st="0" end="0"/>
                                            </p:txEl>
                                          </p:spTgt>
                                        </p:tgtEl>
                                        <p:attrNameLst>
                                          <p:attrName>style.visibility</p:attrName>
                                        </p:attrNameLst>
                                      </p:cBhvr>
                                      <p:to>
                                        <p:strVal val="visible"/>
                                      </p:to>
                                    </p:set>
                                    <p:anim calcmode="lin" valueType="num">
                                      <p:cBhvr additive="base">
                                        <p:cTn id="12" dur="500" fill="hold"/>
                                        <p:tgtEl>
                                          <p:spTgt spid="1658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5891">
                                            <p:txEl>
                                              <p:pRg st="0" end="0"/>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6600"/>
                            </p:stCondLst>
                            <p:childTnLst>
                              <p:par>
                                <p:cTn id="15" presetID="6" presetClass="emph" presetSubtype="0" fill="hold" nodeType="afterEffect">
                                  <p:stCondLst>
                                    <p:cond delay="1000"/>
                                  </p:stCondLst>
                                  <p:iterate type="lt">
                                    <p:tmPct val="0"/>
                                  </p:iterate>
                                  <p:childTnLst>
                                    <p:animScale>
                                      <p:cBhvr>
                                        <p:cTn id="16" dur="2000" fill="hold"/>
                                        <p:tgtEl>
                                          <p:spTgt spid="165891">
                                            <p:txEl>
                                              <p:pRg st="0" end="0"/>
                                            </p:txEl>
                                          </p:spTgt>
                                        </p:tgtEl>
                                      </p:cBhvr>
                                      <p:by x="150000" y="150000"/>
                                    </p:animScale>
                                  </p:childTnLst>
                                </p:cTn>
                              </p:par>
                            </p:childTnLst>
                          </p:cTn>
                        </p:par>
                        <p:par>
                          <p:cTn id="17" fill="hold" nodeType="afterGroup">
                            <p:stCondLst>
                              <p:cond delay="9600"/>
                            </p:stCondLst>
                            <p:childTnLst>
                              <p:par>
                                <p:cTn id="18" presetID="15" presetClass="entr" presetSubtype="0" fill="hold" nodeType="afterEffect">
                                  <p:stCondLst>
                                    <p:cond delay="500"/>
                                  </p:stCondLst>
                                  <p:childTnLst>
                                    <p:set>
                                      <p:cBhvr>
                                        <p:cTn id="19" dur="1" fill="hold">
                                          <p:stCondLst>
                                            <p:cond delay="0"/>
                                          </p:stCondLst>
                                        </p:cTn>
                                        <p:tgtEl>
                                          <p:spTgt spid="165891">
                                            <p:txEl>
                                              <p:pRg st="3" end="3"/>
                                            </p:txEl>
                                          </p:spTgt>
                                        </p:tgtEl>
                                        <p:attrNameLst>
                                          <p:attrName>style.visibility</p:attrName>
                                        </p:attrNameLst>
                                      </p:cBhvr>
                                      <p:to>
                                        <p:strVal val="visible"/>
                                      </p:to>
                                    </p:set>
                                    <p:anim calcmode="lin" valueType="num">
                                      <p:cBhvr>
                                        <p:cTn id="20" dur="1000" fill="hold"/>
                                        <p:tgtEl>
                                          <p:spTgt spid="165891">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165891">
                                            <p:txEl>
                                              <p:pRg st="3" end="3"/>
                                            </p:txEl>
                                          </p:spTgt>
                                        </p:tgtEl>
                                        <p:attrNameLst>
                                          <p:attrName>ppt_h</p:attrName>
                                        </p:attrNameLst>
                                      </p:cBhvr>
                                      <p:tavLst>
                                        <p:tav tm="0">
                                          <p:val>
                                            <p:fltVal val="0"/>
                                          </p:val>
                                        </p:tav>
                                        <p:tav tm="100000">
                                          <p:val>
                                            <p:strVal val="#ppt_h"/>
                                          </p:val>
                                        </p:tav>
                                      </p:tavLst>
                                    </p:anim>
                                    <p:anim calcmode="lin" valueType="num">
                                      <p:cBhvr>
                                        <p:cTn id="22" dur="1000" fill="hold"/>
                                        <p:tgtEl>
                                          <p:spTgt spid="16589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65891">
                                            <p:txEl>
                                              <p:pRg st="3" end="3"/>
                                            </p:txEl>
                                          </p:spTgt>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0"/>
                                  </p:stCondLst>
                                  <p:childTnLst>
                                    <p:set>
                                      <p:cBhvr>
                                        <p:cTn id="25" dur="1" fill="hold">
                                          <p:stCondLst>
                                            <p:cond delay="0"/>
                                          </p:stCondLst>
                                        </p:cTn>
                                        <p:tgtEl>
                                          <p:spTgt spid="165891">
                                            <p:txEl>
                                              <p:pRg st="4" end="4"/>
                                            </p:txEl>
                                          </p:spTgt>
                                        </p:tgtEl>
                                        <p:attrNameLst>
                                          <p:attrName>style.visibility</p:attrName>
                                        </p:attrNameLst>
                                      </p:cBhvr>
                                      <p:to>
                                        <p:strVal val="visible"/>
                                      </p:to>
                                    </p:set>
                                    <p:anim calcmode="lin" valueType="num">
                                      <p:cBhvr>
                                        <p:cTn id="26" dur="1000" fill="hold"/>
                                        <p:tgtEl>
                                          <p:spTgt spid="165891">
                                            <p:txEl>
                                              <p:pRg st="4" end="4"/>
                                            </p:txEl>
                                          </p:spTgt>
                                        </p:tgtEl>
                                        <p:attrNameLst>
                                          <p:attrName>ppt_w</p:attrName>
                                        </p:attrNameLst>
                                      </p:cBhvr>
                                      <p:tavLst>
                                        <p:tav tm="0">
                                          <p:val>
                                            <p:fltVal val="0"/>
                                          </p:val>
                                        </p:tav>
                                        <p:tav tm="100000">
                                          <p:val>
                                            <p:strVal val="#ppt_w"/>
                                          </p:val>
                                        </p:tav>
                                      </p:tavLst>
                                    </p:anim>
                                    <p:anim calcmode="lin" valueType="num">
                                      <p:cBhvr>
                                        <p:cTn id="27" dur="1000" fill="hold"/>
                                        <p:tgtEl>
                                          <p:spTgt spid="165891">
                                            <p:txEl>
                                              <p:pRg st="4" end="4"/>
                                            </p:txEl>
                                          </p:spTgt>
                                        </p:tgtEl>
                                        <p:attrNameLst>
                                          <p:attrName>ppt_h</p:attrName>
                                        </p:attrNameLst>
                                      </p:cBhvr>
                                      <p:tavLst>
                                        <p:tav tm="0">
                                          <p:val>
                                            <p:fltVal val="0"/>
                                          </p:val>
                                        </p:tav>
                                        <p:tav tm="100000">
                                          <p:val>
                                            <p:strVal val="#ppt_h"/>
                                          </p:val>
                                        </p:tav>
                                      </p:tavLst>
                                    </p:anim>
                                    <p:anim calcmode="lin" valueType="num">
                                      <p:cBhvr>
                                        <p:cTn id="28" dur="1000" fill="hold"/>
                                        <p:tgtEl>
                                          <p:spTgt spid="16589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6589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838200"/>
            <a:ext cx="7772400" cy="1728787"/>
          </a:xfrm>
        </p:spPr>
        <p:txBody>
          <a:bodyPr/>
          <a:lstStyle/>
          <a:p>
            <a:r>
              <a:rPr lang="en-US" sz="3600" dirty="0" smtClean="0">
                <a:latin typeface="Aharoni" panose="02010803020104030203" pitchFamily="2" charset="-79"/>
                <a:cs typeface="Aharoni" panose="02010803020104030203" pitchFamily="2" charset="-79"/>
              </a:rPr>
              <a:t>ITU’s Regional Offices</a:t>
            </a:r>
            <a:endParaRPr lang="en-US" sz="3600" dirty="0">
              <a:latin typeface="Aharoni" panose="02010803020104030203" pitchFamily="2" charset="-79"/>
              <a:cs typeface="Aharoni" panose="02010803020104030203" pitchFamily="2" charset="-79"/>
            </a:endParaRPr>
          </a:p>
        </p:txBody>
      </p:sp>
      <p:sp>
        <p:nvSpPr>
          <p:cNvPr id="7" name="Subtitle 6"/>
          <p:cNvSpPr>
            <a:spLocks noGrp="1"/>
          </p:cNvSpPr>
          <p:nvPr>
            <p:ph type="subTitle" idx="1"/>
          </p:nvPr>
        </p:nvSpPr>
        <p:spPr>
          <a:xfrm>
            <a:off x="1371600" y="3429000"/>
            <a:ext cx="6858000" cy="2447925"/>
          </a:xfrm>
        </p:spPr>
        <p:txBody>
          <a:bodyPr/>
          <a:lstStyle/>
          <a:p>
            <a:endParaRPr lang="en-US" dirty="0"/>
          </a:p>
        </p:txBody>
      </p:sp>
      <p:pic>
        <p:nvPicPr>
          <p:cNvPr id="4" name="Picture 4" descr="itu_map2"/>
          <p:cNvPicPr>
            <a:picLocks noChangeAspect="1" noChangeArrowheads="1"/>
          </p:cNvPicPr>
          <p:nvPr/>
        </p:nvPicPr>
        <p:blipFill>
          <a:blip r:embed="rId3" cstate="print"/>
          <a:srcRect/>
          <a:stretch>
            <a:fillRect/>
          </a:stretch>
        </p:blipFill>
        <p:spPr bwMode="auto">
          <a:xfrm>
            <a:off x="323528" y="2132856"/>
            <a:ext cx="8388424" cy="4015852"/>
          </a:xfrm>
          <a:prstGeom prst="rect">
            <a:avLst/>
          </a:prstGeom>
          <a:noFill/>
          <a:ln w="6350">
            <a:noFill/>
            <a:miter lim="800000"/>
            <a:headEnd/>
            <a:tailEnd/>
          </a:ln>
        </p:spPr>
      </p:pic>
      <p:sp>
        <p:nvSpPr>
          <p:cNvPr id="5" name="Rectangle 4"/>
          <p:cNvSpPr/>
          <p:nvPr/>
        </p:nvSpPr>
        <p:spPr>
          <a:xfrm>
            <a:off x="8712460" y="6397438"/>
            <a:ext cx="263214" cy="261610"/>
          </a:xfrm>
          <a:prstGeom prst="rect">
            <a:avLst/>
          </a:prstGeom>
        </p:spPr>
        <p:txBody>
          <a:bodyPr wrap="none">
            <a:spAutoFit/>
          </a:bodyPr>
          <a:lstStyle/>
          <a:p>
            <a:fld id="{6B7B16A5-AB82-4570-A4E7-5EAA1AF404CC}" type="slidenum">
              <a:rPr lang="ja-JP" altLang="en-US" sz="1100">
                <a:solidFill>
                  <a:schemeClr val="tx2"/>
                </a:solidFill>
                <a:latin typeface="Zurich BT"/>
              </a:rPr>
              <a:pPr/>
              <a:t>3</a:t>
            </a:fld>
            <a:endParaRPr lang="en-US" altLang="ja-JP" sz="1100" dirty="0">
              <a:solidFill>
                <a:schemeClr val="tx2"/>
              </a:solidFill>
              <a:latin typeface="Zurich BT"/>
            </a:endParaRPr>
          </a:p>
        </p:txBody>
      </p:sp>
    </p:spTree>
    <p:extLst>
      <p:ext uri="{BB962C8B-B14F-4D97-AF65-F5344CB8AC3E}">
        <p14:creationId xmlns:p14="http://schemas.microsoft.com/office/powerpoint/2010/main" val="165831764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ctrTitle"/>
          </p:nvPr>
        </p:nvSpPr>
        <p:spPr>
          <a:xfrm>
            <a:off x="685800" y="2544763"/>
            <a:ext cx="7772400" cy="641350"/>
          </a:xfrm>
        </p:spPr>
        <p:txBody>
          <a:bodyPr/>
          <a:lstStyle/>
          <a:p>
            <a:r>
              <a:rPr lang="en-US" altLang="ja-JP" dirty="0" smtClean="0">
                <a:ea typeface="ＭＳ Ｐゴシック" charset="-128"/>
              </a:rPr>
              <a:t>Backup slides</a:t>
            </a:r>
          </a:p>
        </p:txBody>
      </p:sp>
      <p:sp>
        <p:nvSpPr>
          <p:cNvPr id="41989" name="Rectangle 5"/>
          <p:cNvSpPr>
            <a:spLocks noGrp="1" noChangeArrowheads="1"/>
          </p:cNvSpPr>
          <p:nvPr>
            <p:ph type="subTitle" idx="1"/>
          </p:nvPr>
        </p:nvSpPr>
        <p:spPr/>
        <p:txBody>
          <a:bodyPr/>
          <a:lstStyle/>
          <a:p>
            <a:r>
              <a:rPr lang="en-US" altLang="ja-JP" dirty="0" smtClean="0">
                <a:ea typeface="ＭＳ Ｐゴシック" charset="-128"/>
              </a:rPr>
              <a:t> </a:t>
            </a:r>
          </a:p>
        </p:txBody>
      </p:sp>
      <p:sp>
        <p:nvSpPr>
          <p:cNvPr id="2" name="Slide Number Placeholder 1"/>
          <p:cNvSpPr>
            <a:spLocks noGrp="1"/>
          </p:cNvSpPr>
          <p:nvPr>
            <p:ph type="sldNum" sz="quarter" idx="10"/>
          </p:nvPr>
        </p:nvSpPr>
        <p:spPr/>
        <p:txBody>
          <a:bodyPr/>
          <a:lstStyle/>
          <a:p>
            <a:pPr>
              <a:defRPr/>
            </a:pPr>
            <a:fld id="{9A69910E-4B68-4AF2-B8CC-2074DDF59DB4}" type="slidenum">
              <a:rPr lang="ja-JP" altLang="en-US" smtClean="0"/>
              <a:pPr>
                <a:defRPr/>
              </a:pPr>
              <a:t>30</a:t>
            </a:fld>
            <a:endParaRPr lang="en-US" altLang="ja-JP"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85800" y="789890"/>
            <a:ext cx="7772400" cy="523875"/>
          </a:xfrm>
        </p:spPr>
        <p:txBody>
          <a:bodyPr/>
          <a:lstStyle/>
          <a:p>
            <a:r>
              <a:rPr lang="en-US" altLang="ja-JP" dirty="0" smtClean="0">
                <a:ea typeface="ＭＳ Ｐゴシック" charset="-128"/>
              </a:rPr>
              <a:t>Newcomers </a:t>
            </a:r>
            <a:r>
              <a:rPr lang="en-GB" altLang="ja-JP" dirty="0" smtClean="0">
                <a:ea typeface="ＭＳ Ｐゴシック" charset="-128"/>
              </a:rPr>
              <a:t>– Essential information</a:t>
            </a:r>
            <a:endParaRPr lang="en-US" altLang="ja-JP" dirty="0" smtClean="0">
              <a:ea typeface="ＭＳ Ｐゴシック" charset="-128"/>
            </a:endParaRPr>
          </a:p>
        </p:txBody>
      </p:sp>
      <p:sp>
        <p:nvSpPr>
          <p:cNvPr id="3" name="Content Placeholder 2"/>
          <p:cNvSpPr>
            <a:spLocks noGrp="1"/>
          </p:cNvSpPr>
          <p:nvPr>
            <p:ph idx="1"/>
          </p:nvPr>
        </p:nvSpPr>
        <p:spPr>
          <a:xfrm>
            <a:off x="250825" y="1448780"/>
            <a:ext cx="8748713" cy="4635515"/>
          </a:xfrm>
        </p:spPr>
        <p:txBody>
          <a:bodyPr/>
          <a:lstStyle/>
          <a:p>
            <a:pPr marL="0" indent="0"/>
            <a:r>
              <a:rPr lang="en-GB" altLang="ja-JP" sz="2400" dirty="0" smtClean="0">
                <a:ea typeface="ＭＳ Ｐゴシック" charset="-128"/>
              </a:rPr>
              <a:t>Before the meeting (or as early as possible):</a:t>
            </a:r>
          </a:p>
          <a:p>
            <a:pPr marL="0" indent="0">
              <a:buFont typeface="Arial" charset="0"/>
              <a:buChar char="•"/>
            </a:pPr>
            <a:r>
              <a:rPr lang="en-US" altLang="ja-JP" sz="2000" b="1" dirty="0" smtClean="0">
                <a:ea typeface="ＭＳ Ｐゴシック" charset="-128"/>
              </a:rPr>
              <a:t>TIES account</a:t>
            </a:r>
            <a:r>
              <a:rPr lang="en-US" altLang="ja-JP" sz="2000" dirty="0" smtClean="0">
                <a:ea typeface="ＭＳ Ｐゴシック" charset="-128"/>
              </a:rPr>
              <a:t>: Access to meeting documents and resources.</a:t>
            </a:r>
          </a:p>
          <a:p>
            <a:pPr marL="0" indent="0">
              <a:buFont typeface="Arial" charset="0"/>
              <a:buChar char="•"/>
            </a:pPr>
            <a:r>
              <a:rPr lang="en-US" altLang="ja-JP" sz="2000" b="1" dirty="0" smtClean="0">
                <a:ea typeface="ＭＳ Ｐゴシック" charset="-128"/>
              </a:rPr>
              <a:t>Web site</a:t>
            </a:r>
            <a:r>
              <a:rPr lang="en-US" altLang="ja-JP" sz="2000" dirty="0" smtClean="0">
                <a:ea typeface="ＭＳ Ｐゴシック" charset="-128"/>
              </a:rPr>
              <a:t>: Useful information and contact details.</a:t>
            </a:r>
          </a:p>
          <a:p>
            <a:pPr marL="0" indent="0">
              <a:buFont typeface="Arial" charset="0"/>
              <a:buChar char="•"/>
            </a:pPr>
            <a:r>
              <a:rPr lang="en-US" altLang="ja-JP" sz="2000" b="1" dirty="0" smtClean="0">
                <a:ea typeface="ＭＳ Ｐゴシック" charset="-128"/>
              </a:rPr>
              <a:t>Collective letter</a:t>
            </a:r>
            <a:r>
              <a:rPr lang="en-US" altLang="ja-JP" sz="2000" dirty="0" smtClean="0">
                <a:ea typeface="ＭＳ Ｐゴシック" charset="-128"/>
              </a:rPr>
              <a:t>: Describes meeting arrangements.</a:t>
            </a:r>
          </a:p>
          <a:p>
            <a:pPr marL="0" indent="0">
              <a:buFont typeface="Arial" charset="0"/>
              <a:buChar char="•"/>
            </a:pPr>
            <a:r>
              <a:rPr lang="en-US" altLang="ja-JP" sz="2000" b="1" dirty="0" smtClean="0">
                <a:ea typeface="ＭＳ Ｐゴシック" charset="-128"/>
              </a:rPr>
              <a:t>Registration</a:t>
            </a:r>
            <a:r>
              <a:rPr lang="en-US" altLang="ja-JP" sz="2000" dirty="0" smtClean="0">
                <a:ea typeface="ＭＳ Ｐゴシック" charset="-128"/>
              </a:rPr>
              <a:t>: Done electronically via study group home page.</a:t>
            </a:r>
            <a:endParaRPr lang="en-US" altLang="ja-JP" sz="1400" dirty="0" smtClean="0">
              <a:solidFill>
                <a:srgbClr val="FF0000"/>
              </a:solidFill>
              <a:ea typeface="ＭＳ Ｐゴシック" charset="-128"/>
            </a:endParaRPr>
          </a:p>
          <a:p>
            <a:pPr marL="0" indent="0"/>
            <a:r>
              <a:rPr lang="en-GB" altLang="ja-JP" sz="2400" dirty="0" smtClean="0">
                <a:ea typeface="ＭＳ Ｐゴシック" charset="-128"/>
              </a:rPr>
              <a:t>During the meeting:</a:t>
            </a:r>
            <a:endParaRPr lang="en-US" altLang="ja-JP" sz="2000" dirty="0" smtClean="0">
              <a:ea typeface="ＭＳ Ｐゴシック" charset="-128"/>
            </a:endParaRPr>
          </a:p>
          <a:p>
            <a:pPr marL="0" indent="0">
              <a:buFont typeface="Arial" charset="0"/>
              <a:buChar char="•"/>
            </a:pPr>
            <a:r>
              <a:rPr lang="en-US" altLang="ja-JP" sz="2000" b="1" dirty="0" smtClean="0">
                <a:ea typeface="ＭＳ Ｐゴシック" charset="-128"/>
              </a:rPr>
              <a:t>Meeting room allocation</a:t>
            </a:r>
            <a:r>
              <a:rPr lang="en-US" altLang="ja-JP" sz="2000" dirty="0" smtClean="0">
                <a:ea typeface="ＭＳ Ｐゴシック" charset="-128"/>
              </a:rPr>
              <a:t>: Shown on monitors.</a:t>
            </a:r>
            <a:endParaRPr lang="en-US" altLang="ja-JP" sz="2000" b="1" dirty="0" smtClean="0">
              <a:ea typeface="ＭＳ Ｐゴシック" charset="-128"/>
            </a:endParaRPr>
          </a:p>
          <a:p>
            <a:r>
              <a:rPr lang="en-US" altLang="ja-JP" sz="2000" b="1" dirty="0" smtClean="0">
                <a:ea typeface="ＭＳ Ｐゴシック" charset="-128"/>
              </a:rPr>
              <a:t>Wifi network</a:t>
            </a:r>
            <a:r>
              <a:rPr lang="en-US" altLang="ja-JP" sz="2000" dirty="0" smtClean="0">
                <a:ea typeface="ＭＳ Ｐゴシック" charset="-128"/>
              </a:rPr>
              <a:t>:</a:t>
            </a:r>
            <a:r>
              <a:rPr lang="en-US" sz="2000" dirty="0"/>
              <a:t>ITUwifi SSID – How to Log In</a:t>
            </a:r>
          </a:p>
          <a:p>
            <a:r>
              <a:rPr lang="en-US" sz="2000" dirty="0"/>
              <a:t>		Step 1: Connect - Choose </a:t>
            </a:r>
            <a:r>
              <a:rPr lang="en-US" sz="2000" b="1" dirty="0"/>
              <a:t>ITUwifi </a:t>
            </a:r>
            <a:r>
              <a:rPr lang="en-US" sz="2000" dirty="0"/>
              <a:t>SSID</a:t>
            </a:r>
          </a:p>
          <a:p>
            <a:r>
              <a:rPr lang="en-US" sz="2000" dirty="0"/>
              <a:t>		Step 2: Key – (Mandatory) </a:t>
            </a:r>
            <a:r>
              <a:rPr lang="en-US" sz="2000" b="1" dirty="0"/>
              <a:t>itu@GVA1211</a:t>
            </a:r>
            <a:endParaRPr lang="en-US" altLang="ja-JP" sz="2000" dirty="0">
              <a:ea typeface="ＭＳ Ｐゴシック" charset="-128"/>
            </a:endParaRPr>
          </a:p>
          <a:p>
            <a:pPr marL="0" indent="0">
              <a:buFont typeface="Arial" charset="0"/>
              <a:buChar char="•"/>
            </a:pPr>
            <a:r>
              <a:rPr lang="en-US" altLang="ja-JP" sz="2000" b="1" dirty="0" smtClean="0">
                <a:ea typeface="ＭＳ Ｐゴシック" charset="-128"/>
              </a:rPr>
              <a:t>Loan laptops</a:t>
            </a:r>
            <a:r>
              <a:rPr lang="en-US" altLang="ja-JP" sz="2000" dirty="0" smtClean="0">
                <a:ea typeface="ＭＳ Ｐゴシック" charset="-128"/>
              </a:rPr>
              <a:t>: Available on request to the counsellor.</a:t>
            </a:r>
          </a:p>
          <a:p>
            <a:pPr marL="0" indent="0">
              <a:buFont typeface="Arial" charset="0"/>
              <a:buChar char="•"/>
            </a:pPr>
            <a:r>
              <a:rPr lang="en-US" altLang="ja-JP" sz="2000" b="1" dirty="0" smtClean="0">
                <a:ea typeface="ＭＳ Ｐゴシック" charset="-128"/>
              </a:rPr>
              <a:t>Extra support available</a:t>
            </a:r>
            <a:r>
              <a:rPr lang="en-US" altLang="ja-JP" sz="2000" dirty="0" smtClean="0">
                <a:ea typeface="ＭＳ Ｐゴシック" charset="-128"/>
              </a:rPr>
              <a:t>.</a:t>
            </a:r>
            <a:endParaRPr lang="en-GB" altLang="ja-JP" sz="2400" dirty="0" smtClean="0">
              <a:ea typeface="ＭＳ Ｐゴシック" charset="-128"/>
            </a:endParaRPr>
          </a:p>
        </p:txBody>
      </p:sp>
      <p:sp>
        <p:nvSpPr>
          <p:cNvPr id="17411" name="Slide Number Placeholder 3"/>
          <p:cNvSpPr>
            <a:spLocks noGrp="1"/>
          </p:cNvSpPr>
          <p:nvPr>
            <p:ph type="sldNum" sz="quarter" idx="10"/>
          </p:nvPr>
        </p:nvSpPr>
        <p:spPr/>
        <p:txBody>
          <a:bodyPr/>
          <a:lstStyle/>
          <a:p>
            <a:fld id="{F3DA0611-1CA3-4383-8A54-E68786AA49B2}" type="slidenum">
              <a:rPr lang="ja-JP" altLang="en-US" smtClean="0">
                <a:latin typeface="Zurich BT"/>
                <a:ea typeface="ＭＳ Ｐゴシック" charset="-128"/>
              </a:rPr>
              <a:pPr/>
              <a:t>31</a:t>
            </a:fld>
            <a:endParaRPr lang="en-US" altLang="ja-JP" dirty="0" smtClean="0">
              <a:latin typeface="Zurich BT"/>
              <a:ea typeface="ＭＳ Ｐゴシック" charset="-128"/>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a:xfrm>
            <a:off x="685800" y="1052513"/>
            <a:ext cx="7772400" cy="641350"/>
          </a:xfrm>
        </p:spPr>
        <p:txBody>
          <a:bodyPr/>
          <a:lstStyle/>
          <a:p>
            <a:r>
              <a:rPr lang="en-US" altLang="ja-JP" sz="3600" dirty="0" smtClean="0">
                <a:ea typeface="ＭＳ Ｐゴシック" charset="-128"/>
              </a:rPr>
              <a:t>Before the meeting</a:t>
            </a:r>
          </a:p>
        </p:txBody>
      </p:sp>
      <p:sp>
        <p:nvSpPr>
          <p:cNvPr id="44037" name="Rectangle 5"/>
          <p:cNvSpPr>
            <a:spLocks noGrp="1" noChangeArrowheads="1"/>
          </p:cNvSpPr>
          <p:nvPr>
            <p:ph type="body" idx="1"/>
          </p:nvPr>
        </p:nvSpPr>
        <p:spPr/>
        <p:txBody>
          <a:bodyPr/>
          <a:lstStyle/>
          <a:p>
            <a:pPr>
              <a:buFont typeface="Wingdings" pitchFamily="2" charset="2"/>
              <a:buChar char="§"/>
            </a:pPr>
            <a:r>
              <a:rPr lang="en-US" altLang="ja-JP" dirty="0" smtClean="0">
                <a:ea typeface="ＭＳ Ｐゴシック" charset="-128"/>
              </a:rPr>
              <a:t>Register your participation on-line before the meeting.</a:t>
            </a:r>
          </a:p>
          <a:p>
            <a:pPr>
              <a:buFont typeface="Wingdings" pitchFamily="2" charset="2"/>
              <a:buChar char="§"/>
            </a:pPr>
            <a:r>
              <a:rPr lang="en-US" altLang="ja-JP" dirty="0" smtClean="0">
                <a:ea typeface="ＭＳ Ｐゴシック" charset="-128"/>
              </a:rPr>
              <a:t>Receive your authorized badge at the entrance of ITU Montbrillant building.</a:t>
            </a:r>
          </a:p>
          <a:p>
            <a:pPr>
              <a:buFont typeface="Wingdings" pitchFamily="2" charset="2"/>
              <a:buChar char="§"/>
            </a:pPr>
            <a:r>
              <a:rPr lang="en-US" altLang="ja-JP" dirty="0" smtClean="0">
                <a:ea typeface="ＭＳ Ｐゴシック" charset="-128"/>
              </a:rPr>
              <a:t>Without your authorized badge, you are not allowed to enter ITU building.</a:t>
            </a:r>
          </a:p>
          <a:p>
            <a:pPr>
              <a:buFont typeface="Wingdings" pitchFamily="2" charset="2"/>
              <a:buChar char="§"/>
            </a:pPr>
            <a:r>
              <a:rPr lang="en-US" altLang="ja-JP" dirty="0" smtClean="0">
                <a:ea typeface="ＭＳ Ｐゴシック" charset="-128"/>
              </a:rPr>
              <a:t>The badge helps you for your nice lunches.</a:t>
            </a:r>
          </a:p>
          <a:p>
            <a:pPr>
              <a:buFont typeface="Wingdings" pitchFamily="2" charset="2"/>
              <a:buChar char="§"/>
            </a:pPr>
            <a:endParaRPr lang="en-US" altLang="ja-JP" dirty="0" smtClean="0">
              <a:ea typeface="ＭＳ Ｐゴシック" charset="-128"/>
            </a:endParaRPr>
          </a:p>
        </p:txBody>
      </p:sp>
      <p:sp>
        <p:nvSpPr>
          <p:cNvPr id="2" name="Slide Number Placeholder 1"/>
          <p:cNvSpPr>
            <a:spLocks noGrp="1"/>
          </p:cNvSpPr>
          <p:nvPr>
            <p:ph type="sldNum" sz="quarter" idx="10"/>
          </p:nvPr>
        </p:nvSpPr>
        <p:spPr/>
        <p:txBody>
          <a:bodyPr/>
          <a:lstStyle/>
          <a:p>
            <a:pPr>
              <a:defRPr/>
            </a:pPr>
            <a:fld id="{C66582D6-A625-4B33-8447-B81B99DF2732}" type="slidenum">
              <a:rPr lang="ja-JP" altLang="en-US" smtClean="0"/>
              <a:pPr>
                <a:defRPr/>
              </a:pPr>
              <a:t>32</a:t>
            </a:fld>
            <a:endParaRPr lang="en-US" altLang="ja-JP"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772400" cy="641350"/>
          </a:xfrm>
        </p:spPr>
        <p:txBody>
          <a:bodyPr/>
          <a:lstStyle/>
          <a:p>
            <a:r>
              <a:rPr lang="en-US" sz="2800" dirty="0" smtClean="0"/>
              <a:t>Regional Groups</a:t>
            </a:r>
            <a:endParaRPr lang="en-US" sz="2800" dirty="0"/>
          </a:p>
        </p:txBody>
      </p:sp>
      <p:sp>
        <p:nvSpPr>
          <p:cNvPr id="3" name="Content Placeholder 2"/>
          <p:cNvSpPr>
            <a:spLocks noGrp="1"/>
          </p:cNvSpPr>
          <p:nvPr>
            <p:ph idx="1"/>
          </p:nvPr>
        </p:nvSpPr>
        <p:spPr>
          <a:xfrm>
            <a:off x="685800" y="1676400"/>
            <a:ext cx="8229600" cy="4400550"/>
          </a:xfrm>
        </p:spPr>
        <p:txBody>
          <a:bodyPr/>
          <a:lstStyle/>
          <a:p>
            <a:r>
              <a:rPr lang="en-US" sz="1600" b="1" dirty="0" smtClean="0">
                <a:latin typeface="Century Gothic" panose="020B0502020202020204" pitchFamily="34" charset="0"/>
              </a:rPr>
              <a:t>ITU-T SG2: </a:t>
            </a:r>
            <a:r>
              <a:rPr lang="en-US" sz="1600" dirty="0">
                <a:solidFill>
                  <a:schemeClr val="tx2"/>
                </a:solidFill>
                <a:cs typeface="Aharoni" pitchFamily="2" charset="-79"/>
              </a:rPr>
              <a:t>Operational aspects </a:t>
            </a:r>
            <a:endParaRPr lang="en-US" sz="1600" b="1" dirty="0" smtClean="0">
              <a:latin typeface="Century Gothic" panose="020B0502020202020204" pitchFamily="34" charset="0"/>
            </a:endParaRPr>
          </a:p>
          <a:p>
            <a:pPr marL="0" indent="0">
              <a:buNone/>
            </a:pPr>
            <a:r>
              <a:rPr lang="en-US" sz="1600" dirty="0">
                <a:latin typeface="Century Gothic" panose="020B0502020202020204" pitchFamily="34" charset="0"/>
              </a:rPr>
              <a:t> </a:t>
            </a:r>
            <a:r>
              <a:rPr lang="en-US" sz="1600" dirty="0" smtClean="0">
                <a:latin typeface="Century Gothic" panose="020B0502020202020204" pitchFamily="34" charset="0"/>
              </a:rPr>
              <a:t>    - Regional </a:t>
            </a:r>
            <a:r>
              <a:rPr lang="en-US" sz="1600" dirty="0">
                <a:latin typeface="Century Gothic" panose="020B0502020202020204" pitchFamily="34" charset="0"/>
              </a:rPr>
              <a:t>Group for the Arab Region (</a:t>
            </a:r>
            <a:r>
              <a:rPr lang="en-US" sz="1600" dirty="0" smtClean="0">
                <a:latin typeface="Century Gothic" panose="020B0502020202020204" pitchFamily="34" charset="0"/>
              </a:rPr>
              <a:t>SG2RG-ARB)</a:t>
            </a:r>
          </a:p>
          <a:p>
            <a:pPr marL="0" indent="0">
              <a:buNone/>
            </a:pPr>
            <a:endParaRPr lang="en-US" sz="1600" dirty="0">
              <a:latin typeface="Century Gothic" panose="020B0502020202020204" pitchFamily="34" charset="0"/>
            </a:endParaRPr>
          </a:p>
          <a:p>
            <a:r>
              <a:rPr lang="en-US" sz="1600" b="1" dirty="0">
                <a:latin typeface="Century Gothic" panose="020B0502020202020204" pitchFamily="34" charset="0"/>
              </a:rPr>
              <a:t>ITU-T </a:t>
            </a:r>
            <a:r>
              <a:rPr lang="en-US" sz="1600" b="1" dirty="0" smtClean="0">
                <a:latin typeface="Century Gothic" panose="020B0502020202020204" pitchFamily="34" charset="0"/>
              </a:rPr>
              <a:t>SG3: </a:t>
            </a:r>
            <a:r>
              <a:rPr lang="en-US" sz="1600" dirty="0">
                <a:solidFill>
                  <a:schemeClr val="tx2"/>
                </a:solidFill>
                <a:cs typeface="Aharoni" pitchFamily="2" charset="-79"/>
              </a:rPr>
              <a:t>Economic policy issues</a:t>
            </a:r>
            <a:endParaRPr lang="en-US" sz="1600" b="1" dirty="0" smtClean="0">
              <a:latin typeface="Century Gothic" panose="020B0502020202020204" pitchFamily="34" charset="0"/>
            </a:endParaRPr>
          </a:p>
          <a:p>
            <a:pPr marL="0" indent="0">
              <a:buNone/>
            </a:pPr>
            <a:r>
              <a:rPr lang="en-US" sz="1600" dirty="0" smtClean="0">
                <a:latin typeface="Century Gothic" panose="020B0502020202020204" pitchFamily="34" charset="0"/>
              </a:rPr>
              <a:t>     - Regional </a:t>
            </a:r>
            <a:r>
              <a:rPr lang="en-US" sz="1600" dirty="0">
                <a:latin typeface="Century Gothic" panose="020B0502020202020204" pitchFamily="34" charset="0"/>
              </a:rPr>
              <a:t>Group for Africa </a:t>
            </a:r>
            <a:r>
              <a:rPr lang="en-US" sz="1600" dirty="0" smtClean="0">
                <a:latin typeface="Century Gothic" panose="020B0502020202020204" pitchFamily="34" charset="0"/>
              </a:rPr>
              <a:t>(SG2RG-ARB)  </a:t>
            </a:r>
            <a:endParaRPr lang="en-US" sz="1600" dirty="0">
              <a:latin typeface="Century Gothic" panose="020B0502020202020204" pitchFamily="34" charset="0"/>
            </a:endParaRPr>
          </a:p>
          <a:p>
            <a:pPr marL="0" indent="0">
              <a:buNone/>
            </a:pPr>
            <a:r>
              <a:rPr lang="en-US" sz="1600" dirty="0">
                <a:latin typeface="Century Gothic" panose="020B0502020202020204" pitchFamily="34" charset="0"/>
              </a:rPr>
              <a:t> </a:t>
            </a:r>
            <a:r>
              <a:rPr lang="en-US" sz="1600" dirty="0" smtClean="0">
                <a:latin typeface="Century Gothic" panose="020B0502020202020204" pitchFamily="34" charset="0"/>
              </a:rPr>
              <a:t>    - Regional </a:t>
            </a:r>
            <a:r>
              <a:rPr lang="en-US" sz="1600" dirty="0">
                <a:latin typeface="Century Gothic" panose="020B0502020202020204" pitchFamily="34" charset="0"/>
              </a:rPr>
              <a:t>Group for the Arab Region (SG3 RG-ARB</a:t>
            </a:r>
            <a:r>
              <a:rPr lang="en-US" sz="1600" dirty="0" smtClean="0">
                <a:latin typeface="Century Gothic" panose="020B0502020202020204" pitchFamily="34" charset="0"/>
              </a:rPr>
              <a:t>)</a:t>
            </a:r>
          </a:p>
          <a:p>
            <a:pPr marL="0" indent="0">
              <a:buNone/>
            </a:pPr>
            <a:endParaRPr lang="en-US" sz="1600" dirty="0">
              <a:latin typeface="Century Gothic" panose="020B0502020202020204" pitchFamily="34" charset="0"/>
            </a:endParaRPr>
          </a:p>
          <a:p>
            <a:r>
              <a:rPr lang="en-US" sz="1600" b="1" dirty="0">
                <a:latin typeface="Century Gothic" panose="020B0502020202020204" pitchFamily="34" charset="0"/>
              </a:rPr>
              <a:t>ITU-T </a:t>
            </a:r>
            <a:r>
              <a:rPr lang="en-US" sz="1600" b="1" dirty="0" smtClean="0">
                <a:latin typeface="Century Gothic" panose="020B0502020202020204" pitchFamily="34" charset="0"/>
              </a:rPr>
              <a:t>SG5: </a:t>
            </a:r>
            <a:r>
              <a:rPr lang="en-US" sz="1600" dirty="0">
                <a:solidFill>
                  <a:schemeClr val="tx2"/>
                </a:solidFill>
                <a:cs typeface="Aharoni" pitchFamily="2" charset="-79"/>
              </a:rPr>
              <a:t>Environment and Climate </a:t>
            </a:r>
            <a:r>
              <a:rPr lang="en-US" sz="1600" dirty="0" smtClean="0">
                <a:solidFill>
                  <a:schemeClr val="tx2"/>
                </a:solidFill>
                <a:cs typeface="Aharoni" pitchFamily="2" charset="-79"/>
              </a:rPr>
              <a:t>Change</a:t>
            </a:r>
            <a:endParaRPr lang="en-US" sz="1600" b="1" dirty="0" smtClean="0">
              <a:latin typeface="Century Gothic" panose="020B0502020202020204" pitchFamily="34" charset="0"/>
            </a:endParaRPr>
          </a:p>
          <a:p>
            <a:pPr marL="0" indent="0">
              <a:buNone/>
            </a:pPr>
            <a:r>
              <a:rPr lang="en-US" sz="1600" dirty="0">
                <a:latin typeface="Century Gothic" panose="020B0502020202020204" pitchFamily="34" charset="0"/>
              </a:rPr>
              <a:t> </a:t>
            </a:r>
            <a:r>
              <a:rPr lang="en-US" sz="1600" dirty="0" smtClean="0">
                <a:latin typeface="Century Gothic" panose="020B0502020202020204" pitchFamily="34" charset="0"/>
              </a:rPr>
              <a:t>    - Regional </a:t>
            </a:r>
            <a:r>
              <a:rPr lang="en-US" sz="1600" dirty="0">
                <a:latin typeface="Century Gothic" panose="020B0502020202020204" pitchFamily="34" charset="0"/>
              </a:rPr>
              <a:t>Group for the Arab Region (SG5 RG-ARB</a:t>
            </a:r>
            <a:r>
              <a:rPr lang="en-US" sz="1600" dirty="0" smtClean="0">
                <a:latin typeface="Century Gothic" panose="020B0502020202020204" pitchFamily="34" charset="0"/>
              </a:rPr>
              <a:t>)</a:t>
            </a:r>
          </a:p>
          <a:p>
            <a:pPr marL="0" indent="0">
              <a:buNone/>
            </a:pPr>
            <a:endParaRPr lang="en-US" sz="1600" dirty="0" smtClean="0">
              <a:latin typeface="Century Gothic" panose="020B0502020202020204" pitchFamily="34" charset="0"/>
            </a:endParaRPr>
          </a:p>
          <a:p>
            <a:r>
              <a:rPr lang="en-US" sz="1600" b="1" dirty="0" smtClean="0">
                <a:latin typeface="Century Gothic" panose="020B0502020202020204" pitchFamily="34" charset="0"/>
              </a:rPr>
              <a:t>ITU-T SG12: </a:t>
            </a:r>
            <a:r>
              <a:rPr lang="en-US" sz="1600" dirty="0">
                <a:solidFill>
                  <a:schemeClr val="tx2"/>
                </a:solidFill>
                <a:cs typeface="Aharoni" pitchFamily="2" charset="-79"/>
              </a:rPr>
              <a:t>Performance, QoS and QoE </a:t>
            </a:r>
            <a:endParaRPr lang="en-US" sz="1600" b="1" dirty="0" smtClean="0">
              <a:latin typeface="Century Gothic" panose="020B0502020202020204" pitchFamily="34" charset="0"/>
            </a:endParaRPr>
          </a:p>
          <a:p>
            <a:pPr marL="0" indent="0">
              <a:buNone/>
            </a:pPr>
            <a:r>
              <a:rPr lang="en-US" sz="1600" dirty="0" smtClean="0">
                <a:latin typeface="Century Gothic" panose="020B0502020202020204" pitchFamily="34" charset="0"/>
              </a:rPr>
              <a:t>      -  Regional </a:t>
            </a:r>
            <a:r>
              <a:rPr lang="en-US" sz="1600" dirty="0">
                <a:latin typeface="Century Gothic" panose="020B0502020202020204" pitchFamily="34" charset="0"/>
              </a:rPr>
              <a:t>Group on QoS for the Africa Region </a:t>
            </a:r>
            <a:r>
              <a:rPr lang="en-US" sz="1600" dirty="0" smtClean="0">
                <a:latin typeface="Century Gothic" panose="020B0502020202020204" pitchFamily="34" charset="0"/>
              </a:rPr>
              <a:t>(SG12RG AFR)</a:t>
            </a:r>
          </a:p>
          <a:p>
            <a:pPr marL="0" indent="0">
              <a:buNone/>
            </a:pPr>
            <a:endParaRPr lang="en-US" sz="1600" dirty="0" smtClean="0">
              <a:latin typeface="Century Gothic" panose="020B0502020202020204" pitchFamily="34" charset="0"/>
            </a:endParaRPr>
          </a:p>
          <a:p>
            <a:r>
              <a:rPr lang="en-US" sz="1600" b="1" dirty="0" smtClean="0">
                <a:latin typeface="Century Gothic" panose="020B0502020202020204" pitchFamily="34" charset="0"/>
              </a:rPr>
              <a:t>ITU-T SG13: </a:t>
            </a:r>
            <a:r>
              <a:rPr lang="en-US" altLang="ko-KR" sz="1600" dirty="0">
                <a:solidFill>
                  <a:schemeClr val="tx2"/>
                </a:solidFill>
                <a:ea typeface="Gulim" pitchFamily="34" charset="-127"/>
              </a:rPr>
              <a:t>Future networks </a:t>
            </a:r>
            <a:endParaRPr lang="en-US" sz="1600" b="1" dirty="0" smtClean="0">
              <a:latin typeface="Century Gothic" panose="020B0502020202020204" pitchFamily="34" charset="0"/>
            </a:endParaRPr>
          </a:p>
          <a:p>
            <a:pPr marL="0" indent="0">
              <a:buNone/>
            </a:pPr>
            <a:r>
              <a:rPr lang="en-US" sz="1600" dirty="0" smtClean="0">
                <a:latin typeface="Century Gothic" panose="020B0502020202020204" pitchFamily="34" charset="0"/>
              </a:rPr>
              <a:t>      -  Regional </a:t>
            </a:r>
            <a:r>
              <a:rPr lang="en-US" sz="1600" dirty="0">
                <a:latin typeface="Century Gothic" panose="020B0502020202020204" pitchFamily="34" charset="0"/>
              </a:rPr>
              <a:t>Group for Africa (SG13RG-AFR)</a:t>
            </a:r>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buClr>
                <a:srgbClr val="5C5C5C"/>
              </a:buClr>
              <a:buFont typeface="Arial" charset="0"/>
              <a:buNone/>
              <a:defRPr/>
            </a:pPr>
            <a:fld id="{C5115FE2-1852-4299-B77B-39F54258D5DB}" type="slidenum">
              <a:rPr lang="en-US" sz="1600" smtClean="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33</a:t>
            </a:fld>
            <a:endParaRPr lang="en-US" sz="1600" dirty="0">
              <a:solidFill>
                <a:srgbClr val="FFFFFF"/>
              </a:solidFill>
              <a:latin typeface="Times New Roman" pitchFamily="18" charset="0"/>
            </a:endParaRPr>
          </a:p>
        </p:txBody>
      </p:sp>
      <p:sp>
        <p:nvSpPr>
          <p:cNvPr id="5" name="Slide Number Placeholder 3"/>
          <p:cNvSpPr txBox="1">
            <a:spLocks/>
          </p:cNvSpPr>
          <p:nvPr/>
        </p:nvSpPr>
        <p:spPr bwMode="auto">
          <a:xfrm>
            <a:off x="8307415" y="6399330"/>
            <a:ext cx="487903"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defPPr>
              <a:defRPr lang="en-US"/>
            </a:defPPr>
            <a:lvl1pPr algn="r" rtl="0" eaLnBrk="1" fontAlgn="base" hangingPunct="1">
              <a:spcBef>
                <a:spcPct val="0"/>
              </a:spcBef>
              <a:spcAft>
                <a:spcPct val="0"/>
              </a:spcAft>
              <a:buClrTx/>
              <a:buFontTx/>
              <a:buNone/>
              <a:defRPr kumimoji="0" sz="1000" kern="1200">
                <a:solidFill>
                  <a:srgbClr val="0E438A"/>
                </a:solidFill>
                <a:latin typeface="Zurich BT" pitchFamily="34" charset="0"/>
                <a:ea typeface="ＭＳ Ｐゴシック" pitchFamily="50" charset="-128"/>
                <a:cs typeface="Times New Roman" pitchFamily="18" charset="0"/>
              </a:defRPr>
            </a:lvl1pPr>
            <a:lvl2pPr marL="4572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2pPr>
            <a:lvl3pPr marL="9144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3pPr>
            <a:lvl4pPr marL="13716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4pPr>
            <a:lvl5pPr marL="1828800" algn="l" rtl="0" fontAlgn="base">
              <a:spcBef>
                <a:spcPct val="0"/>
              </a:spcBef>
              <a:spcAft>
                <a:spcPct val="0"/>
              </a:spcAft>
              <a:defRPr kumimoji="1" sz="2000" kern="1200">
                <a:solidFill>
                  <a:schemeClr val="bg1"/>
                </a:solidFill>
                <a:latin typeface="Times New Roman" pitchFamily="18" charset="0"/>
                <a:ea typeface="ＭＳ Ｐゴシック" charset="-128"/>
                <a:cs typeface="+mn-cs"/>
              </a:defRPr>
            </a:lvl5pPr>
            <a:lvl6pPr marL="2286000" algn="l" defTabSz="914400" rtl="0" eaLnBrk="1" latinLnBrk="0" hangingPunct="1">
              <a:defRPr kumimoji="1" sz="2000" kern="1200">
                <a:solidFill>
                  <a:schemeClr val="bg1"/>
                </a:solidFill>
                <a:latin typeface="Times New Roman" pitchFamily="18" charset="0"/>
                <a:ea typeface="ＭＳ Ｐゴシック" charset="-128"/>
                <a:cs typeface="+mn-cs"/>
              </a:defRPr>
            </a:lvl6pPr>
            <a:lvl7pPr marL="2743200" algn="l" defTabSz="914400" rtl="0" eaLnBrk="1" latinLnBrk="0" hangingPunct="1">
              <a:defRPr kumimoji="1" sz="2000" kern="1200">
                <a:solidFill>
                  <a:schemeClr val="bg1"/>
                </a:solidFill>
                <a:latin typeface="Times New Roman" pitchFamily="18" charset="0"/>
                <a:ea typeface="ＭＳ Ｐゴシック" charset="-128"/>
                <a:cs typeface="+mn-cs"/>
              </a:defRPr>
            </a:lvl7pPr>
            <a:lvl8pPr marL="3200400" algn="l" defTabSz="914400" rtl="0" eaLnBrk="1" latinLnBrk="0" hangingPunct="1">
              <a:defRPr kumimoji="1" sz="2000" kern="1200">
                <a:solidFill>
                  <a:schemeClr val="bg1"/>
                </a:solidFill>
                <a:latin typeface="Times New Roman" pitchFamily="18" charset="0"/>
                <a:ea typeface="ＭＳ Ｐゴシック" charset="-128"/>
                <a:cs typeface="+mn-cs"/>
              </a:defRPr>
            </a:lvl8pPr>
            <a:lvl9pPr marL="3657600" algn="l" defTabSz="914400" rtl="0" eaLnBrk="1" latinLnBrk="0" hangingPunct="1">
              <a:defRPr kumimoji="1" sz="2000" kern="1200">
                <a:solidFill>
                  <a:schemeClr val="bg1"/>
                </a:solidFill>
                <a:latin typeface="Times New Roman" pitchFamily="18" charset="0"/>
                <a:ea typeface="ＭＳ Ｐゴシック" charset="-128"/>
                <a:cs typeface="+mn-cs"/>
              </a:defRPr>
            </a:lvl9pPr>
          </a:lstStyle>
          <a:p>
            <a:pPr>
              <a:defRPr/>
            </a:pPr>
            <a:fld id="{143C57F5-F701-47E2-8CCC-C79EEF90E399}" type="slidenum">
              <a:rPr lang="ja-JP" altLang="en-US" smtClean="0"/>
              <a:pPr>
                <a:defRPr/>
              </a:pPr>
              <a:t>33</a:t>
            </a:fld>
            <a:endParaRPr lang="en-US" altLang="ja-JP" dirty="0"/>
          </a:p>
        </p:txBody>
      </p:sp>
    </p:spTree>
    <p:extLst>
      <p:ext uri="{BB962C8B-B14F-4D97-AF65-F5344CB8AC3E}">
        <p14:creationId xmlns:p14="http://schemas.microsoft.com/office/powerpoint/2010/main" val="172340163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85800" y="896134"/>
            <a:ext cx="7772400" cy="954107"/>
          </a:xfrm>
        </p:spPr>
        <p:txBody>
          <a:bodyPr/>
          <a:lstStyle/>
          <a:p>
            <a:r>
              <a:rPr lang="en-US" altLang="ja-JP" dirty="0" smtClean="0">
                <a:ea typeface="ＭＳ Ｐゴシック" charset="-128"/>
              </a:rPr>
              <a:t>Structure and organization – </a:t>
            </a:r>
            <a:br>
              <a:rPr lang="en-US" altLang="ja-JP" dirty="0" smtClean="0">
                <a:ea typeface="ＭＳ Ｐゴシック" charset="-128"/>
              </a:rPr>
            </a:br>
            <a:r>
              <a:rPr lang="en-US" altLang="ja-JP" dirty="0" smtClean="0">
                <a:ea typeface="ＭＳ Ｐゴシック" charset="-128"/>
              </a:rPr>
              <a:t>other than SG groups</a:t>
            </a:r>
          </a:p>
        </p:txBody>
      </p:sp>
      <p:sp>
        <p:nvSpPr>
          <p:cNvPr id="24578" name="Content Placeholder 2"/>
          <p:cNvSpPr>
            <a:spLocks noGrp="1"/>
          </p:cNvSpPr>
          <p:nvPr>
            <p:ph idx="1"/>
          </p:nvPr>
        </p:nvSpPr>
        <p:spPr>
          <a:xfrm>
            <a:off x="1260475" y="2276475"/>
            <a:ext cx="7343775" cy="3889375"/>
          </a:xfrm>
        </p:spPr>
        <p:txBody>
          <a:bodyPr/>
          <a:lstStyle/>
          <a:p>
            <a:r>
              <a:rPr lang="en-US" altLang="ja-JP" sz="2400" dirty="0" smtClean="0">
                <a:ea typeface="ＭＳ Ｐゴシック" charset="-128"/>
              </a:rPr>
              <a:t>Other groups</a:t>
            </a:r>
          </a:p>
          <a:p>
            <a:pPr>
              <a:buFont typeface="Arial" charset="0"/>
              <a:buChar char="•"/>
            </a:pPr>
            <a:r>
              <a:rPr lang="en-US" altLang="ja-JP" sz="2400" dirty="0" smtClean="0">
                <a:ea typeface="ＭＳ Ｐゴシック" charset="-128"/>
              </a:rPr>
              <a:t>Focus groups</a:t>
            </a:r>
          </a:p>
          <a:p>
            <a:pPr>
              <a:buFont typeface="Arial" charset="0"/>
              <a:buChar char="•"/>
            </a:pPr>
            <a:r>
              <a:rPr lang="en-US" altLang="ja-JP" sz="2400" dirty="0" smtClean="0">
                <a:ea typeface="ＭＳ Ｐゴシック" charset="-128"/>
              </a:rPr>
              <a:t>Joint Coordination Activities (JCA)</a:t>
            </a:r>
          </a:p>
          <a:p>
            <a:pPr>
              <a:buFont typeface="Arial" charset="0"/>
              <a:buChar char="•"/>
            </a:pPr>
            <a:r>
              <a:rPr lang="en-US" altLang="ja-JP" sz="2400" dirty="0" smtClean="0">
                <a:ea typeface="ＭＳ Ｐゴシック" charset="-128"/>
              </a:rPr>
              <a:t>Global Standardization Initiatives (GSIs)</a:t>
            </a:r>
          </a:p>
          <a:p>
            <a:pPr>
              <a:buFont typeface="Arial" charset="0"/>
              <a:buChar char="•"/>
            </a:pPr>
            <a:r>
              <a:rPr lang="en-US" altLang="ja-JP" sz="2400" dirty="0" smtClean="0">
                <a:ea typeface="ＭＳ Ｐゴシック" charset="-128"/>
              </a:rPr>
              <a:t>Workshops</a:t>
            </a:r>
          </a:p>
          <a:p>
            <a:pPr>
              <a:buFont typeface="Arial" charset="0"/>
              <a:buChar char="•"/>
            </a:pPr>
            <a:r>
              <a:rPr lang="en-US" altLang="ja-JP" sz="2400" dirty="0" smtClean="0">
                <a:ea typeface="ＭＳ Ｐゴシック" charset="-128"/>
              </a:rPr>
              <a:t>Regional groups</a:t>
            </a:r>
          </a:p>
          <a:p>
            <a:pPr>
              <a:buFont typeface="Arial" charset="0"/>
              <a:buChar char="•"/>
            </a:pPr>
            <a:r>
              <a:rPr lang="en-US" altLang="ja-JP" sz="2400" dirty="0" smtClean="0">
                <a:ea typeface="ＭＳ Ｐゴシック" charset="-128"/>
              </a:rPr>
              <a:t>Special projects</a:t>
            </a:r>
          </a:p>
        </p:txBody>
      </p:sp>
      <p:sp>
        <p:nvSpPr>
          <p:cNvPr id="24579" name="Slide Number Placeholder 3"/>
          <p:cNvSpPr>
            <a:spLocks noGrp="1"/>
          </p:cNvSpPr>
          <p:nvPr>
            <p:ph type="sldNum" sz="quarter" idx="10"/>
          </p:nvPr>
        </p:nvSpPr>
        <p:spPr/>
        <p:txBody>
          <a:bodyPr/>
          <a:lstStyle/>
          <a:p>
            <a:fld id="{67291C0B-AAA9-446E-8C70-935F9A390836}" type="slidenum">
              <a:rPr lang="ja-JP" altLang="en-US" smtClean="0">
                <a:latin typeface="Zurich BT"/>
                <a:ea typeface="ＭＳ Ｐゴシック" charset="-128"/>
              </a:rPr>
              <a:pPr/>
              <a:t>34</a:t>
            </a:fld>
            <a:endParaRPr lang="en-US" altLang="ja-JP" dirty="0" smtClean="0">
              <a:latin typeface="Zurich BT"/>
              <a:ea typeface="ＭＳ Ｐゴシック" charset="-128"/>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1111250"/>
            <a:ext cx="7772400" cy="523875"/>
          </a:xfrm>
        </p:spPr>
        <p:txBody>
          <a:bodyPr/>
          <a:lstStyle/>
          <a:p>
            <a:r>
              <a:rPr lang="en-US" altLang="ja-JP" dirty="0" smtClean="0">
                <a:ea typeface="ＭＳ Ｐゴシック" charset="-128"/>
              </a:rPr>
              <a:t>Study group roles</a:t>
            </a:r>
          </a:p>
        </p:txBody>
      </p:sp>
      <p:sp>
        <p:nvSpPr>
          <p:cNvPr id="25602" name="Content Placeholder 2"/>
          <p:cNvSpPr>
            <a:spLocks noGrp="1"/>
          </p:cNvSpPr>
          <p:nvPr>
            <p:ph idx="1"/>
          </p:nvPr>
        </p:nvSpPr>
        <p:spPr>
          <a:xfrm>
            <a:off x="827088" y="2205038"/>
            <a:ext cx="8497887" cy="4248150"/>
          </a:xfrm>
        </p:spPr>
        <p:txBody>
          <a:bodyPr/>
          <a:lstStyle/>
          <a:p>
            <a:pPr>
              <a:buFont typeface="Arial" charset="0"/>
              <a:buChar char="•"/>
            </a:pPr>
            <a:r>
              <a:rPr lang="en-US" altLang="ja-JP" sz="2400" dirty="0" smtClean="0">
                <a:ea typeface="ＭＳ Ｐゴシック" charset="-128"/>
              </a:rPr>
              <a:t>Study group chairmen (and vice-chairmen)</a:t>
            </a:r>
          </a:p>
          <a:p>
            <a:pPr>
              <a:buFont typeface="Arial" charset="0"/>
              <a:buChar char="•"/>
            </a:pPr>
            <a:r>
              <a:rPr lang="en-US" altLang="ja-JP" sz="2400" dirty="0" smtClean="0">
                <a:ea typeface="ＭＳ Ｐゴシック" charset="-128"/>
              </a:rPr>
              <a:t>Working party chairmen (and vice-chairmen)</a:t>
            </a:r>
          </a:p>
          <a:p>
            <a:pPr>
              <a:buFont typeface="Arial" charset="0"/>
              <a:buChar char="•"/>
            </a:pPr>
            <a:r>
              <a:rPr lang="en-US" altLang="ja-JP" sz="2400" dirty="0" smtClean="0">
                <a:ea typeface="ＭＳ Ｐゴシック" charset="-128"/>
              </a:rPr>
              <a:t>Rapporteurs</a:t>
            </a:r>
          </a:p>
          <a:p>
            <a:pPr>
              <a:buFont typeface="Arial" charset="0"/>
              <a:buChar char="•"/>
            </a:pPr>
            <a:r>
              <a:rPr lang="en-US" altLang="ja-JP" sz="2400" dirty="0" smtClean="0">
                <a:ea typeface="ＭＳ Ｐゴシック" charset="-128"/>
              </a:rPr>
              <a:t>Liaison rapporteurs</a:t>
            </a:r>
          </a:p>
          <a:p>
            <a:pPr>
              <a:buFont typeface="Arial" charset="0"/>
              <a:buChar char="•"/>
            </a:pPr>
            <a:r>
              <a:rPr lang="en-US" altLang="ja-JP" sz="2400" dirty="0" smtClean="0">
                <a:ea typeface="ＭＳ Ｐゴシック" charset="-128"/>
              </a:rPr>
              <a:t>Editors</a:t>
            </a:r>
          </a:p>
          <a:p>
            <a:pPr>
              <a:buFont typeface="Arial" charset="0"/>
              <a:buChar char="•"/>
            </a:pPr>
            <a:r>
              <a:rPr lang="en-US" altLang="ja-JP" sz="2400" dirty="0" smtClean="0">
                <a:ea typeface="ＭＳ Ｐゴシック" charset="-128"/>
              </a:rPr>
              <a:t>Delegates</a:t>
            </a:r>
          </a:p>
          <a:p>
            <a:pPr>
              <a:buFont typeface="Arial" charset="0"/>
              <a:buChar char="•"/>
            </a:pPr>
            <a:r>
              <a:rPr lang="en-US" altLang="ja-JP" sz="2400" dirty="0" smtClean="0">
                <a:ea typeface="ＭＳ Ｐゴシック" charset="-128"/>
              </a:rPr>
              <a:t>Counsellor/advisor/engineer</a:t>
            </a:r>
          </a:p>
          <a:p>
            <a:pPr>
              <a:buFont typeface="Arial" charset="0"/>
              <a:buChar char="•"/>
            </a:pPr>
            <a:r>
              <a:rPr lang="en-US" altLang="ja-JP" sz="2400" dirty="0" smtClean="0">
                <a:ea typeface="ＭＳ Ｐゴシック" charset="-128"/>
              </a:rPr>
              <a:t>Assistant</a:t>
            </a:r>
          </a:p>
          <a:p>
            <a:pPr lvl="1">
              <a:buFont typeface="Arial" charset="0"/>
              <a:buChar char="•"/>
            </a:pPr>
            <a:endParaRPr lang="en-US" altLang="ja-JP" dirty="0" smtClean="0">
              <a:ea typeface="ＭＳ Ｐゴシック" charset="-128"/>
            </a:endParaRPr>
          </a:p>
        </p:txBody>
      </p:sp>
      <p:sp>
        <p:nvSpPr>
          <p:cNvPr id="25603" name="Slide Number Placeholder 3"/>
          <p:cNvSpPr>
            <a:spLocks noGrp="1"/>
          </p:cNvSpPr>
          <p:nvPr>
            <p:ph type="sldNum" sz="quarter" idx="10"/>
          </p:nvPr>
        </p:nvSpPr>
        <p:spPr/>
        <p:txBody>
          <a:bodyPr/>
          <a:lstStyle/>
          <a:p>
            <a:fld id="{3812A76B-CD11-4D29-A1F3-9528C42E8A7A}" type="slidenum">
              <a:rPr lang="ja-JP" altLang="en-US" smtClean="0">
                <a:latin typeface="Zurich BT"/>
                <a:ea typeface="ＭＳ Ｐゴシック" charset="-128"/>
              </a:rPr>
              <a:pPr/>
              <a:t>35</a:t>
            </a:fld>
            <a:endParaRPr lang="en-US" altLang="ja-JP" dirty="0" smtClean="0">
              <a:latin typeface="Zurich BT"/>
              <a:ea typeface="ＭＳ Ｐゴシック" charset="-128"/>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85800" y="998730"/>
            <a:ext cx="7772400" cy="523875"/>
          </a:xfrm>
        </p:spPr>
        <p:txBody>
          <a:bodyPr/>
          <a:lstStyle/>
          <a:p>
            <a:r>
              <a:rPr lang="en-US" altLang="ja-JP" dirty="0" smtClean="0">
                <a:ea typeface="ＭＳ Ｐゴシック" charset="-128"/>
              </a:rPr>
              <a:t>Coordination activities</a:t>
            </a:r>
          </a:p>
        </p:txBody>
      </p:sp>
      <p:sp>
        <p:nvSpPr>
          <p:cNvPr id="30722" name="Content Placeholder 2"/>
          <p:cNvSpPr>
            <a:spLocks noGrp="1"/>
          </p:cNvSpPr>
          <p:nvPr>
            <p:ph idx="1"/>
          </p:nvPr>
        </p:nvSpPr>
        <p:spPr>
          <a:xfrm>
            <a:off x="971550" y="1673805"/>
            <a:ext cx="8064500" cy="4400550"/>
          </a:xfrm>
        </p:spPr>
        <p:txBody>
          <a:bodyPr/>
          <a:lstStyle/>
          <a:p>
            <a:r>
              <a:rPr lang="en-US" altLang="ja-JP" sz="2400" dirty="0" smtClean="0">
                <a:ea typeface="ＭＳ Ｐゴシック" charset="-128"/>
              </a:rPr>
              <a:t>All ITU-T work relies on coordination</a:t>
            </a:r>
          </a:p>
          <a:p>
            <a:endParaRPr lang="en-US" altLang="ja-JP" sz="2400" dirty="0" smtClean="0">
              <a:ea typeface="ＭＳ Ｐゴシック" charset="-128"/>
            </a:endParaRPr>
          </a:p>
          <a:p>
            <a:pPr>
              <a:buFont typeface="Arial" charset="0"/>
              <a:buChar char="•"/>
            </a:pPr>
            <a:r>
              <a:rPr lang="en-US" altLang="ja-JP" sz="2400" dirty="0" smtClean="0">
                <a:ea typeface="ＭＳ Ｐゴシック" charset="-128"/>
              </a:rPr>
              <a:t>Cooperation with other organizations</a:t>
            </a:r>
            <a:br>
              <a:rPr lang="en-US" altLang="ja-JP" sz="2400" dirty="0" smtClean="0">
                <a:ea typeface="ＭＳ Ｐゴシック" charset="-128"/>
              </a:rPr>
            </a:br>
            <a:r>
              <a:rPr lang="en-US" altLang="ja-JP" sz="2000" dirty="0" smtClean="0">
                <a:ea typeface="ＭＳ Ｐゴシック" charset="-128"/>
              </a:rPr>
              <a:t>(Recommendations ITU-T A.4, A.5 and A.6)</a:t>
            </a:r>
          </a:p>
          <a:p>
            <a:pPr>
              <a:buFont typeface="Arial" charset="0"/>
              <a:buChar char="•"/>
            </a:pPr>
            <a:r>
              <a:rPr lang="en-US" altLang="ja-JP" sz="2400" dirty="0" smtClean="0">
                <a:ea typeface="ＭＳ Ｐゴシック" charset="-128"/>
              </a:rPr>
              <a:t>Joint Coordination Activities (JCAs)</a:t>
            </a:r>
          </a:p>
          <a:p>
            <a:pPr>
              <a:buFont typeface="Arial" charset="0"/>
              <a:buChar char="•"/>
            </a:pPr>
            <a:r>
              <a:rPr lang="en-US" altLang="ja-JP" sz="2400" dirty="0" smtClean="0">
                <a:ea typeface="ＭＳ Ｐゴシック" charset="-128"/>
              </a:rPr>
              <a:t>Global Standardization Initiatives (GSIs)</a:t>
            </a:r>
          </a:p>
          <a:p>
            <a:pPr>
              <a:buFont typeface="Arial" charset="0"/>
              <a:buChar char="•"/>
            </a:pPr>
            <a:r>
              <a:rPr lang="en-US" altLang="ja-JP" sz="2400" dirty="0" smtClean="0">
                <a:ea typeface="ＭＳ Ｐゴシック" charset="-128"/>
              </a:rPr>
              <a:t>Special projects</a:t>
            </a:r>
          </a:p>
          <a:p>
            <a:pPr>
              <a:buFont typeface="Arial" charset="0"/>
              <a:buChar char="•"/>
            </a:pPr>
            <a:r>
              <a:rPr lang="en-US" altLang="ja-JP" sz="2400" dirty="0" smtClean="0">
                <a:ea typeface="ＭＳ Ｐゴシック" charset="-128"/>
              </a:rPr>
              <a:t>Lead study groups</a:t>
            </a:r>
          </a:p>
          <a:p>
            <a:pPr>
              <a:buFont typeface="Arial" charset="0"/>
              <a:buChar char="•"/>
            </a:pPr>
            <a:r>
              <a:rPr lang="en-US" altLang="ja-JP" sz="2400" dirty="0" smtClean="0">
                <a:ea typeface="ＭＳ Ｐゴシック" charset="-128"/>
              </a:rPr>
              <a:t>Management team</a:t>
            </a:r>
            <a:br>
              <a:rPr lang="en-US" altLang="ja-JP" sz="2400" dirty="0" smtClean="0">
                <a:ea typeface="ＭＳ Ｐゴシック" charset="-128"/>
              </a:rPr>
            </a:br>
            <a:r>
              <a:rPr lang="en-US" altLang="ja-JP" sz="1800" dirty="0">
                <a:ea typeface="ＭＳ Ｐゴシック" charset="-128"/>
              </a:rPr>
              <a:t>(Leadership </a:t>
            </a:r>
            <a:r>
              <a:rPr lang="en-US" altLang="ja-JP" sz="1800" dirty="0" smtClean="0">
                <a:ea typeface="ＭＳ Ｐゴシック" charset="-128"/>
              </a:rPr>
              <a:t>team and editors: Chairmen, rapporteurs, liaison rapporteurs, editors, counsellors/advisors/engineers</a:t>
            </a:r>
            <a:r>
              <a:rPr lang="en-US" altLang="ja-JP" sz="2000" dirty="0" smtClean="0">
                <a:ea typeface="ＭＳ Ｐゴシック" charset="-128"/>
              </a:rPr>
              <a:t>)</a:t>
            </a:r>
          </a:p>
        </p:txBody>
      </p:sp>
      <p:sp>
        <p:nvSpPr>
          <p:cNvPr id="30723" name="Slide Number Placeholder 3"/>
          <p:cNvSpPr>
            <a:spLocks noGrp="1"/>
          </p:cNvSpPr>
          <p:nvPr>
            <p:ph type="sldNum" sz="quarter" idx="10"/>
          </p:nvPr>
        </p:nvSpPr>
        <p:spPr/>
        <p:txBody>
          <a:bodyPr/>
          <a:lstStyle/>
          <a:p>
            <a:fld id="{6A477E72-2AE2-4142-83DA-D5DFB9E06EF2}" type="slidenum">
              <a:rPr lang="ja-JP" altLang="en-US" smtClean="0">
                <a:latin typeface="Zurich BT"/>
                <a:ea typeface="ＭＳ Ｐゴシック" charset="-128"/>
              </a:rPr>
              <a:pPr/>
              <a:t>36</a:t>
            </a:fld>
            <a:endParaRPr lang="en-US" altLang="ja-JP" dirty="0" smtClean="0">
              <a:latin typeface="Zurich BT"/>
              <a:ea typeface="ＭＳ Ｐゴシック" charset="-128"/>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85800" y="1111250"/>
            <a:ext cx="7772400" cy="523875"/>
          </a:xfrm>
        </p:spPr>
        <p:txBody>
          <a:bodyPr/>
          <a:lstStyle/>
          <a:p>
            <a:r>
              <a:rPr lang="en-US" altLang="ja-JP" dirty="0" smtClean="0">
                <a:ea typeface="ＭＳ Ｐゴシック" charset="-128"/>
              </a:rPr>
              <a:t>Secretariat services</a:t>
            </a:r>
          </a:p>
        </p:txBody>
      </p:sp>
      <p:sp>
        <p:nvSpPr>
          <p:cNvPr id="26626" name="Content Placeholder 2"/>
          <p:cNvSpPr>
            <a:spLocks noGrp="1"/>
          </p:cNvSpPr>
          <p:nvPr>
            <p:ph idx="1"/>
          </p:nvPr>
        </p:nvSpPr>
        <p:spPr>
          <a:xfrm>
            <a:off x="539750" y="2413000"/>
            <a:ext cx="8353425" cy="3032125"/>
          </a:xfrm>
        </p:spPr>
        <p:txBody>
          <a:bodyPr/>
          <a:lstStyle/>
          <a:p>
            <a:pPr>
              <a:buFont typeface="Arial" charset="0"/>
              <a:buChar char="•"/>
            </a:pPr>
            <a:r>
              <a:rPr lang="en-US" altLang="ja-JP" sz="2400" dirty="0" smtClean="0">
                <a:ea typeface="ＭＳ Ｐゴシック" charset="-128"/>
              </a:rPr>
              <a:t>Key role: facilitate standards development</a:t>
            </a:r>
          </a:p>
          <a:p>
            <a:pPr>
              <a:buFont typeface="Arial" charset="0"/>
              <a:buChar char="•"/>
            </a:pPr>
            <a:r>
              <a:rPr lang="en-US" altLang="ja-JP" sz="2400" dirty="0" smtClean="0">
                <a:ea typeface="ＭＳ Ｐゴシック" charset="-128"/>
              </a:rPr>
              <a:t>Administrative support and technical knowledge</a:t>
            </a:r>
          </a:p>
          <a:p>
            <a:pPr>
              <a:buFont typeface="Arial" charset="0"/>
              <a:buChar char="•"/>
            </a:pPr>
            <a:r>
              <a:rPr lang="en-US" altLang="ja-JP" sz="2400" dirty="0" smtClean="0">
                <a:ea typeface="ＭＳ Ｐゴシック" charset="-128"/>
              </a:rPr>
              <a:t>Manage meeting logistics</a:t>
            </a:r>
          </a:p>
          <a:p>
            <a:pPr>
              <a:buFont typeface="Arial" charset="0"/>
              <a:buChar char="•"/>
            </a:pPr>
            <a:r>
              <a:rPr lang="en-US" altLang="ja-JP" sz="2400" dirty="0" smtClean="0">
                <a:ea typeface="ＭＳ Ｐゴシック" charset="-128"/>
              </a:rPr>
              <a:t>Document processing</a:t>
            </a:r>
          </a:p>
          <a:p>
            <a:pPr>
              <a:buFont typeface="Arial" charset="0"/>
              <a:buChar char="•"/>
            </a:pPr>
            <a:r>
              <a:rPr lang="en-US" altLang="ja-JP" sz="2400" dirty="0" smtClean="0">
                <a:ea typeface="ＭＳ Ｐゴシック" charset="-128"/>
              </a:rPr>
              <a:t>Ensure quality of output standards</a:t>
            </a:r>
          </a:p>
          <a:p>
            <a:pPr>
              <a:buFont typeface="Arial" charset="0"/>
              <a:buChar char="•"/>
            </a:pPr>
            <a:r>
              <a:rPr lang="en-US" altLang="ja-JP" sz="2400" dirty="0" smtClean="0">
                <a:ea typeface="ＭＳ Ｐゴシック" charset="-128"/>
              </a:rPr>
              <a:t>Coordinate routine study group activities</a:t>
            </a:r>
          </a:p>
          <a:p>
            <a:pPr>
              <a:buFont typeface="Arial" charset="0"/>
              <a:buChar char="•"/>
            </a:pPr>
            <a:endParaRPr lang="en-US" altLang="ja-JP" sz="2400" dirty="0" smtClean="0">
              <a:ea typeface="ＭＳ Ｐゴシック" charset="-128"/>
            </a:endParaRPr>
          </a:p>
        </p:txBody>
      </p:sp>
      <p:sp>
        <p:nvSpPr>
          <p:cNvPr id="26627" name="Slide Number Placeholder 3"/>
          <p:cNvSpPr>
            <a:spLocks noGrp="1"/>
          </p:cNvSpPr>
          <p:nvPr>
            <p:ph type="sldNum" sz="quarter" idx="10"/>
          </p:nvPr>
        </p:nvSpPr>
        <p:spPr/>
        <p:txBody>
          <a:bodyPr/>
          <a:lstStyle/>
          <a:p>
            <a:fld id="{2D9647A9-2DF0-4082-BB0A-DA3D330FE823}" type="slidenum">
              <a:rPr lang="ja-JP" altLang="en-US" smtClean="0">
                <a:latin typeface="Zurich BT"/>
                <a:ea typeface="ＭＳ Ｐゴシック" charset="-128"/>
              </a:rPr>
              <a:pPr/>
              <a:t>37</a:t>
            </a:fld>
            <a:endParaRPr lang="en-US" altLang="ja-JP" dirty="0" smtClean="0">
              <a:latin typeface="Zurich BT"/>
              <a:ea typeface="ＭＳ Ｐゴシック" charset="-128"/>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1111250"/>
            <a:ext cx="7772400" cy="523875"/>
          </a:xfrm>
        </p:spPr>
        <p:txBody>
          <a:bodyPr/>
          <a:lstStyle/>
          <a:p>
            <a:r>
              <a:rPr lang="en-US" altLang="ja-JP" dirty="0" smtClean="0">
                <a:ea typeface="ＭＳ Ｐゴシック" charset="-128"/>
              </a:rPr>
              <a:t>Meetings</a:t>
            </a:r>
          </a:p>
        </p:txBody>
      </p:sp>
      <p:sp>
        <p:nvSpPr>
          <p:cNvPr id="31746" name="Content Placeholder 2"/>
          <p:cNvSpPr>
            <a:spLocks noGrp="1"/>
          </p:cNvSpPr>
          <p:nvPr>
            <p:ph idx="1"/>
          </p:nvPr>
        </p:nvSpPr>
        <p:spPr>
          <a:xfrm>
            <a:off x="1044575" y="2132013"/>
            <a:ext cx="7415213" cy="4249737"/>
          </a:xfrm>
        </p:spPr>
        <p:txBody>
          <a:bodyPr/>
          <a:lstStyle/>
          <a:p>
            <a:pPr>
              <a:buFont typeface="Arial" charset="0"/>
              <a:buChar char="•"/>
            </a:pPr>
            <a:r>
              <a:rPr lang="en-US" altLang="ja-JP" sz="2400" dirty="0" smtClean="0">
                <a:ea typeface="ＭＳ Ｐゴシック" charset="-128"/>
              </a:rPr>
              <a:t>Study group meetings</a:t>
            </a:r>
            <a:br>
              <a:rPr lang="en-US" altLang="ja-JP" sz="2400" dirty="0" smtClean="0">
                <a:ea typeface="ＭＳ Ｐゴシック" charset="-128"/>
              </a:rPr>
            </a:br>
            <a:r>
              <a:rPr lang="en-US" altLang="ja-JP" sz="2000" dirty="0" smtClean="0">
                <a:ea typeface="ＭＳ Ｐゴシック" charset="-128"/>
              </a:rPr>
              <a:t>(coordinate activities, progress work items, approve/consent texts)</a:t>
            </a:r>
          </a:p>
          <a:p>
            <a:pPr>
              <a:buFont typeface="Arial" charset="0"/>
              <a:buChar char="•"/>
            </a:pPr>
            <a:r>
              <a:rPr lang="en-US" altLang="ja-JP" sz="2400" dirty="0" smtClean="0">
                <a:ea typeface="ＭＳ Ｐゴシック" charset="-128"/>
              </a:rPr>
              <a:t>Working party meetings</a:t>
            </a:r>
          </a:p>
          <a:p>
            <a:pPr>
              <a:buFont typeface="Arial" charset="0"/>
              <a:buChar char="•"/>
            </a:pPr>
            <a:r>
              <a:rPr lang="en-US" altLang="ja-JP" sz="2400" dirty="0" smtClean="0">
                <a:ea typeface="ＭＳ Ｐゴシック" charset="-128"/>
              </a:rPr>
              <a:t>Rapporteur (interim) meetings</a:t>
            </a:r>
          </a:p>
          <a:p>
            <a:pPr>
              <a:buFont typeface="Arial" charset="0"/>
              <a:buChar char="•"/>
            </a:pPr>
            <a:r>
              <a:rPr lang="en-US" altLang="ja-JP" sz="2400" dirty="0" smtClean="0">
                <a:ea typeface="ＭＳ Ｐゴシック" charset="-128"/>
              </a:rPr>
              <a:t>Focus group meetings</a:t>
            </a:r>
          </a:p>
          <a:p>
            <a:pPr>
              <a:buFont typeface="Arial" charset="0"/>
              <a:buChar char="•"/>
            </a:pPr>
            <a:r>
              <a:rPr lang="en-US" altLang="ja-JP" sz="2400" dirty="0" smtClean="0">
                <a:ea typeface="ＭＳ Ｐゴシック" charset="-128"/>
              </a:rPr>
              <a:t>Meetings outside Geneva</a:t>
            </a:r>
          </a:p>
          <a:p>
            <a:pPr>
              <a:buFont typeface="Arial" charset="0"/>
              <a:buChar char="•"/>
            </a:pPr>
            <a:r>
              <a:rPr lang="en-US" altLang="ja-JP" sz="2400" dirty="0" smtClean="0">
                <a:ea typeface="ＭＳ Ｐゴシック" charset="-128"/>
              </a:rPr>
              <a:t>Languages (interpretation and translation)</a:t>
            </a:r>
          </a:p>
          <a:p>
            <a:pPr>
              <a:buFont typeface="Arial" charset="0"/>
              <a:buChar char="•"/>
            </a:pPr>
            <a:r>
              <a:rPr lang="en-US" altLang="ja-JP" sz="2400" dirty="0" smtClean="0">
                <a:ea typeface="ＭＳ Ｐゴシック" charset="-128"/>
              </a:rPr>
              <a:t>Virtual meetings</a:t>
            </a:r>
          </a:p>
          <a:p>
            <a:pPr>
              <a:buFont typeface="Arial" charset="0"/>
              <a:buChar char="•"/>
            </a:pPr>
            <a:endParaRPr lang="en-US" altLang="ja-JP" sz="2400" dirty="0" smtClean="0">
              <a:ea typeface="ＭＳ Ｐゴシック" charset="-128"/>
            </a:endParaRPr>
          </a:p>
        </p:txBody>
      </p:sp>
      <p:sp>
        <p:nvSpPr>
          <p:cNvPr id="31747" name="Slide Number Placeholder 3"/>
          <p:cNvSpPr>
            <a:spLocks noGrp="1"/>
          </p:cNvSpPr>
          <p:nvPr>
            <p:ph type="sldNum" sz="quarter" idx="10"/>
          </p:nvPr>
        </p:nvSpPr>
        <p:spPr/>
        <p:txBody>
          <a:bodyPr/>
          <a:lstStyle/>
          <a:p>
            <a:fld id="{C6569ACF-B37B-47E1-9511-E3DC1A7C9B9E}" type="slidenum">
              <a:rPr lang="ja-JP" altLang="en-US" smtClean="0">
                <a:latin typeface="Zurich BT"/>
                <a:ea typeface="ＭＳ Ｐゴシック" charset="-128"/>
              </a:rPr>
              <a:pPr/>
              <a:t>38</a:t>
            </a:fld>
            <a:endParaRPr lang="en-US" altLang="ja-JP" dirty="0" smtClean="0">
              <a:latin typeface="Zurich BT"/>
              <a:ea typeface="ＭＳ Ｐゴシック" charset="-128"/>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85800" y="1111250"/>
            <a:ext cx="7772400" cy="523875"/>
          </a:xfrm>
        </p:spPr>
        <p:txBody>
          <a:bodyPr/>
          <a:lstStyle/>
          <a:p>
            <a:r>
              <a:rPr lang="en-US" altLang="ja-JP" dirty="0" smtClean="0">
                <a:ea typeface="ＭＳ Ｐゴシック" charset="-128"/>
              </a:rPr>
              <a:t>Intellectual Property Rights (IPR)</a:t>
            </a:r>
          </a:p>
        </p:txBody>
      </p:sp>
      <p:sp>
        <p:nvSpPr>
          <p:cNvPr id="3" name="Content Placeholder 2"/>
          <p:cNvSpPr>
            <a:spLocks noGrp="1"/>
          </p:cNvSpPr>
          <p:nvPr>
            <p:ph idx="1"/>
          </p:nvPr>
        </p:nvSpPr>
        <p:spPr>
          <a:xfrm>
            <a:off x="611188" y="2349500"/>
            <a:ext cx="8204200" cy="3240088"/>
          </a:xfrm>
        </p:spPr>
        <p:txBody>
          <a:bodyPr/>
          <a:lstStyle/>
          <a:p>
            <a:r>
              <a:rPr lang="en-US" altLang="ja-JP" sz="2400" dirty="0" smtClean="0">
                <a:ea typeface="ＭＳ Ｐゴシック" charset="-128"/>
              </a:rPr>
              <a:t>Legal rights that protect creations and inventions</a:t>
            </a:r>
          </a:p>
          <a:p>
            <a:endParaRPr lang="en-US" altLang="ja-JP" sz="2400" dirty="0" smtClean="0">
              <a:ea typeface="ＭＳ Ｐゴシック" charset="-128"/>
            </a:endParaRPr>
          </a:p>
          <a:p>
            <a:pPr>
              <a:buFont typeface="Arial" charset="0"/>
              <a:buChar char="•"/>
            </a:pPr>
            <a:r>
              <a:rPr lang="en-US" altLang="ja-JP" sz="2400" dirty="0" smtClean="0">
                <a:ea typeface="ＭＳ Ｐゴシック" charset="-128"/>
              </a:rPr>
              <a:t>Any IPR needed to implement Recommendations must be disclosed</a:t>
            </a:r>
          </a:p>
          <a:p>
            <a:pPr>
              <a:buFont typeface="Arial" charset="0"/>
              <a:buChar char="•"/>
            </a:pPr>
            <a:r>
              <a:rPr lang="en-US" altLang="ja-JP" sz="2400" dirty="0" smtClean="0">
                <a:ea typeface="ＭＳ Ｐゴシック" charset="-128"/>
              </a:rPr>
              <a:t>Software Copyright Guidelines must be followed</a:t>
            </a:r>
          </a:p>
          <a:p>
            <a:pPr>
              <a:buFont typeface="Arial" charset="0"/>
              <a:buChar char="•"/>
            </a:pPr>
            <a:r>
              <a:rPr lang="en-US" altLang="ja-JP" sz="2400" dirty="0" smtClean="0">
                <a:ea typeface="ＭＳ Ｐゴシック" charset="-128"/>
              </a:rPr>
              <a:t>No trademarks allowed in Recommendations</a:t>
            </a:r>
          </a:p>
        </p:txBody>
      </p:sp>
      <p:sp>
        <p:nvSpPr>
          <p:cNvPr id="28675" name="Slide Number Placeholder 3"/>
          <p:cNvSpPr>
            <a:spLocks noGrp="1"/>
          </p:cNvSpPr>
          <p:nvPr>
            <p:ph type="sldNum" sz="quarter" idx="10"/>
          </p:nvPr>
        </p:nvSpPr>
        <p:spPr/>
        <p:txBody>
          <a:bodyPr/>
          <a:lstStyle/>
          <a:p>
            <a:fld id="{DACA8116-9608-486D-BF08-C3A07A3AD715}" type="slidenum">
              <a:rPr lang="ja-JP" altLang="en-US" smtClean="0">
                <a:latin typeface="Zurich BT"/>
                <a:ea typeface="ＭＳ Ｐゴシック" charset="-128"/>
              </a:rPr>
              <a:pPr/>
              <a:t>39</a:t>
            </a:fld>
            <a:endParaRPr lang="en-US" altLang="ja-JP" dirty="0" smtClean="0">
              <a:latin typeface="Zurich BT"/>
              <a:ea typeface="ＭＳ Ｐゴシック" charset="-128"/>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295400" y="1819275"/>
            <a:ext cx="6858000" cy="2447925"/>
          </a:xfrm>
        </p:spPr>
        <p:txBody>
          <a:bodyPr/>
          <a:lstStyle/>
          <a:p>
            <a:r>
              <a:rPr lang="en-US" sz="1800" dirty="0" smtClean="0">
                <a:latin typeface="Century Gothic" panose="020B0502020202020204" pitchFamily="34" charset="0"/>
              </a:rPr>
              <a:t> 193 </a:t>
            </a:r>
            <a:r>
              <a:rPr lang="en-US" sz="1800" b="1" dirty="0">
                <a:latin typeface="Century Gothic" panose="020B0502020202020204" pitchFamily="34" charset="0"/>
              </a:rPr>
              <a:t>M</a:t>
            </a:r>
            <a:r>
              <a:rPr lang="en-US" sz="1800" b="1" dirty="0" smtClean="0">
                <a:latin typeface="Century Gothic" panose="020B0502020202020204" pitchFamily="34" charset="0"/>
              </a:rPr>
              <a:t>ember States </a:t>
            </a:r>
            <a:r>
              <a:rPr lang="en-US" sz="1800" dirty="0" smtClean="0">
                <a:latin typeface="Century Gothic" panose="020B0502020202020204" pitchFamily="34" charset="0"/>
              </a:rPr>
              <a:t>and Regulatory </a:t>
            </a:r>
            <a:r>
              <a:rPr lang="en-US" sz="1800" dirty="0">
                <a:latin typeface="Century Gothic" panose="020B0502020202020204" pitchFamily="34" charset="0"/>
              </a:rPr>
              <a:t>B</a:t>
            </a:r>
            <a:r>
              <a:rPr lang="en-US" sz="1800" dirty="0" smtClean="0">
                <a:latin typeface="Century Gothic" panose="020B0502020202020204" pitchFamily="34" charset="0"/>
              </a:rPr>
              <a:t>odies</a:t>
            </a:r>
          </a:p>
          <a:p>
            <a:endParaRPr lang="en-US" sz="1800" dirty="0" smtClean="0">
              <a:latin typeface="Century Gothic" panose="020B0502020202020204" pitchFamily="34" charset="0"/>
            </a:endParaRPr>
          </a:p>
          <a:p>
            <a:r>
              <a:rPr lang="en-US" sz="1800" dirty="0" smtClean="0">
                <a:latin typeface="Century Gothic" panose="020B0502020202020204" pitchFamily="34" charset="0"/>
              </a:rPr>
              <a:t>750 </a:t>
            </a:r>
            <a:r>
              <a:rPr lang="en-US" sz="1800" b="1" dirty="0" smtClean="0">
                <a:latin typeface="Century Gothic" panose="020B0502020202020204" pitchFamily="34" charset="0"/>
              </a:rPr>
              <a:t>Companies</a:t>
            </a:r>
            <a:r>
              <a:rPr lang="en-US" sz="1800" dirty="0" smtClean="0">
                <a:latin typeface="Century Gothic" panose="020B0502020202020204" pitchFamily="34" charset="0"/>
              </a:rPr>
              <a:t>, Business Associations, NGOs</a:t>
            </a:r>
          </a:p>
          <a:p>
            <a:endParaRPr lang="en-US" sz="1800" dirty="0" smtClean="0">
              <a:latin typeface="Century Gothic" panose="020B0502020202020204" pitchFamily="34" charset="0"/>
            </a:endParaRPr>
          </a:p>
          <a:p>
            <a:r>
              <a:rPr lang="en-US" sz="1800" dirty="0" smtClean="0">
                <a:latin typeface="Century Gothic" panose="020B0502020202020204" pitchFamily="34" charset="0"/>
              </a:rPr>
              <a:t>66 </a:t>
            </a:r>
            <a:r>
              <a:rPr lang="en-US" sz="1800" b="1" dirty="0" smtClean="0">
                <a:latin typeface="Century Gothic" panose="020B0502020202020204" pitchFamily="34" charset="0"/>
              </a:rPr>
              <a:t>Universities</a:t>
            </a:r>
            <a:r>
              <a:rPr lang="en-US" sz="1800" dirty="0" smtClean="0">
                <a:latin typeface="Century Gothic" panose="020B0502020202020204" pitchFamily="34" charset="0"/>
              </a:rPr>
              <a:t> &amp; Research Establishments</a:t>
            </a:r>
          </a:p>
          <a:p>
            <a:endParaRPr lang="en-US" sz="1800" dirty="0">
              <a:latin typeface="Century Gothic" panose="020B0502020202020204" pitchFamily="34" charset="0"/>
            </a:endParaRPr>
          </a:p>
        </p:txBody>
      </p:sp>
      <p:sp>
        <p:nvSpPr>
          <p:cNvPr id="4" name="Title 6"/>
          <p:cNvSpPr txBox="1">
            <a:spLocks/>
          </p:cNvSpPr>
          <p:nvPr/>
        </p:nvSpPr>
        <p:spPr>
          <a:xfrm>
            <a:off x="381000" y="893802"/>
            <a:ext cx="8424936" cy="553998"/>
          </a:xfrm>
          <a:prstGeom prst="rect">
            <a:avLst/>
          </a:prstGeom>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es-AR" sz="3600" b="1" i="0" u="none" strike="noStrike" kern="0" cap="none" spc="0" normalizeH="0" baseline="0" noProof="0" dirty="0" smtClean="0">
                <a:ln>
                  <a:noFill/>
                </a:ln>
                <a:solidFill>
                  <a:schemeClr val="tx2"/>
                </a:solidFill>
                <a:effectLst/>
                <a:uLnTx/>
                <a:uFillTx/>
                <a:latin typeface="Aharoni" panose="02010803020104030203" pitchFamily="2" charset="-79"/>
                <a:ea typeface="+mj-ea"/>
                <a:cs typeface="Aharoni" panose="02010803020104030203" pitchFamily="2" charset="-79"/>
              </a:rPr>
              <a:t>ITU’s Membership</a:t>
            </a:r>
            <a:endParaRPr kumimoji="0" lang="es-AR" sz="3600" b="1" i="0" u="none" strike="noStrike" kern="0" cap="none" spc="0" normalizeH="0" baseline="0" noProof="0" dirty="0">
              <a:ln>
                <a:noFill/>
              </a:ln>
              <a:solidFill>
                <a:schemeClr val="tx2"/>
              </a:solidFill>
              <a:effectLst/>
              <a:uLnTx/>
              <a:uFillTx/>
              <a:latin typeface="Aharoni" panose="02010803020104030203" pitchFamily="2" charset="-79"/>
              <a:ea typeface="+mj-ea"/>
              <a:cs typeface="Aharoni" panose="02010803020104030203" pitchFamily="2" charset="-79"/>
            </a:endParaRPr>
          </a:p>
        </p:txBody>
      </p:sp>
      <p:pic>
        <p:nvPicPr>
          <p:cNvPr id="8194" name="Picture 2" descr="http://www.catalyst.org/uploads/styles/content-large/public/membership.jpg?itok=b6jE-6yk"/>
          <p:cNvPicPr>
            <a:picLocks noChangeAspect="1" noChangeArrowheads="1"/>
          </p:cNvPicPr>
          <p:nvPr/>
        </p:nvPicPr>
        <p:blipFill>
          <a:blip r:embed="rId3" cstate="print"/>
          <a:srcRect/>
          <a:stretch>
            <a:fillRect/>
          </a:stretch>
        </p:blipFill>
        <p:spPr bwMode="auto">
          <a:xfrm>
            <a:off x="1295400" y="3519010"/>
            <a:ext cx="6457950" cy="2667000"/>
          </a:xfrm>
          <a:prstGeom prst="rect">
            <a:avLst/>
          </a:prstGeom>
          <a:noFill/>
        </p:spPr>
      </p:pic>
      <p:sp>
        <p:nvSpPr>
          <p:cNvPr id="5" name="Rectangle 4"/>
          <p:cNvSpPr/>
          <p:nvPr/>
        </p:nvSpPr>
        <p:spPr>
          <a:xfrm>
            <a:off x="8712460" y="6397438"/>
            <a:ext cx="263214" cy="261610"/>
          </a:xfrm>
          <a:prstGeom prst="rect">
            <a:avLst/>
          </a:prstGeom>
        </p:spPr>
        <p:txBody>
          <a:bodyPr wrap="none">
            <a:spAutoFit/>
          </a:bodyPr>
          <a:lstStyle/>
          <a:p>
            <a:fld id="{6B7B16A5-AB82-4570-A4E7-5EAA1AF404CC}" type="slidenum">
              <a:rPr lang="ja-JP" altLang="en-US" sz="1100">
                <a:solidFill>
                  <a:schemeClr val="tx2"/>
                </a:solidFill>
                <a:latin typeface="Zurich BT"/>
              </a:rPr>
              <a:pPr/>
              <a:t>4</a:t>
            </a:fld>
            <a:endParaRPr lang="en-US" altLang="ja-JP" sz="1100" dirty="0">
              <a:solidFill>
                <a:schemeClr val="tx2"/>
              </a:solidFill>
              <a:latin typeface="Zurich BT"/>
            </a:endParaRPr>
          </a:p>
        </p:txBody>
      </p:sp>
    </p:spTree>
    <p:extLst>
      <p:ext uri="{BB962C8B-B14F-4D97-AF65-F5344CB8AC3E}">
        <p14:creationId xmlns:p14="http://schemas.microsoft.com/office/powerpoint/2010/main" val="118695488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728700"/>
            <a:ext cx="7772400" cy="641350"/>
          </a:xfrm>
        </p:spPr>
        <p:txBody>
          <a:bodyPr/>
          <a:lstStyle/>
          <a:p>
            <a:r>
              <a:rPr lang="en-US" altLang="ja-JP" sz="3600" dirty="0" smtClean="0">
                <a:ea typeface="ＭＳ Ｐゴシック" charset="-128"/>
              </a:rPr>
              <a:t>Meeting style in ITU-T</a:t>
            </a:r>
          </a:p>
        </p:txBody>
      </p:sp>
      <p:sp>
        <p:nvSpPr>
          <p:cNvPr id="48131" name="Rectangle 3"/>
          <p:cNvSpPr>
            <a:spLocks noGrp="1" noChangeArrowheads="1"/>
          </p:cNvSpPr>
          <p:nvPr>
            <p:ph type="body" idx="1"/>
          </p:nvPr>
        </p:nvSpPr>
        <p:spPr>
          <a:xfrm>
            <a:off x="684213" y="1538790"/>
            <a:ext cx="7772400" cy="1274195"/>
          </a:xfrm>
          <a:noFill/>
        </p:spPr>
        <p:txBody>
          <a:bodyPr>
            <a:spAutoFit/>
          </a:bodyPr>
          <a:lstStyle/>
          <a:p>
            <a:pPr>
              <a:buFont typeface="Wingdings" pitchFamily="2" charset="2"/>
              <a:buChar char="§"/>
            </a:pPr>
            <a:r>
              <a:rPr lang="en-US" altLang="ja-JP" sz="2400" dirty="0" smtClean="0">
                <a:ea typeface="ＭＳ Ｐゴシック" charset="-128"/>
              </a:rPr>
              <a:t>Opening and closing plenary sessions take place at SG, WP, and Question levels.</a:t>
            </a:r>
          </a:p>
          <a:p>
            <a:pPr>
              <a:buFont typeface="Wingdings" pitchFamily="2" charset="2"/>
              <a:buChar char="§"/>
            </a:pPr>
            <a:r>
              <a:rPr lang="en-US" altLang="ja-JP" sz="2400" dirty="0" smtClean="0">
                <a:ea typeface="ＭＳ Ｐゴシック" charset="-128"/>
              </a:rPr>
              <a:t>Which is the most important session ?</a:t>
            </a:r>
          </a:p>
        </p:txBody>
      </p:sp>
      <p:sp>
        <p:nvSpPr>
          <p:cNvPr id="48132" name="Rectangle 4"/>
          <p:cNvSpPr>
            <a:spLocks noChangeArrowheads="1"/>
          </p:cNvSpPr>
          <p:nvPr/>
        </p:nvSpPr>
        <p:spPr bwMode="auto">
          <a:xfrm>
            <a:off x="566738" y="2888940"/>
            <a:ext cx="1206500" cy="711200"/>
          </a:xfrm>
          <a:prstGeom prst="rect">
            <a:avLst/>
          </a:prstGeom>
          <a:noFill/>
          <a:ln w="9525">
            <a:solidFill>
              <a:schemeClr val="tx1"/>
            </a:solidFill>
            <a:miter lim="800000"/>
            <a:headEnd/>
            <a:tailEnd/>
          </a:ln>
          <a:effectLst/>
        </p:spPr>
        <p:txBody>
          <a:bodyPr wrap="none" anchor="ctr">
            <a:spAutoFit/>
          </a:bodyPr>
          <a:lstStyle/>
          <a:p>
            <a:pPr algn="ctr"/>
            <a:r>
              <a:rPr lang="en-US" altLang="ja-JP" dirty="0">
                <a:solidFill>
                  <a:srgbClr val="FF0000"/>
                </a:solidFill>
                <a:latin typeface="Verdana" pitchFamily="34" charset="0"/>
              </a:rPr>
              <a:t>SG</a:t>
            </a:r>
          </a:p>
          <a:p>
            <a:pPr algn="ctr"/>
            <a:r>
              <a:rPr lang="en-US" altLang="ja-JP" dirty="0">
                <a:solidFill>
                  <a:srgbClr val="FF0000"/>
                </a:solidFill>
                <a:latin typeface="Verdana" pitchFamily="34" charset="0"/>
              </a:rPr>
              <a:t>opening</a:t>
            </a:r>
          </a:p>
        </p:txBody>
      </p:sp>
      <p:sp>
        <p:nvSpPr>
          <p:cNvPr id="48137" name="Rectangle 9"/>
          <p:cNvSpPr>
            <a:spLocks noChangeArrowheads="1"/>
          </p:cNvSpPr>
          <p:nvPr/>
        </p:nvSpPr>
        <p:spPr bwMode="auto">
          <a:xfrm>
            <a:off x="7431088" y="2888940"/>
            <a:ext cx="1069975" cy="711200"/>
          </a:xfrm>
          <a:prstGeom prst="rect">
            <a:avLst/>
          </a:prstGeom>
          <a:noFill/>
          <a:ln w="9525">
            <a:solidFill>
              <a:schemeClr val="tx1"/>
            </a:solidFill>
            <a:miter lim="800000"/>
            <a:headEnd/>
            <a:tailEnd/>
          </a:ln>
          <a:effectLst/>
        </p:spPr>
        <p:txBody>
          <a:bodyPr wrap="none" anchor="ctr">
            <a:spAutoFit/>
          </a:bodyPr>
          <a:lstStyle/>
          <a:p>
            <a:pPr algn="ctr"/>
            <a:r>
              <a:rPr lang="en-US" altLang="ja-JP" dirty="0">
                <a:solidFill>
                  <a:srgbClr val="FF0000"/>
                </a:solidFill>
                <a:latin typeface="Verdana" pitchFamily="34" charset="0"/>
              </a:rPr>
              <a:t>SG</a:t>
            </a:r>
          </a:p>
          <a:p>
            <a:pPr algn="ctr"/>
            <a:r>
              <a:rPr lang="en-US" altLang="ja-JP" dirty="0">
                <a:solidFill>
                  <a:srgbClr val="FF0000"/>
                </a:solidFill>
                <a:latin typeface="Verdana" pitchFamily="34" charset="0"/>
              </a:rPr>
              <a:t>closing</a:t>
            </a:r>
          </a:p>
        </p:txBody>
      </p:sp>
      <p:sp>
        <p:nvSpPr>
          <p:cNvPr id="48138" name="Rectangle 10"/>
          <p:cNvSpPr>
            <a:spLocks noChangeArrowheads="1"/>
          </p:cNvSpPr>
          <p:nvPr/>
        </p:nvSpPr>
        <p:spPr bwMode="auto">
          <a:xfrm>
            <a:off x="1646238" y="3699030"/>
            <a:ext cx="1206500" cy="711200"/>
          </a:xfrm>
          <a:prstGeom prst="rect">
            <a:avLst/>
          </a:prstGeom>
          <a:noFill/>
          <a:ln w="9525">
            <a:solidFill>
              <a:schemeClr val="tx1"/>
            </a:solidFill>
            <a:miter lim="800000"/>
            <a:headEnd/>
            <a:tailEnd/>
          </a:ln>
          <a:effectLst/>
        </p:spPr>
        <p:txBody>
          <a:bodyPr wrap="none" anchor="ctr">
            <a:spAutoFit/>
          </a:bodyPr>
          <a:lstStyle/>
          <a:p>
            <a:pPr algn="ctr"/>
            <a:r>
              <a:rPr lang="en-US" altLang="ja-JP" dirty="0">
                <a:solidFill>
                  <a:srgbClr val="0000FF"/>
                </a:solidFill>
                <a:latin typeface="Verdana" pitchFamily="34" charset="0"/>
              </a:rPr>
              <a:t>WP</a:t>
            </a:r>
          </a:p>
          <a:p>
            <a:pPr algn="ctr"/>
            <a:r>
              <a:rPr lang="en-US" altLang="ja-JP" dirty="0">
                <a:solidFill>
                  <a:srgbClr val="0000FF"/>
                </a:solidFill>
                <a:latin typeface="Verdana" pitchFamily="34" charset="0"/>
              </a:rPr>
              <a:t>opening</a:t>
            </a:r>
          </a:p>
        </p:txBody>
      </p:sp>
      <p:sp>
        <p:nvSpPr>
          <p:cNvPr id="48139" name="Rectangle 11"/>
          <p:cNvSpPr>
            <a:spLocks noChangeArrowheads="1"/>
          </p:cNvSpPr>
          <p:nvPr/>
        </p:nvSpPr>
        <p:spPr bwMode="auto">
          <a:xfrm>
            <a:off x="6350000" y="3699030"/>
            <a:ext cx="1069975" cy="711200"/>
          </a:xfrm>
          <a:prstGeom prst="rect">
            <a:avLst/>
          </a:prstGeom>
          <a:noFill/>
          <a:ln w="9525">
            <a:solidFill>
              <a:schemeClr val="tx1"/>
            </a:solidFill>
            <a:miter lim="800000"/>
            <a:headEnd/>
            <a:tailEnd/>
          </a:ln>
          <a:effectLst/>
        </p:spPr>
        <p:txBody>
          <a:bodyPr wrap="none" anchor="ctr">
            <a:spAutoFit/>
          </a:bodyPr>
          <a:lstStyle/>
          <a:p>
            <a:pPr algn="ctr"/>
            <a:r>
              <a:rPr lang="en-US" altLang="ja-JP" dirty="0">
                <a:solidFill>
                  <a:srgbClr val="0000FF"/>
                </a:solidFill>
                <a:latin typeface="Verdana" pitchFamily="34" charset="0"/>
              </a:rPr>
              <a:t>WP</a:t>
            </a:r>
          </a:p>
          <a:p>
            <a:pPr algn="ctr"/>
            <a:r>
              <a:rPr lang="en-US" altLang="ja-JP" dirty="0">
                <a:solidFill>
                  <a:srgbClr val="0000FF"/>
                </a:solidFill>
                <a:latin typeface="Verdana" pitchFamily="34" charset="0"/>
              </a:rPr>
              <a:t>closing</a:t>
            </a:r>
          </a:p>
        </p:txBody>
      </p:sp>
      <p:sp>
        <p:nvSpPr>
          <p:cNvPr id="48140" name="Rectangle 12"/>
          <p:cNvSpPr>
            <a:spLocks noChangeArrowheads="1"/>
          </p:cNvSpPr>
          <p:nvPr/>
        </p:nvSpPr>
        <p:spPr bwMode="auto">
          <a:xfrm>
            <a:off x="2624138" y="4464115"/>
            <a:ext cx="1320800" cy="711200"/>
          </a:xfrm>
          <a:prstGeom prst="rect">
            <a:avLst/>
          </a:prstGeom>
          <a:noFill/>
          <a:ln w="9525">
            <a:solidFill>
              <a:schemeClr val="tx1"/>
            </a:solidFill>
            <a:miter lim="800000"/>
            <a:headEnd/>
            <a:tailEnd/>
          </a:ln>
          <a:effectLst/>
        </p:spPr>
        <p:txBody>
          <a:bodyPr wrap="none" anchor="ctr">
            <a:spAutoFit/>
          </a:bodyPr>
          <a:lstStyle/>
          <a:p>
            <a:pPr algn="ctr"/>
            <a:r>
              <a:rPr lang="en-US" altLang="ja-JP" dirty="0">
                <a:solidFill>
                  <a:schemeClr val="tx1"/>
                </a:solidFill>
                <a:latin typeface="Verdana" pitchFamily="34" charset="0"/>
              </a:rPr>
              <a:t>Question</a:t>
            </a:r>
          </a:p>
          <a:p>
            <a:pPr algn="ctr"/>
            <a:r>
              <a:rPr lang="en-US" altLang="ja-JP" dirty="0">
                <a:solidFill>
                  <a:schemeClr val="tx1"/>
                </a:solidFill>
                <a:latin typeface="Verdana" pitchFamily="34" charset="0"/>
              </a:rPr>
              <a:t>opening</a:t>
            </a:r>
          </a:p>
        </p:txBody>
      </p:sp>
      <p:sp>
        <p:nvSpPr>
          <p:cNvPr id="48141" name="Rectangle 13"/>
          <p:cNvSpPr>
            <a:spLocks noChangeArrowheads="1"/>
          </p:cNvSpPr>
          <p:nvPr/>
        </p:nvSpPr>
        <p:spPr bwMode="auto">
          <a:xfrm>
            <a:off x="5145088" y="4464115"/>
            <a:ext cx="1320800" cy="711200"/>
          </a:xfrm>
          <a:prstGeom prst="rect">
            <a:avLst/>
          </a:prstGeom>
          <a:noFill/>
          <a:ln w="9525">
            <a:solidFill>
              <a:schemeClr val="tx1"/>
            </a:solidFill>
            <a:miter lim="800000"/>
            <a:headEnd/>
            <a:tailEnd/>
          </a:ln>
          <a:effectLst/>
        </p:spPr>
        <p:txBody>
          <a:bodyPr wrap="none" anchor="ctr">
            <a:spAutoFit/>
          </a:bodyPr>
          <a:lstStyle/>
          <a:p>
            <a:pPr algn="ctr"/>
            <a:r>
              <a:rPr lang="en-US" altLang="ja-JP" dirty="0">
                <a:solidFill>
                  <a:schemeClr val="tx1"/>
                </a:solidFill>
                <a:latin typeface="Verdana" pitchFamily="34" charset="0"/>
              </a:rPr>
              <a:t>Question</a:t>
            </a:r>
          </a:p>
          <a:p>
            <a:pPr algn="ctr"/>
            <a:r>
              <a:rPr lang="en-US" altLang="ja-JP" dirty="0">
                <a:solidFill>
                  <a:schemeClr val="tx1"/>
                </a:solidFill>
                <a:latin typeface="Verdana" pitchFamily="34" charset="0"/>
              </a:rPr>
              <a:t>closing</a:t>
            </a:r>
          </a:p>
        </p:txBody>
      </p:sp>
      <p:sp>
        <p:nvSpPr>
          <p:cNvPr id="48143" name="Rectangle 15"/>
          <p:cNvSpPr>
            <a:spLocks noChangeArrowheads="1"/>
          </p:cNvSpPr>
          <p:nvPr/>
        </p:nvSpPr>
        <p:spPr bwMode="auto">
          <a:xfrm>
            <a:off x="4106863" y="4464115"/>
            <a:ext cx="393700" cy="711200"/>
          </a:xfrm>
          <a:prstGeom prst="rect">
            <a:avLst/>
          </a:prstGeom>
          <a:noFill/>
          <a:ln w="9525">
            <a:solidFill>
              <a:schemeClr val="tx1"/>
            </a:solidFill>
            <a:miter lim="800000"/>
            <a:headEnd/>
            <a:tailEnd/>
          </a:ln>
          <a:effectLst/>
        </p:spPr>
        <p:txBody>
          <a:bodyPr wrap="none" anchor="ctr">
            <a:spAutoFit/>
          </a:bodyPr>
          <a:lstStyle/>
          <a:p>
            <a:pPr algn="ctr"/>
            <a:r>
              <a:rPr lang="en-US" altLang="ja-JP" dirty="0">
                <a:solidFill>
                  <a:schemeClr val="tx1"/>
                </a:solidFill>
                <a:latin typeface="Verdana" pitchFamily="34" charset="0"/>
              </a:rPr>
              <a:t>Q</a:t>
            </a:r>
          </a:p>
          <a:p>
            <a:pPr algn="ctr"/>
            <a:endParaRPr lang="en-US" altLang="ja-JP" dirty="0">
              <a:solidFill>
                <a:schemeClr val="tx1"/>
              </a:solidFill>
              <a:latin typeface="Verdana" pitchFamily="34" charset="0"/>
            </a:endParaRPr>
          </a:p>
        </p:txBody>
      </p:sp>
      <p:sp>
        <p:nvSpPr>
          <p:cNvPr id="48145" name="Rectangle 17"/>
          <p:cNvSpPr>
            <a:spLocks noChangeArrowheads="1"/>
          </p:cNvSpPr>
          <p:nvPr/>
        </p:nvSpPr>
        <p:spPr bwMode="auto">
          <a:xfrm>
            <a:off x="4692650" y="4464115"/>
            <a:ext cx="393700" cy="711200"/>
          </a:xfrm>
          <a:prstGeom prst="rect">
            <a:avLst/>
          </a:prstGeom>
          <a:noFill/>
          <a:ln w="9525">
            <a:solidFill>
              <a:schemeClr val="tx1"/>
            </a:solidFill>
            <a:miter lim="800000"/>
            <a:headEnd/>
            <a:tailEnd/>
          </a:ln>
          <a:effectLst/>
        </p:spPr>
        <p:txBody>
          <a:bodyPr wrap="none" anchor="ctr">
            <a:spAutoFit/>
          </a:bodyPr>
          <a:lstStyle/>
          <a:p>
            <a:pPr algn="ctr"/>
            <a:r>
              <a:rPr lang="en-US" altLang="ja-JP" dirty="0">
                <a:solidFill>
                  <a:schemeClr val="tx1"/>
                </a:solidFill>
                <a:latin typeface="Verdana" pitchFamily="34" charset="0"/>
              </a:rPr>
              <a:t>Q</a:t>
            </a:r>
          </a:p>
          <a:p>
            <a:pPr algn="ctr"/>
            <a:endParaRPr lang="en-US" altLang="ja-JP" dirty="0">
              <a:solidFill>
                <a:schemeClr val="tx1"/>
              </a:solidFill>
              <a:latin typeface="Verdana" pitchFamily="34" charset="0"/>
            </a:endParaRPr>
          </a:p>
        </p:txBody>
      </p:sp>
      <p:sp>
        <p:nvSpPr>
          <p:cNvPr id="48146" name="Rectangle 18"/>
          <p:cNvSpPr>
            <a:spLocks noChangeArrowheads="1"/>
          </p:cNvSpPr>
          <p:nvPr/>
        </p:nvSpPr>
        <p:spPr bwMode="auto">
          <a:xfrm>
            <a:off x="4051300" y="5409220"/>
            <a:ext cx="1071563" cy="406400"/>
          </a:xfrm>
          <a:prstGeom prst="rect">
            <a:avLst/>
          </a:prstGeom>
          <a:noFill/>
          <a:ln w="9525">
            <a:solidFill>
              <a:schemeClr val="tx1"/>
            </a:solidFill>
            <a:miter lim="800000"/>
            <a:headEnd/>
            <a:tailEnd/>
          </a:ln>
          <a:effectLst/>
        </p:spPr>
        <p:txBody>
          <a:bodyPr wrap="none" anchor="ctr">
            <a:spAutoFit/>
          </a:bodyPr>
          <a:lstStyle/>
          <a:p>
            <a:pPr algn="ctr"/>
            <a:r>
              <a:rPr lang="en-US" altLang="ja-JP" dirty="0">
                <a:solidFill>
                  <a:schemeClr val="tx1"/>
                </a:solidFill>
                <a:latin typeface="Verdana" pitchFamily="34" charset="0"/>
              </a:rPr>
              <a:t>Editing</a:t>
            </a:r>
          </a:p>
        </p:txBody>
      </p:sp>
      <p:sp>
        <p:nvSpPr>
          <p:cNvPr id="48147" name="AutoShape 19"/>
          <p:cNvSpPr>
            <a:spLocks/>
          </p:cNvSpPr>
          <p:nvPr/>
        </p:nvSpPr>
        <p:spPr bwMode="auto">
          <a:xfrm rot="-5400000">
            <a:off x="4501357" y="4688656"/>
            <a:ext cx="134937" cy="1216025"/>
          </a:xfrm>
          <a:prstGeom prst="rightBrace">
            <a:avLst>
              <a:gd name="adj1" fmla="val 75098"/>
              <a:gd name="adj2" fmla="val 50000"/>
            </a:avLst>
          </a:prstGeom>
          <a:noFill/>
          <a:ln w="9525">
            <a:solidFill>
              <a:schemeClr val="tx1"/>
            </a:solidFill>
            <a:round/>
            <a:headEnd/>
            <a:tailEnd/>
          </a:ln>
          <a:effectLst/>
        </p:spPr>
        <p:txBody>
          <a:bodyPr wrap="none" anchor="ctr">
            <a:spAutoFit/>
          </a:bodyPr>
          <a:lstStyle/>
          <a:p>
            <a:endParaRPr lang="ja-JP" altLang="en-US"/>
          </a:p>
        </p:txBody>
      </p:sp>
      <p:sp>
        <p:nvSpPr>
          <p:cNvPr id="48148" name="Line 20"/>
          <p:cNvSpPr>
            <a:spLocks noChangeShapeType="1"/>
          </p:cNvSpPr>
          <p:nvPr/>
        </p:nvSpPr>
        <p:spPr bwMode="auto">
          <a:xfrm>
            <a:off x="676275" y="5904275"/>
            <a:ext cx="7785100" cy="0"/>
          </a:xfrm>
          <a:prstGeom prst="line">
            <a:avLst/>
          </a:prstGeom>
          <a:noFill/>
          <a:ln w="57150">
            <a:solidFill>
              <a:schemeClr val="tx1"/>
            </a:solidFill>
            <a:round/>
            <a:headEnd type="triangle" w="lg" len="lg"/>
            <a:tailEnd type="triangle" w="lg" len="lg"/>
          </a:ln>
          <a:effectLst/>
        </p:spPr>
        <p:txBody>
          <a:bodyPr/>
          <a:lstStyle/>
          <a:p>
            <a:endParaRPr lang="ja-JP" altLang="en-US"/>
          </a:p>
        </p:txBody>
      </p:sp>
      <p:sp>
        <p:nvSpPr>
          <p:cNvPr id="48149" name="Text Box 21"/>
          <p:cNvSpPr txBox="1">
            <a:spLocks noChangeArrowheads="1"/>
          </p:cNvSpPr>
          <p:nvPr/>
        </p:nvSpPr>
        <p:spPr bwMode="auto">
          <a:xfrm>
            <a:off x="2022475" y="5859270"/>
            <a:ext cx="5665788" cy="396875"/>
          </a:xfrm>
          <a:prstGeom prst="rect">
            <a:avLst/>
          </a:prstGeom>
          <a:noFill/>
          <a:ln w="9525">
            <a:noFill/>
            <a:miter lim="800000"/>
            <a:headEnd/>
            <a:tailEnd/>
          </a:ln>
          <a:effectLst/>
        </p:spPr>
        <p:txBody>
          <a:bodyPr wrap="none">
            <a:spAutoFit/>
          </a:bodyPr>
          <a:lstStyle/>
          <a:p>
            <a:r>
              <a:rPr lang="en-US" altLang="ja-JP" dirty="0">
                <a:solidFill>
                  <a:schemeClr val="tx1"/>
                </a:solidFill>
                <a:latin typeface="Verdana" pitchFamily="34" charset="0"/>
              </a:rPr>
              <a:t>ONE SG MEETING IN ONE OR TWO WEEKS</a:t>
            </a:r>
          </a:p>
        </p:txBody>
      </p:sp>
      <p:sp>
        <p:nvSpPr>
          <p:cNvPr id="2" name="Slide Number Placeholder 1"/>
          <p:cNvSpPr>
            <a:spLocks noGrp="1"/>
          </p:cNvSpPr>
          <p:nvPr>
            <p:ph type="sldNum" sz="quarter" idx="10"/>
          </p:nvPr>
        </p:nvSpPr>
        <p:spPr/>
        <p:txBody>
          <a:bodyPr/>
          <a:lstStyle/>
          <a:p>
            <a:pPr>
              <a:defRPr/>
            </a:pPr>
            <a:fld id="{C66582D6-A625-4B33-8447-B81B99DF2732}" type="slidenum">
              <a:rPr lang="ja-JP" altLang="en-US" smtClean="0"/>
              <a:pPr>
                <a:defRPr/>
              </a:pPr>
              <a:t>40</a:t>
            </a:fld>
            <a:endParaRPr lang="en-US" altLang="ja-JP"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85800" y="1111250"/>
            <a:ext cx="7772400" cy="523875"/>
          </a:xfrm>
        </p:spPr>
        <p:txBody>
          <a:bodyPr/>
          <a:lstStyle/>
          <a:p>
            <a:r>
              <a:rPr lang="en-US" altLang="ja-JP" dirty="0" smtClean="0">
                <a:ea typeface="ＭＳ Ｐゴシック" charset="-128"/>
              </a:rPr>
              <a:t>Working documents</a:t>
            </a:r>
          </a:p>
        </p:txBody>
      </p:sp>
      <p:sp>
        <p:nvSpPr>
          <p:cNvPr id="32770" name="Content Placeholder 2"/>
          <p:cNvSpPr>
            <a:spLocks noGrp="1"/>
          </p:cNvSpPr>
          <p:nvPr>
            <p:ph idx="1"/>
          </p:nvPr>
        </p:nvSpPr>
        <p:spPr>
          <a:xfrm>
            <a:off x="903288" y="1773238"/>
            <a:ext cx="7772400" cy="4400550"/>
          </a:xfrm>
        </p:spPr>
        <p:txBody>
          <a:bodyPr/>
          <a:lstStyle/>
          <a:p>
            <a:r>
              <a:rPr lang="en-US" altLang="ja-JP" sz="2400" dirty="0" smtClean="0">
                <a:ea typeface="ＭＳ Ｐゴシック" charset="-128"/>
              </a:rPr>
              <a:t>Formal meeting documents (SG home page)</a:t>
            </a:r>
          </a:p>
          <a:p>
            <a:pPr>
              <a:buFont typeface="Arial" charset="0"/>
              <a:buChar char="•"/>
            </a:pPr>
            <a:r>
              <a:rPr lang="en-US" altLang="ja-JP" sz="2400" dirty="0" smtClean="0">
                <a:ea typeface="ＭＳ Ｐゴシック" charset="-128"/>
              </a:rPr>
              <a:t>Contributions</a:t>
            </a:r>
          </a:p>
          <a:p>
            <a:pPr>
              <a:buFont typeface="Arial" charset="0"/>
              <a:buChar char="•"/>
            </a:pPr>
            <a:r>
              <a:rPr lang="en-US" altLang="ja-JP" sz="2400" dirty="0" smtClean="0">
                <a:ea typeface="ＭＳ Ｐゴシック" charset="-128"/>
              </a:rPr>
              <a:t>TDs (used to be Temporary Documents)</a:t>
            </a:r>
          </a:p>
          <a:p>
            <a:pPr>
              <a:buFont typeface="Arial" charset="0"/>
              <a:buChar char="•"/>
            </a:pPr>
            <a:r>
              <a:rPr lang="en-US" altLang="ja-JP" sz="2400" dirty="0" smtClean="0">
                <a:ea typeface="ＭＳ Ｐゴシック" charset="-128"/>
              </a:rPr>
              <a:t>Collective letters</a:t>
            </a:r>
          </a:p>
          <a:p>
            <a:pPr>
              <a:buFont typeface="Arial" charset="0"/>
              <a:buChar char="•"/>
            </a:pPr>
            <a:r>
              <a:rPr lang="en-US" altLang="ja-JP" sz="2400" dirty="0" smtClean="0">
                <a:ea typeface="ＭＳ Ｐゴシック" charset="-128"/>
              </a:rPr>
              <a:t>Circulars</a:t>
            </a:r>
          </a:p>
          <a:p>
            <a:pPr>
              <a:buFont typeface="Arial" charset="0"/>
              <a:buChar char="•"/>
            </a:pPr>
            <a:r>
              <a:rPr lang="en-US" altLang="ja-JP" sz="2400" dirty="0" smtClean="0">
                <a:ea typeface="ＭＳ Ｐゴシック" charset="-128"/>
              </a:rPr>
              <a:t>Reports</a:t>
            </a:r>
          </a:p>
          <a:p>
            <a:pPr>
              <a:buFont typeface="Arial" charset="0"/>
              <a:buChar char="•"/>
            </a:pPr>
            <a:r>
              <a:rPr lang="en-US" altLang="ja-JP" sz="2400" dirty="0" smtClean="0">
                <a:ea typeface="ＭＳ Ｐゴシック" charset="-128"/>
              </a:rPr>
              <a:t>Liaison statements</a:t>
            </a:r>
          </a:p>
          <a:p>
            <a:pPr>
              <a:buFont typeface="Arial" charset="0"/>
              <a:buChar char="•"/>
            </a:pPr>
            <a:endParaRPr lang="en-US" altLang="ja-JP" sz="2400" dirty="0" smtClean="0">
              <a:ea typeface="ＭＳ Ｐゴシック" charset="-128"/>
            </a:endParaRPr>
          </a:p>
          <a:p>
            <a:r>
              <a:rPr lang="en-US" altLang="ja-JP" sz="2400" dirty="0" smtClean="0">
                <a:ea typeface="ＭＳ Ｐゴシック" charset="-128"/>
              </a:rPr>
              <a:t>Working documents (informal FTP area)</a:t>
            </a:r>
          </a:p>
          <a:p>
            <a:pPr>
              <a:buFont typeface="Arial" charset="0"/>
              <a:buChar char="•"/>
            </a:pPr>
            <a:r>
              <a:rPr lang="en-US" altLang="ja-JP" sz="2400" dirty="0" smtClean="0">
                <a:ea typeface="ＭＳ Ｐゴシック" charset="-128"/>
              </a:rPr>
              <a:t>Rapporteur group coordination</a:t>
            </a:r>
          </a:p>
        </p:txBody>
      </p:sp>
      <p:sp>
        <p:nvSpPr>
          <p:cNvPr id="32771" name="Slide Number Placeholder 3"/>
          <p:cNvSpPr>
            <a:spLocks noGrp="1"/>
          </p:cNvSpPr>
          <p:nvPr>
            <p:ph type="sldNum" sz="quarter" idx="10"/>
          </p:nvPr>
        </p:nvSpPr>
        <p:spPr/>
        <p:txBody>
          <a:bodyPr/>
          <a:lstStyle/>
          <a:p>
            <a:fld id="{0A42076D-B52C-4D2D-875B-1A5B2C2F3467}" type="slidenum">
              <a:rPr lang="ja-JP" altLang="en-US" smtClean="0">
                <a:latin typeface="Zurich BT"/>
                <a:ea typeface="ＭＳ Ｐゴシック" charset="-128"/>
              </a:rPr>
              <a:pPr/>
              <a:t>41</a:t>
            </a:fld>
            <a:endParaRPr lang="en-US" altLang="ja-JP" dirty="0" smtClean="0">
              <a:latin typeface="Zurich BT"/>
              <a:ea typeface="ＭＳ Ｐゴシック" charset="-128"/>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85800" y="1111250"/>
            <a:ext cx="7772400" cy="523875"/>
          </a:xfrm>
        </p:spPr>
        <p:txBody>
          <a:bodyPr/>
          <a:lstStyle/>
          <a:p>
            <a:r>
              <a:rPr lang="en-US" altLang="ja-JP" dirty="0" smtClean="0">
                <a:ea typeface="ＭＳ Ｐゴシック" charset="-128"/>
              </a:rPr>
              <a:t>Work item life cycle</a:t>
            </a:r>
          </a:p>
        </p:txBody>
      </p:sp>
      <p:sp>
        <p:nvSpPr>
          <p:cNvPr id="29698" name="Content Placeholder 2"/>
          <p:cNvSpPr>
            <a:spLocks noGrp="1"/>
          </p:cNvSpPr>
          <p:nvPr>
            <p:ph idx="1"/>
          </p:nvPr>
        </p:nvSpPr>
        <p:spPr>
          <a:xfrm>
            <a:off x="611188" y="1908175"/>
            <a:ext cx="8208962" cy="4400550"/>
          </a:xfrm>
        </p:spPr>
        <p:txBody>
          <a:bodyPr/>
          <a:lstStyle/>
          <a:p>
            <a:pPr>
              <a:buFont typeface="Arial" charset="0"/>
              <a:buChar char="•"/>
            </a:pPr>
            <a:r>
              <a:rPr lang="en-US" sz="2400" dirty="0"/>
              <a:t>Requested by </a:t>
            </a:r>
            <a:r>
              <a:rPr lang="en-US" sz="2400" dirty="0" smtClean="0"/>
              <a:t>membership</a:t>
            </a:r>
            <a:endParaRPr lang="en-US" altLang="ja-JP" sz="2400" dirty="0" smtClean="0">
              <a:ea typeface="ＭＳ Ｐゴシック" charset="-128"/>
            </a:endParaRPr>
          </a:p>
          <a:p>
            <a:pPr>
              <a:buFont typeface="Arial" charset="0"/>
              <a:buChar char="•"/>
            </a:pPr>
            <a:r>
              <a:rPr lang="en-US" altLang="ja-JP" sz="2400" dirty="0" smtClean="0">
                <a:ea typeface="ＭＳ Ｐゴシック" charset="-128"/>
              </a:rPr>
              <a:t>Initiated by SG, FG or Technology Watch</a:t>
            </a:r>
          </a:p>
          <a:p>
            <a:pPr>
              <a:buFont typeface="Arial" charset="0"/>
              <a:buChar char="•"/>
            </a:pPr>
            <a:r>
              <a:rPr lang="en-US" altLang="ja-JP" sz="2400" dirty="0" smtClean="0">
                <a:ea typeface="ＭＳ Ｐゴシック" charset="-128"/>
              </a:rPr>
              <a:t>Editor(s) and other experts develop text</a:t>
            </a:r>
          </a:p>
          <a:p>
            <a:pPr>
              <a:buFont typeface="Arial" charset="0"/>
              <a:buChar char="•"/>
            </a:pPr>
            <a:r>
              <a:rPr lang="en-US" altLang="ja-JP" sz="2400" dirty="0" smtClean="0">
                <a:ea typeface="ＭＳ Ｐゴシック" charset="-128"/>
              </a:rPr>
              <a:t>Mature text is approved/agreed by SG</a:t>
            </a:r>
          </a:p>
          <a:p>
            <a:pPr>
              <a:buFont typeface="Arial" charset="0"/>
              <a:buChar char="•"/>
            </a:pPr>
            <a:r>
              <a:rPr lang="en-US" altLang="ja-JP" sz="2400" dirty="0" smtClean="0">
                <a:ea typeface="ＭＳ Ｐゴシック" charset="-128"/>
              </a:rPr>
              <a:t>Texts are maintained by amendments, corrigenda and implementers’ guides</a:t>
            </a:r>
          </a:p>
          <a:p>
            <a:pPr>
              <a:buFont typeface="Arial" charset="0"/>
              <a:buChar char="•"/>
            </a:pPr>
            <a:r>
              <a:rPr lang="en-US" altLang="ja-JP" sz="2400" dirty="0" smtClean="0">
                <a:ea typeface="ＭＳ Ｐゴシック" charset="-128"/>
              </a:rPr>
              <a:t>Revised versions published periodically</a:t>
            </a:r>
          </a:p>
          <a:p>
            <a:pPr>
              <a:buFont typeface="Arial" charset="0"/>
              <a:buChar char="•"/>
            </a:pPr>
            <a:r>
              <a:rPr lang="en-US" altLang="ja-JP" sz="2400" dirty="0" smtClean="0">
                <a:ea typeface="ＭＳ Ｐゴシック" charset="-128"/>
              </a:rPr>
              <a:t>Work items may move within and between SGs</a:t>
            </a:r>
          </a:p>
          <a:p>
            <a:pPr>
              <a:buFont typeface="Arial" charset="0"/>
              <a:buChar char="•"/>
            </a:pPr>
            <a:r>
              <a:rPr lang="en-US" altLang="ja-JP" sz="2400" dirty="0">
                <a:ea typeface="ＭＳ Ｐゴシック" charset="-128"/>
              </a:rPr>
              <a:t>Obsolete Recommendations can be withdrawn or superseded</a:t>
            </a:r>
          </a:p>
        </p:txBody>
      </p:sp>
      <p:sp>
        <p:nvSpPr>
          <p:cNvPr id="29699" name="Slide Number Placeholder 3"/>
          <p:cNvSpPr>
            <a:spLocks noGrp="1"/>
          </p:cNvSpPr>
          <p:nvPr>
            <p:ph type="sldNum" sz="quarter" idx="10"/>
          </p:nvPr>
        </p:nvSpPr>
        <p:spPr/>
        <p:txBody>
          <a:bodyPr/>
          <a:lstStyle/>
          <a:p>
            <a:fld id="{7A5E3291-6216-4CBB-B250-242FD2F17D64}" type="slidenum">
              <a:rPr lang="ja-JP" altLang="en-US" smtClean="0">
                <a:latin typeface="Zurich BT"/>
                <a:ea typeface="ＭＳ Ｐゴシック" charset="-128"/>
              </a:rPr>
              <a:pPr/>
              <a:t>42</a:t>
            </a:fld>
            <a:endParaRPr lang="en-US" altLang="ja-JP" dirty="0" smtClean="0">
              <a:latin typeface="Zurich BT"/>
              <a:ea typeface="ＭＳ Ｐゴシック" charset="-128"/>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85800" y="1111250"/>
            <a:ext cx="7772400" cy="523875"/>
          </a:xfrm>
        </p:spPr>
        <p:txBody>
          <a:bodyPr/>
          <a:lstStyle/>
          <a:p>
            <a:r>
              <a:rPr lang="en-US" altLang="ja-JP" dirty="0" smtClean="0">
                <a:ea typeface="ＭＳ Ｐゴシック" charset="-128"/>
              </a:rPr>
              <a:t>Publications (1/2)</a:t>
            </a:r>
          </a:p>
        </p:txBody>
      </p:sp>
      <p:sp>
        <p:nvSpPr>
          <p:cNvPr id="3" name="Content Placeholder 2"/>
          <p:cNvSpPr>
            <a:spLocks noGrp="1"/>
          </p:cNvSpPr>
          <p:nvPr>
            <p:ph idx="1"/>
          </p:nvPr>
        </p:nvSpPr>
        <p:spPr>
          <a:xfrm>
            <a:off x="468313" y="2060575"/>
            <a:ext cx="8351837" cy="4537075"/>
          </a:xfrm>
        </p:spPr>
        <p:txBody>
          <a:bodyPr/>
          <a:lstStyle/>
          <a:p>
            <a:pPr marL="0" indent="0" algn="ctr"/>
            <a:r>
              <a:rPr lang="en-US" altLang="ja-JP" sz="2400" b="1" dirty="0" smtClean="0">
                <a:ea typeface="ＭＳ Ｐゴシック" charset="-128"/>
              </a:rPr>
              <a:t>Main products: ITU-T Recommendations</a:t>
            </a:r>
          </a:p>
          <a:p>
            <a:pPr marL="0" indent="0"/>
            <a:endParaRPr lang="en-US" altLang="ja-JP" sz="2400" dirty="0" smtClean="0">
              <a:ea typeface="ＭＳ Ｐゴシック" charset="-128"/>
            </a:endParaRPr>
          </a:p>
          <a:p>
            <a:pPr marL="0" indent="0">
              <a:buFont typeface="Arial" charset="0"/>
              <a:buChar char="•"/>
            </a:pPr>
            <a:r>
              <a:rPr lang="en-US" altLang="ja-JP" sz="2400" dirty="0" smtClean="0">
                <a:ea typeface="ＭＳ Ｐゴシック" charset="-128"/>
              </a:rPr>
              <a:t>Recommendations are international standards</a:t>
            </a:r>
          </a:p>
          <a:p>
            <a:pPr marL="0" indent="0">
              <a:buFont typeface="Arial" charset="0"/>
              <a:buChar char="•"/>
            </a:pPr>
            <a:r>
              <a:rPr lang="en-US" altLang="ja-JP" sz="2400" dirty="0" smtClean="0">
                <a:ea typeface="ＭＳ Ｐゴシック" charset="-128"/>
              </a:rPr>
              <a:t>Grouped into themed series</a:t>
            </a:r>
          </a:p>
          <a:p>
            <a:pPr marL="0" indent="0">
              <a:buFont typeface="Arial" charset="0"/>
              <a:buChar char="•"/>
            </a:pPr>
            <a:r>
              <a:rPr lang="en-US" altLang="ja-JP" sz="2400" dirty="0" smtClean="0">
                <a:ea typeface="ＭＳ Ｐゴシック" charset="-128"/>
              </a:rPr>
              <a:t>Compliance only mandatory after adoption in law</a:t>
            </a:r>
          </a:p>
          <a:p>
            <a:pPr marL="0" indent="0">
              <a:buFont typeface="Arial" charset="0"/>
              <a:buChar char="•"/>
            </a:pPr>
            <a:r>
              <a:rPr lang="en-US" altLang="ja-JP" sz="2400" dirty="0" smtClean="0">
                <a:ea typeface="ＭＳ Ｐゴシック" charset="-128"/>
              </a:rPr>
              <a:t>Developed at the request of membership</a:t>
            </a:r>
          </a:p>
          <a:p>
            <a:pPr marL="0" indent="0">
              <a:buFont typeface="Arial" charset="0"/>
              <a:buChar char="•"/>
            </a:pPr>
            <a:r>
              <a:rPr lang="en-US" altLang="ja-JP" sz="2400" dirty="0" smtClean="0">
                <a:ea typeface="ＭＳ Ｐゴシック" charset="-128"/>
              </a:rPr>
              <a:t>Maintained through amendments, corrigenda and revisions</a:t>
            </a:r>
          </a:p>
          <a:p>
            <a:pPr marL="0" indent="0">
              <a:buFont typeface="Arial" charset="0"/>
              <a:buChar char="•"/>
            </a:pPr>
            <a:r>
              <a:rPr lang="en-US" altLang="ja-JP" sz="2400" dirty="0" smtClean="0">
                <a:ea typeface="ＭＳ Ｐゴシック" charset="-128"/>
              </a:rPr>
              <a:t>Normative texts: </a:t>
            </a:r>
            <a:r>
              <a:rPr lang="en-US" altLang="ja-JP" sz="2400" b="1" dirty="0" smtClean="0">
                <a:ea typeface="ＭＳ Ｐゴシック" charset="-128"/>
              </a:rPr>
              <a:t>Approved</a:t>
            </a:r>
            <a:r>
              <a:rPr lang="en-US" altLang="ja-JP" sz="2400" dirty="0" smtClean="0">
                <a:ea typeface="ＭＳ Ｐゴシック" charset="-128"/>
              </a:rPr>
              <a:t> by members</a:t>
            </a:r>
          </a:p>
        </p:txBody>
      </p:sp>
      <p:sp>
        <p:nvSpPr>
          <p:cNvPr id="33795" name="Slide Number Placeholder 3"/>
          <p:cNvSpPr>
            <a:spLocks noGrp="1"/>
          </p:cNvSpPr>
          <p:nvPr>
            <p:ph type="sldNum" sz="quarter" idx="10"/>
          </p:nvPr>
        </p:nvSpPr>
        <p:spPr/>
        <p:txBody>
          <a:bodyPr/>
          <a:lstStyle/>
          <a:p>
            <a:fld id="{655DFFE5-67CC-4631-9C50-E375E634E37C}" type="slidenum">
              <a:rPr lang="ja-JP" altLang="en-US" smtClean="0">
                <a:latin typeface="Zurich BT"/>
                <a:ea typeface="ＭＳ Ｐゴシック" charset="-128"/>
              </a:rPr>
              <a:pPr/>
              <a:t>43</a:t>
            </a:fld>
            <a:endParaRPr lang="en-US" altLang="ja-JP" dirty="0" smtClean="0">
              <a:latin typeface="Zurich BT"/>
              <a:ea typeface="ＭＳ Ｐゴシック" charset="-128"/>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85800" y="1111250"/>
            <a:ext cx="7772400" cy="523875"/>
          </a:xfrm>
        </p:spPr>
        <p:txBody>
          <a:bodyPr/>
          <a:lstStyle/>
          <a:p>
            <a:r>
              <a:rPr lang="en-US" altLang="ja-JP" dirty="0" smtClean="0">
                <a:ea typeface="ＭＳ Ｐゴシック" charset="-128"/>
              </a:rPr>
              <a:t>Publications (2/2)</a:t>
            </a:r>
          </a:p>
        </p:txBody>
      </p:sp>
      <p:sp>
        <p:nvSpPr>
          <p:cNvPr id="34818" name="Slide Number Placeholder 3"/>
          <p:cNvSpPr>
            <a:spLocks noGrp="1"/>
          </p:cNvSpPr>
          <p:nvPr>
            <p:ph type="sldNum" sz="quarter" idx="10"/>
          </p:nvPr>
        </p:nvSpPr>
        <p:spPr/>
        <p:txBody>
          <a:bodyPr/>
          <a:lstStyle/>
          <a:p>
            <a:fld id="{63B0168D-7A19-4759-BC5C-F3298987F964}" type="slidenum">
              <a:rPr lang="ja-JP" altLang="en-US" smtClean="0">
                <a:latin typeface="Zurich BT"/>
                <a:ea typeface="ＭＳ Ｐゴシック" charset="-128"/>
              </a:rPr>
              <a:pPr/>
              <a:t>44</a:t>
            </a:fld>
            <a:endParaRPr lang="en-US" altLang="ja-JP" dirty="0" smtClean="0">
              <a:latin typeface="Zurich BT"/>
              <a:ea typeface="ＭＳ Ｐゴシック" charset="-128"/>
            </a:endParaRPr>
          </a:p>
        </p:txBody>
      </p:sp>
      <p:sp>
        <p:nvSpPr>
          <p:cNvPr id="5" name="Content Placeholder 2"/>
          <p:cNvSpPr>
            <a:spLocks noGrp="1"/>
          </p:cNvSpPr>
          <p:nvPr>
            <p:ph idx="1"/>
          </p:nvPr>
        </p:nvSpPr>
        <p:spPr>
          <a:xfrm>
            <a:off x="900113" y="2276475"/>
            <a:ext cx="7775575" cy="4176713"/>
          </a:xfrm>
        </p:spPr>
        <p:txBody>
          <a:bodyPr/>
          <a:lstStyle/>
          <a:p>
            <a:pPr marL="0" indent="0">
              <a:defRPr/>
            </a:pPr>
            <a:r>
              <a:rPr lang="en-US" sz="2400" dirty="0" smtClean="0"/>
              <a:t>Other publications (non-normative)</a:t>
            </a:r>
          </a:p>
          <a:p>
            <a:pPr>
              <a:buFont typeface="Arial" pitchFamily="34" charset="0"/>
              <a:buChar char="•"/>
              <a:defRPr/>
            </a:pPr>
            <a:r>
              <a:rPr lang="en-US" sz="2400" dirty="0" smtClean="0"/>
              <a:t>Supplements</a:t>
            </a:r>
          </a:p>
          <a:p>
            <a:pPr>
              <a:buFont typeface="Arial" pitchFamily="34" charset="0"/>
              <a:buChar char="•"/>
              <a:defRPr/>
            </a:pPr>
            <a:r>
              <a:rPr lang="en-US" sz="2400" dirty="0" smtClean="0"/>
              <a:t>Implementers’ guides</a:t>
            </a:r>
          </a:p>
          <a:p>
            <a:pPr>
              <a:buFont typeface="Arial" pitchFamily="34" charset="0"/>
              <a:buChar char="•"/>
              <a:defRPr/>
            </a:pPr>
            <a:r>
              <a:rPr lang="en-US" sz="2400" dirty="0" smtClean="0"/>
              <a:t>Tutorials and technical papers</a:t>
            </a:r>
          </a:p>
          <a:p>
            <a:pPr>
              <a:buFont typeface="Arial" pitchFamily="34" charset="0"/>
              <a:buChar char="•"/>
              <a:defRPr/>
            </a:pPr>
            <a:r>
              <a:rPr lang="en-US" sz="2400" dirty="0" smtClean="0"/>
              <a:t>Focus groups technical reports</a:t>
            </a:r>
          </a:p>
          <a:p>
            <a:pPr>
              <a:buFont typeface="Arial" pitchFamily="34" charset="0"/>
              <a:buChar char="•"/>
              <a:defRPr/>
            </a:pPr>
            <a:r>
              <a:rPr lang="en-US" sz="2400" dirty="0" smtClean="0"/>
              <a:t>Ad-hoc publications</a:t>
            </a:r>
          </a:p>
          <a:p>
            <a:pPr>
              <a:buFont typeface="Arial" pitchFamily="34" charset="0"/>
              <a:buChar char="•"/>
              <a:defRPr/>
            </a:pPr>
            <a:r>
              <a:rPr lang="en-US" sz="2400" dirty="0" smtClean="0"/>
              <a:t>Non-normative texts: </a:t>
            </a:r>
            <a:r>
              <a:rPr lang="en-US" sz="2400" b="1" dirty="0" smtClean="0"/>
              <a:t>Agreed</a:t>
            </a:r>
            <a:r>
              <a:rPr lang="en-US" sz="2400" dirty="0" smtClean="0"/>
              <a:t> by members</a:t>
            </a:r>
            <a:endParaRPr lang="en-US" sz="2400"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85800" y="1111250"/>
            <a:ext cx="7772400" cy="523875"/>
          </a:xfrm>
        </p:spPr>
        <p:txBody>
          <a:bodyPr/>
          <a:lstStyle/>
          <a:p>
            <a:r>
              <a:rPr lang="en-US" altLang="ja-JP" dirty="0" smtClean="0">
                <a:ea typeface="ＭＳ Ｐゴシック" charset="-128"/>
              </a:rPr>
              <a:t>Electronic working methods (1/3)</a:t>
            </a:r>
          </a:p>
        </p:txBody>
      </p:sp>
      <p:sp>
        <p:nvSpPr>
          <p:cNvPr id="35842" name="Content Placeholder 2"/>
          <p:cNvSpPr>
            <a:spLocks noGrp="1"/>
          </p:cNvSpPr>
          <p:nvPr>
            <p:ph idx="1"/>
          </p:nvPr>
        </p:nvSpPr>
        <p:spPr>
          <a:xfrm>
            <a:off x="1120775" y="1763815"/>
            <a:ext cx="7772400" cy="4400550"/>
          </a:xfrm>
        </p:spPr>
        <p:txBody>
          <a:bodyPr/>
          <a:lstStyle/>
          <a:p>
            <a:pPr>
              <a:buFont typeface="Arial" charset="0"/>
              <a:buChar char="•"/>
            </a:pPr>
            <a:r>
              <a:rPr lang="en-US" altLang="ja-JP" sz="2400" dirty="0" smtClean="0">
                <a:ea typeface="ＭＳ Ｐゴシック" charset="-128"/>
              </a:rPr>
              <a:t>Web pages</a:t>
            </a:r>
          </a:p>
          <a:p>
            <a:r>
              <a:rPr lang="en-US" altLang="ja-JP" sz="2400" dirty="0" smtClean="0">
                <a:ea typeface="ＭＳ Ｐゴシック" charset="-128"/>
              </a:rPr>
              <a:t>Wireless and wired network access</a:t>
            </a:r>
            <a:br>
              <a:rPr lang="en-US" altLang="ja-JP" sz="2400" dirty="0" smtClean="0">
                <a:ea typeface="ＭＳ Ｐゴシック" charset="-128"/>
              </a:rPr>
            </a:br>
            <a:r>
              <a:rPr lang="en-US" altLang="ja-JP" sz="2400" dirty="0" smtClean="0">
                <a:ea typeface="ＭＳ Ｐゴシック" charset="-128"/>
              </a:rPr>
              <a:t>	</a:t>
            </a:r>
            <a:r>
              <a:rPr lang="en-US" sz="2000" dirty="0" smtClean="0"/>
              <a:t>ITUwifi </a:t>
            </a:r>
            <a:r>
              <a:rPr lang="en-US" sz="2000" dirty="0"/>
              <a:t>SSID – How to Log </a:t>
            </a:r>
            <a:r>
              <a:rPr lang="en-US" sz="2000" dirty="0" smtClean="0"/>
              <a:t>In</a:t>
            </a:r>
          </a:p>
          <a:p>
            <a:r>
              <a:rPr lang="en-US" sz="2000" dirty="0"/>
              <a:t>	</a:t>
            </a:r>
            <a:r>
              <a:rPr lang="en-US" sz="2000" dirty="0" smtClean="0"/>
              <a:t>	Step </a:t>
            </a:r>
            <a:r>
              <a:rPr lang="en-US" sz="2000" dirty="0"/>
              <a:t>1: </a:t>
            </a:r>
            <a:r>
              <a:rPr lang="en-US" sz="2000" dirty="0" smtClean="0"/>
              <a:t>Connect - Choose </a:t>
            </a:r>
            <a:r>
              <a:rPr lang="en-US" sz="2000" b="1" dirty="0"/>
              <a:t>ITUwifi </a:t>
            </a:r>
            <a:r>
              <a:rPr lang="en-US" sz="2000" dirty="0" smtClean="0"/>
              <a:t>SSID</a:t>
            </a:r>
          </a:p>
          <a:p>
            <a:r>
              <a:rPr lang="en-US" sz="2000" dirty="0"/>
              <a:t>	</a:t>
            </a:r>
            <a:r>
              <a:rPr lang="en-US" sz="2000" dirty="0" smtClean="0"/>
              <a:t>	Step </a:t>
            </a:r>
            <a:r>
              <a:rPr lang="en-US" sz="2000" dirty="0"/>
              <a:t>2: Key – (Mandatory</a:t>
            </a:r>
            <a:r>
              <a:rPr lang="en-US" sz="2000" dirty="0" smtClean="0"/>
              <a:t>) </a:t>
            </a:r>
            <a:r>
              <a:rPr lang="en-US" sz="2000" b="1" dirty="0" smtClean="0"/>
              <a:t>itu@GVA1211</a:t>
            </a:r>
            <a:endParaRPr lang="en-US" altLang="ja-JP" sz="2000" dirty="0" smtClean="0">
              <a:ea typeface="ＭＳ Ｐゴシック" charset="-128"/>
            </a:endParaRPr>
          </a:p>
          <a:p>
            <a:pPr>
              <a:buFont typeface="Arial" charset="0"/>
              <a:buChar char="•"/>
            </a:pPr>
            <a:r>
              <a:rPr lang="en-US" altLang="ja-JP" sz="2400" dirty="0" smtClean="0">
                <a:ea typeface="ＭＳ Ｐゴシック" charset="-128"/>
              </a:rPr>
              <a:t>TIES access to:</a:t>
            </a:r>
            <a:br>
              <a:rPr lang="en-US" altLang="ja-JP" sz="2400" dirty="0" smtClean="0">
                <a:ea typeface="ＭＳ Ｐゴシック" charset="-128"/>
              </a:rPr>
            </a:br>
            <a:r>
              <a:rPr lang="en-US" altLang="ja-JP" sz="2400" dirty="0" smtClean="0">
                <a:ea typeface="ＭＳ Ｐゴシック" charset="-128"/>
              </a:rPr>
              <a:t>	</a:t>
            </a:r>
            <a:r>
              <a:rPr lang="en-GB" altLang="ja-JP" sz="2400" dirty="0" smtClean="0">
                <a:ea typeface="ＭＳ Ｐゴシック" charset="-128"/>
              </a:rPr>
              <a:t>Meeting documents</a:t>
            </a:r>
            <a:br>
              <a:rPr lang="en-GB" altLang="ja-JP" sz="2400" dirty="0" smtClean="0">
                <a:ea typeface="ＭＳ Ｐゴシック" charset="-128"/>
              </a:rPr>
            </a:br>
            <a:r>
              <a:rPr lang="en-GB" altLang="ja-JP" sz="2400" dirty="0" smtClean="0">
                <a:ea typeface="ＭＳ Ｐゴシック" charset="-128"/>
              </a:rPr>
              <a:t>	Draft and prepublished texts</a:t>
            </a:r>
            <a:br>
              <a:rPr lang="en-GB" altLang="ja-JP" sz="2400" dirty="0" smtClean="0">
                <a:ea typeface="ＭＳ Ｐゴシック" charset="-128"/>
              </a:rPr>
            </a:br>
            <a:r>
              <a:rPr lang="en-GB" altLang="ja-JP" sz="2400" dirty="0" smtClean="0">
                <a:ea typeface="ＭＳ Ｐゴシック" charset="-128"/>
              </a:rPr>
              <a:t>	Electronic working method services</a:t>
            </a:r>
            <a:br>
              <a:rPr lang="en-GB" altLang="ja-JP" sz="2400" dirty="0" smtClean="0">
                <a:ea typeface="ＭＳ Ｐゴシック" charset="-128"/>
              </a:rPr>
            </a:br>
            <a:r>
              <a:rPr lang="en-GB" altLang="ja-JP" sz="2400" dirty="0" smtClean="0">
                <a:ea typeface="ＭＳ Ｐゴシック" charset="-128"/>
              </a:rPr>
              <a:t>	</a:t>
            </a:r>
            <a:r>
              <a:rPr lang="en-US" altLang="ja-JP" sz="2400" dirty="0" smtClean="0">
                <a:ea typeface="ＭＳ Ｐゴシック" charset="-128"/>
              </a:rPr>
              <a:t>Internet services</a:t>
            </a:r>
          </a:p>
        </p:txBody>
      </p:sp>
      <p:sp>
        <p:nvSpPr>
          <p:cNvPr id="35843" name="Slide Number Placeholder 3"/>
          <p:cNvSpPr>
            <a:spLocks noGrp="1"/>
          </p:cNvSpPr>
          <p:nvPr>
            <p:ph type="sldNum" sz="quarter" idx="10"/>
          </p:nvPr>
        </p:nvSpPr>
        <p:spPr/>
        <p:txBody>
          <a:bodyPr/>
          <a:lstStyle/>
          <a:p>
            <a:fld id="{8CF2870D-CB1C-4DA6-9747-2034E5F505AC}" type="slidenum">
              <a:rPr lang="ja-JP" altLang="en-US" smtClean="0">
                <a:latin typeface="Zurich BT"/>
                <a:ea typeface="ＭＳ Ｐゴシック" charset="-128"/>
              </a:rPr>
              <a:pPr/>
              <a:t>45</a:t>
            </a:fld>
            <a:endParaRPr lang="en-US" altLang="ja-JP" dirty="0" smtClean="0">
              <a:latin typeface="Zurich BT"/>
              <a:ea typeface="ＭＳ Ｐゴシック" charset="-128"/>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85800" y="1111250"/>
            <a:ext cx="7772400" cy="523875"/>
          </a:xfrm>
        </p:spPr>
        <p:txBody>
          <a:bodyPr/>
          <a:lstStyle/>
          <a:p>
            <a:r>
              <a:rPr lang="en-US" altLang="ja-JP" dirty="0" smtClean="0">
                <a:ea typeface="ＭＳ Ｐゴシック" charset="-128"/>
              </a:rPr>
              <a:t>Electronic working methods (2/3)</a:t>
            </a:r>
          </a:p>
        </p:txBody>
      </p:sp>
      <p:sp>
        <p:nvSpPr>
          <p:cNvPr id="36866" name="Slide Number Placeholder 3"/>
          <p:cNvSpPr>
            <a:spLocks noGrp="1"/>
          </p:cNvSpPr>
          <p:nvPr>
            <p:ph type="sldNum" sz="quarter" idx="10"/>
          </p:nvPr>
        </p:nvSpPr>
        <p:spPr/>
        <p:txBody>
          <a:bodyPr/>
          <a:lstStyle/>
          <a:p>
            <a:fld id="{A10C9926-2326-4E7C-9FAE-57E8FDAF94B7}" type="slidenum">
              <a:rPr lang="ja-JP" altLang="en-US" smtClean="0">
                <a:latin typeface="Zurich BT"/>
                <a:ea typeface="ＭＳ Ｐゴシック" charset="-128"/>
              </a:rPr>
              <a:pPr/>
              <a:t>46</a:t>
            </a:fld>
            <a:endParaRPr lang="en-US" altLang="ja-JP" dirty="0" smtClean="0">
              <a:latin typeface="Zurich BT"/>
              <a:ea typeface="ＭＳ Ｐゴシック" charset="-128"/>
            </a:endParaRPr>
          </a:p>
        </p:txBody>
      </p:sp>
      <p:sp>
        <p:nvSpPr>
          <p:cNvPr id="36867" name="Content Placeholder 2"/>
          <p:cNvSpPr>
            <a:spLocks noGrp="1"/>
          </p:cNvSpPr>
          <p:nvPr>
            <p:ph idx="1"/>
          </p:nvPr>
        </p:nvSpPr>
        <p:spPr>
          <a:xfrm>
            <a:off x="1120775" y="1908175"/>
            <a:ext cx="7772400" cy="4400550"/>
          </a:xfrm>
        </p:spPr>
        <p:txBody>
          <a:bodyPr/>
          <a:lstStyle/>
          <a:p>
            <a:pPr>
              <a:buFont typeface="Arial" charset="0"/>
              <a:buChar char="•"/>
            </a:pPr>
            <a:r>
              <a:rPr lang="en-US" altLang="ja-JP" sz="2400" dirty="0" smtClean="0">
                <a:ea typeface="ＭＳ Ｐゴシック" charset="-128"/>
              </a:rPr>
              <a:t>Email reflectors</a:t>
            </a:r>
          </a:p>
          <a:p>
            <a:pPr>
              <a:buFont typeface="Arial" charset="0"/>
              <a:buChar char="•"/>
            </a:pPr>
            <a:r>
              <a:rPr lang="en-US" altLang="ja-JP" sz="2400" dirty="0" smtClean="0">
                <a:ea typeface="ＭＳ Ｐゴシック" charset="-128"/>
              </a:rPr>
              <a:t>Informal FTP areas</a:t>
            </a:r>
            <a:br>
              <a:rPr lang="en-US" altLang="ja-JP" sz="2400" dirty="0" smtClean="0">
                <a:ea typeface="ＭＳ Ｐゴシック" charset="-128"/>
              </a:rPr>
            </a:br>
            <a:r>
              <a:rPr lang="en-US" altLang="ja-JP" sz="2400" dirty="0" smtClean="0">
                <a:ea typeface="ＭＳ Ｐゴシック" charset="-128"/>
              </a:rPr>
              <a:t>	Web access</a:t>
            </a:r>
            <a:br>
              <a:rPr lang="en-US" altLang="ja-JP" sz="2400" dirty="0" smtClean="0">
                <a:ea typeface="ＭＳ Ｐゴシック" charset="-128"/>
              </a:rPr>
            </a:br>
            <a:r>
              <a:rPr lang="en-US" altLang="ja-JP" sz="2400" dirty="0" smtClean="0">
                <a:ea typeface="ＭＳ Ｐゴシック" charset="-128"/>
              </a:rPr>
              <a:t>	FTP client</a:t>
            </a:r>
            <a:br>
              <a:rPr lang="en-US" altLang="ja-JP" sz="2400" dirty="0" smtClean="0">
                <a:ea typeface="ＭＳ Ｐゴシック" charset="-128"/>
              </a:rPr>
            </a:br>
            <a:r>
              <a:rPr lang="en-US" altLang="ja-JP" sz="2400" dirty="0" smtClean="0">
                <a:ea typeface="ＭＳ Ｐゴシック" charset="-128"/>
              </a:rPr>
              <a:t>	Sync tool</a:t>
            </a:r>
          </a:p>
          <a:p>
            <a:pPr>
              <a:buFont typeface="Arial" charset="0"/>
              <a:buChar char="•"/>
            </a:pPr>
            <a:endParaRPr lang="en-US" altLang="ja-JP" sz="1400" dirty="0" smtClean="0">
              <a:ea typeface="ＭＳ Ｐゴシック" charset="-128"/>
            </a:endParaRPr>
          </a:p>
          <a:p>
            <a:pPr>
              <a:buFont typeface="Arial" charset="0"/>
              <a:buChar char="•"/>
            </a:pPr>
            <a:r>
              <a:rPr lang="en-US" altLang="ja-JP" sz="2400" dirty="0" smtClean="0">
                <a:ea typeface="ＭＳ Ｐゴシック" charset="-128"/>
              </a:rPr>
              <a:t>Document submission (use correct template)</a:t>
            </a:r>
            <a:br>
              <a:rPr lang="en-US" altLang="ja-JP" sz="2400" dirty="0" smtClean="0">
                <a:ea typeface="ＭＳ Ｐゴシック" charset="-128"/>
              </a:rPr>
            </a:br>
            <a:r>
              <a:rPr lang="en-US" altLang="ja-JP" sz="2400" dirty="0" smtClean="0">
                <a:ea typeface="ＭＳ Ｐゴシック" charset="-128"/>
              </a:rPr>
              <a:t>	Direct document posting</a:t>
            </a:r>
            <a:br>
              <a:rPr lang="en-US" altLang="ja-JP" sz="2400" dirty="0" smtClean="0">
                <a:ea typeface="ＭＳ Ｐゴシック" charset="-128"/>
              </a:rPr>
            </a:br>
            <a:r>
              <a:rPr lang="en-US" altLang="ja-JP" sz="2400" dirty="0" smtClean="0">
                <a:ea typeface="ＭＳ Ｐゴシック" charset="-128"/>
              </a:rPr>
              <a:t>	Mail/email/fax 	</a:t>
            </a:r>
          </a:p>
          <a:p>
            <a:pPr>
              <a:buFont typeface="Arial" charset="0"/>
              <a:buChar char="•"/>
            </a:pPr>
            <a:r>
              <a:rPr lang="en-US" altLang="ja-JP" sz="2400" dirty="0" smtClean="0">
                <a:ea typeface="ＭＳ Ｐゴシック" charset="-128"/>
              </a:rPr>
              <a:t>AAP tracking</a:t>
            </a:r>
          </a:p>
          <a:p>
            <a:endParaRPr lang="en-US" altLang="ja-JP" sz="2400" dirty="0" smtClean="0">
              <a:ea typeface="ＭＳ Ｐゴシック" charset="-128"/>
            </a:endParaRPr>
          </a:p>
        </p:txBody>
      </p:sp>
      <p:cxnSp>
        <p:nvCxnSpPr>
          <p:cNvPr id="36868" name="Straight Connector 8"/>
          <p:cNvCxnSpPr>
            <a:cxnSpLocks noChangeShapeType="1"/>
          </p:cNvCxnSpPr>
          <p:nvPr/>
        </p:nvCxnSpPr>
        <p:spPr bwMode="auto">
          <a:xfrm flipV="1">
            <a:off x="3635375" y="3141663"/>
            <a:ext cx="1944688" cy="503237"/>
          </a:xfrm>
          <a:prstGeom prst="line">
            <a:avLst/>
          </a:prstGeom>
          <a:noFill/>
          <a:ln w="38100" algn="ctr">
            <a:solidFill>
              <a:srgbClr val="FFC000"/>
            </a:solidFill>
            <a:round/>
            <a:headEnd/>
            <a:tailEnd type="triangle" w="med" len="med"/>
          </a:ln>
        </p:spPr>
      </p:cxnSp>
      <p:pic>
        <p:nvPicPr>
          <p:cNvPr id="36869" name="Picture 2"/>
          <p:cNvPicPr>
            <a:picLocks noChangeAspect="1" noChangeArrowheads="1"/>
          </p:cNvPicPr>
          <p:nvPr/>
        </p:nvPicPr>
        <p:blipFill>
          <a:blip r:embed="rId2"/>
          <a:srcRect/>
          <a:stretch>
            <a:fillRect/>
          </a:stretch>
        </p:blipFill>
        <p:spPr bwMode="auto">
          <a:xfrm>
            <a:off x="5580063" y="1628775"/>
            <a:ext cx="2844800" cy="24749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85800" y="1111250"/>
            <a:ext cx="7772400" cy="523875"/>
          </a:xfrm>
        </p:spPr>
        <p:txBody>
          <a:bodyPr/>
          <a:lstStyle/>
          <a:p>
            <a:r>
              <a:rPr lang="en-US" altLang="ja-JP" dirty="0" smtClean="0">
                <a:ea typeface="ＭＳ Ｐゴシック" charset="-128"/>
              </a:rPr>
              <a:t>Electronic working methods (3/3)</a:t>
            </a:r>
          </a:p>
        </p:txBody>
      </p:sp>
      <p:sp>
        <p:nvSpPr>
          <p:cNvPr id="37890" name="Slide Number Placeholder 3"/>
          <p:cNvSpPr>
            <a:spLocks noGrp="1"/>
          </p:cNvSpPr>
          <p:nvPr>
            <p:ph type="sldNum" sz="quarter" idx="10"/>
          </p:nvPr>
        </p:nvSpPr>
        <p:spPr/>
        <p:txBody>
          <a:bodyPr/>
          <a:lstStyle/>
          <a:p>
            <a:fld id="{6752828C-3BF5-4FFB-A516-C1502F5A7255}" type="slidenum">
              <a:rPr lang="ja-JP" altLang="en-US" smtClean="0">
                <a:latin typeface="Zurich BT"/>
                <a:ea typeface="ＭＳ Ｐゴシック" charset="-128"/>
              </a:rPr>
              <a:pPr/>
              <a:t>47</a:t>
            </a:fld>
            <a:endParaRPr lang="en-US" altLang="ja-JP" dirty="0" smtClean="0">
              <a:latin typeface="Zurich BT"/>
              <a:ea typeface="ＭＳ Ｐゴシック" charset="-128"/>
            </a:endParaRPr>
          </a:p>
        </p:txBody>
      </p:sp>
      <p:sp>
        <p:nvSpPr>
          <p:cNvPr id="37891" name="Content Placeholder 2"/>
          <p:cNvSpPr>
            <a:spLocks noGrp="1"/>
          </p:cNvSpPr>
          <p:nvPr>
            <p:ph idx="1"/>
          </p:nvPr>
        </p:nvSpPr>
        <p:spPr>
          <a:xfrm>
            <a:off x="685800" y="1773238"/>
            <a:ext cx="8207375" cy="4400550"/>
          </a:xfrm>
        </p:spPr>
        <p:txBody>
          <a:bodyPr/>
          <a:lstStyle/>
          <a:p>
            <a:pPr>
              <a:buFont typeface="Arial" charset="0"/>
              <a:buChar char="•"/>
            </a:pPr>
            <a:r>
              <a:rPr lang="en-US" altLang="ja-JP" sz="2400" dirty="0" smtClean="0">
                <a:ea typeface="ＭＳ Ｐゴシック" charset="-128"/>
              </a:rPr>
              <a:t>Virtual meetings:</a:t>
            </a:r>
            <a:br>
              <a:rPr lang="en-US" altLang="ja-JP" sz="2400" dirty="0" smtClean="0">
                <a:ea typeface="ＭＳ Ｐゴシック" charset="-128"/>
              </a:rPr>
            </a:br>
            <a:r>
              <a:rPr lang="en-US" altLang="ja-JP" sz="2400" dirty="0" smtClean="0">
                <a:ea typeface="ＭＳ Ｐゴシック" charset="-128"/>
              </a:rPr>
              <a:t>	GoToMeeting/GoToWebinar, Adobe Connect</a:t>
            </a:r>
            <a:br>
              <a:rPr lang="en-US" altLang="ja-JP" sz="2400" dirty="0" smtClean="0">
                <a:ea typeface="ＭＳ Ｐゴシック" charset="-128"/>
              </a:rPr>
            </a:br>
            <a:r>
              <a:rPr lang="en-US" altLang="ja-JP" sz="2400" dirty="0" smtClean="0">
                <a:ea typeface="ＭＳ Ｐゴシック" charset="-128"/>
              </a:rPr>
              <a:t>	Cavoon (audio-conference service provider)</a:t>
            </a:r>
          </a:p>
          <a:p>
            <a:pPr>
              <a:buFont typeface="Arial" charset="0"/>
              <a:buChar char="•"/>
            </a:pPr>
            <a:r>
              <a:rPr lang="en-US" altLang="ja-JP" sz="2400" dirty="0" smtClean="0">
                <a:ea typeface="ＭＳ Ｐゴシック" charset="-128"/>
              </a:rPr>
              <a:t>Databases:</a:t>
            </a:r>
            <a:br>
              <a:rPr lang="en-US" altLang="ja-JP" sz="2400" dirty="0" smtClean="0">
                <a:ea typeface="ＭＳ Ｐゴシック" charset="-128"/>
              </a:rPr>
            </a:br>
            <a:r>
              <a:rPr lang="en-US" altLang="ja-JP" sz="2400" dirty="0" smtClean="0">
                <a:ea typeface="ＭＳ Ｐゴシック" charset="-128"/>
              </a:rPr>
              <a:t>	Recommendations</a:t>
            </a:r>
            <a:br>
              <a:rPr lang="en-US" altLang="ja-JP" sz="2400" dirty="0" smtClean="0">
                <a:ea typeface="ＭＳ Ｐゴシック" charset="-128"/>
              </a:rPr>
            </a:br>
            <a:r>
              <a:rPr lang="en-US" altLang="ja-JP" sz="2400" dirty="0" smtClean="0">
                <a:ea typeface="ＭＳ Ｐゴシック" charset="-128"/>
              </a:rPr>
              <a:t>	Liaison statements</a:t>
            </a:r>
            <a:br>
              <a:rPr lang="en-US" altLang="ja-JP" sz="2400" dirty="0" smtClean="0">
                <a:ea typeface="ＭＳ Ｐゴシック" charset="-128"/>
              </a:rPr>
            </a:br>
            <a:r>
              <a:rPr lang="en-US" altLang="ja-JP" sz="2400" dirty="0" smtClean="0">
                <a:ea typeface="ＭＳ Ｐゴシック" charset="-128"/>
              </a:rPr>
              <a:t>	Work programme</a:t>
            </a:r>
            <a:br>
              <a:rPr lang="en-US" altLang="ja-JP" sz="2400" dirty="0" smtClean="0">
                <a:ea typeface="ＭＳ Ｐゴシック" charset="-128"/>
              </a:rPr>
            </a:br>
            <a:r>
              <a:rPr lang="en-US" altLang="ja-JP" sz="2400" dirty="0" smtClean="0">
                <a:ea typeface="ＭＳ Ｐゴシック" charset="-128"/>
              </a:rPr>
              <a:t>	Test signals</a:t>
            </a:r>
            <a:br>
              <a:rPr lang="en-US" altLang="ja-JP" sz="2400" dirty="0" smtClean="0">
                <a:ea typeface="ＭＳ Ｐゴシック" charset="-128"/>
              </a:rPr>
            </a:br>
            <a:r>
              <a:rPr lang="en-US" altLang="ja-JP" sz="2400" dirty="0" smtClean="0">
                <a:ea typeface="ＭＳ Ｐゴシック" charset="-128"/>
              </a:rPr>
              <a:t>	Formal descriptions</a:t>
            </a:r>
            <a:br>
              <a:rPr lang="en-US" altLang="ja-JP" sz="2400" dirty="0" smtClean="0">
                <a:ea typeface="ＭＳ Ｐゴシック" charset="-128"/>
              </a:rPr>
            </a:br>
            <a:r>
              <a:rPr lang="en-US" altLang="ja-JP" sz="2400" dirty="0" smtClean="0">
                <a:ea typeface="ＭＳ Ｐゴシック" charset="-128"/>
              </a:rPr>
              <a:t>	IPR (patents and Copyrights)</a:t>
            </a:r>
          </a:p>
          <a:p>
            <a:pPr>
              <a:buFont typeface="Arial" charset="0"/>
              <a:buChar char="•"/>
            </a:pPr>
            <a:r>
              <a:rPr lang="en-US" altLang="ja-JP" sz="2400" dirty="0" smtClean="0">
                <a:ea typeface="ＭＳ Ｐゴシック" charset="-128"/>
              </a:rPr>
              <a:t>News feeds</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1052513"/>
            <a:ext cx="7772400" cy="641350"/>
          </a:xfrm>
        </p:spPr>
        <p:txBody>
          <a:bodyPr/>
          <a:lstStyle/>
          <a:p>
            <a:r>
              <a:rPr lang="en-US" altLang="ja-JP" sz="3600" dirty="0" smtClean="0">
                <a:ea typeface="ＭＳ Ｐゴシック" charset="-128"/>
              </a:rPr>
              <a:t>Document-oriented meeting</a:t>
            </a:r>
          </a:p>
        </p:txBody>
      </p:sp>
      <p:sp>
        <p:nvSpPr>
          <p:cNvPr id="51203" name="Rectangle 3"/>
          <p:cNvSpPr>
            <a:spLocks noGrp="1" noChangeArrowheads="1"/>
          </p:cNvSpPr>
          <p:nvPr>
            <p:ph type="body" idx="1"/>
          </p:nvPr>
        </p:nvSpPr>
        <p:spPr/>
        <p:txBody>
          <a:bodyPr/>
          <a:lstStyle/>
          <a:p>
            <a:pPr>
              <a:buFont typeface="Wingdings" pitchFamily="2" charset="2"/>
              <a:buChar char="§"/>
            </a:pPr>
            <a:r>
              <a:rPr lang="en-US" altLang="ja-JP" dirty="0" smtClean="0">
                <a:ea typeface="ＭＳ Ｐゴシック" charset="-128"/>
              </a:rPr>
              <a:t>Results should be recorded in the report and implemented in a draft Rec.</a:t>
            </a:r>
          </a:p>
          <a:p>
            <a:pPr>
              <a:buFont typeface="Wingdings" pitchFamily="2" charset="2"/>
              <a:buChar char="§"/>
            </a:pPr>
            <a:r>
              <a:rPr lang="en-US" altLang="ja-JP" dirty="0" smtClean="0">
                <a:ea typeface="ＭＳ Ｐゴシック" charset="-128"/>
              </a:rPr>
              <a:t>The reports and all output documents at the meeting should be available before the closing session. They should be approved at the closing session.</a:t>
            </a:r>
          </a:p>
          <a:p>
            <a:pPr>
              <a:buFont typeface="Wingdings" pitchFamily="2" charset="2"/>
              <a:buChar char="§"/>
            </a:pPr>
            <a:r>
              <a:rPr lang="en-US" altLang="ja-JP" dirty="0" smtClean="0">
                <a:ea typeface="ＭＳ Ｐゴシック" charset="-128"/>
              </a:rPr>
              <a:t>In that sense, ITU meeting is easy to report to colleagues or monitor from your country.</a:t>
            </a:r>
          </a:p>
        </p:txBody>
      </p:sp>
      <p:sp>
        <p:nvSpPr>
          <p:cNvPr id="2" name="Slide Number Placeholder 1"/>
          <p:cNvSpPr>
            <a:spLocks noGrp="1"/>
          </p:cNvSpPr>
          <p:nvPr>
            <p:ph type="sldNum" sz="quarter" idx="10"/>
          </p:nvPr>
        </p:nvSpPr>
        <p:spPr/>
        <p:txBody>
          <a:bodyPr/>
          <a:lstStyle/>
          <a:p>
            <a:pPr>
              <a:defRPr/>
            </a:pPr>
            <a:fld id="{C66582D6-A625-4B33-8447-B81B99DF2732}" type="slidenum">
              <a:rPr lang="ja-JP" altLang="en-US" smtClean="0"/>
              <a:pPr>
                <a:defRPr/>
              </a:pPr>
              <a:t>48</a:t>
            </a:fld>
            <a:endParaRPr lang="en-US" altLang="ja-JP"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73705"/>
            <a:ext cx="7772400" cy="523220"/>
          </a:xfrm>
        </p:spPr>
        <p:txBody>
          <a:bodyPr/>
          <a:lstStyle/>
          <a:p>
            <a:r>
              <a:rPr lang="en-US" dirty="0" smtClean="0"/>
              <a:t>ICT Discovery Museum</a:t>
            </a:r>
            <a:endParaRPr lang="en-US" dirty="0"/>
          </a:p>
        </p:txBody>
      </p:sp>
      <p:sp>
        <p:nvSpPr>
          <p:cNvPr id="3" name="Content Placeholder 2"/>
          <p:cNvSpPr>
            <a:spLocks noGrp="1"/>
          </p:cNvSpPr>
          <p:nvPr>
            <p:ph idx="1"/>
          </p:nvPr>
        </p:nvSpPr>
        <p:spPr>
          <a:xfrm>
            <a:off x="611560" y="1403775"/>
            <a:ext cx="8352928" cy="3600400"/>
          </a:xfrm>
        </p:spPr>
        <p:txBody>
          <a:bodyPr/>
          <a:lstStyle/>
          <a:p>
            <a:pPr marL="361950" indent="-361950">
              <a:buFont typeface="Arial" pitchFamily="34" charset="0"/>
              <a:buChar char="•"/>
            </a:pPr>
            <a:r>
              <a:rPr lang="en-US" sz="2400" dirty="0"/>
              <a:t>Located at ITU Headquarters, 2</a:t>
            </a:r>
            <a:r>
              <a:rPr lang="en-US" sz="2400" baseline="30000" dirty="0"/>
              <a:t>nd</a:t>
            </a:r>
            <a:r>
              <a:rPr lang="en-US" sz="2400" dirty="0"/>
              <a:t> </a:t>
            </a:r>
            <a:r>
              <a:rPr lang="en-US" sz="2400" dirty="0" smtClean="0"/>
              <a:t>floor Montbrillant building</a:t>
            </a:r>
          </a:p>
          <a:p>
            <a:pPr marL="361950" indent="-361950">
              <a:buFont typeface="Arial" pitchFamily="34" charset="0"/>
              <a:buChar char="•"/>
            </a:pPr>
            <a:r>
              <a:rPr lang="en-US" sz="2400" dirty="0" smtClean="0"/>
              <a:t>Showcases </a:t>
            </a:r>
            <a:r>
              <a:rPr lang="en-US" sz="2400" dirty="0"/>
              <a:t>the evolution of ICTs </a:t>
            </a:r>
            <a:r>
              <a:rPr lang="en-US" sz="2400" dirty="0" smtClean="0"/>
              <a:t>with </a:t>
            </a:r>
            <a:r>
              <a:rPr lang="en-US" sz="2400" dirty="0"/>
              <a:t>interactive exhibitions and educational </a:t>
            </a:r>
            <a:r>
              <a:rPr lang="en-US" sz="2400" dirty="0" smtClean="0"/>
              <a:t>programmes</a:t>
            </a:r>
            <a:endParaRPr lang="en-US" sz="2400" dirty="0"/>
          </a:p>
          <a:p>
            <a:pPr marL="361950" indent="-361950">
              <a:buFont typeface="Arial" pitchFamily="34" charset="0"/>
              <a:buChar char="•"/>
            </a:pPr>
            <a:r>
              <a:rPr lang="en-US" sz="2400" dirty="0"/>
              <a:t>Free guided tours available in all </a:t>
            </a:r>
            <a:r>
              <a:rPr lang="en-US" sz="2400" dirty="0" smtClean="0"/>
              <a:t>six </a:t>
            </a:r>
            <a:r>
              <a:rPr lang="en-US" sz="2400" dirty="0"/>
              <a:t>UN </a:t>
            </a:r>
            <a:r>
              <a:rPr lang="en-US" sz="2400" dirty="0" smtClean="0"/>
              <a:t>languages</a:t>
            </a:r>
            <a:br>
              <a:rPr lang="en-US" sz="2400" dirty="0" smtClean="0"/>
            </a:br>
            <a:r>
              <a:rPr lang="en-US" sz="2400" dirty="0" smtClean="0"/>
              <a:t>(to </a:t>
            </a:r>
            <a:r>
              <a:rPr lang="en-US" sz="2400" dirty="0"/>
              <a:t>be reserved in advance)</a:t>
            </a:r>
          </a:p>
          <a:p>
            <a:pPr marL="361950" indent="-361950">
              <a:buFont typeface="Arial" pitchFamily="34" charset="0"/>
              <a:buChar char="•"/>
            </a:pPr>
            <a:r>
              <a:rPr lang="en-US" sz="2400" dirty="0"/>
              <a:t>Open Monday to Friday, 10:00 to 17:00 </a:t>
            </a:r>
          </a:p>
          <a:p>
            <a:pPr marL="361950" indent="-361950">
              <a:buFont typeface="Arial" pitchFamily="34" charset="0"/>
              <a:buChar char="•"/>
            </a:pPr>
            <a:r>
              <a:rPr lang="en-US" sz="2400" dirty="0" smtClean="0">
                <a:hlinkClick r:id="rId3"/>
              </a:rPr>
              <a:t>info@ictdiscovery.org</a:t>
            </a:r>
            <a:r>
              <a:rPr lang="en-US" sz="2400" dirty="0" smtClean="0"/>
              <a:t> </a:t>
            </a:r>
            <a:r>
              <a:rPr lang="en-US" sz="2400" dirty="0"/>
              <a:t>+41 22 730 6155 </a:t>
            </a:r>
          </a:p>
          <a:p>
            <a:pPr marL="361950" indent="-361950">
              <a:buFont typeface="Arial" pitchFamily="34" charset="0"/>
              <a:buChar char="•"/>
            </a:pPr>
            <a:endParaRPr lang="en-US" sz="2000" b="1" dirty="0" smtClean="0"/>
          </a:p>
          <a:p>
            <a:pPr marL="361950" indent="-361950">
              <a:buFont typeface="Arial" pitchFamily="34" charset="0"/>
              <a:buChar char="•"/>
            </a:pPr>
            <a:endParaRPr lang="en-GB" sz="2400" dirty="0" smtClean="0"/>
          </a:p>
        </p:txBody>
      </p:sp>
      <p:sp>
        <p:nvSpPr>
          <p:cNvPr id="4" name="Slide Number Placeholder 3"/>
          <p:cNvSpPr>
            <a:spLocks noGrp="1"/>
          </p:cNvSpPr>
          <p:nvPr>
            <p:ph type="sldNum" sz="quarter" idx="10"/>
          </p:nvPr>
        </p:nvSpPr>
        <p:spPr/>
        <p:txBody>
          <a:bodyPr/>
          <a:lstStyle/>
          <a:p>
            <a:pPr>
              <a:defRPr/>
            </a:pPr>
            <a:fld id="{143C57F5-F701-47E2-8CCC-C79EEF90E399}" type="slidenum">
              <a:rPr lang="ja-JP" altLang="en-US" smtClean="0"/>
              <a:pPr>
                <a:defRPr/>
              </a:pPr>
              <a:t>49</a:t>
            </a:fld>
            <a:endParaRPr lang="en-US" altLang="ja-JP" dirty="0"/>
          </a:p>
        </p:txBody>
      </p:sp>
      <p:pic>
        <p:nvPicPr>
          <p:cNvPr id="1026" name="Picture 2" descr="permanent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079" y="4689140"/>
            <a:ext cx="3672406" cy="146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56830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a:spLocks/>
          </p:cNvSpPr>
          <p:nvPr/>
        </p:nvSpPr>
        <p:spPr>
          <a:xfrm>
            <a:off x="381000" y="838200"/>
            <a:ext cx="8424936" cy="553998"/>
          </a:xfrm>
          <a:prstGeom prst="rect">
            <a:avLst/>
          </a:prstGeom>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es-AR" sz="3600" b="1" i="0" u="none" strike="noStrike" kern="0" cap="none" spc="0" normalizeH="0" baseline="0" noProof="0" dirty="0" smtClean="0">
                <a:ln>
                  <a:noFill/>
                </a:ln>
                <a:solidFill>
                  <a:schemeClr val="tx2"/>
                </a:solidFill>
                <a:effectLst/>
                <a:uLnTx/>
                <a:uFillTx/>
                <a:latin typeface="Aharoni" panose="02010803020104030203" pitchFamily="2" charset="-79"/>
                <a:ea typeface="+mj-ea"/>
                <a:cs typeface="Aharoni" panose="02010803020104030203" pitchFamily="2" charset="-79"/>
              </a:rPr>
              <a:t>ITU’s </a:t>
            </a:r>
            <a:r>
              <a:rPr kumimoji="0" lang="en-US" sz="3600" b="1" i="0" u="none" strike="noStrike" kern="0" cap="none" spc="0" normalizeH="0" baseline="0" dirty="0" smtClean="0">
                <a:ln>
                  <a:noFill/>
                </a:ln>
                <a:solidFill>
                  <a:schemeClr val="tx2"/>
                </a:solidFill>
                <a:effectLst/>
                <a:uLnTx/>
                <a:uFillTx/>
                <a:latin typeface="Aharoni" panose="02010803020104030203" pitchFamily="2" charset="-79"/>
                <a:ea typeface="+mj-ea"/>
                <a:cs typeface="Aharoni" panose="02010803020104030203" pitchFamily="2" charset="-79"/>
              </a:rPr>
              <a:t>Structure</a:t>
            </a:r>
            <a:endParaRPr kumimoji="0" lang="en-US" sz="3600" b="1" i="0" u="none" strike="noStrike" kern="0" cap="none" spc="0" normalizeH="0" baseline="0" dirty="0">
              <a:ln>
                <a:noFill/>
              </a:ln>
              <a:solidFill>
                <a:schemeClr val="tx2"/>
              </a:solidFill>
              <a:effectLst/>
              <a:uLnTx/>
              <a:uFillTx/>
              <a:latin typeface="Aharoni" panose="02010803020104030203" pitchFamily="2" charset="-79"/>
              <a:ea typeface="+mj-ea"/>
              <a:cs typeface="Aharoni" panose="02010803020104030203" pitchFamily="2" charset="-79"/>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5651" y="3108327"/>
            <a:ext cx="3382749" cy="253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5816025"/>
            <a:ext cx="9144000" cy="523220"/>
          </a:xfrm>
          <a:prstGeom prst="rect">
            <a:avLst/>
          </a:prstGeom>
          <a:noFill/>
        </p:spPr>
        <p:txBody>
          <a:bodyPr wrap="square" rtlCol="0">
            <a:spAutoFit/>
          </a:bodyPr>
          <a:lstStyle/>
          <a:p>
            <a:pPr algn="ctr"/>
            <a:r>
              <a:rPr lang="en-US" sz="1400" dirty="0" smtClean="0">
                <a:latin typeface="Century Gothic" panose="020B0502020202020204" pitchFamily="34" charset="0"/>
              </a:rPr>
              <a:t>The </a:t>
            </a:r>
            <a:r>
              <a:rPr lang="en-US" sz="1400" b="1" dirty="0" smtClean="0">
                <a:latin typeface="Century Gothic" panose="020B0502020202020204" pitchFamily="34" charset="0"/>
              </a:rPr>
              <a:t>General Secretariat </a:t>
            </a:r>
            <a:r>
              <a:rPr lang="en-US" sz="1400" dirty="0" smtClean="0">
                <a:latin typeface="Century Gothic" panose="020B0502020202020204" pitchFamily="34" charset="0"/>
              </a:rPr>
              <a:t>provides coordination </a:t>
            </a:r>
          </a:p>
          <a:p>
            <a:pPr algn="ctr"/>
            <a:r>
              <a:rPr lang="en-US" sz="1400" dirty="0" smtClean="0">
                <a:latin typeface="Century Gothic" panose="020B0502020202020204" pitchFamily="34" charset="0"/>
              </a:rPr>
              <a:t>for the whole organization</a:t>
            </a:r>
            <a:endParaRPr lang="en-US" sz="1400" dirty="0">
              <a:latin typeface="Century Gothic" panose="020B0502020202020204" pitchFamily="34" charset="0"/>
            </a:endParaRPr>
          </a:p>
        </p:txBody>
      </p:sp>
      <p:sp>
        <p:nvSpPr>
          <p:cNvPr id="3" name="TextBox 2"/>
          <p:cNvSpPr txBox="1"/>
          <p:nvPr/>
        </p:nvSpPr>
        <p:spPr>
          <a:xfrm>
            <a:off x="152400" y="3325505"/>
            <a:ext cx="2514600" cy="1184940"/>
          </a:xfrm>
          <a:prstGeom prst="rect">
            <a:avLst/>
          </a:prstGeom>
          <a:noFill/>
        </p:spPr>
        <p:txBody>
          <a:bodyPr wrap="square" rtlCol="0">
            <a:spAutoFit/>
          </a:bodyPr>
          <a:lstStyle/>
          <a:p>
            <a:pPr lvl="0" algn="ctr">
              <a:defRPr/>
            </a:pPr>
            <a:r>
              <a:rPr lang="en-US" sz="1600" b="1" dirty="0">
                <a:solidFill>
                  <a:srgbClr val="5C5C5C"/>
                </a:solidFill>
                <a:latin typeface="Century Gothic" panose="020B0502020202020204" pitchFamily="34" charset="0"/>
              </a:rPr>
              <a:t>Standardization</a:t>
            </a:r>
            <a:r>
              <a:rPr lang="en-US" sz="1600" dirty="0">
                <a:solidFill>
                  <a:srgbClr val="5C5C5C"/>
                </a:solidFill>
                <a:latin typeface="Century Gothic" panose="020B0502020202020204" pitchFamily="34" charset="0"/>
              </a:rPr>
              <a:t> </a:t>
            </a:r>
          </a:p>
          <a:p>
            <a:pPr lvl="0" algn="ctr">
              <a:defRPr/>
            </a:pPr>
            <a:r>
              <a:rPr lang="en-US" sz="1600" dirty="0">
                <a:solidFill>
                  <a:srgbClr val="5C5C5C"/>
                </a:solidFill>
                <a:latin typeface="Century Gothic" panose="020B0502020202020204" pitchFamily="34" charset="0"/>
              </a:rPr>
              <a:t>ITU-T </a:t>
            </a:r>
            <a:endParaRPr lang="en-US" sz="1600" dirty="0" smtClean="0">
              <a:solidFill>
                <a:srgbClr val="5C5C5C"/>
              </a:solidFill>
              <a:latin typeface="Century Gothic" panose="020B0502020202020204" pitchFamily="34" charset="0"/>
            </a:endParaRPr>
          </a:p>
          <a:p>
            <a:pPr lvl="0" algn="ctr">
              <a:defRPr/>
            </a:pPr>
            <a:endParaRPr lang="en-US" sz="1100" dirty="0">
              <a:solidFill>
                <a:srgbClr val="5C5C5C"/>
              </a:solidFill>
              <a:latin typeface="Century Gothic" panose="020B0502020202020204" pitchFamily="34" charset="0"/>
            </a:endParaRPr>
          </a:p>
          <a:p>
            <a:pPr lvl="0" algn="ctr">
              <a:defRPr/>
            </a:pPr>
            <a:r>
              <a:rPr lang="en-US" sz="1400" dirty="0">
                <a:solidFill>
                  <a:srgbClr val="5C5C5C"/>
                </a:solidFill>
                <a:latin typeface="Century Gothic" panose="020B0502020202020204" pitchFamily="34" charset="0"/>
              </a:rPr>
              <a:t>Produces interoperable technical ICT </a:t>
            </a:r>
            <a:r>
              <a:rPr lang="en-US" sz="1400" dirty="0" smtClean="0">
                <a:solidFill>
                  <a:srgbClr val="5C5C5C"/>
                </a:solidFill>
                <a:latin typeface="Century Gothic" panose="020B0502020202020204" pitchFamily="34" charset="0"/>
              </a:rPr>
              <a:t>standards</a:t>
            </a:r>
            <a:endParaRPr lang="en-US" sz="1400" dirty="0">
              <a:solidFill>
                <a:srgbClr val="5C5C5C"/>
              </a:solidFill>
              <a:latin typeface="Century Gothic" panose="020B0502020202020204" pitchFamily="34" charset="0"/>
            </a:endParaRPr>
          </a:p>
        </p:txBody>
      </p:sp>
      <p:sp>
        <p:nvSpPr>
          <p:cNvPr id="9" name="TextBox 8"/>
          <p:cNvSpPr txBox="1"/>
          <p:nvPr/>
        </p:nvSpPr>
        <p:spPr>
          <a:xfrm>
            <a:off x="6477000" y="3325505"/>
            <a:ext cx="2362200" cy="1184940"/>
          </a:xfrm>
          <a:prstGeom prst="rect">
            <a:avLst/>
          </a:prstGeom>
          <a:noFill/>
        </p:spPr>
        <p:txBody>
          <a:bodyPr wrap="square" rtlCol="0">
            <a:spAutoFit/>
          </a:bodyPr>
          <a:lstStyle/>
          <a:p>
            <a:pPr lvl="0" algn="ctr">
              <a:defRPr/>
            </a:pPr>
            <a:r>
              <a:rPr lang="en-US" sz="1600" b="1" dirty="0">
                <a:solidFill>
                  <a:srgbClr val="5C5C5C"/>
                </a:solidFill>
                <a:latin typeface="Century Gothic" panose="020B0502020202020204" pitchFamily="34" charset="0"/>
              </a:rPr>
              <a:t>Development</a:t>
            </a:r>
            <a:r>
              <a:rPr lang="en-US" sz="1600" dirty="0">
                <a:solidFill>
                  <a:srgbClr val="5C5C5C"/>
                </a:solidFill>
                <a:latin typeface="Century Gothic" panose="020B0502020202020204" pitchFamily="34" charset="0"/>
              </a:rPr>
              <a:t> </a:t>
            </a:r>
          </a:p>
          <a:p>
            <a:pPr lvl="0" algn="ctr">
              <a:defRPr/>
            </a:pPr>
            <a:r>
              <a:rPr lang="en-US" sz="1600" dirty="0">
                <a:solidFill>
                  <a:srgbClr val="5C5C5C"/>
                </a:solidFill>
                <a:latin typeface="Century Gothic" panose="020B0502020202020204" pitchFamily="34" charset="0"/>
              </a:rPr>
              <a:t>ITU-D </a:t>
            </a:r>
          </a:p>
          <a:p>
            <a:pPr lvl="0" algn="ctr">
              <a:defRPr/>
            </a:pPr>
            <a:endParaRPr lang="en-US" sz="1100" dirty="0">
              <a:solidFill>
                <a:srgbClr val="5C5C5C"/>
              </a:solidFill>
              <a:latin typeface="Century Gothic" panose="020B0502020202020204" pitchFamily="34" charset="0"/>
            </a:endParaRPr>
          </a:p>
          <a:p>
            <a:pPr lvl="0" algn="ctr">
              <a:defRPr/>
            </a:pPr>
            <a:r>
              <a:rPr lang="en-US" sz="1400" dirty="0">
                <a:solidFill>
                  <a:srgbClr val="5C5C5C"/>
                </a:solidFill>
                <a:latin typeface="Century Gothic" panose="020B0502020202020204" pitchFamily="34" charset="0"/>
              </a:rPr>
              <a:t>Provides assistance to the un-connected </a:t>
            </a:r>
            <a:endParaRPr lang="en-US" sz="1400" dirty="0">
              <a:solidFill>
                <a:srgbClr val="1B5BA2"/>
              </a:solidFill>
              <a:latin typeface="Century Gothic" panose="020B0502020202020204" pitchFamily="34" charset="0"/>
            </a:endParaRPr>
          </a:p>
        </p:txBody>
      </p:sp>
      <p:sp>
        <p:nvSpPr>
          <p:cNvPr id="4" name="Rectangle 3"/>
          <p:cNvSpPr/>
          <p:nvPr/>
        </p:nvSpPr>
        <p:spPr>
          <a:xfrm>
            <a:off x="1447800" y="1819126"/>
            <a:ext cx="6286500" cy="1000274"/>
          </a:xfrm>
          <a:prstGeom prst="rect">
            <a:avLst/>
          </a:prstGeom>
        </p:spPr>
        <p:txBody>
          <a:bodyPr wrap="square">
            <a:spAutoFit/>
          </a:bodyPr>
          <a:lstStyle/>
          <a:p>
            <a:pPr lvl="0" algn="ctr">
              <a:defRPr/>
            </a:pPr>
            <a:r>
              <a:rPr lang="en-US" sz="1600" b="1" dirty="0">
                <a:solidFill>
                  <a:srgbClr val="5C5C5C"/>
                </a:solidFill>
                <a:latin typeface="Century Gothic" panose="020B0502020202020204" pitchFamily="34" charset="0"/>
              </a:rPr>
              <a:t>Radiocommunication</a:t>
            </a:r>
            <a:r>
              <a:rPr lang="en-US" sz="1600" dirty="0">
                <a:solidFill>
                  <a:srgbClr val="5C5C5C"/>
                </a:solidFill>
                <a:latin typeface="Century Gothic" panose="020B0502020202020204" pitchFamily="34" charset="0"/>
              </a:rPr>
              <a:t> </a:t>
            </a:r>
          </a:p>
          <a:p>
            <a:pPr lvl="0" algn="ctr">
              <a:defRPr/>
            </a:pPr>
            <a:r>
              <a:rPr lang="en-US" sz="1600" dirty="0">
                <a:solidFill>
                  <a:srgbClr val="5C5C5C"/>
                </a:solidFill>
                <a:latin typeface="Century Gothic" panose="020B0502020202020204" pitchFamily="34" charset="0"/>
              </a:rPr>
              <a:t>ITU-R </a:t>
            </a:r>
          </a:p>
          <a:p>
            <a:pPr lvl="0" algn="ctr">
              <a:defRPr/>
            </a:pPr>
            <a:endParaRPr lang="en-US" sz="1100" dirty="0">
              <a:solidFill>
                <a:srgbClr val="5C5C5C"/>
              </a:solidFill>
              <a:latin typeface="Century Gothic" panose="020B0502020202020204" pitchFamily="34" charset="0"/>
            </a:endParaRPr>
          </a:p>
          <a:p>
            <a:pPr lvl="0" algn="ctr">
              <a:defRPr/>
            </a:pPr>
            <a:r>
              <a:rPr lang="en-US" sz="1400" dirty="0">
                <a:solidFill>
                  <a:srgbClr val="5C5C5C"/>
                </a:solidFill>
                <a:latin typeface="Century Gothic" panose="020B0502020202020204" pitchFamily="34" charset="0"/>
              </a:rPr>
              <a:t>Coordinates global wireless communication</a:t>
            </a:r>
            <a:endParaRPr lang="en-US" sz="1400" dirty="0">
              <a:latin typeface="Century Gothic" panose="020B0502020202020204" pitchFamily="34" charset="0"/>
            </a:endParaRPr>
          </a:p>
        </p:txBody>
      </p:sp>
      <p:sp>
        <p:nvSpPr>
          <p:cNvPr id="10" name="Rectangle 9"/>
          <p:cNvSpPr/>
          <p:nvPr/>
        </p:nvSpPr>
        <p:spPr>
          <a:xfrm>
            <a:off x="8712460" y="6397438"/>
            <a:ext cx="263214" cy="261610"/>
          </a:xfrm>
          <a:prstGeom prst="rect">
            <a:avLst/>
          </a:prstGeom>
        </p:spPr>
        <p:txBody>
          <a:bodyPr wrap="none">
            <a:spAutoFit/>
          </a:bodyPr>
          <a:lstStyle/>
          <a:p>
            <a:fld id="{6B7B16A5-AB82-4570-A4E7-5EAA1AF404CC}" type="slidenum">
              <a:rPr lang="ja-JP" altLang="en-US" sz="1100">
                <a:solidFill>
                  <a:schemeClr val="tx2"/>
                </a:solidFill>
                <a:latin typeface="Zurich BT"/>
              </a:rPr>
              <a:pPr/>
              <a:t>5</a:t>
            </a:fld>
            <a:endParaRPr lang="en-US" altLang="ja-JP" sz="1100" dirty="0">
              <a:solidFill>
                <a:schemeClr val="tx2"/>
              </a:solidFill>
              <a:latin typeface="Zurich BT"/>
            </a:endParaRPr>
          </a:p>
        </p:txBody>
      </p:sp>
    </p:spTree>
    <p:extLst>
      <p:ext uri="{BB962C8B-B14F-4D97-AF65-F5344CB8AC3E}">
        <p14:creationId xmlns:p14="http://schemas.microsoft.com/office/powerpoint/2010/main" val="342382803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09600" y="-344016"/>
            <a:ext cx="7994848" cy="19442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b="1" dirty="0" smtClean="0">
              <a:solidFill>
                <a:schemeClr val="tx2"/>
              </a:solidFill>
              <a:latin typeface="Aharoni" panose="02010803020104030203" pitchFamily="2" charset="-79"/>
              <a:cs typeface="Aharoni" panose="02010803020104030203" pitchFamily="2" charset="-79"/>
            </a:endParaRPr>
          </a:p>
          <a:p>
            <a:endParaRPr lang="en-US" sz="3600" b="1" dirty="0">
              <a:solidFill>
                <a:schemeClr val="tx2"/>
              </a:solidFill>
              <a:latin typeface="Aharoni" panose="02010803020104030203" pitchFamily="2" charset="-79"/>
              <a:cs typeface="Aharoni" panose="02010803020104030203" pitchFamily="2" charset="-79"/>
            </a:endParaRPr>
          </a:p>
          <a:p>
            <a:endParaRPr lang="en-US" sz="3600" b="1" dirty="0" smtClean="0">
              <a:solidFill>
                <a:schemeClr val="tx2"/>
              </a:solidFill>
              <a:latin typeface="Aharoni" panose="02010803020104030203" pitchFamily="2" charset="-79"/>
              <a:cs typeface="Aharoni" panose="02010803020104030203" pitchFamily="2" charset="-79"/>
            </a:endParaRPr>
          </a:p>
          <a:p>
            <a:r>
              <a:rPr lang="en-US" sz="3600" b="1" dirty="0" smtClean="0">
                <a:solidFill>
                  <a:schemeClr val="tx2"/>
                </a:solidFill>
                <a:latin typeface="Aharoni" panose="02010803020104030203" pitchFamily="2" charset="-79"/>
                <a:cs typeface="Aharoni" panose="02010803020104030203" pitchFamily="2" charset="-79"/>
              </a:rPr>
              <a:t>ITU-R: </a:t>
            </a:r>
            <a:r>
              <a:rPr lang="en-US" sz="3200" b="1" dirty="0">
                <a:solidFill>
                  <a:schemeClr val="tx2"/>
                </a:solidFill>
                <a:latin typeface="Aharoni" panose="02010803020104030203" pitchFamily="2" charset="-79"/>
                <a:cs typeface="Aharoni" panose="02010803020104030203" pitchFamily="2" charset="-79"/>
              </a:rPr>
              <a:t>Radiocommunication Sector </a:t>
            </a:r>
          </a:p>
          <a:p>
            <a:endParaRPr lang="en-US" sz="3600" b="1" dirty="0">
              <a:solidFill>
                <a:schemeClr val="tx2"/>
              </a:solidFill>
              <a:latin typeface="Aharoni" panose="02010803020104030203" pitchFamily="2" charset="-79"/>
              <a:cs typeface="Aharoni" panose="02010803020104030203" pitchFamily="2" charset="-79"/>
            </a:endParaRPr>
          </a:p>
        </p:txBody>
      </p:sp>
      <p:pic>
        <p:nvPicPr>
          <p:cNvPr id="10" name="Picture 4" descr="http://upload.wikimedia.org/wikipedia/commons/4/45/United_States_Frequency_Allocations_Chart_2003_-_The_Radio_Spectrum.jpg"/>
          <p:cNvPicPr>
            <a:picLocks noChangeAspect="1" noChangeArrowheads="1"/>
          </p:cNvPicPr>
          <p:nvPr/>
        </p:nvPicPr>
        <p:blipFill>
          <a:blip r:embed="rId3" cstate="print"/>
          <a:srcRect/>
          <a:stretch>
            <a:fillRect/>
          </a:stretch>
        </p:blipFill>
        <p:spPr bwMode="auto">
          <a:xfrm>
            <a:off x="2954661" y="2528900"/>
            <a:ext cx="5832085" cy="3731840"/>
          </a:xfrm>
          <a:prstGeom prst="rect">
            <a:avLst/>
          </a:prstGeom>
          <a:noFill/>
        </p:spPr>
      </p:pic>
      <p:pic>
        <p:nvPicPr>
          <p:cNvPr id="11" name="Picture 10" descr="Satellite.jpg"/>
          <p:cNvPicPr>
            <a:picLocks noChangeAspect="1"/>
          </p:cNvPicPr>
          <p:nvPr/>
        </p:nvPicPr>
        <p:blipFill>
          <a:blip r:embed="rId4" cstate="print"/>
          <a:stretch>
            <a:fillRect/>
          </a:stretch>
        </p:blipFill>
        <p:spPr>
          <a:xfrm>
            <a:off x="381000" y="2708920"/>
            <a:ext cx="2362200" cy="3435927"/>
          </a:xfrm>
          <a:prstGeom prst="rect">
            <a:avLst/>
          </a:prstGeom>
        </p:spPr>
      </p:pic>
      <p:sp>
        <p:nvSpPr>
          <p:cNvPr id="3" name="TextBox 2"/>
          <p:cNvSpPr txBox="1"/>
          <p:nvPr/>
        </p:nvSpPr>
        <p:spPr>
          <a:xfrm>
            <a:off x="685800" y="1752599"/>
            <a:ext cx="7543800" cy="646331"/>
          </a:xfrm>
          <a:prstGeom prst="rect">
            <a:avLst/>
          </a:prstGeom>
          <a:noFill/>
        </p:spPr>
        <p:txBody>
          <a:bodyPr wrap="square" rtlCol="0">
            <a:spAutoFit/>
          </a:bodyPr>
          <a:lstStyle/>
          <a:p>
            <a:pPr lvl="0" algn="ctr"/>
            <a:r>
              <a:rPr lang="en-US" dirty="0" smtClean="0">
                <a:solidFill>
                  <a:srgbClr val="5C5C5C"/>
                </a:solidFill>
                <a:latin typeface="Century Gothic" panose="020B0502020202020204" pitchFamily="34" charset="0"/>
              </a:rPr>
              <a:t>Manages the </a:t>
            </a:r>
            <a:r>
              <a:rPr lang="en-US" dirty="0">
                <a:solidFill>
                  <a:srgbClr val="5C5C5C"/>
                </a:solidFill>
                <a:latin typeface="Century Gothic" panose="020B0502020202020204" pitchFamily="34" charset="0"/>
              </a:rPr>
              <a:t>radio-frequency spectrum and satellite orbits</a:t>
            </a:r>
          </a:p>
          <a:p>
            <a:pPr algn="ctr"/>
            <a:endParaRPr lang="en-US" dirty="0"/>
          </a:p>
        </p:txBody>
      </p:sp>
      <p:sp>
        <p:nvSpPr>
          <p:cNvPr id="6" name="Rectangle 5"/>
          <p:cNvSpPr/>
          <p:nvPr/>
        </p:nvSpPr>
        <p:spPr>
          <a:xfrm>
            <a:off x="8712460" y="6397438"/>
            <a:ext cx="263214" cy="261610"/>
          </a:xfrm>
          <a:prstGeom prst="rect">
            <a:avLst/>
          </a:prstGeom>
        </p:spPr>
        <p:txBody>
          <a:bodyPr wrap="none">
            <a:spAutoFit/>
          </a:bodyPr>
          <a:lstStyle/>
          <a:p>
            <a:fld id="{6B7B16A5-AB82-4570-A4E7-5EAA1AF404CC}" type="slidenum">
              <a:rPr lang="ja-JP" altLang="en-US" sz="1100">
                <a:solidFill>
                  <a:schemeClr val="tx2"/>
                </a:solidFill>
                <a:latin typeface="Zurich BT"/>
              </a:rPr>
              <a:pPr/>
              <a:t>6</a:t>
            </a:fld>
            <a:endParaRPr lang="en-US" altLang="ja-JP" sz="1100" dirty="0">
              <a:solidFill>
                <a:schemeClr val="tx2"/>
              </a:solidFill>
              <a:latin typeface="Zurich BT"/>
            </a:endParaRPr>
          </a:p>
        </p:txBody>
      </p:sp>
    </p:spTree>
    <p:extLst>
      <p:ext uri="{BB962C8B-B14F-4D97-AF65-F5344CB8AC3E}">
        <p14:creationId xmlns:p14="http://schemas.microsoft.com/office/powerpoint/2010/main" val="1472032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609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latin typeface="Aharoni" panose="02010803020104030203" pitchFamily="2" charset="-79"/>
                <a:cs typeface="Aharoni" panose="02010803020104030203" pitchFamily="2" charset="-79"/>
              </a:rPr>
              <a:t>ITU-D: </a:t>
            </a:r>
            <a:r>
              <a:rPr lang="en-US" sz="3200" b="1" dirty="0" smtClean="0">
                <a:solidFill>
                  <a:schemeClr val="tx2"/>
                </a:solidFill>
                <a:latin typeface="Aharoni" panose="02010803020104030203" pitchFamily="2" charset="-79"/>
                <a:cs typeface="Aharoni" panose="02010803020104030203" pitchFamily="2" charset="-79"/>
              </a:rPr>
              <a:t>Development Sector</a:t>
            </a:r>
            <a:endParaRPr lang="en-US" sz="3200" b="1" dirty="0">
              <a:solidFill>
                <a:schemeClr val="tx2"/>
              </a:solidFill>
              <a:latin typeface="Aharoni" panose="02010803020104030203" pitchFamily="2" charset="-79"/>
              <a:cs typeface="Aharoni" panose="02010803020104030203" pitchFamily="2" charset="-79"/>
            </a:endParaRPr>
          </a:p>
        </p:txBody>
      </p:sp>
      <p:pic>
        <p:nvPicPr>
          <p:cNvPr id="5" name="Picture 2" descr="http://www.smartinsights.com/wp-content/uploads/2012/05/ITU-Mobile-statistics-2012.png"/>
          <p:cNvPicPr>
            <a:picLocks noChangeAspect="1" noChangeArrowheads="1"/>
          </p:cNvPicPr>
          <p:nvPr/>
        </p:nvPicPr>
        <p:blipFill>
          <a:blip r:embed="rId3" cstate="print"/>
          <a:srcRect/>
          <a:stretch>
            <a:fillRect/>
          </a:stretch>
        </p:blipFill>
        <p:spPr bwMode="auto">
          <a:xfrm>
            <a:off x="4562475" y="3048000"/>
            <a:ext cx="4226433" cy="2992780"/>
          </a:xfrm>
          <a:prstGeom prst="rect">
            <a:avLst/>
          </a:prstGeom>
          <a:noFill/>
        </p:spPr>
      </p:pic>
      <p:sp>
        <p:nvSpPr>
          <p:cNvPr id="4" name="TextBox 3"/>
          <p:cNvSpPr txBox="1"/>
          <p:nvPr/>
        </p:nvSpPr>
        <p:spPr>
          <a:xfrm>
            <a:off x="892780" y="1840468"/>
            <a:ext cx="7620000" cy="400110"/>
          </a:xfrm>
          <a:prstGeom prst="rect">
            <a:avLst/>
          </a:prstGeom>
          <a:noFill/>
        </p:spPr>
        <p:txBody>
          <a:bodyPr wrap="square" rtlCol="0">
            <a:spAutoFit/>
          </a:bodyPr>
          <a:lstStyle/>
          <a:p>
            <a:pPr algn="ctr">
              <a:defRPr/>
            </a:pPr>
            <a:r>
              <a:rPr lang="en-US" dirty="0" smtClean="0">
                <a:solidFill>
                  <a:schemeClr val="tx1">
                    <a:lumMod val="50000"/>
                  </a:schemeClr>
                </a:solidFill>
                <a:latin typeface="Century Gothic" panose="020B0502020202020204" pitchFamily="34" charset="0"/>
              </a:rPr>
              <a:t>Assists </a:t>
            </a:r>
            <a:r>
              <a:rPr lang="en-US" dirty="0">
                <a:solidFill>
                  <a:schemeClr val="tx1">
                    <a:lumMod val="50000"/>
                  </a:schemeClr>
                </a:solidFill>
                <a:latin typeface="Century Gothic" panose="020B0502020202020204" pitchFamily="34" charset="0"/>
              </a:rPr>
              <a:t>the development of </a:t>
            </a:r>
            <a:r>
              <a:rPr lang="en-US" dirty="0" smtClean="0">
                <a:solidFill>
                  <a:schemeClr val="tx1">
                    <a:lumMod val="50000"/>
                  </a:schemeClr>
                </a:solidFill>
                <a:latin typeface="Century Gothic" panose="020B0502020202020204" pitchFamily="34" charset="0"/>
              </a:rPr>
              <a:t>ICTs in </a:t>
            </a:r>
            <a:r>
              <a:rPr lang="en-US" dirty="0">
                <a:solidFill>
                  <a:schemeClr val="tx1">
                    <a:lumMod val="50000"/>
                  </a:schemeClr>
                </a:solidFill>
                <a:latin typeface="Century Gothic" panose="020B0502020202020204" pitchFamily="34" charset="0"/>
              </a:rPr>
              <a:t>the developing </a:t>
            </a:r>
            <a:r>
              <a:rPr lang="en-US" dirty="0" smtClean="0">
                <a:solidFill>
                  <a:schemeClr val="tx1">
                    <a:lumMod val="50000"/>
                  </a:schemeClr>
                </a:solidFill>
                <a:latin typeface="Century Gothic" panose="020B0502020202020204" pitchFamily="34" charset="0"/>
              </a:rPr>
              <a:t>world</a:t>
            </a:r>
            <a:endParaRPr lang="en-US" dirty="0">
              <a:solidFill>
                <a:schemeClr val="tx1">
                  <a:lumMod val="50000"/>
                </a:schemeClr>
              </a:solidFill>
              <a:latin typeface="Century Gothic" panose="020B0502020202020204" pitchFamily="34" charset="0"/>
              <a:ea typeface="Calibri" pitchFamily="34" charset="0"/>
              <a:cs typeface="Calibri" pitchFamily="34" charset="0"/>
            </a:endParaRPr>
          </a:p>
        </p:txBody>
      </p:sp>
      <p:pic>
        <p:nvPicPr>
          <p:cNvPr id="2" name="Picture 2" descr="http://www.apt.int/sites/default/files/Upload-files/ICT/NepalPictur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7999"/>
            <a:ext cx="4038601" cy="29927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712460" y="6397438"/>
            <a:ext cx="263214" cy="261610"/>
          </a:xfrm>
          <a:prstGeom prst="rect">
            <a:avLst/>
          </a:prstGeom>
        </p:spPr>
        <p:txBody>
          <a:bodyPr wrap="none">
            <a:spAutoFit/>
          </a:bodyPr>
          <a:lstStyle/>
          <a:p>
            <a:fld id="{6B7B16A5-AB82-4570-A4E7-5EAA1AF404CC}" type="slidenum">
              <a:rPr lang="ja-JP" altLang="en-US" sz="1100">
                <a:solidFill>
                  <a:schemeClr val="tx2"/>
                </a:solidFill>
                <a:latin typeface="Zurich BT"/>
              </a:rPr>
              <a:pPr/>
              <a:t>7</a:t>
            </a:fld>
            <a:endParaRPr lang="en-US" altLang="ja-JP" sz="1100" dirty="0">
              <a:solidFill>
                <a:schemeClr val="tx2"/>
              </a:solidFill>
              <a:latin typeface="Zurich BT"/>
            </a:endParaRPr>
          </a:p>
        </p:txBody>
      </p:sp>
    </p:spTree>
    <p:extLst>
      <p:ext uri="{BB962C8B-B14F-4D97-AF65-F5344CB8AC3E}">
        <p14:creationId xmlns:p14="http://schemas.microsoft.com/office/powerpoint/2010/main" val="3503907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838200"/>
            <a:ext cx="73914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latin typeface="Aharoni" panose="02010803020104030203" pitchFamily="2" charset="-79"/>
                <a:cs typeface="Aharoni" panose="02010803020104030203" pitchFamily="2" charset="-79"/>
              </a:rPr>
              <a:t>ITU-T: </a:t>
            </a:r>
            <a:r>
              <a:rPr lang="en-US" sz="3600" b="1" dirty="0">
                <a:solidFill>
                  <a:schemeClr val="tx2"/>
                </a:solidFill>
                <a:latin typeface="Aharoni" panose="02010803020104030203" pitchFamily="2" charset="-79"/>
                <a:cs typeface="Aharoni" panose="02010803020104030203" pitchFamily="2" charset="-79"/>
              </a:rPr>
              <a:t>Standardization Sector</a:t>
            </a:r>
            <a:r>
              <a:rPr lang="en-US" sz="3600" b="1" dirty="0" smtClean="0">
                <a:solidFill>
                  <a:schemeClr val="tx2"/>
                </a:solidFill>
                <a:latin typeface="Aharoni" panose="02010803020104030203" pitchFamily="2" charset="-79"/>
                <a:cs typeface="Aharoni" panose="02010803020104030203" pitchFamily="2" charset="-79"/>
              </a:rPr>
              <a:t> </a:t>
            </a:r>
            <a:endParaRPr lang="en-US" sz="3600" b="1" dirty="0">
              <a:solidFill>
                <a:schemeClr val="tx2"/>
              </a:solidFill>
              <a:latin typeface="Aharoni" panose="02010803020104030203" pitchFamily="2" charset="-79"/>
              <a:cs typeface="Aharoni" panose="02010803020104030203" pitchFamily="2" charset="-79"/>
            </a:endParaRPr>
          </a:p>
        </p:txBody>
      </p:sp>
      <p:pic>
        <p:nvPicPr>
          <p:cNvPr id="4" name="Picture 2" descr="http://www.pocketinet.com/images/stories/fiber-optic-cable-stock.png"/>
          <p:cNvPicPr>
            <a:picLocks noChangeAspect="1" noChangeArrowheads="1"/>
          </p:cNvPicPr>
          <p:nvPr/>
        </p:nvPicPr>
        <p:blipFill>
          <a:blip r:embed="rId3" cstate="print"/>
          <a:srcRect/>
          <a:stretch>
            <a:fillRect/>
          </a:stretch>
        </p:blipFill>
        <p:spPr bwMode="auto">
          <a:xfrm>
            <a:off x="2754245" y="2843935"/>
            <a:ext cx="5475355" cy="3322844"/>
          </a:xfrm>
          <a:prstGeom prst="rect">
            <a:avLst/>
          </a:prstGeom>
          <a:noFill/>
        </p:spPr>
      </p:pic>
      <p:pic>
        <p:nvPicPr>
          <p:cNvPr id="5" name="Picture 4" descr="http://winteriscoming.net/wp-content/uploads/2011/04/emmy-statuette.jpg"/>
          <p:cNvPicPr>
            <a:picLocks noChangeAspect="1" noChangeArrowheads="1"/>
          </p:cNvPicPr>
          <p:nvPr/>
        </p:nvPicPr>
        <p:blipFill>
          <a:blip r:embed="rId4" cstate="print"/>
          <a:srcRect/>
          <a:stretch>
            <a:fillRect/>
          </a:stretch>
        </p:blipFill>
        <p:spPr bwMode="auto">
          <a:xfrm>
            <a:off x="533400" y="2573905"/>
            <a:ext cx="2057401" cy="3619502"/>
          </a:xfrm>
          <a:prstGeom prst="rect">
            <a:avLst/>
          </a:prstGeom>
          <a:noFill/>
        </p:spPr>
      </p:pic>
      <p:sp>
        <p:nvSpPr>
          <p:cNvPr id="6" name="TextBox 5"/>
          <p:cNvSpPr txBox="1"/>
          <p:nvPr/>
        </p:nvSpPr>
        <p:spPr>
          <a:xfrm>
            <a:off x="76200" y="1732002"/>
            <a:ext cx="8991600" cy="584775"/>
          </a:xfrm>
          <a:prstGeom prst="rect">
            <a:avLst/>
          </a:prstGeom>
          <a:noFill/>
        </p:spPr>
        <p:txBody>
          <a:bodyPr wrap="square" rtlCol="0">
            <a:spAutoFit/>
          </a:bodyPr>
          <a:lstStyle/>
          <a:p>
            <a:pPr algn="ctr"/>
            <a:r>
              <a:rPr lang="en-US" sz="1600" dirty="0" smtClean="0">
                <a:solidFill>
                  <a:schemeClr val="tx1">
                    <a:lumMod val="50000"/>
                  </a:schemeClr>
                </a:solidFill>
                <a:latin typeface="Century Gothic" panose="020B0502020202020204" pitchFamily="34" charset="0"/>
              </a:rPr>
              <a:t>Produces standards </a:t>
            </a:r>
            <a:r>
              <a:rPr lang="en-US" sz="1600" dirty="0">
                <a:solidFill>
                  <a:schemeClr val="tx1">
                    <a:lumMod val="50000"/>
                  </a:schemeClr>
                </a:solidFill>
                <a:latin typeface="Century Gothic" panose="020B0502020202020204" pitchFamily="34" charset="0"/>
              </a:rPr>
              <a:t>covering all fields of telecommunications </a:t>
            </a:r>
            <a:r>
              <a:rPr lang="en-US" sz="1600" dirty="0" smtClean="0">
                <a:solidFill>
                  <a:schemeClr val="tx1">
                    <a:lumMod val="50000"/>
                  </a:schemeClr>
                </a:solidFill>
                <a:latin typeface="Century Gothic" panose="020B0502020202020204" pitchFamily="34" charset="0"/>
              </a:rPr>
              <a:t>on </a:t>
            </a:r>
            <a:r>
              <a:rPr lang="en-US" sz="1600" dirty="0">
                <a:solidFill>
                  <a:schemeClr val="tx1">
                    <a:lumMod val="50000"/>
                  </a:schemeClr>
                </a:solidFill>
                <a:latin typeface="Century Gothic" panose="020B0502020202020204" pitchFamily="34" charset="0"/>
              </a:rPr>
              <a:t>a worldwide </a:t>
            </a:r>
            <a:r>
              <a:rPr lang="en-US" sz="1600" dirty="0" smtClean="0">
                <a:solidFill>
                  <a:schemeClr val="tx1">
                    <a:lumMod val="50000"/>
                  </a:schemeClr>
                </a:solidFill>
                <a:latin typeface="Century Gothic" panose="020B0502020202020204" pitchFamily="34" charset="0"/>
              </a:rPr>
              <a:t>basis</a:t>
            </a:r>
          </a:p>
          <a:p>
            <a:pPr algn="ctr"/>
            <a:r>
              <a:rPr lang="en-US" sz="1600" dirty="0" smtClean="0">
                <a:solidFill>
                  <a:schemeClr val="tx1">
                    <a:lumMod val="50000"/>
                  </a:schemeClr>
                </a:solidFill>
                <a:latin typeface="Century Gothic" panose="020B0502020202020204" pitchFamily="34" charset="0"/>
              </a:rPr>
              <a:t>and defines </a:t>
            </a:r>
            <a:r>
              <a:rPr lang="en-US" sz="1600" dirty="0">
                <a:solidFill>
                  <a:schemeClr val="tx1">
                    <a:lumMod val="50000"/>
                  </a:schemeClr>
                </a:solidFill>
                <a:latin typeface="Century Gothic" panose="020B0502020202020204" pitchFamily="34" charset="0"/>
              </a:rPr>
              <a:t>tariff and accounting principles </a:t>
            </a:r>
            <a:r>
              <a:rPr lang="en-US" sz="1600" dirty="0" smtClean="0">
                <a:solidFill>
                  <a:schemeClr val="tx1">
                    <a:lumMod val="50000"/>
                  </a:schemeClr>
                </a:solidFill>
                <a:latin typeface="Century Gothic" panose="020B0502020202020204" pitchFamily="34" charset="0"/>
              </a:rPr>
              <a:t>for </a:t>
            </a:r>
            <a:r>
              <a:rPr lang="en-US" sz="1600" dirty="0">
                <a:solidFill>
                  <a:schemeClr val="tx1">
                    <a:lumMod val="50000"/>
                  </a:schemeClr>
                </a:solidFill>
                <a:latin typeface="Century Gothic" panose="020B0502020202020204" pitchFamily="34" charset="0"/>
              </a:rPr>
              <a:t>international telecommunication services</a:t>
            </a:r>
          </a:p>
        </p:txBody>
      </p:sp>
      <p:sp>
        <p:nvSpPr>
          <p:cNvPr id="2" name="Rectangle 1"/>
          <p:cNvSpPr/>
          <p:nvPr/>
        </p:nvSpPr>
        <p:spPr>
          <a:xfrm>
            <a:off x="8712460" y="6397438"/>
            <a:ext cx="263214" cy="261610"/>
          </a:xfrm>
          <a:prstGeom prst="rect">
            <a:avLst/>
          </a:prstGeom>
        </p:spPr>
        <p:txBody>
          <a:bodyPr wrap="none">
            <a:spAutoFit/>
          </a:bodyPr>
          <a:lstStyle/>
          <a:p>
            <a:fld id="{6B7B16A5-AB82-4570-A4E7-5EAA1AF404CC}" type="slidenum">
              <a:rPr lang="ja-JP" altLang="en-US" sz="1100">
                <a:solidFill>
                  <a:schemeClr val="tx2"/>
                </a:solidFill>
                <a:latin typeface="Zurich BT"/>
              </a:rPr>
              <a:pPr/>
              <a:t>8</a:t>
            </a:fld>
            <a:endParaRPr lang="en-US" altLang="ja-JP" sz="1100" dirty="0">
              <a:solidFill>
                <a:schemeClr val="tx2"/>
              </a:solidFill>
              <a:latin typeface="Zurich BT"/>
            </a:endParaRPr>
          </a:p>
        </p:txBody>
      </p:sp>
    </p:spTree>
    <p:extLst>
      <p:ext uri="{BB962C8B-B14F-4D97-AF65-F5344CB8AC3E}">
        <p14:creationId xmlns:p14="http://schemas.microsoft.com/office/powerpoint/2010/main" val="2924569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85800" y="1111250"/>
            <a:ext cx="7772400" cy="523875"/>
          </a:xfrm>
        </p:spPr>
        <p:txBody>
          <a:bodyPr/>
          <a:lstStyle/>
          <a:p>
            <a:r>
              <a:rPr lang="en-US" altLang="ja-JP" dirty="0" smtClean="0">
                <a:ea typeface="ＭＳ Ｐゴシック" charset="-128"/>
              </a:rPr>
              <a:t>Introducing ITU-T</a:t>
            </a:r>
          </a:p>
        </p:txBody>
      </p:sp>
      <p:sp>
        <p:nvSpPr>
          <p:cNvPr id="18434" name="Content Placeholder 2"/>
          <p:cNvSpPr>
            <a:spLocks noGrp="1"/>
          </p:cNvSpPr>
          <p:nvPr>
            <p:ph idx="1"/>
          </p:nvPr>
        </p:nvSpPr>
        <p:spPr>
          <a:xfrm>
            <a:off x="760413" y="2349500"/>
            <a:ext cx="7772400" cy="2879725"/>
          </a:xfrm>
        </p:spPr>
        <p:txBody>
          <a:bodyPr/>
          <a:lstStyle/>
          <a:p>
            <a:pPr marL="0" indent="0"/>
            <a:r>
              <a:rPr lang="en-GB" altLang="ja-JP" sz="2400" dirty="0" smtClean="0">
                <a:ea typeface="ＭＳ Ｐゴシック" charset="-128"/>
              </a:rPr>
              <a:t>The ITU Telecommunication Standardization Sector (ITU-T) is a platform for governments and the private sector to coordinate development of the telecommunication networks and services that connect the world.</a:t>
            </a:r>
            <a:endParaRPr lang="en-US" altLang="ja-JP" sz="2400" dirty="0" smtClean="0">
              <a:ea typeface="ＭＳ Ｐゴシック" charset="-128"/>
            </a:endParaRPr>
          </a:p>
        </p:txBody>
      </p:sp>
      <p:sp>
        <p:nvSpPr>
          <p:cNvPr id="18435" name="Slide Number Placeholder 3"/>
          <p:cNvSpPr>
            <a:spLocks noGrp="1"/>
          </p:cNvSpPr>
          <p:nvPr>
            <p:ph type="sldNum" sz="quarter" idx="10"/>
          </p:nvPr>
        </p:nvSpPr>
        <p:spPr>
          <a:xfrm>
            <a:off x="8352420" y="6379880"/>
            <a:ext cx="487903" cy="244475"/>
          </a:xfrm>
        </p:spPr>
        <p:txBody>
          <a:bodyPr/>
          <a:lstStyle/>
          <a:p>
            <a:fld id="{6B7B16A5-AB82-4570-A4E7-5EAA1AF404CC}" type="slidenum">
              <a:rPr lang="ja-JP" altLang="en-US" smtClean="0">
                <a:latin typeface="Zurich BT"/>
                <a:ea typeface="ＭＳ Ｐゴシック" charset="-128"/>
              </a:rPr>
              <a:pPr/>
              <a:t>9</a:t>
            </a:fld>
            <a:endParaRPr lang="en-US" altLang="ja-JP" dirty="0" smtClean="0">
              <a:latin typeface="Zurich BT"/>
              <a:ea typeface="ＭＳ Ｐゴシック" charset="-128"/>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D242147D8FD649BE5A31CC10A063B4" ma:contentTypeVersion="1" ma:contentTypeDescription="Create a new document." ma:contentTypeScope="" ma:versionID="6466b4e47a931613782a3b363f93f2eb">
  <xsd:schema xmlns:xsd="http://www.w3.org/2001/XMLSchema" xmlns:xs="http://www.w3.org/2001/XMLSchema" xmlns:p="http://schemas.microsoft.com/office/2006/metadata/properties" xmlns:ns1="http://schemas.microsoft.com/sharepoint/v3" targetNamespace="http://schemas.microsoft.com/office/2006/metadata/properties" ma:root="true" ma:fieldsID="b228988b49dc108baf44788243a63e3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8743F6-99C1-4E13-AB38-7C9A3497B581}"/>
</file>

<file path=customXml/itemProps2.xml><?xml version="1.0" encoding="utf-8"?>
<ds:datastoreItem xmlns:ds="http://schemas.openxmlformats.org/officeDocument/2006/customXml" ds:itemID="{C3F6A5E9-FA94-4DD7-9AA1-D06F85623954}"/>
</file>

<file path=customXml/itemProps3.xml><?xml version="1.0" encoding="utf-8"?>
<ds:datastoreItem xmlns:ds="http://schemas.openxmlformats.org/officeDocument/2006/customXml" ds:itemID="{0C9F545E-ECC9-42C1-AD98-C24AFF0A20BE}"/>
</file>

<file path=docProps/app.xml><?xml version="1.0" encoding="utf-8"?>
<Properties xmlns="http://schemas.openxmlformats.org/officeDocument/2006/extended-properties" xmlns:vt="http://schemas.openxmlformats.org/officeDocument/2006/docPropsVTypes">
  <Template/>
  <TotalTime>19324</TotalTime>
  <Words>2278</Words>
  <Application>Microsoft Office PowerPoint</Application>
  <PresentationFormat>On-screen Show (4:3)</PresentationFormat>
  <Paragraphs>535</Paragraphs>
  <Slides>49</Slides>
  <Notes>15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ITU-e</vt:lpstr>
      <vt:lpstr>Introduction to ITU: Global solutions by consensus </vt:lpstr>
      <vt:lpstr>About ITU</vt:lpstr>
      <vt:lpstr>ITU’s Regional Offices</vt:lpstr>
      <vt:lpstr>PowerPoint Presentation</vt:lpstr>
      <vt:lpstr>PowerPoint Presentation</vt:lpstr>
      <vt:lpstr>PowerPoint Presentation</vt:lpstr>
      <vt:lpstr>PowerPoint Presentation</vt:lpstr>
      <vt:lpstr>PowerPoint Presentation</vt:lpstr>
      <vt:lpstr>Introducing ITU-T</vt:lpstr>
      <vt:lpstr>Importance of global standards</vt:lpstr>
      <vt:lpstr>Vision: Committed to Connecting the World</vt:lpstr>
      <vt:lpstr>ITU-T Study Groups</vt:lpstr>
      <vt:lpstr>Study Group 2  Operational aspects </vt:lpstr>
      <vt:lpstr>Study Group 3 Economic policy issues</vt:lpstr>
      <vt:lpstr>PowerPoint Presentation</vt:lpstr>
      <vt:lpstr>Study Group 9 Broadband and cable TV </vt:lpstr>
      <vt:lpstr>Study Group 11 Protocols and test specifications </vt:lpstr>
      <vt:lpstr>Study Group 12  Performance, QoS and QoE </vt:lpstr>
      <vt:lpstr>Future networks including cloud computing, big data, SDN, mobile and next-generation networks </vt:lpstr>
      <vt:lpstr>Study Group 15  Transport, access and home </vt:lpstr>
      <vt:lpstr>Study Group 16  Multimedia   </vt:lpstr>
      <vt:lpstr>Study Group 17  Security </vt:lpstr>
      <vt:lpstr>Membership</vt:lpstr>
      <vt:lpstr>Structure and organization (1/3)</vt:lpstr>
      <vt:lpstr>Structure and organization (2/3)</vt:lpstr>
      <vt:lpstr>Process for Rec. creation</vt:lpstr>
      <vt:lpstr>Approval and agreement</vt:lpstr>
      <vt:lpstr>Guiding texts</vt:lpstr>
      <vt:lpstr>Thank you for your attention! </vt:lpstr>
      <vt:lpstr>Backup slides</vt:lpstr>
      <vt:lpstr>Newcomers – Essential information</vt:lpstr>
      <vt:lpstr>Before the meeting</vt:lpstr>
      <vt:lpstr>Regional Groups</vt:lpstr>
      <vt:lpstr>Structure and organization –  other than SG groups</vt:lpstr>
      <vt:lpstr>Study group roles</vt:lpstr>
      <vt:lpstr>Coordination activities</vt:lpstr>
      <vt:lpstr>Secretariat services</vt:lpstr>
      <vt:lpstr>Meetings</vt:lpstr>
      <vt:lpstr>Intellectual Property Rights (IPR)</vt:lpstr>
      <vt:lpstr>Meeting style in ITU-T</vt:lpstr>
      <vt:lpstr>Working documents</vt:lpstr>
      <vt:lpstr>Work item life cycle</vt:lpstr>
      <vt:lpstr>Publications (1/2)</vt:lpstr>
      <vt:lpstr>Publications (2/2)</vt:lpstr>
      <vt:lpstr>Electronic working methods (1/3)</vt:lpstr>
      <vt:lpstr>Electronic working methods (2/3)</vt:lpstr>
      <vt:lpstr>Electronic working methods (3/3)</vt:lpstr>
      <vt:lpstr>Document-oriented meeting</vt:lpstr>
      <vt:lpstr>ICT Discovery Museum</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Robert Shaw</dc:creator>
  <cp:lastModifiedBy>Kurakova, Tatiana</cp:lastModifiedBy>
  <cp:revision>652</cp:revision>
  <cp:lastPrinted>2014-04-25T10:28:20Z</cp:lastPrinted>
  <dcterms:created xsi:type="dcterms:W3CDTF">2006-05-30T12:53:59Z</dcterms:created>
  <dcterms:modified xsi:type="dcterms:W3CDTF">2014-04-25T11:07:52Z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0x0101007ED242147D8FD649BE5A31CC10A063B4</vt:lpwstr>
  </property>
</Properties>
</file>