
<file path=[Content_Types].xml><?xml version="1.0" encoding="utf-8"?>
<Types xmlns="http://schemas.openxmlformats.org/package/2006/content-types">
  <Default Extension="rels" ContentType="application/vnd.openxmlformats-package.relationships+xml"/>
  <Default Extension="jpeg" ContentType="image/jpeg"/>
  <Default Extension="emf" ContentType="image/x-emf"/>
  <Default Extension="xml" ContentType="application/xml"/>
  <Default Extension="gif" ContentType="image/gif"/>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9.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31.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32.xml" ContentType="application/vnd.openxmlformats-officedocument.presentationml.slide+xml"/>
  <Override PartName="/ppt/slideLayouts/slideLayout4.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diagrams/colors6.xml" ContentType="application/vnd.openxmlformats-officedocument.drawingml.diagramColors+xml"/>
  <Override PartName="/ppt/diagrams/colors2.xml" ContentType="application/vnd.openxmlformats-officedocument.drawingml.diagramColors+xml"/>
  <Override PartName="/ppt/diagrams/quickStyle2.xml" ContentType="application/vnd.openxmlformats-officedocument.drawingml.diagramStyle+xml"/>
  <Override PartName="/ppt/diagrams/drawing1.xml" ContentType="application/vnd.ms-office.drawingml.diagramDrawing+xml"/>
  <Override PartName="/ppt/diagrams/drawing2.xml" ContentType="application/vnd.ms-office.drawingml.diagramDrawing+xml"/>
  <Override PartName="/ppt/diagrams/layout3.xml" ContentType="application/vnd.openxmlformats-officedocument.drawingml.diagramLayout+xml"/>
  <Override PartName="/ppt/diagrams/layout2.xml" ContentType="application/vnd.openxmlformats-officedocument.drawingml.diagramLayout+xml"/>
  <Override PartName="/ppt/diagrams/quickStyle3.xml" ContentType="application/vnd.openxmlformats-officedocument.drawingml.diagramStyle+xml"/>
  <Override PartName="/ppt/diagrams/quickStyle1.xml" ContentType="application/vnd.openxmlformats-officedocument.drawingml.diagramStyl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diagrams/drawing3.xml" ContentType="application/vnd.ms-office.drawingml.diagramDrawing+xml"/>
  <Override PartName="/ppt/diagrams/drawing6.xml" ContentType="application/vnd.ms-office.drawingml.diagramDrawing+xml"/>
  <Override PartName="/ppt/notesMasters/notesMaster1.xml" ContentType="application/vnd.openxmlformats-officedocument.presentationml.notesMaster+xml"/>
  <Override PartName="/ppt/diagrams/quickStyle6.xml" ContentType="application/vnd.openxmlformats-officedocument.drawingml.diagramStyle+xml"/>
  <Override PartName="/ppt/diagrams/layout6.xml" ContentType="application/vnd.openxmlformats-officedocument.drawingml.diagramLayout+xml"/>
  <Override PartName="/ppt/diagrams/drawing5.xml" ContentType="application/vnd.ms-office.drawingml.diagramDrawing+xml"/>
  <Override PartName="/ppt/diagrams/colors3.xml" ContentType="application/vnd.openxmlformats-officedocument.drawingml.diagramColors+xml"/>
  <Override PartName="/ppt/handoutMasters/handoutMaster1.xml" ContentType="application/vnd.openxmlformats-officedocument.presentationml.handoutMaster+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quickStyle5.xml" ContentType="application/vnd.openxmlformats-officedocument.drawingml.diagramStyle+xml"/>
  <Override PartName="/ppt/diagrams/colors5.xml" ContentType="application/vnd.openxmlformats-officedocument.drawingml.diagramColors+xml"/>
  <Override PartName="/ppt/theme/theme1.xml" ContentType="application/vnd.openxmlformats-officedocument.theme+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layout5.xml" ContentType="application/vnd.openxmlformats-officedocument.drawingml.diagramLayou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40" r:id="rId2"/>
    <p:sldId id="450" r:id="rId3"/>
    <p:sldId id="342" r:id="rId4"/>
    <p:sldId id="463" r:id="rId5"/>
    <p:sldId id="344" r:id="rId6"/>
    <p:sldId id="345" r:id="rId7"/>
    <p:sldId id="462" r:id="rId8"/>
    <p:sldId id="464" r:id="rId9"/>
    <p:sldId id="465" r:id="rId10"/>
    <p:sldId id="467" r:id="rId11"/>
    <p:sldId id="469" r:id="rId12"/>
    <p:sldId id="451" r:id="rId13"/>
    <p:sldId id="466" r:id="rId14"/>
    <p:sldId id="468" r:id="rId15"/>
    <p:sldId id="447" r:id="rId16"/>
    <p:sldId id="448" r:id="rId17"/>
    <p:sldId id="419" r:id="rId18"/>
    <p:sldId id="420" r:id="rId19"/>
    <p:sldId id="453" r:id="rId20"/>
    <p:sldId id="454" r:id="rId21"/>
    <p:sldId id="455" r:id="rId22"/>
    <p:sldId id="456" r:id="rId23"/>
    <p:sldId id="457" r:id="rId24"/>
    <p:sldId id="471" r:id="rId25"/>
    <p:sldId id="461" r:id="rId26"/>
    <p:sldId id="437" r:id="rId27"/>
    <p:sldId id="421" r:id="rId28"/>
    <p:sldId id="422" r:id="rId29"/>
    <p:sldId id="423" r:id="rId30"/>
    <p:sldId id="424" r:id="rId31"/>
    <p:sldId id="470" r:id="rId32"/>
    <p:sldId id="40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22CD"/>
    <a:srgbClr val="1404DE"/>
    <a:srgbClr val="0F03A9"/>
    <a:srgbClr val="A7F024"/>
    <a:srgbClr val="23F159"/>
    <a:srgbClr val="990000"/>
    <a:srgbClr val="ED279D"/>
  </p:clrMru>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074" y="-6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3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AA10FB-5B04-4BB9-99AF-5EEAA1B9111C}" type="doc">
      <dgm:prSet loTypeId="urn:microsoft.com/office/officeart/2005/8/layout/vList6" loCatId="process" qsTypeId="urn:microsoft.com/office/officeart/2005/8/quickstyle/simple1" qsCatId="simple" csTypeId="urn:microsoft.com/office/officeart/2005/8/colors/accent0_3" csCatId="mainScheme" phldr="1"/>
      <dgm:spPr/>
      <dgm:t>
        <a:bodyPr/>
        <a:lstStyle/>
        <a:p>
          <a:endParaRPr lang="da-DK"/>
        </a:p>
      </dgm:t>
    </dgm:pt>
    <dgm:pt modelId="{7056060C-D87D-4196-924F-AA6C70B0C724}">
      <dgm:prSet phldrT="[Text]" custT="1"/>
      <dgm:spPr>
        <a:solidFill>
          <a:schemeClr val="accent1"/>
        </a:solidFill>
      </dgm:spPr>
      <dgm:t>
        <a:bodyPr/>
        <a:lstStyle/>
        <a:p>
          <a:r>
            <a:rPr lang="da-DK" sz="1800" b="1" dirty="0" smtClean="0"/>
            <a:t>Internet of Things (IoT)</a:t>
          </a:r>
          <a:endParaRPr lang="da-DK" sz="1800" b="1" dirty="0"/>
        </a:p>
      </dgm:t>
    </dgm:pt>
    <dgm:pt modelId="{DF8989B6-A6F4-4E64-94BF-CE352EADA53A}" type="parTrans" cxnId="{259F654E-1A6C-468D-8709-77EF90E33763}">
      <dgm:prSet/>
      <dgm:spPr/>
      <dgm:t>
        <a:bodyPr/>
        <a:lstStyle/>
        <a:p>
          <a:endParaRPr lang="da-DK"/>
        </a:p>
      </dgm:t>
    </dgm:pt>
    <dgm:pt modelId="{4FDFC10B-5483-4FA2-93FB-2B4A1838B051}" type="sibTrans" cxnId="{259F654E-1A6C-468D-8709-77EF90E33763}">
      <dgm:prSet/>
      <dgm:spPr/>
      <dgm:t>
        <a:bodyPr/>
        <a:lstStyle/>
        <a:p>
          <a:endParaRPr lang="da-DK"/>
        </a:p>
      </dgm:t>
    </dgm:pt>
    <dgm:pt modelId="{4E5D79A3-836A-4A51-8B20-56701BB8606A}">
      <dgm:prSet phldrT="[Text]" custT="1"/>
      <dgm:spPr>
        <a:solidFill>
          <a:schemeClr val="accent1"/>
        </a:solidFill>
      </dgm:spPr>
      <dgm:t>
        <a:bodyPr/>
        <a:lstStyle/>
        <a:p>
          <a:r>
            <a:rPr lang="da-DK" sz="1800" b="1" dirty="0" smtClean="0"/>
            <a:t>Cloud and Service-Oriented Networks (CSeON)</a:t>
          </a:r>
          <a:endParaRPr lang="da-DK" sz="1800" b="1" dirty="0"/>
        </a:p>
      </dgm:t>
    </dgm:pt>
    <dgm:pt modelId="{1CE60821-B5D8-44AA-8710-355EA77AFE71}" type="parTrans" cxnId="{8D09822B-DAFC-4604-ABDD-84C4C38B8A96}">
      <dgm:prSet/>
      <dgm:spPr/>
      <dgm:t>
        <a:bodyPr/>
        <a:lstStyle/>
        <a:p>
          <a:endParaRPr lang="da-DK"/>
        </a:p>
      </dgm:t>
    </dgm:pt>
    <dgm:pt modelId="{A3B236CF-7696-4BBD-9051-1FA904966602}" type="sibTrans" cxnId="{8D09822B-DAFC-4604-ABDD-84C4C38B8A96}">
      <dgm:prSet/>
      <dgm:spPr/>
      <dgm:t>
        <a:bodyPr/>
        <a:lstStyle/>
        <a:p>
          <a:endParaRPr lang="da-DK"/>
        </a:p>
      </dgm:t>
    </dgm:pt>
    <dgm:pt modelId="{0A811DC6-6FF5-4454-B19B-0FEDD25572EE}">
      <dgm:prSet phldrT="[Text]" custT="1"/>
      <dgm:spPr/>
      <dgm:t>
        <a:bodyPr/>
        <a:lstStyle/>
        <a:p>
          <a:r>
            <a:rPr lang="da-DK" sz="1800" dirty="0" smtClean="0"/>
            <a:t>Chair: Parag Pruthi, NIKSUN</a:t>
          </a:r>
          <a:endParaRPr lang="da-DK" sz="1800" dirty="0"/>
        </a:p>
      </dgm:t>
    </dgm:pt>
    <dgm:pt modelId="{974695D7-0AB4-4551-B405-EEFD5D145985}" type="parTrans" cxnId="{6040C949-7301-4F7D-9615-A1031C3CDBCD}">
      <dgm:prSet/>
      <dgm:spPr/>
      <dgm:t>
        <a:bodyPr/>
        <a:lstStyle/>
        <a:p>
          <a:endParaRPr lang="da-DK"/>
        </a:p>
      </dgm:t>
    </dgm:pt>
    <dgm:pt modelId="{BC99F84C-0AE9-4F0C-A9E8-59ACB57D0316}" type="sibTrans" cxnId="{6040C949-7301-4F7D-9615-A1031C3CDBCD}">
      <dgm:prSet/>
      <dgm:spPr/>
      <dgm:t>
        <a:bodyPr/>
        <a:lstStyle/>
        <a:p>
          <a:endParaRPr lang="da-DK"/>
        </a:p>
      </dgm:t>
    </dgm:pt>
    <dgm:pt modelId="{AA415DAA-8FC3-452A-8139-57D85A18ED2E}">
      <dgm:prSet phldrT="[Text]" custT="1"/>
      <dgm:spPr/>
      <dgm:t>
        <a:bodyPr/>
        <a:lstStyle/>
        <a:p>
          <a:r>
            <a:rPr lang="da-DK" sz="1800" dirty="0" smtClean="0"/>
            <a:t>Chair: </a:t>
          </a:r>
          <a:r>
            <a:rPr lang="en-IN" sz="1800" dirty="0" err="1" smtClean="0"/>
            <a:t>Balamurlidhar</a:t>
          </a:r>
          <a:r>
            <a:rPr lang="en-IN" sz="1800" dirty="0" smtClean="0"/>
            <a:t> P, </a:t>
          </a:r>
          <a:r>
            <a:rPr lang="da-DK" sz="1800" dirty="0" smtClean="0"/>
            <a:t>TCS </a:t>
          </a:r>
          <a:endParaRPr lang="da-DK" sz="1800" dirty="0"/>
        </a:p>
      </dgm:t>
    </dgm:pt>
    <dgm:pt modelId="{3789F310-669D-4774-97BF-CFDCDA2716C0}" type="sibTrans" cxnId="{D6DC103B-DCD6-471C-9EC7-3830338FDEC2}">
      <dgm:prSet/>
      <dgm:spPr/>
      <dgm:t>
        <a:bodyPr/>
        <a:lstStyle/>
        <a:p>
          <a:endParaRPr lang="da-DK"/>
        </a:p>
      </dgm:t>
    </dgm:pt>
    <dgm:pt modelId="{46913183-9192-4A30-880F-32BBB7CAD9F0}" type="parTrans" cxnId="{D6DC103B-DCD6-471C-9EC7-3830338FDEC2}">
      <dgm:prSet/>
      <dgm:spPr/>
      <dgm:t>
        <a:bodyPr/>
        <a:lstStyle/>
        <a:p>
          <a:endParaRPr lang="da-DK"/>
        </a:p>
      </dgm:t>
    </dgm:pt>
    <dgm:pt modelId="{094836D8-08BE-49F5-8A4F-552BA5BF9E31}" type="pres">
      <dgm:prSet presAssocID="{11AA10FB-5B04-4BB9-99AF-5EEAA1B9111C}" presName="Name0" presStyleCnt="0">
        <dgm:presLayoutVars>
          <dgm:dir/>
          <dgm:animLvl val="lvl"/>
          <dgm:resizeHandles/>
        </dgm:presLayoutVars>
      </dgm:prSet>
      <dgm:spPr/>
      <dgm:t>
        <a:bodyPr/>
        <a:lstStyle/>
        <a:p>
          <a:endParaRPr lang="da-DK"/>
        </a:p>
      </dgm:t>
    </dgm:pt>
    <dgm:pt modelId="{A069548E-0B24-4B7A-BBC8-BFC21AC023C3}" type="pres">
      <dgm:prSet presAssocID="{7056060C-D87D-4196-924F-AA6C70B0C724}" presName="linNode" presStyleCnt="0"/>
      <dgm:spPr/>
      <dgm:t>
        <a:bodyPr/>
        <a:lstStyle/>
        <a:p>
          <a:endParaRPr lang="en-IN"/>
        </a:p>
      </dgm:t>
    </dgm:pt>
    <dgm:pt modelId="{0A2B530A-C373-4421-A877-11DB575BEDF6}" type="pres">
      <dgm:prSet presAssocID="{7056060C-D87D-4196-924F-AA6C70B0C724}" presName="parentShp" presStyleLbl="node1" presStyleIdx="0" presStyleCnt="2" custLinFactNeighborX="-31398" custLinFactNeighborY="6039">
        <dgm:presLayoutVars>
          <dgm:bulletEnabled val="1"/>
        </dgm:presLayoutVars>
      </dgm:prSet>
      <dgm:spPr/>
      <dgm:t>
        <a:bodyPr/>
        <a:lstStyle/>
        <a:p>
          <a:endParaRPr lang="da-DK"/>
        </a:p>
      </dgm:t>
    </dgm:pt>
    <dgm:pt modelId="{D4233B38-194F-402F-89AC-29F3D99AD1B9}" type="pres">
      <dgm:prSet presAssocID="{7056060C-D87D-4196-924F-AA6C70B0C724}" presName="childShp" presStyleLbl="bgAccFollowNode1" presStyleIdx="0" presStyleCnt="2">
        <dgm:presLayoutVars>
          <dgm:bulletEnabled val="1"/>
        </dgm:presLayoutVars>
      </dgm:prSet>
      <dgm:spPr/>
      <dgm:t>
        <a:bodyPr/>
        <a:lstStyle/>
        <a:p>
          <a:endParaRPr lang="da-DK"/>
        </a:p>
      </dgm:t>
    </dgm:pt>
    <dgm:pt modelId="{A21A0B91-AE31-4AD4-BCCC-7B078F29ED44}" type="pres">
      <dgm:prSet presAssocID="{4FDFC10B-5483-4FA2-93FB-2B4A1838B051}" presName="spacing" presStyleCnt="0"/>
      <dgm:spPr/>
      <dgm:t>
        <a:bodyPr/>
        <a:lstStyle/>
        <a:p>
          <a:endParaRPr lang="en-IN"/>
        </a:p>
      </dgm:t>
    </dgm:pt>
    <dgm:pt modelId="{C94AF210-D4F2-4B4D-9BC7-10C51B645C09}" type="pres">
      <dgm:prSet presAssocID="{4E5D79A3-836A-4A51-8B20-56701BB8606A}" presName="linNode" presStyleCnt="0"/>
      <dgm:spPr/>
      <dgm:t>
        <a:bodyPr/>
        <a:lstStyle/>
        <a:p>
          <a:endParaRPr lang="en-IN"/>
        </a:p>
      </dgm:t>
    </dgm:pt>
    <dgm:pt modelId="{2CD261D8-D223-4819-A14D-595E1EF6C5CD}" type="pres">
      <dgm:prSet presAssocID="{4E5D79A3-836A-4A51-8B20-56701BB8606A}" presName="parentShp" presStyleLbl="node1" presStyleIdx="1" presStyleCnt="2" custLinFactNeighborX="-1587" custLinFactNeighborY="-5000">
        <dgm:presLayoutVars>
          <dgm:bulletEnabled val="1"/>
        </dgm:presLayoutVars>
      </dgm:prSet>
      <dgm:spPr/>
      <dgm:t>
        <a:bodyPr/>
        <a:lstStyle/>
        <a:p>
          <a:endParaRPr lang="da-DK"/>
        </a:p>
      </dgm:t>
    </dgm:pt>
    <dgm:pt modelId="{8E1CE4A2-1789-4AA0-AE99-7BC4A6449FFE}" type="pres">
      <dgm:prSet presAssocID="{4E5D79A3-836A-4A51-8B20-56701BB8606A}" presName="childShp" presStyleLbl="bgAccFollowNode1" presStyleIdx="1" presStyleCnt="2" custScaleY="89340" custLinFactNeighborX="-818" custLinFactNeighborY="-4665">
        <dgm:presLayoutVars>
          <dgm:bulletEnabled val="1"/>
        </dgm:presLayoutVars>
      </dgm:prSet>
      <dgm:spPr/>
      <dgm:t>
        <a:bodyPr/>
        <a:lstStyle/>
        <a:p>
          <a:endParaRPr lang="da-DK"/>
        </a:p>
      </dgm:t>
    </dgm:pt>
  </dgm:ptLst>
  <dgm:cxnLst>
    <dgm:cxn modelId="{8814A20A-8C02-4B6F-ACBA-758D88D76430}" type="presOf" srcId="{0A811DC6-6FF5-4454-B19B-0FEDD25572EE}" destId="{8E1CE4A2-1789-4AA0-AE99-7BC4A6449FFE}" srcOrd="0" destOrd="0" presId="urn:microsoft.com/office/officeart/2005/8/layout/vList6"/>
    <dgm:cxn modelId="{45B4CAD6-A9F8-4C47-A067-698BD0E78016}" type="presOf" srcId="{4E5D79A3-836A-4A51-8B20-56701BB8606A}" destId="{2CD261D8-D223-4819-A14D-595E1EF6C5CD}" srcOrd="0" destOrd="0" presId="urn:microsoft.com/office/officeart/2005/8/layout/vList6"/>
    <dgm:cxn modelId="{6040C949-7301-4F7D-9615-A1031C3CDBCD}" srcId="{4E5D79A3-836A-4A51-8B20-56701BB8606A}" destId="{0A811DC6-6FF5-4454-B19B-0FEDD25572EE}" srcOrd="0" destOrd="0" parTransId="{974695D7-0AB4-4551-B405-EEFD5D145985}" sibTransId="{BC99F84C-0AE9-4F0C-A9E8-59ACB57D0316}"/>
    <dgm:cxn modelId="{259F654E-1A6C-468D-8709-77EF90E33763}" srcId="{11AA10FB-5B04-4BB9-99AF-5EEAA1B9111C}" destId="{7056060C-D87D-4196-924F-AA6C70B0C724}" srcOrd="0" destOrd="0" parTransId="{DF8989B6-A6F4-4E64-94BF-CE352EADA53A}" sibTransId="{4FDFC10B-5483-4FA2-93FB-2B4A1838B051}"/>
    <dgm:cxn modelId="{6CC7C83C-D21E-4B16-AF97-D9338EC01EC6}" type="presOf" srcId="{11AA10FB-5B04-4BB9-99AF-5EEAA1B9111C}" destId="{094836D8-08BE-49F5-8A4F-552BA5BF9E31}" srcOrd="0" destOrd="0" presId="urn:microsoft.com/office/officeart/2005/8/layout/vList6"/>
    <dgm:cxn modelId="{D73DA63C-275D-4303-BD50-F22957D1FF1D}" type="presOf" srcId="{7056060C-D87D-4196-924F-AA6C70B0C724}" destId="{0A2B530A-C373-4421-A877-11DB575BEDF6}" srcOrd="0" destOrd="0" presId="urn:microsoft.com/office/officeart/2005/8/layout/vList6"/>
    <dgm:cxn modelId="{142AE87F-5E7B-49D5-840D-56AD2ADDE910}" type="presOf" srcId="{AA415DAA-8FC3-452A-8139-57D85A18ED2E}" destId="{D4233B38-194F-402F-89AC-29F3D99AD1B9}" srcOrd="0" destOrd="0" presId="urn:microsoft.com/office/officeart/2005/8/layout/vList6"/>
    <dgm:cxn modelId="{8D09822B-DAFC-4604-ABDD-84C4C38B8A96}" srcId="{11AA10FB-5B04-4BB9-99AF-5EEAA1B9111C}" destId="{4E5D79A3-836A-4A51-8B20-56701BB8606A}" srcOrd="1" destOrd="0" parTransId="{1CE60821-B5D8-44AA-8710-355EA77AFE71}" sibTransId="{A3B236CF-7696-4BBD-9051-1FA904966602}"/>
    <dgm:cxn modelId="{D6DC103B-DCD6-471C-9EC7-3830338FDEC2}" srcId="{7056060C-D87D-4196-924F-AA6C70B0C724}" destId="{AA415DAA-8FC3-452A-8139-57D85A18ED2E}" srcOrd="0" destOrd="0" parTransId="{46913183-9192-4A30-880F-32BBB7CAD9F0}" sibTransId="{3789F310-669D-4774-97BF-CFDCDA2716C0}"/>
    <dgm:cxn modelId="{FC924F34-ACC4-498B-A5B2-64E8CDD3B526}" type="presParOf" srcId="{094836D8-08BE-49F5-8A4F-552BA5BF9E31}" destId="{A069548E-0B24-4B7A-BBC8-BFC21AC023C3}" srcOrd="0" destOrd="0" presId="urn:microsoft.com/office/officeart/2005/8/layout/vList6"/>
    <dgm:cxn modelId="{0C763999-5F41-438D-BDA2-0E1BBCCB4090}" type="presParOf" srcId="{A069548E-0B24-4B7A-BBC8-BFC21AC023C3}" destId="{0A2B530A-C373-4421-A877-11DB575BEDF6}" srcOrd="0" destOrd="0" presId="urn:microsoft.com/office/officeart/2005/8/layout/vList6"/>
    <dgm:cxn modelId="{BBC7F2B7-C31D-4020-BFC9-717A1B55C7EF}" type="presParOf" srcId="{A069548E-0B24-4B7A-BBC8-BFC21AC023C3}" destId="{D4233B38-194F-402F-89AC-29F3D99AD1B9}" srcOrd="1" destOrd="0" presId="urn:microsoft.com/office/officeart/2005/8/layout/vList6"/>
    <dgm:cxn modelId="{B4045253-2D44-45FF-977E-3D91C986B3C1}" type="presParOf" srcId="{094836D8-08BE-49F5-8A4F-552BA5BF9E31}" destId="{A21A0B91-AE31-4AD4-BCCC-7B078F29ED44}" srcOrd="1" destOrd="0" presId="urn:microsoft.com/office/officeart/2005/8/layout/vList6"/>
    <dgm:cxn modelId="{45D7A41A-63E5-4152-B19B-DC1A71581422}" type="presParOf" srcId="{094836D8-08BE-49F5-8A4F-552BA5BF9E31}" destId="{C94AF210-D4F2-4B4D-9BC7-10C51B645C09}" srcOrd="2" destOrd="0" presId="urn:microsoft.com/office/officeart/2005/8/layout/vList6"/>
    <dgm:cxn modelId="{74BDFC84-E5CE-4866-8C5B-42A41F2E719F}" type="presParOf" srcId="{C94AF210-D4F2-4B4D-9BC7-10C51B645C09}" destId="{2CD261D8-D223-4819-A14D-595E1EF6C5CD}" srcOrd="0" destOrd="0" presId="urn:microsoft.com/office/officeart/2005/8/layout/vList6"/>
    <dgm:cxn modelId="{2367B396-EB52-46BC-AF84-E43541A83FEB}" type="presParOf" srcId="{C94AF210-D4F2-4B4D-9BC7-10C51B645C09}" destId="{8E1CE4A2-1789-4AA0-AE99-7BC4A6449FFE}"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AA10FB-5B04-4BB9-99AF-5EEAA1B9111C}" type="doc">
      <dgm:prSet loTypeId="urn:microsoft.com/office/officeart/2005/8/layout/vList6" loCatId="process" qsTypeId="urn:microsoft.com/office/officeart/2005/8/quickstyle/simple1" qsCatId="simple" csTypeId="urn:microsoft.com/office/officeart/2005/8/colors/accent0_3" csCatId="mainScheme" phldr="1"/>
      <dgm:spPr/>
      <dgm:t>
        <a:bodyPr/>
        <a:lstStyle/>
        <a:p>
          <a:endParaRPr lang="da-DK"/>
        </a:p>
      </dgm:t>
    </dgm:pt>
    <dgm:pt modelId="{7056060C-D87D-4196-924F-AA6C70B0C724}">
      <dgm:prSet phldrT="[Text]" custT="1"/>
      <dgm:spPr>
        <a:solidFill>
          <a:schemeClr val="accent1"/>
        </a:solidFill>
      </dgm:spPr>
      <dgm:t>
        <a:bodyPr/>
        <a:lstStyle/>
        <a:p>
          <a:r>
            <a:rPr lang="da-DK" sz="1800" b="1" dirty="0" smtClean="0"/>
            <a:t>Green ICT (GICT)</a:t>
          </a:r>
          <a:endParaRPr lang="da-DK" sz="1800" b="1" dirty="0"/>
        </a:p>
      </dgm:t>
    </dgm:pt>
    <dgm:pt modelId="{DF8989B6-A6F4-4E64-94BF-CE352EADA53A}" type="parTrans" cxnId="{259F654E-1A6C-468D-8709-77EF90E33763}">
      <dgm:prSet/>
      <dgm:spPr/>
      <dgm:t>
        <a:bodyPr/>
        <a:lstStyle/>
        <a:p>
          <a:endParaRPr lang="da-DK"/>
        </a:p>
      </dgm:t>
    </dgm:pt>
    <dgm:pt modelId="{4FDFC10B-5483-4FA2-93FB-2B4A1838B051}" type="sibTrans" cxnId="{259F654E-1A6C-468D-8709-77EF90E33763}">
      <dgm:prSet/>
      <dgm:spPr/>
      <dgm:t>
        <a:bodyPr/>
        <a:lstStyle/>
        <a:p>
          <a:endParaRPr lang="da-DK"/>
        </a:p>
      </dgm:t>
    </dgm:pt>
    <dgm:pt modelId="{AA415DAA-8FC3-452A-8139-57D85A18ED2E}">
      <dgm:prSet phldrT="[Text]" custT="1"/>
      <dgm:spPr/>
      <dgm:t>
        <a:bodyPr/>
        <a:lstStyle/>
        <a:p>
          <a:r>
            <a:rPr lang="da-DK" sz="1800" dirty="0" smtClean="0"/>
            <a:t>Chair: Anand Prasad, NEC</a:t>
          </a:r>
          <a:endParaRPr lang="da-DK" sz="1800" dirty="0"/>
        </a:p>
      </dgm:t>
    </dgm:pt>
    <dgm:pt modelId="{46913183-9192-4A30-880F-32BBB7CAD9F0}" type="parTrans" cxnId="{D6DC103B-DCD6-471C-9EC7-3830338FDEC2}">
      <dgm:prSet/>
      <dgm:spPr/>
      <dgm:t>
        <a:bodyPr/>
        <a:lstStyle/>
        <a:p>
          <a:endParaRPr lang="da-DK"/>
        </a:p>
      </dgm:t>
    </dgm:pt>
    <dgm:pt modelId="{3789F310-669D-4774-97BF-CFDCDA2716C0}" type="sibTrans" cxnId="{D6DC103B-DCD6-471C-9EC7-3830338FDEC2}">
      <dgm:prSet/>
      <dgm:spPr/>
      <dgm:t>
        <a:bodyPr/>
        <a:lstStyle/>
        <a:p>
          <a:endParaRPr lang="da-DK"/>
        </a:p>
      </dgm:t>
    </dgm:pt>
    <dgm:pt modelId="{4E5D79A3-836A-4A51-8B20-56701BB8606A}">
      <dgm:prSet phldrT="[Text]" custT="1"/>
      <dgm:spPr>
        <a:solidFill>
          <a:schemeClr val="accent1"/>
        </a:solidFill>
      </dgm:spPr>
      <dgm:t>
        <a:bodyPr/>
        <a:lstStyle/>
        <a:p>
          <a:r>
            <a:rPr lang="da-DK" sz="1800" b="1" dirty="0" smtClean="0"/>
            <a:t>Future Radio Network (FRN)</a:t>
          </a:r>
          <a:endParaRPr lang="da-DK" sz="1800" b="1" dirty="0"/>
        </a:p>
      </dgm:t>
    </dgm:pt>
    <dgm:pt modelId="{1CE60821-B5D8-44AA-8710-355EA77AFE71}" type="parTrans" cxnId="{8D09822B-DAFC-4604-ABDD-84C4C38B8A96}">
      <dgm:prSet/>
      <dgm:spPr/>
      <dgm:t>
        <a:bodyPr/>
        <a:lstStyle/>
        <a:p>
          <a:endParaRPr lang="da-DK"/>
        </a:p>
      </dgm:t>
    </dgm:pt>
    <dgm:pt modelId="{A3B236CF-7696-4BBD-9051-1FA904966602}" type="sibTrans" cxnId="{8D09822B-DAFC-4604-ABDD-84C4C38B8A96}">
      <dgm:prSet/>
      <dgm:spPr/>
      <dgm:t>
        <a:bodyPr/>
        <a:lstStyle/>
        <a:p>
          <a:endParaRPr lang="da-DK"/>
        </a:p>
      </dgm:t>
    </dgm:pt>
    <dgm:pt modelId="{0A811DC6-6FF5-4454-B19B-0FEDD25572EE}">
      <dgm:prSet phldrT="[Text]" custT="1"/>
      <dgm:spPr/>
      <dgm:t>
        <a:bodyPr/>
        <a:lstStyle/>
        <a:p>
          <a:r>
            <a:rPr lang="da-DK" sz="1800" dirty="0" smtClean="0"/>
            <a:t>Chair: </a:t>
          </a:r>
          <a:r>
            <a:rPr lang="en-IN" sz="1800" dirty="0" err="1" smtClean="0"/>
            <a:t>Rakesh</a:t>
          </a:r>
          <a:r>
            <a:rPr lang="en-IN" sz="1800" dirty="0" smtClean="0"/>
            <a:t> </a:t>
          </a:r>
          <a:r>
            <a:rPr lang="en-IN" sz="1800" dirty="0" err="1" smtClean="0"/>
            <a:t>Agrawal</a:t>
          </a:r>
          <a:r>
            <a:rPr lang="en-IN" sz="1800" dirty="0" smtClean="0"/>
            <a:t>, VNL</a:t>
          </a:r>
          <a:endParaRPr lang="da-DK" sz="1800" dirty="0"/>
        </a:p>
      </dgm:t>
    </dgm:pt>
    <dgm:pt modelId="{974695D7-0AB4-4551-B405-EEFD5D145985}" type="parTrans" cxnId="{6040C949-7301-4F7D-9615-A1031C3CDBCD}">
      <dgm:prSet/>
      <dgm:spPr/>
      <dgm:t>
        <a:bodyPr/>
        <a:lstStyle/>
        <a:p>
          <a:endParaRPr lang="da-DK"/>
        </a:p>
      </dgm:t>
    </dgm:pt>
    <dgm:pt modelId="{BC99F84C-0AE9-4F0C-A9E8-59ACB57D0316}" type="sibTrans" cxnId="{6040C949-7301-4F7D-9615-A1031C3CDBCD}">
      <dgm:prSet/>
      <dgm:spPr/>
      <dgm:t>
        <a:bodyPr/>
        <a:lstStyle/>
        <a:p>
          <a:endParaRPr lang="da-DK"/>
        </a:p>
      </dgm:t>
    </dgm:pt>
    <dgm:pt modelId="{094836D8-08BE-49F5-8A4F-552BA5BF9E31}" type="pres">
      <dgm:prSet presAssocID="{11AA10FB-5B04-4BB9-99AF-5EEAA1B9111C}" presName="Name0" presStyleCnt="0">
        <dgm:presLayoutVars>
          <dgm:dir/>
          <dgm:animLvl val="lvl"/>
          <dgm:resizeHandles/>
        </dgm:presLayoutVars>
      </dgm:prSet>
      <dgm:spPr/>
      <dgm:t>
        <a:bodyPr/>
        <a:lstStyle/>
        <a:p>
          <a:endParaRPr lang="da-DK"/>
        </a:p>
      </dgm:t>
    </dgm:pt>
    <dgm:pt modelId="{A069548E-0B24-4B7A-BBC8-BFC21AC023C3}" type="pres">
      <dgm:prSet presAssocID="{7056060C-D87D-4196-924F-AA6C70B0C724}" presName="linNode" presStyleCnt="0"/>
      <dgm:spPr/>
      <dgm:t>
        <a:bodyPr/>
        <a:lstStyle/>
        <a:p>
          <a:endParaRPr lang="en-IN"/>
        </a:p>
      </dgm:t>
    </dgm:pt>
    <dgm:pt modelId="{0A2B530A-C373-4421-A877-11DB575BEDF6}" type="pres">
      <dgm:prSet presAssocID="{7056060C-D87D-4196-924F-AA6C70B0C724}" presName="parentShp" presStyleLbl="node1" presStyleIdx="0" presStyleCnt="2" custScaleY="100919" custLinFactNeighborX="0" custLinFactNeighborY="9107">
        <dgm:presLayoutVars>
          <dgm:bulletEnabled val="1"/>
        </dgm:presLayoutVars>
      </dgm:prSet>
      <dgm:spPr/>
      <dgm:t>
        <a:bodyPr/>
        <a:lstStyle/>
        <a:p>
          <a:endParaRPr lang="da-DK"/>
        </a:p>
      </dgm:t>
    </dgm:pt>
    <dgm:pt modelId="{D4233B38-194F-402F-89AC-29F3D99AD1B9}" type="pres">
      <dgm:prSet presAssocID="{7056060C-D87D-4196-924F-AA6C70B0C724}" presName="childShp" presStyleLbl="bgAccFollowNode1" presStyleIdx="0" presStyleCnt="2" custLinFactNeighborY="7064">
        <dgm:presLayoutVars>
          <dgm:bulletEnabled val="1"/>
        </dgm:presLayoutVars>
      </dgm:prSet>
      <dgm:spPr/>
      <dgm:t>
        <a:bodyPr/>
        <a:lstStyle/>
        <a:p>
          <a:endParaRPr lang="da-DK"/>
        </a:p>
      </dgm:t>
    </dgm:pt>
    <dgm:pt modelId="{A21A0B91-AE31-4AD4-BCCC-7B078F29ED44}" type="pres">
      <dgm:prSet presAssocID="{4FDFC10B-5483-4FA2-93FB-2B4A1838B051}" presName="spacing" presStyleCnt="0"/>
      <dgm:spPr/>
      <dgm:t>
        <a:bodyPr/>
        <a:lstStyle/>
        <a:p>
          <a:endParaRPr lang="en-IN"/>
        </a:p>
      </dgm:t>
    </dgm:pt>
    <dgm:pt modelId="{C94AF210-D4F2-4B4D-9BC7-10C51B645C09}" type="pres">
      <dgm:prSet presAssocID="{4E5D79A3-836A-4A51-8B20-56701BB8606A}" presName="linNode" presStyleCnt="0"/>
      <dgm:spPr/>
      <dgm:t>
        <a:bodyPr/>
        <a:lstStyle/>
        <a:p>
          <a:endParaRPr lang="en-IN"/>
        </a:p>
      </dgm:t>
    </dgm:pt>
    <dgm:pt modelId="{2CD261D8-D223-4819-A14D-595E1EF6C5CD}" type="pres">
      <dgm:prSet presAssocID="{4E5D79A3-836A-4A51-8B20-56701BB8606A}" presName="parentShp" presStyleLbl="node1" presStyleIdx="1" presStyleCnt="2">
        <dgm:presLayoutVars>
          <dgm:bulletEnabled val="1"/>
        </dgm:presLayoutVars>
      </dgm:prSet>
      <dgm:spPr/>
      <dgm:t>
        <a:bodyPr/>
        <a:lstStyle/>
        <a:p>
          <a:endParaRPr lang="da-DK"/>
        </a:p>
      </dgm:t>
    </dgm:pt>
    <dgm:pt modelId="{8E1CE4A2-1789-4AA0-AE99-7BC4A6449FFE}" type="pres">
      <dgm:prSet presAssocID="{4E5D79A3-836A-4A51-8B20-56701BB8606A}" presName="childShp" presStyleLbl="bgAccFollowNode1" presStyleIdx="1" presStyleCnt="2">
        <dgm:presLayoutVars>
          <dgm:bulletEnabled val="1"/>
        </dgm:presLayoutVars>
      </dgm:prSet>
      <dgm:spPr/>
      <dgm:t>
        <a:bodyPr/>
        <a:lstStyle/>
        <a:p>
          <a:endParaRPr lang="da-DK"/>
        </a:p>
      </dgm:t>
    </dgm:pt>
  </dgm:ptLst>
  <dgm:cxnLst>
    <dgm:cxn modelId="{04423B9C-D8EF-441F-8EFF-BD0B07B57E79}" type="presOf" srcId="{7056060C-D87D-4196-924F-AA6C70B0C724}" destId="{0A2B530A-C373-4421-A877-11DB575BEDF6}" srcOrd="0" destOrd="0" presId="urn:microsoft.com/office/officeart/2005/8/layout/vList6"/>
    <dgm:cxn modelId="{F68601B1-B9C3-476F-B51E-CBFBDAC6E2D4}" type="presOf" srcId="{0A811DC6-6FF5-4454-B19B-0FEDD25572EE}" destId="{8E1CE4A2-1789-4AA0-AE99-7BC4A6449FFE}" srcOrd="0" destOrd="0" presId="urn:microsoft.com/office/officeart/2005/8/layout/vList6"/>
    <dgm:cxn modelId="{6040C949-7301-4F7D-9615-A1031C3CDBCD}" srcId="{4E5D79A3-836A-4A51-8B20-56701BB8606A}" destId="{0A811DC6-6FF5-4454-B19B-0FEDD25572EE}" srcOrd="0" destOrd="0" parTransId="{974695D7-0AB4-4551-B405-EEFD5D145985}" sibTransId="{BC99F84C-0AE9-4F0C-A9E8-59ACB57D0316}"/>
    <dgm:cxn modelId="{259F654E-1A6C-468D-8709-77EF90E33763}" srcId="{11AA10FB-5B04-4BB9-99AF-5EEAA1B9111C}" destId="{7056060C-D87D-4196-924F-AA6C70B0C724}" srcOrd="0" destOrd="0" parTransId="{DF8989B6-A6F4-4E64-94BF-CE352EADA53A}" sibTransId="{4FDFC10B-5483-4FA2-93FB-2B4A1838B051}"/>
    <dgm:cxn modelId="{1C7CA003-218A-4A16-97AD-28275A5B7022}" type="presOf" srcId="{11AA10FB-5B04-4BB9-99AF-5EEAA1B9111C}" destId="{094836D8-08BE-49F5-8A4F-552BA5BF9E31}" srcOrd="0" destOrd="0" presId="urn:microsoft.com/office/officeart/2005/8/layout/vList6"/>
    <dgm:cxn modelId="{54362F83-6157-4AD0-BADC-116B3D76F981}" type="presOf" srcId="{AA415DAA-8FC3-452A-8139-57D85A18ED2E}" destId="{D4233B38-194F-402F-89AC-29F3D99AD1B9}" srcOrd="0" destOrd="0" presId="urn:microsoft.com/office/officeart/2005/8/layout/vList6"/>
    <dgm:cxn modelId="{FD32247F-386E-40D2-9D64-3044D7538C0A}" type="presOf" srcId="{4E5D79A3-836A-4A51-8B20-56701BB8606A}" destId="{2CD261D8-D223-4819-A14D-595E1EF6C5CD}" srcOrd="0" destOrd="0" presId="urn:microsoft.com/office/officeart/2005/8/layout/vList6"/>
    <dgm:cxn modelId="{8D09822B-DAFC-4604-ABDD-84C4C38B8A96}" srcId="{11AA10FB-5B04-4BB9-99AF-5EEAA1B9111C}" destId="{4E5D79A3-836A-4A51-8B20-56701BB8606A}" srcOrd="1" destOrd="0" parTransId="{1CE60821-B5D8-44AA-8710-355EA77AFE71}" sibTransId="{A3B236CF-7696-4BBD-9051-1FA904966602}"/>
    <dgm:cxn modelId="{D6DC103B-DCD6-471C-9EC7-3830338FDEC2}" srcId="{7056060C-D87D-4196-924F-AA6C70B0C724}" destId="{AA415DAA-8FC3-452A-8139-57D85A18ED2E}" srcOrd="0" destOrd="0" parTransId="{46913183-9192-4A30-880F-32BBB7CAD9F0}" sibTransId="{3789F310-669D-4774-97BF-CFDCDA2716C0}"/>
    <dgm:cxn modelId="{CC4CE900-CACE-4441-A56F-99FFB0C68DFA}" type="presParOf" srcId="{094836D8-08BE-49F5-8A4F-552BA5BF9E31}" destId="{A069548E-0B24-4B7A-BBC8-BFC21AC023C3}" srcOrd="0" destOrd="0" presId="urn:microsoft.com/office/officeart/2005/8/layout/vList6"/>
    <dgm:cxn modelId="{2DD26673-4C51-4E78-B5C1-21B4EEE5BFC9}" type="presParOf" srcId="{A069548E-0B24-4B7A-BBC8-BFC21AC023C3}" destId="{0A2B530A-C373-4421-A877-11DB575BEDF6}" srcOrd="0" destOrd="0" presId="urn:microsoft.com/office/officeart/2005/8/layout/vList6"/>
    <dgm:cxn modelId="{FEF0B998-C55D-4442-8928-D81B49274FF8}" type="presParOf" srcId="{A069548E-0B24-4B7A-BBC8-BFC21AC023C3}" destId="{D4233B38-194F-402F-89AC-29F3D99AD1B9}" srcOrd="1" destOrd="0" presId="urn:microsoft.com/office/officeart/2005/8/layout/vList6"/>
    <dgm:cxn modelId="{DFF3C43A-FF32-4005-9EAB-9B99B0973045}" type="presParOf" srcId="{094836D8-08BE-49F5-8A4F-552BA5BF9E31}" destId="{A21A0B91-AE31-4AD4-BCCC-7B078F29ED44}" srcOrd="1" destOrd="0" presId="urn:microsoft.com/office/officeart/2005/8/layout/vList6"/>
    <dgm:cxn modelId="{BC3E8722-5E0B-44F4-B34E-C92EBE14BDB4}" type="presParOf" srcId="{094836D8-08BE-49F5-8A4F-552BA5BF9E31}" destId="{C94AF210-D4F2-4B4D-9BC7-10C51B645C09}" srcOrd="2" destOrd="0" presId="urn:microsoft.com/office/officeart/2005/8/layout/vList6"/>
    <dgm:cxn modelId="{B8C20D35-F4A2-41D3-BA37-08FEEAFA24D3}" type="presParOf" srcId="{C94AF210-D4F2-4B4D-9BC7-10C51B645C09}" destId="{2CD261D8-D223-4819-A14D-595E1EF6C5CD}" srcOrd="0" destOrd="0" presId="urn:microsoft.com/office/officeart/2005/8/layout/vList6"/>
    <dgm:cxn modelId="{2687B05B-A409-48D0-A88E-E7B2D5192EE5}" type="presParOf" srcId="{C94AF210-D4F2-4B4D-9BC7-10C51B645C09}" destId="{8E1CE4A2-1789-4AA0-AE99-7BC4A6449FFE}" srcOrd="1" destOrd="0" presId="urn:microsoft.com/office/officeart/2005/8/layout/vList6"/>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AA10FB-5B04-4BB9-99AF-5EEAA1B9111C}" type="doc">
      <dgm:prSet loTypeId="urn:microsoft.com/office/officeart/2005/8/layout/vList6" loCatId="process" qsTypeId="urn:microsoft.com/office/officeart/2005/8/quickstyle/simple1" qsCatId="simple" csTypeId="urn:microsoft.com/office/officeart/2005/8/colors/accent0_3" csCatId="mainScheme" phldr="1"/>
      <dgm:spPr/>
      <dgm:t>
        <a:bodyPr/>
        <a:lstStyle/>
        <a:p>
          <a:endParaRPr lang="da-DK"/>
        </a:p>
      </dgm:t>
    </dgm:pt>
    <dgm:pt modelId="{7056060C-D87D-4196-924F-AA6C70B0C724}">
      <dgm:prSet phldrT="[Text]" custT="1"/>
      <dgm:spPr>
        <a:solidFill>
          <a:schemeClr val="accent1"/>
        </a:solidFill>
      </dgm:spPr>
      <dgm:t>
        <a:bodyPr/>
        <a:lstStyle/>
        <a:p>
          <a:r>
            <a:rPr lang="da-DK" sz="1800" b="1" dirty="0" smtClean="0"/>
            <a:t>Spectrum</a:t>
          </a:r>
          <a:endParaRPr lang="da-DK" sz="1800" b="1" dirty="0"/>
        </a:p>
      </dgm:t>
    </dgm:pt>
    <dgm:pt modelId="{DF8989B6-A6F4-4E64-94BF-CE352EADA53A}" type="parTrans" cxnId="{259F654E-1A6C-468D-8709-77EF90E33763}">
      <dgm:prSet/>
      <dgm:spPr/>
      <dgm:t>
        <a:bodyPr/>
        <a:lstStyle/>
        <a:p>
          <a:endParaRPr lang="da-DK"/>
        </a:p>
      </dgm:t>
    </dgm:pt>
    <dgm:pt modelId="{4FDFC10B-5483-4FA2-93FB-2B4A1838B051}" type="sibTrans" cxnId="{259F654E-1A6C-468D-8709-77EF90E33763}">
      <dgm:prSet/>
      <dgm:spPr/>
      <dgm:t>
        <a:bodyPr/>
        <a:lstStyle/>
        <a:p>
          <a:endParaRPr lang="da-DK"/>
        </a:p>
      </dgm:t>
    </dgm:pt>
    <dgm:pt modelId="{AA415DAA-8FC3-452A-8139-57D85A18ED2E}">
      <dgm:prSet phldrT="[Text]" custT="1"/>
      <dgm:spPr/>
      <dgm:t>
        <a:bodyPr/>
        <a:lstStyle/>
        <a:p>
          <a:r>
            <a:rPr lang="da-DK" sz="1800" dirty="0" smtClean="0"/>
            <a:t>Chair: Pawan Garg, Former Wireless     Advisor, Government of India</a:t>
          </a:r>
          <a:endParaRPr lang="da-DK" sz="1800" dirty="0"/>
        </a:p>
      </dgm:t>
    </dgm:pt>
    <dgm:pt modelId="{46913183-9192-4A30-880F-32BBB7CAD9F0}" type="parTrans" cxnId="{D6DC103B-DCD6-471C-9EC7-3830338FDEC2}">
      <dgm:prSet/>
      <dgm:spPr/>
      <dgm:t>
        <a:bodyPr/>
        <a:lstStyle/>
        <a:p>
          <a:endParaRPr lang="da-DK"/>
        </a:p>
      </dgm:t>
    </dgm:pt>
    <dgm:pt modelId="{3789F310-669D-4774-97BF-CFDCDA2716C0}" type="sibTrans" cxnId="{D6DC103B-DCD6-471C-9EC7-3830338FDEC2}">
      <dgm:prSet/>
      <dgm:spPr/>
      <dgm:t>
        <a:bodyPr/>
        <a:lstStyle/>
        <a:p>
          <a:endParaRPr lang="da-DK"/>
        </a:p>
      </dgm:t>
    </dgm:pt>
    <dgm:pt modelId="{4E5D79A3-836A-4A51-8B20-56701BB8606A}">
      <dgm:prSet phldrT="[Text]" custT="1"/>
      <dgm:spPr>
        <a:solidFill>
          <a:schemeClr val="accent1"/>
        </a:solidFill>
      </dgm:spPr>
      <dgm:t>
        <a:bodyPr/>
        <a:lstStyle/>
        <a:p>
          <a:r>
            <a:rPr lang="da-DK" sz="1800" b="1" dirty="0" smtClean="0"/>
            <a:t>Special Interest Group (SIG)</a:t>
          </a:r>
          <a:endParaRPr lang="da-DK" sz="1800" b="1" dirty="0"/>
        </a:p>
      </dgm:t>
    </dgm:pt>
    <dgm:pt modelId="{1CE60821-B5D8-44AA-8710-355EA77AFE71}" type="parTrans" cxnId="{8D09822B-DAFC-4604-ABDD-84C4C38B8A96}">
      <dgm:prSet/>
      <dgm:spPr/>
      <dgm:t>
        <a:bodyPr/>
        <a:lstStyle/>
        <a:p>
          <a:endParaRPr lang="da-DK"/>
        </a:p>
      </dgm:t>
    </dgm:pt>
    <dgm:pt modelId="{A3B236CF-7696-4BBD-9051-1FA904966602}" type="sibTrans" cxnId="{8D09822B-DAFC-4604-ABDD-84C4C38B8A96}">
      <dgm:prSet/>
      <dgm:spPr/>
      <dgm:t>
        <a:bodyPr/>
        <a:lstStyle/>
        <a:p>
          <a:endParaRPr lang="da-DK"/>
        </a:p>
      </dgm:t>
    </dgm:pt>
    <dgm:pt modelId="{0A811DC6-6FF5-4454-B19B-0FEDD25572EE}">
      <dgm:prSet phldrT="[Text]" custT="1"/>
      <dgm:spPr/>
      <dgm:t>
        <a:bodyPr/>
        <a:lstStyle/>
        <a:p>
          <a:r>
            <a:rPr lang="da-DK" sz="1800" dirty="0" smtClean="0"/>
            <a:t>Chair: Debu Nayak, HUAWEI</a:t>
          </a:r>
          <a:endParaRPr lang="da-DK" sz="1800" dirty="0"/>
        </a:p>
      </dgm:t>
    </dgm:pt>
    <dgm:pt modelId="{974695D7-0AB4-4551-B405-EEFD5D145985}" type="parTrans" cxnId="{6040C949-7301-4F7D-9615-A1031C3CDBCD}">
      <dgm:prSet/>
      <dgm:spPr/>
      <dgm:t>
        <a:bodyPr/>
        <a:lstStyle/>
        <a:p>
          <a:endParaRPr lang="da-DK"/>
        </a:p>
      </dgm:t>
    </dgm:pt>
    <dgm:pt modelId="{BC99F84C-0AE9-4F0C-A9E8-59ACB57D0316}" type="sibTrans" cxnId="{6040C949-7301-4F7D-9615-A1031C3CDBCD}">
      <dgm:prSet/>
      <dgm:spPr/>
      <dgm:t>
        <a:bodyPr/>
        <a:lstStyle/>
        <a:p>
          <a:endParaRPr lang="da-DK"/>
        </a:p>
      </dgm:t>
    </dgm:pt>
    <dgm:pt modelId="{D830F356-1C95-49BE-88A0-7FF7B1A1A0B8}">
      <dgm:prSet phldrT="[Text]" custT="1"/>
      <dgm:spPr>
        <a:solidFill>
          <a:schemeClr val="accent1"/>
        </a:solidFill>
      </dgm:spPr>
      <dgm:t>
        <a:bodyPr/>
        <a:lstStyle/>
        <a:p>
          <a:r>
            <a:rPr lang="da-DK" sz="1800" b="1" dirty="0" smtClean="0"/>
            <a:t>Secuirty &amp; Privacy</a:t>
          </a:r>
          <a:endParaRPr lang="da-DK" sz="1800" b="1" dirty="0"/>
        </a:p>
      </dgm:t>
    </dgm:pt>
    <dgm:pt modelId="{EE4EA185-24D5-4956-BFE7-4EBF70E81C7A}" type="parTrans" cxnId="{57957849-09A4-4107-A9F9-CB61A1D2157B}">
      <dgm:prSet/>
      <dgm:spPr/>
      <dgm:t>
        <a:bodyPr/>
        <a:lstStyle/>
        <a:p>
          <a:endParaRPr lang="da-DK"/>
        </a:p>
      </dgm:t>
    </dgm:pt>
    <dgm:pt modelId="{5CD25D46-36F1-4710-B76C-4F4C344810CF}" type="sibTrans" cxnId="{57957849-09A4-4107-A9F9-CB61A1D2157B}">
      <dgm:prSet/>
      <dgm:spPr/>
      <dgm:t>
        <a:bodyPr/>
        <a:lstStyle/>
        <a:p>
          <a:endParaRPr lang="da-DK"/>
        </a:p>
      </dgm:t>
    </dgm:pt>
    <dgm:pt modelId="{8574EB2A-3659-4D72-A3E2-887BE2F72C54}">
      <dgm:prSet custT="1"/>
      <dgm:spPr/>
      <dgm:t>
        <a:bodyPr/>
        <a:lstStyle/>
        <a:p>
          <a:r>
            <a:rPr lang="da-DK" sz="1800" dirty="0" smtClean="0"/>
            <a:t>Chair: Anand R Prasad,NEC</a:t>
          </a:r>
          <a:endParaRPr lang="da-DK" sz="1800" dirty="0"/>
        </a:p>
      </dgm:t>
    </dgm:pt>
    <dgm:pt modelId="{A5CAF8C6-8F85-4144-BEA5-AF45077B55B2}" type="parTrans" cxnId="{B2B7837B-0DB7-41FF-B60D-E25B995F4100}">
      <dgm:prSet/>
      <dgm:spPr/>
      <dgm:t>
        <a:bodyPr/>
        <a:lstStyle/>
        <a:p>
          <a:endParaRPr lang="da-DK"/>
        </a:p>
      </dgm:t>
    </dgm:pt>
    <dgm:pt modelId="{930AF4E7-DD0B-417D-9ECB-A52E4E5A3586}" type="sibTrans" cxnId="{B2B7837B-0DB7-41FF-B60D-E25B995F4100}">
      <dgm:prSet/>
      <dgm:spPr/>
      <dgm:t>
        <a:bodyPr/>
        <a:lstStyle/>
        <a:p>
          <a:endParaRPr lang="da-DK"/>
        </a:p>
      </dgm:t>
    </dgm:pt>
    <dgm:pt modelId="{094836D8-08BE-49F5-8A4F-552BA5BF9E31}" type="pres">
      <dgm:prSet presAssocID="{11AA10FB-5B04-4BB9-99AF-5EEAA1B9111C}" presName="Name0" presStyleCnt="0">
        <dgm:presLayoutVars>
          <dgm:dir/>
          <dgm:animLvl val="lvl"/>
          <dgm:resizeHandles/>
        </dgm:presLayoutVars>
      </dgm:prSet>
      <dgm:spPr/>
      <dgm:t>
        <a:bodyPr/>
        <a:lstStyle/>
        <a:p>
          <a:endParaRPr lang="da-DK"/>
        </a:p>
      </dgm:t>
    </dgm:pt>
    <dgm:pt modelId="{A069548E-0B24-4B7A-BBC8-BFC21AC023C3}" type="pres">
      <dgm:prSet presAssocID="{7056060C-D87D-4196-924F-AA6C70B0C724}" presName="linNode" presStyleCnt="0"/>
      <dgm:spPr/>
      <dgm:t>
        <a:bodyPr/>
        <a:lstStyle/>
        <a:p>
          <a:endParaRPr lang="en-IN"/>
        </a:p>
      </dgm:t>
    </dgm:pt>
    <dgm:pt modelId="{0A2B530A-C373-4421-A877-11DB575BEDF6}" type="pres">
      <dgm:prSet presAssocID="{7056060C-D87D-4196-924F-AA6C70B0C724}" presName="parentShp" presStyleLbl="node1" presStyleIdx="0" presStyleCnt="3" custScaleY="143719" custLinFactNeighborX="557" custLinFactNeighborY="-20419">
        <dgm:presLayoutVars>
          <dgm:bulletEnabled val="1"/>
        </dgm:presLayoutVars>
      </dgm:prSet>
      <dgm:spPr/>
      <dgm:t>
        <a:bodyPr/>
        <a:lstStyle/>
        <a:p>
          <a:endParaRPr lang="da-DK"/>
        </a:p>
      </dgm:t>
    </dgm:pt>
    <dgm:pt modelId="{D4233B38-194F-402F-89AC-29F3D99AD1B9}" type="pres">
      <dgm:prSet presAssocID="{7056060C-D87D-4196-924F-AA6C70B0C724}" presName="childShp" presStyleLbl="bgAccFollowNode1" presStyleIdx="0" presStyleCnt="3" custScaleY="155613" custLinFactNeighborY="-3131">
        <dgm:presLayoutVars>
          <dgm:bulletEnabled val="1"/>
        </dgm:presLayoutVars>
      </dgm:prSet>
      <dgm:spPr/>
      <dgm:t>
        <a:bodyPr/>
        <a:lstStyle/>
        <a:p>
          <a:endParaRPr lang="da-DK"/>
        </a:p>
      </dgm:t>
    </dgm:pt>
    <dgm:pt modelId="{A21A0B91-AE31-4AD4-BCCC-7B078F29ED44}" type="pres">
      <dgm:prSet presAssocID="{4FDFC10B-5483-4FA2-93FB-2B4A1838B051}" presName="spacing" presStyleCnt="0"/>
      <dgm:spPr/>
      <dgm:t>
        <a:bodyPr/>
        <a:lstStyle/>
        <a:p>
          <a:endParaRPr lang="en-IN"/>
        </a:p>
      </dgm:t>
    </dgm:pt>
    <dgm:pt modelId="{205B782C-1212-4FCC-95AC-E70DFAD70EAA}" type="pres">
      <dgm:prSet presAssocID="{D830F356-1C95-49BE-88A0-7FF7B1A1A0B8}" presName="linNode" presStyleCnt="0"/>
      <dgm:spPr/>
      <dgm:t>
        <a:bodyPr/>
        <a:lstStyle/>
        <a:p>
          <a:endParaRPr lang="en-IN"/>
        </a:p>
      </dgm:t>
    </dgm:pt>
    <dgm:pt modelId="{C7E7B2D5-56CA-41B5-9794-26AF70D9E5D1}" type="pres">
      <dgm:prSet presAssocID="{D830F356-1C95-49BE-88A0-7FF7B1A1A0B8}" presName="parentShp" presStyleLbl="node1" presStyleIdx="1" presStyleCnt="3" custScaleY="117180" custLinFactNeighborX="-81" custLinFactNeighborY="-19389">
        <dgm:presLayoutVars>
          <dgm:bulletEnabled val="1"/>
        </dgm:presLayoutVars>
      </dgm:prSet>
      <dgm:spPr/>
      <dgm:t>
        <a:bodyPr/>
        <a:lstStyle/>
        <a:p>
          <a:endParaRPr lang="da-DK"/>
        </a:p>
      </dgm:t>
    </dgm:pt>
    <dgm:pt modelId="{D1A7BE05-EC88-42C8-AE9A-7DB93C44B3D6}" type="pres">
      <dgm:prSet presAssocID="{D830F356-1C95-49BE-88A0-7FF7B1A1A0B8}" presName="childShp" presStyleLbl="bgAccFollowNode1" presStyleIdx="1" presStyleCnt="3" custScaleY="99803" custLinFactNeighborY="-12160">
        <dgm:presLayoutVars>
          <dgm:bulletEnabled val="1"/>
        </dgm:presLayoutVars>
      </dgm:prSet>
      <dgm:spPr/>
      <dgm:t>
        <a:bodyPr/>
        <a:lstStyle/>
        <a:p>
          <a:endParaRPr lang="da-DK"/>
        </a:p>
      </dgm:t>
    </dgm:pt>
    <dgm:pt modelId="{6F37339A-3EF2-45A4-9A3D-375C66B4BAAF}" type="pres">
      <dgm:prSet presAssocID="{5CD25D46-36F1-4710-B76C-4F4C344810CF}" presName="spacing" presStyleCnt="0"/>
      <dgm:spPr/>
      <dgm:t>
        <a:bodyPr/>
        <a:lstStyle/>
        <a:p>
          <a:endParaRPr lang="en-IN"/>
        </a:p>
      </dgm:t>
    </dgm:pt>
    <dgm:pt modelId="{C94AF210-D4F2-4B4D-9BC7-10C51B645C09}" type="pres">
      <dgm:prSet presAssocID="{4E5D79A3-836A-4A51-8B20-56701BB8606A}" presName="linNode" presStyleCnt="0"/>
      <dgm:spPr/>
      <dgm:t>
        <a:bodyPr/>
        <a:lstStyle/>
        <a:p>
          <a:endParaRPr lang="en-IN"/>
        </a:p>
      </dgm:t>
    </dgm:pt>
    <dgm:pt modelId="{2CD261D8-D223-4819-A14D-595E1EF6C5CD}" type="pres">
      <dgm:prSet presAssocID="{4E5D79A3-836A-4A51-8B20-56701BB8606A}" presName="parentShp" presStyleLbl="node1" presStyleIdx="2" presStyleCnt="3" custScaleY="119433" custLinFactNeighborX="224" custLinFactNeighborY="-28143">
        <dgm:presLayoutVars>
          <dgm:bulletEnabled val="1"/>
        </dgm:presLayoutVars>
      </dgm:prSet>
      <dgm:spPr/>
      <dgm:t>
        <a:bodyPr/>
        <a:lstStyle/>
        <a:p>
          <a:endParaRPr lang="da-DK"/>
        </a:p>
      </dgm:t>
    </dgm:pt>
    <dgm:pt modelId="{8E1CE4A2-1789-4AA0-AE99-7BC4A6449FFE}" type="pres">
      <dgm:prSet presAssocID="{4E5D79A3-836A-4A51-8B20-56701BB8606A}" presName="childShp" presStyleLbl="bgAccFollowNode1" presStyleIdx="2" presStyleCnt="3" custScaleY="128064" custLinFactNeighborX="122" custLinFactNeighborY="-22431">
        <dgm:presLayoutVars>
          <dgm:bulletEnabled val="1"/>
        </dgm:presLayoutVars>
      </dgm:prSet>
      <dgm:spPr/>
      <dgm:t>
        <a:bodyPr/>
        <a:lstStyle/>
        <a:p>
          <a:endParaRPr lang="da-DK"/>
        </a:p>
      </dgm:t>
    </dgm:pt>
  </dgm:ptLst>
  <dgm:cxnLst>
    <dgm:cxn modelId="{B2B7837B-0DB7-41FF-B60D-E25B995F4100}" srcId="{D830F356-1C95-49BE-88A0-7FF7B1A1A0B8}" destId="{8574EB2A-3659-4D72-A3E2-887BE2F72C54}" srcOrd="0" destOrd="0" parTransId="{A5CAF8C6-8F85-4144-BEA5-AF45077B55B2}" sibTransId="{930AF4E7-DD0B-417D-9ECB-A52E4E5A3586}"/>
    <dgm:cxn modelId="{6040C949-7301-4F7D-9615-A1031C3CDBCD}" srcId="{4E5D79A3-836A-4A51-8B20-56701BB8606A}" destId="{0A811DC6-6FF5-4454-B19B-0FEDD25572EE}" srcOrd="0" destOrd="0" parTransId="{974695D7-0AB4-4551-B405-EEFD5D145985}" sibTransId="{BC99F84C-0AE9-4F0C-A9E8-59ACB57D0316}"/>
    <dgm:cxn modelId="{31AA06EF-D74F-4068-A947-D7EDE7508EF0}" type="presOf" srcId="{8574EB2A-3659-4D72-A3E2-887BE2F72C54}" destId="{D1A7BE05-EC88-42C8-AE9A-7DB93C44B3D6}" srcOrd="0" destOrd="0" presId="urn:microsoft.com/office/officeart/2005/8/layout/vList6"/>
    <dgm:cxn modelId="{259F654E-1A6C-468D-8709-77EF90E33763}" srcId="{11AA10FB-5B04-4BB9-99AF-5EEAA1B9111C}" destId="{7056060C-D87D-4196-924F-AA6C70B0C724}" srcOrd="0" destOrd="0" parTransId="{DF8989B6-A6F4-4E64-94BF-CE352EADA53A}" sibTransId="{4FDFC10B-5483-4FA2-93FB-2B4A1838B051}"/>
    <dgm:cxn modelId="{57957849-09A4-4107-A9F9-CB61A1D2157B}" srcId="{11AA10FB-5B04-4BB9-99AF-5EEAA1B9111C}" destId="{D830F356-1C95-49BE-88A0-7FF7B1A1A0B8}" srcOrd="1" destOrd="0" parTransId="{EE4EA185-24D5-4956-BFE7-4EBF70E81C7A}" sibTransId="{5CD25D46-36F1-4710-B76C-4F4C344810CF}"/>
    <dgm:cxn modelId="{69274B47-D7A8-4F0F-A48B-54552055CC1B}" type="presOf" srcId="{D830F356-1C95-49BE-88A0-7FF7B1A1A0B8}" destId="{C7E7B2D5-56CA-41B5-9794-26AF70D9E5D1}" srcOrd="0" destOrd="0" presId="urn:microsoft.com/office/officeart/2005/8/layout/vList6"/>
    <dgm:cxn modelId="{E3C4D340-815F-4897-B051-04CC4F9F5796}" type="presOf" srcId="{7056060C-D87D-4196-924F-AA6C70B0C724}" destId="{0A2B530A-C373-4421-A877-11DB575BEDF6}" srcOrd="0" destOrd="0" presId="urn:microsoft.com/office/officeart/2005/8/layout/vList6"/>
    <dgm:cxn modelId="{1BBC6392-0D06-426C-B5C5-32C182652164}" type="presOf" srcId="{4E5D79A3-836A-4A51-8B20-56701BB8606A}" destId="{2CD261D8-D223-4819-A14D-595E1EF6C5CD}" srcOrd="0" destOrd="0" presId="urn:microsoft.com/office/officeart/2005/8/layout/vList6"/>
    <dgm:cxn modelId="{3CE2EE40-86F8-458A-808D-59641FEDBB3D}" type="presOf" srcId="{11AA10FB-5B04-4BB9-99AF-5EEAA1B9111C}" destId="{094836D8-08BE-49F5-8A4F-552BA5BF9E31}" srcOrd="0" destOrd="0" presId="urn:microsoft.com/office/officeart/2005/8/layout/vList6"/>
    <dgm:cxn modelId="{C74DC632-033E-4EDC-ADDA-7622BF69BAB4}" type="presOf" srcId="{AA415DAA-8FC3-452A-8139-57D85A18ED2E}" destId="{D4233B38-194F-402F-89AC-29F3D99AD1B9}" srcOrd="0" destOrd="0" presId="urn:microsoft.com/office/officeart/2005/8/layout/vList6"/>
    <dgm:cxn modelId="{A2918D68-2629-4E75-AD07-CD49378E884D}" type="presOf" srcId="{0A811DC6-6FF5-4454-B19B-0FEDD25572EE}" destId="{8E1CE4A2-1789-4AA0-AE99-7BC4A6449FFE}" srcOrd="0" destOrd="0" presId="urn:microsoft.com/office/officeart/2005/8/layout/vList6"/>
    <dgm:cxn modelId="{8D09822B-DAFC-4604-ABDD-84C4C38B8A96}" srcId="{11AA10FB-5B04-4BB9-99AF-5EEAA1B9111C}" destId="{4E5D79A3-836A-4A51-8B20-56701BB8606A}" srcOrd="2" destOrd="0" parTransId="{1CE60821-B5D8-44AA-8710-355EA77AFE71}" sibTransId="{A3B236CF-7696-4BBD-9051-1FA904966602}"/>
    <dgm:cxn modelId="{D6DC103B-DCD6-471C-9EC7-3830338FDEC2}" srcId="{7056060C-D87D-4196-924F-AA6C70B0C724}" destId="{AA415DAA-8FC3-452A-8139-57D85A18ED2E}" srcOrd="0" destOrd="0" parTransId="{46913183-9192-4A30-880F-32BBB7CAD9F0}" sibTransId="{3789F310-669D-4774-97BF-CFDCDA2716C0}"/>
    <dgm:cxn modelId="{173BA68F-FBA9-49D4-BA33-A931066A79DC}" type="presParOf" srcId="{094836D8-08BE-49F5-8A4F-552BA5BF9E31}" destId="{A069548E-0B24-4B7A-BBC8-BFC21AC023C3}" srcOrd="0" destOrd="0" presId="urn:microsoft.com/office/officeart/2005/8/layout/vList6"/>
    <dgm:cxn modelId="{2AA2662D-EFE9-4BED-AA8E-6944D165BB7D}" type="presParOf" srcId="{A069548E-0B24-4B7A-BBC8-BFC21AC023C3}" destId="{0A2B530A-C373-4421-A877-11DB575BEDF6}" srcOrd="0" destOrd="0" presId="urn:microsoft.com/office/officeart/2005/8/layout/vList6"/>
    <dgm:cxn modelId="{F0C43A71-EE8E-4D08-BB8E-A8C649D53BB8}" type="presParOf" srcId="{A069548E-0B24-4B7A-BBC8-BFC21AC023C3}" destId="{D4233B38-194F-402F-89AC-29F3D99AD1B9}" srcOrd="1" destOrd="0" presId="urn:microsoft.com/office/officeart/2005/8/layout/vList6"/>
    <dgm:cxn modelId="{001123C6-C3E6-4CB5-9424-B0555B6E6C22}" type="presParOf" srcId="{094836D8-08BE-49F5-8A4F-552BA5BF9E31}" destId="{A21A0B91-AE31-4AD4-BCCC-7B078F29ED44}" srcOrd="1" destOrd="0" presId="urn:microsoft.com/office/officeart/2005/8/layout/vList6"/>
    <dgm:cxn modelId="{1C64ADF5-92C7-4A5E-B73D-588A8798208F}" type="presParOf" srcId="{094836D8-08BE-49F5-8A4F-552BA5BF9E31}" destId="{205B782C-1212-4FCC-95AC-E70DFAD70EAA}" srcOrd="2" destOrd="0" presId="urn:microsoft.com/office/officeart/2005/8/layout/vList6"/>
    <dgm:cxn modelId="{3117BBC9-CDA8-4034-9162-C11D3AB23E1C}" type="presParOf" srcId="{205B782C-1212-4FCC-95AC-E70DFAD70EAA}" destId="{C7E7B2D5-56CA-41B5-9794-26AF70D9E5D1}" srcOrd="0" destOrd="0" presId="urn:microsoft.com/office/officeart/2005/8/layout/vList6"/>
    <dgm:cxn modelId="{C2F22656-E323-42AD-807E-392AC1FCAF46}" type="presParOf" srcId="{205B782C-1212-4FCC-95AC-E70DFAD70EAA}" destId="{D1A7BE05-EC88-42C8-AE9A-7DB93C44B3D6}" srcOrd="1" destOrd="0" presId="urn:microsoft.com/office/officeart/2005/8/layout/vList6"/>
    <dgm:cxn modelId="{19915BDB-AEBE-4E19-BC90-B6DB25F823EC}" type="presParOf" srcId="{094836D8-08BE-49F5-8A4F-552BA5BF9E31}" destId="{6F37339A-3EF2-45A4-9A3D-375C66B4BAAF}" srcOrd="3" destOrd="0" presId="urn:microsoft.com/office/officeart/2005/8/layout/vList6"/>
    <dgm:cxn modelId="{97D7A91A-ED30-4C13-9978-024A5EC18B13}" type="presParOf" srcId="{094836D8-08BE-49F5-8A4F-552BA5BF9E31}" destId="{C94AF210-D4F2-4B4D-9BC7-10C51B645C09}" srcOrd="4" destOrd="0" presId="urn:microsoft.com/office/officeart/2005/8/layout/vList6"/>
    <dgm:cxn modelId="{2308C7F9-D0B6-4A65-B45B-0D43250EF648}" type="presParOf" srcId="{C94AF210-D4F2-4B4D-9BC7-10C51B645C09}" destId="{2CD261D8-D223-4819-A14D-595E1EF6C5CD}" srcOrd="0" destOrd="0" presId="urn:microsoft.com/office/officeart/2005/8/layout/vList6"/>
    <dgm:cxn modelId="{5ED747B5-38D4-4CC9-8427-24140C543EF6}" type="presParOf" srcId="{C94AF210-D4F2-4B4D-9BC7-10C51B645C09}" destId="{8E1CE4A2-1789-4AA0-AE99-7BC4A6449FFE}" srcOrd="1" destOrd="0" presId="urn:microsoft.com/office/officeart/2005/8/layout/vList6"/>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D50C9B-3EDC-458F-AECD-46EEE5C61FBB}" type="doc">
      <dgm:prSet loTypeId="urn:microsoft.com/office/officeart/2005/8/layout/hierarchy3" loCatId="list" qsTypeId="urn:microsoft.com/office/officeart/2005/8/quickstyle/simple1#10" qsCatId="simple" csTypeId="urn:microsoft.com/office/officeart/2005/8/colors/accent1_2#4" csCatId="accent1" phldr="1"/>
      <dgm:spPr/>
      <dgm:t>
        <a:bodyPr/>
        <a:lstStyle/>
        <a:p>
          <a:endParaRPr lang="da-DK"/>
        </a:p>
      </dgm:t>
    </dgm:pt>
    <dgm:pt modelId="{E6C402AB-76C8-4AC5-98F4-0C12DB837B5F}">
      <dgm:prSet phldrT="[Text]" custT="1"/>
      <dgm:spPr>
        <a:solidFill>
          <a:schemeClr val="accent6">
            <a:lumMod val="75000"/>
          </a:schemeClr>
        </a:solidFill>
      </dgm:spPr>
      <dgm:t>
        <a:bodyPr/>
        <a:lstStyle/>
        <a:p>
          <a:r>
            <a:rPr lang="da-DK" sz="2400" b="1" dirty="0" smtClean="0">
              <a:solidFill>
                <a:schemeClr val="bg1"/>
              </a:solidFill>
            </a:rPr>
            <a:t>Industrial collaboration</a:t>
          </a:r>
          <a:endParaRPr lang="da-DK" sz="2400" b="1" dirty="0">
            <a:solidFill>
              <a:schemeClr val="bg1"/>
            </a:solidFill>
          </a:endParaRPr>
        </a:p>
      </dgm:t>
    </dgm:pt>
    <dgm:pt modelId="{EB321160-03FE-4310-85A2-259B2CACE53F}" type="parTrans" cxnId="{CAE321C6-EE36-4075-AAEA-132E117BB1AE}">
      <dgm:prSet/>
      <dgm:spPr/>
      <dgm:t>
        <a:bodyPr/>
        <a:lstStyle/>
        <a:p>
          <a:endParaRPr lang="da-DK"/>
        </a:p>
      </dgm:t>
    </dgm:pt>
    <dgm:pt modelId="{287063AF-0477-4904-B53C-797DA4EE5C46}" type="sibTrans" cxnId="{CAE321C6-EE36-4075-AAEA-132E117BB1AE}">
      <dgm:prSet/>
      <dgm:spPr/>
      <dgm:t>
        <a:bodyPr/>
        <a:lstStyle/>
        <a:p>
          <a:endParaRPr lang="da-DK"/>
        </a:p>
      </dgm:t>
    </dgm:pt>
    <dgm:pt modelId="{D5B5DCEF-8CD8-403E-883B-BAB2437463DE}">
      <dgm:prSet phldrT="[Text]"/>
      <dgm:spPr/>
      <dgm:t>
        <a:bodyPr/>
        <a:lstStyle/>
        <a:p>
          <a:r>
            <a:rPr lang="da-DK" dirty="0" smtClean="0"/>
            <a:t>Joint ICT solutions for industrial compatibility and IPRs</a:t>
          </a:r>
          <a:endParaRPr lang="da-DK" dirty="0"/>
        </a:p>
      </dgm:t>
    </dgm:pt>
    <dgm:pt modelId="{6378261A-DE7F-42A0-BBC9-319A4BC6A354}" type="parTrans" cxnId="{6A5E83A7-4745-444F-B81F-63AE238216EF}">
      <dgm:prSet/>
      <dgm:spPr/>
      <dgm:t>
        <a:bodyPr/>
        <a:lstStyle/>
        <a:p>
          <a:endParaRPr lang="da-DK"/>
        </a:p>
      </dgm:t>
    </dgm:pt>
    <dgm:pt modelId="{103815FF-7990-4089-A724-4CE73AF74C4F}" type="sibTrans" cxnId="{6A5E83A7-4745-444F-B81F-63AE238216EF}">
      <dgm:prSet/>
      <dgm:spPr/>
      <dgm:t>
        <a:bodyPr/>
        <a:lstStyle/>
        <a:p>
          <a:endParaRPr lang="da-DK"/>
        </a:p>
      </dgm:t>
    </dgm:pt>
    <dgm:pt modelId="{B8803149-AE78-4C71-9951-866F65E9C899}">
      <dgm:prSet phldrT="[Text]" custT="1"/>
      <dgm:spPr>
        <a:solidFill>
          <a:schemeClr val="accent6">
            <a:lumMod val="75000"/>
          </a:schemeClr>
        </a:solidFill>
      </dgm:spPr>
      <dgm:t>
        <a:bodyPr/>
        <a:lstStyle/>
        <a:p>
          <a:pPr marL="630238" indent="-180975" algn="l">
            <a:lnSpc>
              <a:spcPct val="100000"/>
            </a:lnSpc>
            <a:spcAft>
              <a:spcPts val="0"/>
            </a:spcAft>
          </a:pPr>
          <a:r>
            <a:rPr lang="da-DK" sz="2400" b="1" dirty="0" smtClean="0">
              <a:solidFill>
                <a:schemeClr val="bg1"/>
              </a:solidFill>
            </a:rPr>
            <a:t>Coherent and     aligned ICT </a:t>
          </a:r>
        </a:p>
        <a:p>
          <a:pPr marL="630238" indent="88900" algn="l">
            <a:lnSpc>
              <a:spcPct val="100000"/>
            </a:lnSpc>
            <a:spcAft>
              <a:spcPts val="0"/>
            </a:spcAft>
          </a:pPr>
          <a:r>
            <a:rPr lang="da-DK" sz="2400" b="1" dirty="0" smtClean="0">
              <a:solidFill>
                <a:schemeClr val="bg1"/>
              </a:solidFill>
            </a:rPr>
            <a:t>standards</a:t>
          </a:r>
          <a:endParaRPr lang="da-DK" sz="2400" b="1" dirty="0">
            <a:solidFill>
              <a:schemeClr val="bg1"/>
            </a:solidFill>
          </a:endParaRPr>
        </a:p>
      </dgm:t>
    </dgm:pt>
    <dgm:pt modelId="{571B6D28-9FE8-4B65-BFD3-7DD1267FF6AD}" type="parTrans" cxnId="{C1EA82E0-92A4-48D9-BEE2-9E97BDEC43ED}">
      <dgm:prSet/>
      <dgm:spPr/>
      <dgm:t>
        <a:bodyPr/>
        <a:lstStyle/>
        <a:p>
          <a:endParaRPr lang="da-DK"/>
        </a:p>
      </dgm:t>
    </dgm:pt>
    <dgm:pt modelId="{1D080DB9-5540-44D6-958B-E2D9AEE03530}" type="sibTrans" cxnId="{C1EA82E0-92A4-48D9-BEE2-9E97BDEC43ED}">
      <dgm:prSet/>
      <dgm:spPr/>
      <dgm:t>
        <a:bodyPr/>
        <a:lstStyle/>
        <a:p>
          <a:endParaRPr lang="da-DK"/>
        </a:p>
      </dgm:t>
    </dgm:pt>
    <dgm:pt modelId="{F953FE2D-242B-422D-B94B-6B2E8BD7DCCC}">
      <dgm:prSet phldrT="[Text]"/>
      <dgm:spPr/>
      <dgm:t>
        <a:bodyPr/>
        <a:lstStyle/>
        <a:p>
          <a:r>
            <a:rPr lang="da-DK" dirty="0" smtClean="0"/>
            <a:t>Trade and Regulatory convergence</a:t>
          </a:r>
          <a:endParaRPr lang="da-DK" dirty="0"/>
        </a:p>
      </dgm:t>
    </dgm:pt>
    <dgm:pt modelId="{802724FE-3E54-4470-A126-40A0C9BD8837}" type="parTrans" cxnId="{1304D647-B1F4-4CF2-A3FE-C6C74F460BEB}">
      <dgm:prSet/>
      <dgm:spPr/>
      <dgm:t>
        <a:bodyPr/>
        <a:lstStyle/>
        <a:p>
          <a:endParaRPr lang="da-DK"/>
        </a:p>
      </dgm:t>
    </dgm:pt>
    <dgm:pt modelId="{44377F38-9742-4CBF-885B-D0120CCEC5D5}" type="sibTrans" cxnId="{1304D647-B1F4-4CF2-A3FE-C6C74F460BEB}">
      <dgm:prSet/>
      <dgm:spPr/>
      <dgm:t>
        <a:bodyPr/>
        <a:lstStyle/>
        <a:p>
          <a:endParaRPr lang="da-DK"/>
        </a:p>
      </dgm:t>
    </dgm:pt>
    <dgm:pt modelId="{984F9FB2-B15F-44D6-82D3-73968AC7A66E}">
      <dgm:prSet phldrT="[Text]"/>
      <dgm:spPr/>
      <dgm:t>
        <a:bodyPr/>
        <a:lstStyle/>
        <a:p>
          <a:r>
            <a:rPr lang="da-DK" dirty="0" smtClean="0"/>
            <a:t>Respond to market dynamics</a:t>
          </a:r>
          <a:endParaRPr lang="da-DK" dirty="0"/>
        </a:p>
      </dgm:t>
    </dgm:pt>
    <dgm:pt modelId="{CA650F06-AC6C-4A37-AB06-B3FDA777F77E}" type="parTrans" cxnId="{31A44BA5-5804-46BF-8DA6-25059709C87C}">
      <dgm:prSet/>
      <dgm:spPr/>
      <dgm:t>
        <a:bodyPr/>
        <a:lstStyle/>
        <a:p>
          <a:endParaRPr lang="da-DK"/>
        </a:p>
      </dgm:t>
    </dgm:pt>
    <dgm:pt modelId="{6AAFDE77-06AD-49F8-B975-B6DCA5E5CED6}" type="sibTrans" cxnId="{31A44BA5-5804-46BF-8DA6-25059709C87C}">
      <dgm:prSet/>
      <dgm:spPr/>
      <dgm:t>
        <a:bodyPr/>
        <a:lstStyle/>
        <a:p>
          <a:endParaRPr lang="da-DK"/>
        </a:p>
      </dgm:t>
    </dgm:pt>
    <dgm:pt modelId="{7F30C8FA-46E9-42FE-889F-58B42356ABD6}">
      <dgm:prSet phldrT="[Text]"/>
      <dgm:spPr/>
      <dgm:t>
        <a:bodyPr/>
        <a:lstStyle/>
        <a:p>
          <a:r>
            <a:rPr lang="da-DK" dirty="0" smtClean="0"/>
            <a:t>Access to global markets</a:t>
          </a:r>
          <a:endParaRPr lang="da-DK" dirty="0"/>
        </a:p>
      </dgm:t>
    </dgm:pt>
    <dgm:pt modelId="{1D7C4BF0-551B-4EE6-B7FD-7C9A58875589}" type="parTrans" cxnId="{30073F07-8CE3-497D-9525-546E1DDF00EF}">
      <dgm:prSet/>
      <dgm:spPr/>
      <dgm:t>
        <a:bodyPr/>
        <a:lstStyle/>
        <a:p>
          <a:endParaRPr lang="da-DK"/>
        </a:p>
      </dgm:t>
    </dgm:pt>
    <dgm:pt modelId="{33E8A9C4-3D4D-4760-A20A-7125C1635B9B}" type="sibTrans" cxnId="{30073F07-8CE3-497D-9525-546E1DDF00EF}">
      <dgm:prSet/>
      <dgm:spPr/>
      <dgm:t>
        <a:bodyPr/>
        <a:lstStyle/>
        <a:p>
          <a:endParaRPr lang="da-DK"/>
        </a:p>
      </dgm:t>
    </dgm:pt>
    <dgm:pt modelId="{CB27D3CD-ADD9-4385-9E1A-CB50430AB5DB}" type="pres">
      <dgm:prSet presAssocID="{9BD50C9B-3EDC-458F-AECD-46EEE5C61FBB}" presName="diagram" presStyleCnt="0">
        <dgm:presLayoutVars>
          <dgm:chPref val="1"/>
          <dgm:dir/>
          <dgm:animOne val="branch"/>
          <dgm:animLvl val="lvl"/>
          <dgm:resizeHandles/>
        </dgm:presLayoutVars>
      </dgm:prSet>
      <dgm:spPr/>
      <dgm:t>
        <a:bodyPr/>
        <a:lstStyle/>
        <a:p>
          <a:endParaRPr lang="en-IN"/>
        </a:p>
      </dgm:t>
    </dgm:pt>
    <dgm:pt modelId="{749F5CFC-D6BF-4594-9161-A9B800CC855D}" type="pres">
      <dgm:prSet presAssocID="{E6C402AB-76C8-4AC5-98F4-0C12DB837B5F}" presName="root" presStyleCnt="0"/>
      <dgm:spPr/>
    </dgm:pt>
    <dgm:pt modelId="{495F83DE-5827-4C64-8322-63E5C9F9AAB4}" type="pres">
      <dgm:prSet presAssocID="{E6C402AB-76C8-4AC5-98F4-0C12DB837B5F}" presName="rootComposite" presStyleCnt="0"/>
      <dgm:spPr/>
    </dgm:pt>
    <dgm:pt modelId="{ED594C8A-0B05-4F02-861D-E6616C50B58F}" type="pres">
      <dgm:prSet presAssocID="{E6C402AB-76C8-4AC5-98F4-0C12DB837B5F}" presName="rootText" presStyleLbl="node1" presStyleIdx="0" presStyleCnt="2" custLinFactNeighborX="-18220"/>
      <dgm:spPr/>
      <dgm:t>
        <a:bodyPr/>
        <a:lstStyle/>
        <a:p>
          <a:endParaRPr lang="en-IN"/>
        </a:p>
      </dgm:t>
    </dgm:pt>
    <dgm:pt modelId="{6BFEA25D-9607-47D4-BCAD-E4BDD9759C4A}" type="pres">
      <dgm:prSet presAssocID="{E6C402AB-76C8-4AC5-98F4-0C12DB837B5F}" presName="rootConnector" presStyleLbl="node1" presStyleIdx="0" presStyleCnt="2"/>
      <dgm:spPr/>
      <dgm:t>
        <a:bodyPr/>
        <a:lstStyle/>
        <a:p>
          <a:endParaRPr lang="en-IN"/>
        </a:p>
      </dgm:t>
    </dgm:pt>
    <dgm:pt modelId="{7EFFC445-27A2-4D62-8FC6-8DB74FAC5B1E}" type="pres">
      <dgm:prSet presAssocID="{E6C402AB-76C8-4AC5-98F4-0C12DB837B5F}" presName="childShape" presStyleCnt="0"/>
      <dgm:spPr/>
    </dgm:pt>
    <dgm:pt modelId="{3A806D83-0308-45D6-B707-F2A91A12BC64}" type="pres">
      <dgm:prSet presAssocID="{6378261A-DE7F-42A0-BBC9-319A4BC6A354}" presName="Name13" presStyleLbl="parChTrans1D2" presStyleIdx="0" presStyleCnt="4"/>
      <dgm:spPr/>
      <dgm:t>
        <a:bodyPr/>
        <a:lstStyle/>
        <a:p>
          <a:endParaRPr lang="en-IN"/>
        </a:p>
      </dgm:t>
    </dgm:pt>
    <dgm:pt modelId="{CF8783E8-B22E-4BEC-8D97-9D68A3DE2C8E}" type="pres">
      <dgm:prSet presAssocID="{D5B5DCEF-8CD8-403E-883B-BAB2437463DE}" presName="childText" presStyleLbl="bgAcc1" presStyleIdx="0" presStyleCnt="4" custLinFactNeighborX="-22777">
        <dgm:presLayoutVars>
          <dgm:bulletEnabled val="1"/>
        </dgm:presLayoutVars>
      </dgm:prSet>
      <dgm:spPr/>
      <dgm:t>
        <a:bodyPr/>
        <a:lstStyle/>
        <a:p>
          <a:endParaRPr lang="en-IN"/>
        </a:p>
      </dgm:t>
    </dgm:pt>
    <dgm:pt modelId="{2A9AD581-BE85-4863-BE6E-104DD42CD0F5}" type="pres">
      <dgm:prSet presAssocID="{1D7C4BF0-551B-4EE6-B7FD-7C9A58875589}" presName="Name13" presStyleLbl="parChTrans1D2" presStyleIdx="1" presStyleCnt="4"/>
      <dgm:spPr/>
      <dgm:t>
        <a:bodyPr/>
        <a:lstStyle/>
        <a:p>
          <a:endParaRPr lang="en-IN"/>
        </a:p>
      </dgm:t>
    </dgm:pt>
    <dgm:pt modelId="{6DB61428-B24A-439B-8668-D030F5DBD90D}" type="pres">
      <dgm:prSet presAssocID="{7F30C8FA-46E9-42FE-889F-58B42356ABD6}" presName="childText" presStyleLbl="bgAcc1" presStyleIdx="1" presStyleCnt="4" custLinFactNeighborX="-22777">
        <dgm:presLayoutVars>
          <dgm:bulletEnabled val="1"/>
        </dgm:presLayoutVars>
      </dgm:prSet>
      <dgm:spPr/>
      <dgm:t>
        <a:bodyPr/>
        <a:lstStyle/>
        <a:p>
          <a:endParaRPr lang="en-IN"/>
        </a:p>
      </dgm:t>
    </dgm:pt>
    <dgm:pt modelId="{3937AAC4-D535-4A09-9D58-BCC2D75027AF}" type="pres">
      <dgm:prSet presAssocID="{B8803149-AE78-4C71-9951-866F65E9C899}" presName="root" presStyleCnt="0"/>
      <dgm:spPr/>
    </dgm:pt>
    <dgm:pt modelId="{BA5294D9-A19C-45E9-9190-FB4B2CCD1882}" type="pres">
      <dgm:prSet presAssocID="{B8803149-AE78-4C71-9951-866F65E9C899}" presName="rootComposite" presStyleCnt="0"/>
      <dgm:spPr/>
    </dgm:pt>
    <dgm:pt modelId="{2E4E6794-2897-4A39-A8DC-8E73AE566E0D}" type="pres">
      <dgm:prSet presAssocID="{B8803149-AE78-4C71-9951-866F65E9C899}" presName="rootText" presStyleLbl="node1" presStyleIdx="1" presStyleCnt="2" custLinFactNeighborX="10378"/>
      <dgm:spPr/>
      <dgm:t>
        <a:bodyPr/>
        <a:lstStyle/>
        <a:p>
          <a:endParaRPr lang="en-IN"/>
        </a:p>
      </dgm:t>
    </dgm:pt>
    <dgm:pt modelId="{CCC9E86B-B3C2-4A65-AA2A-2A39D65CEA65}" type="pres">
      <dgm:prSet presAssocID="{B8803149-AE78-4C71-9951-866F65E9C899}" presName="rootConnector" presStyleLbl="node1" presStyleIdx="1" presStyleCnt="2"/>
      <dgm:spPr/>
      <dgm:t>
        <a:bodyPr/>
        <a:lstStyle/>
        <a:p>
          <a:endParaRPr lang="en-IN"/>
        </a:p>
      </dgm:t>
    </dgm:pt>
    <dgm:pt modelId="{623A9FA7-165C-4DF7-A9A7-7A494A67AFB7}" type="pres">
      <dgm:prSet presAssocID="{B8803149-AE78-4C71-9951-866F65E9C899}" presName="childShape" presStyleCnt="0"/>
      <dgm:spPr/>
    </dgm:pt>
    <dgm:pt modelId="{51F46D6E-4AA2-4078-BDC6-051BFDF2304D}" type="pres">
      <dgm:prSet presAssocID="{802724FE-3E54-4470-A126-40A0C9BD8837}" presName="Name13" presStyleLbl="parChTrans1D2" presStyleIdx="2" presStyleCnt="4"/>
      <dgm:spPr/>
      <dgm:t>
        <a:bodyPr/>
        <a:lstStyle/>
        <a:p>
          <a:endParaRPr lang="en-IN"/>
        </a:p>
      </dgm:t>
    </dgm:pt>
    <dgm:pt modelId="{C7D93890-BD44-4C39-AE35-2E074CB615FF}" type="pres">
      <dgm:prSet presAssocID="{F953FE2D-242B-422D-B94B-6B2E8BD7DCCC}" presName="childText" presStyleLbl="bgAcc1" presStyleIdx="2" presStyleCnt="4" custLinFactNeighborX="12973">
        <dgm:presLayoutVars>
          <dgm:bulletEnabled val="1"/>
        </dgm:presLayoutVars>
      </dgm:prSet>
      <dgm:spPr/>
      <dgm:t>
        <a:bodyPr/>
        <a:lstStyle/>
        <a:p>
          <a:endParaRPr lang="en-IN"/>
        </a:p>
      </dgm:t>
    </dgm:pt>
    <dgm:pt modelId="{E16CE436-A34F-418D-9434-E07BDD60A564}" type="pres">
      <dgm:prSet presAssocID="{CA650F06-AC6C-4A37-AB06-B3FDA777F77E}" presName="Name13" presStyleLbl="parChTrans1D2" presStyleIdx="3" presStyleCnt="4"/>
      <dgm:spPr/>
      <dgm:t>
        <a:bodyPr/>
        <a:lstStyle/>
        <a:p>
          <a:endParaRPr lang="en-IN"/>
        </a:p>
      </dgm:t>
    </dgm:pt>
    <dgm:pt modelId="{1CAA388E-CEF9-4137-9319-89B807546EE8}" type="pres">
      <dgm:prSet presAssocID="{984F9FB2-B15F-44D6-82D3-73968AC7A66E}" presName="childText" presStyleLbl="bgAcc1" presStyleIdx="3" presStyleCnt="4" custLinFactNeighborX="12973">
        <dgm:presLayoutVars>
          <dgm:bulletEnabled val="1"/>
        </dgm:presLayoutVars>
      </dgm:prSet>
      <dgm:spPr/>
      <dgm:t>
        <a:bodyPr/>
        <a:lstStyle/>
        <a:p>
          <a:endParaRPr lang="en-IN"/>
        </a:p>
      </dgm:t>
    </dgm:pt>
  </dgm:ptLst>
  <dgm:cxnLst>
    <dgm:cxn modelId="{D96F4386-C74D-4A0B-A324-3417230C5070}" type="presOf" srcId="{F953FE2D-242B-422D-B94B-6B2E8BD7DCCC}" destId="{C7D93890-BD44-4C39-AE35-2E074CB615FF}" srcOrd="0" destOrd="0" presId="urn:microsoft.com/office/officeart/2005/8/layout/hierarchy3"/>
    <dgm:cxn modelId="{9218B1B3-CD90-4896-B014-D4E704CFD436}" type="presOf" srcId="{B8803149-AE78-4C71-9951-866F65E9C899}" destId="{CCC9E86B-B3C2-4A65-AA2A-2A39D65CEA65}" srcOrd="1" destOrd="0" presId="urn:microsoft.com/office/officeart/2005/8/layout/hierarchy3"/>
    <dgm:cxn modelId="{1304D647-B1F4-4CF2-A3FE-C6C74F460BEB}" srcId="{B8803149-AE78-4C71-9951-866F65E9C899}" destId="{F953FE2D-242B-422D-B94B-6B2E8BD7DCCC}" srcOrd="0" destOrd="0" parTransId="{802724FE-3E54-4470-A126-40A0C9BD8837}" sibTransId="{44377F38-9742-4CBF-885B-D0120CCEC5D5}"/>
    <dgm:cxn modelId="{BB057207-879D-40B5-92A5-7B057B9E9DA4}" type="presOf" srcId="{984F9FB2-B15F-44D6-82D3-73968AC7A66E}" destId="{1CAA388E-CEF9-4137-9319-89B807546EE8}" srcOrd="0" destOrd="0" presId="urn:microsoft.com/office/officeart/2005/8/layout/hierarchy3"/>
    <dgm:cxn modelId="{F507BFA2-C0D3-4296-A00A-58DD05B4BBAD}" type="presOf" srcId="{D5B5DCEF-8CD8-403E-883B-BAB2437463DE}" destId="{CF8783E8-B22E-4BEC-8D97-9D68A3DE2C8E}" srcOrd="0" destOrd="0" presId="urn:microsoft.com/office/officeart/2005/8/layout/hierarchy3"/>
    <dgm:cxn modelId="{C1EA82E0-92A4-48D9-BEE2-9E97BDEC43ED}" srcId="{9BD50C9B-3EDC-458F-AECD-46EEE5C61FBB}" destId="{B8803149-AE78-4C71-9951-866F65E9C899}" srcOrd="1" destOrd="0" parTransId="{571B6D28-9FE8-4B65-BFD3-7DD1267FF6AD}" sibTransId="{1D080DB9-5540-44D6-958B-E2D9AEE03530}"/>
    <dgm:cxn modelId="{9CB140CE-8061-4709-91A9-BAD9B0F0B258}" type="presOf" srcId="{CA650F06-AC6C-4A37-AB06-B3FDA777F77E}" destId="{E16CE436-A34F-418D-9434-E07BDD60A564}" srcOrd="0" destOrd="0" presId="urn:microsoft.com/office/officeart/2005/8/layout/hierarchy3"/>
    <dgm:cxn modelId="{858C3DF5-2A88-4BB4-84AB-7FA9E8EBD5E3}" type="presOf" srcId="{9BD50C9B-3EDC-458F-AECD-46EEE5C61FBB}" destId="{CB27D3CD-ADD9-4385-9E1A-CB50430AB5DB}" srcOrd="0" destOrd="0" presId="urn:microsoft.com/office/officeart/2005/8/layout/hierarchy3"/>
    <dgm:cxn modelId="{30073F07-8CE3-497D-9525-546E1DDF00EF}" srcId="{E6C402AB-76C8-4AC5-98F4-0C12DB837B5F}" destId="{7F30C8FA-46E9-42FE-889F-58B42356ABD6}" srcOrd="1" destOrd="0" parTransId="{1D7C4BF0-551B-4EE6-B7FD-7C9A58875589}" sibTransId="{33E8A9C4-3D4D-4760-A20A-7125C1635B9B}"/>
    <dgm:cxn modelId="{5B619081-41C5-4F58-AFFF-7D6EDA7AD4CE}" type="presOf" srcId="{E6C402AB-76C8-4AC5-98F4-0C12DB837B5F}" destId="{6BFEA25D-9607-47D4-BCAD-E4BDD9759C4A}" srcOrd="1" destOrd="0" presId="urn:microsoft.com/office/officeart/2005/8/layout/hierarchy3"/>
    <dgm:cxn modelId="{CAE321C6-EE36-4075-AAEA-132E117BB1AE}" srcId="{9BD50C9B-3EDC-458F-AECD-46EEE5C61FBB}" destId="{E6C402AB-76C8-4AC5-98F4-0C12DB837B5F}" srcOrd="0" destOrd="0" parTransId="{EB321160-03FE-4310-85A2-259B2CACE53F}" sibTransId="{287063AF-0477-4904-B53C-797DA4EE5C46}"/>
    <dgm:cxn modelId="{31A44BA5-5804-46BF-8DA6-25059709C87C}" srcId="{B8803149-AE78-4C71-9951-866F65E9C899}" destId="{984F9FB2-B15F-44D6-82D3-73968AC7A66E}" srcOrd="1" destOrd="0" parTransId="{CA650F06-AC6C-4A37-AB06-B3FDA777F77E}" sibTransId="{6AAFDE77-06AD-49F8-B975-B6DCA5E5CED6}"/>
    <dgm:cxn modelId="{6A5E83A7-4745-444F-B81F-63AE238216EF}" srcId="{E6C402AB-76C8-4AC5-98F4-0C12DB837B5F}" destId="{D5B5DCEF-8CD8-403E-883B-BAB2437463DE}" srcOrd="0" destOrd="0" parTransId="{6378261A-DE7F-42A0-BBC9-319A4BC6A354}" sibTransId="{103815FF-7990-4089-A724-4CE73AF74C4F}"/>
    <dgm:cxn modelId="{B57825B1-A77D-4EA4-A72B-EAABEABAFC47}" type="presOf" srcId="{7F30C8FA-46E9-42FE-889F-58B42356ABD6}" destId="{6DB61428-B24A-439B-8668-D030F5DBD90D}" srcOrd="0" destOrd="0" presId="urn:microsoft.com/office/officeart/2005/8/layout/hierarchy3"/>
    <dgm:cxn modelId="{37C3C6DB-911E-4D22-B9A3-8928EC3033B1}" type="presOf" srcId="{802724FE-3E54-4470-A126-40A0C9BD8837}" destId="{51F46D6E-4AA2-4078-BDC6-051BFDF2304D}" srcOrd="0" destOrd="0" presId="urn:microsoft.com/office/officeart/2005/8/layout/hierarchy3"/>
    <dgm:cxn modelId="{C2D20781-172D-4D8B-B915-476C5D3C0CD9}" type="presOf" srcId="{B8803149-AE78-4C71-9951-866F65E9C899}" destId="{2E4E6794-2897-4A39-A8DC-8E73AE566E0D}" srcOrd="0" destOrd="0" presId="urn:microsoft.com/office/officeart/2005/8/layout/hierarchy3"/>
    <dgm:cxn modelId="{D45193E9-3A66-41E4-A8E7-96536B9FD1F8}" type="presOf" srcId="{6378261A-DE7F-42A0-BBC9-319A4BC6A354}" destId="{3A806D83-0308-45D6-B707-F2A91A12BC64}" srcOrd="0" destOrd="0" presId="urn:microsoft.com/office/officeart/2005/8/layout/hierarchy3"/>
    <dgm:cxn modelId="{F995E512-9359-4BB8-B266-A8E2FB41519C}" type="presOf" srcId="{E6C402AB-76C8-4AC5-98F4-0C12DB837B5F}" destId="{ED594C8A-0B05-4F02-861D-E6616C50B58F}" srcOrd="0" destOrd="0" presId="urn:microsoft.com/office/officeart/2005/8/layout/hierarchy3"/>
    <dgm:cxn modelId="{64930959-3F40-4D7E-893F-F27E0DF7F582}" type="presOf" srcId="{1D7C4BF0-551B-4EE6-B7FD-7C9A58875589}" destId="{2A9AD581-BE85-4863-BE6E-104DD42CD0F5}" srcOrd="0" destOrd="0" presId="urn:microsoft.com/office/officeart/2005/8/layout/hierarchy3"/>
    <dgm:cxn modelId="{EE009522-BB11-4A75-989A-1CFA22686616}" type="presParOf" srcId="{CB27D3CD-ADD9-4385-9E1A-CB50430AB5DB}" destId="{749F5CFC-D6BF-4594-9161-A9B800CC855D}" srcOrd="0" destOrd="0" presId="urn:microsoft.com/office/officeart/2005/8/layout/hierarchy3"/>
    <dgm:cxn modelId="{D2EFFD34-FEB6-4A40-A91F-0AA142B5C6D0}" type="presParOf" srcId="{749F5CFC-D6BF-4594-9161-A9B800CC855D}" destId="{495F83DE-5827-4C64-8322-63E5C9F9AAB4}" srcOrd="0" destOrd="0" presId="urn:microsoft.com/office/officeart/2005/8/layout/hierarchy3"/>
    <dgm:cxn modelId="{40D59BF9-7930-4F96-8152-0EDB8E27E2AE}" type="presParOf" srcId="{495F83DE-5827-4C64-8322-63E5C9F9AAB4}" destId="{ED594C8A-0B05-4F02-861D-E6616C50B58F}" srcOrd="0" destOrd="0" presId="urn:microsoft.com/office/officeart/2005/8/layout/hierarchy3"/>
    <dgm:cxn modelId="{775D3C04-A39F-4E6F-A736-5403363B7AB3}" type="presParOf" srcId="{495F83DE-5827-4C64-8322-63E5C9F9AAB4}" destId="{6BFEA25D-9607-47D4-BCAD-E4BDD9759C4A}" srcOrd="1" destOrd="0" presId="urn:microsoft.com/office/officeart/2005/8/layout/hierarchy3"/>
    <dgm:cxn modelId="{DD8868D0-44CD-4B2A-B758-4A281D2CE66C}" type="presParOf" srcId="{749F5CFC-D6BF-4594-9161-A9B800CC855D}" destId="{7EFFC445-27A2-4D62-8FC6-8DB74FAC5B1E}" srcOrd="1" destOrd="0" presId="urn:microsoft.com/office/officeart/2005/8/layout/hierarchy3"/>
    <dgm:cxn modelId="{0D315B48-B7A8-4A74-81DB-E41395B5A1E7}" type="presParOf" srcId="{7EFFC445-27A2-4D62-8FC6-8DB74FAC5B1E}" destId="{3A806D83-0308-45D6-B707-F2A91A12BC64}" srcOrd="0" destOrd="0" presId="urn:microsoft.com/office/officeart/2005/8/layout/hierarchy3"/>
    <dgm:cxn modelId="{1661453A-9768-4AD9-A13D-5255A5257FC6}" type="presParOf" srcId="{7EFFC445-27A2-4D62-8FC6-8DB74FAC5B1E}" destId="{CF8783E8-B22E-4BEC-8D97-9D68A3DE2C8E}" srcOrd="1" destOrd="0" presId="urn:microsoft.com/office/officeart/2005/8/layout/hierarchy3"/>
    <dgm:cxn modelId="{15679347-64BA-4450-8E0B-3012E46C48F5}" type="presParOf" srcId="{7EFFC445-27A2-4D62-8FC6-8DB74FAC5B1E}" destId="{2A9AD581-BE85-4863-BE6E-104DD42CD0F5}" srcOrd="2" destOrd="0" presId="urn:microsoft.com/office/officeart/2005/8/layout/hierarchy3"/>
    <dgm:cxn modelId="{6F3C1626-9050-48B3-BB9D-2A18C8D56B64}" type="presParOf" srcId="{7EFFC445-27A2-4D62-8FC6-8DB74FAC5B1E}" destId="{6DB61428-B24A-439B-8668-D030F5DBD90D}" srcOrd="3" destOrd="0" presId="urn:microsoft.com/office/officeart/2005/8/layout/hierarchy3"/>
    <dgm:cxn modelId="{F42A63E6-75BB-4CB1-8E5A-EBA845408634}" type="presParOf" srcId="{CB27D3CD-ADD9-4385-9E1A-CB50430AB5DB}" destId="{3937AAC4-D535-4A09-9D58-BCC2D75027AF}" srcOrd="1" destOrd="0" presId="urn:microsoft.com/office/officeart/2005/8/layout/hierarchy3"/>
    <dgm:cxn modelId="{2A424F20-D98A-4135-98AB-AC7B817AB5D7}" type="presParOf" srcId="{3937AAC4-D535-4A09-9D58-BCC2D75027AF}" destId="{BA5294D9-A19C-45E9-9190-FB4B2CCD1882}" srcOrd="0" destOrd="0" presId="urn:microsoft.com/office/officeart/2005/8/layout/hierarchy3"/>
    <dgm:cxn modelId="{66125032-1514-4010-B19C-D8A94BCA60F5}" type="presParOf" srcId="{BA5294D9-A19C-45E9-9190-FB4B2CCD1882}" destId="{2E4E6794-2897-4A39-A8DC-8E73AE566E0D}" srcOrd="0" destOrd="0" presId="urn:microsoft.com/office/officeart/2005/8/layout/hierarchy3"/>
    <dgm:cxn modelId="{48A02F24-1CFF-488E-B352-E2DFF1885F27}" type="presParOf" srcId="{BA5294D9-A19C-45E9-9190-FB4B2CCD1882}" destId="{CCC9E86B-B3C2-4A65-AA2A-2A39D65CEA65}" srcOrd="1" destOrd="0" presId="urn:microsoft.com/office/officeart/2005/8/layout/hierarchy3"/>
    <dgm:cxn modelId="{2B53C777-0D90-4AA0-89F0-701961B1E740}" type="presParOf" srcId="{3937AAC4-D535-4A09-9D58-BCC2D75027AF}" destId="{623A9FA7-165C-4DF7-A9A7-7A494A67AFB7}" srcOrd="1" destOrd="0" presId="urn:microsoft.com/office/officeart/2005/8/layout/hierarchy3"/>
    <dgm:cxn modelId="{19AC058F-62D5-4CD9-9C5E-825E34934D26}" type="presParOf" srcId="{623A9FA7-165C-4DF7-A9A7-7A494A67AFB7}" destId="{51F46D6E-4AA2-4078-BDC6-051BFDF2304D}" srcOrd="0" destOrd="0" presId="urn:microsoft.com/office/officeart/2005/8/layout/hierarchy3"/>
    <dgm:cxn modelId="{A0CB2E90-892A-4CFE-9E54-64E25AF59490}" type="presParOf" srcId="{623A9FA7-165C-4DF7-A9A7-7A494A67AFB7}" destId="{C7D93890-BD44-4C39-AE35-2E074CB615FF}" srcOrd="1" destOrd="0" presId="urn:microsoft.com/office/officeart/2005/8/layout/hierarchy3"/>
    <dgm:cxn modelId="{00B708D0-4A31-421B-9134-325DBF930316}" type="presParOf" srcId="{623A9FA7-165C-4DF7-A9A7-7A494A67AFB7}" destId="{E16CE436-A34F-418D-9434-E07BDD60A564}" srcOrd="2" destOrd="0" presId="urn:microsoft.com/office/officeart/2005/8/layout/hierarchy3"/>
    <dgm:cxn modelId="{E0C6AC1B-FF3D-4773-AE55-B325F11B2E1C}" type="presParOf" srcId="{623A9FA7-165C-4DF7-A9A7-7A494A67AFB7}" destId="{1CAA388E-CEF9-4137-9319-89B807546EE8}" srcOrd="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922EDF-E89A-44CA-8619-38B9F3F96CC4}" type="doc">
      <dgm:prSet loTypeId="urn:microsoft.com/office/officeart/2005/8/layout/cycle4#1" loCatId="relationship" qsTypeId="urn:microsoft.com/office/officeart/2005/8/quickstyle/simple1" qsCatId="simple" csTypeId="urn:microsoft.com/office/officeart/2005/8/colors/colorful1" csCatId="colorful" phldr="1"/>
      <dgm:spPr/>
      <dgm:t>
        <a:bodyPr/>
        <a:lstStyle/>
        <a:p>
          <a:endParaRPr lang="da-DK"/>
        </a:p>
      </dgm:t>
    </dgm:pt>
    <dgm:pt modelId="{03F4EFC7-FD4E-4B1F-98A5-BB54D5621F13}">
      <dgm:prSet phldrT="[Text]" custT="1"/>
      <dgm:spPr/>
      <dgm:t>
        <a:bodyPr/>
        <a:lstStyle/>
        <a:p>
          <a:pPr marL="0" indent="0"/>
          <a:endParaRPr lang="da-DK" sz="1900" b="1" dirty="0"/>
        </a:p>
      </dgm:t>
    </dgm:pt>
    <dgm:pt modelId="{37993D3B-8809-431E-8A3F-3787DE017155}" type="parTrans" cxnId="{C118F6B3-9DD1-4602-B4ED-1BBF61DAED9B}">
      <dgm:prSet/>
      <dgm:spPr/>
      <dgm:t>
        <a:bodyPr/>
        <a:lstStyle/>
        <a:p>
          <a:endParaRPr lang="da-DK"/>
        </a:p>
      </dgm:t>
    </dgm:pt>
    <dgm:pt modelId="{EBC437C6-250E-4EC6-9E91-6BC816ED716B}" type="sibTrans" cxnId="{C118F6B3-9DD1-4602-B4ED-1BBF61DAED9B}">
      <dgm:prSet/>
      <dgm:spPr/>
      <dgm:t>
        <a:bodyPr/>
        <a:lstStyle/>
        <a:p>
          <a:endParaRPr lang="da-DK"/>
        </a:p>
      </dgm:t>
    </dgm:pt>
    <dgm:pt modelId="{7558A7ED-87BB-4D1B-867F-3145EA41AA2F}">
      <dgm:prSet phldrT="[Text]" custT="1"/>
      <dgm:spPr/>
      <dgm:t>
        <a:bodyPr/>
        <a:lstStyle/>
        <a:p>
          <a:pPr marL="274638" indent="-274638"/>
          <a:r>
            <a:rPr lang="da-DK" sz="2000" b="1" dirty="0" smtClean="0"/>
            <a:t>Public interests</a:t>
          </a:r>
          <a:endParaRPr lang="da-DK" sz="2000" b="1" dirty="0"/>
        </a:p>
      </dgm:t>
    </dgm:pt>
    <dgm:pt modelId="{17671E85-2379-4D80-B72A-D05332E62275}" type="parTrans" cxnId="{41173518-7804-4F30-92DF-752E2CA58EA0}">
      <dgm:prSet/>
      <dgm:spPr/>
      <dgm:t>
        <a:bodyPr/>
        <a:lstStyle/>
        <a:p>
          <a:endParaRPr lang="da-DK"/>
        </a:p>
      </dgm:t>
    </dgm:pt>
    <dgm:pt modelId="{901C8E7D-F882-4617-A2F8-A70546047D42}" type="sibTrans" cxnId="{41173518-7804-4F30-92DF-752E2CA58EA0}">
      <dgm:prSet/>
      <dgm:spPr/>
      <dgm:t>
        <a:bodyPr/>
        <a:lstStyle/>
        <a:p>
          <a:endParaRPr lang="da-DK"/>
        </a:p>
      </dgm:t>
    </dgm:pt>
    <dgm:pt modelId="{51930A15-CAEA-400D-BF11-B7C3817891D9}">
      <dgm:prSet phldrT="[Text]" custT="1"/>
      <dgm:spPr/>
      <dgm:t>
        <a:bodyPr/>
        <a:lstStyle/>
        <a:p>
          <a:endParaRPr lang="da-DK" sz="2000" b="1" dirty="0" smtClean="0"/>
        </a:p>
        <a:p>
          <a:pPr marL="0" indent="0"/>
          <a:r>
            <a:rPr lang="da-DK" sz="2000" b="1" dirty="0" smtClean="0"/>
            <a:t>Innovation and Research</a:t>
          </a:r>
          <a:endParaRPr lang="da-DK" sz="2000" b="1" dirty="0"/>
        </a:p>
      </dgm:t>
    </dgm:pt>
    <dgm:pt modelId="{9ED438E0-9CFE-4251-995E-C651A5D777CC}" type="parTrans" cxnId="{9CCCA773-A57A-489D-BD99-43DBD1AD6D15}">
      <dgm:prSet/>
      <dgm:spPr/>
      <dgm:t>
        <a:bodyPr/>
        <a:lstStyle/>
        <a:p>
          <a:endParaRPr lang="da-DK"/>
        </a:p>
      </dgm:t>
    </dgm:pt>
    <dgm:pt modelId="{FF26EA46-341B-4402-A59D-D86DE3468123}" type="sibTrans" cxnId="{9CCCA773-A57A-489D-BD99-43DBD1AD6D15}">
      <dgm:prSet/>
      <dgm:spPr/>
      <dgm:t>
        <a:bodyPr/>
        <a:lstStyle/>
        <a:p>
          <a:endParaRPr lang="da-DK"/>
        </a:p>
      </dgm:t>
    </dgm:pt>
    <dgm:pt modelId="{54F45982-5C72-4CA5-AA27-FB537B30D759}">
      <dgm:prSet phldrT="[Text]" custT="1"/>
      <dgm:spPr/>
      <dgm:t>
        <a:bodyPr/>
        <a:lstStyle/>
        <a:p>
          <a:endParaRPr lang="da-DK" sz="1050" b="1" dirty="0" smtClean="0"/>
        </a:p>
        <a:p>
          <a:r>
            <a:rPr lang="da-DK" sz="2000" b="1" dirty="0" smtClean="0"/>
            <a:t>Private interests</a:t>
          </a:r>
          <a:endParaRPr lang="da-DK" sz="2000" b="1" dirty="0"/>
        </a:p>
      </dgm:t>
    </dgm:pt>
    <dgm:pt modelId="{CE9777EE-C9BA-4A39-9E87-0BBD46D92F4C}" type="parTrans" cxnId="{18CD4F0D-BE7E-4D0B-9FA8-B32D21C89C35}">
      <dgm:prSet/>
      <dgm:spPr/>
      <dgm:t>
        <a:bodyPr/>
        <a:lstStyle/>
        <a:p>
          <a:endParaRPr lang="da-DK"/>
        </a:p>
      </dgm:t>
    </dgm:pt>
    <dgm:pt modelId="{F4F98D33-E547-4321-8CBF-46814558A9A6}" type="sibTrans" cxnId="{18CD4F0D-BE7E-4D0B-9FA8-B32D21C89C35}">
      <dgm:prSet/>
      <dgm:spPr/>
      <dgm:t>
        <a:bodyPr/>
        <a:lstStyle/>
        <a:p>
          <a:endParaRPr lang="da-DK"/>
        </a:p>
      </dgm:t>
    </dgm:pt>
    <dgm:pt modelId="{1407CAAE-9BC6-474A-AA73-2206732FD1BB}" type="pres">
      <dgm:prSet presAssocID="{4A922EDF-E89A-44CA-8619-38B9F3F96CC4}" presName="cycleMatrixDiagram" presStyleCnt="0">
        <dgm:presLayoutVars>
          <dgm:chMax val="1"/>
          <dgm:dir/>
          <dgm:animLvl val="lvl"/>
          <dgm:resizeHandles val="exact"/>
        </dgm:presLayoutVars>
      </dgm:prSet>
      <dgm:spPr/>
      <dgm:t>
        <a:bodyPr/>
        <a:lstStyle/>
        <a:p>
          <a:endParaRPr lang="da-DK"/>
        </a:p>
      </dgm:t>
    </dgm:pt>
    <dgm:pt modelId="{96715AC3-4729-4D88-A969-D45DD493A695}" type="pres">
      <dgm:prSet presAssocID="{4A922EDF-E89A-44CA-8619-38B9F3F96CC4}" presName="children" presStyleCnt="0"/>
      <dgm:spPr/>
      <dgm:t>
        <a:bodyPr/>
        <a:lstStyle/>
        <a:p>
          <a:endParaRPr lang="en-IN"/>
        </a:p>
      </dgm:t>
    </dgm:pt>
    <dgm:pt modelId="{013CE66E-69F0-410F-8031-370EA0491403}" type="pres">
      <dgm:prSet presAssocID="{4A922EDF-E89A-44CA-8619-38B9F3F96CC4}" presName="childPlaceholder" presStyleCnt="0"/>
      <dgm:spPr/>
      <dgm:t>
        <a:bodyPr/>
        <a:lstStyle/>
        <a:p>
          <a:endParaRPr lang="en-IN"/>
        </a:p>
      </dgm:t>
    </dgm:pt>
    <dgm:pt modelId="{36CCD47F-7B3F-43AA-9274-C8E847560C50}" type="pres">
      <dgm:prSet presAssocID="{4A922EDF-E89A-44CA-8619-38B9F3F96CC4}" presName="circle" presStyleCnt="0"/>
      <dgm:spPr/>
      <dgm:t>
        <a:bodyPr/>
        <a:lstStyle/>
        <a:p>
          <a:endParaRPr lang="en-IN"/>
        </a:p>
      </dgm:t>
    </dgm:pt>
    <dgm:pt modelId="{39CCD86E-7A7B-4D77-B166-4447E2FACAAB}" type="pres">
      <dgm:prSet presAssocID="{4A922EDF-E89A-44CA-8619-38B9F3F96CC4}" presName="quadrant1" presStyleLbl="node1" presStyleIdx="0" presStyleCnt="4">
        <dgm:presLayoutVars>
          <dgm:chMax val="1"/>
          <dgm:bulletEnabled val="1"/>
        </dgm:presLayoutVars>
      </dgm:prSet>
      <dgm:spPr/>
      <dgm:t>
        <a:bodyPr/>
        <a:lstStyle/>
        <a:p>
          <a:endParaRPr lang="da-DK"/>
        </a:p>
      </dgm:t>
    </dgm:pt>
    <dgm:pt modelId="{50D1A280-CC36-41E6-9473-EC3B4233B8D0}" type="pres">
      <dgm:prSet presAssocID="{4A922EDF-E89A-44CA-8619-38B9F3F96CC4}" presName="quadrant2" presStyleLbl="node1" presStyleIdx="1" presStyleCnt="4">
        <dgm:presLayoutVars>
          <dgm:chMax val="1"/>
          <dgm:bulletEnabled val="1"/>
        </dgm:presLayoutVars>
      </dgm:prSet>
      <dgm:spPr/>
      <dgm:t>
        <a:bodyPr/>
        <a:lstStyle/>
        <a:p>
          <a:endParaRPr lang="da-DK"/>
        </a:p>
      </dgm:t>
    </dgm:pt>
    <dgm:pt modelId="{CB5A99E8-5C0A-428F-A50A-2C7595C11A5F}" type="pres">
      <dgm:prSet presAssocID="{4A922EDF-E89A-44CA-8619-38B9F3F96CC4}" presName="quadrant3" presStyleLbl="node1" presStyleIdx="2" presStyleCnt="4">
        <dgm:presLayoutVars>
          <dgm:chMax val="1"/>
          <dgm:bulletEnabled val="1"/>
        </dgm:presLayoutVars>
      </dgm:prSet>
      <dgm:spPr/>
      <dgm:t>
        <a:bodyPr/>
        <a:lstStyle/>
        <a:p>
          <a:endParaRPr lang="da-DK"/>
        </a:p>
      </dgm:t>
    </dgm:pt>
    <dgm:pt modelId="{D77AA900-5E04-4EEF-99C1-963BF26DE2DA}" type="pres">
      <dgm:prSet presAssocID="{4A922EDF-E89A-44CA-8619-38B9F3F96CC4}" presName="quadrant4" presStyleLbl="node1" presStyleIdx="3" presStyleCnt="4">
        <dgm:presLayoutVars>
          <dgm:chMax val="1"/>
          <dgm:bulletEnabled val="1"/>
        </dgm:presLayoutVars>
      </dgm:prSet>
      <dgm:spPr/>
      <dgm:t>
        <a:bodyPr/>
        <a:lstStyle/>
        <a:p>
          <a:endParaRPr lang="da-DK"/>
        </a:p>
      </dgm:t>
    </dgm:pt>
    <dgm:pt modelId="{CD431E12-8099-4E4E-B708-B0D2FC4F344F}" type="pres">
      <dgm:prSet presAssocID="{4A922EDF-E89A-44CA-8619-38B9F3F96CC4}" presName="quadrantPlaceholder" presStyleCnt="0"/>
      <dgm:spPr/>
      <dgm:t>
        <a:bodyPr/>
        <a:lstStyle/>
        <a:p>
          <a:endParaRPr lang="en-IN"/>
        </a:p>
      </dgm:t>
    </dgm:pt>
    <dgm:pt modelId="{2204CC4B-0D23-4636-8EC9-512907AB34D7}" type="pres">
      <dgm:prSet presAssocID="{4A922EDF-E89A-44CA-8619-38B9F3F96CC4}" presName="center1" presStyleLbl="fgShp" presStyleIdx="0" presStyleCnt="2"/>
      <dgm:spPr/>
      <dgm:t>
        <a:bodyPr/>
        <a:lstStyle/>
        <a:p>
          <a:endParaRPr lang="en-IN"/>
        </a:p>
      </dgm:t>
    </dgm:pt>
    <dgm:pt modelId="{55B9F2DF-4070-416E-A20A-7697125E4A24}" type="pres">
      <dgm:prSet presAssocID="{4A922EDF-E89A-44CA-8619-38B9F3F96CC4}" presName="center2" presStyleLbl="fgShp" presStyleIdx="1" presStyleCnt="2"/>
      <dgm:spPr/>
      <dgm:t>
        <a:bodyPr/>
        <a:lstStyle/>
        <a:p>
          <a:endParaRPr lang="en-IN"/>
        </a:p>
      </dgm:t>
    </dgm:pt>
  </dgm:ptLst>
  <dgm:cxnLst>
    <dgm:cxn modelId="{62897857-F533-446D-A75E-E303C246CA06}" type="presOf" srcId="{7558A7ED-87BB-4D1B-867F-3145EA41AA2F}" destId="{50D1A280-CC36-41E6-9473-EC3B4233B8D0}" srcOrd="0" destOrd="0" presId="urn:microsoft.com/office/officeart/2005/8/layout/cycle4#1"/>
    <dgm:cxn modelId="{18CD4F0D-BE7E-4D0B-9FA8-B32D21C89C35}" srcId="{4A922EDF-E89A-44CA-8619-38B9F3F96CC4}" destId="{54F45982-5C72-4CA5-AA27-FB537B30D759}" srcOrd="3" destOrd="0" parTransId="{CE9777EE-C9BA-4A39-9E87-0BBD46D92F4C}" sibTransId="{F4F98D33-E547-4321-8CBF-46814558A9A6}"/>
    <dgm:cxn modelId="{41173518-7804-4F30-92DF-752E2CA58EA0}" srcId="{4A922EDF-E89A-44CA-8619-38B9F3F96CC4}" destId="{7558A7ED-87BB-4D1B-867F-3145EA41AA2F}" srcOrd="1" destOrd="0" parTransId="{17671E85-2379-4D80-B72A-D05332E62275}" sibTransId="{901C8E7D-F882-4617-A2F8-A70546047D42}"/>
    <dgm:cxn modelId="{A9FEC192-0FE6-447C-8CA7-F39E4679CB8F}" type="presOf" srcId="{51930A15-CAEA-400D-BF11-B7C3817891D9}" destId="{CB5A99E8-5C0A-428F-A50A-2C7595C11A5F}" srcOrd="0" destOrd="0" presId="urn:microsoft.com/office/officeart/2005/8/layout/cycle4#1"/>
    <dgm:cxn modelId="{954B6306-FD9F-4FBB-BA6F-3BC7447822B4}" type="presOf" srcId="{4A922EDF-E89A-44CA-8619-38B9F3F96CC4}" destId="{1407CAAE-9BC6-474A-AA73-2206732FD1BB}" srcOrd="0" destOrd="0" presId="urn:microsoft.com/office/officeart/2005/8/layout/cycle4#1"/>
    <dgm:cxn modelId="{BFD2123E-3A4C-4C05-BF2B-BCC9C97B5BD8}" type="presOf" srcId="{03F4EFC7-FD4E-4B1F-98A5-BB54D5621F13}" destId="{39CCD86E-7A7B-4D77-B166-4447E2FACAAB}" srcOrd="0" destOrd="0" presId="urn:microsoft.com/office/officeart/2005/8/layout/cycle4#1"/>
    <dgm:cxn modelId="{9CCCA773-A57A-489D-BD99-43DBD1AD6D15}" srcId="{4A922EDF-E89A-44CA-8619-38B9F3F96CC4}" destId="{51930A15-CAEA-400D-BF11-B7C3817891D9}" srcOrd="2" destOrd="0" parTransId="{9ED438E0-9CFE-4251-995E-C651A5D777CC}" sibTransId="{FF26EA46-341B-4402-A59D-D86DE3468123}"/>
    <dgm:cxn modelId="{C118F6B3-9DD1-4602-B4ED-1BBF61DAED9B}" srcId="{4A922EDF-E89A-44CA-8619-38B9F3F96CC4}" destId="{03F4EFC7-FD4E-4B1F-98A5-BB54D5621F13}" srcOrd="0" destOrd="0" parTransId="{37993D3B-8809-431E-8A3F-3787DE017155}" sibTransId="{EBC437C6-250E-4EC6-9E91-6BC816ED716B}"/>
    <dgm:cxn modelId="{804ADD40-B4BB-4EC2-95B7-13C49FED9538}" type="presOf" srcId="{54F45982-5C72-4CA5-AA27-FB537B30D759}" destId="{D77AA900-5E04-4EEF-99C1-963BF26DE2DA}" srcOrd="0" destOrd="0" presId="urn:microsoft.com/office/officeart/2005/8/layout/cycle4#1"/>
    <dgm:cxn modelId="{8A9B7AE1-F094-4FFB-AFF8-4FCE8BB4BAAC}" type="presParOf" srcId="{1407CAAE-9BC6-474A-AA73-2206732FD1BB}" destId="{96715AC3-4729-4D88-A969-D45DD493A695}" srcOrd="0" destOrd="0" presId="urn:microsoft.com/office/officeart/2005/8/layout/cycle4#1"/>
    <dgm:cxn modelId="{AA663DF2-3555-410E-9F5E-CD00430044A4}" type="presParOf" srcId="{96715AC3-4729-4D88-A969-D45DD493A695}" destId="{013CE66E-69F0-410F-8031-370EA0491403}" srcOrd="0" destOrd="0" presId="urn:microsoft.com/office/officeart/2005/8/layout/cycle4#1"/>
    <dgm:cxn modelId="{A2D8AAAA-9B5D-4148-9003-F3774AC45095}" type="presParOf" srcId="{1407CAAE-9BC6-474A-AA73-2206732FD1BB}" destId="{36CCD47F-7B3F-43AA-9274-C8E847560C50}" srcOrd="1" destOrd="0" presId="urn:microsoft.com/office/officeart/2005/8/layout/cycle4#1"/>
    <dgm:cxn modelId="{8F2249F9-B830-4CFB-94E5-09D519FA4113}" type="presParOf" srcId="{36CCD47F-7B3F-43AA-9274-C8E847560C50}" destId="{39CCD86E-7A7B-4D77-B166-4447E2FACAAB}" srcOrd="0" destOrd="0" presId="urn:microsoft.com/office/officeart/2005/8/layout/cycle4#1"/>
    <dgm:cxn modelId="{A794E8F4-98F3-4289-A84F-141EF33A04F4}" type="presParOf" srcId="{36CCD47F-7B3F-43AA-9274-C8E847560C50}" destId="{50D1A280-CC36-41E6-9473-EC3B4233B8D0}" srcOrd="1" destOrd="0" presId="urn:microsoft.com/office/officeart/2005/8/layout/cycle4#1"/>
    <dgm:cxn modelId="{3D20B728-A4A6-435A-8D0B-BBD66A7E5239}" type="presParOf" srcId="{36CCD47F-7B3F-43AA-9274-C8E847560C50}" destId="{CB5A99E8-5C0A-428F-A50A-2C7595C11A5F}" srcOrd="2" destOrd="0" presId="urn:microsoft.com/office/officeart/2005/8/layout/cycle4#1"/>
    <dgm:cxn modelId="{6CB6D5B6-DDE8-4391-A535-C99B64F57689}" type="presParOf" srcId="{36CCD47F-7B3F-43AA-9274-C8E847560C50}" destId="{D77AA900-5E04-4EEF-99C1-963BF26DE2DA}" srcOrd="3" destOrd="0" presId="urn:microsoft.com/office/officeart/2005/8/layout/cycle4#1"/>
    <dgm:cxn modelId="{B1460B15-48AA-437F-B14A-5B695C0AF4F5}" type="presParOf" srcId="{36CCD47F-7B3F-43AA-9274-C8E847560C50}" destId="{CD431E12-8099-4E4E-B708-B0D2FC4F344F}" srcOrd="4" destOrd="0" presId="urn:microsoft.com/office/officeart/2005/8/layout/cycle4#1"/>
    <dgm:cxn modelId="{044B2F60-03B0-4DDA-A774-EF9F561DE3BB}" type="presParOf" srcId="{1407CAAE-9BC6-474A-AA73-2206732FD1BB}" destId="{2204CC4B-0D23-4636-8EC9-512907AB34D7}" srcOrd="2" destOrd="0" presId="urn:microsoft.com/office/officeart/2005/8/layout/cycle4#1"/>
    <dgm:cxn modelId="{F9D086E5-F03F-4414-A10F-C739EC7896BC}" type="presParOf" srcId="{1407CAAE-9BC6-474A-AA73-2206732FD1BB}" destId="{55B9F2DF-4070-416E-A20A-7697125E4A24}" srcOrd="3" destOrd="0" presId="urn:microsoft.com/office/officeart/2005/8/layout/cycle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CFFD65-C8EB-46B8-8A6A-B86310FD789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a-DK"/>
        </a:p>
      </dgm:t>
    </dgm:pt>
    <dgm:pt modelId="{A85519F2-4F85-4E69-A91F-CC49577A4429}">
      <dgm:prSet phldrT="[Text]" custT="1"/>
      <dgm:spPr>
        <a:solidFill>
          <a:schemeClr val="accent3">
            <a:lumMod val="75000"/>
          </a:schemeClr>
        </a:solidFill>
      </dgm:spPr>
      <dgm:t>
        <a:bodyPr/>
        <a:lstStyle/>
        <a:p>
          <a:r>
            <a:rPr lang="en-US" sz="2400" b="1" dirty="0" smtClean="0"/>
            <a:t>Maintenance</a:t>
          </a:r>
          <a:r>
            <a:rPr lang="en-US" sz="2400" dirty="0" smtClean="0"/>
            <a:t> </a:t>
          </a:r>
          <a:r>
            <a:rPr lang="en-US" sz="2400" b="1" dirty="0" smtClean="0"/>
            <a:t>and</a:t>
          </a:r>
          <a:r>
            <a:rPr lang="en-US" sz="2400" dirty="0" smtClean="0"/>
            <a:t> </a:t>
          </a:r>
          <a:r>
            <a:rPr lang="en-US" sz="2400" b="1" dirty="0" smtClean="0"/>
            <a:t>Availability</a:t>
          </a:r>
          <a:endParaRPr lang="da-DK" sz="2400" b="1" dirty="0"/>
        </a:p>
      </dgm:t>
    </dgm:pt>
    <dgm:pt modelId="{E6119147-A4F8-4A40-8B66-0081D58ECE2F}" type="parTrans" cxnId="{5EE1FA09-190A-499F-BD58-C3EF2ED6BA1F}">
      <dgm:prSet/>
      <dgm:spPr/>
      <dgm:t>
        <a:bodyPr/>
        <a:lstStyle/>
        <a:p>
          <a:endParaRPr lang="da-DK"/>
        </a:p>
      </dgm:t>
    </dgm:pt>
    <dgm:pt modelId="{529DA669-2D5F-4934-B942-3EDD0A39A156}" type="sibTrans" cxnId="{5EE1FA09-190A-499F-BD58-C3EF2ED6BA1F}">
      <dgm:prSet/>
      <dgm:spPr/>
      <dgm:t>
        <a:bodyPr/>
        <a:lstStyle/>
        <a:p>
          <a:endParaRPr lang="da-DK"/>
        </a:p>
      </dgm:t>
    </dgm:pt>
    <dgm:pt modelId="{3FA1B7DE-6B51-4F27-B77B-919DA8EBF458}">
      <dgm:prSet phldrT="[Text]" custT="1"/>
      <dgm:spPr/>
      <dgm:t>
        <a:bodyPr/>
        <a:lstStyle/>
        <a:p>
          <a:pPr marL="173038" indent="-173038" algn="just"/>
          <a:r>
            <a:rPr lang="en-US" sz="1500" dirty="0" smtClean="0"/>
            <a:t>Ongoing support and maintenance of published standards, including swift adaptation to new developments which prove their necessity, efficiency and interoperability, is guaranteed over a long period.</a:t>
          </a:r>
          <a:endParaRPr lang="da-DK" sz="1500" dirty="0" smtClean="0"/>
        </a:p>
        <a:p>
          <a:pPr marL="173038" indent="-173038" algn="just"/>
          <a:endParaRPr lang="da-DK" sz="200" dirty="0"/>
        </a:p>
      </dgm:t>
    </dgm:pt>
    <dgm:pt modelId="{0059DE76-7014-4FBA-940F-3F292FC480FB}" type="parTrans" cxnId="{447E2061-49CC-4D00-9826-021045A892BD}">
      <dgm:prSet/>
      <dgm:spPr/>
      <dgm:t>
        <a:bodyPr/>
        <a:lstStyle/>
        <a:p>
          <a:endParaRPr lang="da-DK"/>
        </a:p>
      </dgm:t>
    </dgm:pt>
    <dgm:pt modelId="{6AD21AA4-CA96-4A64-AF53-CD6558AF3A32}" type="sibTrans" cxnId="{447E2061-49CC-4D00-9826-021045A892BD}">
      <dgm:prSet/>
      <dgm:spPr/>
      <dgm:t>
        <a:bodyPr/>
        <a:lstStyle/>
        <a:p>
          <a:endParaRPr lang="da-DK"/>
        </a:p>
      </dgm:t>
    </dgm:pt>
    <dgm:pt modelId="{2443DD4B-3311-410D-9921-D7A3D3456B2F}">
      <dgm:prSet phldrT="[Text]" custT="1"/>
      <dgm:spPr/>
      <dgm:t>
        <a:bodyPr/>
        <a:lstStyle/>
        <a:p>
          <a:pPr marL="173038" indent="-173038" algn="just"/>
          <a:r>
            <a:rPr lang="en-US" sz="1500" dirty="0" smtClean="0"/>
            <a:t>Resulting standards are publicly available for implementation and use at reasonable terms (including for a reasonable fee or free of charge).</a:t>
          </a:r>
          <a:endParaRPr lang="da-DK" sz="1500" dirty="0"/>
        </a:p>
      </dgm:t>
    </dgm:pt>
    <dgm:pt modelId="{E01DA195-641B-40B4-8FA4-745987EC5FF1}" type="parTrans" cxnId="{0EF4295B-4B1D-4E26-998B-17F11E1F00A3}">
      <dgm:prSet/>
      <dgm:spPr/>
      <dgm:t>
        <a:bodyPr/>
        <a:lstStyle/>
        <a:p>
          <a:endParaRPr lang="da-DK"/>
        </a:p>
      </dgm:t>
    </dgm:pt>
    <dgm:pt modelId="{1914CEAB-3BDF-4F6C-A6B9-6E70226FFFEA}" type="sibTrans" cxnId="{0EF4295B-4B1D-4E26-998B-17F11E1F00A3}">
      <dgm:prSet/>
      <dgm:spPr/>
      <dgm:t>
        <a:bodyPr/>
        <a:lstStyle/>
        <a:p>
          <a:endParaRPr lang="da-DK"/>
        </a:p>
      </dgm:t>
    </dgm:pt>
    <dgm:pt modelId="{85D33255-5D08-490D-9800-C1E8C46795AA}">
      <dgm:prSet phldrT="[Text]" custT="1"/>
      <dgm:spPr>
        <a:solidFill>
          <a:schemeClr val="accent2"/>
        </a:solidFill>
      </dgm:spPr>
      <dgm:t>
        <a:bodyPr/>
        <a:lstStyle/>
        <a:p>
          <a:r>
            <a:rPr lang="da-DK" sz="2400" b="1" dirty="0" smtClean="0"/>
            <a:t>IPR</a:t>
          </a:r>
          <a:endParaRPr lang="da-DK" sz="2400" b="1" dirty="0"/>
        </a:p>
      </dgm:t>
    </dgm:pt>
    <dgm:pt modelId="{205B3ADA-0924-4B7F-A9CE-D45A81E0E19C}" type="parTrans" cxnId="{75F9912F-6BED-4F23-8639-1EDFC0C9CA9E}">
      <dgm:prSet/>
      <dgm:spPr/>
      <dgm:t>
        <a:bodyPr/>
        <a:lstStyle/>
        <a:p>
          <a:endParaRPr lang="da-DK"/>
        </a:p>
      </dgm:t>
    </dgm:pt>
    <dgm:pt modelId="{48D8B0A5-1E7D-4C4A-9BE7-68DB5F2DDC60}" type="sibTrans" cxnId="{75F9912F-6BED-4F23-8639-1EDFC0C9CA9E}">
      <dgm:prSet/>
      <dgm:spPr/>
      <dgm:t>
        <a:bodyPr/>
        <a:lstStyle/>
        <a:p>
          <a:endParaRPr lang="da-DK"/>
        </a:p>
      </dgm:t>
    </dgm:pt>
    <dgm:pt modelId="{FB257115-EDE0-4D1E-93BB-70519639EFEE}">
      <dgm:prSet phldrT="[Text]" custT="1"/>
      <dgm:spPr/>
      <dgm:t>
        <a:bodyPr/>
        <a:lstStyle/>
        <a:p>
          <a:pPr marL="173038" indent="-173038" algn="just"/>
          <a:r>
            <a:rPr lang="en-US" sz="1500" dirty="0" smtClean="0"/>
            <a:t>IP essential to the implementation of standards is licensed to applicants on a (fair) reasonable and non-discriminatory basis</a:t>
          </a:r>
          <a:endParaRPr lang="da-DK" sz="1500" dirty="0"/>
        </a:p>
      </dgm:t>
    </dgm:pt>
    <dgm:pt modelId="{D0E16993-8C06-4DA5-A672-3D40C5B672F6}" type="parTrans" cxnId="{24ECAEDF-13FD-4D27-8FDC-B94E403AD22A}">
      <dgm:prSet/>
      <dgm:spPr/>
      <dgm:t>
        <a:bodyPr/>
        <a:lstStyle/>
        <a:p>
          <a:endParaRPr lang="da-DK"/>
        </a:p>
      </dgm:t>
    </dgm:pt>
    <dgm:pt modelId="{8CB91484-2A1B-4CA1-9406-538F780AF352}" type="sibTrans" cxnId="{24ECAEDF-13FD-4D27-8FDC-B94E403AD22A}">
      <dgm:prSet/>
      <dgm:spPr/>
      <dgm:t>
        <a:bodyPr/>
        <a:lstStyle/>
        <a:p>
          <a:endParaRPr lang="da-DK"/>
        </a:p>
      </dgm:t>
    </dgm:pt>
    <dgm:pt modelId="{90BDC228-43EA-4647-9E6A-9ECF2E568774}">
      <dgm:prSet phldrT="[Text]" custT="1"/>
      <dgm:spPr/>
      <dgm:t>
        <a:bodyPr/>
        <a:lstStyle/>
        <a:p>
          <a:pPr marL="173038" indent="-173038" algn="just"/>
          <a:r>
            <a:rPr lang="en-US" sz="1500" dirty="0" smtClean="0"/>
            <a:t>Standards need to respond to market </a:t>
          </a:r>
          <a:r>
            <a:rPr lang="da-DK" sz="1500" dirty="0" smtClean="0"/>
            <a:t>needs and regulatory requirements</a:t>
          </a:r>
          <a:endParaRPr lang="da-DK" sz="1500" dirty="0"/>
        </a:p>
      </dgm:t>
    </dgm:pt>
    <dgm:pt modelId="{202560C3-4F6F-4FF4-A60C-0DC64FCADC63}" type="parTrans" cxnId="{41BED953-79F7-43AD-86CF-1DBDF8C7CC1E}">
      <dgm:prSet/>
      <dgm:spPr/>
      <dgm:t>
        <a:bodyPr/>
        <a:lstStyle/>
        <a:p>
          <a:endParaRPr lang="da-DK"/>
        </a:p>
      </dgm:t>
    </dgm:pt>
    <dgm:pt modelId="{95E42970-EFE5-42FC-B072-FCB08F253BEB}" type="sibTrans" cxnId="{41BED953-79F7-43AD-86CF-1DBDF8C7CC1E}">
      <dgm:prSet/>
      <dgm:spPr/>
      <dgm:t>
        <a:bodyPr/>
        <a:lstStyle/>
        <a:p>
          <a:endParaRPr lang="da-DK"/>
        </a:p>
      </dgm:t>
    </dgm:pt>
    <dgm:pt modelId="{036EBAEB-790D-454F-9C9C-10E29A5F2169}">
      <dgm:prSet phldrT="[Text]" custT="1"/>
      <dgm:spPr>
        <a:solidFill>
          <a:schemeClr val="accent6">
            <a:lumMod val="75000"/>
          </a:schemeClr>
        </a:solidFill>
      </dgm:spPr>
      <dgm:t>
        <a:bodyPr/>
        <a:lstStyle/>
        <a:p>
          <a:r>
            <a:rPr lang="da-DK" sz="2400" b="1" dirty="0" smtClean="0"/>
            <a:t>Relevance, Stability and Neutrality</a:t>
          </a:r>
          <a:endParaRPr lang="da-DK" sz="2400" b="1" dirty="0"/>
        </a:p>
      </dgm:t>
    </dgm:pt>
    <dgm:pt modelId="{E12052D0-025E-4FFA-BC9B-E503A061F58A}" type="parTrans" cxnId="{F6A2FA47-7311-49E2-BEA0-0C5F6C863227}">
      <dgm:prSet/>
      <dgm:spPr/>
      <dgm:t>
        <a:bodyPr/>
        <a:lstStyle/>
        <a:p>
          <a:endParaRPr lang="da-DK"/>
        </a:p>
      </dgm:t>
    </dgm:pt>
    <dgm:pt modelId="{CE31FD11-668F-4A22-8284-AA2779A86B83}" type="sibTrans" cxnId="{F6A2FA47-7311-49E2-BEA0-0C5F6C863227}">
      <dgm:prSet/>
      <dgm:spPr/>
      <dgm:t>
        <a:bodyPr/>
        <a:lstStyle/>
        <a:p>
          <a:endParaRPr lang="da-DK"/>
        </a:p>
      </dgm:t>
    </dgm:pt>
    <dgm:pt modelId="{E5F54F19-10B9-448A-868D-02CA336EF8D9}">
      <dgm:prSet phldrT="[Text]" custT="1"/>
      <dgm:spPr/>
      <dgm:t>
        <a:bodyPr/>
        <a:lstStyle/>
        <a:p>
          <a:pPr marL="173038" indent="-173038" algn="just"/>
          <a:r>
            <a:rPr lang="da-DK" sz="1500" dirty="0" smtClean="0"/>
            <a:t>Performance oriented </a:t>
          </a:r>
          <a:r>
            <a:rPr lang="en-US" sz="1500" dirty="0" smtClean="0"/>
            <a:t>rather than based on design or descriptive characteristics.</a:t>
          </a:r>
          <a:endParaRPr lang="da-DK" sz="1500" dirty="0"/>
        </a:p>
      </dgm:t>
    </dgm:pt>
    <dgm:pt modelId="{A1EE76EB-CAE9-4EBA-80CA-A9A4748901E0}" type="parTrans" cxnId="{72CED818-D02D-4947-B9ED-99EB05D4657D}">
      <dgm:prSet/>
      <dgm:spPr/>
      <dgm:t>
        <a:bodyPr/>
        <a:lstStyle/>
        <a:p>
          <a:endParaRPr lang="da-DK"/>
        </a:p>
      </dgm:t>
    </dgm:pt>
    <dgm:pt modelId="{840B512F-11DB-424D-AB9B-99C98ED7DCF1}" type="sibTrans" cxnId="{72CED818-D02D-4947-B9ED-99EB05D4657D}">
      <dgm:prSet/>
      <dgm:spPr/>
      <dgm:t>
        <a:bodyPr/>
        <a:lstStyle/>
        <a:p>
          <a:endParaRPr lang="da-DK"/>
        </a:p>
      </dgm:t>
    </dgm:pt>
    <dgm:pt modelId="{FD94675B-8DA6-4F35-9322-09F7F4F56B76}">
      <dgm:prSet phldrT="[Text]" custT="1"/>
      <dgm:spPr/>
      <dgm:t>
        <a:bodyPr/>
        <a:lstStyle/>
        <a:p>
          <a:pPr marL="173038" indent="-173038" algn="just"/>
          <a:r>
            <a:rPr lang="da-DK" sz="1500" dirty="0" smtClean="0"/>
            <a:t>Should not distort the global markets; should maintain a capacity to build competition and innovation upon them and should be based on advanced scientific and technological developments</a:t>
          </a:r>
          <a:endParaRPr lang="da-DK" sz="1500" dirty="0"/>
        </a:p>
      </dgm:t>
    </dgm:pt>
    <dgm:pt modelId="{79997E26-6B3C-45D2-B114-95C14DF372C9}" type="parTrans" cxnId="{9EC90E13-D577-4ACB-9D8C-946AF0F4536B}">
      <dgm:prSet/>
      <dgm:spPr/>
      <dgm:t>
        <a:bodyPr/>
        <a:lstStyle/>
        <a:p>
          <a:endParaRPr lang="da-DK"/>
        </a:p>
      </dgm:t>
    </dgm:pt>
    <dgm:pt modelId="{56D954EA-5BE4-4178-9780-A36752C72F6C}" type="sibTrans" cxnId="{9EC90E13-D577-4ACB-9D8C-946AF0F4536B}">
      <dgm:prSet/>
      <dgm:spPr/>
      <dgm:t>
        <a:bodyPr/>
        <a:lstStyle/>
        <a:p>
          <a:endParaRPr lang="da-DK"/>
        </a:p>
      </dgm:t>
    </dgm:pt>
    <dgm:pt modelId="{DCD13815-AFD3-4905-8243-E898AC615457}">
      <dgm:prSet phldrT="[Text]" custT="1"/>
      <dgm:spPr/>
      <dgm:t>
        <a:bodyPr/>
        <a:lstStyle/>
        <a:p>
          <a:pPr marL="173038" indent="-173038" algn="just"/>
          <a:endParaRPr lang="da-DK" sz="700" dirty="0"/>
        </a:p>
      </dgm:t>
    </dgm:pt>
    <dgm:pt modelId="{A418BAF9-2309-405E-B518-C8C98EBD3005}" type="parTrans" cxnId="{8868288B-4DFB-4277-AC04-D0F503009DB0}">
      <dgm:prSet/>
      <dgm:spPr/>
      <dgm:t>
        <a:bodyPr/>
        <a:lstStyle/>
        <a:p>
          <a:endParaRPr lang="en-IN"/>
        </a:p>
      </dgm:t>
    </dgm:pt>
    <dgm:pt modelId="{369E6E19-BBCC-45BC-A186-3480AAC4EE7C}" type="sibTrans" cxnId="{8868288B-4DFB-4277-AC04-D0F503009DB0}">
      <dgm:prSet/>
      <dgm:spPr/>
      <dgm:t>
        <a:bodyPr/>
        <a:lstStyle/>
        <a:p>
          <a:endParaRPr lang="en-IN"/>
        </a:p>
      </dgm:t>
    </dgm:pt>
    <dgm:pt modelId="{B01CADF1-8DA9-4750-B4DD-8172F4138277}">
      <dgm:prSet phldrT="[Text]" custT="1"/>
      <dgm:spPr/>
      <dgm:t>
        <a:bodyPr/>
        <a:lstStyle/>
        <a:p>
          <a:pPr marL="173038" indent="-173038" algn="just"/>
          <a:endParaRPr lang="da-DK" sz="500" dirty="0"/>
        </a:p>
      </dgm:t>
    </dgm:pt>
    <dgm:pt modelId="{382535EC-453F-4357-89BE-AF71D47057E6}" type="parTrans" cxnId="{25217FD6-E7D5-43FB-82AE-7C822F9F73CF}">
      <dgm:prSet/>
      <dgm:spPr/>
      <dgm:t>
        <a:bodyPr/>
        <a:lstStyle/>
        <a:p>
          <a:endParaRPr lang="en-IN"/>
        </a:p>
      </dgm:t>
    </dgm:pt>
    <dgm:pt modelId="{A44C8429-F955-4D5E-9D16-8CF39AD832E6}" type="sibTrans" cxnId="{25217FD6-E7D5-43FB-82AE-7C822F9F73CF}">
      <dgm:prSet/>
      <dgm:spPr/>
      <dgm:t>
        <a:bodyPr/>
        <a:lstStyle/>
        <a:p>
          <a:endParaRPr lang="en-IN"/>
        </a:p>
      </dgm:t>
    </dgm:pt>
    <dgm:pt modelId="{43248CB0-F75A-459D-B38A-96110401E02B}" type="pres">
      <dgm:prSet presAssocID="{CECFFD65-C8EB-46B8-8A6A-B86310FD7896}" presName="Name0" presStyleCnt="0">
        <dgm:presLayoutVars>
          <dgm:dir/>
          <dgm:animLvl val="lvl"/>
          <dgm:resizeHandles val="exact"/>
        </dgm:presLayoutVars>
      </dgm:prSet>
      <dgm:spPr/>
      <dgm:t>
        <a:bodyPr/>
        <a:lstStyle/>
        <a:p>
          <a:endParaRPr lang="en-IN"/>
        </a:p>
      </dgm:t>
    </dgm:pt>
    <dgm:pt modelId="{E4715595-2372-411C-92C3-B420EBBE9FEB}" type="pres">
      <dgm:prSet presAssocID="{A85519F2-4F85-4E69-A91F-CC49577A4429}" presName="linNode" presStyleCnt="0"/>
      <dgm:spPr/>
    </dgm:pt>
    <dgm:pt modelId="{FE6E2360-22BB-4BEB-801D-58709A279D2B}" type="pres">
      <dgm:prSet presAssocID="{A85519F2-4F85-4E69-A91F-CC49577A4429}" presName="parentText" presStyleLbl="node1" presStyleIdx="0" presStyleCnt="3">
        <dgm:presLayoutVars>
          <dgm:chMax val="1"/>
          <dgm:bulletEnabled val="1"/>
        </dgm:presLayoutVars>
      </dgm:prSet>
      <dgm:spPr/>
      <dgm:t>
        <a:bodyPr/>
        <a:lstStyle/>
        <a:p>
          <a:endParaRPr lang="da-DK"/>
        </a:p>
      </dgm:t>
    </dgm:pt>
    <dgm:pt modelId="{B539ED19-FF75-49F6-8658-F508AB8E82FF}" type="pres">
      <dgm:prSet presAssocID="{A85519F2-4F85-4E69-A91F-CC49577A4429}" presName="descendantText" presStyleLbl="alignAccFollowNode1" presStyleIdx="0" presStyleCnt="3" custScaleY="117503">
        <dgm:presLayoutVars>
          <dgm:bulletEnabled val="1"/>
        </dgm:presLayoutVars>
      </dgm:prSet>
      <dgm:spPr/>
      <dgm:t>
        <a:bodyPr/>
        <a:lstStyle/>
        <a:p>
          <a:endParaRPr lang="da-DK"/>
        </a:p>
      </dgm:t>
    </dgm:pt>
    <dgm:pt modelId="{AA2E664E-2320-41BC-BD14-69FCE3B1BA11}" type="pres">
      <dgm:prSet presAssocID="{529DA669-2D5F-4934-B942-3EDD0A39A156}" presName="sp" presStyleCnt="0"/>
      <dgm:spPr/>
    </dgm:pt>
    <dgm:pt modelId="{84CF924E-94BA-41ED-9C1F-9B71C16885A1}" type="pres">
      <dgm:prSet presAssocID="{85D33255-5D08-490D-9800-C1E8C46795AA}" presName="linNode" presStyleCnt="0"/>
      <dgm:spPr/>
    </dgm:pt>
    <dgm:pt modelId="{9A72424A-CAFC-4559-BC7A-DFB77AB24832}" type="pres">
      <dgm:prSet presAssocID="{85D33255-5D08-490D-9800-C1E8C46795AA}" presName="parentText" presStyleLbl="node1" presStyleIdx="1" presStyleCnt="3" custLinFactNeighborY="-907">
        <dgm:presLayoutVars>
          <dgm:chMax val="1"/>
          <dgm:bulletEnabled val="1"/>
        </dgm:presLayoutVars>
      </dgm:prSet>
      <dgm:spPr/>
      <dgm:t>
        <a:bodyPr/>
        <a:lstStyle/>
        <a:p>
          <a:endParaRPr lang="en-IN"/>
        </a:p>
      </dgm:t>
    </dgm:pt>
    <dgm:pt modelId="{66014CD0-4EB3-4D09-9926-4A34ADB3372F}" type="pres">
      <dgm:prSet presAssocID="{85D33255-5D08-490D-9800-C1E8C46795AA}" presName="descendantText" presStyleLbl="alignAccFollowNode1" presStyleIdx="1" presStyleCnt="3" custScaleY="117505">
        <dgm:presLayoutVars>
          <dgm:bulletEnabled val="1"/>
        </dgm:presLayoutVars>
      </dgm:prSet>
      <dgm:spPr/>
      <dgm:t>
        <a:bodyPr/>
        <a:lstStyle/>
        <a:p>
          <a:endParaRPr lang="da-DK"/>
        </a:p>
      </dgm:t>
    </dgm:pt>
    <dgm:pt modelId="{1290436C-BE69-4563-B507-E6CFCCEA3E6B}" type="pres">
      <dgm:prSet presAssocID="{48D8B0A5-1E7D-4C4A-9BE7-68DB5F2DDC60}" presName="sp" presStyleCnt="0"/>
      <dgm:spPr/>
    </dgm:pt>
    <dgm:pt modelId="{A929DBB9-9184-4AD0-8335-92C42AF0314A}" type="pres">
      <dgm:prSet presAssocID="{036EBAEB-790D-454F-9C9C-10E29A5F2169}" presName="linNode" presStyleCnt="0"/>
      <dgm:spPr/>
    </dgm:pt>
    <dgm:pt modelId="{744FAC54-AAD6-48B4-AA83-06155EBD4361}" type="pres">
      <dgm:prSet presAssocID="{036EBAEB-790D-454F-9C9C-10E29A5F2169}" presName="parentText" presStyleLbl="node1" presStyleIdx="2" presStyleCnt="3">
        <dgm:presLayoutVars>
          <dgm:chMax val="1"/>
          <dgm:bulletEnabled val="1"/>
        </dgm:presLayoutVars>
      </dgm:prSet>
      <dgm:spPr/>
      <dgm:t>
        <a:bodyPr/>
        <a:lstStyle/>
        <a:p>
          <a:endParaRPr lang="da-DK"/>
        </a:p>
      </dgm:t>
    </dgm:pt>
    <dgm:pt modelId="{E3C0DC0B-69BA-462F-B9A7-FC20DC7ADF6A}" type="pres">
      <dgm:prSet presAssocID="{036EBAEB-790D-454F-9C9C-10E29A5F2169}" presName="descendantText" presStyleLbl="alignAccFollowNode1" presStyleIdx="2" presStyleCnt="3" custScaleY="112077">
        <dgm:presLayoutVars>
          <dgm:bulletEnabled val="1"/>
        </dgm:presLayoutVars>
      </dgm:prSet>
      <dgm:spPr/>
      <dgm:t>
        <a:bodyPr/>
        <a:lstStyle/>
        <a:p>
          <a:endParaRPr lang="da-DK"/>
        </a:p>
      </dgm:t>
    </dgm:pt>
  </dgm:ptLst>
  <dgm:cxnLst>
    <dgm:cxn modelId="{9FB64D34-01E4-439C-B9D5-F57805D24797}" type="presOf" srcId="{FB257115-EDE0-4D1E-93BB-70519639EFEE}" destId="{66014CD0-4EB3-4D09-9926-4A34ADB3372F}" srcOrd="0" destOrd="0" presId="urn:microsoft.com/office/officeart/2005/8/layout/vList5"/>
    <dgm:cxn modelId="{4E4B566D-EED3-4426-BEE4-FE1B53D67BD1}" type="presOf" srcId="{90BDC228-43EA-4647-9E6A-9ECF2E568774}" destId="{66014CD0-4EB3-4D09-9926-4A34ADB3372F}" srcOrd="0" destOrd="2" presId="urn:microsoft.com/office/officeart/2005/8/layout/vList5"/>
    <dgm:cxn modelId="{447E2061-49CC-4D00-9826-021045A892BD}" srcId="{A85519F2-4F85-4E69-A91F-CC49577A4429}" destId="{3FA1B7DE-6B51-4F27-B77B-919DA8EBF458}" srcOrd="0" destOrd="0" parTransId="{0059DE76-7014-4FBA-940F-3F292FC480FB}" sibTransId="{6AD21AA4-CA96-4A64-AF53-CD6558AF3A32}"/>
    <dgm:cxn modelId="{5B2822C0-A5A9-44E0-9AB0-387289D54FB8}" type="presOf" srcId="{B01CADF1-8DA9-4750-B4DD-8172F4138277}" destId="{E3C0DC0B-69BA-462F-B9A7-FC20DC7ADF6A}" srcOrd="0" destOrd="1" presId="urn:microsoft.com/office/officeart/2005/8/layout/vList5"/>
    <dgm:cxn modelId="{25217FD6-E7D5-43FB-82AE-7C822F9F73CF}" srcId="{036EBAEB-790D-454F-9C9C-10E29A5F2169}" destId="{B01CADF1-8DA9-4750-B4DD-8172F4138277}" srcOrd="1" destOrd="0" parTransId="{382535EC-453F-4357-89BE-AF71D47057E6}" sibTransId="{A44C8429-F955-4D5E-9D16-8CF39AD832E6}"/>
    <dgm:cxn modelId="{72CED818-D02D-4947-B9ED-99EB05D4657D}" srcId="{036EBAEB-790D-454F-9C9C-10E29A5F2169}" destId="{E5F54F19-10B9-448A-868D-02CA336EF8D9}" srcOrd="0" destOrd="0" parTransId="{A1EE76EB-CAE9-4EBA-80CA-A9A4748901E0}" sibTransId="{840B512F-11DB-424D-AB9B-99C98ED7DCF1}"/>
    <dgm:cxn modelId="{983B6A31-A1F4-442F-B083-02A5EBB43322}" type="presOf" srcId="{A85519F2-4F85-4E69-A91F-CC49577A4429}" destId="{FE6E2360-22BB-4BEB-801D-58709A279D2B}" srcOrd="0" destOrd="0" presId="urn:microsoft.com/office/officeart/2005/8/layout/vList5"/>
    <dgm:cxn modelId="{76015C12-FBDB-4C67-9C35-4FDE086A8997}" type="presOf" srcId="{CECFFD65-C8EB-46B8-8A6A-B86310FD7896}" destId="{43248CB0-F75A-459D-B38A-96110401E02B}" srcOrd="0" destOrd="0" presId="urn:microsoft.com/office/officeart/2005/8/layout/vList5"/>
    <dgm:cxn modelId="{75F9912F-6BED-4F23-8639-1EDFC0C9CA9E}" srcId="{CECFFD65-C8EB-46B8-8A6A-B86310FD7896}" destId="{85D33255-5D08-490D-9800-C1E8C46795AA}" srcOrd="1" destOrd="0" parTransId="{205B3ADA-0924-4B7F-A9CE-D45A81E0E19C}" sibTransId="{48D8B0A5-1E7D-4C4A-9BE7-68DB5F2DDC60}"/>
    <dgm:cxn modelId="{EC8180E4-9758-40C7-B078-14282FB44A21}" type="presOf" srcId="{FD94675B-8DA6-4F35-9322-09F7F4F56B76}" destId="{E3C0DC0B-69BA-462F-B9A7-FC20DC7ADF6A}" srcOrd="0" destOrd="2" presId="urn:microsoft.com/office/officeart/2005/8/layout/vList5"/>
    <dgm:cxn modelId="{24ECAEDF-13FD-4D27-8FDC-B94E403AD22A}" srcId="{85D33255-5D08-490D-9800-C1E8C46795AA}" destId="{FB257115-EDE0-4D1E-93BB-70519639EFEE}" srcOrd="0" destOrd="0" parTransId="{D0E16993-8C06-4DA5-A672-3D40C5B672F6}" sibTransId="{8CB91484-2A1B-4CA1-9406-538F780AF352}"/>
    <dgm:cxn modelId="{242DA6DA-6A5E-4473-9D77-4FA7504FF472}" type="presOf" srcId="{DCD13815-AFD3-4905-8243-E898AC615457}" destId="{66014CD0-4EB3-4D09-9926-4A34ADB3372F}" srcOrd="0" destOrd="1" presId="urn:microsoft.com/office/officeart/2005/8/layout/vList5"/>
    <dgm:cxn modelId="{5EE1FA09-190A-499F-BD58-C3EF2ED6BA1F}" srcId="{CECFFD65-C8EB-46B8-8A6A-B86310FD7896}" destId="{A85519F2-4F85-4E69-A91F-CC49577A4429}" srcOrd="0" destOrd="0" parTransId="{E6119147-A4F8-4A40-8B66-0081D58ECE2F}" sibTransId="{529DA669-2D5F-4934-B942-3EDD0A39A156}"/>
    <dgm:cxn modelId="{41BED953-79F7-43AD-86CF-1DBDF8C7CC1E}" srcId="{85D33255-5D08-490D-9800-C1E8C46795AA}" destId="{90BDC228-43EA-4647-9E6A-9ECF2E568774}" srcOrd="2" destOrd="0" parTransId="{202560C3-4F6F-4FF4-A60C-0DC64FCADC63}" sibTransId="{95E42970-EFE5-42FC-B072-FCB08F253BEB}"/>
    <dgm:cxn modelId="{9EC90E13-D577-4ACB-9D8C-946AF0F4536B}" srcId="{036EBAEB-790D-454F-9C9C-10E29A5F2169}" destId="{FD94675B-8DA6-4F35-9322-09F7F4F56B76}" srcOrd="2" destOrd="0" parTransId="{79997E26-6B3C-45D2-B114-95C14DF372C9}" sibTransId="{56D954EA-5BE4-4178-9780-A36752C72F6C}"/>
    <dgm:cxn modelId="{0EF4295B-4B1D-4E26-998B-17F11E1F00A3}" srcId="{A85519F2-4F85-4E69-A91F-CC49577A4429}" destId="{2443DD4B-3311-410D-9921-D7A3D3456B2F}" srcOrd="1" destOrd="0" parTransId="{E01DA195-641B-40B4-8FA4-745987EC5FF1}" sibTransId="{1914CEAB-3BDF-4F6C-A6B9-6E70226FFFEA}"/>
    <dgm:cxn modelId="{0BA7FD8F-D4A6-4FB4-BB69-E21B6838D7F7}" type="presOf" srcId="{036EBAEB-790D-454F-9C9C-10E29A5F2169}" destId="{744FAC54-AAD6-48B4-AA83-06155EBD4361}" srcOrd="0" destOrd="0" presId="urn:microsoft.com/office/officeart/2005/8/layout/vList5"/>
    <dgm:cxn modelId="{18CFF173-8BAB-4419-A4F3-5922D6435F6B}" type="presOf" srcId="{3FA1B7DE-6B51-4F27-B77B-919DA8EBF458}" destId="{B539ED19-FF75-49F6-8658-F508AB8E82FF}" srcOrd="0" destOrd="0" presId="urn:microsoft.com/office/officeart/2005/8/layout/vList5"/>
    <dgm:cxn modelId="{F6A2FA47-7311-49E2-BEA0-0C5F6C863227}" srcId="{CECFFD65-C8EB-46B8-8A6A-B86310FD7896}" destId="{036EBAEB-790D-454F-9C9C-10E29A5F2169}" srcOrd="2" destOrd="0" parTransId="{E12052D0-025E-4FFA-BC9B-E503A061F58A}" sibTransId="{CE31FD11-668F-4A22-8284-AA2779A86B83}"/>
    <dgm:cxn modelId="{8868288B-4DFB-4277-AC04-D0F503009DB0}" srcId="{85D33255-5D08-490D-9800-C1E8C46795AA}" destId="{DCD13815-AFD3-4905-8243-E898AC615457}" srcOrd="1" destOrd="0" parTransId="{A418BAF9-2309-405E-B518-C8C98EBD3005}" sibTransId="{369E6E19-BBCC-45BC-A186-3480AAC4EE7C}"/>
    <dgm:cxn modelId="{C6828F1C-A747-46CB-A60D-CC9B8E5785BB}" type="presOf" srcId="{E5F54F19-10B9-448A-868D-02CA336EF8D9}" destId="{E3C0DC0B-69BA-462F-B9A7-FC20DC7ADF6A}" srcOrd="0" destOrd="0" presId="urn:microsoft.com/office/officeart/2005/8/layout/vList5"/>
    <dgm:cxn modelId="{7A750CCD-76AC-4E07-947E-F29E76008DEB}" type="presOf" srcId="{2443DD4B-3311-410D-9921-D7A3D3456B2F}" destId="{B539ED19-FF75-49F6-8658-F508AB8E82FF}" srcOrd="0" destOrd="1" presId="urn:microsoft.com/office/officeart/2005/8/layout/vList5"/>
    <dgm:cxn modelId="{F5177A3C-81FB-4E3A-9F62-B95F6425F890}" type="presOf" srcId="{85D33255-5D08-490D-9800-C1E8C46795AA}" destId="{9A72424A-CAFC-4559-BC7A-DFB77AB24832}" srcOrd="0" destOrd="0" presId="urn:microsoft.com/office/officeart/2005/8/layout/vList5"/>
    <dgm:cxn modelId="{492F23D9-ED2F-4353-BC0A-B3433594B5C0}" type="presParOf" srcId="{43248CB0-F75A-459D-B38A-96110401E02B}" destId="{E4715595-2372-411C-92C3-B420EBBE9FEB}" srcOrd="0" destOrd="0" presId="urn:microsoft.com/office/officeart/2005/8/layout/vList5"/>
    <dgm:cxn modelId="{D489498F-1421-4EBB-AFC2-1331C2DDA2D5}" type="presParOf" srcId="{E4715595-2372-411C-92C3-B420EBBE9FEB}" destId="{FE6E2360-22BB-4BEB-801D-58709A279D2B}" srcOrd="0" destOrd="0" presId="urn:microsoft.com/office/officeart/2005/8/layout/vList5"/>
    <dgm:cxn modelId="{E910A71B-9551-40BF-9C01-5D997D3A34CA}" type="presParOf" srcId="{E4715595-2372-411C-92C3-B420EBBE9FEB}" destId="{B539ED19-FF75-49F6-8658-F508AB8E82FF}" srcOrd="1" destOrd="0" presId="urn:microsoft.com/office/officeart/2005/8/layout/vList5"/>
    <dgm:cxn modelId="{886B3BB2-6DC7-4E6D-B4DE-9FCB6C768C81}" type="presParOf" srcId="{43248CB0-F75A-459D-B38A-96110401E02B}" destId="{AA2E664E-2320-41BC-BD14-69FCE3B1BA11}" srcOrd="1" destOrd="0" presId="urn:microsoft.com/office/officeart/2005/8/layout/vList5"/>
    <dgm:cxn modelId="{1587A8E8-7C77-4FCE-A32E-CB46DD43DDBD}" type="presParOf" srcId="{43248CB0-F75A-459D-B38A-96110401E02B}" destId="{84CF924E-94BA-41ED-9C1F-9B71C16885A1}" srcOrd="2" destOrd="0" presId="urn:microsoft.com/office/officeart/2005/8/layout/vList5"/>
    <dgm:cxn modelId="{BF1E4527-5246-44CE-BD87-FB2C7553F5E6}" type="presParOf" srcId="{84CF924E-94BA-41ED-9C1F-9B71C16885A1}" destId="{9A72424A-CAFC-4559-BC7A-DFB77AB24832}" srcOrd="0" destOrd="0" presId="urn:microsoft.com/office/officeart/2005/8/layout/vList5"/>
    <dgm:cxn modelId="{BE764A7A-4B5E-414A-8890-0E38C035954C}" type="presParOf" srcId="{84CF924E-94BA-41ED-9C1F-9B71C16885A1}" destId="{66014CD0-4EB3-4D09-9926-4A34ADB3372F}" srcOrd="1" destOrd="0" presId="urn:microsoft.com/office/officeart/2005/8/layout/vList5"/>
    <dgm:cxn modelId="{479921F1-2A63-4638-A9B2-8D7878363A24}" type="presParOf" srcId="{43248CB0-F75A-459D-B38A-96110401E02B}" destId="{1290436C-BE69-4563-B507-E6CFCCEA3E6B}" srcOrd="3" destOrd="0" presId="urn:microsoft.com/office/officeart/2005/8/layout/vList5"/>
    <dgm:cxn modelId="{8AE23874-9089-4E1B-B17B-51C152953377}" type="presParOf" srcId="{43248CB0-F75A-459D-B38A-96110401E02B}" destId="{A929DBB9-9184-4AD0-8335-92C42AF0314A}" srcOrd="4" destOrd="0" presId="urn:microsoft.com/office/officeart/2005/8/layout/vList5"/>
    <dgm:cxn modelId="{038902CB-BCD1-47C8-B7BD-6A27D1848712}" type="presParOf" srcId="{A929DBB9-9184-4AD0-8335-92C42AF0314A}" destId="{744FAC54-AAD6-48B4-AA83-06155EBD4361}" srcOrd="0" destOrd="0" presId="urn:microsoft.com/office/officeart/2005/8/layout/vList5"/>
    <dgm:cxn modelId="{92133A61-DB21-4041-9C7B-1995475CD2AE}" type="presParOf" srcId="{A929DBB9-9184-4AD0-8335-92C42AF0314A}" destId="{E3C0DC0B-69BA-462F-B9A7-FC20DC7ADF6A}"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3EBD67C-AB37-427B-8E92-AB76B34145A9}"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da-DK"/>
        </a:p>
      </dgm:t>
    </dgm:pt>
    <dgm:pt modelId="{BB9ED650-1970-43FB-874B-FF062831DB48}">
      <dgm:prSet phldrT="[Text]"/>
      <dgm:spPr/>
      <dgm:t>
        <a:bodyPr/>
        <a:lstStyle/>
        <a:p>
          <a:r>
            <a:rPr lang="da-DK" b="1" dirty="0" smtClean="0"/>
            <a:t>Technology innovation through education and multidisciplinary activities </a:t>
          </a:r>
          <a:endParaRPr lang="da-DK" b="1" dirty="0"/>
        </a:p>
      </dgm:t>
    </dgm:pt>
    <dgm:pt modelId="{EECB636C-5037-479C-BFAC-EC89C5989514}" type="parTrans" cxnId="{C59DEFBE-458F-42A8-A1F6-FFC96EC9A72F}">
      <dgm:prSet/>
      <dgm:spPr/>
      <dgm:t>
        <a:bodyPr/>
        <a:lstStyle/>
        <a:p>
          <a:endParaRPr lang="da-DK"/>
        </a:p>
      </dgm:t>
    </dgm:pt>
    <dgm:pt modelId="{5BCCD67A-E0DC-478F-B88E-2F1DFE9B70FF}" type="sibTrans" cxnId="{C59DEFBE-458F-42A8-A1F6-FFC96EC9A72F}">
      <dgm:prSet/>
      <dgm:spPr/>
      <dgm:t>
        <a:bodyPr/>
        <a:lstStyle/>
        <a:p>
          <a:endParaRPr lang="da-DK"/>
        </a:p>
      </dgm:t>
    </dgm:pt>
    <dgm:pt modelId="{B08AE40D-22A7-4297-94FD-3B5F130B7182}">
      <dgm:prSet phldrT="[Text]" custT="1"/>
      <dgm:spPr/>
      <dgm:t>
        <a:bodyPr/>
        <a:lstStyle/>
        <a:p>
          <a:r>
            <a:rPr lang="da-DK" sz="2000" b="1" dirty="0" smtClean="0"/>
            <a:t>Innovative Research</a:t>
          </a:r>
          <a:endParaRPr lang="da-DK" sz="2000" b="1" dirty="0"/>
        </a:p>
      </dgm:t>
    </dgm:pt>
    <dgm:pt modelId="{4623A511-C3B6-4E74-B7E1-6E558C8B49FE}" type="parTrans" cxnId="{3FCAE230-415D-41CF-97C8-5037EF7580C8}">
      <dgm:prSet/>
      <dgm:spPr/>
      <dgm:t>
        <a:bodyPr/>
        <a:lstStyle/>
        <a:p>
          <a:endParaRPr lang="da-DK"/>
        </a:p>
      </dgm:t>
    </dgm:pt>
    <dgm:pt modelId="{83656981-56D7-482E-A0BD-608DFCEFA258}" type="sibTrans" cxnId="{3FCAE230-415D-41CF-97C8-5037EF7580C8}">
      <dgm:prSet/>
      <dgm:spPr/>
      <dgm:t>
        <a:bodyPr/>
        <a:lstStyle/>
        <a:p>
          <a:endParaRPr lang="da-DK"/>
        </a:p>
      </dgm:t>
    </dgm:pt>
    <dgm:pt modelId="{2C5193CE-E9BE-463A-9A3C-752507EB837D}">
      <dgm:prSet phldrT="[Text]" custT="1"/>
      <dgm:spPr/>
      <dgm:t>
        <a:bodyPr/>
        <a:lstStyle/>
        <a:p>
          <a:r>
            <a:rPr lang="da-DK" sz="2000" b="1" dirty="0" smtClean="0"/>
            <a:t>Standardisation</a:t>
          </a:r>
          <a:endParaRPr lang="da-DK" sz="2000" b="1" dirty="0"/>
        </a:p>
      </dgm:t>
    </dgm:pt>
    <dgm:pt modelId="{F2A56698-2D22-4D22-B504-45D109110007}" type="parTrans" cxnId="{B916804E-B4A5-4795-BDA3-CB1E170BB998}">
      <dgm:prSet/>
      <dgm:spPr/>
      <dgm:t>
        <a:bodyPr/>
        <a:lstStyle/>
        <a:p>
          <a:endParaRPr lang="da-DK"/>
        </a:p>
      </dgm:t>
    </dgm:pt>
    <dgm:pt modelId="{253D59E4-0FFB-4B90-A480-6B6630F9DAE1}" type="sibTrans" cxnId="{B916804E-B4A5-4795-BDA3-CB1E170BB998}">
      <dgm:prSet/>
      <dgm:spPr/>
      <dgm:t>
        <a:bodyPr/>
        <a:lstStyle/>
        <a:p>
          <a:endParaRPr lang="da-DK"/>
        </a:p>
      </dgm:t>
    </dgm:pt>
    <dgm:pt modelId="{D7EAD7EB-72A8-44E3-8506-550BDF330EDA}">
      <dgm:prSet phldrT="[Text]" custT="1"/>
      <dgm:spPr/>
      <dgm:t>
        <a:bodyPr/>
        <a:lstStyle/>
        <a:p>
          <a:r>
            <a:rPr lang="en-US" sz="2000" b="1" dirty="0" smtClean="0"/>
            <a:t>Dynamic networked businesses and value chains</a:t>
          </a:r>
          <a:endParaRPr lang="da-DK" sz="2000" b="1" dirty="0"/>
        </a:p>
      </dgm:t>
    </dgm:pt>
    <dgm:pt modelId="{43765C62-6FEC-4D75-9626-BE60D689D962}" type="parTrans" cxnId="{04AB56C2-BD28-4590-8E7F-BD7664E39970}">
      <dgm:prSet/>
      <dgm:spPr/>
      <dgm:t>
        <a:bodyPr/>
        <a:lstStyle/>
        <a:p>
          <a:endParaRPr lang="da-DK"/>
        </a:p>
      </dgm:t>
    </dgm:pt>
    <dgm:pt modelId="{1E7AC9C5-1DA9-4944-91D0-738F5CE58A9B}" type="sibTrans" cxnId="{04AB56C2-BD28-4590-8E7F-BD7664E39970}">
      <dgm:prSet/>
      <dgm:spPr/>
      <dgm:t>
        <a:bodyPr/>
        <a:lstStyle/>
        <a:p>
          <a:endParaRPr lang="da-DK"/>
        </a:p>
      </dgm:t>
    </dgm:pt>
    <dgm:pt modelId="{12E85FFF-3B6A-4B82-95D4-D069CEA75B79}">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a-DK" sz="2000" b="1" dirty="0" smtClean="0"/>
            <a:t>Education with new technologies</a:t>
          </a:r>
        </a:p>
        <a:p>
          <a:pPr defTabSz="755650">
            <a:lnSpc>
              <a:spcPct val="90000"/>
            </a:lnSpc>
            <a:spcBef>
              <a:spcPct val="0"/>
            </a:spcBef>
            <a:spcAft>
              <a:spcPct val="35000"/>
            </a:spcAft>
          </a:pPr>
          <a:endParaRPr lang="da-DK" sz="1600" b="1" dirty="0"/>
        </a:p>
      </dgm:t>
    </dgm:pt>
    <dgm:pt modelId="{C5B2D61D-EF9F-4B4F-A877-6EE35435C6AA}" type="parTrans" cxnId="{7AD4661D-74AA-4B44-B9F5-01D7C12A7501}">
      <dgm:prSet/>
      <dgm:spPr/>
      <dgm:t>
        <a:bodyPr/>
        <a:lstStyle/>
        <a:p>
          <a:endParaRPr lang="da-DK"/>
        </a:p>
      </dgm:t>
    </dgm:pt>
    <dgm:pt modelId="{0EEB4141-E576-452C-8F76-00F09F71D57F}" type="sibTrans" cxnId="{7AD4661D-74AA-4B44-B9F5-01D7C12A7501}">
      <dgm:prSet/>
      <dgm:spPr/>
      <dgm:t>
        <a:bodyPr/>
        <a:lstStyle/>
        <a:p>
          <a:endParaRPr lang="da-DK"/>
        </a:p>
      </dgm:t>
    </dgm:pt>
    <dgm:pt modelId="{3A81C4D7-B358-4262-9F93-E9835BEC923F}" type="pres">
      <dgm:prSet presAssocID="{93EBD67C-AB37-427B-8E92-AB76B34145A9}" presName="composite" presStyleCnt="0">
        <dgm:presLayoutVars>
          <dgm:chMax val="1"/>
          <dgm:dir/>
          <dgm:resizeHandles val="exact"/>
        </dgm:presLayoutVars>
      </dgm:prSet>
      <dgm:spPr/>
      <dgm:t>
        <a:bodyPr/>
        <a:lstStyle/>
        <a:p>
          <a:endParaRPr lang="da-DK"/>
        </a:p>
      </dgm:t>
    </dgm:pt>
    <dgm:pt modelId="{1F711105-579B-4CC9-ADCD-0D32F8278A5E}" type="pres">
      <dgm:prSet presAssocID="{93EBD67C-AB37-427B-8E92-AB76B34145A9}" presName="radial" presStyleCnt="0">
        <dgm:presLayoutVars>
          <dgm:animLvl val="ctr"/>
        </dgm:presLayoutVars>
      </dgm:prSet>
      <dgm:spPr/>
      <dgm:t>
        <a:bodyPr/>
        <a:lstStyle/>
        <a:p>
          <a:endParaRPr lang="en-IN"/>
        </a:p>
      </dgm:t>
    </dgm:pt>
    <dgm:pt modelId="{DEAFE417-FA45-4291-B53A-81DDFCADA1FD}" type="pres">
      <dgm:prSet presAssocID="{BB9ED650-1970-43FB-874B-FF062831DB48}" presName="centerShape" presStyleLbl="vennNode1" presStyleIdx="0" presStyleCnt="5"/>
      <dgm:spPr/>
      <dgm:t>
        <a:bodyPr/>
        <a:lstStyle/>
        <a:p>
          <a:endParaRPr lang="da-DK"/>
        </a:p>
      </dgm:t>
    </dgm:pt>
    <dgm:pt modelId="{29BAA5E0-33DF-4604-9C63-5AB11053EF1C}" type="pres">
      <dgm:prSet presAssocID="{B08AE40D-22A7-4297-94FD-3B5F130B7182}" presName="node" presStyleLbl="vennNode1" presStyleIdx="1" presStyleCnt="5" custScaleX="208771">
        <dgm:presLayoutVars>
          <dgm:bulletEnabled val="1"/>
        </dgm:presLayoutVars>
      </dgm:prSet>
      <dgm:spPr/>
      <dgm:t>
        <a:bodyPr/>
        <a:lstStyle/>
        <a:p>
          <a:endParaRPr lang="da-DK"/>
        </a:p>
      </dgm:t>
    </dgm:pt>
    <dgm:pt modelId="{8D016ADC-18B6-4F0C-B98E-0FE41864274C}" type="pres">
      <dgm:prSet presAssocID="{2C5193CE-E9BE-463A-9A3C-752507EB837D}" presName="node" presStyleLbl="vennNode1" presStyleIdx="2" presStyleCnt="5" custScaleX="217158" custRadScaleRad="147382" custRadScaleInc="-1616">
        <dgm:presLayoutVars>
          <dgm:bulletEnabled val="1"/>
        </dgm:presLayoutVars>
      </dgm:prSet>
      <dgm:spPr/>
      <dgm:t>
        <a:bodyPr/>
        <a:lstStyle/>
        <a:p>
          <a:endParaRPr lang="da-DK"/>
        </a:p>
      </dgm:t>
    </dgm:pt>
    <dgm:pt modelId="{67C953E9-BD5B-4AD7-BF85-228672706C8C}" type="pres">
      <dgm:prSet presAssocID="{D7EAD7EB-72A8-44E3-8506-550BDF330EDA}" presName="node" presStyleLbl="vennNode1" presStyleIdx="3" presStyleCnt="5" custScaleX="205112" custRadScaleRad="104336" custRadScaleInc="786">
        <dgm:presLayoutVars>
          <dgm:bulletEnabled val="1"/>
        </dgm:presLayoutVars>
      </dgm:prSet>
      <dgm:spPr/>
      <dgm:t>
        <a:bodyPr/>
        <a:lstStyle/>
        <a:p>
          <a:endParaRPr lang="da-DK"/>
        </a:p>
      </dgm:t>
    </dgm:pt>
    <dgm:pt modelId="{CC565589-5F73-4829-9E5B-2CBECF280342}" type="pres">
      <dgm:prSet presAssocID="{12E85FFF-3B6A-4B82-95D4-D069CEA75B79}" presName="node" presStyleLbl="vennNode1" presStyleIdx="4" presStyleCnt="5" custScaleX="214847" custScaleY="112234" custRadScaleRad="143327" custRadScaleInc="2353">
        <dgm:presLayoutVars>
          <dgm:bulletEnabled val="1"/>
        </dgm:presLayoutVars>
      </dgm:prSet>
      <dgm:spPr/>
      <dgm:t>
        <a:bodyPr/>
        <a:lstStyle/>
        <a:p>
          <a:endParaRPr lang="da-DK"/>
        </a:p>
      </dgm:t>
    </dgm:pt>
  </dgm:ptLst>
  <dgm:cxnLst>
    <dgm:cxn modelId="{714A166A-BD26-43D6-B5FD-4B2F11B9F7AB}" type="presOf" srcId="{93EBD67C-AB37-427B-8E92-AB76B34145A9}" destId="{3A81C4D7-B358-4262-9F93-E9835BEC923F}" srcOrd="0" destOrd="0" presId="urn:microsoft.com/office/officeart/2005/8/layout/radial3"/>
    <dgm:cxn modelId="{C59DEFBE-458F-42A8-A1F6-FFC96EC9A72F}" srcId="{93EBD67C-AB37-427B-8E92-AB76B34145A9}" destId="{BB9ED650-1970-43FB-874B-FF062831DB48}" srcOrd="0" destOrd="0" parTransId="{EECB636C-5037-479C-BFAC-EC89C5989514}" sibTransId="{5BCCD67A-E0DC-478F-B88E-2F1DFE9B70FF}"/>
    <dgm:cxn modelId="{11A4FBC0-3478-4D35-9BAB-CA79EB821C54}" type="presOf" srcId="{B08AE40D-22A7-4297-94FD-3B5F130B7182}" destId="{29BAA5E0-33DF-4604-9C63-5AB11053EF1C}" srcOrd="0" destOrd="0" presId="urn:microsoft.com/office/officeart/2005/8/layout/radial3"/>
    <dgm:cxn modelId="{04AB56C2-BD28-4590-8E7F-BD7664E39970}" srcId="{BB9ED650-1970-43FB-874B-FF062831DB48}" destId="{D7EAD7EB-72A8-44E3-8506-550BDF330EDA}" srcOrd="2" destOrd="0" parTransId="{43765C62-6FEC-4D75-9626-BE60D689D962}" sibTransId="{1E7AC9C5-1DA9-4944-91D0-738F5CE58A9B}"/>
    <dgm:cxn modelId="{85A0D21C-A432-4B9E-BB2F-A7E18A7304D0}" type="presOf" srcId="{D7EAD7EB-72A8-44E3-8506-550BDF330EDA}" destId="{67C953E9-BD5B-4AD7-BF85-228672706C8C}" srcOrd="0" destOrd="0" presId="urn:microsoft.com/office/officeart/2005/8/layout/radial3"/>
    <dgm:cxn modelId="{3FCAE230-415D-41CF-97C8-5037EF7580C8}" srcId="{BB9ED650-1970-43FB-874B-FF062831DB48}" destId="{B08AE40D-22A7-4297-94FD-3B5F130B7182}" srcOrd="0" destOrd="0" parTransId="{4623A511-C3B6-4E74-B7E1-6E558C8B49FE}" sibTransId="{83656981-56D7-482E-A0BD-608DFCEFA258}"/>
    <dgm:cxn modelId="{146E6869-66C2-4F3C-98AD-8D02F7EA0854}" type="presOf" srcId="{12E85FFF-3B6A-4B82-95D4-D069CEA75B79}" destId="{CC565589-5F73-4829-9E5B-2CBECF280342}" srcOrd="0" destOrd="0" presId="urn:microsoft.com/office/officeart/2005/8/layout/radial3"/>
    <dgm:cxn modelId="{DAFB5498-64A5-4178-BF6F-659325D48125}" type="presOf" srcId="{2C5193CE-E9BE-463A-9A3C-752507EB837D}" destId="{8D016ADC-18B6-4F0C-B98E-0FE41864274C}" srcOrd="0" destOrd="0" presId="urn:microsoft.com/office/officeart/2005/8/layout/radial3"/>
    <dgm:cxn modelId="{7AD4661D-74AA-4B44-B9F5-01D7C12A7501}" srcId="{BB9ED650-1970-43FB-874B-FF062831DB48}" destId="{12E85FFF-3B6A-4B82-95D4-D069CEA75B79}" srcOrd="3" destOrd="0" parTransId="{C5B2D61D-EF9F-4B4F-A877-6EE35435C6AA}" sibTransId="{0EEB4141-E576-452C-8F76-00F09F71D57F}"/>
    <dgm:cxn modelId="{B1F23913-57CE-4FE9-B6A4-08EC0838FC12}" type="presOf" srcId="{BB9ED650-1970-43FB-874B-FF062831DB48}" destId="{DEAFE417-FA45-4291-B53A-81DDFCADA1FD}" srcOrd="0" destOrd="0" presId="urn:microsoft.com/office/officeart/2005/8/layout/radial3"/>
    <dgm:cxn modelId="{B916804E-B4A5-4795-BDA3-CB1E170BB998}" srcId="{BB9ED650-1970-43FB-874B-FF062831DB48}" destId="{2C5193CE-E9BE-463A-9A3C-752507EB837D}" srcOrd="1" destOrd="0" parTransId="{F2A56698-2D22-4D22-B504-45D109110007}" sibTransId="{253D59E4-0FFB-4B90-A480-6B6630F9DAE1}"/>
    <dgm:cxn modelId="{95B1A0C8-96EF-47BB-A45A-78CC5721C9A5}" type="presParOf" srcId="{3A81C4D7-B358-4262-9F93-E9835BEC923F}" destId="{1F711105-579B-4CC9-ADCD-0D32F8278A5E}" srcOrd="0" destOrd="0" presId="urn:microsoft.com/office/officeart/2005/8/layout/radial3"/>
    <dgm:cxn modelId="{56A67CD2-C49F-4861-A6D1-1CD99636AADA}" type="presParOf" srcId="{1F711105-579B-4CC9-ADCD-0D32F8278A5E}" destId="{DEAFE417-FA45-4291-B53A-81DDFCADA1FD}" srcOrd="0" destOrd="0" presId="urn:microsoft.com/office/officeart/2005/8/layout/radial3"/>
    <dgm:cxn modelId="{07A8C1CC-38DB-4769-9024-3D1B05B73595}" type="presParOf" srcId="{1F711105-579B-4CC9-ADCD-0D32F8278A5E}" destId="{29BAA5E0-33DF-4604-9C63-5AB11053EF1C}" srcOrd="1" destOrd="0" presId="urn:microsoft.com/office/officeart/2005/8/layout/radial3"/>
    <dgm:cxn modelId="{88DE5BDD-B3CE-49BA-BDBD-0C6E65C85758}" type="presParOf" srcId="{1F711105-579B-4CC9-ADCD-0D32F8278A5E}" destId="{8D016ADC-18B6-4F0C-B98E-0FE41864274C}" srcOrd="2" destOrd="0" presId="urn:microsoft.com/office/officeart/2005/8/layout/radial3"/>
    <dgm:cxn modelId="{BD508BED-50E2-4435-941C-8CB17CB24B5D}" type="presParOf" srcId="{1F711105-579B-4CC9-ADCD-0D32F8278A5E}" destId="{67C953E9-BD5B-4AD7-BF85-228672706C8C}" srcOrd="3" destOrd="0" presId="urn:microsoft.com/office/officeart/2005/8/layout/radial3"/>
    <dgm:cxn modelId="{C7B96A85-6243-4975-AB3A-2C5F5826FB8B}" type="presParOf" srcId="{1F711105-579B-4CC9-ADCD-0D32F8278A5E}" destId="{CC565589-5F73-4829-9E5B-2CBECF280342}" srcOrd="4"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233B38-194F-402F-89AC-29F3D99AD1B9}">
      <dsp:nvSpPr>
        <dsp:cNvPr id="0" name=""/>
        <dsp:cNvSpPr/>
      </dsp:nvSpPr>
      <dsp:spPr>
        <a:xfrm>
          <a:off x="2875415" y="158"/>
          <a:ext cx="4313123" cy="619563"/>
        </a:xfrm>
        <a:prstGeom prst="rightArrow">
          <a:avLst>
            <a:gd name="adj1" fmla="val 75000"/>
            <a:gd name="adj2" fmla="val 5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da-DK" sz="1800" kern="1200" dirty="0" smtClean="0"/>
            <a:t>Chair: </a:t>
          </a:r>
          <a:r>
            <a:rPr lang="en-IN" sz="1800" kern="1200" dirty="0" err="1" smtClean="0"/>
            <a:t>Balamurlidhar</a:t>
          </a:r>
          <a:r>
            <a:rPr lang="en-IN" sz="1800" kern="1200" dirty="0" smtClean="0"/>
            <a:t> P, </a:t>
          </a:r>
          <a:r>
            <a:rPr lang="da-DK" sz="1800" kern="1200" dirty="0" smtClean="0"/>
            <a:t>TCS </a:t>
          </a:r>
          <a:endParaRPr lang="da-DK" sz="1800" kern="1200" dirty="0"/>
        </a:p>
      </dsp:txBody>
      <dsp:txXfrm>
        <a:off x="2875415" y="158"/>
        <a:ext cx="4313123" cy="619563"/>
      </dsp:txXfrm>
    </dsp:sp>
    <dsp:sp modelId="{0A2B530A-C373-4421-A877-11DB575BEDF6}">
      <dsp:nvSpPr>
        <dsp:cNvPr id="0" name=""/>
        <dsp:cNvSpPr/>
      </dsp:nvSpPr>
      <dsp:spPr>
        <a:xfrm>
          <a:off x="0" y="37574"/>
          <a:ext cx="2875415" cy="619563"/>
        </a:xfrm>
        <a:prstGeom prst="roundRect">
          <a:avLst/>
        </a:prstGeom>
        <a:solidFill>
          <a:schemeClr val="accent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da-DK" sz="1800" b="1" kern="1200" dirty="0" smtClean="0"/>
            <a:t>Internet of Things (IoT)</a:t>
          </a:r>
          <a:endParaRPr lang="da-DK" sz="1800" b="1" kern="1200" dirty="0"/>
        </a:p>
      </dsp:txBody>
      <dsp:txXfrm>
        <a:off x="0" y="37574"/>
        <a:ext cx="2875415" cy="619563"/>
      </dsp:txXfrm>
    </dsp:sp>
    <dsp:sp modelId="{8E1CE4A2-1789-4AA0-AE99-7BC4A6449FFE}">
      <dsp:nvSpPr>
        <dsp:cNvPr id="0" name=""/>
        <dsp:cNvSpPr/>
      </dsp:nvSpPr>
      <dsp:spPr>
        <a:xfrm>
          <a:off x="2851894" y="685798"/>
          <a:ext cx="4313123" cy="553517"/>
        </a:xfrm>
        <a:prstGeom prst="rightArrow">
          <a:avLst>
            <a:gd name="adj1" fmla="val 75000"/>
            <a:gd name="adj2" fmla="val 5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da-DK" sz="1800" kern="1200" dirty="0" smtClean="0"/>
            <a:t>Chair: Parag Pruthi, NIKSUN</a:t>
          </a:r>
          <a:endParaRPr lang="da-DK" sz="1800" kern="1200" dirty="0"/>
        </a:p>
      </dsp:txBody>
      <dsp:txXfrm>
        <a:off x="2851894" y="685798"/>
        <a:ext cx="4313123" cy="553517"/>
      </dsp:txXfrm>
    </dsp:sp>
    <dsp:sp modelId="{2CD261D8-D223-4819-A14D-595E1EF6C5CD}">
      <dsp:nvSpPr>
        <dsp:cNvPr id="0" name=""/>
        <dsp:cNvSpPr/>
      </dsp:nvSpPr>
      <dsp:spPr>
        <a:xfrm>
          <a:off x="0" y="650700"/>
          <a:ext cx="2875415" cy="619563"/>
        </a:xfrm>
        <a:prstGeom prst="roundRect">
          <a:avLst/>
        </a:prstGeom>
        <a:solidFill>
          <a:schemeClr val="accent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da-DK" sz="1800" b="1" kern="1200" dirty="0" smtClean="0"/>
            <a:t>Cloud and Service-Oriented Networks (CSeON)</a:t>
          </a:r>
          <a:endParaRPr lang="da-DK" sz="1800" b="1" kern="1200" dirty="0"/>
        </a:p>
      </dsp:txBody>
      <dsp:txXfrm>
        <a:off x="0" y="650700"/>
        <a:ext cx="2875415" cy="61956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233B38-194F-402F-89AC-29F3D99AD1B9}">
      <dsp:nvSpPr>
        <dsp:cNvPr id="0" name=""/>
        <dsp:cNvSpPr/>
      </dsp:nvSpPr>
      <dsp:spPr>
        <a:xfrm>
          <a:off x="2875600" y="41609"/>
          <a:ext cx="4308136" cy="545264"/>
        </a:xfrm>
        <a:prstGeom prst="rightArrow">
          <a:avLst>
            <a:gd name="adj1" fmla="val 75000"/>
            <a:gd name="adj2" fmla="val 5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da-DK" sz="1800" kern="1200" dirty="0" smtClean="0"/>
            <a:t>Chair: Anand Prasad, NEC</a:t>
          </a:r>
          <a:endParaRPr lang="da-DK" sz="1800" kern="1200" dirty="0"/>
        </a:p>
      </dsp:txBody>
      <dsp:txXfrm>
        <a:off x="2875600" y="41609"/>
        <a:ext cx="4308136" cy="545264"/>
      </dsp:txXfrm>
    </dsp:sp>
    <dsp:sp modelId="{0A2B530A-C373-4421-A877-11DB575BEDF6}">
      <dsp:nvSpPr>
        <dsp:cNvPr id="0" name=""/>
        <dsp:cNvSpPr/>
      </dsp:nvSpPr>
      <dsp:spPr>
        <a:xfrm>
          <a:off x="3509" y="50243"/>
          <a:ext cx="2872091" cy="550275"/>
        </a:xfrm>
        <a:prstGeom prst="roundRect">
          <a:avLst/>
        </a:prstGeom>
        <a:solidFill>
          <a:schemeClr val="accent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da-DK" sz="1800" b="1" kern="1200" dirty="0" smtClean="0"/>
            <a:t>Green ICT (GICT)</a:t>
          </a:r>
          <a:endParaRPr lang="da-DK" sz="1800" b="1" kern="1200" dirty="0"/>
        </a:p>
      </dsp:txBody>
      <dsp:txXfrm>
        <a:off x="3509" y="50243"/>
        <a:ext cx="2872091" cy="550275"/>
      </dsp:txXfrm>
    </dsp:sp>
    <dsp:sp modelId="{8E1CE4A2-1789-4AA0-AE99-7BC4A6449FFE}">
      <dsp:nvSpPr>
        <dsp:cNvPr id="0" name=""/>
        <dsp:cNvSpPr/>
      </dsp:nvSpPr>
      <dsp:spPr>
        <a:xfrm>
          <a:off x="2874898" y="605388"/>
          <a:ext cx="4312348" cy="545264"/>
        </a:xfrm>
        <a:prstGeom prst="rightArrow">
          <a:avLst>
            <a:gd name="adj1" fmla="val 75000"/>
            <a:gd name="adj2" fmla="val 5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da-DK" sz="1800" kern="1200" dirty="0" smtClean="0"/>
            <a:t>Chair: </a:t>
          </a:r>
          <a:r>
            <a:rPr lang="en-IN" sz="1800" kern="1200" dirty="0" err="1" smtClean="0"/>
            <a:t>Rakesh</a:t>
          </a:r>
          <a:r>
            <a:rPr lang="en-IN" sz="1800" kern="1200" dirty="0" smtClean="0"/>
            <a:t> </a:t>
          </a:r>
          <a:r>
            <a:rPr lang="en-IN" sz="1800" kern="1200" dirty="0" err="1" smtClean="0"/>
            <a:t>Agrawal</a:t>
          </a:r>
          <a:r>
            <a:rPr lang="en-IN" sz="1800" kern="1200" dirty="0" smtClean="0"/>
            <a:t>, VNL</a:t>
          </a:r>
          <a:endParaRPr lang="da-DK" sz="1800" kern="1200" dirty="0"/>
        </a:p>
      </dsp:txBody>
      <dsp:txXfrm>
        <a:off x="2874898" y="605388"/>
        <a:ext cx="4312348" cy="545264"/>
      </dsp:txXfrm>
    </dsp:sp>
    <dsp:sp modelId="{2CD261D8-D223-4819-A14D-595E1EF6C5CD}">
      <dsp:nvSpPr>
        <dsp:cNvPr id="0" name=""/>
        <dsp:cNvSpPr/>
      </dsp:nvSpPr>
      <dsp:spPr>
        <a:xfrm>
          <a:off x="0" y="605388"/>
          <a:ext cx="2874898" cy="545264"/>
        </a:xfrm>
        <a:prstGeom prst="roundRect">
          <a:avLst/>
        </a:prstGeom>
        <a:solidFill>
          <a:schemeClr val="accent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da-DK" sz="1800" b="1" kern="1200" dirty="0" smtClean="0"/>
            <a:t>Future Radio Network (FRN)</a:t>
          </a:r>
          <a:endParaRPr lang="da-DK" sz="1800" b="1" kern="1200" dirty="0"/>
        </a:p>
      </dsp:txBody>
      <dsp:txXfrm>
        <a:off x="0" y="605388"/>
        <a:ext cx="2874898" cy="54526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233B38-194F-402F-89AC-29F3D99AD1B9}">
      <dsp:nvSpPr>
        <dsp:cNvPr id="0" name=""/>
        <dsp:cNvSpPr/>
      </dsp:nvSpPr>
      <dsp:spPr>
        <a:xfrm>
          <a:off x="2903250" y="0"/>
          <a:ext cx="4349561" cy="789181"/>
        </a:xfrm>
        <a:prstGeom prst="rightArrow">
          <a:avLst>
            <a:gd name="adj1" fmla="val 75000"/>
            <a:gd name="adj2" fmla="val 5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da-DK" sz="1800" kern="1200" dirty="0" smtClean="0"/>
            <a:t>Chair: Pawan Garg, Former Wireless     Advisor, Government of India</a:t>
          </a:r>
          <a:endParaRPr lang="da-DK" sz="1800" kern="1200" dirty="0"/>
        </a:p>
      </dsp:txBody>
      <dsp:txXfrm>
        <a:off x="2903250" y="0"/>
        <a:ext cx="4349561" cy="789181"/>
      </dsp:txXfrm>
    </dsp:sp>
    <dsp:sp modelId="{0A2B530A-C373-4421-A877-11DB575BEDF6}">
      <dsp:nvSpPr>
        <dsp:cNvPr id="0" name=""/>
        <dsp:cNvSpPr/>
      </dsp:nvSpPr>
      <dsp:spPr>
        <a:xfrm>
          <a:off x="27770" y="0"/>
          <a:ext cx="2899707" cy="728861"/>
        </a:xfrm>
        <a:prstGeom prst="roundRect">
          <a:avLst/>
        </a:prstGeom>
        <a:solidFill>
          <a:schemeClr val="accent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da-DK" sz="1800" b="1" kern="1200" dirty="0" smtClean="0"/>
            <a:t>Spectrum</a:t>
          </a:r>
          <a:endParaRPr lang="da-DK" sz="1800" b="1" kern="1200" dirty="0"/>
        </a:p>
      </dsp:txBody>
      <dsp:txXfrm>
        <a:off x="27770" y="0"/>
        <a:ext cx="2899707" cy="728861"/>
      </dsp:txXfrm>
    </dsp:sp>
    <dsp:sp modelId="{D1A7BE05-EC88-42C8-AE9A-7DB93C44B3D6}">
      <dsp:nvSpPr>
        <dsp:cNvPr id="0" name=""/>
        <dsp:cNvSpPr/>
      </dsp:nvSpPr>
      <dsp:spPr>
        <a:xfrm>
          <a:off x="2903250" y="822567"/>
          <a:ext cx="4349561" cy="506144"/>
        </a:xfrm>
        <a:prstGeom prst="rightArrow">
          <a:avLst>
            <a:gd name="adj1" fmla="val 75000"/>
            <a:gd name="adj2" fmla="val 5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da-DK" sz="1800" kern="1200" dirty="0" smtClean="0"/>
            <a:t>Chair: Anand R Prasad,NEC</a:t>
          </a:r>
          <a:endParaRPr lang="da-DK" sz="1800" kern="1200" dirty="0"/>
        </a:p>
      </dsp:txBody>
      <dsp:txXfrm>
        <a:off x="2903250" y="822567"/>
        <a:ext cx="4349561" cy="506144"/>
      </dsp:txXfrm>
    </dsp:sp>
    <dsp:sp modelId="{C7E7B2D5-56CA-41B5-9794-26AF70D9E5D1}">
      <dsp:nvSpPr>
        <dsp:cNvPr id="0" name=""/>
        <dsp:cNvSpPr/>
      </dsp:nvSpPr>
      <dsp:spPr>
        <a:xfrm>
          <a:off x="19" y="741842"/>
          <a:ext cx="2899707" cy="594270"/>
        </a:xfrm>
        <a:prstGeom prst="roundRect">
          <a:avLst/>
        </a:prstGeom>
        <a:solidFill>
          <a:schemeClr val="accent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da-DK" sz="1800" b="1" kern="1200" dirty="0" smtClean="0"/>
            <a:t>Secuirty &amp; Privacy</a:t>
          </a:r>
          <a:endParaRPr lang="da-DK" sz="1800" b="1" kern="1200" dirty="0"/>
        </a:p>
      </dsp:txBody>
      <dsp:txXfrm>
        <a:off x="19" y="741842"/>
        <a:ext cx="2899707" cy="594270"/>
      </dsp:txXfrm>
    </dsp:sp>
    <dsp:sp modelId="{8E1CE4A2-1789-4AA0-AE99-7BC4A6449FFE}">
      <dsp:nvSpPr>
        <dsp:cNvPr id="0" name=""/>
        <dsp:cNvSpPr/>
      </dsp:nvSpPr>
      <dsp:spPr>
        <a:xfrm>
          <a:off x="2906788" y="1371400"/>
          <a:ext cx="4349561" cy="649468"/>
        </a:xfrm>
        <a:prstGeom prst="rightArrow">
          <a:avLst>
            <a:gd name="adj1" fmla="val 75000"/>
            <a:gd name="adj2" fmla="val 5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da-DK" sz="1800" kern="1200" dirty="0" smtClean="0"/>
            <a:t>Chair: Debu Nayak, HUAWEI</a:t>
          </a:r>
          <a:endParaRPr lang="da-DK" sz="1800" kern="1200" dirty="0"/>
        </a:p>
      </dsp:txBody>
      <dsp:txXfrm>
        <a:off x="2906788" y="1371400"/>
        <a:ext cx="4349561" cy="649468"/>
      </dsp:txXfrm>
    </dsp:sp>
    <dsp:sp modelId="{2CD261D8-D223-4819-A14D-595E1EF6C5CD}">
      <dsp:nvSpPr>
        <dsp:cNvPr id="0" name=""/>
        <dsp:cNvSpPr/>
      </dsp:nvSpPr>
      <dsp:spPr>
        <a:xfrm>
          <a:off x="13286" y="1364318"/>
          <a:ext cx="2899707" cy="605696"/>
        </a:xfrm>
        <a:prstGeom prst="roundRect">
          <a:avLst/>
        </a:prstGeom>
        <a:solidFill>
          <a:schemeClr val="accent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da-DK" sz="1800" b="1" kern="1200" dirty="0" smtClean="0"/>
            <a:t>Special Interest Group (SIG)</a:t>
          </a:r>
          <a:endParaRPr lang="da-DK" sz="1800" b="1" kern="1200" dirty="0"/>
        </a:p>
      </dsp:txBody>
      <dsp:txXfrm>
        <a:off x="13286" y="1364318"/>
        <a:ext cx="2899707" cy="60569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B5288C-47A0-46C3-B669-A080EC158B50}" type="datetimeFigureOut">
              <a:rPr lang="en-IN" smtClean="0"/>
              <a:pPr/>
              <a:t>6/27/2013</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29B46E-3CB4-43B0-92DB-C1DE79B37084}" type="slidenum">
              <a:rPr lang="en-IN" smtClean="0"/>
              <a:pPr/>
              <a:t>‹#›</a:t>
            </a:fld>
            <a:endParaRPr lang="en-I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B881AF-4354-44CA-8C4E-05E3AF5625A8}" type="datetimeFigureOut">
              <a:rPr lang="en-IN" smtClean="0"/>
              <a:pPr/>
              <a:t>6/27/2013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0027B-A535-44B8-B374-382FFB68071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da-DK" dirty="0" smtClean="0"/>
          </a:p>
        </p:txBody>
      </p:sp>
      <p:sp>
        <p:nvSpPr>
          <p:cNvPr id="6" name="Slide Number Placeholder 5"/>
          <p:cNvSpPr>
            <a:spLocks noGrp="1"/>
          </p:cNvSpPr>
          <p:nvPr>
            <p:ph type="sldNum" sz="quarter" idx="5"/>
          </p:nvPr>
        </p:nvSpPr>
        <p:spPr/>
        <p:txBody>
          <a:bodyPr/>
          <a:lstStyle/>
          <a:p>
            <a:pPr>
              <a:defRPr/>
            </a:pPr>
            <a:fld id="{C28758C1-9C43-4C8E-A613-D52FCDFEC20A}"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endParaRPr lang="en-IN" smtClean="0"/>
          </a:p>
        </p:txBody>
      </p:sp>
      <p:sp>
        <p:nvSpPr>
          <p:cNvPr id="6" name="Slide Number Placeholder 5"/>
          <p:cNvSpPr txBox="1">
            <a:spLocks noGrp="1"/>
          </p:cNvSpPr>
          <p:nvPr/>
        </p:nvSpPr>
        <p:spPr bwMode="auto">
          <a:xfrm>
            <a:off x="3885579" y="8686489"/>
            <a:ext cx="2972421" cy="457512"/>
          </a:xfrm>
          <a:prstGeom prst="rect">
            <a:avLst/>
          </a:prstGeom>
          <a:noFill/>
          <a:ln>
            <a:miter lim="800000"/>
            <a:headEnd/>
            <a:tailEnd/>
          </a:ln>
        </p:spPr>
        <p:txBody>
          <a:bodyPr lIns="91435" tIns="45718" rIns="91435" bIns="45718" anchor="b"/>
          <a:lstStyle/>
          <a:p>
            <a:pPr algn="r" defTabSz="914437">
              <a:defRPr/>
            </a:pPr>
            <a:fld id="{5964A9D4-1514-4443-BCCD-415FAD2BDCFC}" type="slidenum">
              <a:rPr lang="en-US" sz="1200"/>
              <a:pPr algn="r" defTabSz="914437">
                <a:defRPr/>
              </a:pPr>
              <a:t>3</a:t>
            </a:fld>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GB" smtClean="0"/>
          </a:p>
        </p:txBody>
      </p:sp>
      <p:sp>
        <p:nvSpPr>
          <p:cNvPr id="5" name="Slide Number Placeholder 4"/>
          <p:cNvSpPr>
            <a:spLocks noGrp="1"/>
          </p:cNvSpPr>
          <p:nvPr>
            <p:ph type="sldNum" sz="quarter" idx="5"/>
          </p:nvPr>
        </p:nvSpPr>
        <p:spPr/>
        <p:txBody>
          <a:bodyPr/>
          <a:lstStyle/>
          <a:p>
            <a:pPr>
              <a:defRPr/>
            </a:pPr>
            <a:fld id="{A20AA27F-E0F5-4D8D-A732-CE381812C550}" type="slidenum">
              <a:rPr lang="en-US" smtClean="0"/>
              <a:pPr>
                <a:defRPr/>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endParaRPr lang="en-GB" smtClean="0"/>
          </a:p>
        </p:txBody>
      </p:sp>
      <p:sp>
        <p:nvSpPr>
          <p:cNvPr id="5" name="Slide Number Placeholder 4"/>
          <p:cNvSpPr txBox="1">
            <a:spLocks noGrp="1"/>
          </p:cNvSpPr>
          <p:nvPr/>
        </p:nvSpPr>
        <p:spPr bwMode="auto">
          <a:xfrm>
            <a:off x="3885579" y="8686489"/>
            <a:ext cx="2972421" cy="457512"/>
          </a:xfrm>
          <a:prstGeom prst="rect">
            <a:avLst/>
          </a:prstGeom>
          <a:noFill/>
          <a:ln>
            <a:miter lim="800000"/>
            <a:headEnd/>
            <a:tailEnd/>
          </a:ln>
        </p:spPr>
        <p:txBody>
          <a:bodyPr lIns="91435" tIns="45718" rIns="91435" bIns="45718" anchor="b"/>
          <a:lstStyle/>
          <a:p>
            <a:pPr algn="r" defTabSz="914437">
              <a:defRPr/>
            </a:pPr>
            <a:fld id="{31AD8298-98F2-47F6-A757-9A52993715BE}" type="slidenum">
              <a:rPr lang="en-US" sz="1200"/>
              <a:pPr algn="r" defTabSz="914437">
                <a:defRPr/>
              </a:pPr>
              <a:t>6</a:t>
            </a:fld>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a-DK" dirty="0" smtClean="0"/>
              <a:t> IIOT/GIOT,</a:t>
            </a:r>
            <a:r>
              <a:rPr lang="da-DK" baseline="0" dirty="0" smtClean="0"/>
              <a:t> Japan</a:t>
            </a:r>
            <a:endParaRPr lang="da-DK" dirty="0"/>
          </a:p>
        </p:txBody>
      </p:sp>
      <p:sp>
        <p:nvSpPr>
          <p:cNvPr id="4" name="Slide Number Placeholder 3"/>
          <p:cNvSpPr>
            <a:spLocks noGrp="1"/>
          </p:cNvSpPr>
          <p:nvPr>
            <p:ph type="sldNum" sz="quarter" idx="10"/>
          </p:nvPr>
        </p:nvSpPr>
        <p:spPr/>
        <p:txBody>
          <a:bodyPr/>
          <a:lstStyle/>
          <a:p>
            <a:pPr>
              <a:defRPr/>
            </a:pPr>
            <a:fld id="{0D4D025F-95B1-4081-BD61-76BD39D4DA29}" type="slidenum">
              <a:rPr lang="en-US" altLang="ja-JP" smtClean="0"/>
              <a:pPr>
                <a:defRPr/>
              </a:pPr>
              <a:t>7</a:t>
            </a:fld>
            <a:endParaRPr lang="en-US"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pPr>
              <a:defRPr/>
            </a:pPr>
            <a:fld id="{0D4D025F-95B1-4081-BD61-76BD39D4DA29}" type="slidenum">
              <a:rPr lang="en-US" altLang="ja-JP" smtClean="0"/>
              <a:pPr>
                <a:defRPr/>
              </a:pPr>
              <a:t>8</a:t>
            </a:fld>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a-DK" dirty="0" smtClean="0"/>
              <a:t>Fundamental role in safeguarding public</a:t>
            </a:r>
            <a:r>
              <a:rPr lang="da-DK" baseline="0" dirty="0" smtClean="0"/>
              <a:t> health and safety; IN CREATING COMPETITIVENESS FOR PUBLIC AND PRIVATE BUSINess; key driver for innovation and research</a:t>
            </a:r>
          </a:p>
          <a:p>
            <a:endParaRPr lang="da-DK" baseline="0" dirty="0" smtClean="0"/>
          </a:p>
          <a:p>
            <a:pPr algn="just"/>
            <a:r>
              <a:rPr lang="en-US" dirty="0" smtClean="0"/>
              <a:t>commercial and economic implications</a:t>
            </a:r>
            <a:r>
              <a:rPr lang="en-US" baseline="0" dirty="0" smtClean="0"/>
              <a:t>  </a:t>
            </a:r>
            <a:r>
              <a:rPr lang="en-US" dirty="0" smtClean="0"/>
              <a:t>from research results can only be realized through their successful transfer into</a:t>
            </a:r>
          </a:p>
          <a:p>
            <a:pPr algn="just"/>
            <a:r>
              <a:rPr lang="en-US" dirty="0" smtClean="0"/>
              <a:t>innovative products and processes. Increasingly</a:t>
            </a:r>
          </a:p>
          <a:p>
            <a:pPr algn="just"/>
            <a:r>
              <a:rPr lang="en-US" dirty="0" smtClean="0"/>
              <a:t>research results are protected by intellectual property rights (IPR), especially patents.</a:t>
            </a:r>
          </a:p>
          <a:p>
            <a:pPr algn="just"/>
            <a:r>
              <a:rPr lang="en-US" dirty="0" smtClean="0"/>
              <a:t>Standards can play an effective leveraging and diffusion mechanism for IPR. However,</a:t>
            </a:r>
          </a:p>
          <a:p>
            <a:pPr algn="just"/>
            <a:r>
              <a:rPr lang="en-US" dirty="0" smtClean="0"/>
              <a:t>this might also create possible conflicts between the actors involved. Finally, user</a:t>
            </a:r>
          </a:p>
          <a:p>
            <a:pPr algn="just"/>
            <a:r>
              <a:rPr lang="en-US" dirty="0" smtClean="0"/>
              <a:t>driven innovation strategies and consequently demand driven innovation policies have</a:t>
            </a:r>
          </a:p>
          <a:p>
            <a:pPr algn="just"/>
            <a:r>
              <a:rPr lang="en-US" dirty="0" smtClean="0"/>
              <a:t>recently been promoted, but standardisation as must</a:t>
            </a:r>
            <a:r>
              <a:rPr lang="en-US" baseline="0" dirty="0" smtClean="0"/>
              <a:t> be considered </a:t>
            </a:r>
            <a:r>
              <a:rPr lang="en-US" dirty="0" smtClean="0"/>
              <a:t>as a tool to coordinate the preferences</a:t>
            </a:r>
          </a:p>
          <a:p>
            <a:pPr algn="just"/>
            <a:r>
              <a:rPr lang="en-US" dirty="0" smtClean="0"/>
              <a:t>and actors of the demand.</a:t>
            </a:r>
            <a:endParaRPr lang="da-DK" dirty="0" smtClean="0"/>
          </a:p>
        </p:txBody>
      </p:sp>
      <p:sp>
        <p:nvSpPr>
          <p:cNvPr id="4" name="Slide Number Placeholder 3"/>
          <p:cNvSpPr>
            <a:spLocks noGrp="1"/>
          </p:cNvSpPr>
          <p:nvPr>
            <p:ph type="sldNum" sz="quarter" idx="10"/>
          </p:nvPr>
        </p:nvSpPr>
        <p:spPr/>
        <p:txBody>
          <a:bodyPr/>
          <a:lstStyle/>
          <a:p>
            <a:pPr>
              <a:defRPr/>
            </a:pPr>
            <a:fld id="{0D4D025F-95B1-4081-BD61-76BD39D4DA29}" type="slidenum">
              <a:rPr lang="en-US" altLang="ja-JP" smtClean="0"/>
              <a:pPr>
                <a:defRPr/>
              </a:pPr>
              <a:t>20</a:t>
            </a:fld>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pPr>
              <a:defRPr/>
            </a:pPr>
            <a:fld id="{0D4D025F-95B1-4081-BD61-76BD39D4DA29}" type="slidenum">
              <a:rPr lang="en-US" altLang="ja-JP" smtClean="0"/>
              <a:pPr>
                <a:defRPr/>
              </a:pPr>
              <a:t>23</a:t>
            </a:fld>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pPr>
              <a:defRPr/>
            </a:pPr>
            <a:fld id="{0D4D025F-95B1-4081-BD61-76BD39D4DA29}" type="slidenum">
              <a:rPr lang="en-US" altLang="ja-JP" smtClean="0"/>
              <a:pPr>
                <a:defRPr/>
              </a:pPr>
              <a:t>24</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6103AF19-0FD6-4079-83BC-2FF4E91DB11F}" type="datetimeFigureOut">
              <a:rPr lang="en-IN" smtClean="0"/>
              <a:pPr/>
              <a:t>6/27/2013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74A72A2-0D0E-4CAD-8479-AE41F835B44C}" type="slidenum">
              <a:rPr lang="en-IN" smtClean="0"/>
              <a:pPr/>
              <a:t>‹#›</a:t>
            </a:fld>
            <a:endParaRPr lang="en-IN"/>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103AF19-0FD6-4079-83BC-2FF4E91DB11F}" type="datetimeFigureOut">
              <a:rPr lang="en-IN" smtClean="0"/>
              <a:pPr/>
              <a:t>6/27/2013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74A72A2-0D0E-4CAD-8479-AE41F835B44C}" type="slidenum">
              <a:rPr lang="en-IN" smtClean="0"/>
              <a:pPr/>
              <a:t>‹#›</a:t>
            </a:fld>
            <a:endParaRPr lang="en-IN"/>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103AF19-0FD6-4079-83BC-2FF4E91DB11F}" type="datetimeFigureOut">
              <a:rPr lang="en-IN" smtClean="0"/>
              <a:pPr/>
              <a:t>6/27/2013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74A72A2-0D0E-4CAD-8479-AE41F835B44C}" type="slidenum">
              <a:rPr lang="en-IN" smtClean="0"/>
              <a:pPr/>
              <a:t>‹#›</a:t>
            </a:fld>
            <a:endParaRPr lang="en-IN"/>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858000" cy="715962"/>
          </a:xfrm>
        </p:spPr>
        <p:txBody>
          <a:bodyPr anchor="t"/>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June 2012, Mumbai, India</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143000" y="990600"/>
            <a:ext cx="6858000" cy="457200"/>
          </a:xfrm>
        </p:spPr>
        <p:txBody>
          <a:bodyPr>
            <a:noAutofit/>
          </a:bodyPr>
          <a:lstStyle>
            <a:lvl1pPr algn="r">
              <a:buNone/>
              <a:defRPr>
                <a:solidFill>
                  <a:schemeClr val="tx1">
                    <a:lumMod val="50000"/>
                    <a:lumOff val="50000"/>
                  </a:schemeClr>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xmlns="" val="339723900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103AF19-0FD6-4079-83BC-2FF4E91DB11F}" type="datetimeFigureOut">
              <a:rPr lang="en-IN" smtClean="0"/>
              <a:pPr/>
              <a:t>6/27/2013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74A72A2-0D0E-4CAD-8479-AE41F835B44C}" type="slidenum">
              <a:rPr lang="en-IN" smtClean="0"/>
              <a:pPr/>
              <a:t>‹#›</a:t>
            </a:fld>
            <a:endParaRPr lang="en-IN"/>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Click to edit Maser title style</a:t>
            </a:r>
            <a:endParaRPr lang="en-IN" dirty="0"/>
          </a:p>
        </p:txBody>
      </p:sp>
      <p:sp>
        <p:nvSpPr>
          <p:cNvPr id="4" name="Date Placeholder 3"/>
          <p:cNvSpPr>
            <a:spLocks noGrp="1"/>
          </p:cNvSpPr>
          <p:nvPr>
            <p:ph type="dt" sz="half" idx="10"/>
          </p:nvPr>
        </p:nvSpPr>
        <p:spPr/>
        <p:txBody>
          <a:bodyPr/>
          <a:lstStyle/>
          <a:p>
            <a:fld id="{6103AF19-0FD6-4079-83BC-2FF4E91DB11F}" type="datetimeFigureOut">
              <a:rPr lang="en-IN" smtClean="0"/>
              <a:pPr/>
              <a:t>6/27/2013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74A72A2-0D0E-4CAD-8479-AE41F835B44C}" type="slidenum">
              <a:rPr lang="en-IN" smtClean="0"/>
              <a:pPr/>
              <a:t>‹#›</a:t>
            </a:fld>
            <a:endParaRPr lang="en-IN"/>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103AF19-0FD6-4079-83BC-2FF4E91DB11F}" type="datetimeFigureOut">
              <a:rPr lang="en-IN" smtClean="0"/>
              <a:pPr/>
              <a:t>6/27/2013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74A72A2-0D0E-4CAD-8479-AE41F835B44C}" type="slidenum">
              <a:rPr lang="en-IN" smtClean="0"/>
              <a:pPr/>
              <a:t>‹#›</a:t>
            </a:fld>
            <a:endParaRPr lang="en-IN"/>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103AF19-0FD6-4079-83BC-2FF4E91DB11F}" type="datetimeFigureOut">
              <a:rPr lang="en-IN" smtClean="0"/>
              <a:pPr/>
              <a:t>6/27/2013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74A72A2-0D0E-4CAD-8479-AE41F835B44C}" type="slidenum">
              <a:rPr lang="en-IN" smtClean="0"/>
              <a:pPr/>
              <a:t>‹#›</a:t>
            </a:fld>
            <a:endParaRPr lang="en-IN"/>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103AF19-0FD6-4079-83BC-2FF4E91DB11F}" type="datetimeFigureOut">
              <a:rPr lang="en-IN" smtClean="0"/>
              <a:pPr/>
              <a:t>6/27/2013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74A72A2-0D0E-4CAD-8479-AE41F835B44C}" type="slidenum">
              <a:rPr lang="en-IN" smtClean="0"/>
              <a:pPr/>
              <a:t>‹#›</a:t>
            </a:fld>
            <a:endParaRPr lang="en-IN"/>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03AF19-0FD6-4079-83BC-2FF4E91DB11F}" type="datetimeFigureOut">
              <a:rPr lang="en-IN" smtClean="0"/>
              <a:pPr/>
              <a:t>6/27/2013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74A72A2-0D0E-4CAD-8479-AE41F835B44C}" type="slidenum">
              <a:rPr lang="en-IN" smtClean="0"/>
              <a:pPr/>
              <a:t>‹#›</a:t>
            </a:fld>
            <a:endParaRPr lang="en-IN"/>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03AF19-0FD6-4079-83BC-2FF4E91DB11F}" type="datetimeFigureOut">
              <a:rPr lang="en-IN" smtClean="0"/>
              <a:pPr/>
              <a:t>6/27/2013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74A72A2-0D0E-4CAD-8479-AE41F835B44C}" type="slidenum">
              <a:rPr lang="en-IN" smtClean="0"/>
              <a:pPr/>
              <a:t>‹#›</a:t>
            </a:fld>
            <a:endParaRPr lang="en-IN"/>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03AF19-0FD6-4079-83BC-2FF4E91DB11F}" type="datetimeFigureOut">
              <a:rPr lang="en-IN" smtClean="0"/>
              <a:pPr/>
              <a:t>6/27/2013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74A72A2-0D0E-4CAD-8479-AE41F835B44C}" type="slidenum">
              <a:rPr lang="en-IN" smtClean="0"/>
              <a:pPr/>
              <a:t>‹#›</a:t>
            </a:fld>
            <a:endParaRPr lang="en-IN"/>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3AF19-0FD6-4079-83BC-2FF4E91DB11F}" type="datetimeFigureOut">
              <a:rPr lang="en-IN" smtClean="0"/>
              <a:pPr/>
              <a:t>6/27/2013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A72A2-0D0E-4CAD-8479-AE41F835B44C}" type="slidenum">
              <a:rPr lang="en-IN" smtClean="0"/>
              <a:pPr/>
              <a:t>‹#›</a:t>
            </a:fld>
            <a:endParaRPr lang="en-IN"/>
          </a:p>
        </p:txBody>
      </p:sp>
      <p:sp>
        <p:nvSpPr>
          <p:cNvPr id="10" name="Snip Single Corner Rectangle 9"/>
          <p:cNvSpPr/>
          <p:nvPr userDrawn="1"/>
        </p:nvSpPr>
        <p:spPr>
          <a:xfrm>
            <a:off x="0" y="0"/>
            <a:ext cx="9144000" cy="216024"/>
          </a:xfrm>
          <a:prstGeom prst="snip1Rect">
            <a:avLst/>
          </a:prstGeom>
          <a:blipFill>
            <a:blip r:embed="rId14" cstate="print"/>
            <a:tile tx="0" ty="0" sx="100000" sy="100000" flip="none" algn="tl"/>
          </a:blipFill>
          <a:scene3d>
            <a:camera prst="obliqueBottom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cap="none" spc="0">
              <a:ln w="31550" cmpd="sng">
                <a:gradFill>
                  <a:gsLst>
                    <a:gs pos="70000">
                      <a:schemeClr val="accent6">
                        <a:shade val="50000"/>
                        <a:satMod val="190000"/>
                      </a:schemeClr>
                    </a:gs>
                    <a:gs pos="0">
                      <a:schemeClr val="accent6">
                        <a:tint val="77000"/>
                        <a:satMod val="180000"/>
                      </a:schemeClr>
                    </a:gs>
                  </a:gsLst>
                  <a:lin ang="5400000"/>
                </a:gradFill>
                <a:prstDash val="solid"/>
              </a:ln>
              <a:blipFill>
                <a:blip r:embed="rId15"/>
                <a:tile tx="0" ty="0" sx="100000" sy="100000" flip="none" algn="tl"/>
              </a:blipFill>
              <a:effectLst>
                <a:outerShdw blurRad="50800" dist="40000" dir="5400000" algn="tl" rotWithShape="0">
                  <a:srgbClr val="000000">
                    <a:shade val="5000"/>
                    <a:satMod val="120000"/>
                    <a:alpha val="33000"/>
                  </a:srgbClr>
                </a:outerShdw>
              </a:effectLst>
            </a:endParaRPr>
          </a:p>
        </p:txBody>
      </p:sp>
      <p:pic>
        <p:nvPicPr>
          <p:cNvPr id="11" name="Picture 2" descr="Logo"/>
          <p:cNvPicPr>
            <a:picLocks noChangeAspect="1" noChangeArrowheads="1"/>
          </p:cNvPicPr>
          <p:nvPr userDrawn="1"/>
        </p:nvPicPr>
        <p:blipFill>
          <a:blip r:embed="rId16" cstate="print"/>
          <a:srcRect/>
          <a:stretch>
            <a:fillRect/>
          </a:stretch>
        </p:blipFill>
        <p:spPr bwMode="auto">
          <a:xfrm>
            <a:off x="7458432" y="265405"/>
            <a:ext cx="1619250" cy="701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6.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683568" y="1052736"/>
            <a:ext cx="7847378" cy="2808312"/>
          </a:xfrm>
          <a:prstGeom prst="rect">
            <a:avLst/>
          </a:prstGeom>
          <a:noFill/>
          <a:ln w="9525">
            <a:noFill/>
            <a:miter lim="800000"/>
            <a:headEnd/>
            <a:tailEnd/>
          </a:ln>
          <a:effectLst>
            <a:glow rad="101600">
              <a:schemeClr val="accent2">
                <a:satMod val="175000"/>
                <a:alpha val="40000"/>
              </a:schemeClr>
            </a:glow>
          </a:effec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lang="en-GB" sz="3600" b="1" spc="50"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Education in Standardization</a:t>
            </a:r>
            <a:endParaRPr lang="en-GB" sz="3600" b="1" spc="50" dirty="0"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endParaRPr>
          </a:p>
          <a:p>
            <a:pPr eaLnBrk="0" hangingPunct="0">
              <a:defRPr/>
            </a:pPr>
            <a:endParaRPr lang="en-GB" sz="3600" b="1" spc="50" dirty="0"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endParaRPr>
          </a:p>
          <a:p>
            <a:pPr eaLnBrk="0" hangingPunct="0">
              <a:defRPr/>
            </a:pPr>
            <a:endParaRPr lang="en-GB" sz="3600" b="1" spc="50" dirty="0"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endParaRPr>
          </a:p>
          <a:p>
            <a:pPr algn="ctr" eaLnBrk="0" hangingPunct="0">
              <a:defRPr/>
            </a:pPr>
            <a:r>
              <a:rPr lang="en-GB" sz="3600" b="1" spc="50" dirty="0"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Important for Economic &amp;</a:t>
            </a:r>
          </a:p>
          <a:p>
            <a:pPr algn="ctr" eaLnBrk="0" hangingPunct="0">
              <a:defRPr/>
            </a:pPr>
            <a:r>
              <a:rPr lang="en-GB" sz="3600" b="1" spc="50" dirty="0"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Inclusive Growth</a:t>
            </a:r>
            <a:endParaRPr lang="en-GB" sz="3600" b="1" spc="50" dirty="0">
              <a:ln w="11430"/>
              <a:solidFill>
                <a:srgbClr val="FF0000"/>
              </a:solidFill>
              <a:effectLst>
                <a:outerShdw blurRad="76200" dist="50800" dir="5400000" algn="tl" rotWithShape="0">
                  <a:srgbClr val="000000">
                    <a:alpha val="65000"/>
                  </a:srgbClr>
                </a:outerShdw>
              </a:effectLst>
            </a:endParaRPr>
          </a:p>
        </p:txBody>
      </p:sp>
      <p:sp>
        <p:nvSpPr>
          <p:cNvPr id="2" name="Rectangle 2"/>
          <p:cNvSpPr>
            <a:spLocks noChangeArrowheads="1"/>
          </p:cNvSpPr>
          <p:nvPr/>
        </p:nvSpPr>
        <p:spPr bwMode="auto">
          <a:xfrm>
            <a:off x="2987824" y="4653136"/>
            <a:ext cx="5830218" cy="1296144"/>
          </a:xfrm>
          <a:prstGeom prst="rect">
            <a:avLst/>
          </a:prstGeom>
          <a:noFill/>
          <a:ln w="9525">
            <a:noFill/>
            <a:miter lim="800000"/>
            <a:headEnd/>
            <a:tailEnd/>
          </a:ln>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eaLnBrk="0" hangingPunct="0">
              <a:defRPr/>
            </a:pPr>
            <a:r>
              <a:rPr lang="en-GB" sz="2800" b="1" spc="50" dirty="0">
                <a:ln w="11430"/>
                <a:solidFill>
                  <a:srgbClr val="0000FF"/>
                </a:solidFill>
                <a:effectLst>
                  <a:outerShdw blurRad="76200" dist="50800" dir="5400000" algn="tl" rotWithShape="0">
                    <a:srgbClr val="000000">
                      <a:alpha val="65000"/>
                    </a:srgbClr>
                  </a:outerShdw>
                </a:effectLst>
              </a:rPr>
              <a:t>    Presentation </a:t>
            </a:r>
            <a:r>
              <a:rPr lang="en-GB" sz="2800" b="1" spc="50" dirty="0" smtClean="0">
                <a:ln w="11430"/>
                <a:solidFill>
                  <a:srgbClr val="0000FF"/>
                </a:solidFill>
                <a:effectLst>
                  <a:outerShdw blurRad="76200" dist="50800" dir="5400000" algn="tl" rotWithShape="0">
                    <a:srgbClr val="000000">
                      <a:alpha val="65000"/>
                    </a:srgbClr>
                  </a:outerShdw>
                </a:effectLst>
              </a:rPr>
              <a:t>by: </a:t>
            </a:r>
            <a:r>
              <a:rPr lang="en-GB" sz="2800" b="1" spc="50" dirty="0" err="1" smtClean="0">
                <a:ln w="11430"/>
                <a:solidFill>
                  <a:srgbClr val="0000FF"/>
                </a:solidFill>
                <a:effectLst>
                  <a:outerShdw blurRad="76200" dist="50800" dir="5400000" algn="tl" rotWithShape="0">
                    <a:srgbClr val="000000">
                      <a:alpha val="65000"/>
                    </a:srgbClr>
                  </a:outerShdw>
                </a:effectLst>
              </a:rPr>
              <a:t>T.R.Dua</a:t>
            </a:r>
            <a:r>
              <a:rPr lang="en-GB" sz="2800" b="1" spc="50" dirty="0">
                <a:ln w="11430"/>
                <a:solidFill>
                  <a:srgbClr val="0000FF"/>
                </a:solidFill>
                <a:effectLst>
                  <a:outerShdw blurRad="76200" dist="50800" dir="5400000" algn="tl" rotWithShape="0">
                    <a:srgbClr val="000000">
                      <a:alpha val="65000"/>
                    </a:srgbClr>
                  </a:outerShdw>
                </a:effectLst>
              </a:rPr>
              <a:t/>
            </a:r>
            <a:br>
              <a:rPr lang="en-GB" sz="2800" b="1" spc="50" dirty="0">
                <a:ln w="11430"/>
                <a:solidFill>
                  <a:srgbClr val="0000FF"/>
                </a:solidFill>
                <a:effectLst>
                  <a:outerShdw blurRad="76200" dist="50800" dir="5400000" algn="tl" rotWithShape="0">
                    <a:srgbClr val="000000">
                      <a:alpha val="65000"/>
                    </a:srgbClr>
                  </a:outerShdw>
                </a:effectLst>
              </a:rPr>
            </a:br>
            <a:r>
              <a:rPr lang="en-GB" sz="2800" b="1" spc="50" dirty="0" smtClean="0">
                <a:ln w="11430"/>
                <a:solidFill>
                  <a:srgbClr val="0000FF"/>
                </a:solidFill>
                <a:effectLst>
                  <a:outerShdw blurRad="76200" dist="50800" dir="5400000" algn="tl" rotWithShape="0">
                    <a:srgbClr val="000000">
                      <a:alpha val="65000"/>
                    </a:srgbClr>
                  </a:outerShdw>
                </a:effectLst>
              </a:rPr>
              <a:t>			   Vice Chairman</a:t>
            </a:r>
          </a:p>
          <a:p>
            <a:pPr algn="l" eaLnBrk="0" hangingPunct="0">
              <a:defRPr/>
            </a:pPr>
            <a:r>
              <a:rPr lang="en-GB" sz="2800" b="1" spc="50" dirty="0">
                <a:ln w="11430"/>
                <a:solidFill>
                  <a:srgbClr val="0000FF"/>
                </a:solidFill>
                <a:effectLst>
                  <a:outerShdw blurRad="76200" dist="50800" dir="5400000" algn="tl" rotWithShape="0">
                    <a:srgbClr val="000000">
                      <a:alpha val="65000"/>
                    </a:srgbClr>
                  </a:outerShdw>
                </a:effectLst>
              </a:rPr>
              <a:t>		</a:t>
            </a:r>
            <a:r>
              <a:rPr lang="en-GB" sz="2800" b="1" spc="50" dirty="0" smtClean="0">
                <a:ln w="11430"/>
                <a:solidFill>
                  <a:srgbClr val="0000FF"/>
                </a:solidFill>
                <a:effectLst>
                  <a:outerShdw blurRad="76200" dist="50800" dir="5400000" algn="tl" rotWithShape="0">
                    <a:srgbClr val="000000">
                      <a:alpha val="65000"/>
                    </a:srgbClr>
                  </a:outerShdw>
                </a:effectLst>
              </a:rPr>
              <a:t>	   GISFI</a:t>
            </a:r>
            <a:endParaRPr lang="en-GB" sz="2800" b="1" spc="50" dirty="0">
              <a:ln w="11430"/>
              <a:solidFill>
                <a:srgbClr val="0000FF"/>
              </a:solidFill>
              <a:effectLst>
                <a:outerShdw blurRad="76200" dist="50800" dir="5400000" algn="tl" rotWithShape="0">
                  <a:srgbClr val="000000">
                    <a:alpha val="65000"/>
                  </a:srgbClr>
                </a:outerShdw>
              </a:effectLst>
            </a:endParaRPr>
          </a:p>
        </p:txBody>
      </p:sp>
      <p:sp>
        <p:nvSpPr>
          <p:cNvPr id="4" name="Rectangle 3"/>
          <p:cNvSpPr/>
          <p:nvPr/>
        </p:nvSpPr>
        <p:spPr bwMode="auto">
          <a:xfrm>
            <a:off x="0" y="6597650"/>
            <a:ext cx="9144000" cy="287338"/>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a:lstStyle/>
          <a:p>
            <a:pPr algn="l">
              <a:defRPr/>
            </a:pPr>
            <a:r>
              <a:rPr lang="en-US" sz="1200" b="1" dirty="0">
                <a:solidFill>
                  <a:schemeClr val="bg1"/>
                </a:solidFill>
                <a:latin typeface="+mj-lt"/>
              </a:rPr>
              <a:t>Global ICT Standardisation forum for India			                                                                                                   www.gisfi.org</a:t>
            </a:r>
            <a:endParaRPr lang="en-IN" sz="1200" b="1" dirty="0">
              <a:solidFill>
                <a:schemeClr val="bg1"/>
              </a:solidFill>
              <a:latin typeface="+mj-lt"/>
            </a:endParaRP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268760"/>
            <a:ext cx="8229600" cy="4958011"/>
          </a:xfrm>
        </p:spPr>
        <p:txBody>
          <a:bodyPr>
            <a:normAutofit fontScale="85000" lnSpcReduction="20000"/>
          </a:bodyPr>
          <a:lstStyle/>
          <a:p>
            <a:pPr algn="just"/>
            <a:r>
              <a:rPr lang="en-IN" sz="2800" dirty="0"/>
              <a:t>GISFI has already established collaboration process with TEC’s National Working Groups (NWG) to make national Indian contribution to </a:t>
            </a:r>
            <a:r>
              <a:rPr lang="en-IN" sz="2800" dirty="0" smtClean="0"/>
              <a:t>ITU</a:t>
            </a:r>
          </a:p>
          <a:p>
            <a:pPr algn="just"/>
            <a:endParaRPr lang="en-IN" sz="2800" dirty="0" smtClean="0"/>
          </a:p>
          <a:p>
            <a:pPr algn="just"/>
            <a:r>
              <a:rPr lang="en-IN" sz="2800" dirty="0" smtClean="0"/>
              <a:t>GISFI </a:t>
            </a:r>
            <a:r>
              <a:rPr lang="en-IN" sz="2800" dirty="0"/>
              <a:t>to make same contributions to other standardisation </a:t>
            </a:r>
            <a:r>
              <a:rPr lang="en-IN" sz="2800" dirty="0" smtClean="0"/>
              <a:t>forum </a:t>
            </a:r>
            <a:r>
              <a:rPr lang="en-IN" sz="2800" dirty="0"/>
              <a:t>such as 3GPP, GSC and </a:t>
            </a:r>
            <a:r>
              <a:rPr lang="en-IN" sz="2800" dirty="0" smtClean="0"/>
              <a:t>M2M</a:t>
            </a:r>
          </a:p>
          <a:p>
            <a:pPr algn="just">
              <a:buNone/>
            </a:pPr>
            <a:r>
              <a:rPr lang="en-IN" sz="1100" dirty="0"/>
              <a:t/>
            </a:r>
            <a:br>
              <a:rPr lang="en-IN" sz="1100" dirty="0"/>
            </a:br>
            <a:r>
              <a:rPr lang="en-IN" sz="2800" dirty="0"/>
              <a:t>(GSC = Global Standards Collaboration)</a:t>
            </a:r>
          </a:p>
          <a:p>
            <a:pPr algn="just"/>
            <a:endParaRPr lang="en-IN" sz="2800" dirty="0" smtClean="0"/>
          </a:p>
          <a:p>
            <a:pPr algn="just"/>
            <a:r>
              <a:rPr lang="en-IN" sz="2800" dirty="0" smtClean="0"/>
              <a:t>GISFI </a:t>
            </a:r>
            <a:r>
              <a:rPr lang="en-IN" sz="2800" dirty="0"/>
              <a:t>and CDOT to work together to ensure CDOT products (and Indian IPRs) are part of global standards</a:t>
            </a:r>
          </a:p>
          <a:p>
            <a:pPr algn="just"/>
            <a:endParaRPr lang="en-IN" sz="2800" dirty="0" smtClean="0"/>
          </a:p>
          <a:p>
            <a:pPr algn="just"/>
            <a:r>
              <a:rPr lang="en-IN" sz="2800" dirty="0" smtClean="0"/>
              <a:t>GISFI </a:t>
            </a:r>
            <a:r>
              <a:rPr lang="en-IN" sz="2800" dirty="0"/>
              <a:t>has contributed in Green </a:t>
            </a:r>
            <a:r>
              <a:rPr lang="en-IN" sz="2800" dirty="0" smtClean="0"/>
              <a:t>Telecom</a:t>
            </a:r>
            <a:r>
              <a:rPr lang="en-IN" sz="2800" dirty="0"/>
              <a:t>, Cloud Computing and IMT-Advanced initiative of TRAI</a:t>
            </a:r>
          </a:p>
          <a:p>
            <a:pPr algn="just"/>
            <a:endParaRPr lang="en-US" sz="2400" dirty="0"/>
          </a:p>
        </p:txBody>
      </p:sp>
      <p:sp>
        <p:nvSpPr>
          <p:cNvPr id="5" name="Rectangle 4"/>
          <p:cNvSpPr/>
          <p:nvPr/>
        </p:nvSpPr>
        <p:spPr bwMode="auto">
          <a:xfrm>
            <a:off x="0" y="6597650"/>
            <a:ext cx="9144000" cy="287338"/>
          </a:xfrm>
          <a:prstGeom prst="rect">
            <a:avLst/>
          </a:prstGeom>
          <a:blipFill>
            <a:blip r:embed="rId2" cstate="print"/>
            <a:tile tx="0" ty="0" sx="100000" sy="100000" flip="none" algn="tl"/>
          </a:blipFill>
          <a:ln w="9525" cap="flat" cmpd="sng" algn="ctr">
            <a:noFill/>
            <a:prstDash val="solid"/>
            <a:round/>
            <a:headEnd type="none" w="med" len="med"/>
            <a:tailEnd type="none" w="med" len="med"/>
          </a:ln>
          <a:effectLst/>
        </p:spPr>
        <p:txBody>
          <a:bodyPr/>
          <a:lstStyle/>
          <a:p>
            <a:pPr algn="l">
              <a:defRPr/>
            </a:pPr>
            <a:r>
              <a:rPr lang="en-US" sz="1200" b="1" dirty="0">
                <a:solidFill>
                  <a:schemeClr val="bg1"/>
                </a:solidFill>
                <a:latin typeface="+mj-lt"/>
              </a:rPr>
              <a:t>Global ICT Standardisation forum for India			                                                                                                   www.gisfi.org</a:t>
            </a:r>
            <a:endParaRPr lang="en-IN" sz="1200" b="1" dirty="0">
              <a:solidFill>
                <a:schemeClr val="bg1"/>
              </a:solidFill>
              <a:latin typeface="+mj-lt"/>
            </a:endParaRPr>
          </a:p>
        </p:txBody>
      </p:sp>
      <p:sp>
        <p:nvSpPr>
          <p:cNvPr id="7" name="TextBox 7"/>
          <p:cNvSpPr txBox="1">
            <a:spLocks noChangeArrowheads="1"/>
          </p:cNvSpPr>
          <p:nvPr/>
        </p:nvSpPr>
        <p:spPr bwMode="auto">
          <a:xfrm>
            <a:off x="4859338" y="6596063"/>
            <a:ext cx="360362" cy="261610"/>
          </a:xfrm>
          <a:prstGeom prst="rect">
            <a:avLst/>
          </a:prstGeom>
          <a:noFill/>
          <a:ln w="9525">
            <a:noFill/>
            <a:miter lim="800000"/>
            <a:headEnd/>
            <a:tailEnd/>
          </a:ln>
        </p:spPr>
        <p:txBody>
          <a:bodyPr>
            <a:spAutoFit/>
          </a:bodyPr>
          <a:lstStyle/>
          <a:p>
            <a:fld id="{452BC118-718E-49D0-838E-74FA87B878A9}" type="slidenum">
              <a:rPr lang="en-IN" sz="1100" b="1">
                <a:solidFill>
                  <a:schemeClr val="bg1"/>
                </a:solidFill>
              </a:rPr>
              <a:pPr/>
              <a:t>10</a:t>
            </a:fld>
            <a:endParaRPr lang="en-IN" sz="1100" b="1" dirty="0">
              <a:solidFill>
                <a:schemeClr val="bg1"/>
              </a:solidFill>
            </a:endParaRPr>
          </a:p>
        </p:txBody>
      </p:sp>
      <p:sp>
        <p:nvSpPr>
          <p:cNvPr id="10" name="Rectangle 4"/>
          <p:cNvSpPr txBox="1">
            <a:spLocks noChangeArrowheads="1"/>
          </p:cNvSpPr>
          <p:nvPr/>
        </p:nvSpPr>
        <p:spPr>
          <a:xfrm>
            <a:off x="107504" y="333374"/>
            <a:ext cx="7200800" cy="719362"/>
          </a:xfrm>
          <a:prstGeom prst="rect">
            <a:avLst/>
          </a:prstGeom>
        </p:spPr>
        <p:txBody>
          <a:bodyPr vert="horz" lIns="91440" tIns="45720" rIns="91440" bIns="45720" rtlCol="0" anchor="ctr">
            <a:noAutofit/>
          </a:bodyPr>
          <a:lstStyle/>
          <a:p>
            <a:pPr lvl="0">
              <a:spcBef>
                <a:spcPct val="0"/>
              </a:spcBef>
            </a:pPr>
            <a:r>
              <a:rPr lang="en-US" sz="3200" b="1" dirty="0" smtClean="0">
                <a:solidFill>
                  <a:srgbClr val="C00000"/>
                </a:solidFill>
                <a:latin typeface="Arial" pitchFamily="34" charset="0"/>
                <a:cs typeface="Arial" pitchFamily="34" charset="0"/>
              </a:rPr>
              <a:t>GISFI &amp; INDIA</a:t>
            </a:r>
            <a:endPar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xmlns="" val="274188017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552" y="3501008"/>
            <a:ext cx="8280920" cy="2308324"/>
          </a:xfrm>
          <a:prstGeom prst="rect">
            <a:avLst/>
          </a:prstGeom>
          <a:noFill/>
        </p:spPr>
        <p:txBody>
          <a:bodyPr wrap="square" rtlCol="0">
            <a:spAutoFit/>
          </a:bodyPr>
          <a:lstStyle/>
          <a:p>
            <a:pPr algn="ctr"/>
            <a:r>
              <a:rPr lang="en-US" sz="2400" dirty="0" smtClean="0"/>
              <a:t>Standards are a proven tool for economic development</a:t>
            </a:r>
          </a:p>
          <a:p>
            <a:pPr algn="ctr"/>
            <a:endParaRPr lang="en-US" sz="2400" dirty="0" smtClean="0"/>
          </a:p>
          <a:p>
            <a:pPr algn="ctr"/>
            <a:r>
              <a:rPr lang="en-US" sz="2400" dirty="0" smtClean="0"/>
              <a:t>The standards topologies, protocols and interfaces developed by ITU engender a smoothly  functioning global ICT network  - one that commerce powers, politics, democracy, health, education, entertainment, literacy and financial markets</a:t>
            </a:r>
            <a:endParaRPr lang="en-IN" sz="2400" dirty="0"/>
          </a:p>
        </p:txBody>
      </p:sp>
      <p:pic>
        <p:nvPicPr>
          <p:cNvPr id="1026" name="Picture 2" descr="http://www.globaltelecomsbusiness.com/images/759/HT350.gif"/>
          <p:cNvPicPr>
            <a:picLocks noChangeAspect="1" noChangeArrowheads="1"/>
          </p:cNvPicPr>
          <p:nvPr/>
        </p:nvPicPr>
        <p:blipFill>
          <a:blip r:embed="rId2" cstate="print"/>
          <a:srcRect/>
          <a:stretch>
            <a:fillRect/>
          </a:stretch>
        </p:blipFill>
        <p:spPr bwMode="auto">
          <a:xfrm flipH="1">
            <a:off x="1403648" y="692696"/>
            <a:ext cx="2520280" cy="2520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p:cNvSpPr txBox="1"/>
          <p:nvPr/>
        </p:nvSpPr>
        <p:spPr>
          <a:xfrm>
            <a:off x="4355976" y="1340768"/>
            <a:ext cx="3907288" cy="984885"/>
          </a:xfrm>
          <a:prstGeom prst="rect">
            <a:avLst/>
          </a:prstGeom>
          <a:noFill/>
        </p:spPr>
        <p:txBody>
          <a:bodyPr wrap="none" rtlCol="0">
            <a:spAutoFit/>
          </a:bodyPr>
          <a:lstStyle/>
          <a:p>
            <a:r>
              <a:rPr lang="en-US" sz="2000" b="1" dirty="0" smtClean="0"/>
              <a:t>Dr. </a:t>
            </a:r>
            <a:r>
              <a:rPr lang="en-US" sz="2000" b="1" dirty="0" err="1" smtClean="0"/>
              <a:t>Hamadoun</a:t>
            </a:r>
            <a:r>
              <a:rPr lang="en-US" sz="2000" b="1" dirty="0" smtClean="0"/>
              <a:t> I. </a:t>
            </a:r>
            <a:r>
              <a:rPr lang="en-US" sz="2000" b="1" dirty="0" err="1" smtClean="0"/>
              <a:t>Toure</a:t>
            </a:r>
            <a:endParaRPr lang="en-US" sz="2000" b="1" dirty="0" smtClean="0"/>
          </a:p>
          <a:p>
            <a:r>
              <a:rPr lang="en-US" sz="2000" b="1" dirty="0" smtClean="0"/>
              <a:t>Secretary General</a:t>
            </a:r>
          </a:p>
          <a:p>
            <a:r>
              <a:rPr lang="en-US" dirty="0" smtClean="0"/>
              <a:t>International Telecommunication Union</a:t>
            </a:r>
            <a:endParaRPr lang="en-IN" dirty="0"/>
          </a:p>
        </p:txBody>
      </p:sp>
      <p:sp>
        <p:nvSpPr>
          <p:cNvPr id="9" name="Rectangle 8"/>
          <p:cNvSpPr/>
          <p:nvPr/>
        </p:nvSpPr>
        <p:spPr bwMode="auto">
          <a:xfrm>
            <a:off x="0" y="6597650"/>
            <a:ext cx="9144000" cy="287338"/>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a:lstStyle/>
          <a:p>
            <a:pPr algn="l">
              <a:defRPr/>
            </a:pPr>
            <a:r>
              <a:rPr lang="en-US" sz="1200" b="1" dirty="0">
                <a:solidFill>
                  <a:schemeClr val="bg1"/>
                </a:solidFill>
                <a:latin typeface="+mj-lt"/>
              </a:rPr>
              <a:t>Global ICT Standardisation forum for India			                                                                                                   www.gisfi.org</a:t>
            </a:r>
            <a:endParaRPr lang="en-IN" sz="1200" b="1" dirty="0">
              <a:solidFill>
                <a:schemeClr val="bg1"/>
              </a:solidFill>
              <a:latin typeface="+mj-lt"/>
            </a:endParaRPr>
          </a:p>
        </p:txBody>
      </p:sp>
      <p:sp>
        <p:nvSpPr>
          <p:cNvPr id="10" name="TextBox 7"/>
          <p:cNvSpPr txBox="1">
            <a:spLocks noChangeArrowheads="1"/>
          </p:cNvSpPr>
          <p:nvPr/>
        </p:nvSpPr>
        <p:spPr bwMode="auto">
          <a:xfrm>
            <a:off x="4859338" y="6596063"/>
            <a:ext cx="360362" cy="261610"/>
          </a:xfrm>
          <a:prstGeom prst="rect">
            <a:avLst/>
          </a:prstGeom>
          <a:noFill/>
          <a:ln w="9525">
            <a:noFill/>
            <a:miter lim="800000"/>
            <a:headEnd/>
            <a:tailEnd/>
          </a:ln>
        </p:spPr>
        <p:txBody>
          <a:bodyPr>
            <a:spAutoFit/>
          </a:bodyPr>
          <a:lstStyle/>
          <a:p>
            <a:fld id="{452BC118-718E-49D0-838E-74FA87B878A9}" type="slidenum">
              <a:rPr lang="en-IN" sz="1100" b="1">
                <a:solidFill>
                  <a:schemeClr val="bg1"/>
                </a:solidFill>
              </a:rPr>
              <a:pPr/>
              <a:t>11</a:t>
            </a:fld>
            <a:endParaRPr lang="en-IN" sz="1100" b="1" dirty="0">
              <a:solidFill>
                <a:schemeClr val="bg1"/>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ded Corner 4"/>
          <p:cNvSpPr/>
          <p:nvPr/>
        </p:nvSpPr>
        <p:spPr>
          <a:xfrm>
            <a:off x="1115616" y="1484784"/>
            <a:ext cx="6768752" cy="3672408"/>
          </a:xfrm>
          <a:prstGeom prst="foldedCorner">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6000" dirty="0">
              <a:solidFill>
                <a:schemeClr val="tx1"/>
              </a:solidFill>
            </a:endParaRPr>
          </a:p>
        </p:txBody>
      </p:sp>
      <p:sp>
        <p:nvSpPr>
          <p:cNvPr id="6" name="TextBox 5"/>
          <p:cNvSpPr txBox="1"/>
          <p:nvPr/>
        </p:nvSpPr>
        <p:spPr>
          <a:xfrm>
            <a:off x="1115616" y="2149113"/>
            <a:ext cx="6768752" cy="2215991"/>
          </a:xfrm>
          <a:prstGeom prst="rect">
            <a:avLst/>
          </a:prstGeom>
          <a:noFill/>
        </p:spPr>
        <p:txBody>
          <a:bodyPr wrap="square" rtlCol="0">
            <a:spAutoFit/>
          </a:bodyPr>
          <a:lstStyle/>
          <a:p>
            <a:pPr algn="ctr"/>
            <a:r>
              <a:rPr lang="en-US" sz="6000" b="1" dirty="0" smtClean="0">
                <a:ln w="1905"/>
                <a:solidFill>
                  <a:schemeClr val="tx2"/>
                </a:solidFill>
                <a:effectLst>
                  <a:innerShdw blurRad="69850" dist="43180" dir="5400000">
                    <a:srgbClr val="000000">
                      <a:alpha val="65000"/>
                    </a:srgbClr>
                  </a:innerShdw>
                </a:effectLst>
              </a:rPr>
              <a:t>Economic Benefits of Standards</a:t>
            </a:r>
            <a:endParaRPr lang="en-IN" sz="6000" dirty="0" smtClean="0">
              <a:solidFill>
                <a:schemeClr val="tx2"/>
              </a:solidFill>
            </a:endParaRPr>
          </a:p>
          <a:p>
            <a:pPr algn="ctr"/>
            <a:endParaRPr lang="en-IN" dirty="0">
              <a:solidFill>
                <a:schemeClr val="tx2"/>
              </a:solidFill>
            </a:endParaRPr>
          </a:p>
        </p:txBody>
      </p:sp>
      <p:sp>
        <p:nvSpPr>
          <p:cNvPr id="7" name="Rectangle 6"/>
          <p:cNvSpPr/>
          <p:nvPr/>
        </p:nvSpPr>
        <p:spPr bwMode="auto">
          <a:xfrm>
            <a:off x="0" y="6597650"/>
            <a:ext cx="9144000" cy="287338"/>
          </a:xfrm>
          <a:prstGeom prst="rect">
            <a:avLst/>
          </a:prstGeom>
          <a:blipFill>
            <a:blip r:embed="rId2" cstate="print"/>
            <a:tile tx="0" ty="0" sx="100000" sy="100000" flip="none" algn="tl"/>
          </a:blipFill>
          <a:ln w="9525" cap="flat" cmpd="sng" algn="ctr">
            <a:noFill/>
            <a:prstDash val="solid"/>
            <a:round/>
            <a:headEnd type="none" w="med" len="med"/>
            <a:tailEnd type="none" w="med" len="med"/>
          </a:ln>
          <a:effectLst/>
        </p:spPr>
        <p:txBody>
          <a:bodyPr/>
          <a:lstStyle/>
          <a:p>
            <a:pPr algn="l">
              <a:defRPr/>
            </a:pPr>
            <a:r>
              <a:rPr lang="en-US" sz="1200" b="1" dirty="0">
                <a:solidFill>
                  <a:schemeClr val="bg1"/>
                </a:solidFill>
                <a:latin typeface="+mj-lt"/>
              </a:rPr>
              <a:t>Global ICT Standardisation forum for India			                                                                                                   www.gisfi.org</a:t>
            </a:r>
            <a:endParaRPr lang="en-IN" sz="1200" b="1" dirty="0">
              <a:solidFill>
                <a:schemeClr val="bg1"/>
              </a:solidFill>
              <a:latin typeface="+mj-lt"/>
            </a:endParaRPr>
          </a:p>
        </p:txBody>
      </p:sp>
      <p:sp>
        <p:nvSpPr>
          <p:cNvPr id="8" name="TextBox 7"/>
          <p:cNvSpPr txBox="1">
            <a:spLocks noChangeArrowheads="1"/>
          </p:cNvSpPr>
          <p:nvPr/>
        </p:nvSpPr>
        <p:spPr bwMode="auto">
          <a:xfrm>
            <a:off x="4859338" y="6596063"/>
            <a:ext cx="360362" cy="261610"/>
          </a:xfrm>
          <a:prstGeom prst="rect">
            <a:avLst/>
          </a:prstGeom>
          <a:noFill/>
          <a:ln w="9525">
            <a:noFill/>
            <a:miter lim="800000"/>
            <a:headEnd/>
            <a:tailEnd/>
          </a:ln>
        </p:spPr>
        <p:txBody>
          <a:bodyPr>
            <a:spAutoFit/>
          </a:bodyPr>
          <a:lstStyle/>
          <a:p>
            <a:fld id="{452BC118-718E-49D0-838E-74FA87B878A9}" type="slidenum">
              <a:rPr lang="en-IN" sz="1100" b="1">
                <a:solidFill>
                  <a:schemeClr val="bg1"/>
                </a:solidFill>
              </a:rPr>
              <a:pPr/>
              <a:t>12</a:t>
            </a:fld>
            <a:endParaRPr lang="en-IN" sz="1100" b="1"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327698"/>
          <a:ext cx="822960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bwMode="auto">
          <a:xfrm>
            <a:off x="0" y="6597650"/>
            <a:ext cx="9144000" cy="287338"/>
          </a:xfrm>
          <a:prstGeom prst="rect">
            <a:avLst/>
          </a:prstGeom>
          <a:blipFill>
            <a:blip r:embed="rId7" cstate="print"/>
            <a:tile tx="0" ty="0" sx="100000" sy="100000" flip="none" algn="tl"/>
          </a:blipFill>
          <a:ln w="9525" cap="flat" cmpd="sng" algn="ctr">
            <a:noFill/>
            <a:prstDash val="solid"/>
            <a:round/>
            <a:headEnd type="none" w="med" len="med"/>
            <a:tailEnd type="none" w="med" len="med"/>
          </a:ln>
          <a:effectLst/>
        </p:spPr>
        <p:txBody>
          <a:bodyPr/>
          <a:lstStyle/>
          <a:p>
            <a:pPr algn="l">
              <a:defRPr/>
            </a:pPr>
            <a:r>
              <a:rPr lang="en-US" sz="1200" b="1" dirty="0">
                <a:solidFill>
                  <a:schemeClr val="bg1"/>
                </a:solidFill>
                <a:latin typeface="+mj-lt"/>
              </a:rPr>
              <a:t>Global ICT Standardisation forum for India			                                                                                                   www.gisfi.org</a:t>
            </a:r>
            <a:endParaRPr lang="en-IN" sz="1200" b="1" dirty="0">
              <a:solidFill>
                <a:schemeClr val="bg1"/>
              </a:solidFill>
              <a:latin typeface="+mj-lt"/>
            </a:endParaRPr>
          </a:p>
        </p:txBody>
      </p:sp>
      <p:sp>
        <p:nvSpPr>
          <p:cNvPr id="7" name="TextBox 7"/>
          <p:cNvSpPr txBox="1">
            <a:spLocks noChangeArrowheads="1"/>
          </p:cNvSpPr>
          <p:nvPr/>
        </p:nvSpPr>
        <p:spPr bwMode="auto">
          <a:xfrm>
            <a:off x="4859338" y="6596063"/>
            <a:ext cx="360362" cy="261610"/>
          </a:xfrm>
          <a:prstGeom prst="rect">
            <a:avLst/>
          </a:prstGeom>
          <a:noFill/>
          <a:ln w="9525">
            <a:noFill/>
            <a:miter lim="800000"/>
            <a:headEnd/>
            <a:tailEnd/>
          </a:ln>
        </p:spPr>
        <p:txBody>
          <a:bodyPr>
            <a:spAutoFit/>
          </a:bodyPr>
          <a:lstStyle/>
          <a:p>
            <a:fld id="{452BC118-718E-49D0-838E-74FA87B878A9}" type="slidenum">
              <a:rPr lang="en-IN" sz="1100" b="1">
                <a:solidFill>
                  <a:schemeClr val="bg1"/>
                </a:solidFill>
              </a:rPr>
              <a:pPr/>
              <a:t>13</a:t>
            </a:fld>
            <a:endParaRPr lang="en-IN" sz="1100" b="1" dirty="0">
              <a:solidFill>
                <a:schemeClr val="bg1"/>
              </a:solidFill>
            </a:endParaRPr>
          </a:p>
        </p:txBody>
      </p:sp>
      <p:sp>
        <p:nvSpPr>
          <p:cNvPr id="8" name="Rectangle 4"/>
          <p:cNvSpPr txBox="1">
            <a:spLocks noChangeArrowheads="1"/>
          </p:cNvSpPr>
          <p:nvPr/>
        </p:nvSpPr>
        <p:spPr>
          <a:xfrm>
            <a:off x="107504" y="333374"/>
            <a:ext cx="7200800" cy="719362"/>
          </a:xfrm>
          <a:prstGeom prst="rect">
            <a:avLst/>
          </a:prstGeom>
        </p:spPr>
        <p:txBody>
          <a:bodyPr vert="horz" lIns="91440" tIns="45720" rIns="91440" bIns="45720" rtlCol="0" anchor="ctr">
            <a:noAutofit/>
          </a:bodyPr>
          <a:lstStyle/>
          <a:p>
            <a:pPr lvl="0">
              <a:spcBef>
                <a:spcPct val="0"/>
              </a:spcBef>
            </a:pPr>
            <a:r>
              <a:rPr lang="da-DK" altLang="ja-JP" sz="3200" b="1" dirty="0" smtClean="0">
                <a:solidFill>
                  <a:srgbClr val="C00000"/>
                </a:solidFill>
                <a:latin typeface="Arial" pitchFamily="34" charset="0"/>
                <a:cs typeface="Arial" pitchFamily="34" charset="0"/>
              </a:rPr>
              <a:t>Benefits of GISFI Standards</a:t>
            </a:r>
            <a:endPar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639341"/>
            <a:ext cx="8229600" cy="4525963"/>
          </a:xfrm>
        </p:spPr>
        <p:txBody>
          <a:bodyPr>
            <a:normAutofit/>
          </a:bodyPr>
          <a:lstStyle/>
          <a:p>
            <a:pPr algn="just"/>
            <a:r>
              <a:rPr lang="en-US" sz="2500" dirty="0" smtClean="0"/>
              <a:t>Standards are part of every entrepreneurial strategy for business growth in a modern digital economy</a:t>
            </a:r>
          </a:p>
          <a:p>
            <a:pPr algn="just"/>
            <a:endParaRPr lang="en-US" sz="2500" dirty="0" smtClean="0"/>
          </a:p>
          <a:p>
            <a:pPr algn="just"/>
            <a:r>
              <a:rPr lang="en-US" sz="2500" dirty="0" smtClean="0"/>
              <a:t>To ensure that technology developments are fully beneficial for industry, governments and consumers alike, they need to be interoperable. Therefore, research innovation and standardization must go hand in hand.</a:t>
            </a:r>
            <a:endParaRPr lang="da-DK" sz="2500" dirty="0"/>
          </a:p>
        </p:txBody>
      </p:sp>
      <p:sp>
        <p:nvSpPr>
          <p:cNvPr id="5" name="Rectangle 4"/>
          <p:cNvSpPr txBox="1">
            <a:spLocks noChangeArrowheads="1"/>
          </p:cNvSpPr>
          <p:nvPr/>
        </p:nvSpPr>
        <p:spPr>
          <a:xfrm>
            <a:off x="107504" y="333374"/>
            <a:ext cx="7200800" cy="863378"/>
          </a:xfrm>
          <a:prstGeom prst="rect">
            <a:avLst/>
          </a:prstGeom>
        </p:spPr>
        <p:txBody>
          <a:bodyPr vert="horz" lIns="91440" tIns="45720" rIns="91440" bIns="45720" rtlCol="0" anchor="ctr">
            <a:noAutofit/>
          </a:bodyPr>
          <a:lstStyle/>
          <a:p>
            <a:pPr lvl="0">
              <a:spcBef>
                <a:spcPct val="0"/>
              </a:spcBef>
            </a:pPr>
            <a:r>
              <a:rPr lang="da-DK" sz="3200" b="1" dirty="0" smtClean="0">
                <a:solidFill>
                  <a:srgbClr val="C00000"/>
                </a:solidFill>
                <a:latin typeface="Arial" pitchFamily="34" charset="0"/>
                <a:cs typeface="Arial" pitchFamily="34" charset="0"/>
              </a:rPr>
              <a:t>Standardisation, Higher Research and Education</a:t>
            </a:r>
            <a:endPar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endParaRPr>
          </a:p>
        </p:txBody>
      </p:sp>
      <p:sp>
        <p:nvSpPr>
          <p:cNvPr id="7" name="Rectangle 6"/>
          <p:cNvSpPr/>
          <p:nvPr/>
        </p:nvSpPr>
        <p:spPr bwMode="auto">
          <a:xfrm>
            <a:off x="0" y="6597650"/>
            <a:ext cx="9144000" cy="287338"/>
          </a:xfrm>
          <a:prstGeom prst="rect">
            <a:avLst/>
          </a:prstGeom>
          <a:blipFill>
            <a:blip r:embed="rId2" cstate="print"/>
            <a:tile tx="0" ty="0" sx="100000" sy="100000" flip="none" algn="tl"/>
          </a:blipFill>
          <a:ln w="9525" cap="flat" cmpd="sng" algn="ctr">
            <a:noFill/>
            <a:prstDash val="solid"/>
            <a:round/>
            <a:headEnd type="none" w="med" len="med"/>
            <a:tailEnd type="none" w="med" len="med"/>
          </a:ln>
          <a:effectLst/>
        </p:spPr>
        <p:txBody>
          <a:bodyPr/>
          <a:lstStyle/>
          <a:p>
            <a:pPr algn="l">
              <a:defRPr/>
            </a:pPr>
            <a:r>
              <a:rPr lang="en-US" sz="1200" b="1" dirty="0">
                <a:solidFill>
                  <a:schemeClr val="bg1"/>
                </a:solidFill>
                <a:latin typeface="+mj-lt"/>
              </a:rPr>
              <a:t>Global ICT Standardisation forum for India			                                                                                                   www.gisfi.org</a:t>
            </a:r>
            <a:endParaRPr lang="en-IN" sz="1200" b="1" dirty="0">
              <a:solidFill>
                <a:schemeClr val="bg1"/>
              </a:solidFill>
              <a:latin typeface="+mj-lt"/>
            </a:endParaRPr>
          </a:p>
        </p:txBody>
      </p:sp>
      <p:sp>
        <p:nvSpPr>
          <p:cNvPr id="8" name="TextBox 7"/>
          <p:cNvSpPr txBox="1">
            <a:spLocks noChangeArrowheads="1"/>
          </p:cNvSpPr>
          <p:nvPr/>
        </p:nvSpPr>
        <p:spPr bwMode="auto">
          <a:xfrm>
            <a:off x="4859338" y="6596063"/>
            <a:ext cx="360362" cy="261610"/>
          </a:xfrm>
          <a:prstGeom prst="rect">
            <a:avLst/>
          </a:prstGeom>
          <a:noFill/>
          <a:ln w="9525">
            <a:noFill/>
            <a:miter lim="800000"/>
            <a:headEnd/>
            <a:tailEnd/>
          </a:ln>
        </p:spPr>
        <p:txBody>
          <a:bodyPr>
            <a:spAutoFit/>
          </a:bodyPr>
          <a:lstStyle/>
          <a:p>
            <a:fld id="{452BC118-718E-49D0-838E-74FA87B878A9}" type="slidenum">
              <a:rPr lang="en-IN" sz="1100" b="1">
                <a:solidFill>
                  <a:schemeClr val="bg1"/>
                </a:solidFill>
              </a:rPr>
              <a:pPr/>
              <a:t>14</a:t>
            </a:fld>
            <a:endParaRPr lang="en-IN" sz="1100" b="1" dirty="0">
              <a:solidFill>
                <a:schemeClr val="bg1"/>
              </a:solidFill>
            </a:endParaRPr>
          </a:p>
        </p:txBody>
      </p:sp>
    </p:spTree>
    <p:extLst>
      <p:ext uri="{BB962C8B-B14F-4D97-AF65-F5344CB8AC3E}">
        <p14:creationId xmlns:p14="http://schemas.microsoft.com/office/powerpoint/2010/main" xmlns="" val="316329351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8780" y="1172656"/>
            <a:ext cx="8429684" cy="5401479"/>
          </a:xfrm>
          <a:prstGeom prst="rect">
            <a:avLst/>
          </a:prstGeom>
        </p:spPr>
        <p:txBody>
          <a:bodyPr wrap="square">
            <a:spAutoFit/>
          </a:bodyPr>
          <a:lstStyle/>
          <a:p>
            <a:pPr algn="just"/>
            <a:r>
              <a:rPr lang="en-IN" sz="2300" b="1" dirty="0" smtClean="0">
                <a:solidFill>
                  <a:srgbClr val="FF0000"/>
                </a:solidFill>
                <a:effectLst>
                  <a:outerShdw blurRad="38100" dist="38100" dir="2700000" algn="tl">
                    <a:srgbClr val="000000">
                      <a:alpha val="43137"/>
                    </a:srgbClr>
                  </a:outerShdw>
                </a:effectLst>
              </a:rPr>
              <a:t>Overview</a:t>
            </a:r>
            <a:r>
              <a:rPr lang="en-IN" sz="2300" dirty="0" smtClean="0">
                <a:solidFill>
                  <a:srgbClr val="002060"/>
                </a:solidFill>
              </a:rPr>
              <a:t>  </a:t>
            </a:r>
            <a:r>
              <a:rPr lang="en-IN" sz="2300" dirty="0" smtClean="0"/>
              <a:t>Over the last decade, several studies have been conducted with the aim of determining the economic and other benefits of the use of standards. These studies have been undertaken by ISO member bodies and other organisations and had mainly macroeconomic focus.</a:t>
            </a:r>
          </a:p>
          <a:p>
            <a:pPr algn="just">
              <a:defRPr/>
            </a:pPr>
            <a:endParaRPr lang="en-IN" sz="2300" dirty="0" smtClean="0">
              <a:solidFill>
                <a:srgbClr val="002060"/>
              </a:solidFill>
              <a:latin typeface="Calibri" pitchFamily="34" charset="0"/>
              <a:cs typeface="Calibri" pitchFamily="34" charset="0"/>
            </a:endParaRPr>
          </a:p>
          <a:p>
            <a:pPr algn="just">
              <a:defRPr/>
            </a:pPr>
            <a:r>
              <a:rPr lang="en-IN" sz="2300" b="1" dirty="0" smtClean="0">
                <a:solidFill>
                  <a:srgbClr val="FF0000"/>
                </a:solidFill>
                <a:effectLst>
                  <a:outerShdw blurRad="38100" dist="38100" dir="2700000" algn="tl">
                    <a:srgbClr val="000000">
                      <a:alpha val="43137"/>
                    </a:srgbClr>
                  </a:outerShdw>
                </a:effectLst>
              </a:rPr>
              <a:t>Economic benefits </a:t>
            </a:r>
            <a:r>
              <a:rPr lang="en-IN" sz="2300" dirty="0" smtClean="0"/>
              <a:t>are not necessarily the key drivers behind Standards development. However, the resources devoted to the production of Standards and the ways in which Standards change peoples‟ behaviour, inevitably has an economic effect. Similarly, many Standards are not </a:t>
            </a:r>
            <a:r>
              <a:rPr lang="en-IN" sz="2300" i="1" dirty="0" smtClean="0"/>
              <a:t>designed with a specific economic outcome in mind, but to increase safety or manage risk. To the</a:t>
            </a:r>
            <a:r>
              <a:rPr lang="en-IN" sz="2300" dirty="0" smtClean="0"/>
              <a:t> extent that accidents or risks lead to economic costs then their prevention through the use of Standards has an economic effect </a:t>
            </a:r>
            <a:r>
              <a:rPr lang="en-IN" sz="2300" b="1" dirty="0" smtClean="0"/>
              <a:t>(The Centre for International Economics, 2006)</a:t>
            </a:r>
          </a:p>
        </p:txBody>
      </p:sp>
      <p:sp>
        <p:nvSpPr>
          <p:cNvPr id="4" name="Rectangle 2"/>
          <p:cNvSpPr txBox="1">
            <a:spLocks noChangeArrowheads="1"/>
          </p:cNvSpPr>
          <p:nvPr/>
        </p:nvSpPr>
        <p:spPr>
          <a:xfrm>
            <a:off x="107504" y="332656"/>
            <a:ext cx="8229600" cy="706090"/>
          </a:xfrm>
          <a:prstGeom prst="rect">
            <a:avLst/>
          </a:prstGeom>
        </p:spPr>
        <p:txBody>
          <a:bodyPr vert="horz" lIns="91440" tIns="45720" rIns="91440" bIns="45720" rtlCol="0" anchor="ctr">
            <a:noAutofit/>
          </a:bodyPr>
          <a:lstStyle/>
          <a:p>
            <a:pPr lvl="0" algn="just">
              <a:spcBef>
                <a:spcPct val="0"/>
              </a:spcBef>
            </a:pPr>
            <a:r>
              <a:rPr lang="en-US" sz="3200" b="1" dirty="0" smtClean="0">
                <a:solidFill>
                  <a:srgbClr val="C00000"/>
                </a:solidFill>
                <a:latin typeface="Arial" pitchFamily="34" charset="0"/>
                <a:cs typeface="Arial" pitchFamily="34" charset="0"/>
              </a:rPr>
              <a:t>Economic  Benefits of Standards</a:t>
            </a:r>
            <a:endParaRPr kumimoji="0" lang="en-GB" sz="32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5" name="Rectangle 4"/>
          <p:cNvSpPr/>
          <p:nvPr/>
        </p:nvSpPr>
        <p:spPr bwMode="auto">
          <a:xfrm>
            <a:off x="0" y="6597650"/>
            <a:ext cx="9144000" cy="287338"/>
          </a:xfrm>
          <a:prstGeom prst="rect">
            <a:avLst/>
          </a:prstGeom>
          <a:blipFill>
            <a:blip r:embed="rId2" cstate="print"/>
            <a:tile tx="0" ty="0" sx="100000" sy="100000" flip="none" algn="tl"/>
          </a:blipFill>
          <a:ln w="9525" cap="flat" cmpd="sng" algn="ctr">
            <a:noFill/>
            <a:prstDash val="solid"/>
            <a:round/>
            <a:headEnd type="none" w="med" len="med"/>
            <a:tailEnd type="none" w="med" len="med"/>
          </a:ln>
          <a:effectLst/>
        </p:spPr>
        <p:txBody>
          <a:bodyPr/>
          <a:lstStyle/>
          <a:p>
            <a:pPr algn="l">
              <a:defRPr/>
            </a:pPr>
            <a:r>
              <a:rPr lang="en-US" sz="1200" b="1" dirty="0">
                <a:solidFill>
                  <a:schemeClr val="bg1"/>
                </a:solidFill>
                <a:latin typeface="+mj-lt"/>
              </a:rPr>
              <a:t>Global ICT Standardisation forum for India			                                                                                                   www.gisfi.org</a:t>
            </a:r>
            <a:endParaRPr lang="en-IN" sz="1200" b="1" dirty="0">
              <a:solidFill>
                <a:schemeClr val="bg1"/>
              </a:solidFill>
              <a:latin typeface="+mj-lt"/>
            </a:endParaRPr>
          </a:p>
        </p:txBody>
      </p:sp>
      <p:sp>
        <p:nvSpPr>
          <p:cNvPr id="6" name="TextBox 7"/>
          <p:cNvSpPr txBox="1">
            <a:spLocks noChangeArrowheads="1"/>
          </p:cNvSpPr>
          <p:nvPr/>
        </p:nvSpPr>
        <p:spPr bwMode="auto">
          <a:xfrm>
            <a:off x="4859338" y="6596063"/>
            <a:ext cx="360362" cy="261610"/>
          </a:xfrm>
          <a:prstGeom prst="rect">
            <a:avLst/>
          </a:prstGeom>
          <a:noFill/>
          <a:ln w="9525">
            <a:noFill/>
            <a:miter lim="800000"/>
            <a:headEnd/>
            <a:tailEnd/>
          </a:ln>
        </p:spPr>
        <p:txBody>
          <a:bodyPr>
            <a:spAutoFit/>
          </a:bodyPr>
          <a:lstStyle/>
          <a:p>
            <a:fld id="{452BC118-718E-49D0-838E-74FA87B878A9}" type="slidenum">
              <a:rPr lang="en-IN" sz="1100" b="1">
                <a:solidFill>
                  <a:schemeClr val="bg1"/>
                </a:solidFill>
              </a:rPr>
              <a:pPr/>
              <a:t>15</a:t>
            </a:fld>
            <a:endParaRPr lang="en-IN" sz="1100" b="1" dirty="0">
              <a:solidFill>
                <a:schemeClr val="bg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1268760"/>
            <a:ext cx="8424936" cy="4154984"/>
          </a:xfrm>
          <a:prstGeom prst="rect">
            <a:avLst/>
          </a:prstGeom>
        </p:spPr>
        <p:txBody>
          <a:bodyPr wrap="square">
            <a:spAutoFit/>
          </a:bodyPr>
          <a:lstStyle/>
          <a:p>
            <a:pPr algn="just"/>
            <a:r>
              <a:rPr lang="en-IN" sz="2400" b="1" dirty="0" smtClean="0">
                <a:solidFill>
                  <a:srgbClr val="FF0000"/>
                </a:solidFill>
                <a:effectLst>
                  <a:outerShdw blurRad="38100" dist="38100" dir="2700000" algn="tl">
                    <a:srgbClr val="000000">
                      <a:alpha val="43137"/>
                    </a:srgbClr>
                  </a:outerShdw>
                </a:effectLst>
              </a:rPr>
              <a:t>Standards </a:t>
            </a:r>
            <a:r>
              <a:rPr lang="en-IN" sz="2400" dirty="0" smtClean="0"/>
              <a:t>are a prime means of diffusing innovation through the whole economy, ensuring that the bulk of firms do not lag too far behind the early adopters of new ideas.</a:t>
            </a:r>
          </a:p>
          <a:p>
            <a:pPr algn="just"/>
            <a:r>
              <a:rPr lang="en-IN" sz="2400" dirty="0" smtClean="0"/>
              <a:t> </a:t>
            </a:r>
          </a:p>
          <a:p>
            <a:pPr algn="just"/>
            <a:r>
              <a:rPr lang="en-IN" sz="2400" b="1" dirty="0" smtClean="0">
                <a:solidFill>
                  <a:srgbClr val="FF0000"/>
                </a:solidFill>
                <a:effectLst>
                  <a:outerShdw blurRad="38100" dist="38100" dir="2700000" algn="tl">
                    <a:srgbClr val="000000">
                      <a:alpha val="43137"/>
                    </a:srgbClr>
                  </a:outerShdw>
                </a:effectLst>
              </a:rPr>
              <a:t>Standards</a:t>
            </a:r>
            <a:r>
              <a:rPr lang="en-IN" sz="2400" dirty="0" smtClean="0"/>
              <a:t> have an impact on every area of economic life, supporting safety regulations, assuring quality of produce and facilitating compatibility of products. New standards can emerge through a competitive market process, as occurred with the adoption of VHS videocassette format over its rival, </a:t>
            </a:r>
            <a:r>
              <a:rPr lang="en-IN" sz="2400" dirty="0" err="1" smtClean="0"/>
              <a:t>Betamax</a:t>
            </a:r>
            <a:r>
              <a:rPr lang="en-IN" sz="2400" dirty="0" smtClean="0"/>
              <a:t>, or by accepted use, as in the QWERTY format for English-language keyboards</a:t>
            </a:r>
            <a:endParaRPr lang="en-US" sz="2400" dirty="0"/>
          </a:p>
        </p:txBody>
      </p:sp>
      <p:sp>
        <p:nvSpPr>
          <p:cNvPr id="4" name="Rectangle 2"/>
          <p:cNvSpPr txBox="1">
            <a:spLocks noChangeArrowheads="1"/>
          </p:cNvSpPr>
          <p:nvPr/>
        </p:nvSpPr>
        <p:spPr>
          <a:xfrm>
            <a:off x="-18580" y="272696"/>
            <a:ext cx="8229600" cy="706090"/>
          </a:xfrm>
          <a:prstGeom prst="rect">
            <a:avLst/>
          </a:prstGeom>
        </p:spPr>
        <p:txBody>
          <a:bodyPr vert="horz" lIns="91440" tIns="45720" rIns="91440" bIns="45720" rtlCol="0" anchor="ctr">
            <a:noAutofit/>
          </a:bodyPr>
          <a:lstStyle/>
          <a:p>
            <a:pPr lvl="0" algn="just">
              <a:spcBef>
                <a:spcPct val="0"/>
              </a:spcBef>
            </a:pPr>
            <a:r>
              <a:rPr lang="en-US" sz="3000" b="1" dirty="0" smtClean="0">
                <a:solidFill>
                  <a:srgbClr val="C00000"/>
                </a:solidFill>
                <a:latin typeface="Arial" pitchFamily="34" charset="0"/>
                <a:cs typeface="Arial" pitchFamily="34" charset="0"/>
              </a:rPr>
              <a:t>Economic  Benefits of Standards contd.</a:t>
            </a:r>
            <a:endParaRPr kumimoji="0" lang="en-GB" sz="30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5" name="Rectangle 4"/>
          <p:cNvSpPr/>
          <p:nvPr/>
        </p:nvSpPr>
        <p:spPr bwMode="auto">
          <a:xfrm>
            <a:off x="0" y="6597650"/>
            <a:ext cx="9144000" cy="287338"/>
          </a:xfrm>
          <a:prstGeom prst="rect">
            <a:avLst/>
          </a:prstGeom>
          <a:blipFill>
            <a:blip r:embed="rId2" cstate="print"/>
            <a:tile tx="0" ty="0" sx="100000" sy="100000" flip="none" algn="tl"/>
          </a:blipFill>
          <a:ln w="9525" cap="flat" cmpd="sng" algn="ctr">
            <a:noFill/>
            <a:prstDash val="solid"/>
            <a:round/>
            <a:headEnd type="none" w="med" len="med"/>
            <a:tailEnd type="none" w="med" len="med"/>
          </a:ln>
          <a:effectLst/>
        </p:spPr>
        <p:txBody>
          <a:bodyPr/>
          <a:lstStyle/>
          <a:p>
            <a:pPr algn="l">
              <a:defRPr/>
            </a:pPr>
            <a:r>
              <a:rPr lang="en-US" sz="1200" b="1" dirty="0">
                <a:solidFill>
                  <a:schemeClr val="bg1"/>
                </a:solidFill>
                <a:latin typeface="+mj-lt"/>
              </a:rPr>
              <a:t>Global ICT Standardisation forum for India			                                                                                                   www.gisfi.org</a:t>
            </a:r>
            <a:endParaRPr lang="en-IN" sz="1200" b="1" dirty="0">
              <a:solidFill>
                <a:schemeClr val="bg1"/>
              </a:solidFill>
              <a:latin typeface="+mj-lt"/>
            </a:endParaRPr>
          </a:p>
        </p:txBody>
      </p:sp>
      <p:sp>
        <p:nvSpPr>
          <p:cNvPr id="6" name="TextBox 7"/>
          <p:cNvSpPr txBox="1">
            <a:spLocks noChangeArrowheads="1"/>
          </p:cNvSpPr>
          <p:nvPr/>
        </p:nvSpPr>
        <p:spPr bwMode="auto">
          <a:xfrm>
            <a:off x="4859338" y="6596063"/>
            <a:ext cx="360362" cy="261610"/>
          </a:xfrm>
          <a:prstGeom prst="rect">
            <a:avLst/>
          </a:prstGeom>
          <a:noFill/>
          <a:ln w="9525">
            <a:noFill/>
            <a:miter lim="800000"/>
            <a:headEnd/>
            <a:tailEnd/>
          </a:ln>
        </p:spPr>
        <p:txBody>
          <a:bodyPr>
            <a:spAutoFit/>
          </a:bodyPr>
          <a:lstStyle/>
          <a:p>
            <a:fld id="{452BC118-718E-49D0-838E-74FA87B878A9}" type="slidenum">
              <a:rPr lang="en-IN" sz="1100" b="1">
                <a:solidFill>
                  <a:schemeClr val="bg1"/>
                </a:solidFill>
              </a:rPr>
              <a:pPr/>
              <a:t>16</a:t>
            </a:fld>
            <a:endParaRPr lang="en-IN" sz="1100" b="1" dirty="0">
              <a:solidFill>
                <a:schemeClr val="bg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bwMode="auto">
          <a:xfrm>
            <a:off x="0" y="6597650"/>
            <a:ext cx="9144000" cy="287338"/>
          </a:xfrm>
          <a:prstGeom prst="rect">
            <a:avLst/>
          </a:prstGeom>
          <a:blipFill>
            <a:blip r:embed="rId2" cstate="print"/>
            <a:tile tx="0" ty="0" sx="100000" sy="100000" flip="none" algn="tl"/>
          </a:blipFill>
          <a:ln w="9525" cap="flat" cmpd="sng" algn="ctr">
            <a:noFill/>
            <a:prstDash val="solid"/>
            <a:round/>
            <a:headEnd type="none" w="med" len="med"/>
            <a:tailEnd type="none" w="med" len="med"/>
          </a:ln>
          <a:effectLst/>
        </p:spPr>
        <p:txBody>
          <a:bodyPr/>
          <a:lstStyle/>
          <a:p>
            <a:pPr algn="l">
              <a:defRPr/>
            </a:pPr>
            <a:r>
              <a:rPr lang="en-US" sz="1200" b="1" dirty="0">
                <a:solidFill>
                  <a:schemeClr val="bg1"/>
                </a:solidFill>
                <a:latin typeface="+mj-lt"/>
              </a:rPr>
              <a:t>Global ICT Standardisation forum for India			                                                                                                   www.gisfi.org</a:t>
            </a:r>
            <a:endParaRPr lang="en-IN" sz="1200" b="1" dirty="0">
              <a:solidFill>
                <a:schemeClr val="bg1"/>
              </a:solidFill>
              <a:latin typeface="+mj-lt"/>
            </a:endParaRPr>
          </a:p>
        </p:txBody>
      </p:sp>
      <p:sp>
        <p:nvSpPr>
          <p:cNvPr id="6" name="TextBox 7"/>
          <p:cNvSpPr txBox="1">
            <a:spLocks noChangeArrowheads="1"/>
          </p:cNvSpPr>
          <p:nvPr/>
        </p:nvSpPr>
        <p:spPr bwMode="auto">
          <a:xfrm>
            <a:off x="4859338" y="6596063"/>
            <a:ext cx="360362" cy="261610"/>
          </a:xfrm>
          <a:prstGeom prst="rect">
            <a:avLst/>
          </a:prstGeom>
          <a:noFill/>
          <a:ln w="9525">
            <a:noFill/>
            <a:miter lim="800000"/>
            <a:headEnd/>
            <a:tailEnd/>
          </a:ln>
        </p:spPr>
        <p:txBody>
          <a:bodyPr>
            <a:spAutoFit/>
          </a:bodyPr>
          <a:lstStyle/>
          <a:p>
            <a:fld id="{452BC118-718E-49D0-838E-74FA87B878A9}" type="slidenum">
              <a:rPr lang="en-IN" sz="1100" b="1">
                <a:solidFill>
                  <a:schemeClr val="bg1"/>
                </a:solidFill>
              </a:rPr>
              <a:pPr/>
              <a:t>17</a:t>
            </a:fld>
            <a:endParaRPr lang="en-IN" sz="1100" b="1" dirty="0">
              <a:solidFill>
                <a:schemeClr val="bg1"/>
              </a:solidFill>
            </a:endParaRPr>
          </a:p>
        </p:txBody>
      </p:sp>
      <p:sp>
        <p:nvSpPr>
          <p:cNvPr id="11" name="Rectangle 2"/>
          <p:cNvSpPr txBox="1">
            <a:spLocks noChangeArrowheads="1"/>
          </p:cNvSpPr>
          <p:nvPr/>
        </p:nvSpPr>
        <p:spPr>
          <a:xfrm>
            <a:off x="86816" y="478614"/>
            <a:ext cx="8229600" cy="850106"/>
          </a:xfrm>
          <a:prstGeom prst="rect">
            <a:avLst/>
          </a:prstGeom>
        </p:spPr>
        <p:txBody>
          <a:bodyPr vert="horz" lIns="91440" tIns="45720" rIns="91440" bIns="45720" rtlCol="0" anchor="ctr">
            <a:noAutofit/>
          </a:bodyPr>
          <a:lstStyle/>
          <a:p>
            <a:pPr lvl="0">
              <a:spcBef>
                <a:spcPct val="0"/>
              </a:spcBef>
            </a:pPr>
            <a:r>
              <a:rPr lang="en-IN" sz="2800" b="1" dirty="0" smtClean="0">
                <a:solidFill>
                  <a:srgbClr val="C00000"/>
                </a:solidFill>
                <a:latin typeface="Arial" pitchFamily="34" charset="0"/>
                <a:cs typeface="Arial" pitchFamily="34" charset="0"/>
              </a:rPr>
              <a:t>We all believe that standards provide </a:t>
            </a:r>
          </a:p>
          <a:p>
            <a:pPr lvl="0">
              <a:spcBef>
                <a:spcPct val="0"/>
              </a:spcBef>
            </a:pPr>
            <a:r>
              <a:rPr lang="en-IN" sz="2800" b="1" dirty="0" smtClean="0">
                <a:solidFill>
                  <a:srgbClr val="C00000"/>
                </a:solidFill>
                <a:latin typeface="Arial" pitchFamily="34" charset="0"/>
                <a:cs typeface="Arial" pitchFamily="34" charset="0"/>
              </a:rPr>
              <a:t>significant benefits to different stakeholders</a:t>
            </a:r>
            <a:endParaRPr kumimoji="0" lang="en-GB" sz="2800" b="1" i="0" u="none" strike="noStrike" kern="1200" cap="none" spc="0" normalizeH="0" baseline="0" noProof="0" dirty="0" smtClean="0">
              <a:ln>
                <a:noFill/>
              </a:ln>
              <a:solidFill>
                <a:srgbClr val="C00000"/>
              </a:solidFill>
              <a:uLnTx/>
              <a:uFillTx/>
              <a:latin typeface="Arial" pitchFamily="34" charset="0"/>
              <a:ea typeface="+mj-ea"/>
              <a:cs typeface="Arial" pitchFamily="34" charset="0"/>
            </a:endParaRPr>
          </a:p>
        </p:txBody>
      </p:sp>
      <p:grpSp>
        <p:nvGrpSpPr>
          <p:cNvPr id="15" name="Group 14"/>
          <p:cNvGrpSpPr/>
          <p:nvPr/>
        </p:nvGrpSpPr>
        <p:grpSpPr>
          <a:xfrm>
            <a:off x="611560" y="1412776"/>
            <a:ext cx="6624736" cy="5040560"/>
            <a:chOff x="611560" y="1340768"/>
            <a:chExt cx="6624736" cy="5040560"/>
          </a:xfrm>
        </p:grpSpPr>
        <p:pic>
          <p:nvPicPr>
            <p:cNvPr id="8" name="Picture 7"/>
            <p:cNvPicPr/>
            <p:nvPr/>
          </p:nvPicPr>
          <p:blipFill>
            <a:blip r:embed="rId3" cstate="print"/>
            <a:srcRect/>
            <a:stretch>
              <a:fillRect/>
            </a:stretch>
          </p:blipFill>
          <p:spPr bwMode="auto">
            <a:xfrm>
              <a:off x="5220072" y="1340768"/>
              <a:ext cx="2016224" cy="1681834"/>
            </a:xfrm>
            <a:prstGeom prst="rect">
              <a:avLst/>
            </a:prstGeom>
            <a:noFill/>
            <a:ln w="9525">
              <a:noFill/>
              <a:miter lim="800000"/>
              <a:headEnd/>
              <a:tailEnd/>
            </a:ln>
          </p:spPr>
        </p:pic>
        <p:pic>
          <p:nvPicPr>
            <p:cNvPr id="9" name="Picture 8"/>
            <p:cNvPicPr/>
            <p:nvPr/>
          </p:nvPicPr>
          <p:blipFill>
            <a:blip r:embed="rId4" cstate="print"/>
            <a:srcRect/>
            <a:stretch>
              <a:fillRect/>
            </a:stretch>
          </p:blipFill>
          <p:spPr bwMode="auto">
            <a:xfrm>
              <a:off x="5220072" y="3140968"/>
              <a:ext cx="2016224" cy="1440160"/>
            </a:xfrm>
            <a:prstGeom prst="rect">
              <a:avLst/>
            </a:prstGeom>
            <a:noFill/>
            <a:ln w="9525">
              <a:noFill/>
              <a:miter lim="800000"/>
              <a:headEnd/>
              <a:tailEnd/>
            </a:ln>
          </p:spPr>
        </p:pic>
        <p:pic>
          <p:nvPicPr>
            <p:cNvPr id="10" name="Picture 9"/>
            <p:cNvPicPr/>
            <p:nvPr/>
          </p:nvPicPr>
          <p:blipFill>
            <a:blip r:embed="rId5" cstate="print"/>
            <a:srcRect/>
            <a:stretch>
              <a:fillRect/>
            </a:stretch>
          </p:blipFill>
          <p:spPr bwMode="auto">
            <a:xfrm>
              <a:off x="5220072" y="4738254"/>
              <a:ext cx="2016224" cy="1643074"/>
            </a:xfrm>
            <a:prstGeom prst="rect">
              <a:avLst/>
            </a:prstGeom>
            <a:noFill/>
            <a:ln w="9525">
              <a:noFill/>
              <a:miter lim="800000"/>
              <a:headEnd/>
              <a:tailEnd/>
            </a:ln>
          </p:spPr>
        </p:pic>
        <p:sp>
          <p:nvSpPr>
            <p:cNvPr id="12" name="TextBox 11"/>
            <p:cNvSpPr txBox="1"/>
            <p:nvPr/>
          </p:nvSpPr>
          <p:spPr>
            <a:xfrm>
              <a:off x="611560" y="1844824"/>
              <a:ext cx="1600118" cy="461665"/>
            </a:xfrm>
            <a:prstGeom prst="rect">
              <a:avLst/>
            </a:prstGeom>
            <a:noFill/>
          </p:spPr>
          <p:txBody>
            <a:bodyPr wrap="none" rtlCol="0">
              <a:spAutoFit/>
            </a:bodyPr>
            <a:lstStyle/>
            <a:p>
              <a:r>
                <a:rPr lang="en-US" sz="2400" b="1" dirty="0" smtClean="0"/>
                <a:t>Companies</a:t>
              </a:r>
              <a:endParaRPr lang="en-IN" sz="2400" b="1" dirty="0"/>
            </a:p>
          </p:txBody>
        </p:sp>
        <p:sp>
          <p:nvSpPr>
            <p:cNvPr id="13" name="TextBox 12"/>
            <p:cNvSpPr txBox="1"/>
            <p:nvPr/>
          </p:nvSpPr>
          <p:spPr>
            <a:xfrm>
              <a:off x="611560" y="3471391"/>
              <a:ext cx="1601144" cy="461665"/>
            </a:xfrm>
            <a:prstGeom prst="rect">
              <a:avLst/>
            </a:prstGeom>
            <a:noFill/>
          </p:spPr>
          <p:txBody>
            <a:bodyPr wrap="none" rtlCol="0">
              <a:spAutoFit/>
            </a:bodyPr>
            <a:lstStyle/>
            <a:p>
              <a:r>
                <a:rPr lang="en-US" sz="2400" b="1" dirty="0" smtClean="0"/>
                <a:t>Consumers</a:t>
              </a:r>
              <a:endParaRPr lang="en-IN" sz="2400" b="1" dirty="0"/>
            </a:p>
          </p:txBody>
        </p:sp>
        <p:sp>
          <p:nvSpPr>
            <p:cNvPr id="14" name="TextBox 13"/>
            <p:cNvSpPr txBox="1"/>
            <p:nvPr/>
          </p:nvSpPr>
          <p:spPr>
            <a:xfrm>
              <a:off x="611560" y="5127575"/>
              <a:ext cx="2460930" cy="461665"/>
            </a:xfrm>
            <a:prstGeom prst="rect">
              <a:avLst/>
            </a:prstGeom>
            <a:noFill/>
          </p:spPr>
          <p:txBody>
            <a:bodyPr wrap="none" rtlCol="0">
              <a:spAutoFit/>
            </a:bodyPr>
            <a:lstStyle/>
            <a:p>
              <a:r>
                <a:rPr lang="en-US" sz="2400" b="1" dirty="0" smtClean="0"/>
                <a:t>Public Authorities</a:t>
              </a:r>
              <a:endParaRPr lang="en-IN" sz="2400" b="1" dirty="0"/>
            </a:p>
          </p:txBody>
        </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ctangle 3"/>
          <p:cNvSpPr>
            <a:spLocks noGrp="1" noChangeArrowheads="1"/>
          </p:cNvSpPr>
          <p:nvPr>
            <p:ph type="body" idx="4294967295"/>
          </p:nvPr>
        </p:nvSpPr>
        <p:spPr>
          <a:xfrm>
            <a:off x="323528" y="1484784"/>
            <a:ext cx="6624736" cy="2232248"/>
          </a:xfrm>
        </p:spPr>
        <p:txBody>
          <a:bodyPr>
            <a:normAutofit fontScale="55000" lnSpcReduction="20000"/>
          </a:bodyPr>
          <a:lstStyle/>
          <a:p>
            <a:pPr marL="533400" indent="-533400">
              <a:buNone/>
            </a:pPr>
            <a:r>
              <a:rPr lang="en-IN" sz="5100" b="1" dirty="0" smtClean="0"/>
              <a:t>Standards can be presumed to have value:</a:t>
            </a:r>
          </a:p>
          <a:p>
            <a:pPr marL="533400" indent="-533400">
              <a:buNone/>
            </a:pPr>
            <a:endParaRPr lang="en-IN" sz="5100" b="1" dirty="0" smtClean="0"/>
          </a:p>
          <a:p>
            <a:pPr marL="533400" indent="-533400">
              <a:buFont typeface="Wingdings" pitchFamily="2" charset="2"/>
              <a:buChar char="Ø"/>
            </a:pPr>
            <a:r>
              <a:rPr lang="en-IN" sz="4200" b="1" dirty="0" smtClean="0"/>
              <a:t> </a:t>
            </a:r>
            <a:r>
              <a:rPr lang="en-IN" sz="4200" dirty="0" smtClean="0"/>
              <a:t>But how much? </a:t>
            </a:r>
          </a:p>
          <a:p>
            <a:pPr marL="533400" indent="-533400">
              <a:buFont typeface="Wingdings" pitchFamily="2" charset="2"/>
              <a:buChar char="Ø"/>
            </a:pPr>
            <a:endParaRPr lang="en-IN" sz="4200" dirty="0" smtClean="0"/>
          </a:p>
          <a:p>
            <a:pPr marL="533400" indent="-533400">
              <a:buFont typeface="Wingdings" pitchFamily="2" charset="2"/>
              <a:buChar char="Ø"/>
            </a:pPr>
            <a:r>
              <a:rPr lang="en-IN" sz="4200" dirty="0" smtClean="0"/>
              <a:t>Can it be measured? </a:t>
            </a:r>
            <a:r>
              <a:rPr lang="en-IN" sz="2400" dirty="0" smtClean="0"/>
              <a:t/>
            </a:r>
            <a:br>
              <a:rPr lang="en-IN" sz="2400" dirty="0" smtClean="0"/>
            </a:br>
            <a:endParaRPr lang="en-US" sz="2300" dirty="0" smtClean="0">
              <a:latin typeface="Calibri" pitchFamily="34" charset="0"/>
              <a:cs typeface="Calibri" pitchFamily="34" charset="0"/>
            </a:endParaRPr>
          </a:p>
        </p:txBody>
      </p:sp>
      <p:sp>
        <p:nvSpPr>
          <p:cNvPr id="4" name="Rectangle 3"/>
          <p:cNvSpPr/>
          <p:nvPr/>
        </p:nvSpPr>
        <p:spPr bwMode="auto">
          <a:xfrm>
            <a:off x="0" y="6597650"/>
            <a:ext cx="9144000" cy="287338"/>
          </a:xfrm>
          <a:prstGeom prst="rect">
            <a:avLst/>
          </a:prstGeom>
          <a:blipFill>
            <a:blip r:embed="rId2" cstate="print"/>
            <a:tile tx="0" ty="0" sx="100000" sy="100000" flip="none" algn="tl"/>
          </a:blipFill>
          <a:ln w="9525" cap="flat" cmpd="sng" algn="ctr">
            <a:noFill/>
            <a:prstDash val="solid"/>
            <a:round/>
            <a:headEnd type="none" w="med" len="med"/>
            <a:tailEnd type="none" w="med" len="med"/>
          </a:ln>
          <a:effectLst/>
        </p:spPr>
        <p:txBody>
          <a:bodyPr/>
          <a:lstStyle/>
          <a:p>
            <a:pPr algn="l">
              <a:defRPr/>
            </a:pPr>
            <a:r>
              <a:rPr lang="en-US" sz="1200" b="1" dirty="0">
                <a:solidFill>
                  <a:schemeClr val="bg1"/>
                </a:solidFill>
                <a:latin typeface="+mj-lt"/>
              </a:rPr>
              <a:t>Global ICT Standardisation forum for India			                                                                                                   www.gisfi.org</a:t>
            </a:r>
            <a:endParaRPr lang="en-IN" sz="1200" b="1" dirty="0">
              <a:solidFill>
                <a:schemeClr val="bg1"/>
              </a:solidFill>
              <a:latin typeface="+mj-lt"/>
            </a:endParaRPr>
          </a:p>
        </p:txBody>
      </p:sp>
      <p:sp>
        <p:nvSpPr>
          <p:cNvPr id="5" name="TextBox 7"/>
          <p:cNvSpPr txBox="1">
            <a:spLocks noChangeArrowheads="1"/>
          </p:cNvSpPr>
          <p:nvPr/>
        </p:nvSpPr>
        <p:spPr bwMode="auto">
          <a:xfrm>
            <a:off x="4859338" y="6596063"/>
            <a:ext cx="360362" cy="261610"/>
          </a:xfrm>
          <a:prstGeom prst="rect">
            <a:avLst/>
          </a:prstGeom>
          <a:noFill/>
          <a:ln w="9525">
            <a:noFill/>
            <a:miter lim="800000"/>
            <a:headEnd/>
            <a:tailEnd/>
          </a:ln>
        </p:spPr>
        <p:txBody>
          <a:bodyPr>
            <a:spAutoFit/>
          </a:bodyPr>
          <a:lstStyle/>
          <a:p>
            <a:fld id="{452BC118-718E-49D0-838E-74FA87B878A9}" type="slidenum">
              <a:rPr lang="en-IN" sz="1100" b="1">
                <a:solidFill>
                  <a:schemeClr val="bg1"/>
                </a:solidFill>
              </a:rPr>
              <a:pPr/>
              <a:t>18</a:t>
            </a:fld>
            <a:endParaRPr lang="en-IN" sz="1100" b="1" dirty="0">
              <a:solidFill>
                <a:schemeClr val="bg1"/>
              </a:solidFill>
            </a:endParaRPr>
          </a:p>
        </p:txBody>
      </p:sp>
      <p:pic>
        <p:nvPicPr>
          <p:cNvPr id="8" name="Picture 7"/>
          <p:cNvPicPr/>
          <p:nvPr/>
        </p:nvPicPr>
        <p:blipFill>
          <a:blip r:embed="rId3" cstate="print"/>
          <a:srcRect/>
          <a:stretch>
            <a:fillRect/>
          </a:stretch>
        </p:blipFill>
        <p:spPr bwMode="auto">
          <a:xfrm>
            <a:off x="4211960" y="2492896"/>
            <a:ext cx="4071966" cy="3143272"/>
          </a:xfrm>
          <a:prstGeom prst="rect">
            <a:avLst/>
          </a:prstGeom>
          <a:noFill/>
          <a:ln w="9525">
            <a:noFill/>
            <a:miter lim="800000"/>
            <a:headEnd/>
            <a:tailEnd/>
          </a:ln>
        </p:spPr>
      </p:pic>
      <p:sp>
        <p:nvSpPr>
          <p:cNvPr id="7" name="Rectangle 2"/>
          <p:cNvSpPr txBox="1">
            <a:spLocks noChangeArrowheads="1"/>
          </p:cNvSpPr>
          <p:nvPr/>
        </p:nvSpPr>
        <p:spPr>
          <a:xfrm>
            <a:off x="107504" y="418654"/>
            <a:ext cx="8229600" cy="706090"/>
          </a:xfrm>
          <a:prstGeom prst="rect">
            <a:avLst/>
          </a:prstGeom>
        </p:spPr>
        <p:txBody>
          <a:bodyPr vert="horz" lIns="91440" tIns="45720" rIns="91440" bIns="45720" rtlCol="0" anchor="ctr">
            <a:noAutofit/>
          </a:bodyPr>
          <a:lstStyle/>
          <a:p>
            <a:pPr lvl="0" algn="just">
              <a:spcBef>
                <a:spcPct val="0"/>
              </a:spcBef>
            </a:pPr>
            <a:r>
              <a:rPr lang="en-US" sz="3200" b="1" dirty="0" smtClean="0">
                <a:solidFill>
                  <a:srgbClr val="C00000"/>
                </a:solidFill>
                <a:latin typeface="Arial" pitchFamily="34" charset="0"/>
                <a:cs typeface="Arial" pitchFamily="34" charset="0"/>
              </a:rPr>
              <a:t>Value of standards </a:t>
            </a:r>
            <a:endParaRPr kumimoji="0" lang="en-GB" sz="32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48519"/>
            <a:ext cx="8229600" cy="5076825"/>
          </a:xfrm>
        </p:spPr>
        <p:txBody>
          <a:bodyPr>
            <a:noAutofit/>
          </a:bodyPr>
          <a:lstStyle/>
          <a:p>
            <a:r>
              <a:rPr lang="da-DK" sz="2400" b="1" dirty="0" smtClean="0"/>
              <a:t>Create :</a:t>
            </a:r>
            <a:endParaRPr lang="en-US" sz="2400" b="1" dirty="0" smtClean="0"/>
          </a:p>
          <a:p>
            <a:pPr lvl="1">
              <a:buNone/>
            </a:pPr>
            <a:r>
              <a:rPr lang="en-US" sz="2000" dirty="0" smtClean="0"/>
              <a:t>a</a:t>
            </a:r>
            <a:r>
              <a:rPr lang="en-US" sz="2000" dirty="0"/>
              <a:t>) Stronger technological ICT base</a:t>
            </a:r>
          </a:p>
          <a:p>
            <a:pPr lvl="1">
              <a:buNone/>
            </a:pPr>
            <a:r>
              <a:rPr lang="en-US" sz="2000" dirty="0"/>
              <a:t>b) Adverse International </a:t>
            </a:r>
            <a:r>
              <a:rPr lang="en-US" sz="2000" dirty="0" smtClean="0"/>
              <a:t>Environment</a:t>
            </a:r>
          </a:p>
          <a:p>
            <a:pPr lvl="1">
              <a:buNone/>
            </a:pPr>
            <a:endParaRPr lang="en-US" sz="800" dirty="0"/>
          </a:p>
          <a:p>
            <a:r>
              <a:rPr lang="en-US" sz="2400" b="1" dirty="0"/>
              <a:t>Builds:</a:t>
            </a:r>
          </a:p>
          <a:p>
            <a:pPr lvl="1">
              <a:buNone/>
            </a:pPr>
            <a:r>
              <a:rPr lang="en-US" sz="2000" dirty="0"/>
              <a:t>a) An Enabling ICT Eco-System </a:t>
            </a:r>
          </a:p>
          <a:p>
            <a:pPr lvl="1">
              <a:buNone/>
            </a:pPr>
            <a:r>
              <a:rPr lang="en-US" sz="2000" dirty="0"/>
              <a:t>b) Interdependent and synergistic ICT policies</a:t>
            </a:r>
          </a:p>
          <a:p>
            <a:pPr marL="0" indent="0">
              <a:buNone/>
            </a:pPr>
            <a:r>
              <a:rPr lang="en-US" sz="800" dirty="0" smtClean="0"/>
              <a:t> </a:t>
            </a:r>
            <a:endParaRPr lang="en-US" sz="800" dirty="0"/>
          </a:p>
          <a:p>
            <a:r>
              <a:rPr lang="en-US" sz="2400" b="1" dirty="0" smtClean="0"/>
              <a:t>ICT </a:t>
            </a:r>
            <a:r>
              <a:rPr lang="en-US" sz="2400" b="1" dirty="0"/>
              <a:t>standards are vital for efficient manufacturing:</a:t>
            </a:r>
          </a:p>
          <a:p>
            <a:pPr lvl="1">
              <a:buNone/>
            </a:pPr>
            <a:r>
              <a:rPr lang="en-US" sz="2000" dirty="0"/>
              <a:t>a) Contribute to better regulation   </a:t>
            </a:r>
            <a:endParaRPr lang="en-US" sz="2000" dirty="0" smtClean="0"/>
          </a:p>
          <a:p>
            <a:pPr lvl="1">
              <a:buNone/>
            </a:pPr>
            <a:r>
              <a:rPr lang="en-US" sz="2000" dirty="0" smtClean="0"/>
              <a:t>b</a:t>
            </a:r>
            <a:r>
              <a:rPr lang="en-US" sz="2000" dirty="0"/>
              <a:t>) Enable multi-market </a:t>
            </a:r>
            <a:r>
              <a:rPr lang="en-US" sz="2000" dirty="0" smtClean="0"/>
              <a:t>access</a:t>
            </a:r>
          </a:p>
          <a:p>
            <a:pPr lvl="1">
              <a:buNone/>
            </a:pPr>
            <a:r>
              <a:rPr lang="en-US" sz="2000" dirty="0" smtClean="0"/>
              <a:t>c</a:t>
            </a:r>
            <a:r>
              <a:rPr lang="en-US" sz="2000" dirty="0"/>
              <a:t>) Create active markets                    </a:t>
            </a:r>
            <a:endParaRPr lang="en-US" sz="2000" dirty="0" smtClean="0"/>
          </a:p>
          <a:p>
            <a:pPr lvl="1">
              <a:buNone/>
            </a:pPr>
            <a:r>
              <a:rPr lang="en-US" sz="2000" dirty="0" smtClean="0"/>
              <a:t>d</a:t>
            </a:r>
            <a:r>
              <a:rPr lang="en-US" sz="2000" dirty="0"/>
              <a:t>) Encourage </a:t>
            </a:r>
            <a:r>
              <a:rPr lang="en-US" sz="2000" dirty="0" smtClean="0"/>
              <a:t>innovation</a:t>
            </a:r>
          </a:p>
          <a:p>
            <a:pPr lvl="1">
              <a:buNone/>
            </a:pPr>
            <a:r>
              <a:rPr lang="en-US" sz="2000" dirty="0" smtClean="0"/>
              <a:t>e</a:t>
            </a:r>
            <a:r>
              <a:rPr lang="en-US" sz="2000" dirty="0"/>
              <a:t>) Improve communication </a:t>
            </a:r>
          </a:p>
        </p:txBody>
      </p:sp>
      <p:sp>
        <p:nvSpPr>
          <p:cNvPr id="5" name="Rectangle 4"/>
          <p:cNvSpPr txBox="1">
            <a:spLocks noChangeArrowheads="1"/>
          </p:cNvSpPr>
          <p:nvPr/>
        </p:nvSpPr>
        <p:spPr>
          <a:xfrm>
            <a:off x="107504" y="378344"/>
            <a:ext cx="7200800" cy="863378"/>
          </a:xfrm>
          <a:prstGeom prst="rect">
            <a:avLst/>
          </a:prstGeom>
        </p:spPr>
        <p:txBody>
          <a:bodyPr vert="horz" lIns="91440" tIns="45720" rIns="91440" bIns="45720" rtlCol="0" anchor="ctr">
            <a:noAutofit/>
          </a:bodyPr>
          <a:lstStyle/>
          <a:p>
            <a:pPr lvl="0">
              <a:spcBef>
                <a:spcPct val="0"/>
              </a:spcBef>
            </a:pPr>
            <a:r>
              <a:rPr lang="da-DK" sz="3200" b="1" dirty="0" smtClean="0">
                <a:solidFill>
                  <a:srgbClr val="C00000"/>
                </a:solidFill>
                <a:latin typeface="Arial" pitchFamily="34" charset="0"/>
                <a:cs typeface="Arial" pitchFamily="34" charset="0"/>
              </a:rPr>
              <a:t>Importance of Standards and Standardization</a:t>
            </a:r>
            <a:endPar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endParaRPr>
          </a:p>
        </p:txBody>
      </p:sp>
      <p:sp>
        <p:nvSpPr>
          <p:cNvPr id="6" name="Rectangle 5"/>
          <p:cNvSpPr/>
          <p:nvPr/>
        </p:nvSpPr>
        <p:spPr bwMode="auto">
          <a:xfrm>
            <a:off x="0" y="6597650"/>
            <a:ext cx="9144000" cy="287338"/>
          </a:xfrm>
          <a:prstGeom prst="rect">
            <a:avLst/>
          </a:prstGeom>
          <a:blipFill>
            <a:blip r:embed="rId2" cstate="print"/>
            <a:tile tx="0" ty="0" sx="100000" sy="100000" flip="none" algn="tl"/>
          </a:blipFill>
          <a:ln w="9525" cap="flat" cmpd="sng" algn="ctr">
            <a:noFill/>
            <a:prstDash val="solid"/>
            <a:round/>
            <a:headEnd type="none" w="med" len="med"/>
            <a:tailEnd type="none" w="med" len="med"/>
          </a:ln>
          <a:effectLst/>
        </p:spPr>
        <p:txBody>
          <a:bodyPr/>
          <a:lstStyle/>
          <a:p>
            <a:pPr algn="l">
              <a:defRPr/>
            </a:pPr>
            <a:r>
              <a:rPr lang="en-US" sz="1200" b="1" dirty="0">
                <a:solidFill>
                  <a:schemeClr val="bg1"/>
                </a:solidFill>
                <a:latin typeface="+mj-lt"/>
              </a:rPr>
              <a:t>Global ICT Standardisation forum for India			                                                                                                   www.gisfi.org</a:t>
            </a:r>
            <a:endParaRPr lang="en-IN" sz="1200" b="1" dirty="0">
              <a:solidFill>
                <a:schemeClr val="bg1"/>
              </a:solidFill>
              <a:latin typeface="+mj-lt"/>
            </a:endParaRPr>
          </a:p>
        </p:txBody>
      </p:sp>
      <p:sp>
        <p:nvSpPr>
          <p:cNvPr id="7" name="TextBox 6"/>
          <p:cNvSpPr txBox="1">
            <a:spLocks noChangeArrowheads="1"/>
          </p:cNvSpPr>
          <p:nvPr/>
        </p:nvSpPr>
        <p:spPr bwMode="auto">
          <a:xfrm>
            <a:off x="4859338" y="6596063"/>
            <a:ext cx="360362" cy="261610"/>
          </a:xfrm>
          <a:prstGeom prst="rect">
            <a:avLst/>
          </a:prstGeom>
          <a:noFill/>
          <a:ln w="9525">
            <a:noFill/>
            <a:miter lim="800000"/>
            <a:headEnd/>
            <a:tailEnd/>
          </a:ln>
        </p:spPr>
        <p:txBody>
          <a:bodyPr>
            <a:spAutoFit/>
          </a:bodyPr>
          <a:lstStyle/>
          <a:p>
            <a:fld id="{452BC118-718E-49D0-838E-74FA87B878A9}" type="slidenum">
              <a:rPr lang="en-IN" sz="1100" b="1">
                <a:solidFill>
                  <a:schemeClr val="bg1"/>
                </a:solidFill>
              </a:rPr>
              <a:pPr/>
              <a:t>19</a:t>
            </a:fld>
            <a:endParaRPr lang="en-IN" sz="1100" b="1" dirty="0">
              <a:solidFill>
                <a:schemeClr val="bg1"/>
              </a:solidFill>
            </a:endParaRPr>
          </a:p>
        </p:txBody>
      </p:sp>
    </p:spTree>
    <p:extLst>
      <p:ext uri="{BB962C8B-B14F-4D97-AF65-F5344CB8AC3E}">
        <p14:creationId xmlns:p14="http://schemas.microsoft.com/office/powerpoint/2010/main" xmlns="" val="4200436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ded Corner 4"/>
          <p:cNvSpPr/>
          <p:nvPr/>
        </p:nvSpPr>
        <p:spPr>
          <a:xfrm>
            <a:off x="1115616" y="1484784"/>
            <a:ext cx="6768752" cy="3672408"/>
          </a:xfrm>
          <a:prstGeom prst="foldedCorner">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6000" dirty="0">
              <a:solidFill>
                <a:schemeClr val="tx1"/>
              </a:solidFill>
            </a:endParaRPr>
          </a:p>
        </p:txBody>
      </p:sp>
      <p:sp>
        <p:nvSpPr>
          <p:cNvPr id="6" name="TextBox 5"/>
          <p:cNvSpPr txBox="1"/>
          <p:nvPr/>
        </p:nvSpPr>
        <p:spPr>
          <a:xfrm>
            <a:off x="1115616" y="2077105"/>
            <a:ext cx="6768752" cy="2215991"/>
          </a:xfrm>
          <a:prstGeom prst="rect">
            <a:avLst/>
          </a:prstGeom>
          <a:noFill/>
        </p:spPr>
        <p:txBody>
          <a:bodyPr wrap="square" rtlCol="0">
            <a:spAutoFit/>
          </a:bodyPr>
          <a:lstStyle/>
          <a:p>
            <a:pPr algn="ctr"/>
            <a:r>
              <a:rPr lang="en-US" sz="6000" b="1" dirty="0" smtClean="0">
                <a:ln w="1905"/>
                <a:solidFill>
                  <a:schemeClr val="tx2"/>
                </a:solidFill>
                <a:effectLst>
                  <a:innerShdw blurRad="69850" dist="43180" dir="5400000">
                    <a:srgbClr val="000000">
                      <a:alpha val="65000"/>
                    </a:srgbClr>
                  </a:innerShdw>
                </a:effectLst>
              </a:rPr>
              <a:t>About </a:t>
            </a:r>
          </a:p>
          <a:p>
            <a:pPr algn="ctr"/>
            <a:r>
              <a:rPr lang="en-US" sz="6000" b="1" dirty="0" smtClean="0">
                <a:ln w="1905"/>
                <a:solidFill>
                  <a:schemeClr val="tx2"/>
                </a:solidFill>
                <a:effectLst>
                  <a:innerShdw blurRad="69850" dist="43180" dir="5400000">
                    <a:srgbClr val="000000">
                      <a:alpha val="65000"/>
                    </a:srgbClr>
                  </a:innerShdw>
                </a:effectLst>
              </a:rPr>
              <a:t>GISFI</a:t>
            </a:r>
            <a:endParaRPr lang="en-IN" sz="6000" dirty="0" smtClean="0">
              <a:solidFill>
                <a:schemeClr val="tx2"/>
              </a:solidFill>
            </a:endParaRPr>
          </a:p>
          <a:p>
            <a:pPr algn="ctr"/>
            <a:endParaRPr lang="en-IN" dirty="0">
              <a:solidFill>
                <a:schemeClr val="tx2"/>
              </a:solidFill>
            </a:endParaRPr>
          </a:p>
        </p:txBody>
      </p:sp>
      <p:sp>
        <p:nvSpPr>
          <p:cNvPr id="7" name="Rectangle 6"/>
          <p:cNvSpPr/>
          <p:nvPr/>
        </p:nvSpPr>
        <p:spPr bwMode="auto">
          <a:xfrm>
            <a:off x="0" y="6597650"/>
            <a:ext cx="9144000" cy="287338"/>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a:lstStyle/>
          <a:p>
            <a:pPr algn="l">
              <a:defRPr/>
            </a:pPr>
            <a:r>
              <a:rPr lang="en-US" sz="1200" b="1" dirty="0">
                <a:solidFill>
                  <a:schemeClr val="bg1"/>
                </a:solidFill>
                <a:latin typeface="+mj-lt"/>
              </a:rPr>
              <a:t>Global ICT Standardisation forum for India			                                                                                                   www.gisfi.org</a:t>
            </a:r>
            <a:endParaRPr lang="en-IN" sz="1200" b="1" dirty="0">
              <a:solidFill>
                <a:schemeClr val="bg1"/>
              </a:solidFill>
              <a:latin typeface="+mj-lt"/>
            </a:endParaRPr>
          </a:p>
        </p:txBody>
      </p:sp>
      <p:sp>
        <p:nvSpPr>
          <p:cNvPr id="8" name="TextBox 7"/>
          <p:cNvSpPr txBox="1">
            <a:spLocks noChangeArrowheads="1"/>
          </p:cNvSpPr>
          <p:nvPr/>
        </p:nvSpPr>
        <p:spPr bwMode="auto">
          <a:xfrm>
            <a:off x="4859338" y="6596063"/>
            <a:ext cx="360362" cy="261610"/>
          </a:xfrm>
          <a:prstGeom prst="rect">
            <a:avLst/>
          </a:prstGeom>
          <a:noFill/>
          <a:ln w="9525">
            <a:noFill/>
            <a:miter lim="800000"/>
            <a:headEnd/>
            <a:tailEnd/>
          </a:ln>
        </p:spPr>
        <p:txBody>
          <a:bodyPr>
            <a:spAutoFit/>
          </a:bodyPr>
          <a:lstStyle/>
          <a:p>
            <a:fld id="{452BC118-718E-49D0-838E-74FA87B878A9}" type="slidenum">
              <a:rPr lang="en-IN" sz="1100" b="1">
                <a:solidFill>
                  <a:schemeClr val="bg1"/>
                </a:solidFill>
              </a:rPr>
              <a:pPr/>
              <a:t>2</a:t>
            </a:fld>
            <a:endParaRPr lang="en-IN" sz="1100" b="1"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1268413"/>
          <a:ext cx="7931224" cy="5076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Arrow Connector 7"/>
          <p:cNvCxnSpPr/>
          <p:nvPr/>
        </p:nvCxnSpPr>
        <p:spPr>
          <a:xfrm>
            <a:off x="2715032" y="3300224"/>
            <a:ext cx="3124200" cy="990600"/>
          </a:xfrm>
          <a:prstGeom prst="straightConnector1">
            <a:avLst/>
          </a:prstGeom>
          <a:ln w="762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91880" y="3635732"/>
            <a:ext cx="2016224" cy="369332"/>
          </a:xfrm>
          <a:prstGeom prst="rect">
            <a:avLst/>
          </a:prstGeom>
          <a:solidFill>
            <a:srgbClr val="DEF1F2"/>
          </a:solidFill>
        </p:spPr>
        <p:txBody>
          <a:bodyPr wrap="square" rtlCol="0">
            <a:spAutoFit/>
          </a:bodyPr>
          <a:lstStyle/>
          <a:p>
            <a:pPr algn="ctr"/>
            <a:r>
              <a:rPr lang="da-DK" b="1" dirty="0" smtClean="0"/>
              <a:t>ICT STANDARDS</a:t>
            </a:r>
            <a:endParaRPr lang="da-DK" b="1" dirty="0"/>
          </a:p>
        </p:txBody>
      </p:sp>
      <p:sp>
        <p:nvSpPr>
          <p:cNvPr id="10" name="TextBox 9"/>
          <p:cNvSpPr txBox="1"/>
          <p:nvPr/>
        </p:nvSpPr>
        <p:spPr>
          <a:xfrm>
            <a:off x="118552" y="1159584"/>
            <a:ext cx="2736304" cy="1477328"/>
          </a:xfrm>
          <a:prstGeom prst="rect">
            <a:avLst/>
          </a:prstGeom>
          <a:noFill/>
        </p:spPr>
        <p:txBody>
          <a:bodyPr wrap="square" rtlCol="0">
            <a:spAutoFit/>
          </a:bodyPr>
          <a:lstStyle/>
          <a:p>
            <a:r>
              <a:rPr lang="en-US" u="sng" dirty="0" smtClean="0"/>
              <a:t>The Challenge</a:t>
            </a:r>
            <a:r>
              <a:rPr lang="en-US" dirty="0" smtClean="0"/>
              <a:t>:</a:t>
            </a:r>
          </a:p>
          <a:p>
            <a:r>
              <a:rPr lang="en-US" dirty="0" smtClean="0"/>
              <a:t> How to ensure an effective and efficient use of standardization to promote innovation?</a:t>
            </a:r>
            <a:endParaRPr lang="da-DK" dirty="0"/>
          </a:p>
        </p:txBody>
      </p:sp>
      <p:sp>
        <p:nvSpPr>
          <p:cNvPr id="11" name="TextBox 10"/>
          <p:cNvSpPr txBox="1"/>
          <p:nvPr/>
        </p:nvSpPr>
        <p:spPr>
          <a:xfrm>
            <a:off x="6258664" y="5013176"/>
            <a:ext cx="2736304" cy="1477328"/>
          </a:xfrm>
          <a:prstGeom prst="rect">
            <a:avLst/>
          </a:prstGeom>
          <a:noFill/>
        </p:spPr>
        <p:txBody>
          <a:bodyPr wrap="square" rtlCol="0">
            <a:spAutoFit/>
          </a:bodyPr>
          <a:lstStyle/>
          <a:p>
            <a:r>
              <a:rPr lang="en-US" u="sng" dirty="0" smtClean="0"/>
              <a:t>Standards are a tool for coordinating the preferences and demand of the various economic and innovation actors</a:t>
            </a:r>
            <a:endParaRPr lang="da-DK" dirty="0"/>
          </a:p>
        </p:txBody>
      </p:sp>
      <p:sp>
        <p:nvSpPr>
          <p:cNvPr id="12" name="Rectangle 4"/>
          <p:cNvSpPr txBox="1">
            <a:spLocks noChangeArrowheads="1"/>
          </p:cNvSpPr>
          <p:nvPr/>
        </p:nvSpPr>
        <p:spPr>
          <a:xfrm>
            <a:off x="35496" y="257174"/>
            <a:ext cx="7200800" cy="863378"/>
          </a:xfrm>
          <a:prstGeom prst="rect">
            <a:avLst/>
          </a:prstGeom>
        </p:spPr>
        <p:txBody>
          <a:bodyPr vert="horz" lIns="91440" tIns="45720" rIns="91440" bIns="45720" rtlCol="0" anchor="ctr">
            <a:noAutofit/>
          </a:bodyPr>
          <a:lstStyle/>
          <a:p>
            <a:pPr lvl="0">
              <a:spcBef>
                <a:spcPct val="0"/>
              </a:spcBef>
            </a:pPr>
            <a:r>
              <a:rPr lang="da-DK" sz="3200" b="1" dirty="0" smtClean="0">
                <a:solidFill>
                  <a:srgbClr val="C00000"/>
                </a:solidFill>
                <a:latin typeface="Arial" pitchFamily="34" charset="0"/>
                <a:cs typeface="Arial" pitchFamily="34" charset="0"/>
              </a:rPr>
              <a:t>Importance of Standards</a:t>
            </a:r>
            <a:endPar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endParaRPr>
          </a:p>
        </p:txBody>
      </p:sp>
      <p:sp>
        <p:nvSpPr>
          <p:cNvPr id="14" name="Rectangle 13"/>
          <p:cNvSpPr/>
          <p:nvPr/>
        </p:nvSpPr>
        <p:spPr>
          <a:xfrm>
            <a:off x="2479576" y="2440320"/>
            <a:ext cx="1872208"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a-DK" sz="1900" b="1" dirty="0" smtClean="0">
                <a:solidFill>
                  <a:schemeClr val="bg1"/>
                </a:solidFill>
              </a:rPr>
              <a:t>Competitiveness and business</a:t>
            </a:r>
          </a:p>
          <a:p>
            <a:pPr algn="ctr"/>
            <a:endParaRPr lang="en-IN" dirty="0"/>
          </a:p>
        </p:txBody>
      </p:sp>
      <p:sp>
        <p:nvSpPr>
          <p:cNvPr id="15" name="Rectangle 14"/>
          <p:cNvSpPr/>
          <p:nvPr/>
        </p:nvSpPr>
        <p:spPr bwMode="auto">
          <a:xfrm>
            <a:off x="0" y="6597650"/>
            <a:ext cx="9144000" cy="287338"/>
          </a:xfrm>
          <a:prstGeom prst="rect">
            <a:avLst/>
          </a:prstGeom>
          <a:blipFill>
            <a:blip r:embed="rId8" cstate="print"/>
            <a:tile tx="0" ty="0" sx="100000" sy="100000" flip="none" algn="tl"/>
          </a:blipFill>
          <a:ln w="9525" cap="flat" cmpd="sng" algn="ctr">
            <a:noFill/>
            <a:prstDash val="solid"/>
            <a:round/>
            <a:headEnd type="none" w="med" len="med"/>
            <a:tailEnd type="none" w="med" len="med"/>
          </a:ln>
          <a:effectLst/>
        </p:spPr>
        <p:txBody>
          <a:bodyPr/>
          <a:lstStyle/>
          <a:p>
            <a:pPr algn="l">
              <a:defRPr/>
            </a:pPr>
            <a:r>
              <a:rPr lang="en-US" sz="1200" b="1" dirty="0">
                <a:solidFill>
                  <a:schemeClr val="bg1"/>
                </a:solidFill>
                <a:latin typeface="+mj-lt"/>
              </a:rPr>
              <a:t>Global ICT Standardisation forum for India			                                                                                                   www.gisfi.org</a:t>
            </a:r>
            <a:endParaRPr lang="en-IN" sz="1200" b="1" dirty="0">
              <a:solidFill>
                <a:schemeClr val="bg1"/>
              </a:solidFill>
              <a:latin typeface="+mj-lt"/>
            </a:endParaRPr>
          </a:p>
        </p:txBody>
      </p:sp>
      <p:sp>
        <p:nvSpPr>
          <p:cNvPr id="16" name="TextBox 15"/>
          <p:cNvSpPr txBox="1">
            <a:spLocks noChangeArrowheads="1"/>
          </p:cNvSpPr>
          <p:nvPr/>
        </p:nvSpPr>
        <p:spPr bwMode="auto">
          <a:xfrm>
            <a:off x="4859338" y="6596063"/>
            <a:ext cx="360362" cy="261610"/>
          </a:xfrm>
          <a:prstGeom prst="rect">
            <a:avLst/>
          </a:prstGeom>
          <a:noFill/>
          <a:ln w="9525">
            <a:noFill/>
            <a:miter lim="800000"/>
            <a:headEnd/>
            <a:tailEnd/>
          </a:ln>
        </p:spPr>
        <p:txBody>
          <a:bodyPr>
            <a:spAutoFit/>
          </a:bodyPr>
          <a:lstStyle/>
          <a:p>
            <a:fld id="{452BC118-718E-49D0-838E-74FA87B878A9}" type="slidenum">
              <a:rPr lang="en-IN" sz="1100" b="1">
                <a:solidFill>
                  <a:schemeClr val="bg1"/>
                </a:solidFill>
              </a:rPr>
              <a:pPr/>
              <a:t>20</a:t>
            </a:fld>
            <a:endParaRPr lang="en-IN" sz="1100" b="1"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351758721"/>
              </p:ext>
            </p:extLst>
          </p:nvPr>
        </p:nvGraphicFramePr>
        <p:xfrm>
          <a:off x="323528" y="1196752"/>
          <a:ext cx="851986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4"/>
          <p:cNvSpPr txBox="1">
            <a:spLocks noChangeArrowheads="1"/>
          </p:cNvSpPr>
          <p:nvPr/>
        </p:nvSpPr>
        <p:spPr>
          <a:xfrm>
            <a:off x="35496" y="257174"/>
            <a:ext cx="7200800" cy="863378"/>
          </a:xfrm>
          <a:prstGeom prst="rect">
            <a:avLst/>
          </a:prstGeom>
        </p:spPr>
        <p:txBody>
          <a:bodyPr vert="horz" lIns="91440" tIns="45720" rIns="91440" bIns="45720" rtlCol="0" anchor="ctr">
            <a:noAutofit/>
          </a:bodyPr>
          <a:lstStyle/>
          <a:p>
            <a:pPr lvl="0">
              <a:spcBef>
                <a:spcPct val="0"/>
              </a:spcBef>
            </a:pPr>
            <a:r>
              <a:rPr lang="da-DK" sz="3200" b="1" dirty="0" smtClean="0">
                <a:solidFill>
                  <a:srgbClr val="C00000"/>
                </a:solidFill>
                <a:latin typeface="Arial" pitchFamily="34" charset="0"/>
                <a:cs typeface="Arial" pitchFamily="34" charset="0"/>
              </a:rPr>
              <a:t>Attributes of Standards</a:t>
            </a:r>
            <a:endPar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endParaRPr>
          </a:p>
        </p:txBody>
      </p:sp>
      <p:sp>
        <p:nvSpPr>
          <p:cNvPr id="8" name="Rectangle 7"/>
          <p:cNvSpPr/>
          <p:nvPr/>
        </p:nvSpPr>
        <p:spPr bwMode="auto">
          <a:xfrm>
            <a:off x="0" y="6597650"/>
            <a:ext cx="9144000" cy="287338"/>
          </a:xfrm>
          <a:prstGeom prst="rect">
            <a:avLst/>
          </a:prstGeom>
          <a:blipFill>
            <a:blip r:embed="rId7" cstate="print"/>
            <a:tile tx="0" ty="0" sx="100000" sy="100000" flip="none" algn="tl"/>
          </a:blipFill>
          <a:ln w="9525" cap="flat" cmpd="sng" algn="ctr">
            <a:noFill/>
            <a:prstDash val="solid"/>
            <a:round/>
            <a:headEnd type="none" w="med" len="med"/>
            <a:tailEnd type="none" w="med" len="med"/>
          </a:ln>
          <a:effectLst/>
        </p:spPr>
        <p:txBody>
          <a:bodyPr/>
          <a:lstStyle/>
          <a:p>
            <a:pPr algn="l">
              <a:defRPr/>
            </a:pPr>
            <a:r>
              <a:rPr lang="en-US" sz="1200" b="1" dirty="0">
                <a:solidFill>
                  <a:schemeClr val="bg1"/>
                </a:solidFill>
                <a:latin typeface="+mj-lt"/>
              </a:rPr>
              <a:t>Global ICT Standardisation forum for India			                                                                                                   www.gisfi.org</a:t>
            </a:r>
            <a:endParaRPr lang="en-IN" sz="1200" b="1" dirty="0">
              <a:solidFill>
                <a:schemeClr val="bg1"/>
              </a:solidFill>
              <a:latin typeface="+mj-lt"/>
            </a:endParaRPr>
          </a:p>
        </p:txBody>
      </p:sp>
      <p:sp>
        <p:nvSpPr>
          <p:cNvPr id="9" name="TextBox 8"/>
          <p:cNvSpPr txBox="1">
            <a:spLocks noChangeArrowheads="1"/>
          </p:cNvSpPr>
          <p:nvPr/>
        </p:nvSpPr>
        <p:spPr bwMode="auto">
          <a:xfrm>
            <a:off x="4859338" y="6596063"/>
            <a:ext cx="360362" cy="261610"/>
          </a:xfrm>
          <a:prstGeom prst="rect">
            <a:avLst/>
          </a:prstGeom>
          <a:noFill/>
          <a:ln w="9525">
            <a:noFill/>
            <a:miter lim="800000"/>
            <a:headEnd/>
            <a:tailEnd/>
          </a:ln>
        </p:spPr>
        <p:txBody>
          <a:bodyPr>
            <a:spAutoFit/>
          </a:bodyPr>
          <a:lstStyle/>
          <a:p>
            <a:fld id="{452BC118-718E-49D0-838E-74FA87B878A9}" type="slidenum">
              <a:rPr lang="en-IN" sz="1100" b="1">
                <a:solidFill>
                  <a:schemeClr val="bg1"/>
                </a:solidFill>
              </a:rPr>
              <a:pPr/>
              <a:t>21</a:t>
            </a:fld>
            <a:endParaRPr lang="en-IN" sz="1100" b="1" dirty="0">
              <a:solidFill>
                <a:schemeClr val="bg1"/>
              </a:solidFill>
            </a:endParaRPr>
          </a:p>
        </p:txBody>
      </p:sp>
    </p:spTree>
    <p:extLst>
      <p:ext uri="{BB962C8B-B14F-4D97-AF65-F5344CB8AC3E}">
        <p14:creationId xmlns:p14="http://schemas.microsoft.com/office/powerpoint/2010/main" xmlns="" val="4721609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23528" y="1625550"/>
            <a:ext cx="8568952" cy="3819674"/>
          </a:xfrm>
        </p:spPr>
        <p:txBody>
          <a:bodyPr>
            <a:normAutofit/>
          </a:bodyPr>
          <a:lstStyle/>
          <a:p>
            <a:r>
              <a:rPr lang="en-US" sz="2500" dirty="0" smtClean="0"/>
              <a:t>Demands of global markets are rapidly evolving</a:t>
            </a:r>
          </a:p>
          <a:p>
            <a:pPr>
              <a:buNone/>
            </a:pPr>
            <a:endParaRPr lang="en-US" sz="600" dirty="0" smtClean="0"/>
          </a:p>
          <a:p>
            <a:r>
              <a:rPr lang="en-US" sz="2500" dirty="0" smtClean="0"/>
              <a:t>To address ever shortening time-to-market needs  of Industry:</a:t>
            </a:r>
          </a:p>
          <a:p>
            <a:pPr>
              <a:buNone/>
            </a:pPr>
            <a:endParaRPr lang="en-US" sz="1050" dirty="0" smtClean="0"/>
          </a:p>
          <a:p>
            <a:pPr lvl="1">
              <a:buSzPct val="89000"/>
              <a:buFont typeface="Calibri" pitchFamily="34" charset="0"/>
              <a:buChar char="̶"/>
            </a:pPr>
            <a:r>
              <a:rPr lang="en-US" sz="2400" dirty="0" smtClean="0"/>
              <a:t>Cooperation &amp; coordination with the global community</a:t>
            </a:r>
          </a:p>
          <a:p>
            <a:pPr lvl="1">
              <a:buSzPct val="89000"/>
              <a:buFont typeface="Calibri" pitchFamily="34" charset="0"/>
              <a:buChar char="̶"/>
            </a:pPr>
            <a:endParaRPr lang="en-US" sz="100" dirty="0" smtClean="0"/>
          </a:p>
          <a:p>
            <a:pPr lvl="1">
              <a:buSzPct val="89000"/>
              <a:buFont typeface="Calibri" pitchFamily="34" charset="0"/>
              <a:buChar char="̶"/>
            </a:pPr>
            <a:r>
              <a:rPr lang="en-US" sz="2400" dirty="0" smtClean="0"/>
              <a:t>Efficient collaboration across geographies</a:t>
            </a:r>
          </a:p>
          <a:p>
            <a:pPr lvl="1">
              <a:buSzPct val="89000"/>
              <a:buFont typeface="Calibri" pitchFamily="34" charset="0"/>
              <a:buChar char="̶"/>
            </a:pPr>
            <a:endParaRPr lang="en-US" sz="100" dirty="0" smtClean="0"/>
          </a:p>
          <a:p>
            <a:pPr lvl="1">
              <a:buSzPct val="89000"/>
              <a:buFont typeface="Calibri" pitchFamily="34" charset="0"/>
              <a:buChar char="̶"/>
            </a:pPr>
            <a:r>
              <a:rPr lang="en-US" sz="2400" dirty="0" smtClean="0"/>
              <a:t>Variety of collaboration choices required, including options beyond the standards process</a:t>
            </a:r>
          </a:p>
          <a:p>
            <a:endParaRPr lang="da-DK" sz="2500" dirty="0"/>
          </a:p>
        </p:txBody>
      </p:sp>
      <p:sp>
        <p:nvSpPr>
          <p:cNvPr id="5" name="Rectangle 4"/>
          <p:cNvSpPr txBox="1">
            <a:spLocks noChangeArrowheads="1"/>
          </p:cNvSpPr>
          <p:nvPr/>
        </p:nvSpPr>
        <p:spPr>
          <a:xfrm>
            <a:off x="35496" y="407074"/>
            <a:ext cx="7200800" cy="863378"/>
          </a:xfrm>
          <a:prstGeom prst="rect">
            <a:avLst/>
          </a:prstGeom>
        </p:spPr>
        <p:txBody>
          <a:bodyPr vert="horz" lIns="91440" tIns="45720" rIns="91440" bIns="45720" rtlCol="0" anchor="ctr">
            <a:noAutofit/>
          </a:bodyPr>
          <a:lstStyle/>
          <a:p>
            <a:pPr lvl="0">
              <a:spcBef>
                <a:spcPct val="0"/>
              </a:spcBef>
            </a:pPr>
            <a:r>
              <a:rPr lang="da-DK" sz="3200" b="1" dirty="0" smtClean="0">
                <a:solidFill>
                  <a:srgbClr val="C00000"/>
                </a:solidFill>
                <a:latin typeface="Arial" pitchFamily="34" charset="0"/>
                <a:cs typeface="Arial" pitchFamily="34" charset="0"/>
              </a:rPr>
              <a:t>Changing Landscape for Standards Development</a:t>
            </a:r>
            <a:endPar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endParaRPr>
          </a:p>
        </p:txBody>
      </p:sp>
      <p:sp>
        <p:nvSpPr>
          <p:cNvPr id="6" name="Rectangle 5"/>
          <p:cNvSpPr/>
          <p:nvPr/>
        </p:nvSpPr>
        <p:spPr bwMode="auto">
          <a:xfrm>
            <a:off x="0" y="6597650"/>
            <a:ext cx="9144000" cy="287338"/>
          </a:xfrm>
          <a:prstGeom prst="rect">
            <a:avLst/>
          </a:prstGeom>
          <a:blipFill>
            <a:blip r:embed="rId2" cstate="print"/>
            <a:tile tx="0" ty="0" sx="100000" sy="100000" flip="none" algn="tl"/>
          </a:blipFill>
          <a:ln w="9525" cap="flat" cmpd="sng" algn="ctr">
            <a:noFill/>
            <a:prstDash val="solid"/>
            <a:round/>
            <a:headEnd type="none" w="med" len="med"/>
            <a:tailEnd type="none" w="med" len="med"/>
          </a:ln>
          <a:effectLst/>
        </p:spPr>
        <p:txBody>
          <a:bodyPr/>
          <a:lstStyle/>
          <a:p>
            <a:pPr algn="l">
              <a:defRPr/>
            </a:pPr>
            <a:r>
              <a:rPr lang="en-US" sz="1200" b="1" dirty="0">
                <a:solidFill>
                  <a:schemeClr val="bg1"/>
                </a:solidFill>
                <a:latin typeface="+mj-lt"/>
              </a:rPr>
              <a:t>Global ICT Standardisation forum for India			                                                                                                   www.gisfi.org</a:t>
            </a:r>
            <a:endParaRPr lang="en-IN" sz="1200" b="1" dirty="0">
              <a:solidFill>
                <a:schemeClr val="bg1"/>
              </a:solidFill>
              <a:latin typeface="+mj-lt"/>
            </a:endParaRPr>
          </a:p>
        </p:txBody>
      </p:sp>
      <p:sp>
        <p:nvSpPr>
          <p:cNvPr id="8" name="TextBox 7"/>
          <p:cNvSpPr txBox="1">
            <a:spLocks noChangeArrowheads="1"/>
          </p:cNvSpPr>
          <p:nvPr/>
        </p:nvSpPr>
        <p:spPr bwMode="auto">
          <a:xfrm>
            <a:off x="4859338" y="6596063"/>
            <a:ext cx="360362" cy="261610"/>
          </a:xfrm>
          <a:prstGeom prst="rect">
            <a:avLst/>
          </a:prstGeom>
          <a:noFill/>
          <a:ln w="9525">
            <a:noFill/>
            <a:miter lim="800000"/>
            <a:headEnd/>
            <a:tailEnd/>
          </a:ln>
        </p:spPr>
        <p:txBody>
          <a:bodyPr>
            <a:spAutoFit/>
          </a:bodyPr>
          <a:lstStyle/>
          <a:p>
            <a:fld id="{452BC118-718E-49D0-838E-74FA87B878A9}" type="slidenum">
              <a:rPr lang="en-IN" sz="1100" b="1">
                <a:solidFill>
                  <a:schemeClr val="bg1"/>
                </a:solidFill>
              </a:rPr>
              <a:pPr/>
              <a:t>22</a:t>
            </a:fld>
            <a:endParaRPr lang="en-IN" sz="1100" b="1"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14"/>
          <p:cNvSpPr>
            <a:spLocks/>
          </p:cNvSpPr>
          <p:nvPr/>
        </p:nvSpPr>
        <p:spPr bwMode="auto">
          <a:xfrm>
            <a:off x="5329238" y="4043363"/>
            <a:ext cx="49213" cy="46038"/>
          </a:xfrm>
          <a:custGeom>
            <a:avLst/>
            <a:gdLst/>
            <a:ahLst/>
            <a:cxnLst>
              <a:cxn ang="0">
                <a:pos x="21" y="0"/>
              </a:cxn>
              <a:cxn ang="0">
                <a:pos x="15" y="10"/>
              </a:cxn>
              <a:cxn ang="0">
                <a:pos x="4" y="12"/>
              </a:cxn>
              <a:cxn ang="0">
                <a:pos x="0" y="22"/>
              </a:cxn>
              <a:cxn ang="0">
                <a:pos x="12" y="18"/>
              </a:cxn>
              <a:cxn ang="0">
                <a:pos x="14" y="29"/>
              </a:cxn>
              <a:cxn ang="0">
                <a:pos x="31" y="18"/>
              </a:cxn>
              <a:cxn ang="0">
                <a:pos x="23" y="12"/>
              </a:cxn>
              <a:cxn ang="0">
                <a:pos x="21" y="0"/>
              </a:cxn>
            </a:cxnLst>
            <a:rect l="0" t="0" r="r" b="b"/>
            <a:pathLst>
              <a:path w="31" h="29">
                <a:moveTo>
                  <a:pt x="21" y="0"/>
                </a:moveTo>
                <a:lnTo>
                  <a:pt x="15" y="10"/>
                </a:lnTo>
                <a:lnTo>
                  <a:pt x="4" y="12"/>
                </a:lnTo>
                <a:lnTo>
                  <a:pt x="0" y="22"/>
                </a:lnTo>
                <a:lnTo>
                  <a:pt x="12" y="18"/>
                </a:lnTo>
                <a:lnTo>
                  <a:pt x="14" y="29"/>
                </a:lnTo>
                <a:lnTo>
                  <a:pt x="31" y="18"/>
                </a:lnTo>
                <a:lnTo>
                  <a:pt x="23" y="12"/>
                </a:lnTo>
                <a:lnTo>
                  <a:pt x="21" y="0"/>
                </a:lnTo>
                <a:close/>
              </a:path>
            </a:pathLst>
          </a:custGeom>
          <a:solidFill>
            <a:srgbClr val="0DC20D"/>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7" name="Rounded Rectangle 4"/>
          <p:cNvSpPr/>
          <p:nvPr/>
        </p:nvSpPr>
        <p:spPr>
          <a:xfrm>
            <a:off x="2771775" y="1637184"/>
            <a:ext cx="3565575" cy="1408888"/>
          </a:xfrm>
          <a:prstGeom prst="rect">
            <a:avLst/>
          </a:prstGeom>
          <a:solidFill>
            <a:schemeClr val="bg1"/>
          </a:solidFill>
          <a:ln>
            <a:solidFill>
              <a:schemeClr val="accent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kern="1200" dirty="0" smtClean="0">
              <a:solidFill>
                <a:schemeClr val="tx1"/>
              </a:solidFill>
            </a:endParaRPr>
          </a:p>
          <a:p>
            <a:pPr lvl="0" algn="ctr" defTabSz="711200">
              <a:lnSpc>
                <a:spcPct val="90000"/>
              </a:lnSpc>
              <a:spcBef>
                <a:spcPct val="0"/>
              </a:spcBef>
              <a:spcAft>
                <a:spcPct val="35000"/>
              </a:spcAft>
            </a:pPr>
            <a:r>
              <a:rPr lang="en-US" sz="1600" kern="1200" dirty="0" smtClean="0">
                <a:solidFill>
                  <a:schemeClr val="tx1"/>
                </a:solidFill>
              </a:rPr>
              <a:t>Drive innovation and competitiveness for India  by adapting global ICT standardization policy to Regional market and Industrial policy developments and vice versa</a:t>
            </a:r>
            <a:endParaRPr lang="da-DK" sz="1600" kern="1200" dirty="0" smtClean="0">
              <a:solidFill>
                <a:schemeClr val="tx1"/>
              </a:solidFill>
            </a:endParaRPr>
          </a:p>
          <a:p>
            <a:pPr lvl="0" algn="ctr" defTabSz="711200">
              <a:lnSpc>
                <a:spcPct val="90000"/>
              </a:lnSpc>
              <a:spcBef>
                <a:spcPct val="0"/>
              </a:spcBef>
              <a:spcAft>
                <a:spcPct val="35000"/>
              </a:spcAft>
            </a:pPr>
            <a:endParaRPr lang="da-DK" sz="1600" b="1" kern="1200" dirty="0">
              <a:solidFill>
                <a:schemeClr val="tx1"/>
              </a:solidFill>
            </a:endParaRPr>
          </a:p>
        </p:txBody>
      </p:sp>
      <p:sp>
        <p:nvSpPr>
          <p:cNvPr id="8" name="Rounded Rectangle 4"/>
          <p:cNvSpPr/>
          <p:nvPr/>
        </p:nvSpPr>
        <p:spPr>
          <a:xfrm>
            <a:off x="2806650" y="3419851"/>
            <a:ext cx="3565575" cy="1247023"/>
          </a:xfrm>
          <a:prstGeom prst="rect">
            <a:avLst/>
          </a:prstGeom>
          <a:solidFill>
            <a:schemeClr val="bg1"/>
          </a:solidFill>
          <a:ln>
            <a:solidFill>
              <a:schemeClr val="accent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da-DK" sz="1600" kern="1200" dirty="0" smtClean="0">
              <a:solidFill>
                <a:schemeClr val="tx1"/>
              </a:solidFill>
            </a:endParaRPr>
          </a:p>
          <a:p>
            <a:pPr algn="ctr" defTabSz="711200">
              <a:lnSpc>
                <a:spcPct val="90000"/>
              </a:lnSpc>
              <a:spcAft>
                <a:spcPct val="35000"/>
              </a:spcAft>
            </a:pPr>
            <a:r>
              <a:rPr lang="en-US" sz="1600" dirty="0" smtClean="0"/>
              <a:t>Coordinate and cooperate more closely to manage the regional effects of the global financial crisis on the ICT sector</a:t>
            </a:r>
            <a:endParaRPr lang="da-DK" sz="1600" dirty="0" smtClean="0">
              <a:solidFill>
                <a:schemeClr val="tx1"/>
              </a:solidFill>
              <a:latin typeface="Arial" charset="0"/>
              <a:ea typeface="ＭＳ Ｐゴシック" charset="-128"/>
            </a:endParaRPr>
          </a:p>
          <a:p>
            <a:pPr lvl="0" algn="ctr" defTabSz="711200">
              <a:lnSpc>
                <a:spcPct val="90000"/>
              </a:lnSpc>
              <a:spcBef>
                <a:spcPct val="0"/>
              </a:spcBef>
              <a:spcAft>
                <a:spcPct val="35000"/>
              </a:spcAft>
            </a:pPr>
            <a:endParaRPr lang="da-DK" sz="1600" b="1" kern="1200" dirty="0">
              <a:solidFill>
                <a:schemeClr val="tx1"/>
              </a:solidFill>
            </a:endParaRPr>
          </a:p>
        </p:txBody>
      </p:sp>
      <p:sp>
        <p:nvSpPr>
          <p:cNvPr id="9" name="Rounded Rectangle 4"/>
          <p:cNvSpPr/>
          <p:nvPr/>
        </p:nvSpPr>
        <p:spPr>
          <a:xfrm>
            <a:off x="2806650" y="4936349"/>
            <a:ext cx="3565575" cy="1228954"/>
          </a:xfrm>
          <a:prstGeom prst="rect">
            <a:avLst/>
          </a:prstGeom>
          <a:solidFill>
            <a:schemeClr val="bg1"/>
          </a:solidFill>
          <a:ln>
            <a:solidFill>
              <a:schemeClr val="accent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Aft>
                <a:spcPct val="35000"/>
              </a:spcAft>
            </a:pPr>
            <a:endParaRPr lang="en-US" sz="1600" dirty="0" smtClean="0">
              <a:solidFill>
                <a:schemeClr val="tx1"/>
              </a:solidFill>
            </a:endParaRPr>
          </a:p>
          <a:p>
            <a:pPr lvl="0" algn="ctr" defTabSz="711200">
              <a:lnSpc>
                <a:spcPct val="90000"/>
              </a:lnSpc>
              <a:spcAft>
                <a:spcPct val="35000"/>
              </a:spcAft>
            </a:pPr>
            <a:endParaRPr lang="en-US" sz="1600" dirty="0" smtClean="0">
              <a:solidFill>
                <a:schemeClr val="tx1"/>
              </a:solidFill>
            </a:endParaRPr>
          </a:p>
          <a:p>
            <a:pPr lvl="0" algn="ctr" defTabSz="711200">
              <a:lnSpc>
                <a:spcPct val="90000"/>
              </a:lnSpc>
              <a:spcAft>
                <a:spcPct val="35000"/>
              </a:spcAft>
            </a:pPr>
            <a:r>
              <a:rPr lang="en-US" sz="1600" dirty="0" smtClean="0">
                <a:solidFill>
                  <a:schemeClr val="tx1"/>
                </a:solidFill>
              </a:rPr>
              <a:t>Increase coherency, quality and consistency of ICT standards and cope with new challenges in standardization</a:t>
            </a:r>
          </a:p>
          <a:p>
            <a:pPr lvl="0" algn="ctr" defTabSz="711200">
              <a:lnSpc>
                <a:spcPct val="90000"/>
              </a:lnSpc>
              <a:spcBef>
                <a:spcPct val="0"/>
              </a:spcBef>
              <a:spcAft>
                <a:spcPct val="35000"/>
              </a:spcAft>
            </a:pPr>
            <a:endParaRPr lang="da-DK" sz="1600" kern="1200" dirty="0" smtClean="0">
              <a:solidFill>
                <a:schemeClr val="tx1"/>
              </a:solidFill>
            </a:endParaRPr>
          </a:p>
          <a:p>
            <a:pPr lvl="0" algn="ctr" defTabSz="711200">
              <a:lnSpc>
                <a:spcPct val="90000"/>
              </a:lnSpc>
              <a:spcBef>
                <a:spcPct val="0"/>
              </a:spcBef>
              <a:spcAft>
                <a:spcPct val="35000"/>
              </a:spcAft>
            </a:pPr>
            <a:endParaRPr lang="da-DK" sz="1600" b="1" kern="1200" dirty="0">
              <a:solidFill>
                <a:schemeClr val="tx1"/>
              </a:solidFill>
            </a:endParaRPr>
          </a:p>
        </p:txBody>
      </p:sp>
      <p:sp>
        <p:nvSpPr>
          <p:cNvPr id="10" name="Right Arrow 9"/>
          <p:cNvSpPr/>
          <p:nvPr/>
        </p:nvSpPr>
        <p:spPr bwMode="auto">
          <a:xfrm>
            <a:off x="6337350" y="2132856"/>
            <a:ext cx="538906" cy="57606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da-DK" sz="1800" b="0" i="0" u="none" strike="noStrike" cap="none" normalizeH="0" baseline="0" smtClean="0">
              <a:ln>
                <a:noFill/>
              </a:ln>
              <a:solidFill>
                <a:schemeClr val="tx1"/>
              </a:solidFill>
              <a:effectLst/>
              <a:latin typeface="Arial" charset="0"/>
              <a:ea typeface="ＭＳ Ｐゴシック" charset="-128"/>
            </a:endParaRPr>
          </a:p>
        </p:txBody>
      </p:sp>
      <p:sp>
        <p:nvSpPr>
          <p:cNvPr id="11" name="Rectangle 10"/>
          <p:cNvSpPr/>
          <p:nvPr/>
        </p:nvSpPr>
        <p:spPr bwMode="auto">
          <a:xfrm>
            <a:off x="6876256" y="1772816"/>
            <a:ext cx="1810544" cy="142565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da-DK" sz="1600" b="0" i="0" u="none" strike="noStrike" cap="none" normalizeH="0" baseline="0" dirty="0" smtClean="0">
              <a:ln>
                <a:noFill/>
              </a:ln>
              <a:solidFill>
                <a:schemeClr val="tx1"/>
              </a:solidFill>
              <a:effectLst/>
              <a:latin typeface="Arial" charset="0"/>
              <a:ea typeface="ＭＳ Ｐゴシック"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da-DK" sz="1600" b="1" i="0" u="none" strike="noStrike" cap="none" normalizeH="0" baseline="0" dirty="0" smtClean="0">
                <a:ln>
                  <a:noFill/>
                </a:ln>
                <a:solidFill>
                  <a:schemeClr val="bg1"/>
                </a:solidFill>
                <a:effectLst/>
                <a:latin typeface="Arial" charset="0"/>
                <a:ea typeface="ＭＳ Ｐゴシック" charset="-128"/>
              </a:rPr>
              <a:t>Significant</a:t>
            </a:r>
            <a:r>
              <a:rPr kumimoji="1" lang="da-DK" sz="1600" b="1" i="0" u="none" strike="noStrike" cap="none" normalizeH="0" dirty="0" smtClean="0">
                <a:ln>
                  <a:noFill/>
                </a:ln>
                <a:solidFill>
                  <a:schemeClr val="bg1"/>
                </a:solidFill>
                <a:effectLst/>
                <a:latin typeface="Arial" charset="0"/>
                <a:ea typeface="ＭＳ Ｐゴシック" charset="-128"/>
              </a:rPr>
              <a:t> </a:t>
            </a:r>
          </a:p>
          <a:p>
            <a:pPr marL="0" marR="0" indent="0" algn="ctr" defTabSz="914400" rtl="0" eaLnBrk="1" fontAlgn="base" latinLnBrk="0" hangingPunct="1">
              <a:lnSpc>
                <a:spcPct val="100000"/>
              </a:lnSpc>
              <a:spcBef>
                <a:spcPct val="0"/>
              </a:spcBef>
              <a:spcAft>
                <a:spcPct val="0"/>
              </a:spcAft>
              <a:buClrTx/>
              <a:buSzTx/>
              <a:buFontTx/>
              <a:buNone/>
              <a:tabLst/>
            </a:pPr>
            <a:r>
              <a:rPr kumimoji="1" lang="da-DK" sz="1600" b="1" i="0" u="none" strike="noStrike" cap="none" normalizeH="0" dirty="0" smtClean="0">
                <a:ln>
                  <a:noFill/>
                </a:ln>
                <a:solidFill>
                  <a:schemeClr val="bg1"/>
                </a:solidFill>
                <a:effectLst/>
                <a:latin typeface="Arial" charset="0"/>
                <a:ea typeface="ＭＳ Ｐゴシック" charset="-128"/>
              </a:rPr>
              <a:t>benefits </a:t>
            </a:r>
          </a:p>
          <a:p>
            <a:pPr marL="0" marR="0" indent="0" algn="ctr" defTabSz="914400" rtl="0" eaLnBrk="1" fontAlgn="base" latinLnBrk="0" hangingPunct="1">
              <a:lnSpc>
                <a:spcPct val="100000"/>
              </a:lnSpc>
              <a:spcBef>
                <a:spcPct val="0"/>
              </a:spcBef>
              <a:spcAft>
                <a:spcPct val="0"/>
              </a:spcAft>
              <a:buClrTx/>
              <a:buSzTx/>
              <a:buFontTx/>
              <a:buNone/>
              <a:tabLst/>
            </a:pPr>
            <a:r>
              <a:rPr kumimoji="1" lang="da-DK" sz="1600" b="1" i="0" u="none" strike="noStrike" cap="none" normalizeH="0" dirty="0" smtClean="0">
                <a:ln>
                  <a:noFill/>
                </a:ln>
                <a:solidFill>
                  <a:schemeClr val="bg1"/>
                </a:solidFill>
                <a:effectLst/>
                <a:latin typeface="Arial" charset="0"/>
                <a:ea typeface="ＭＳ Ｐゴシック" charset="-128"/>
              </a:rPr>
              <a:t>to economy</a:t>
            </a:r>
            <a:endParaRPr kumimoji="1" lang="da-DK" sz="1600" b="1" i="0" u="none" strike="noStrike" cap="none" normalizeH="0" baseline="0" dirty="0" smtClean="0">
              <a:ln>
                <a:noFill/>
              </a:ln>
              <a:solidFill>
                <a:schemeClr val="bg1"/>
              </a:solidFill>
              <a:effectLst/>
              <a:latin typeface="Arial" charset="0"/>
              <a:ea typeface="ＭＳ Ｐゴシック" charset="-128"/>
            </a:endParaRPr>
          </a:p>
        </p:txBody>
      </p:sp>
      <p:sp>
        <p:nvSpPr>
          <p:cNvPr id="12" name="Rectangle 11"/>
          <p:cNvSpPr/>
          <p:nvPr/>
        </p:nvSpPr>
        <p:spPr bwMode="auto">
          <a:xfrm>
            <a:off x="323528" y="1484784"/>
            <a:ext cx="1944216" cy="46805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da-DK" sz="2400" b="0" i="0" u="none" strike="noStrike" cap="none" normalizeH="0" baseline="0" dirty="0" smtClean="0">
              <a:ln>
                <a:noFill/>
              </a:ln>
              <a:solidFill>
                <a:schemeClr val="tx1"/>
              </a:solidFill>
              <a:effectLst/>
              <a:latin typeface="Arial" charset="0"/>
              <a:ea typeface="ＭＳ Ｐゴシック" charset="-128"/>
            </a:endParaRPr>
          </a:p>
          <a:p>
            <a:pPr marL="0" marR="0" indent="0" algn="ctr" defTabSz="914400" rtl="0" eaLnBrk="1" fontAlgn="base" latinLnBrk="0" hangingPunct="1">
              <a:lnSpc>
                <a:spcPct val="100000"/>
              </a:lnSpc>
              <a:spcBef>
                <a:spcPct val="0"/>
              </a:spcBef>
              <a:spcAft>
                <a:spcPct val="0"/>
              </a:spcAft>
              <a:buClrTx/>
              <a:buSzTx/>
              <a:buFontTx/>
              <a:buNone/>
              <a:tabLst/>
            </a:pPr>
            <a:endParaRPr lang="da-DK" sz="2400" dirty="0" smtClean="0"/>
          </a:p>
          <a:p>
            <a:pPr marL="0" marR="0" indent="0" algn="ctr" defTabSz="914400" rtl="0" eaLnBrk="1" fontAlgn="base" latinLnBrk="0" hangingPunct="1">
              <a:lnSpc>
                <a:spcPct val="100000"/>
              </a:lnSpc>
              <a:spcBef>
                <a:spcPct val="0"/>
              </a:spcBef>
              <a:spcAft>
                <a:spcPct val="0"/>
              </a:spcAft>
              <a:buClrTx/>
              <a:buSzTx/>
              <a:buFontTx/>
              <a:buNone/>
              <a:tabLst/>
            </a:pPr>
            <a:endParaRPr lang="da-DK" sz="2400" dirty="0" smtClean="0"/>
          </a:p>
          <a:p>
            <a:pPr marL="0" marR="0" indent="0" algn="ctr" defTabSz="914400" rtl="0" eaLnBrk="1" fontAlgn="base" latinLnBrk="0" hangingPunct="1">
              <a:lnSpc>
                <a:spcPct val="100000"/>
              </a:lnSpc>
              <a:spcBef>
                <a:spcPct val="0"/>
              </a:spcBef>
              <a:spcAft>
                <a:spcPct val="0"/>
              </a:spcAft>
              <a:buClrTx/>
              <a:buSzTx/>
              <a:buFontTx/>
              <a:buNone/>
              <a:tabLst/>
            </a:pPr>
            <a:r>
              <a:rPr lang="da-DK" sz="2400" b="1" u="sng" dirty="0" smtClean="0">
                <a:solidFill>
                  <a:schemeClr val="bg1"/>
                </a:solidFill>
              </a:rPr>
              <a:t>Indian standards </a:t>
            </a:r>
            <a:r>
              <a:rPr lang="da-DK" sz="2400" b="1" dirty="0" smtClean="0">
                <a:solidFill>
                  <a:schemeClr val="bg1"/>
                </a:solidFill>
              </a:rPr>
              <a:t>as a globally</a:t>
            </a:r>
          </a:p>
          <a:p>
            <a:pPr algn="ctr"/>
            <a:r>
              <a:rPr lang="da-DK" sz="2400" b="1" dirty="0" smtClean="0">
                <a:solidFill>
                  <a:schemeClr val="bg1"/>
                </a:solidFill>
              </a:rPr>
              <a:t>powerful</a:t>
            </a:r>
          </a:p>
          <a:p>
            <a:pPr algn="ctr"/>
            <a:r>
              <a:rPr lang="da-DK" sz="2400" b="1" dirty="0" smtClean="0">
                <a:solidFill>
                  <a:schemeClr val="bg1"/>
                </a:solidFill>
              </a:rPr>
              <a:t>technology transfer channel </a:t>
            </a:r>
            <a:endParaRPr kumimoji="1" lang="da-DK" sz="2400" b="1" i="0" u="none" strike="noStrike" cap="none" normalizeH="0" baseline="0" dirty="0" smtClean="0">
              <a:ln>
                <a:noFill/>
              </a:ln>
              <a:solidFill>
                <a:schemeClr val="bg1"/>
              </a:solidFill>
              <a:effectLst/>
              <a:latin typeface="Arial" charset="0"/>
              <a:ea typeface="ＭＳ Ｐゴシック" charset="-128"/>
            </a:endParaRPr>
          </a:p>
        </p:txBody>
      </p:sp>
      <p:sp>
        <p:nvSpPr>
          <p:cNvPr id="13" name="Right Arrow 12"/>
          <p:cNvSpPr/>
          <p:nvPr/>
        </p:nvSpPr>
        <p:spPr bwMode="auto">
          <a:xfrm>
            <a:off x="2267744" y="2142567"/>
            <a:ext cx="504056" cy="57606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da-DK" sz="1800" b="0" i="0" u="none" strike="noStrike" cap="none" normalizeH="0" baseline="0" smtClean="0">
              <a:ln>
                <a:noFill/>
              </a:ln>
              <a:solidFill>
                <a:schemeClr val="tx1"/>
              </a:solidFill>
              <a:effectLst/>
              <a:latin typeface="Arial" charset="0"/>
              <a:ea typeface="ＭＳ Ｐゴシック" charset="-128"/>
            </a:endParaRPr>
          </a:p>
        </p:txBody>
      </p:sp>
      <p:sp>
        <p:nvSpPr>
          <p:cNvPr id="14" name="Rectangle 13"/>
          <p:cNvSpPr/>
          <p:nvPr/>
        </p:nvSpPr>
        <p:spPr bwMode="auto">
          <a:xfrm>
            <a:off x="6876256" y="3350872"/>
            <a:ext cx="1810544" cy="131600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da-DK" sz="1600" b="1" i="0" u="none" strike="noStrike" cap="none" normalizeH="0" baseline="0" dirty="0" smtClean="0">
                <a:ln>
                  <a:noFill/>
                </a:ln>
                <a:solidFill>
                  <a:schemeClr val="bg1"/>
                </a:solidFill>
                <a:effectLst/>
                <a:latin typeface="Arial" charset="0"/>
                <a:ea typeface="ＭＳ Ｐゴシック" charset="-128"/>
              </a:rPr>
              <a:t>Cope</a:t>
            </a:r>
            <a:r>
              <a:rPr kumimoji="1" lang="da-DK" sz="1600" b="1" i="0" u="none" strike="noStrike" cap="none" normalizeH="0" dirty="0" smtClean="0">
                <a:ln>
                  <a:noFill/>
                </a:ln>
                <a:solidFill>
                  <a:schemeClr val="bg1"/>
                </a:solidFill>
                <a:effectLst/>
                <a:latin typeface="Arial" charset="0"/>
                <a:ea typeface="ＭＳ Ｐゴシック" charset="-128"/>
              </a:rPr>
              <a:t> with the dynamics of the rapidly changing global markets</a:t>
            </a:r>
            <a:endParaRPr kumimoji="1" lang="da-DK" sz="1600" b="1" i="0" u="none" strike="noStrike" cap="none" normalizeH="0" baseline="0" dirty="0" smtClean="0">
              <a:ln>
                <a:noFill/>
              </a:ln>
              <a:solidFill>
                <a:schemeClr val="bg1"/>
              </a:solidFill>
              <a:effectLst/>
              <a:latin typeface="Arial" charset="0"/>
              <a:ea typeface="ＭＳ Ｐゴシック" charset="-128"/>
            </a:endParaRPr>
          </a:p>
        </p:txBody>
      </p:sp>
      <p:sp>
        <p:nvSpPr>
          <p:cNvPr id="15" name="Rectangle 14"/>
          <p:cNvSpPr/>
          <p:nvPr/>
        </p:nvSpPr>
        <p:spPr bwMode="auto">
          <a:xfrm>
            <a:off x="6876256" y="4756243"/>
            <a:ext cx="1810544" cy="158899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da-DK" sz="1600" b="1" i="0" u="none" strike="noStrike" cap="none" normalizeH="0" baseline="0" dirty="0" smtClean="0">
                <a:ln>
                  <a:noFill/>
                </a:ln>
                <a:solidFill>
                  <a:schemeClr val="bg1"/>
                </a:solidFill>
                <a:effectLst/>
                <a:latin typeface="Arial" charset="0"/>
                <a:ea typeface="ＭＳ Ｐゴシック" charset="-128"/>
              </a:rPr>
              <a:t>Quick response to regional and global technological, economic and social factors</a:t>
            </a:r>
          </a:p>
        </p:txBody>
      </p:sp>
      <p:sp>
        <p:nvSpPr>
          <p:cNvPr id="16" name="Right Arrow 15"/>
          <p:cNvSpPr/>
          <p:nvPr/>
        </p:nvSpPr>
        <p:spPr bwMode="auto">
          <a:xfrm>
            <a:off x="2264724" y="3755330"/>
            <a:ext cx="538906" cy="57606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da-DK" sz="1800" b="0" i="0" u="none" strike="noStrike" cap="none" normalizeH="0" baseline="0" smtClean="0">
              <a:ln>
                <a:noFill/>
              </a:ln>
              <a:solidFill>
                <a:schemeClr val="tx1"/>
              </a:solidFill>
              <a:effectLst/>
              <a:latin typeface="Arial" charset="0"/>
              <a:ea typeface="ＭＳ Ｐゴシック" charset="-128"/>
            </a:endParaRPr>
          </a:p>
        </p:txBody>
      </p:sp>
      <p:sp>
        <p:nvSpPr>
          <p:cNvPr id="17" name="Right Arrow 16"/>
          <p:cNvSpPr/>
          <p:nvPr/>
        </p:nvSpPr>
        <p:spPr bwMode="auto">
          <a:xfrm>
            <a:off x="2267744" y="5262794"/>
            <a:ext cx="538906" cy="57606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da-DK" sz="1800" b="0" i="0" u="none" strike="noStrike" cap="none" normalizeH="0" baseline="0" smtClean="0">
              <a:ln>
                <a:noFill/>
              </a:ln>
              <a:solidFill>
                <a:schemeClr val="tx1"/>
              </a:solidFill>
              <a:effectLst/>
              <a:latin typeface="Arial" charset="0"/>
              <a:ea typeface="ＭＳ Ｐゴシック" charset="-128"/>
            </a:endParaRPr>
          </a:p>
        </p:txBody>
      </p:sp>
      <p:sp>
        <p:nvSpPr>
          <p:cNvPr id="18" name="Right Arrow 17"/>
          <p:cNvSpPr/>
          <p:nvPr/>
        </p:nvSpPr>
        <p:spPr bwMode="auto">
          <a:xfrm>
            <a:off x="6388796" y="3720841"/>
            <a:ext cx="487460" cy="57606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da-DK" sz="1800" b="0" i="0" u="none" strike="noStrike" cap="none" normalizeH="0" baseline="0" smtClean="0">
              <a:ln>
                <a:noFill/>
              </a:ln>
              <a:solidFill>
                <a:schemeClr val="tx1"/>
              </a:solidFill>
              <a:effectLst/>
              <a:latin typeface="Arial" charset="0"/>
              <a:ea typeface="ＭＳ Ｐゴシック" charset="-128"/>
            </a:endParaRPr>
          </a:p>
        </p:txBody>
      </p:sp>
      <p:sp>
        <p:nvSpPr>
          <p:cNvPr id="19" name="Right Arrow 18"/>
          <p:cNvSpPr/>
          <p:nvPr/>
        </p:nvSpPr>
        <p:spPr bwMode="auto">
          <a:xfrm>
            <a:off x="6388796" y="5262794"/>
            <a:ext cx="487460" cy="57606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da-DK" sz="1800" b="0" i="0" u="none" strike="noStrike" cap="none" normalizeH="0" baseline="0" smtClean="0">
              <a:ln>
                <a:noFill/>
              </a:ln>
              <a:solidFill>
                <a:schemeClr val="tx1"/>
              </a:solidFill>
              <a:effectLst/>
              <a:latin typeface="Arial" charset="0"/>
              <a:ea typeface="ＭＳ Ｐゴシック" charset="-128"/>
            </a:endParaRPr>
          </a:p>
        </p:txBody>
      </p:sp>
      <p:sp>
        <p:nvSpPr>
          <p:cNvPr id="20" name="Rectangle 19"/>
          <p:cNvSpPr/>
          <p:nvPr/>
        </p:nvSpPr>
        <p:spPr bwMode="auto">
          <a:xfrm>
            <a:off x="0" y="6597650"/>
            <a:ext cx="9144000" cy="287338"/>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a:lstStyle/>
          <a:p>
            <a:pPr algn="l">
              <a:defRPr/>
            </a:pPr>
            <a:r>
              <a:rPr lang="en-US" sz="1200" b="1" dirty="0">
                <a:solidFill>
                  <a:schemeClr val="bg1"/>
                </a:solidFill>
                <a:latin typeface="+mj-lt"/>
              </a:rPr>
              <a:t>Global ICT Standardisation forum for India			                                                                                                   www.gisfi.org</a:t>
            </a:r>
            <a:endParaRPr lang="en-IN" sz="1200" b="1" dirty="0">
              <a:solidFill>
                <a:schemeClr val="bg1"/>
              </a:solidFill>
              <a:latin typeface="+mj-lt"/>
            </a:endParaRPr>
          </a:p>
        </p:txBody>
      </p:sp>
      <p:sp>
        <p:nvSpPr>
          <p:cNvPr id="21" name="TextBox 20"/>
          <p:cNvSpPr txBox="1">
            <a:spLocks noChangeArrowheads="1"/>
          </p:cNvSpPr>
          <p:nvPr/>
        </p:nvSpPr>
        <p:spPr bwMode="auto">
          <a:xfrm>
            <a:off x="4859338" y="6596063"/>
            <a:ext cx="360362" cy="261610"/>
          </a:xfrm>
          <a:prstGeom prst="rect">
            <a:avLst/>
          </a:prstGeom>
          <a:noFill/>
          <a:ln w="9525">
            <a:noFill/>
            <a:miter lim="800000"/>
            <a:headEnd/>
            <a:tailEnd/>
          </a:ln>
        </p:spPr>
        <p:txBody>
          <a:bodyPr>
            <a:spAutoFit/>
          </a:bodyPr>
          <a:lstStyle/>
          <a:p>
            <a:fld id="{452BC118-718E-49D0-838E-74FA87B878A9}" type="slidenum">
              <a:rPr lang="en-IN" sz="1100" b="1">
                <a:solidFill>
                  <a:schemeClr val="bg1"/>
                </a:solidFill>
              </a:rPr>
              <a:pPr/>
              <a:t>23</a:t>
            </a:fld>
            <a:endParaRPr lang="en-IN" sz="1100" b="1" dirty="0">
              <a:solidFill>
                <a:schemeClr val="bg1"/>
              </a:solidFill>
            </a:endParaRPr>
          </a:p>
        </p:txBody>
      </p:sp>
      <p:sp>
        <p:nvSpPr>
          <p:cNvPr id="22" name="Rectangle 4"/>
          <p:cNvSpPr txBox="1">
            <a:spLocks noChangeArrowheads="1"/>
          </p:cNvSpPr>
          <p:nvPr/>
        </p:nvSpPr>
        <p:spPr>
          <a:xfrm>
            <a:off x="35496" y="332656"/>
            <a:ext cx="7200800" cy="863378"/>
          </a:xfrm>
          <a:prstGeom prst="rect">
            <a:avLst/>
          </a:prstGeom>
        </p:spPr>
        <p:txBody>
          <a:bodyPr vert="horz" lIns="91440" tIns="45720" rIns="91440" bIns="45720" rtlCol="0" anchor="ctr">
            <a:noAutofit/>
          </a:bodyPr>
          <a:lstStyle/>
          <a:p>
            <a:pPr lvl="0">
              <a:spcBef>
                <a:spcPct val="0"/>
              </a:spcBef>
            </a:pPr>
            <a:r>
              <a:rPr lang="da-DK" sz="3200" b="1" dirty="0" smtClean="0">
                <a:solidFill>
                  <a:srgbClr val="C00000"/>
                </a:solidFill>
                <a:latin typeface="Arial" pitchFamily="34" charset="0"/>
                <a:cs typeface="Arial" pitchFamily="34" charset="0"/>
              </a:rPr>
              <a:t>Need for Indian Standards</a:t>
            </a:r>
            <a:endPar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0" y="6597650"/>
            <a:ext cx="9144000" cy="287338"/>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a:lstStyle/>
          <a:p>
            <a:pPr algn="l">
              <a:defRPr/>
            </a:pPr>
            <a:r>
              <a:rPr lang="en-US" sz="1200" b="1" dirty="0">
                <a:solidFill>
                  <a:schemeClr val="bg1"/>
                </a:solidFill>
                <a:latin typeface="+mj-lt"/>
              </a:rPr>
              <a:t>Global ICT Standardisation forum for India			                                                                                                   www.gisfi.org</a:t>
            </a:r>
            <a:endParaRPr lang="en-IN" sz="1200" b="1" dirty="0">
              <a:solidFill>
                <a:schemeClr val="bg1"/>
              </a:solidFill>
              <a:latin typeface="+mj-lt"/>
            </a:endParaRPr>
          </a:p>
        </p:txBody>
      </p:sp>
      <p:sp>
        <p:nvSpPr>
          <p:cNvPr id="21" name="TextBox 20"/>
          <p:cNvSpPr txBox="1">
            <a:spLocks noChangeArrowheads="1"/>
          </p:cNvSpPr>
          <p:nvPr/>
        </p:nvSpPr>
        <p:spPr bwMode="auto">
          <a:xfrm>
            <a:off x="4859338" y="6596063"/>
            <a:ext cx="360362" cy="261610"/>
          </a:xfrm>
          <a:prstGeom prst="rect">
            <a:avLst/>
          </a:prstGeom>
          <a:noFill/>
          <a:ln w="9525">
            <a:noFill/>
            <a:miter lim="800000"/>
            <a:headEnd/>
            <a:tailEnd/>
          </a:ln>
        </p:spPr>
        <p:txBody>
          <a:bodyPr>
            <a:spAutoFit/>
          </a:bodyPr>
          <a:lstStyle/>
          <a:p>
            <a:fld id="{452BC118-718E-49D0-838E-74FA87B878A9}" type="slidenum">
              <a:rPr lang="en-IN" sz="1100" b="1">
                <a:solidFill>
                  <a:schemeClr val="bg1"/>
                </a:solidFill>
              </a:rPr>
              <a:pPr/>
              <a:t>24</a:t>
            </a:fld>
            <a:endParaRPr lang="en-IN" sz="1100" b="1" dirty="0">
              <a:solidFill>
                <a:schemeClr val="bg1"/>
              </a:solidFill>
            </a:endParaRPr>
          </a:p>
        </p:txBody>
      </p:sp>
      <p:sp>
        <p:nvSpPr>
          <p:cNvPr id="22" name="Rectangle 4"/>
          <p:cNvSpPr txBox="1">
            <a:spLocks noChangeArrowheads="1"/>
          </p:cNvSpPr>
          <p:nvPr/>
        </p:nvSpPr>
        <p:spPr>
          <a:xfrm>
            <a:off x="35496" y="188640"/>
            <a:ext cx="7200800" cy="863378"/>
          </a:xfrm>
          <a:prstGeom prst="rect">
            <a:avLst/>
          </a:prstGeom>
        </p:spPr>
        <p:txBody>
          <a:bodyPr vert="horz" lIns="91440" tIns="45720" rIns="91440" bIns="45720" rtlCol="0" anchor="ctr">
            <a:noAutofit/>
          </a:bodyPr>
          <a:lstStyle/>
          <a:p>
            <a:pPr lvl="0">
              <a:spcBef>
                <a:spcPct val="0"/>
              </a:spcBef>
            </a:pPr>
            <a:r>
              <a:rPr lang="da-DK" sz="3200" b="1" dirty="0" smtClean="0">
                <a:solidFill>
                  <a:srgbClr val="C00000"/>
                </a:solidFill>
                <a:latin typeface="Arial" pitchFamily="34" charset="0"/>
                <a:cs typeface="Arial" pitchFamily="34" charset="0"/>
              </a:rPr>
              <a:t>National Telecom Policy 2012</a:t>
            </a:r>
            <a:endPar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endParaRPr>
          </a:p>
        </p:txBody>
      </p:sp>
      <p:sp>
        <p:nvSpPr>
          <p:cNvPr id="23" name="Rectangle 4"/>
          <p:cNvSpPr txBox="1">
            <a:spLocks noChangeArrowheads="1"/>
          </p:cNvSpPr>
          <p:nvPr/>
        </p:nvSpPr>
        <p:spPr>
          <a:xfrm>
            <a:off x="179512" y="1052736"/>
            <a:ext cx="8496944" cy="3600400"/>
          </a:xfrm>
          <a:prstGeom prst="rect">
            <a:avLst/>
          </a:prstGeom>
        </p:spPr>
        <p:txBody>
          <a:bodyPr vert="horz" lIns="91440" tIns="45720" rIns="91440" bIns="45720" rtlCol="0" anchor="ctr">
            <a:noAutofit/>
          </a:bodyPr>
          <a:lstStyle/>
          <a:p>
            <a:pPr lvl="0" algn="just">
              <a:spcBef>
                <a:spcPct val="0"/>
              </a:spcBef>
            </a:pPr>
            <a:r>
              <a:rPr lang="da-DK" sz="2200" dirty="0" smtClean="0">
                <a:cs typeface="Arial" pitchFamily="34" charset="0"/>
              </a:rPr>
              <a:t>National Telecom Policy 2012 : As implemented by Govt. of India</a:t>
            </a:r>
          </a:p>
          <a:p>
            <a:pPr lvl="0" algn="just">
              <a:spcBef>
                <a:spcPct val="0"/>
              </a:spcBef>
            </a:pPr>
            <a:r>
              <a:rPr lang="da-DK" sz="2200" dirty="0" smtClean="0">
                <a:cs typeface="Arial" pitchFamily="34" charset="0"/>
              </a:rPr>
              <a:t>Provides for :</a:t>
            </a:r>
          </a:p>
          <a:p>
            <a:pPr lvl="0" algn="just">
              <a:spcBef>
                <a:spcPct val="0"/>
              </a:spcBef>
            </a:pPr>
            <a:endParaRPr lang="da-DK" sz="2200" dirty="0" smtClean="0">
              <a:cs typeface="Arial" pitchFamily="34" charset="0"/>
            </a:endParaRPr>
          </a:p>
          <a:p>
            <a:pPr marL="625475" lvl="0" indent="-442913" algn="just">
              <a:spcBef>
                <a:spcPct val="0"/>
              </a:spcBef>
              <a:buFont typeface="Wingdings" pitchFamily="2" charset="2"/>
              <a:buChar char="q"/>
            </a:pPr>
            <a:r>
              <a:rPr lang="da-DK" sz="2000" dirty="0" smtClean="0">
                <a:cs typeface="Arial" pitchFamily="34" charset="0"/>
              </a:rPr>
              <a:t>Creation of TSDO</a:t>
            </a:r>
          </a:p>
          <a:p>
            <a:pPr marL="625475" indent="-442913" algn="just">
              <a:spcBef>
                <a:spcPct val="0"/>
              </a:spcBef>
              <a:buFont typeface="Wingdings" pitchFamily="2" charset="2"/>
              <a:buChar char="q"/>
            </a:pPr>
            <a:r>
              <a:rPr lang="da-DK" sz="2000" dirty="0" smtClean="0">
                <a:cs typeface="Arial" pitchFamily="34" charset="0"/>
              </a:rPr>
              <a:t>TSDO to include Govt., Industry, R&amp;D centre, service provider and academia to meet national requirement like security needs.</a:t>
            </a:r>
          </a:p>
          <a:p>
            <a:pPr marL="625475" lvl="0" indent="-442913" algn="just">
              <a:spcBef>
                <a:spcPct val="0"/>
              </a:spcBef>
              <a:buFont typeface="Wingdings" pitchFamily="2" charset="2"/>
              <a:buChar char="q"/>
            </a:pPr>
            <a:r>
              <a:rPr lang="da-DK" sz="2000" dirty="0" smtClean="0">
                <a:cs typeface="Arial" pitchFamily="34" charset="0"/>
              </a:rPr>
              <a:t>Help boost </a:t>
            </a:r>
            <a:r>
              <a:rPr lang="en-IN" sz="2000" dirty="0" smtClean="0"/>
              <a:t>entrepreneurship </a:t>
            </a:r>
          </a:p>
          <a:p>
            <a:pPr marL="625475" lvl="0" indent="-442913" algn="just">
              <a:spcBef>
                <a:spcPct val="0"/>
              </a:spcBef>
              <a:buFont typeface="Wingdings" pitchFamily="2" charset="2"/>
              <a:buChar char="q"/>
            </a:pPr>
            <a:r>
              <a:rPr lang="en-US" sz="2000" dirty="0" smtClean="0">
                <a:cs typeface="Arial" pitchFamily="34" charset="0"/>
              </a:rPr>
              <a:t>Further help to create a major global manufacturing hub to achieve self sufficiency</a:t>
            </a:r>
          </a:p>
          <a:p>
            <a:pPr marL="625475" lvl="0" indent="-442913" algn="just">
              <a:spcBef>
                <a:spcPct val="0"/>
              </a:spcBef>
              <a:buFont typeface="Wingdings" pitchFamily="2" charset="2"/>
              <a:buChar char="q"/>
            </a:pPr>
            <a:r>
              <a:rPr lang="en-US" sz="2000" dirty="0" smtClean="0">
                <a:cs typeface="Arial" pitchFamily="34" charset="0"/>
              </a:rPr>
              <a:t>Would prepare for National contributions for incorporation of Indian IPR’s/standards in Global Standards</a:t>
            </a:r>
            <a:endParaRPr lang="da-DK" sz="2000" dirty="0" smtClean="0">
              <a:cs typeface="Arial" pitchFamily="34" charset="0"/>
            </a:endParaRPr>
          </a:p>
        </p:txBody>
      </p:sp>
      <p:sp>
        <p:nvSpPr>
          <p:cNvPr id="24" name="Rounded Rectangle 23"/>
          <p:cNvSpPr/>
          <p:nvPr/>
        </p:nvSpPr>
        <p:spPr>
          <a:xfrm>
            <a:off x="395536" y="5733256"/>
            <a:ext cx="8424936" cy="720080"/>
          </a:xfrm>
          <a:prstGeom prst="round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smtClean="0">
                <a:solidFill>
                  <a:schemeClr val="tx1"/>
                </a:solidFill>
              </a:rPr>
              <a:t>It  recognizes the role of standards in furthering the national development agenda  while enhancing  equity and inclusiveness</a:t>
            </a:r>
            <a:endParaRPr lang="en-IN" b="1"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2380922922"/>
              </p:ext>
            </p:extLst>
          </p:nvPr>
        </p:nvGraphicFramePr>
        <p:xfrm>
          <a:off x="457200" y="1385664"/>
          <a:ext cx="8229600" cy="4635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bwMode="auto">
          <a:xfrm>
            <a:off x="0" y="6597650"/>
            <a:ext cx="9144000" cy="287338"/>
          </a:xfrm>
          <a:prstGeom prst="rect">
            <a:avLst/>
          </a:prstGeom>
          <a:blipFill>
            <a:blip r:embed="rId7" cstate="print"/>
            <a:tile tx="0" ty="0" sx="100000" sy="100000" flip="none" algn="tl"/>
          </a:blipFill>
          <a:ln w="9525" cap="flat" cmpd="sng" algn="ctr">
            <a:noFill/>
            <a:prstDash val="solid"/>
            <a:round/>
            <a:headEnd type="none" w="med" len="med"/>
            <a:tailEnd type="none" w="med" len="med"/>
          </a:ln>
          <a:effectLst/>
        </p:spPr>
        <p:txBody>
          <a:bodyPr/>
          <a:lstStyle/>
          <a:p>
            <a:pPr algn="l">
              <a:defRPr/>
            </a:pPr>
            <a:r>
              <a:rPr lang="en-US" sz="1200" b="1" dirty="0">
                <a:solidFill>
                  <a:schemeClr val="bg1"/>
                </a:solidFill>
                <a:latin typeface="+mj-lt"/>
              </a:rPr>
              <a:t>Global ICT Standardisation forum for India			                                                                                                   www.gisfi.org</a:t>
            </a:r>
            <a:endParaRPr lang="en-IN" sz="1200" b="1" dirty="0">
              <a:solidFill>
                <a:schemeClr val="bg1"/>
              </a:solidFill>
              <a:latin typeface="+mj-lt"/>
            </a:endParaRPr>
          </a:p>
        </p:txBody>
      </p:sp>
      <p:sp>
        <p:nvSpPr>
          <p:cNvPr id="9" name="TextBox 8"/>
          <p:cNvSpPr txBox="1">
            <a:spLocks noChangeArrowheads="1"/>
          </p:cNvSpPr>
          <p:nvPr/>
        </p:nvSpPr>
        <p:spPr bwMode="auto">
          <a:xfrm>
            <a:off x="4859338" y="6596063"/>
            <a:ext cx="360362" cy="261610"/>
          </a:xfrm>
          <a:prstGeom prst="rect">
            <a:avLst/>
          </a:prstGeom>
          <a:noFill/>
          <a:ln w="9525">
            <a:noFill/>
            <a:miter lim="800000"/>
            <a:headEnd/>
            <a:tailEnd/>
          </a:ln>
        </p:spPr>
        <p:txBody>
          <a:bodyPr>
            <a:spAutoFit/>
          </a:bodyPr>
          <a:lstStyle/>
          <a:p>
            <a:fld id="{452BC118-718E-49D0-838E-74FA87B878A9}" type="slidenum">
              <a:rPr lang="en-IN" sz="1100" b="1">
                <a:solidFill>
                  <a:schemeClr val="bg1"/>
                </a:solidFill>
              </a:rPr>
              <a:pPr/>
              <a:t>25</a:t>
            </a:fld>
            <a:endParaRPr lang="en-IN" sz="1100" b="1" dirty="0">
              <a:solidFill>
                <a:schemeClr val="bg1"/>
              </a:solidFill>
            </a:endParaRPr>
          </a:p>
        </p:txBody>
      </p:sp>
      <p:sp>
        <p:nvSpPr>
          <p:cNvPr id="10" name="Rectangle 4"/>
          <p:cNvSpPr txBox="1">
            <a:spLocks noChangeArrowheads="1"/>
          </p:cNvSpPr>
          <p:nvPr/>
        </p:nvSpPr>
        <p:spPr>
          <a:xfrm>
            <a:off x="107504" y="260648"/>
            <a:ext cx="7200800" cy="863378"/>
          </a:xfrm>
          <a:prstGeom prst="rect">
            <a:avLst/>
          </a:prstGeom>
        </p:spPr>
        <p:txBody>
          <a:bodyPr vert="horz" lIns="91440" tIns="45720" rIns="91440" bIns="45720" rtlCol="0" anchor="ctr">
            <a:noAutofit/>
          </a:bodyPr>
          <a:lstStyle/>
          <a:p>
            <a:pPr lvl="0">
              <a:spcBef>
                <a:spcPct val="0"/>
              </a:spcBef>
            </a:pPr>
            <a:r>
              <a:rPr lang="da-DK" sz="3200" b="1" dirty="0" smtClean="0">
                <a:solidFill>
                  <a:srgbClr val="C00000"/>
                </a:solidFill>
                <a:latin typeface="Arial" pitchFamily="34" charset="0"/>
                <a:cs typeface="Arial" pitchFamily="34" charset="0"/>
              </a:rPr>
              <a:t>Standards in Education</a:t>
            </a:r>
            <a:endPar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itchFamily="2" charset="2"/>
              <a:buChar char="§"/>
            </a:pPr>
            <a:r>
              <a:rPr lang="en-US" sz="2400" dirty="0" smtClean="0"/>
              <a:t>Economies of scale</a:t>
            </a:r>
          </a:p>
          <a:p>
            <a:pPr>
              <a:buFont typeface="Wingdings" pitchFamily="2" charset="2"/>
              <a:buChar char="§"/>
            </a:pPr>
            <a:r>
              <a:rPr lang="en-US" sz="2400" dirty="0" smtClean="0"/>
              <a:t>Free rider problem</a:t>
            </a:r>
          </a:p>
          <a:p>
            <a:pPr>
              <a:buFont typeface="Wingdings" pitchFamily="2" charset="2"/>
              <a:buChar char="§"/>
            </a:pPr>
            <a:r>
              <a:rPr lang="en-US" sz="2400" dirty="0" smtClean="0"/>
              <a:t>Information asymmetry</a:t>
            </a:r>
          </a:p>
          <a:p>
            <a:pPr>
              <a:buFont typeface="Wingdings" pitchFamily="2" charset="2"/>
              <a:buChar char="§"/>
            </a:pPr>
            <a:r>
              <a:rPr lang="en-US" sz="2400" dirty="0" smtClean="0"/>
              <a:t>Transaction costs</a:t>
            </a:r>
          </a:p>
          <a:p>
            <a:pPr>
              <a:buFont typeface="Wingdings" pitchFamily="2" charset="2"/>
              <a:buChar char="§"/>
            </a:pPr>
            <a:r>
              <a:rPr lang="en-US" sz="2400" dirty="0" smtClean="0"/>
              <a:t>Network externalities</a:t>
            </a:r>
          </a:p>
          <a:p>
            <a:pPr>
              <a:buFont typeface="Wingdings" pitchFamily="2" charset="2"/>
              <a:buChar char="§"/>
            </a:pPr>
            <a:r>
              <a:rPr lang="en-US" sz="2400" dirty="0" smtClean="0"/>
              <a:t>Switching costs</a:t>
            </a:r>
          </a:p>
          <a:p>
            <a:pPr>
              <a:buFont typeface="Wingdings" pitchFamily="2" charset="2"/>
              <a:buChar char="§"/>
            </a:pPr>
            <a:r>
              <a:rPr lang="en-US" sz="2400" dirty="0" smtClean="0"/>
              <a:t>Excess inertia and lock-in</a:t>
            </a:r>
          </a:p>
          <a:p>
            <a:pPr>
              <a:buFont typeface="Wingdings" pitchFamily="2" charset="2"/>
              <a:buChar char="§"/>
            </a:pPr>
            <a:r>
              <a:rPr lang="en-US" sz="2400" dirty="0" smtClean="0"/>
              <a:t>Bandwagon effect</a:t>
            </a:r>
          </a:p>
          <a:p>
            <a:endParaRPr lang="en-US" sz="2400" dirty="0"/>
          </a:p>
        </p:txBody>
      </p:sp>
      <p:sp>
        <p:nvSpPr>
          <p:cNvPr id="4" name="Rectangle 2"/>
          <p:cNvSpPr txBox="1">
            <a:spLocks noChangeArrowheads="1"/>
          </p:cNvSpPr>
          <p:nvPr/>
        </p:nvSpPr>
        <p:spPr>
          <a:xfrm>
            <a:off x="86816" y="490662"/>
            <a:ext cx="8229600" cy="706090"/>
          </a:xfrm>
          <a:prstGeom prst="rect">
            <a:avLst/>
          </a:prstGeom>
        </p:spPr>
        <p:txBody>
          <a:bodyPr vert="horz" lIns="91440" tIns="45720" rIns="91440" bIns="45720" rtlCol="0" anchor="ctr">
            <a:noAutofit/>
          </a:bodyPr>
          <a:lstStyle/>
          <a:p>
            <a:pPr lvl="0">
              <a:spcBef>
                <a:spcPct val="0"/>
              </a:spcBef>
            </a:pPr>
            <a:r>
              <a:rPr lang="en-US" sz="3200" b="1" dirty="0" smtClean="0">
                <a:solidFill>
                  <a:srgbClr val="C00000"/>
                </a:solidFill>
                <a:latin typeface="Arial" pitchFamily="34" charset="0"/>
                <a:cs typeface="Arial" pitchFamily="34" charset="0"/>
              </a:rPr>
              <a:t>Basic Concepts in the Economics of </a:t>
            </a:r>
          </a:p>
          <a:p>
            <a:pPr lvl="0">
              <a:spcBef>
                <a:spcPct val="0"/>
              </a:spcBef>
            </a:pPr>
            <a:r>
              <a:rPr lang="en-US" sz="3200" b="1" dirty="0" smtClean="0">
                <a:solidFill>
                  <a:srgbClr val="C00000"/>
                </a:solidFill>
                <a:latin typeface="Arial" pitchFamily="34" charset="0"/>
                <a:cs typeface="Arial" pitchFamily="34" charset="0"/>
              </a:rPr>
              <a:t>Standardization </a:t>
            </a:r>
            <a:endParaRPr kumimoji="0" lang="en-GB"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endParaRPr>
          </a:p>
        </p:txBody>
      </p:sp>
      <p:sp>
        <p:nvSpPr>
          <p:cNvPr id="5" name="Rectangle 4"/>
          <p:cNvSpPr/>
          <p:nvPr/>
        </p:nvSpPr>
        <p:spPr bwMode="auto">
          <a:xfrm>
            <a:off x="0" y="6597650"/>
            <a:ext cx="9144000" cy="287338"/>
          </a:xfrm>
          <a:prstGeom prst="rect">
            <a:avLst/>
          </a:prstGeom>
          <a:blipFill>
            <a:blip r:embed="rId2" cstate="print"/>
            <a:tile tx="0" ty="0" sx="100000" sy="100000" flip="none" algn="tl"/>
          </a:blipFill>
          <a:ln w="9525" cap="flat" cmpd="sng" algn="ctr">
            <a:noFill/>
            <a:prstDash val="solid"/>
            <a:round/>
            <a:headEnd type="none" w="med" len="med"/>
            <a:tailEnd type="none" w="med" len="med"/>
          </a:ln>
          <a:effectLst/>
        </p:spPr>
        <p:txBody>
          <a:bodyPr/>
          <a:lstStyle/>
          <a:p>
            <a:pPr algn="l">
              <a:defRPr/>
            </a:pPr>
            <a:r>
              <a:rPr lang="en-US" sz="1200" b="1" dirty="0">
                <a:solidFill>
                  <a:schemeClr val="bg1"/>
                </a:solidFill>
                <a:latin typeface="+mj-lt"/>
              </a:rPr>
              <a:t>Global ICT Standardisation forum for India			                                                                                                   www.gisfi.org</a:t>
            </a:r>
            <a:endParaRPr lang="en-IN" sz="1200" b="1" dirty="0">
              <a:solidFill>
                <a:schemeClr val="bg1"/>
              </a:solidFill>
              <a:latin typeface="+mj-lt"/>
            </a:endParaRPr>
          </a:p>
        </p:txBody>
      </p:sp>
      <p:sp>
        <p:nvSpPr>
          <p:cNvPr id="6" name="TextBox 7"/>
          <p:cNvSpPr txBox="1">
            <a:spLocks noChangeArrowheads="1"/>
          </p:cNvSpPr>
          <p:nvPr/>
        </p:nvSpPr>
        <p:spPr bwMode="auto">
          <a:xfrm>
            <a:off x="4859338" y="6596063"/>
            <a:ext cx="360362" cy="261610"/>
          </a:xfrm>
          <a:prstGeom prst="rect">
            <a:avLst/>
          </a:prstGeom>
          <a:noFill/>
          <a:ln w="9525">
            <a:noFill/>
            <a:miter lim="800000"/>
            <a:headEnd/>
            <a:tailEnd/>
          </a:ln>
        </p:spPr>
        <p:txBody>
          <a:bodyPr>
            <a:spAutoFit/>
          </a:bodyPr>
          <a:lstStyle/>
          <a:p>
            <a:fld id="{452BC118-718E-49D0-838E-74FA87B878A9}" type="slidenum">
              <a:rPr lang="en-IN" sz="1100" b="1">
                <a:solidFill>
                  <a:schemeClr val="bg1"/>
                </a:solidFill>
              </a:rPr>
              <a:pPr/>
              <a:t>26</a:t>
            </a:fld>
            <a:endParaRPr lang="en-IN" sz="1100" b="1" dirty="0">
              <a:solidFill>
                <a:schemeClr val="bg1"/>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bwMode="auto">
          <a:xfrm>
            <a:off x="0" y="6597650"/>
            <a:ext cx="9144000" cy="287338"/>
          </a:xfrm>
          <a:prstGeom prst="rect">
            <a:avLst/>
          </a:prstGeom>
          <a:blipFill>
            <a:blip r:embed="rId2" cstate="print"/>
            <a:tile tx="0" ty="0" sx="100000" sy="100000" flip="none" algn="tl"/>
          </a:blipFill>
          <a:ln w="9525" cap="flat" cmpd="sng" algn="ctr">
            <a:noFill/>
            <a:prstDash val="solid"/>
            <a:round/>
            <a:headEnd type="none" w="med" len="med"/>
            <a:tailEnd type="none" w="med" len="med"/>
          </a:ln>
          <a:effectLst/>
        </p:spPr>
        <p:txBody>
          <a:bodyPr/>
          <a:lstStyle/>
          <a:p>
            <a:pPr algn="l">
              <a:defRPr/>
            </a:pPr>
            <a:r>
              <a:rPr lang="en-US" sz="1200" b="1" dirty="0">
                <a:solidFill>
                  <a:schemeClr val="bg1"/>
                </a:solidFill>
                <a:latin typeface="+mj-lt"/>
              </a:rPr>
              <a:t>Global ICT Standardisation forum for India			                                                                                                   www.gisfi.org</a:t>
            </a:r>
            <a:endParaRPr lang="en-IN" sz="1200" b="1" dirty="0">
              <a:solidFill>
                <a:schemeClr val="bg1"/>
              </a:solidFill>
              <a:latin typeface="+mj-lt"/>
            </a:endParaRPr>
          </a:p>
        </p:txBody>
      </p:sp>
      <p:sp>
        <p:nvSpPr>
          <p:cNvPr id="5" name="TextBox 7"/>
          <p:cNvSpPr txBox="1">
            <a:spLocks noChangeArrowheads="1"/>
          </p:cNvSpPr>
          <p:nvPr/>
        </p:nvSpPr>
        <p:spPr bwMode="auto">
          <a:xfrm>
            <a:off x="4859338" y="6596063"/>
            <a:ext cx="360362" cy="261610"/>
          </a:xfrm>
          <a:prstGeom prst="rect">
            <a:avLst/>
          </a:prstGeom>
          <a:noFill/>
          <a:ln w="9525">
            <a:noFill/>
            <a:miter lim="800000"/>
            <a:headEnd/>
            <a:tailEnd/>
          </a:ln>
        </p:spPr>
        <p:txBody>
          <a:bodyPr>
            <a:spAutoFit/>
          </a:bodyPr>
          <a:lstStyle/>
          <a:p>
            <a:fld id="{452BC118-718E-49D0-838E-74FA87B878A9}" type="slidenum">
              <a:rPr lang="en-IN" sz="1100" b="1">
                <a:solidFill>
                  <a:schemeClr val="bg1"/>
                </a:solidFill>
              </a:rPr>
              <a:pPr/>
              <a:t>27</a:t>
            </a:fld>
            <a:endParaRPr lang="en-IN" sz="1100" b="1" dirty="0">
              <a:solidFill>
                <a:schemeClr val="bg1"/>
              </a:solidFill>
            </a:endParaRPr>
          </a:p>
        </p:txBody>
      </p:sp>
      <p:sp>
        <p:nvSpPr>
          <p:cNvPr id="11" name="TextBox 10"/>
          <p:cNvSpPr txBox="1"/>
          <p:nvPr/>
        </p:nvSpPr>
        <p:spPr>
          <a:xfrm>
            <a:off x="179512" y="1214423"/>
            <a:ext cx="8358246" cy="5509200"/>
          </a:xfrm>
          <a:prstGeom prst="rect">
            <a:avLst/>
          </a:prstGeom>
          <a:noFill/>
        </p:spPr>
        <p:txBody>
          <a:bodyPr wrap="square" rtlCol="0">
            <a:spAutoFit/>
          </a:bodyPr>
          <a:lstStyle/>
          <a:p>
            <a:pPr algn="just"/>
            <a:r>
              <a:rPr lang="en-US" sz="2200" b="1" dirty="0" smtClean="0">
                <a:solidFill>
                  <a:srgbClr val="FF0000"/>
                </a:solidFill>
              </a:rPr>
              <a:t>Objectives</a:t>
            </a:r>
            <a:endParaRPr lang="en-IN" sz="2200" b="1" dirty="0" smtClean="0">
              <a:solidFill>
                <a:srgbClr val="FF0000"/>
              </a:solidFill>
            </a:endParaRPr>
          </a:p>
          <a:p>
            <a:pPr marL="449263" indent="-449263" algn="just">
              <a:buFont typeface="Wingdings" pitchFamily="2" charset="2"/>
              <a:buChar char="Ø"/>
            </a:pPr>
            <a:r>
              <a:rPr lang="en-IN" sz="2200" dirty="0" smtClean="0"/>
              <a:t>Measure the impact of standards on an organization </a:t>
            </a:r>
          </a:p>
          <a:p>
            <a:pPr marL="449263" indent="-449263" algn="just">
              <a:buFont typeface="Wingdings" pitchFamily="2" charset="2"/>
              <a:buChar char="Ø"/>
            </a:pPr>
            <a:r>
              <a:rPr lang="en-IN" sz="2200" dirty="0" smtClean="0"/>
              <a:t>Provide clear criteria to assess the value of using     standards </a:t>
            </a:r>
          </a:p>
          <a:p>
            <a:pPr marL="449263" indent="-449263" algn="just">
              <a:buFont typeface="Wingdings" pitchFamily="2" charset="2"/>
              <a:buChar char="Ø"/>
            </a:pPr>
            <a:r>
              <a:rPr lang="en-IN" sz="2200" dirty="0" smtClean="0"/>
              <a:t>Provide guidance when developing further studies to assess the benefits of using standards within an industry sector</a:t>
            </a:r>
          </a:p>
          <a:p>
            <a:pPr marL="449263" indent="-449263" algn="just">
              <a:buFont typeface="Wingdings" pitchFamily="2" charset="2"/>
              <a:buChar char="Ø"/>
            </a:pPr>
            <a:endParaRPr lang="en-IN" sz="2200" dirty="0" smtClean="0">
              <a:solidFill>
                <a:srgbClr val="002060"/>
              </a:solidFill>
            </a:endParaRPr>
          </a:p>
          <a:p>
            <a:pPr algn="just"/>
            <a:r>
              <a:rPr lang="en-IN" sz="2200" b="1" dirty="0" smtClean="0">
                <a:solidFill>
                  <a:srgbClr val="FF0000"/>
                </a:solidFill>
              </a:rPr>
              <a:t>Step</a:t>
            </a:r>
            <a:endParaRPr lang="en-IN" sz="2200" b="1" dirty="0" smtClean="0"/>
          </a:p>
          <a:p>
            <a:pPr marL="449263" indent="-449263" algn="just">
              <a:buFont typeface="Wingdings" pitchFamily="2" charset="2"/>
              <a:buChar char="Ø"/>
            </a:pPr>
            <a:r>
              <a:rPr lang="en-IN" sz="2200" dirty="0" smtClean="0"/>
              <a:t>The Standard for Exchange of Product model data (STEP) is an international standard designed to address interoperability problems encountered in the exchange of digital product information. </a:t>
            </a:r>
          </a:p>
          <a:p>
            <a:pPr marL="449263" indent="-449263" algn="just">
              <a:buFont typeface="Wingdings" pitchFamily="2" charset="2"/>
              <a:buChar char="Ø"/>
            </a:pPr>
            <a:endParaRPr lang="en-IN" sz="2200" dirty="0" smtClean="0">
              <a:solidFill>
                <a:srgbClr val="002060"/>
              </a:solidFill>
            </a:endParaRPr>
          </a:p>
          <a:p>
            <a:pPr algn="just"/>
            <a:r>
              <a:rPr lang="en-IN" sz="2200" b="1" dirty="0" smtClean="0">
                <a:solidFill>
                  <a:srgbClr val="FF0000"/>
                </a:solidFill>
              </a:rPr>
              <a:t>Step</a:t>
            </a:r>
            <a:r>
              <a:rPr lang="en-IN" sz="2200" b="1" dirty="0" smtClean="0">
                <a:solidFill>
                  <a:srgbClr val="002060"/>
                </a:solidFill>
              </a:rPr>
              <a:t> </a:t>
            </a:r>
            <a:r>
              <a:rPr lang="en-IN" sz="2200" dirty="0" smtClean="0"/>
              <a:t>is a suite of standards enabling  manufacturing companies to exchange digital representations of engineering and manufacturing data.</a:t>
            </a:r>
          </a:p>
          <a:p>
            <a:pPr algn="just"/>
            <a:endParaRPr lang="en-IN" sz="2200" dirty="0"/>
          </a:p>
        </p:txBody>
      </p:sp>
      <p:sp>
        <p:nvSpPr>
          <p:cNvPr id="6" name="Rectangle 2"/>
          <p:cNvSpPr txBox="1">
            <a:spLocks noChangeArrowheads="1"/>
          </p:cNvSpPr>
          <p:nvPr/>
        </p:nvSpPr>
        <p:spPr>
          <a:xfrm>
            <a:off x="107504" y="418654"/>
            <a:ext cx="8229600" cy="706090"/>
          </a:xfrm>
          <a:prstGeom prst="rect">
            <a:avLst/>
          </a:prstGeom>
        </p:spPr>
        <p:txBody>
          <a:bodyPr vert="horz" lIns="91440" tIns="45720" rIns="91440" bIns="45720" rtlCol="0" anchor="ctr">
            <a:noAutofit/>
          </a:bodyPr>
          <a:lstStyle/>
          <a:p>
            <a:pPr lvl="0" algn="just">
              <a:spcBef>
                <a:spcPct val="0"/>
              </a:spcBef>
            </a:pPr>
            <a:r>
              <a:rPr lang="en-IN" sz="3200" b="1" dirty="0" smtClean="0">
                <a:solidFill>
                  <a:srgbClr val="C00000"/>
                </a:solidFill>
                <a:latin typeface="Arial" pitchFamily="34" charset="0"/>
                <a:cs typeface="Arial" pitchFamily="34" charset="0"/>
              </a:rPr>
              <a:t>ISO Methodology </a:t>
            </a:r>
            <a:endParaRPr kumimoji="0" lang="en-GB" sz="32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248482" y="1238932"/>
            <a:ext cx="8571990" cy="4278300"/>
          </a:xfrm>
          <a:prstGeom prst="rect">
            <a:avLst/>
          </a:prstGeom>
          <a:noFill/>
          <a:ln w="9525">
            <a:noFill/>
            <a:miter lim="800000"/>
            <a:headEnd/>
            <a:tailEnd/>
          </a:ln>
        </p:spPr>
        <p:txBody>
          <a:bodyPr/>
          <a:lstStyle/>
          <a:p>
            <a:pPr algn="just"/>
            <a:r>
              <a:rPr lang="en-IN" sz="2400" b="1" dirty="0" smtClean="0">
                <a:solidFill>
                  <a:srgbClr val="FF0000"/>
                </a:solidFill>
              </a:rPr>
              <a:t>Benefits from Step</a:t>
            </a:r>
          </a:p>
          <a:p>
            <a:pPr algn="just"/>
            <a:r>
              <a:rPr lang="en-IN" sz="2400" dirty="0" smtClean="0"/>
              <a:t>Benefits accrue to end users through increased interoperability of computer-aided design, engineering, and manufacturing and product data management systems</a:t>
            </a:r>
          </a:p>
          <a:p>
            <a:pPr algn="just"/>
            <a:endParaRPr lang="en-IN" sz="2400" dirty="0" smtClean="0"/>
          </a:p>
          <a:p>
            <a:pPr algn="just"/>
            <a:r>
              <a:rPr lang="en-IN" sz="2400" b="1" dirty="0" smtClean="0">
                <a:solidFill>
                  <a:srgbClr val="FF0000"/>
                </a:solidFill>
              </a:rPr>
              <a:t>Benefits for Business</a:t>
            </a:r>
          </a:p>
          <a:p>
            <a:pPr algn="just"/>
            <a:r>
              <a:rPr lang="en-IN" sz="2400" dirty="0" smtClean="0"/>
              <a:t>Strategic benefits of standards are well understood by the individuals involved in standards, i.e., the technical experts who participate in standards development. Companies actively involved in standards work more frequently reap short- and long-term cost-savings and competitive benefits than those that do not participate. </a:t>
            </a:r>
          </a:p>
          <a:p>
            <a:pPr algn="just"/>
            <a:endParaRPr lang="en-IN" sz="2400" b="1" dirty="0" smtClean="0"/>
          </a:p>
          <a:p>
            <a:pPr algn="just"/>
            <a:endParaRPr lang="en-IN" sz="2400" dirty="0"/>
          </a:p>
        </p:txBody>
      </p:sp>
      <p:sp>
        <p:nvSpPr>
          <p:cNvPr id="5" name="Rectangle 4"/>
          <p:cNvSpPr/>
          <p:nvPr/>
        </p:nvSpPr>
        <p:spPr bwMode="auto">
          <a:xfrm>
            <a:off x="0" y="6597650"/>
            <a:ext cx="9144000" cy="287338"/>
          </a:xfrm>
          <a:prstGeom prst="rect">
            <a:avLst/>
          </a:prstGeom>
          <a:blipFill>
            <a:blip r:embed="rId2" cstate="print"/>
            <a:tile tx="0" ty="0" sx="100000" sy="100000" flip="none" algn="tl"/>
          </a:blipFill>
          <a:ln w="9525" cap="flat" cmpd="sng" algn="ctr">
            <a:noFill/>
            <a:prstDash val="solid"/>
            <a:round/>
            <a:headEnd type="none" w="med" len="med"/>
            <a:tailEnd type="none" w="med" len="med"/>
          </a:ln>
          <a:effectLst/>
        </p:spPr>
        <p:txBody>
          <a:bodyPr/>
          <a:lstStyle/>
          <a:p>
            <a:pPr algn="l">
              <a:defRPr/>
            </a:pPr>
            <a:r>
              <a:rPr lang="en-US" sz="1200" b="1" dirty="0">
                <a:solidFill>
                  <a:schemeClr val="bg1"/>
                </a:solidFill>
                <a:latin typeface="+mj-lt"/>
              </a:rPr>
              <a:t>Global ICT Standardisation forum for India			                                                                                                   www.gisfi.org</a:t>
            </a:r>
            <a:endParaRPr lang="en-IN" sz="1200" b="1" dirty="0">
              <a:solidFill>
                <a:schemeClr val="bg1"/>
              </a:solidFill>
              <a:latin typeface="+mj-lt"/>
            </a:endParaRPr>
          </a:p>
        </p:txBody>
      </p:sp>
      <p:sp>
        <p:nvSpPr>
          <p:cNvPr id="6" name="TextBox 7"/>
          <p:cNvSpPr txBox="1">
            <a:spLocks noChangeArrowheads="1"/>
          </p:cNvSpPr>
          <p:nvPr/>
        </p:nvSpPr>
        <p:spPr bwMode="auto">
          <a:xfrm>
            <a:off x="4859338" y="6596063"/>
            <a:ext cx="360362" cy="261610"/>
          </a:xfrm>
          <a:prstGeom prst="rect">
            <a:avLst/>
          </a:prstGeom>
          <a:noFill/>
          <a:ln w="9525">
            <a:noFill/>
            <a:miter lim="800000"/>
            <a:headEnd/>
            <a:tailEnd/>
          </a:ln>
        </p:spPr>
        <p:txBody>
          <a:bodyPr>
            <a:spAutoFit/>
          </a:bodyPr>
          <a:lstStyle/>
          <a:p>
            <a:fld id="{452BC118-718E-49D0-838E-74FA87B878A9}" type="slidenum">
              <a:rPr lang="en-IN" sz="1100" b="1">
                <a:solidFill>
                  <a:schemeClr val="bg1"/>
                </a:solidFill>
              </a:rPr>
              <a:pPr/>
              <a:t>28</a:t>
            </a:fld>
            <a:endParaRPr lang="en-IN" sz="1100" b="1" dirty="0">
              <a:solidFill>
                <a:schemeClr val="bg1"/>
              </a:solidFill>
            </a:endParaRPr>
          </a:p>
        </p:txBody>
      </p:sp>
      <p:sp>
        <p:nvSpPr>
          <p:cNvPr id="7" name="Rectangle 2"/>
          <p:cNvSpPr txBox="1">
            <a:spLocks noChangeArrowheads="1"/>
          </p:cNvSpPr>
          <p:nvPr/>
        </p:nvSpPr>
        <p:spPr>
          <a:xfrm>
            <a:off x="107504" y="418654"/>
            <a:ext cx="8229600" cy="706090"/>
          </a:xfrm>
          <a:prstGeom prst="rect">
            <a:avLst/>
          </a:prstGeom>
        </p:spPr>
        <p:txBody>
          <a:bodyPr vert="horz" lIns="91440" tIns="45720" rIns="91440" bIns="45720" rtlCol="0" anchor="ctr">
            <a:noAutofit/>
          </a:bodyPr>
          <a:lstStyle/>
          <a:p>
            <a:pPr lvl="0" algn="just">
              <a:spcBef>
                <a:spcPct val="0"/>
              </a:spcBef>
            </a:pPr>
            <a:r>
              <a:rPr lang="en-IN" sz="3200" b="1" dirty="0" smtClean="0">
                <a:solidFill>
                  <a:srgbClr val="C00000"/>
                </a:solidFill>
                <a:latin typeface="Arial" pitchFamily="34" charset="0"/>
                <a:cs typeface="Arial" pitchFamily="34" charset="0"/>
              </a:rPr>
              <a:t>ISO Methodology </a:t>
            </a:r>
            <a:endParaRPr kumimoji="0" lang="en-GB" sz="32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318780" y="1166354"/>
            <a:ext cx="8429684" cy="5214974"/>
          </a:xfrm>
        </p:spPr>
        <p:txBody>
          <a:bodyPr>
            <a:normAutofit lnSpcReduction="10000"/>
          </a:bodyPr>
          <a:lstStyle/>
          <a:p>
            <a:pPr algn="just"/>
            <a:r>
              <a:rPr lang="en-IN" sz="2400" b="1" dirty="0" smtClean="0"/>
              <a:t>Potential Competitive Advantage through Standards</a:t>
            </a:r>
            <a:endParaRPr lang="en-IN" sz="2400" dirty="0" smtClean="0"/>
          </a:p>
          <a:p>
            <a:pPr algn="just"/>
            <a:r>
              <a:rPr lang="en-IN" sz="2400" dirty="0" smtClean="0"/>
              <a:t>“Having influence in the content of a standard is an important factor in gaining competitive advantage.”</a:t>
            </a:r>
          </a:p>
          <a:p>
            <a:pPr algn="just"/>
            <a:r>
              <a:rPr lang="en-IN" sz="2400" dirty="0" smtClean="0"/>
              <a:t>Companies are motivated to participate in standardization because they gain an edge over non-participating companies in terms of insider knowledge. Early access to information is valuable</a:t>
            </a:r>
          </a:p>
          <a:p>
            <a:pPr algn="just"/>
            <a:r>
              <a:rPr lang="en-IN" sz="2400" b="1" dirty="0" smtClean="0"/>
              <a:t>Cost Reduction through Standardization</a:t>
            </a:r>
            <a:endParaRPr lang="en-IN" sz="2400" dirty="0" smtClean="0"/>
          </a:p>
          <a:p>
            <a:pPr indent="17463" algn="just">
              <a:buNone/>
            </a:pPr>
            <a:r>
              <a:rPr lang="en-IN" sz="2400" dirty="0" smtClean="0"/>
              <a:t>“Standardization can lead to lower transaction costs in the economy as a whole, as well as to savings for individual businesses.”</a:t>
            </a:r>
          </a:p>
          <a:p>
            <a:pPr algn="just"/>
            <a:r>
              <a:rPr lang="en-IN" sz="2400" b="1" dirty="0" smtClean="0"/>
              <a:t>Effects of Standards on the Supplier/Client Relationship</a:t>
            </a:r>
            <a:endParaRPr lang="en-IN" sz="2400" dirty="0" smtClean="0"/>
          </a:p>
          <a:p>
            <a:pPr algn="just"/>
            <a:r>
              <a:rPr lang="en-IN" sz="2400" dirty="0" smtClean="0"/>
              <a:t>“Standards have a positive effect on the buying power of companies.”</a:t>
            </a:r>
          </a:p>
          <a:p>
            <a:pPr algn="just">
              <a:buNone/>
            </a:pPr>
            <a:endParaRPr lang="en-IN" sz="2400" dirty="0" smtClean="0"/>
          </a:p>
          <a:p>
            <a:pPr algn="just">
              <a:buNone/>
            </a:pPr>
            <a:endParaRPr lang="en-IN" sz="2400" dirty="0"/>
          </a:p>
        </p:txBody>
      </p:sp>
      <p:sp>
        <p:nvSpPr>
          <p:cNvPr id="4" name="Rectangle 3"/>
          <p:cNvSpPr/>
          <p:nvPr/>
        </p:nvSpPr>
        <p:spPr bwMode="auto">
          <a:xfrm>
            <a:off x="0" y="6597650"/>
            <a:ext cx="9144000" cy="287338"/>
          </a:xfrm>
          <a:prstGeom prst="rect">
            <a:avLst/>
          </a:prstGeom>
          <a:blipFill>
            <a:blip r:embed="rId2" cstate="print"/>
            <a:tile tx="0" ty="0" sx="100000" sy="100000" flip="none" algn="tl"/>
          </a:blipFill>
          <a:ln w="9525" cap="flat" cmpd="sng" algn="ctr">
            <a:noFill/>
            <a:prstDash val="solid"/>
            <a:round/>
            <a:headEnd type="none" w="med" len="med"/>
            <a:tailEnd type="none" w="med" len="med"/>
          </a:ln>
          <a:effectLst/>
        </p:spPr>
        <p:txBody>
          <a:bodyPr/>
          <a:lstStyle/>
          <a:p>
            <a:pPr algn="l">
              <a:defRPr/>
            </a:pPr>
            <a:r>
              <a:rPr lang="en-US" sz="1200" b="1" dirty="0">
                <a:solidFill>
                  <a:schemeClr val="bg1"/>
                </a:solidFill>
                <a:latin typeface="+mj-lt"/>
              </a:rPr>
              <a:t>Global ICT Standardisation forum for India			                                                                                                   www.gisfi.org</a:t>
            </a:r>
            <a:endParaRPr lang="en-IN" sz="1200" b="1" dirty="0">
              <a:solidFill>
                <a:schemeClr val="bg1"/>
              </a:solidFill>
              <a:latin typeface="+mj-lt"/>
            </a:endParaRPr>
          </a:p>
        </p:txBody>
      </p:sp>
      <p:sp>
        <p:nvSpPr>
          <p:cNvPr id="5" name="TextBox 7"/>
          <p:cNvSpPr txBox="1">
            <a:spLocks noChangeArrowheads="1"/>
          </p:cNvSpPr>
          <p:nvPr/>
        </p:nvSpPr>
        <p:spPr bwMode="auto">
          <a:xfrm>
            <a:off x="4859338" y="6596063"/>
            <a:ext cx="360362" cy="261610"/>
          </a:xfrm>
          <a:prstGeom prst="rect">
            <a:avLst/>
          </a:prstGeom>
          <a:noFill/>
          <a:ln w="9525">
            <a:noFill/>
            <a:miter lim="800000"/>
            <a:headEnd/>
            <a:tailEnd/>
          </a:ln>
        </p:spPr>
        <p:txBody>
          <a:bodyPr>
            <a:spAutoFit/>
          </a:bodyPr>
          <a:lstStyle/>
          <a:p>
            <a:fld id="{452BC118-718E-49D0-838E-74FA87B878A9}" type="slidenum">
              <a:rPr lang="en-IN" sz="1100" b="1">
                <a:solidFill>
                  <a:schemeClr val="bg1"/>
                </a:solidFill>
              </a:rPr>
              <a:pPr/>
              <a:t>29</a:t>
            </a:fld>
            <a:endParaRPr lang="en-IN" sz="1100" b="1" dirty="0">
              <a:solidFill>
                <a:schemeClr val="bg1"/>
              </a:solidFill>
            </a:endParaRPr>
          </a:p>
        </p:txBody>
      </p:sp>
      <p:sp>
        <p:nvSpPr>
          <p:cNvPr id="7" name="Rectangle 2"/>
          <p:cNvSpPr txBox="1">
            <a:spLocks noChangeArrowheads="1"/>
          </p:cNvSpPr>
          <p:nvPr/>
        </p:nvSpPr>
        <p:spPr>
          <a:xfrm>
            <a:off x="107504" y="418654"/>
            <a:ext cx="8229600" cy="706090"/>
          </a:xfrm>
          <a:prstGeom prst="rect">
            <a:avLst/>
          </a:prstGeom>
        </p:spPr>
        <p:txBody>
          <a:bodyPr vert="horz" lIns="91440" tIns="45720" rIns="91440" bIns="45720" rtlCol="0" anchor="ctr">
            <a:noAutofit/>
          </a:bodyPr>
          <a:lstStyle/>
          <a:p>
            <a:pPr lvl="0" algn="just">
              <a:spcBef>
                <a:spcPct val="0"/>
              </a:spcBef>
            </a:pPr>
            <a:r>
              <a:rPr lang="en-IN" sz="3200" b="1" dirty="0" smtClean="0">
                <a:solidFill>
                  <a:srgbClr val="C00000"/>
                </a:solidFill>
                <a:latin typeface="Arial" pitchFamily="34" charset="0"/>
                <a:cs typeface="Arial" pitchFamily="34" charset="0"/>
              </a:rPr>
              <a:t>ISO Methodology </a:t>
            </a:r>
            <a:endParaRPr kumimoji="0" lang="en-GB" sz="32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5"/>
          <p:cNvSpPr txBox="1">
            <a:spLocks noChangeArrowheads="1"/>
          </p:cNvSpPr>
          <p:nvPr/>
        </p:nvSpPr>
        <p:spPr bwMode="auto">
          <a:xfrm>
            <a:off x="180107" y="404664"/>
            <a:ext cx="3383781" cy="584775"/>
          </a:xfrm>
          <a:prstGeom prst="rect">
            <a:avLst/>
          </a:prstGeom>
          <a:noFill/>
          <a:ln w="9525">
            <a:noFill/>
            <a:miter lim="800000"/>
            <a:headEnd/>
            <a:tailEnd/>
          </a:ln>
        </p:spPr>
        <p:txBody>
          <a:bodyPr wrap="square">
            <a:spAutoFit/>
          </a:bodyPr>
          <a:lstStyle/>
          <a:p>
            <a:pPr defTabSz="633413" eaLnBrk="0" hangingPunct="0">
              <a:tabLst>
                <a:tab pos="633413" algn="l"/>
              </a:tabLst>
            </a:pPr>
            <a:r>
              <a:rPr lang="en-US" sz="3200" b="1" dirty="0">
                <a:solidFill>
                  <a:srgbClr val="C00000"/>
                </a:solidFill>
                <a:latin typeface="Arial" pitchFamily="34" charset="0"/>
                <a:cs typeface="Arial" pitchFamily="34" charset="0"/>
              </a:rPr>
              <a:t>ABOUT GISFI</a:t>
            </a:r>
            <a:endParaRPr lang="en-IN" sz="3200" dirty="0">
              <a:solidFill>
                <a:srgbClr val="C00000"/>
              </a:solidFill>
              <a:latin typeface="Arial" pitchFamily="34" charset="0"/>
              <a:cs typeface="Arial" pitchFamily="34" charset="0"/>
            </a:endParaRPr>
          </a:p>
        </p:txBody>
      </p:sp>
      <p:sp>
        <p:nvSpPr>
          <p:cNvPr id="5126" name="Text Box 6"/>
          <p:cNvSpPr txBox="1">
            <a:spLocks noChangeArrowheads="1"/>
          </p:cNvSpPr>
          <p:nvPr/>
        </p:nvSpPr>
        <p:spPr bwMode="auto">
          <a:xfrm>
            <a:off x="755650" y="1340768"/>
            <a:ext cx="7561263" cy="2123658"/>
          </a:xfrm>
          <a:prstGeom prst="rect">
            <a:avLst/>
          </a:prstGeom>
          <a:noFill/>
          <a:ln w="9525" algn="ctr">
            <a:noFill/>
            <a:miter lim="800000"/>
            <a:headEnd/>
            <a:tailEnd/>
          </a:ln>
        </p:spPr>
        <p:txBody>
          <a:bodyPr>
            <a:spAutoFit/>
          </a:bodyPr>
          <a:lstStyle/>
          <a:p>
            <a:pPr algn="just"/>
            <a:r>
              <a:rPr lang="en-US" sz="2200" dirty="0"/>
              <a:t>GISFI (Global ICT Standardisation Forum for India) is a standardisation body. This is a Non-Profit, Non-Government Society registered under Indian Laws, GISFI provides a platform for operators, academia and ICT professionals to join with Government to identify standardisation needs and develop standards in the ICT sector with focus </a:t>
            </a:r>
            <a:r>
              <a:rPr lang="en-US" sz="2200" dirty="0" smtClean="0"/>
              <a:t>on India</a:t>
            </a:r>
            <a:r>
              <a:rPr lang="en-US" sz="2200" dirty="0"/>
              <a:t>.</a:t>
            </a:r>
          </a:p>
        </p:txBody>
      </p:sp>
      <p:sp>
        <p:nvSpPr>
          <p:cNvPr id="5127" name="Text Box 8"/>
          <p:cNvSpPr txBox="1">
            <a:spLocks noChangeArrowheads="1"/>
          </p:cNvSpPr>
          <p:nvPr/>
        </p:nvSpPr>
        <p:spPr bwMode="auto">
          <a:xfrm>
            <a:off x="468313" y="4001095"/>
            <a:ext cx="8389937" cy="2492990"/>
          </a:xfrm>
          <a:prstGeom prst="rect">
            <a:avLst/>
          </a:prstGeom>
          <a:noFill/>
          <a:ln w="9525" algn="ctr">
            <a:noFill/>
            <a:miter lim="800000"/>
            <a:headEnd/>
            <a:tailEnd/>
          </a:ln>
        </p:spPr>
        <p:txBody>
          <a:bodyPr>
            <a:spAutoFit/>
          </a:bodyPr>
          <a:lstStyle/>
          <a:p>
            <a:pPr marL="717550" algn="l"/>
            <a:r>
              <a:rPr lang="en-US" sz="2000" b="1" dirty="0">
                <a:solidFill>
                  <a:srgbClr val="990000"/>
                </a:solidFill>
              </a:rPr>
              <a:t>Prof. Dr. Ramjee Prasad			</a:t>
            </a:r>
            <a:r>
              <a:rPr lang="en-US" sz="2000" b="1" dirty="0" smtClean="0">
                <a:solidFill>
                  <a:srgbClr val="990000"/>
                </a:solidFill>
              </a:rPr>
              <a:t>Mr. T </a:t>
            </a:r>
            <a:r>
              <a:rPr lang="en-US" sz="2000" b="1" dirty="0">
                <a:solidFill>
                  <a:srgbClr val="990000"/>
                </a:solidFill>
              </a:rPr>
              <a:t>R Dua</a:t>
            </a:r>
          </a:p>
          <a:p>
            <a:pPr marL="717550" algn="l"/>
            <a:r>
              <a:rPr lang="en-US" sz="2000" dirty="0">
                <a:solidFill>
                  <a:srgbClr val="990000"/>
                </a:solidFill>
              </a:rPr>
              <a:t>Founder Chairman, GISFI			Vice Chairman</a:t>
            </a:r>
          </a:p>
          <a:p>
            <a:pPr marL="717550" algn="l"/>
            <a:r>
              <a:rPr lang="en-US" sz="2000" dirty="0">
                <a:solidFill>
                  <a:srgbClr val="990000"/>
                </a:solidFill>
              </a:rPr>
              <a:t>Director, CTIF				GISFI</a:t>
            </a:r>
          </a:p>
          <a:p>
            <a:pPr marL="717550" algn="l"/>
            <a:r>
              <a:rPr lang="en-US" sz="2000" dirty="0">
                <a:solidFill>
                  <a:srgbClr val="990000"/>
                </a:solidFill>
              </a:rPr>
              <a:t>Aalborg University				New Delhi	</a:t>
            </a:r>
          </a:p>
          <a:p>
            <a:pPr marL="717550" algn="l"/>
            <a:r>
              <a:rPr lang="en-US" sz="2000" dirty="0">
                <a:solidFill>
                  <a:srgbClr val="990000"/>
                </a:solidFill>
              </a:rPr>
              <a:t>Denmark					India</a:t>
            </a:r>
          </a:p>
          <a:p>
            <a:pPr marL="717550" algn="l"/>
            <a:r>
              <a:rPr lang="en-IN" sz="2000" dirty="0">
                <a:solidFill>
                  <a:srgbClr val="990000"/>
                </a:solidFill>
              </a:rPr>
              <a:t>+45-40614248				+91-98101 50000 </a:t>
            </a:r>
            <a:r>
              <a:rPr lang="en-IN" dirty="0">
                <a:solidFill>
                  <a:srgbClr val="990000"/>
                </a:solidFill>
              </a:rPr>
              <a:t>	</a:t>
            </a:r>
          </a:p>
          <a:p>
            <a:pPr marL="717550" algn="l"/>
            <a:endParaRPr lang="en-IN" dirty="0">
              <a:solidFill>
                <a:srgbClr val="990000"/>
              </a:solidFill>
            </a:endParaRPr>
          </a:p>
        </p:txBody>
      </p:sp>
      <p:sp>
        <p:nvSpPr>
          <p:cNvPr id="5" name="Rectangle 4"/>
          <p:cNvSpPr/>
          <p:nvPr/>
        </p:nvSpPr>
        <p:spPr bwMode="auto">
          <a:xfrm>
            <a:off x="0" y="6597650"/>
            <a:ext cx="9144000" cy="287338"/>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a:lstStyle/>
          <a:p>
            <a:pPr algn="l">
              <a:defRPr/>
            </a:pPr>
            <a:r>
              <a:rPr lang="en-US" sz="1200" b="1" dirty="0">
                <a:solidFill>
                  <a:schemeClr val="bg1"/>
                </a:solidFill>
                <a:latin typeface="+mj-lt"/>
              </a:rPr>
              <a:t>Global ICT Standardisation forum for India			                                                                                                   www.gisfi.org</a:t>
            </a:r>
            <a:endParaRPr lang="en-IN" sz="1200" b="1" dirty="0">
              <a:solidFill>
                <a:schemeClr val="bg1"/>
              </a:solidFill>
              <a:latin typeface="+mj-lt"/>
            </a:endParaRPr>
          </a:p>
        </p:txBody>
      </p:sp>
      <p:sp>
        <p:nvSpPr>
          <p:cNvPr id="6" name="TextBox 7"/>
          <p:cNvSpPr txBox="1">
            <a:spLocks noChangeArrowheads="1"/>
          </p:cNvSpPr>
          <p:nvPr/>
        </p:nvSpPr>
        <p:spPr bwMode="auto">
          <a:xfrm>
            <a:off x="4859338" y="6596063"/>
            <a:ext cx="360362" cy="261610"/>
          </a:xfrm>
          <a:prstGeom prst="rect">
            <a:avLst/>
          </a:prstGeom>
          <a:noFill/>
          <a:ln w="9525">
            <a:noFill/>
            <a:miter lim="800000"/>
            <a:headEnd/>
            <a:tailEnd/>
          </a:ln>
        </p:spPr>
        <p:txBody>
          <a:bodyPr>
            <a:spAutoFit/>
          </a:bodyPr>
          <a:lstStyle/>
          <a:p>
            <a:fld id="{452BC118-718E-49D0-838E-74FA87B878A9}" type="slidenum">
              <a:rPr lang="en-IN" sz="1100" b="1">
                <a:solidFill>
                  <a:schemeClr val="bg1"/>
                </a:solidFill>
              </a:rPr>
              <a:pPr/>
              <a:t>3</a:t>
            </a:fld>
            <a:endParaRPr lang="en-IN" sz="1100" b="1" dirty="0">
              <a:solidFill>
                <a:schemeClr val="bg1"/>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0" name="Rectangle 3"/>
          <p:cNvSpPr>
            <a:spLocks noGrp="1" noChangeArrowheads="1"/>
          </p:cNvSpPr>
          <p:nvPr>
            <p:ph type="body" idx="4294967295"/>
          </p:nvPr>
        </p:nvSpPr>
        <p:spPr>
          <a:xfrm>
            <a:off x="179512" y="1305240"/>
            <a:ext cx="8496944" cy="4572032"/>
          </a:xfrm>
        </p:spPr>
        <p:txBody>
          <a:bodyPr>
            <a:noAutofit/>
          </a:bodyPr>
          <a:lstStyle/>
          <a:p>
            <a:r>
              <a:rPr lang="en-IN" sz="2400" b="1" dirty="0" smtClean="0"/>
              <a:t>Standards and the Formation of Strategic Alliances</a:t>
            </a:r>
            <a:endParaRPr lang="en-IN" sz="2400" dirty="0" smtClean="0"/>
          </a:p>
          <a:p>
            <a:r>
              <a:rPr lang="en-IN" sz="2400" dirty="0" smtClean="0"/>
              <a:t>“It is clear that cooperation between companies in matters of standardization is advantageous since the resulting synergy can help reduce costs and increase profits.”</a:t>
            </a:r>
          </a:p>
          <a:p>
            <a:r>
              <a:rPr lang="en-IN" sz="2400" b="1" dirty="0" smtClean="0"/>
              <a:t>Standards and R&amp;D</a:t>
            </a:r>
            <a:endParaRPr lang="en-IN" sz="2400" dirty="0" smtClean="0"/>
          </a:p>
          <a:p>
            <a:r>
              <a:rPr lang="en-IN" sz="2400" dirty="0" smtClean="0"/>
              <a:t>“Businesses not only reduce the economic risk of their R&amp;D activities by participating in standardization, but can also lower their R&amp;D costs.”</a:t>
            </a:r>
          </a:p>
          <a:p>
            <a:endParaRPr lang="en-IN" sz="2400" dirty="0"/>
          </a:p>
        </p:txBody>
      </p:sp>
      <p:sp>
        <p:nvSpPr>
          <p:cNvPr id="4" name="Rectangle 3"/>
          <p:cNvSpPr/>
          <p:nvPr/>
        </p:nvSpPr>
        <p:spPr bwMode="auto">
          <a:xfrm>
            <a:off x="0" y="6597650"/>
            <a:ext cx="9144000" cy="287338"/>
          </a:xfrm>
          <a:prstGeom prst="rect">
            <a:avLst/>
          </a:prstGeom>
          <a:blipFill>
            <a:blip r:embed="rId2" cstate="print"/>
            <a:tile tx="0" ty="0" sx="100000" sy="100000" flip="none" algn="tl"/>
          </a:blipFill>
          <a:ln w="9525" cap="flat" cmpd="sng" algn="ctr">
            <a:noFill/>
            <a:prstDash val="solid"/>
            <a:round/>
            <a:headEnd type="none" w="med" len="med"/>
            <a:tailEnd type="none" w="med" len="med"/>
          </a:ln>
          <a:effectLst/>
        </p:spPr>
        <p:txBody>
          <a:bodyPr/>
          <a:lstStyle/>
          <a:p>
            <a:pPr algn="l">
              <a:defRPr/>
            </a:pPr>
            <a:r>
              <a:rPr lang="en-US" sz="1200" b="1" dirty="0">
                <a:solidFill>
                  <a:schemeClr val="bg1"/>
                </a:solidFill>
                <a:latin typeface="+mj-lt"/>
              </a:rPr>
              <a:t>Global ICT Standardisation forum for India			                                                                                                   www.gisfi.org</a:t>
            </a:r>
            <a:endParaRPr lang="en-IN" sz="1200" b="1" dirty="0">
              <a:solidFill>
                <a:schemeClr val="bg1"/>
              </a:solidFill>
              <a:latin typeface="+mj-lt"/>
            </a:endParaRPr>
          </a:p>
        </p:txBody>
      </p:sp>
      <p:sp>
        <p:nvSpPr>
          <p:cNvPr id="5" name="TextBox 7"/>
          <p:cNvSpPr txBox="1">
            <a:spLocks noChangeArrowheads="1"/>
          </p:cNvSpPr>
          <p:nvPr/>
        </p:nvSpPr>
        <p:spPr bwMode="auto">
          <a:xfrm>
            <a:off x="4859338" y="6596063"/>
            <a:ext cx="360362" cy="261610"/>
          </a:xfrm>
          <a:prstGeom prst="rect">
            <a:avLst/>
          </a:prstGeom>
          <a:noFill/>
          <a:ln w="9525">
            <a:noFill/>
            <a:miter lim="800000"/>
            <a:headEnd/>
            <a:tailEnd/>
          </a:ln>
        </p:spPr>
        <p:txBody>
          <a:bodyPr>
            <a:spAutoFit/>
          </a:bodyPr>
          <a:lstStyle/>
          <a:p>
            <a:fld id="{452BC118-718E-49D0-838E-74FA87B878A9}" type="slidenum">
              <a:rPr lang="en-IN" sz="1100" b="1">
                <a:solidFill>
                  <a:schemeClr val="bg1"/>
                </a:solidFill>
              </a:rPr>
              <a:pPr/>
              <a:t>30</a:t>
            </a:fld>
            <a:endParaRPr lang="en-IN" sz="1100" b="1" dirty="0">
              <a:solidFill>
                <a:schemeClr val="bg1"/>
              </a:solidFill>
            </a:endParaRPr>
          </a:p>
        </p:txBody>
      </p:sp>
      <p:sp>
        <p:nvSpPr>
          <p:cNvPr id="6" name="Rectangle 2"/>
          <p:cNvSpPr txBox="1">
            <a:spLocks noChangeArrowheads="1"/>
          </p:cNvSpPr>
          <p:nvPr/>
        </p:nvSpPr>
        <p:spPr>
          <a:xfrm>
            <a:off x="107504" y="418654"/>
            <a:ext cx="8229600" cy="706090"/>
          </a:xfrm>
          <a:prstGeom prst="rect">
            <a:avLst/>
          </a:prstGeom>
        </p:spPr>
        <p:txBody>
          <a:bodyPr vert="horz" lIns="91440" tIns="45720" rIns="91440" bIns="45720" rtlCol="0" anchor="ctr">
            <a:noAutofit/>
          </a:bodyPr>
          <a:lstStyle/>
          <a:p>
            <a:pPr lvl="0" algn="just">
              <a:spcBef>
                <a:spcPct val="0"/>
              </a:spcBef>
            </a:pPr>
            <a:r>
              <a:rPr lang="en-IN" sz="3200" b="1" dirty="0" smtClean="0">
                <a:solidFill>
                  <a:srgbClr val="C00000"/>
                </a:solidFill>
                <a:latin typeface="Arial" pitchFamily="34" charset="0"/>
                <a:cs typeface="Arial" pitchFamily="34" charset="0"/>
              </a:rPr>
              <a:t>ISO Methodology </a:t>
            </a:r>
            <a:endParaRPr kumimoji="0" lang="en-GB" sz="32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7504" y="418654"/>
            <a:ext cx="8229600" cy="706090"/>
          </a:xfrm>
          <a:prstGeom prst="rect">
            <a:avLst/>
          </a:prstGeom>
        </p:spPr>
        <p:txBody>
          <a:bodyPr vert="horz" lIns="91440" tIns="45720" rIns="91440" bIns="45720" rtlCol="0" anchor="ctr">
            <a:noAutofit/>
          </a:bodyPr>
          <a:lstStyle/>
          <a:p>
            <a:pPr lvl="0" algn="just">
              <a:spcBef>
                <a:spcPct val="0"/>
              </a:spcBef>
            </a:pPr>
            <a:r>
              <a:rPr lang="en-IN" sz="3200" b="1" dirty="0" smtClean="0">
                <a:solidFill>
                  <a:srgbClr val="C00000"/>
                </a:solidFill>
                <a:latin typeface="Arial" pitchFamily="34" charset="0"/>
                <a:cs typeface="Arial" pitchFamily="34" charset="0"/>
              </a:rPr>
              <a:t>Conclusion</a:t>
            </a:r>
            <a:endParaRPr kumimoji="0" lang="en-GB" sz="32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68618" name="Picture 10" descr="https://encrypted-tbn0.gstatic.com/images?q=tbn:ANd9GcQskbwYIZGGgH5B0hU9em8qumMzoJzo8cPs8lQJwy_h270tx_Kk9w"/>
          <p:cNvPicPr>
            <a:picLocks noChangeAspect="1" noChangeArrowheads="1"/>
          </p:cNvPicPr>
          <p:nvPr/>
        </p:nvPicPr>
        <p:blipFill>
          <a:blip r:embed="rId2" cstate="print"/>
          <a:srcRect/>
          <a:stretch>
            <a:fillRect/>
          </a:stretch>
        </p:blipFill>
        <p:spPr bwMode="auto">
          <a:xfrm flipH="1">
            <a:off x="899592" y="1196752"/>
            <a:ext cx="3570886" cy="2376264"/>
          </a:xfrm>
          <a:prstGeom prst="rect">
            <a:avLst/>
          </a:prstGeom>
          <a:ln>
            <a:noFill/>
          </a:ln>
          <a:effectLst>
            <a:softEdge rad="112500"/>
          </a:effectLst>
        </p:spPr>
      </p:pic>
      <p:sp>
        <p:nvSpPr>
          <p:cNvPr id="8" name="TextBox 7"/>
          <p:cNvSpPr txBox="1"/>
          <p:nvPr/>
        </p:nvSpPr>
        <p:spPr>
          <a:xfrm>
            <a:off x="683568" y="3938280"/>
            <a:ext cx="7632848" cy="1938992"/>
          </a:xfrm>
          <a:prstGeom prst="rect">
            <a:avLst/>
          </a:prstGeom>
          <a:noFill/>
        </p:spPr>
        <p:txBody>
          <a:bodyPr wrap="square" rtlCol="0">
            <a:spAutoFit/>
          </a:bodyPr>
          <a:lstStyle/>
          <a:p>
            <a:pPr algn="ctr"/>
            <a:r>
              <a:rPr lang="en-US" sz="2400" dirty="0" smtClean="0"/>
              <a:t>Standardisation is a key building block in constructing a globally connected society.</a:t>
            </a:r>
          </a:p>
          <a:p>
            <a:pPr algn="ctr"/>
            <a:endParaRPr lang="en-US" sz="2400" dirty="0" smtClean="0"/>
          </a:p>
          <a:p>
            <a:pPr algn="ctr"/>
            <a:r>
              <a:rPr lang="en-US" sz="2400" dirty="0" smtClean="0"/>
              <a:t>Standards play a strategic role in fostering innovation and competitive markets</a:t>
            </a:r>
            <a:endParaRPr lang="en-IN" sz="2400" dirty="0"/>
          </a:p>
        </p:txBody>
      </p:sp>
      <p:sp>
        <p:nvSpPr>
          <p:cNvPr id="9" name="TextBox 8"/>
          <p:cNvSpPr txBox="1"/>
          <p:nvPr/>
        </p:nvSpPr>
        <p:spPr>
          <a:xfrm>
            <a:off x="4572000" y="1735068"/>
            <a:ext cx="4427984" cy="1261884"/>
          </a:xfrm>
          <a:prstGeom prst="rect">
            <a:avLst/>
          </a:prstGeom>
          <a:noFill/>
        </p:spPr>
        <p:txBody>
          <a:bodyPr wrap="square" rtlCol="0">
            <a:spAutoFit/>
          </a:bodyPr>
          <a:lstStyle/>
          <a:p>
            <a:r>
              <a:rPr lang="en-US" sz="2000" b="1" dirty="0" smtClean="0"/>
              <a:t>Mr. Malcolm Johnson</a:t>
            </a:r>
          </a:p>
          <a:p>
            <a:r>
              <a:rPr lang="en-US" sz="2000" b="1" dirty="0" smtClean="0"/>
              <a:t>Director</a:t>
            </a:r>
          </a:p>
          <a:p>
            <a:r>
              <a:rPr lang="en-US" b="1" dirty="0" smtClean="0"/>
              <a:t>Telecommunication Standardisation Bureau</a:t>
            </a:r>
          </a:p>
          <a:p>
            <a:r>
              <a:rPr lang="en-US" b="1" dirty="0" smtClean="0"/>
              <a:t>International Telecommunication Union</a:t>
            </a:r>
            <a:endParaRPr lang="en-IN" b="1" dirty="0"/>
          </a:p>
        </p:txBody>
      </p:sp>
      <p:sp>
        <p:nvSpPr>
          <p:cNvPr id="10" name="Rectangle 9"/>
          <p:cNvSpPr/>
          <p:nvPr/>
        </p:nvSpPr>
        <p:spPr bwMode="auto">
          <a:xfrm>
            <a:off x="0" y="6597650"/>
            <a:ext cx="9144000" cy="287338"/>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a:lstStyle/>
          <a:p>
            <a:pPr algn="l">
              <a:defRPr/>
            </a:pPr>
            <a:r>
              <a:rPr lang="en-US" sz="1200" b="1" dirty="0">
                <a:solidFill>
                  <a:schemeClr val="bg1"/>
                </a:solidFill>
                <a:latin typeface="+mj-lt"/>
              </a:rPr>
              <a:t>Global ICT Standardisation forum for India			                                                                                                   www.gisfi.org</a:t>
            </a:r>
            <a:endParaRPr lang="en-IN" sz="1200" b="1" dirty="0">
              <a:solidFill>
                <a:schemeClr val="bg1"/>
              </a:solidFill>
              <a:latin typeface="+mj-lt"/>
            </a:endParaRPr>
          </a:p>
        </p:txBody>
      </p:sp>
      <p:sp>
        <p:nvSpPr>
          <p:cNvPr id="11" name="TextBox 7"/>
          <p:cNvSpPr txBox="1">
            <a:spLocks noChangeArrowheads="1"/>
          </p:cNvSpPr>
          <p:nvPr/>
        </p:nvSpPr>
        <p:spPr bwMode="auto">
          <a:xfrm>
            <a:off x="4859338" y="6596063"/>
            <a:ext cx="360362" cy="261610"/>
          </a:xfrm>
          <a:prstGeom prst="rect">
            <a:avLst/>
          </a:prstGeom>
          <a:noFill/>
          <a:ln w="9525">
            <a:noFill/>
            <a:miter lim="800000"/>
            <a:headEnd/>
            <a:tailEnd/>
          </a:ln>
        </p:spPr>
        <p:txBody>
          <a:bodyPr>
            <a:spAutoFit/>
          </a:bodyPr>
          <a:lstStyle/>
          <a:p>
            <a:fld id="{452BC118-718E-49D0-838E-74FA87B878A9}" type="slidenum">
              <a:rPr lang="en-IN" sz="1100" b="1">
                <a:solidFill>
                  <a:schemeClr val="bg1"/>
                </a:solidFill>
              </a:rPr>
              <a:pPr/>
              <a:t>31</a:t>
            </a:fld>
            <a:endParaRPr lang="en-IN" sz="1100" b="1" dirty="0">
              <a:solidFill>
                <a:schemeClr val="bg1"/>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2" descr="bg2"/>
          <p:cNvPicPr>
            <a:picLocks noChangeAspect="1" noChangeArrowheads="1"/>
          </p:cNvPicPr>
          <p:nvPr/>
        </p:nvPicPr>
        <p:blipFill>
          <a:blip r:embed="rId2" cstate="print"/>
          <a:srcRect/>
          <a:stretch>
            <a:fillRect/>
          </a:stretch>
        </p:blipFill>
        <p:spPr bwMode="auto">
          <a:xfrm>
            <a:off x="6532" y="1541587"/>
            <a:ext cx="9144000" cy="4983757"/>
          </a:xfrm>
          <a:prstGeom prst="rect">
            <a:avLst/>
          </a:prstGeom>
          <a:noFill/>
          <a:ln w="9525">
            <a:noFill/>
            <a:miter lim="800000"/>
            <a:headEnd/>
            <a:tailEnd/>
          </a:ln>
        </p:spPr>
      </p:pic>
      <p:sp>
        <p:nvSpPr>
          <p:cNvPr id="25603" name="WordArt 5"/>
          <p:cNvSpPr>
            <a:spLocks noChangeArrowheads="1" noChangeShapeType="1" noTextEdit="1"/>
          </p:cNvSpPr>
          <p:nvPr/>
        </p:nvSpPr>
        <p:spPr bwMode="auto">
          <a:xfrm>
            <a:off x="683568" y="404664"/>
            <a:ext cx="4267200" cy="914400"/>
          </a:xfrm>
          <a:prstGeom prst="rect">
            <a:avLst/>
          </a:prstGeom>
        </p:spPr>
        <p:txBody>
          <a:bodyPr wrap="none" fromWordArt="1">
            <a:prstTxWarp prst="textPlain">
              <a:avLst>
                <a:gd name="adj" fmla="val 50000"/>
              </a:avLst>
            </a:prstTxWarp>
          </a:bodyPr>
          <a:lstStyle/>
          <a:p>
            <a:r>
              <a:rPr lang="en-IN" sz="3600" b="1" kern="10" dirty="0">
                <a:ln w="19050">
                  <a:solidFill>
                    <a:srgbClr val="99CCFF"/>
                  </a:solidFill>
                  <a:round/>
                  <a:headEnd/>
                  <a:tailEnd/>
                </a:ln>
                <a:solidFill>
                  <a:srgbClr val="008000"/>
                </a:solidFill>
                <a:effectLst>
                  <a:outerShdw dist="35921" dir="2700000" algn="ctr" rotWithShape="0">
                    <a:srgbClr val="990000"/>
                  </a:outerShdw>
                </a:effectLst>
                <a:latin typeface="+mj-lt"/>
              </a:rPr>
              <a:t>Thank You</a:t>
            </a:r>
          </a:p>
        </p:txBody>
      </p:sp>
      <p:sp>
        <p:nvSpPr>
          <p:cNvPr id="29700" name="Rectangle 6"/>
          <p:cNvSpPr>
            <a:spLocks noChangeArrowheads="1"/>
          </p:cNvSpPr>
          <p:nvPr/>
        </p:nvSpPr>
        <p:spPr bwMode="auto">
          <a:xfrm>
            <a:off x="0" y="3068960"/>
            <a:ext cx="4932040" cy="1261884"/>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tabLst>
                <a:tab pos="0" algn="l"/>
              </a:tabLst>
              <a:defRPr/>
            </a:pPr>
            <a:r>
              <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itchFamily="34" charset="0"/>
                <a:cs typeface="Arial" charset="0"/>
              </a:rPr>
              <a:t>E-mail: </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itchFamily="34" charset="0"/>
                <a:cs typeface="Arial" charset="0"/>
              </a:rPr>
              <a:t>tilakrajdua@gmail.com</a:t>
            </a:r>
            <a:endPar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itchFamily="34" charset="0"/>
              <a:cs typeface="Arial" charset="0"/>
            </a:endParaRPr>
          </a:p>
          <a:p>
            <a:pPr>
              <a:defRPr/>
            </a:pPr>
            <a:endParaRPr lang="en-US" sz="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itchFamily="34" charset="0"/>
              <a:cs typeface="Arial" charset="0"/>
            </a:endParaRPr>
          </a:p>
          <a:p>
            <a:pPr algn="l">
              <a:defRPr/>
            </a:pPr>
            <a:r>
              <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itchFamily="34" charset="0"/>
                <a:cs typeface="Arial" charset="0"/>
              </a:rPr>
              <a:t>Mobile: +91 </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itchFamily="34" charset="0"/>
                <a:cs typeface="Arial" charset="0"/>
              </a:rPr>
              <a:t>9810150000</a:t>
            </a:r>
            <a:endPar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itchFamily="34" charset="0"/>
              <a:cs typeface="Arial" charset="0"/>
            </a:endParaRPr>
          </a:p>
          <a:p>
            <a:pPr algn="l">
              <a:defRPr/>
            </a:pPr>
            <a:endParaRPr lang="en-US" sz="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itchFamily="34" charset="0"/>
              <a:cs typeface="Arial" charset="0"/>
            </a:endParaRPr>
          </a:p>
          <a:p>
            <a:pPr algn="l">
              <a:defRPr/>
            </a:pPr>
            <a:r>
              <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itchFamily="34" charset="0"/>
                <a:cs typeface="Arial" charset="0"/>
              </a:rPr>
              <a:t>Website: www.gisfi.org</a:t>
            </a:r>
          </a:p>
        </p:txBody>
      </p:sp>
      <p:sp>
        <p:nvSpPr>
          <p:cNvPr id="25605" name="Text Box 7"/>
          <p:cNvSpPr txBox="1">
            <a:spLocks noChangeArrowheads="1"/>
          </p:cNvSpPr>
          <p:nvPr/>
        </p:nvSpPr>
        <p:spPr bwMode="auto">
          <a:xfrm>
            <a:off x="252338" y="1701180"/>
            <a:ext cx="5111750" cy="647700"/>
          </a:xfrm>
          <a:prstGeom prst="rect">
            <a:avLst/>
          </a:prstGeom>
          <a:noFill/>
          <a:ln w="9525">
            <a:noFill/>
            <a:miter lim="800000"/>
            <a:headEnd/>
            <a:tailEnd/>
          </a:ln>
        </p:spPr>
        <p:txBody>
          <a:bodyPr>
            <a:spAutoFit/>
          </a:bodyPr>
          <a:lstStyle/>
          <a:p>
            <a:pPr algn="l">
              <a:spcBef>
                <a:spcPct val="50000"/>
              </a:spcBef>
            </a:pPr>
            <a:r>
              <a:rPr lang="en-US" sz="3600" b="1" dirty="0">
                <a:solidFill>
                  <a:srgbClr val="ED279D"/>
                </a:solidFill>
                <a:latin typeface="Algerian" pitchFamily="82" charset="0"/>
              </a:rPr>
              <a:t>For your attention:</a:t>
            </a:r>
          </a:p>
        </p:txBody>
      </p:sp>
      <p:sp>
        <p:nvSpPr>
          <p:cNvPr id="8" name="Rectangle 7"/>
          <p:cNvSpPr/>
          <p:nvPr/>
        </p:nvSpPr>
        <p:spPr bwMode="auto">
          <a:xfrm>
            <a:off x="0" y="6597650"/>
            <a:ext cx="9144000" cy="287338"/>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a:lstStyle/>
          <a:p>
            <a:pPr algn="l">
              <a:defRPr/>
            </a:pPr>
            <a:r>
              <a:rPr lang="en-US" sz="1200" b="1" dirty="0">
                <a:solidFill>
                  <a:schemeClr val="bg1"/>
                </a:solidFill>
                <a:latin typeface="+mj-lt"/>
              </a:rPr>
              <a:t>Global ICT Standardisation forum for India			                                                                                                   www.gisfi.org</a:t>
            </a:r>
            <a:endParaRPr lang="en-IN" sz="1200" b="1" dirty="0">
              <a:solidFill>
                <a:schemeClr val="bg1"/>
              </a:solidFill>
              <a:latin typeface="+mj-lt"/>
            </a:endParaRPr>
          </a:p>
        </p:txBody>
      </p:sp>
      <p:sp>
        <p:nvSpPr>
          <p:cNvPr id="9" name="TextBox 7"/>
          <p:cNvSpPr txBox="1">
            <a:spLocks noChangeArrowheads="1"/>
          </p:cNvSpPr>
          <p:nvPr/>
        </p:nvSpPr>
        <p:spPr bwMode="auto">
          <a:xfrm>
            <a:off x="4859338" y="6596063"/>
            <a:ext cx="360362" cy="261610"/>
          </a:xfrm>
          <a:prstGeom prst="rect">
            <a:avLst/>
          </a:prstGeom>
          <a:noFill/>
          <a:ln w="9525">
            <a:noFill/>
            <a:miter lim="800000"/>
            <a:headEnd/>
            <a:tailEnd/>
          </a:ln>
        </p:spPr>
        <p:txBody>
          <a:bodyPr>
            <a:spAutoFit/>
          </a:bodyPr>
          <a:lstStyle/>
          <a:p>
            <a:fld id="{452BC118-718E-49D0-838E-74FA87B878A9}" type="slidenum">
              <a:rPr lang="en-IN" sz="1100" b="1">
                <a:solidFill>
                  <a:schemeClr val="bg1"/>
                </a:solidFill>
              </a:rPr>
              <a:pPr/>
              <a:t>32</a:t>
            </a:fld>
            <a:endParaRPr lang="en-IN" sz="1100" b="1" dirty="0">
              <a:solidFill>
                <a:schemeClr val="bg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Box 3"/>
          <p:cNvSpPr txBox="1">
            <a:spLocks noChangeArrowheads="1"/>
          </p:cNvSpPr>
          <p:nvPr/>
        </p:nvSpPr>
        <p:spPr bwMode="auto">
          <a:xfrm>
            <a:off x="2627784" y="1147391"/>
            <a:ext cx="3738785" cy="769441"/>
          </a:xfrm>
          <a:prstGeom prst="rect">
            <a:avLst/>
          </a:prstGeom>
          <a:ln>
            <a:solidFill>
              <a:schemeClr val="accent5">
                <a:lumMod val="75000"/>
              </a:schemeClr>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kumimoji="0" lang="en-US" altLang="ja-JP" sz="2800" dirty="0">
                <a:latin typeface="Arial Black" pitchFamily="34" charset="0"/>
              </a:rPr>
              <a:t>GISFI </a:t>
            </a:r>
          </a:p>
          <a:p>
            <a:pPr algn="ctr"/>
            <a:r>
              <a:rPr kumimoji="0" lang="en-US" altLang="ja-JP" sz="1600" dirty="0"/>
              <a:t>Global ICT Standardisation Forum for India</a:t>
            </a:r>
            <a:endParaRPr kumimoji="0" lang="en-US" altLang="ja-JP" dirty="0"/>
          </a:p>
        </p:txBody>
      </p:sp>
      <p:sp>
        <p:nvSpPr>
          <p:cNvPr id="7" name="Down Arrow 6"/>
          <p:cNvSpPr/>
          <p:nvPr/>
        </p:nvSpPr>
        <p:spPr>
          <a:xfrm>
            <a:off x="2987824" y="1928880"/>
            <a:ext cx="360041" cy="891604"/>
          </a:xfrm>
          <a:prstGeom prst="downArrow">
            <a:avLst/>
          </a:prstGeom>
          <a:solidFill>
            <a:schemeClr val="bg1">
              <a:lumMod val="9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a:solidFill>
                <a:srgbClr val="FFFFFF"/>
              </a:solidFill>
            </a:endParaRPr>
          </a:p>
        </p:txBody>
      </p:sp>
      <p:sp>
        <p:nvSpPr>
          <p:cNvPr id="9" name="Left-Right Arrow 8"/>
          <p:cNvSpPr/>
          <p:nvPr/>
        </p:nvSpPr>
        <p:spPr>
          <a:xfrm>
            <a:off x="3891006" y="3212976"/>
            <a:ext cx="1152127" cy="216024"/>
          </a:xfrm>
          <a:prstGeom prst="leftRightArrow">
            <a:avLst/>
          </a:prstGeom>
          <a:solidFill>
            <a:schemeClr val="bg1">
              <a:lumMod val="9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a:solidFill>
                <a:srgbClr val="FFFFFF"/>
              </a:solidFill>
            </a:endParaRPr>
          </a:p>
        </p:txBody>
      </p:sp>
      <p:sp>
        <p:nvSpPr>
          <p:cNvPr id="9225" name="TextBox 9"/>
          <p:cNvSpPr txBox="1">
            <a:spLocks noChangeArrowheads="1"/>
          </p:cNvSpPr>
          <p:nvPr/>
        </p:nvSpPr>
        <p:spPr bwMode="auto">
          <a:xfrm>
            <a:off x="4927600" y="4407132"/>
            <a:ext cx="3892550" cy="1631216"/>
          </a:xfrm>
          <a:prstGeom prst="rect">
            <a:avLst/>
          </a:prstGeom>
          <a:ln>
            <a:solidFill>
              <a:schemeClr val="accent5">
                <a:lumMod val="75000"/>
              </a:schemeClr>
            </a:solidFill>
            <a:headEnd/>
            <a:tailEnd/>
          </a:ln>
        </p:spPr>
        <p:style>
          <a:lnRef idx="2">
            <a:schemeClr val="accent2"/>
          </a:lnRef>
          <a:fillRef idx="1">
            <a:schemeClr val="lt1"/>
          </a:fillRef>
          <a:effectRef idx="0">
            <a:schemeClr val="accent2"/>
          </a:effectRef>
          <a:fontRef idx="minor">
            <a:schemeClr val="dk1"/>
          </a:fontRef>
        </p:style>
        <p:txBody>
          <a:bodyPr>
            <a:spAutoFit/>
          </a:bodyPr>
          <a:lstStyle/>
          <a:p>
            <a:pPr marL="179388" indent="-179388">
              <a:buFont typeface="Arial" charset="0"/>
              <a:buChar char="•"/>
            </a:pPr>
            <a:r>
              <a:rPr kumimoji="0" lang="en-US" altLang="ja-JP" sz="2000" dirty="0"/>
              <a:t>Indian Academia Leadership</a:t>
            </a:r>
          </a:p>
          <a:p>
            <a:pPr marL="179388" indent="-179388">
              <a:buFont typeface="Arial" charset="0"/>
              <a:buChar char="•"/>
            </a:pPr>
            <a:r>
              <a:rPr kumimoji="0" lang="en-US" altLang="ja-JP" sz="2000" dirty="0"/>
              <a:t>Align &amp; drive SDO </a:t>
            </a:r>
          </a:p>
          <a:p>
            <a:pPr marL="179388" indent="-179388">
              <a:buFont typeface="Arial" charset="0"/>
              <a:buChar char="•"/>
            </a:pPr>
            <a:r>
              <a:rPr kumimoji="0" lang="en-US" altLang="ja-JP" sz="2000" dirty="0"/>
              <a:t>Global Research Collaboration</a:t>
            </a:r>
          </a:p>
          <a:p>
            <a:pPr marL="179388" indent="-179388">
              <a:buFont typeface="Arial" charset="0"/>
              <a:buChar char="•"/>
            </a:pPr>
            <a:r>
              <a:rPr kumimoji="0" lang="en-US" altLang="ja-JP" sz="2000" dirty="0"/>
              <a:t>GISFI PhD Program </a:t>
            </a:r>
          </a:p>
          <a:p>
            <a:pPr marL="179388" indent="-179388">
              <a:buFont typeface="Arial" charset="0"/>
              <a:buChar char="•"/>
            </a:pPr>
            <a:r>
              <a:rPr kumimoji="0" lang="en-US" altLang="ja-JP" sz="2000" dirty="0"/>
              <a:t>I4CT</a:t>
            </a:r>
          </a:p>
        </p:txBody>
      </p:sp>
      <p:sp>
        <p:nvSpPr>
          <p:cNvPr id="9226" name="TextBox 11"/>
          <p:cNvSpPr txBox="1">
            <a:spLocks noChangeArrowheads="1"/>
          </p:cNvSpPr>
          <p:nvPr/>
        </p:nvSpPr>
        <p:spPr bwMode="auto">
          <a:xfrm>
            <a:off x="250825" y="4392142"/>
            <a:ext cx="3961135" cy="1631216"/>
          </a:xfrm>
          <a:prstGeom prst="rect">
            <a:avLst/>
          </a:prstGeom>
          <a:ln>
            <a:solidFill>
              <a:schemeClr val="accent5">
                <a:lumMod val="75000"/>
              </a:schemeClr>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marL="179388" indent="-179388">
              <a:buFont typeface="Arial" charset="0"/>
              <a:buChar char="•"/>
            </a:pPr>
            <a:r>
              <a:rPr kumimoji="0" lang="en-US" altLang="ja-JP" sz="2000" dirty="0"/>
              <a:t> </a:t>
            </a:r>
            <a:r>
              <a:rPr kumimoji="0" lang="en-US" altLang="ja-JP" sz="2000" dirty="0" smtClean="0"/>
              <a:t>Indian </a:t>
            </a:r>
            <a:r>
              <a:rPr kumimoji="0" lang="en-US" altLang="ja-JP" sz="2000" dirty="0"/>
              <a:t>Industry Leadership</a:t>
            </a:r>
          </a:p>
          <a:p>
            <a:pPr marL="179388" indent="-179388">
              <a:buFont typeface="Arial" charset="0"/>
              <a:buChar char="•"/>
            </a:pPr>
            <a:r>
              <a:rPr kumimoji="0" lang="en-US" altLang="ja-JP" sz="2000" dirty="0">
                <a:cs typeface="Arial" charset="0"/>
              </a:rPr>
              <a:t> Functioning as TSDO, </a:t>
            </a:r>
            <a:r>
              <a:rPr kumimoji="0" lang="en-US" altLang="ja-JP" sz="2000" dirty="0"/>
              <a:t>after getting approval from </a:t>
            </a:r>
            <a:r>
              <a:rPr kumimoji="0" lang="en-US" altLang="ja-JP" sz="2000" dirty="0" smtClean="0"/>
              <a:t>DOT</a:t>
            </a:r>
            <a:endParaRPr kumimoji="0" lang="en-US" altLang="ja-JP" sz="2000" dirty="0"/>
          </a:p>
          <a:p>
            <a:pPr marL="179388" indent="-179388">
              <a:buFont typeface="Arial" charset="0"/>
              <a:buChar char="•"/>
            </a:pPr>
            <a:r>
              <a:rPr kumimoji="0" lang="en-US" altLang="ja-JP" sz="2000" dirty="0"/>
              <a:t> Peer to Peer relationship with ITU, GSC, ARIB, TTC, TIA, ETSI, WWRF….</a:t>
            </a:r>
          </a:p>
        </p:txBody>
      </p:sp>
      <p:sp>
        <p:nvSpPr>
          <p:cNvPr id="12" name="TextBox 15"/>
          <p:cNvSpPr txBox="1">
            <a:spLocks noChangeArrowheads="1"/>
          </p:cNvSpPr>
          <p:nvPr/>
        </p:nvSpPr>
        <p:spPr bwMode="auto">
          <a:xfrm>
            <a:off x="180107" y="404664"/>
            <a:ext cx="3239765" cy="584775"/>
          </a:xfrm>
          <a:prstGeom prst="rect">
            <a:avLst/>
          </a:prstGeom>
          <a:noFill/>
          <a:ln w="9525">
            <a:noFill/>
            <a:miter lim="800000"/>
            <a:headEnd/>
            <a:tailEnd/>
          </a:ln>
        </p:spPr>
        <p:txBody>
          <a:bodyPr wrap="square">
            <a:spAutoFit/>
          </a:bodyPr>
          <a:lstStyle/>
          <a:p>
            <a:pPr defTabSz="633413" eaLnBrk="0" hangingPunct="0">
              <a:tabLst>
                <a:tab pos="633413" algn="l"/>
              </a:tabLst>
            </a:pPr>
            <a:r>
              <a:rPr lang="en-US" sz="3200" b="1" dirty="0" smtClean="0">
                <a:solidFill>
                  <a:srgbClr val="C00000"/>
                </a:solidFill>
                <a:latin typeface="Arial" pitchFamily="34" charset="0"/>
                <a:cs typeface="Arial" pitchFamily="34" charset="0"/>
              </a:rPr>
              <a:t>GISFI Structure</a:t>
            </a:r>
            <a:endParaRPr lang="en-IN" sz="3200" dirty="0">
              <a:solidFill>
                <a:srgbClr val="C00000"/>
              </a:solidFill>
              <a:latin typeface="Arial" pitchFamily="34" charset="0"/>
              <a:cs typeface="Arial" pitchFamily="34" charset="0"/>
            </a:endParaRPr>
          </a:p>
        </p:txBody>
      </p:sp>
      <p:sp>
        <p:nvSpPr>
          <p:cNvPr id="14" name="Rectangle 13"/>
          <p:cNvSpPr/>
          <p:nvPr/>
        </p:nvSpPr>
        <p:spPr>
          <a:xfrm>
            <a:off x="1559712" y="2840888"/>
            <a:ext cx="2160240" cy="792088"/>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solidFill>
                  <a:schemeClr val="tx1"/>
                </a:solidFill>
              </a:rPr>
              <a:t>Standardization</a:t>
            </a:r>
            <a:endParaRPr lang="en-IN" sz="2000" dirty="0">
              <a:solidFill>
                <a:schemeClr val="tx1"/>
              </a:solidFill>
            </a:endParaRPr>
          </a:p>
        </p:txBody>
      </p:sp>
      <p:sp>
        <p:nvSpPr>
          <p:cNvPr id="15" name="Rectangle 14"/>
          <p:cNvSpPr/>
          <p:nvPr/>
        </p:nvSpPr>
        <p:spPr>
          <a:xfrm>
            <a:off x="5220072" y="2849994"/>
            <a:ext cx="2160240" cy="792088"/>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solidFill>
                  <a:schemeClr val="tx1"/>
                </a:solidFill>
              </a:rPr>
              <a:t>Research</a:t>
            </a:r>
            <a:endParaRPr lang="en-IN" sz="2000" dirty="0">
              <a:solidFill>
                <a:schemeClr val="tx1"/>
              </a:solidFill>
            </a:endParaRPr>
          </a:p>
        </p:txBody>
      </p:sp>
      <p:sp>
        <p:nvSpPr>
          <p:cNvPr id="16" name="Down Arrow 15"/>
          <p:cNvSpPr/>
          <p:nvPr/>
        </p:nvSpPr>
        <p:spPr>
          <a:xfrm>
            <a:off x="2987824" y="3645024"/>
            <a:ext cx="360040" cy="720080"/>
          </a:xfrm>
          <a:prstGeom prst="downArrow">
            <a:avLst/>
          </a:prstGeom>
          <a:solidFill>
            <a:schemeClr val="bg1">
              <a:lumMod val="9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a:solidFill>
                <a:srgbClr val="FFFFFF"/>
              </a:solidFill>
            </a:endParaRPr>
          </a:p>
        </p:txBody>
      </p:sp>
      <p:sp>
        <p:nvSpPr>
          <p:cNvPr id="18" name="Down Arrow 17"/>
          <p:cNvSpPr/>
          <p:nvPr/>
        </p:nvSpPr>
        <p:spPr>
          <a:xfrm>
            <a:off x="5739117" y="3660014"/>
            <a:ext cx="345051" cy="720080"/>
          </a:xfrm>
          <a:prstGeom prst="downArrow">
            <a:avLst/>
          </a:prstGeom>
          <a:solidFill>
            <a:schemeClr val="bg1">
              <a:lumMod val="9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a:solidFill>
                <a:srgbClr val="FFFFFF"/>
              </a:solidFill>
            </a:endParaRPr>
          </a:p>
        </p:txBody>
      </p:sp>
      <p:sp>
        <p:nvSpPr>
          <p:cNvPr id="23" name="Down Arrow 22"/>
          <p:cNvSpPr/>
          <p:nvPr/>
        </p:nvSpPr>
        <p:spPr>
          <a:xfrm>
            <a:off x="5724127" y="1931822"/>
            <a:ext cx="360041" cy="891604"/>
          </a:xfrm>
          <a:prstGeom prst="downArrow">
            <a:avLst/>
          </a:prstGeom>
          <a:solidFill>
            <a:schemeClr val="bg1">
              <a:lumMod val="9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a:solidFill>
                <a:srgbClr val="FFFFFF"/>
              </a:solidFill>
            </a:endParaRPr>
          </a:p>
        </p:txBody>
      </p:sp>
      <p:sp>
        <p:nvSpPr>
          <p:cNvPr id="24" name="Rectangle 23"/>
          <p:cNvSpPr/>
          <p:nvPr/>
        </p:nvSpPr>
        <p:spPr bwMode="auto">
          <a:xfrm>
            <a:off x="0" y="6597650"/>
            <a:ext cx="9144000" cy="287338"/>
          </a:xfrm>
          <a:prstGeom prst="rect">
            <a:avLst/>
          </a:prstGeom>
          <a:blipFill>
            <a:blip r:embed="rId2" cstate="print"/>
            <a:tile tx="0" ty="0" sx="100000" sy="100000" flip="none" algn="tl"/>
          </a:blipFill>
          <a:ln w="9525" cap="flat" cmpd="sng" algn="ctr">
            <a:noFill/>
            <a:prstDash val="solid"/>
            <a:round/>
            <a:headEnd type="none" w="med" len="med"/>
            <a:tailEnd type="none" w="med" len="med"/>
          </a:ln>
          <a:effectLst/>
        </p:spPr>
        <p:txBody>
          <a:bodyPr/>
          <a:lstStyle/>
          <a:p>
            <a:pPr algn="l">
              <a:defRPr/>
            </a:pPr>
            <a:r>
              <a:rPr lang="en-US" sz="1200" b="1" dirty="0">
                <a:solidFill>
                  <a:schemeClr val="bg1"/>
                </a:solidFill>
                <a:latin typeface="+mj-lt"/>
              </a:rPr>
              <a:t>Global ICT Standardisation forum for India			                                                                                                   www.gisfi.org</a:t>
            </a:r>
            <a:endParaRPr lang="en-IN" sz="1200" b="1" dirty="0">
              <a:solidFill>
                <a:schemeClr val="bg1"/>
              </a:solidFill>
              <a:latin typeface="+mj-lt"/>
            </a:endParaRPr>
          </a:p>
        </p:txBody>
      </p:sp>
      <p:sp>
        <p:nvSpPr>
          <p:cNvPr id="25" name="TextBox 7"/>
          <p:cNvSpPr txBox="1">
            <a:spLocks noChangeArrowheads="1"/>
          </p:cNvSpPr>
          <p:nvPr/>
        </p:nvSpPr>
        <p:spPr bwMode="auto">
          <a:xfrm>
            <a:off x="4859338" y="6596063"/>
            <a:ext cx="360362" cy="261610"/>
          </a:xfrm>
          <a:prstGeom prst="rect">
            <a:avLst/>
          </a:prstGeom>
          <a:noFill/>
          <a:ln w="9525">
            <a:noFill/>
            <a:miter lim="800000"/>
            <a:headEnd/>
            <a:tailEnd/>
          </a:ln>
        </p:spPr>
        <p:txBody>
          <a:bodyPr>
            <a:spAutoFit/>
          </a:bodyPr>
          <a:lstStyle/>
          <a:p>
            <a:fld id="{452BC118-718E-49D0-838E-74FA87B878A9}" type="slidenum">
              <a:rPr lang="en-IN" sz="1100" b="1">
                <a:solidFill>
                  <a:schemeClr val="bg1"/>
                </a:solidFill>
              </a:rPr>
              <a:pPr/>
              <a:t>4</a:t>
            </a:fld>
            <a:endParaRPr lang="en-IN" sz="11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19">
                                            <p:bg/>
                                          </p:spTgt>
                                        </p:tgtEl>
                                        <p:attrNameLst>
                                          <p:attrName>style.visibility</p:attrName>
                                        </p:attrNameLst>
                                      </p:cBhvr>
                                      <p:to>
                                        <p:strVal val="visible"/>
                                      </p:to>
                                    </p:set>
                                    <p:animEffect transition="in" filter="wipe(down)">
                                      <p:cBhvr>
                                        <p:cTn id="7" dur="500"/>
                                        <p:tgtEl>
                                          <p:spTgt spid="9219">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219">
                                            <p:txEl>
                                              <p:pRg st="0" end="0"/>
                                            </p:txEl>
                                          </p:spTgt>
                                        </p:tgtEl>
                                        <p:attrNameLst>
                                          <p:attrName>style.visibility</p:attrName>
                                        </p:attrNameLst>
                                      </p:cBhvr>
                                      <p:to>
                                        <p:strVal val="visible"/>
                                      </p:to>
                                    </p:set>
                                    <p:animEffect transition="in" filter="wipe(down)">
                                      <p:cBhvr>
                                        <p:cTn id="10" dur="500"/>
                                        <p:tgtEl>
                                          <p:spTgt spid="9219">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Effect transition="in" filter="wipe(down)">
                                      <p:cBhvr>
                                        <p:cTn id="13" dur="500"/>
                                        <p:tgtEl>
                                          <p:spTgt spid="9219">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9226"/>
                                        </p:tgtEl>
                                        <p:attrNameLst>
                                          <p:attrName>style.visibility</p:attrName>
                                        </p:attrNameLst>
                                      </p:cBhvr>
                                      <p:to>
                                        <p:strVal val="visible"/>
                                      </p:to>
                                    </p:set>
                                    <p:animEffect transition="in" filter="wipe(up)">
                                      <p:cBhvr>
                                        <p:cTn id="42" dur="500"/>
                                        <p:tgtEl>
                                          <p:spTgt spid="92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500"/>
                                        <p:tgtEl>
                                          <p:spTgt spid="18"/>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9225"/>
                                        </p:tgtEl>
                                        <p:attrNameLst>
                                          <p:attrName>style.visibility</p:attrName>
                                        </p:attrNameLst>
                                      </p:cBhvr>
                                      <p:to>
                                        <p:strVal val="visible"/>
                                      </p:to>
                                    </p:set>
                                    <p:animEffect transition="in" filter="wipe(up)">
                                      <p:cBhvr>
                                        <p:cTn id="50" dur="5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allAtOnce" animBg="1"/>
      <p:bldP spid="7" grpId="0" animBg="1"/>
      <p:bldP spid="9" grpId="0" animBg="1"/>
      <p:bldP spid="9225" grpId="0" animBg="1"/>
      <p:bldP spid="9226" grpId="0" animBg="1"/>
      <p:bldP spid="14" grpId="0" animBg="1"/>
      <p:bldP spid="15" grpId="0" animBg="1"/>
      <p:bldP spid="16" grpId="0" animBg="1"/>
      <p:bldP spid="18"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179512" y="333375"/>
            <a:ext cx="5184576" cy="654050"/>
          </a:xfrm>
        </p:spPr>
        <p:txBody>
          <a:bodyPr>
            <a:normAutofit/>
          </a:bodyPr>
          <a:lstStyle/>
          <a:p>
            <a:pPr algn="l"/>
            <a:r>
              <a:rPr lang="da-DK" sz="3200" b="1" dirty="0" smtClean="0">
                <a:solidFill>
                  <a:srgbClr val="C00000"/>
                </a:solidFill>
                <a:latin typeface="Arial" pitchFamily="34" charset="0"/>
                <a:cs typeface="Arial" pitchFamily="34" charset="0"/>
              </a:rPr>
              <a:t>Vision and Objectives </a:t>
            </a:r>
            <a:endParaRPr lang="en-US" sz="3200" b="1" dirty="0" smtClean="0">
              <a:solidFill>
                <a:srgbClr val="C00000"/>
              </a:solidFill>
              <a:latin typeface="Arial" pitchFamily="34" charset="0"/>
              <a:cs typeface="Arial" pitchFamily="34" charset="0"/>
            </a:endParaRPr>
          </a:p>
        </p:txBody>
      </p:sp>
      <p:sp>
        <p:nvSpPr>
          <p:cNvPr id="8195" name="Text Box 12"/>
          <p:cNvSpPr txBox="1">
            <a:spLocks noChangeArrowheads="1"/>
          </p:cNvSpPr>
          <p:nvPr/>
        </p:nvSpPr>
        <p:spPr bwMode="auto">
          <a:xfrm>
            <a:off x="5797550" y="5084763"/>
            <a:ext cx="2879725" cy="366712"/>
          </a:xfrm>
          <a:prstGeom prst="rect">
            <a:avLst/>
          </a:prstGeom>
          <a:noFill/>
          <a:ln w="9525">
            <a:noFill/>
            <a:miter lim="800000"/>
            <a:headEnd/>
            <a:tailEnd/>
          </a:ln>
        </p:spPr>
        <p:txBody>
          <a:bodyPr>
            <a:spAutoFit/>
          </a:bodyPr>
          <a:lstStyle/>
          <a:p>
            <a:pPr algn="l">
              <a:spcBef>
                <a:spcPct val="50000"/>
              </a:spcBef>
            </a:pPr>
            <a:endParaRPr lang="en-GB" b="1"/>
          </a:p>
        </p:txBody>
      </p:sp>
      <p:sp>
        <p:nvSpPr>
          <p:cNvPr id="18443" name="Rectangle 11"/>
          <p:cNvSpPr>
            <a:spLocks noChangeArrowheads="1"/>
          </p:cNvSpPr>
          <p:nvPr/>
        </p:nvSpPr>
        <p:spPr bwMode="auto">
          <a:xfrm>
            <a:off x="285750" y="2114550"/>
            <a:ext cx="8534400" cy="1425575"/>
          </a:xfrm>
          <a:prstGeom prst="rect">
            <a:avLst/>
          </a:prstGeom>
          <a:solidFill>
            <a:srgbClr val="FF6600"/>
          </a:solidFill>
          <a:ln w="9525">
            <a:solidFill>
              <a:schemeClr val="tx1"/>
            </a:solidFill>
            <a:miter lim="800000"/>
            <a:headEnd/>
            <a:tailEnd/>
          </a:ln>
        </p:spPr>
        <p:txBody>
          <a:bodyPr wrap="none" anchor="ctr"/>
          <a:lstStyle/>
          <a:p>
            <a:pPr lvl="1" algn="l">
              <a:buFont typeface="Arial" charset="0"/>
              <a:buChar char="•"/>
            </a:pPr>
            <a:endParaRPr lang="en-US" b="1" dirty="0">
              <a:solidFill>
                <a:schemeClr val="bg1"/>
              </a:solidFill>
            </a:endParaRPr>
          </a:p>
          <a:p>
            <a:pPr lvl="1" algn="l">
              <a:buFont typeface="Arial" charset="0"/>
              <a:buChar char="•"/>
            </a:pPr>
            <a:r>
              <a:rPr lang="en-US" b="1" dirty="0">
                <a:solidFill>
                  <a:schemeClr val="bg1"/>
                </a:solidFill>
              </a:rPr>
              <a:t> To unify standardization efforts  in India</a:t>
            </a:r>
          </a:p>
          <a:p>
            <a:pPr lvl="1" algn="l"/>
            <a:endParaRPr lang="en-US" b="1" dirty="0">
              <a:solidFill>
                <a:schemeClr val="bg1"/>
              </a:solidFill>
            </a:endParaRPr>
          </a:p>
          <a:p>
            <a:pPr lvl="1" algn="l">
              <a:buFont typeface="Arial" charset="0"/>
              <a:buChar char="•"/>
            </a:pPr>
            <a:r>
              <a:rPr lang="en-US" sz="1700" b="1" dirty="0">
                <a:solidFill>
                  <a:schemeClr val="bg1"/>
                </a:solidFill>
              </a:rPr>
              <a:t> To create standards addressing the specificity of the Indian ICT Scenario</a:t>
            </a:r>
          </a:p>
          <a:p>
            <a:pPr lvl="1" algn="l"/>
            <a:endParaRPr lang="en-US" sz="1700" b="1" dirty="0">
              <a:solidFill>
                <a:schemeClr val="bg1"/>
              </a:solidFill>
            </a:endParaRPr>
          </a:p>
          <a:p>
            <a:pPr lvl="1" algn="l">
              <a:buFont typeface="Arial" charset="0"/>
              <a:buChar char="•"/>
            </a:pPr>
            <a:r>
              <a:rPr lang="en-US" b="1" dirty="0">
                <a:solidFill>
                  <a:schemeClr val="bg1"/>
                </a:solidFill>
              </a:rPr>
              <a:t> To answer the business needs of the Indian market</a:t>
            </a:r>
          </a:p>
          <a:p>
            <a:pPr algn="l">
              <a:buFontTx/>
              <a:buChar char="•"/>
            </a:pPr>
            <a:endParaRPr lang="en-GB" b="1" dirty="0"/>
          </a:p>
        </p:txBody>
      </p:sp>
      <p:sp>
        <p:nvSpPr>
          <p:cNvPr id="18444" name="Rectangle 12"/>
          <p:cNvSpPr>
            <a:spLocks noChangeArrowheads="1"/>
          </p:cNvSpPr>
          <p:nvPr/>
        </p:nvSpPr>
        <p:spPr bwMode="auto">
          <a:xfrm>
            <a:off x="309563" y="3544888"/>
            <a:ext cx="8496300" cy="1296987"/>
          </a:xfrm>
          <a:prstGeom prst="rect">
            <a:avLst/>
          </a:prstGeom>
          <a:gradFill rotWithShape="1">
            <a:gsLst>
              <a:gs pos="0">
                <a:srgbClr val="0000FF"/>
              </a:gs>
              <a:gs pos="100000">
                <a:schemeClr val="bg1"/>
              </a:gs>
            </a:gsLst>
            <a:path path="shape">
              <a:fillToRect l="50000" t="50000" r="50000" b="50000"/>
            </a:path>
          </a:gradFill>
          <a:ln w="9525">
            <a:solidFill>
              <a:schemeClr val="tx1"/>
            </a:solidFill>
            <a:miter lim="800000"/>
            <a:headEnd/>
            <a:tailEnd/>
          </a:ln>
        </p:spPr>
        <p:txBody>
          <a:bodyPr wrap="none" anchor="ctr"/>
          <a:lstStyle/>
          <a:p>
            <a:pPr algn="l"/>
            <a:endParaRPr lang="en-US" b="1" dirty="0"/>
          </a:p>
          <a:p>
            <a:pPr marL="457200" lvl="2" algn="l">
              <a:buFontTx/>
              <a:buChar char="•"/>
            </a:pPr>
            <a:r>
              <a:rPr lang="en-US" b="1" dirty="0"/>
              <a:t> To promote Indian Initiatives Globally</a:t>
            </a:r>
          </a:p>
          <a:p>
            <a:pPr algn="l">
              <a:buFontTx/>
              <a:buChar char="•"/>
            </a:pPr>
            <a:endParaRPr lang="en-US" b="1" dirty="0"/>
          </a:p>
          <a:p>
            <a:pPr lvl="1" algn="l">
              <a:buFontTx/>
              <a:buChar char="•"/>
            </a:pPr>
            <a:r>
              <a:rPr lang="en-US" b="1" dirty="0"/>
              <a:t> To strengthen ties with leading institutes </a:t>
            </a:r>
          </a:p>
          <a:p>
            <a:pPr algn="l"/>
            <a:r>
              <a:rPr lang="en-US" b="1" dirty="0"/>
              <a:t>		</a:t>
            </a:r>
            <a:endParaRPr lang="en-GB" b="1" dirty="0"/>
          </a:p>
        </p:txBody>
      </p:sp>
      <p:sp>
        <p:nvSpPr>
          <p:cNvPr id="18445" name="Rectangle 13"/>
          <p:cNvSpPr>
            <a:spLocks noChangeArrowheads="1"/>
          </p:cNvSpPr>
          <p:nvPr/>
        </p:nvSpPr>
        <p:spPr bwMode="auto">
          <a:xfrm>
            <a:off x="309563" y="4840288"/>
            <a:ext cx="8501062" cy="1296987"/>
          </a:xfrm>
          <a:prstGeom prst="rect">
            <a:avLst/>
          </a:prstGeom>
          <a:solidFill>
            <a:srgbClr val="006600"/>
          </a:solidFill>
          <a:ln w="9525">
            <a:solidFill>
              <a:schemeClr val="tx1"/>
            </a:solidFill>
            <a:miter lim="800000"/>
            <a:headEnd/>
            <a:tailEnd/>
          </a:ln>
        </p:spPr>
        <p:txBody>
          <a:bodyPr wrap="none" anchor="ctr"/>
          <a:lstStyle/>
          <a:p>
            <a:pPr lvl="1" algn="l">
              <a:buFontTx/>
              <a:buChar char="•"/>
            </a:pPr>
            <a:r>
              <a:rPr lang="en-US" b="1" dirty="0">
                <a:solidFill>
                  <a:schemeClr val="bg1"/>
                </a:solidFill>
              </a:rPr>
              <a:t> To develop and cultivate R&amp;D agenda</a:t>
            </a:r>
          </a:p>
          <a:p>
            <a:pPr lvl="1" algn="l"/>
            <a:endParaRPr lang="en-US" b="1" dirty="0">
              <a:solidFill>
                <a:schemeClr val="bg1"/>
              </a:solidFill>
            </a:endParaRPr>
          </a:p>
          <a:p>
            <a:pPr lvl="1" algn="l">
              <a:buFontTx/>
              <a:buChar char="•"/>
            </a:pPr>
            <a:r>
              <a:rPr lang="en-US" b="1" dirty="0">
                <a:solidFill>
                  <a:schemeClr val="bg1"/>
                </a:solidFill>
              </a:rPr>
              <a:t> To develop skilled manpower &amp; IPRs</a:t>
            </a:r>
          </a:p>
          <a:p>
            <a:pPr algn="l">
              <a:buFontTx/>
              <a:buChar char="•"/>
            </a:pPr>
            <a:endParaRPr lang="en-GB" b="1" dirty="0"/>
          </a:p>
        </p:txBody>
      </p:sp>
      <p:sp>
        <p:nvSpPr>
          <p:cNvPr id="11" name="TextBox 10"/>
          <p:cNvSpPr txBox="1">
            <a:spLocks noChangeArrowheads="1"/>
          </p:cNvSpPr>
          <p:nvPr/>
        </p:nvSpPr>
        <p:spPr bwMode="auto">
          <a:xfrm>
            <a:off x="179512" y="1128713"/>
            <a:ext cx="8786812" cy="707886"/>
          </a:xfrm>
          <a:prstGeom prst="rect">
            <a:avLst/>
          </a:prstGeom>
          <a:noFill/>
          <a:ln w="9525">
            <a:noFill/>
            <a:miter lim="800000"/>
            <a:headEnd/>
            <a:tailEnd/>
          </a:ln>
        </p:spPr>
        <p:txBody>
          <a:bodyPr>
            <a:spAutoFit/>
          </a:bodyPr>
          <a:lstStyle/>
          <a:p>
            <a:pPr algn="l"/>
            <a:r>
              <a:rPr lang="en-US" sz="2000" dirty="0"/>
              <a:t>To be an ICT standards forum in India, that develops standards to meet the Indian requirements, as well as contributes towards the evolution of Global Standards</a:t>
            </a:r>
            <a:endParaRPr lang="en-IN" sz="2000" dirty="0"/>
          </a:p>
        </p:txBody>
      </p:sp>
      <p:sp>
        <p:nvSpPr>
          <p:cNvPr id="8" name="Rectangle 7"/>
          <p:cNvSpPr/>
          <p:nvPr/>
        </p:nvSpPr>
        <p:spPr bwMode="auto">
          <a:xfrm>
            <a:off x="0" y="6597650"/>
            <a:ext cx="9144000" cy="287338"/>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a:lstStyle/>
          <a:p>
            <a:pPr algn="l">
              <a:defRPr/>
            </a:pPr>
            <a:r>
              <a:rPr lang="en-US" sz="1200" b="1" dirty="0">
                <a:solidFill>
                  <a:schemeClr val="bg1"/>
                </a:solidFill>
                <a:latin typeface="+mj-lt"/>
              </a:rPr>
              <a:t>Global ICT Standardisation forum for India			                                                                                                   www.gisfi.org</a:t>
            </a:r>
            <a:endParaRPr lang="en-IN" sz="1200" b="1" dirty="0">
              <a:solidFill>
                <a:schemeClr val="bg1"/>
              </a:solidFill>
              <a:latin typeface="+mj-lt"/>
            </a:endParaRPr>
          </a:p>
        </p:txBody>
      </p:sp>
      <p:sp>
        <p:nvSpPr>
          <p:cNvPr id="9" name="TextBox 7"/>
          <p:cNvSpPr txBox="1">
            <a:spLocks noChangeArrowheads="1"/>
          </p:cNvSpPr>
          <p:nvPr/>
        </p:nvSpPr>
        <p:spPr bwMode="auto">
          <a:xfrm>
            <a:off x="4859338" y="6596063"/>
            <a:ext cx="360362" cy="261610"/>
          </a:xfrm>
          <a:prstGeom prst="rect">
            <a:avLst/>
          </a:prstGeom>
          <a:noFill/>
          <a:ln w="9525">
            <a:noFill/>
            <a:miter lim="800000"/>
            <a:headEnd/>
            <a:tailEnd/>
          </a:ln>
        </p:spPr>
        <p:txBody>
          <a:bodyPr>
            <a:spAutoFit/>
          </a:bodyPr>
          <a:lstStyle/>
          <a:p>
            <a:fld id="{452BC118-718E-49D0-838E-74FA87B878A9}" type="slidenum">
              <a:rPr lang="en-IN" sz="1100" b="1">
                <a:solidFill>
                  <a:schemeClr val="bg1"/>
                </a:solidFill>
              </a:rPr>
              <a:pPr/>
              <a:t>5</a:t>
            </a:fld>
            <a:endParaRPr lang="en-IN" sz="1100" b="1" dirty="0">
              <a:solidFill>
                <a:schemeClr val="bg1"/>
              </a:solidFill>
            </a:endParaRP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idx="4294967295"/>
          </p:nvPr>
        </p:nvSpPr>
        <p:spPr>
          <a:xfrm>
            <a:off x="179040" y="333375"/>
            <a:ext cx="6553200" cy="654050"/>
          </a:xfrm>
        </p:spPr>
        <p:txBody>
          <a:bodyPr>
            <a:normAutofit/>
          </a:bodyPr>
          <a:lstStyle/>
          <a:p>
            <a:pPr algn="l"/>
            <a:r>
              <a:rPr lang="da-DK" sz="3200" b="1" dirty="0" smtClean="0">
                <a:solidFill>
                  <a:srgbClr val="C00000"/>
                </a:solidFill>
                <a:latin typeface="Arial" pitchFamily="34" charset="0"/>
                <a:cs typeface="Arial" pitchFamily="34" charset="0"/>
              </a:rPr>
              <a:t>Vision and Objectives...Contd. </a:t>
            </a:r>
            <a:endParaRPr lang="en-US" sz="3200" b="1" dirty="0" smtClean="0">
              <a:solidFill>
                <a:srgbClr val="C00000"/>
              </a:solidFill>
              <a:latin typeface="Arial" pitchFamily="34" charset="0"/>
              <a:cs typeface="Arial" pitchFamily="34" charset="0"/>
            </a:endParaRPr>
          </a:p>
        </p:txBody>
      </p:sp>
      <p:sp>
        <p:nvSpPr>
          <p:cNvPr id="11" name="TextBox 10"/>
          <p:cNvSpPr txBox="1">
            <a:spLocks noChangeArrowheads="1"/>
          </p:cNvSpPr>
          <p:nvPr/>
        </p:nvSpPr>
        <p:spPr bwMode="auto">
          <a:xfrm>
            <a:off x="251520" y="1340768"/>
            <a:ext cx="8462963" cy="4154984"/>
          </a:xfrm>
          <a:prstGeom prst="rect">
            <a:avLst/>
          </a:prstGeom>
          <a:noFill/>
          <a:ln w="9525">
            <a:noFill/>
            <a:miter lim="800000"/>
            <a:headEnd/>
            <a:tailEnd/>
          </a:ln>
        </p:spPr>
        <p:txBody>
          <a:bodyPr>
            <a:spAutoFit/>
          </a:bodyPr>
          <a:lstStyle/>
          <a:p>
            <a:pPr marL="266700" indent="-266700" algn="l">
              <a:defRPr/>
            </a:pPr>
            <a:r>
              <a:rPr lang="en-US" sz="2200" dirty="0"/>
              <a:t>    A Public – Private Partnership effort in ICT standardisation &amp; patent based research for product development in ICT area to address the rural needs and others</a:t>
            </a:r>
          </a:p>
          <a:p>
            <a:pPr marL="266700" indent="-266700" algn="l">
              <a:defRPr/>
            </a:pPr>
            <a:endParaRPr lang="en-US" sz="2200" dirty="0"/>
          </a:p>
          <a:p>
            <a:pPr marL="534988" indent="-268288" algn="l">
              <a:lnSpc>
                <a:spcPct val="150000"/>
              </a:lnSpc>
              <a:buFontTx/>
              <a:buChar char="•"/>
              <a:defRPr/>
            </a:pPr>
            <a:r>
              <a:rPr lang="en-US" sz="2200" dirty="0"/>
              <a:t>Be the leading ICT SDO in India</a:t>
            </a:r>
          </a:p>
          <a:p>
            <a:pPr marL="534988" indent="-268288" algn="l">
              <a:lnSpc>
                <a:spcPct val="150000"/>
              </a:lnSpc>
              <a:buFontTx/>
              <a:buChar char="•"/>
              <a:defRPr/>
            </a:pPr>
            <a:r>
              <a:rPr lang="en-US" sz="2200" dirty="0"/>
              <a:t>Develop standards to focus on India with Global reach</a:t>
            </a:r>
          </a:p>
          <a:p>
            <a:pPr marL="534988" indent="-268288" algn="l">
              <a:lnSpc>
                <a:spcPct val="150000"/>
              </a:lnSpc>
              <a:buFontTx/>
              <a:buChar char="•"/>
              <a:defRPr/>
            </a:pPr>
            <a:r>
              <a:rPr lang="en-US" sz="2200" dirty="0"/>
              <a:t>Enhance international ICT standardisation efforts. </a:t>
            </a:r>
          </a:p>
          <a:p>
            <a:pPr marL="534988" indent="-268288" algn="l">
              <a:buFontTx/>
              <a:buChar char="•"/>
              <a:defRPr/>
            </a:pPr>
            <a:r>
              <a:rPr lang="en-US" sz="2200" dirty="0" err="1"/>
              <a:t>Harmonised</a:t>
            </a:r>
            <a:r>
              <a:rPr lang="en-US" sz="2200" dirty="0"/>
              <a:t> growth in domestic ICT industries and global competitiveness.</a:t>
            </a:r>
          </a:p>
          <a:p>
            <a:pPr marL="534988" indent="-268288" algn="l">
              <a:lnSpc>
                <a:spcPct val="150000"/>
              </a:lnSpc>
              <a:buFontTx/>
              <a:buChar char="•"/>
              <a:defRPr/>
            </a:pPr>
            <a:r>
              <a:rPr lang="en-US" sz="2200" dirty="0"/>
              <a:t>Prime mover of innovation and enhancement of existing technology.</a:t>
            </a:r>
          </a:p>
        </p:txBody>
      </p:sp>
      <p:sp>
        <p:nvSpPr>
          <p:cNvPr id="4" name="Rectangle 3"/>
          <p:cNvSpPr/>
          <p:nvPr/>
        </p:nvSpPr>
        <p:spPr bwMode="auto">
          <a:xfrm>
            <a:off x="0" y="6597650"/>
            <a:ext cx="9144000" cy="287338"/>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a:lstStyle/>
          <a:p>
            <a:pPr algn="l">
              <a:defRPr/>
            </a:pPr>
            <a:r>
              <a:rPr lang="en-US" sz="1200" b="1" dirty="0">
                <a:solidFill>
                  <a:schemeClr val="bg1"/>
                </a:solidFill>
                <a:latin typeface="+mj-lt"/>
              </a:rPr>
              <a:t>Global ICT Standardisation forum for India			                                                                                                   www.gisfi.org</a:t>
            </a:r>
            <a:endParaRPr lang="en-IN" sz="1200" b="1" dirty="0">
              <a:solidFill>
                <a:schemeClr val="bg1"/>
              </a:solidFill>
              <a:latin typeface="+mj-lt"/>
            </a:endParaRPr>
          </a:p>
        </p:txBody>
      </p:sp>
      <p:sp>
        <p:nvSpPr>
          <p:cNvPr id="5" name="TextBox 7"/>
          <p:cNvSpPr txBox="1">
            <a:spLocks noChangeArrowheads="1"/>
          </p:cNvSpPr>
          <p:nvPr/>
        </p:nvSpPr>
        <p:spPr bwMode="auto">
          <a:xfrm>
            <a:off x="4859338" y="6596063"/>
            <a:ext cx="360362" cy="261610"/>
          </a:xfrm>
          <a:prstGeom prst="rect">
            <a:avLst/>
          </a:prstGeom>
          <a:noFill/>
          <a:ln w="9525">
            <a:noFill/>
            <a:miter lim="800000"/>
            <a:headEnd/>
            <a:tailEnd/>
          </a:ln>
        </p:spPr>
        <p:txBody>
          <a:bodyPr>
            <a:spAutoFit/>
          </a:bodyPr>
          <a:lstStyle/>
          <a:p>
            <a:fld id="{452BC118-718E-49D0-838E-74FA87B878A9}" type="slidenum">
              <a:rPr lang="en-IN" sz="1100" b="1">
                <a:solidFill>
                  <a:schemeClr val="bg1"/>
                </a:solidFill>
              </a:rPr>
              <a:pPr/>
              <a:t>6</a:t>
            </a:fld>
            <a:endParaRPr lang="en-IN" sz="1100" b="1" dirty="0">
              <a:solidFill>
                <a:schemeClr val="bg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p>
            <a:fld id="{E63EEF39-BFBB-4761-AEDE-DCEDD8E82313}" type="slidenum">
              <a:rPr lang="en-US" altLang="ja-JP" smtClean="0"/>
              <a:pPr/>
              <a:t>7</a:t>
            </a:fld>
            <a:endParaRPr lang="en-US" altLang="ja-JP" smtClean="0"/>
          </a:p>
        </p:txBody>
      </p:sp>
      <p:sp>
        <p:nvSpPr>
          <p:cNvPr id="10243" name="Date Placeholder 4"/>
          <p:cNvSpPr>
            <a:spLocks noGrp="1"/>
          </p:cNvSpPr>
          <p:nvPr>
            <p:ph type="dt" sz="quarter" idx="4294967295"/>
          </p:nvPr>
        </p:nvSpPr>
        <p:spPr>
          <a:xfrm>
            <a:off x="457200" y="6337300"/>
            <a:ext cx="2314575" cy="476250"/>
          </a:xfrm>
          <a:noFill/>
        </p:spPr>
        <p:txBody>
          <a:bodyPr/>
          <a:lstStyle/>
          <a:p>
            <a:r>
              <a:rPr lang="en-GB" altLang="ja-JP" smtClean="0"/>
              <a:t>12 March, 2012 </a:t>
            </a:r>
          </a:p>
          <a:p>
            <a:r>
              <a:rPr lang="en-US" altLang="ja-JP" smtClean="0"/>
              <a:t>  </a:t>
            </a:r>
          </a:p>
        </p:txBody>
      </p:sp>
      <p:sp>
        <p:nvSpPr>
          <p:cNvPr id="9" name="Rectangle 3"/>
          <p:cNvSpPr txBox="1">
            <a:spLocks noChangeArrowheads="1"/>
          </p:cNvSpPr>
          <p:nvPr/>
        </p:nvSpPr>
        <p:spPr bwMode="auto">
          <a:xfrm>
            <a:off x="184150" y="908720"/>
            <a:ext cx="4748213" cy="5695950"/>
          </a:xfrm>
          <a:prstGeom prst="rect">
            <a:avLst/>
          </a:prstGeom>
          <a:solidFill>
            <a:schemeClr val="bg1"/>
          </a:solidFill>
          <a:ln w="9525">
            <a:noFill/>
            <a:miter lim="800000"/>
            <a:headEnd/>
            <a:tailEnd/>
          </a:ln>
          <a:effectLst/>
        </p:spPr>
        <p:txBody>
          <a:bodyPr/>
          <a:lstStyle/>
          <a:p>
            <a:pPr marL="342900" indent="-342900">
              <a:lnSpc>
                <a:spcPct val="80000"/>
              </a:lnSpc>
              <a:spcBef>
                <a:spcPct val="20000"/>
              </a:spcBef>
              <a:defRPr/>
            </a:pPr>
            <a:r>
              <a:rPr lang="en-GB" altLang="ja-JP" sz="1600" b="1" u="sng" kern="0" dirty="0">
                <a:latin typeface="+mn-lt"/>
                <a:ea typeface="+mn-ea"/>
              </a:rPr>
              <a:t>Members</a:t>
            </a:r>
          </a:p>
          <a:p>
            <a:pPr marL="342900" indent="-342900">
              <a:lnSpc>
                <a:spcPct val="80000"/>
              </a:lnSpc>
              <a:spcBef>
                <a:spcPct val="20000"/>
              </a:spcBef>
              <a:buFontTx/>
              <a:buChar char="•"/>
              <a:defRPr/>
            </a:pPr>
            <a:r>
              <a:rPr lang="en-GB" altLang="ja-JP" sz="1500" kern="0" dirty="0">
                <a:latin typeface="+mn-lt"/>
                <a:ea typeface="+mn-ea"/>
              </a:rPr>
              <a:t>Tata Consultancy Services (TCS)</a:t>
            </a:r>
          </a:p>
          <a:p>
            <a:pPr marL="342900" indent="-342900">
              <a:lnSpc>
                <a:spcPct val="80000"/>
              </a:lnSpc>
              <a:spcBef>
                <a:spcPct val="20000"/>
              </a:spcBef>
              <a:buFontTx/>
              <a:buChar char="•"/>
              <a:defRPr/>
            </a:pPr>
            <a:r>
              <a:rPr lang="en-US" altLang="ja-JP" sz="1500" kern="0" dirty="0" err="1">
                <a:latin typeface="+mn-lt"/>
                <a:ea typeface="+mn-ea"/>
              </a:rPr>
              <a:t>Vihaan</a:t>
            </a:r>
            <a:r>
              <a:rPr lang="en-US" altLang="ja-JP" sz="1500" kern="0" dirty="0">
                <a:latin typeface="+mn-lt"/>
                <a:ea typeface="+mn-ea"/>
              </a:rPr>
              <a:t> Networks Limited (</a:t>
            </a:r>
            <a:r>
              <a:rPr lang="en-GB" altLang="ja-JP" sz="1500" kern="0" dirty="0">
                <a:latin typeface="+mn-lt"/>
                <a:ea typeface="+mn-ea"/>
              </a:rPr>
              <a:t>VNL)</a:t>
            </a:r>
          </a:p>
          <a:p>
            <a:pPr marL="342900" indent="-342900">
              <a:lnSpc>
                <a:spcPct val="80000"/>
              </a:lnSpc>
              <a:spcBef>
                <a:spcPct val="20000"/>
              </a:spcBef>
              <a:buFontTx/>
              <a:buChar char="•"/>
              <a:defRPr/>
            </a:pPr>
            <a:r>
              <a:rPr lang="en-GB" altLang="ja-JP" sz="1500" kern="0" dirty="0" err="1">
                <a:latin typeface="+mn-lt"/>
                <a:ea typeface="+mn-ea"/>
              </a:rPr>
              <a:t>Tejas</a:t>
            </a:r>
            <a:r>
              <a:rPr lang="en-GB" altLang="ja-JP" sz="1500" kern="0" dirty="0">
                <a:latin typeface="+mn-lt"/>
                <a:ea typeface="+mn-ea"/>
              </a:rPr>
              <a:t> </a:t>
            </a:r>
            <a:r>
              <a:rPr lang="en-GB" altLang="ja-JP" sz="1500" kern="0" dirty="0" smtClean="0">
                <a:latin typeface="+mn-lt"/>
                <a:ea typeface="+mn-ea"/>
              </a:rPr>
              <a:t>Networks</a:t>
            </a:r>
          </a:p>
          <a:p>
            <a:pPr marL="342900" indent="-342900">
              <a:lnSpc>
                <a:spcPct val="80000"/>
              </a:lnSpc>
              <a:spcBef>
                <a:spcPct val="20000"/>
              </a:spcBef>
              <a:buFontTx/>
              <a:buChar char="•"/>
              <a:defRPr/>
            </a:pPr>
            <a:r>
              <a:rPr lang="en-GB" altLang="ja-JP" sz="1500" kern="0" dirty="0" smtClean="0"/>
              <a:t>CISCO</a:t>
            </a:r>
            <a:endParaRPr lang="en-GB" altLang="ja-JP" sz="1500" kern="0" dirty="0">
              <a:latin typeface="+mn-lt"/>
              <a:ea typeface="+mn-ea"/>
            </a:endParaRPr>
          </a:p>
          <a:p>
            <a:pPr marL="342900" indent="-342900">
              <a:lnSpc>
                <a:spcPct val="80000"/>
              </a:lnSpc>
              <a:spcBef>
                <a:spcPct val="20000"/>
              </a:spcBef>
              <a:buFontTx/>
              <a:buChar char="•"/>
              <a:defRPr/>
            </a:pPr>
            <a:r>
              <a:rPr lang="en-GB" altLang="ja-JP" sz="1500" kern="0" dirty="0" smtClean="0">
                <a:latin typeface="+mn-lt"/>
                <a:ea typeface="+mn-ea"/>
              </a:rPr>
              <a:t>Communication </a:t>
            </a:r>
            <a:r>
              <a:rPr lang="en-GB" altLang="ja-JP" sz="1500" kern="0" dirty="0">
                <a:latin typeface="+mn-lt"/>
                <a:ea typeface="+mn-ea"/>
              </a:rPr>
              <a:t>Multimedia And Infrastructure (CMAI) Association of India</a:t>
            </a:r>
          </a:p>
          <a:p>
            <a:pPr marL="342900" indent="-342900">
              <a:lnSpc>
                <a:spcPct val="80000"/>
              </a:lnSpc>
              <a:spcBef>
                <a:spcPct val="20000"/>
              </a:spcBef>
              <a:buFontTx/>
              <a:buChar char="•"/>
              <a:defRPr/>
            </a:pPr>
            <a:r>
              <a:rPr lang="en-GB" altLang="ja-JP" sz="1500" kern="0" dirty="0">
                <a:latin typeface="+mn-lt"/>
                <a:ea typeface="+mn-ea"/>
              </a:rPr>
              <a:t>NIKSUN</a:t>
            </a:r>
          </a:p>
          <a:p>
            <a:pPr marL="342900" indent="-342900">
              <a:lnSpc>
                <a:spcPct val="80000"/>
              </a:lnSpc>
              <a:spcBef>
                <a:spcPct val="20000"/>
              </a:spcBef>
              <a:buFontTx/>
              <a:buChar char="•"/>
              <a:defRPr/>
            </a:pPr>
            <a:r>
              <a:rPr lang="en-GB" altLang="ja-JP" sz="1500" kern="0" dirty="0">
                <a:latin typeface="+mn-lt"/>
                <a:ea typeface="+mn-ea"/>
              </a:rPr>
              <a:t>NEC</a:t>
            </a:r>
          </a:p>
          <a:p>
            <a:pPr marL="342900" indent="-342900">
              <a:lnSpc>
                <a:spcPct val="80000"/>
              </a:lnSpc>
              <a:spcBef>
                <a:spcPct val="20000"/>
              </a:spcBef>
              <a:buFontTx/>
              <a:buChar char="•"/>
              <a:defRPr/>
            </a:pPr>
            <a:r>
              <a:rPr lang="en-GB" altLang="ja-JP" sz="1500" kern="0" dirty="0">
                <a:latin typeface="+mn-lt"/>
                <a:ea typeface="+mn-ea"/>
              </a:rPr>
              <a:t>Ericsson</a:t>
            </a:r>
          </a:p>
          <a:p>
            <a:pPr marL="342900" indent="-342900">
              <a:lnSpc>
                <a:spcPct val="80000"/>
              </a:lnSpc>
              <a:spcBef>
                <a:spcPct val="20000"/>
              </a:spcBef>
              <a:buFontTx/>
              <a:buChar char="•"/>
              <a:defRPr/>
            </a:pPr>
            <a:r>
              <a:rPr lang="en-GB" altLang="ja-JP" sz="1500" kern="0" dirty="0">
                <a:latin typeface="+mn-lt"/>
                <a:ea typeface="+mn-ea"/>
              </a:rPr>
              <a:t>Motorola</a:t>
            </a:r>
          </a:p>
          <a:p>
            <a:pPr marL="342900" indent="-342900">
              <a:lnSpc>
                <a:spcPct val="80000"/>
              </a:lnSpc>
              <a:spcBef>
                <a:spcPct val="20000"/>
              </a:spcBef>
              <a:buFontTx/>
              <a:buChar char="•"/>
              <a:defRPr/>
            </a:pPr>
            <a:r>
              <a:rPr lang="en-GB" altLang="ja-JP" sz="1500" kern="0" dirty="0">
                <a:latin typeface="+mn-lt"/>
                <a:ea typeface="+mn-ea"/>
              </a:rPr>
              <a:t>Nokia Siemens Networks (NSN)</a:t>
            </a:r>
          </a:p>
          <a:p>
            <a:pPr marL="342900" indent="-342900">
              <a:lnSpc>
                <a:spcPct val="80000"/>
              </a:lnSpc>
              <a:spcBef>
                <a:spcPct val="20000"/>
              </a:spcBef>
              <a:buFontTx/>
              <a:buChar char="•"/>
              <a:defRPr/>
            </a:pPr>
            <a:r>
              <a:rPr lang="en-GB" altLang="ja-JP" sz="1500" kern="0" dirty="0">
                <a:latin typeface="+mn-lt"/>
                <a:ea typeface="+mn-ea"/>
              </a:rPr>
              <a:t>HUAWEI</a:t>
            </a:r>
          </a:p>
          <a:p>
            <a:pPr marL="342900" indent="-342900">
              <a:lnSpc>
                <a:spcPct val="80000"/>
              </a:lnSpc>
              <a:spcBef>
                <a:spcPct val="20000"/>
              </a:spcBef>
              <a:buFontTx/>
              <a:buChar char="•"/>
              <a:defRPr/>
            </a:pPr>
            <a:r>
              <a:rPr lang="en-GB" altLang="ja-JP" sz="1500" kern="0" dirty="0">
                <a:latin typeface="+mn-lt"/>
                <a:ea typeface="+mn-ea"/>
              </a:rPr>
              <a:t>Samsung</a:t>
            </a:r>
          </a:p>
          <a:p>
            <a:pPr marL="342900" indent="-342900">
              <a:lnSpc>
                <a:spcPct val="80000"/>
              </a:lnSpc>
              <a:spcBef>
                <a:spcPct val="20000"/>
              </a:spcBef>
              <a:buFontTx/>
              <a:buChar char="•"/>
              <a:defRPr/>
            </a:pPr>
            <a:r>
              <a:rPr lang="en-GB" altLang="ja-JP" sz="1500" kern="0" dirty="0" smtClean="0">
                <a:latin typeface="+mn-lt"/>
                <a:ea typeface="+mn-ea"/>
              </a:rPr>
              <a:t>VERISERVE</a:t>
            </a:r>
          </a:p>
          <a:p>
            <a:pPr marL="342900" indent="-342900">
              <a:lnSpc>
                <a:spcPct val="80000"/>
              </a:lnSpc>
              <a:spcBef>
                <a:spcPct val="20000"/>
              </a:spcBef>
              <a:buFontTx/>
              <a:buChar char="•"/>
              <a:defRPr/>
            </a:pPr>
            <a:r>
              <a:rPr lang="en-GB" altLang="ja-JP" sz="1500" kern="0" dirty="0" smtClean="0">
                <a:latin typeface="+mn-lt"/>
                <a:ea typeface="+mn-ea"/>
              </a:rPr>
              <a:t>GIOT  </a:t>
            </a:r>
            <a:endParaRPr lang="en-GB" altLang="ja-JP" sz="1500" kern="0" dirty="0">
              <a:latin typeface="+mn-lt"/>
              <a:ea typeface="+mn-ea"/>
            </a:endParaRPr>
          </a:p>
          <a:p>
            <a:pPr marL="342900" indent="-342900">
              <a:lnSpc>
                <a:spcPct val="80000"/>
              </a:lnSpc>
              <a:spcBef>
                <a:spcPct val="20000"/>
              </a:spcBef>
              <a:buFontTx/>
              <a:buChar char="•"/>
              <a:defRPr/>
            </a:pPr>
            <a:r>
              <a:rPr lang="en-GB" altLang="ja-JP" sz="1500" kern="0" dirty="0">
                <a:latin typeface="+mn-lt"/>
                <a:ea typeface="+mn-ea"/>
              </a:rPr>
              <a:t>WIP Labs</a:t>
            </a:r>
          </a:p>
          <a:p>
            <a:pPr marL="342900" indent="-342900">
              <a:lnSpc>
                <a:spcPct val="80000"/>
              </a:lnSpc>
              <a:spcBef>
                <a:spcPct val="20000"/>
              </a:spcBef>
              <a:buFontTx/>
              <a:buChar char="•"/>
              <a:defRPr/>
            </a:pPr>
            <a:r>
              <a:rPr lang="en-GB" altLang="ja-JP" sz="1500" kern="0" dirty="0">
                <a:latin typeface="+mn-lt"/>
                <a:ea typeface="+mn-ea"/>
              </a:rPr>
              <a:t>IIT- Hyderabad</a:t>
            </a:r>
          </a:p>
          <a:p>
            <a:pPr marL="342900" indent="-342900">
              <a:lnSpc>
                <a:spcPct val="80000"/>
              </a:lnSpc>
              <a:spcBef>
                <a:spcPct val="20000"/>
              </a:spcBef>
              <a:buFontTx/>
              <a:buChar char="•"/>
              <a:defRPr/>
            </a:pPr>
            <a:r>
              <a:rPr lang="en-GB" altLang="ja-JP" sz="1500" kern="0" dirty="0">
                <a:latin typeface="+mn-lt"/>
                <a:ea typeface="+mn-ea"/>
              </a:rPr>
              <a:t>IIIT-Allahabad</a:t>
            </a:r>
          </a:p>
          <a:p>
            <a:pPr marL="342900" indent="-342900">
              <a:lnSpc>
                <a:spcPct val="80000"/>
              </a:lnSpc>
              <a:spcBef>
                <a:spcPct val="20000"/>
              </a:spcBef>
              <a:buFontTx/>
              <a:buChar char="•"/>
              <a:defRPr/>
            </a:pPr>
            <a:r>
              <a:rPr lang="en-US" altLang="ja-JP" sz="1500" kern="0" dirty="0">
                <a:latin typeface="+mn-lt"/>
                <a:ea typeface="+mn-ea"/>
              </a:rPr>
              <a:t>Rajiv Gandhi University of Knowledge Technologies, </a:t>
            </a:r>
            <a:endParaRPr lang="en-GB" altLang="ja-JP" sz="1500" kern="0" dirty="0">
              <a:latin typeface="+mn-lt"/>
              <a:ea typeface="+mn-ea"/>
            </a:endParaRPr>
          </a:p>
          <a:p>
            <a:pPr marL="342900" indent="-342900">
              <a:lnSpc>
                <a:spcPct val="80000"/>
              </a:lnSpc>
              <a:spcBef>
                <a:spcPct val="20000"/>
              </a:spcBef>
              <a:buFontTx/>
              <a:buChar char="•"/>
              <a:defRPr/>
            </a:pPr>
            <a:r>
              <a:rPr lang="en-GB" altLang="ja-JP" sz="1500" kern="0" dirty="0" err="1">
                <a:latin typeface="+mn-lt"/>
                <a:ea typeface="+mn-ea"/>
              </a:rPr>
              <a:t>Sinhgad</a:t>
            </a:r>
            <a:r>
              <a:rPr lang="en-GB" altLang="ja-JP" sz="1500" kern="0" dirty="0">
                <a:latin typeface="+mn-lt"/>
                <a:ea typeface="+mn-ea"/>
              </a:rPr>
              <a:t> Technical Education Society</a:t>
            </a:r>
          </a:p>
          <a:p>
            <a:pPr marL="342900" indent="-342900">
              <a:lnSpc>
                <a:spcPct val="80000"/>
              </a:lnSpc>
              <a:spcBef>
                <a:spcPct val="20000"/>
              </a:spcBef>
              <a:buFontTx/>
              <a:buChar char="•"/>
              <a:defRPr/>
            </a:pPr>
            <a:r>
              <a:rPr lang="en-GB" altLang="ja-JP" sz="1500" kern="0" dirty="0">
                <a:latin typeface="+mn-lt"/>
                <a:ea typeface="+mn-ea"/>
              </a:rPr>
              <a:t>HMR Institute of Technology and Management</a:t>
            </a:r>
          </a:p>
          <a:p>
            <a:pPr marL="342900" indent="-342900">
              <a:lnSpc>
                <a:spcPct val="80000"/>
              </a:lnSpc>
              <a:spcBef>
                <a:spcPct val="20000"/>
              </a:spcBef>
              <a:buFontTx/>
              <a:buChar char="•"/>
              <a:defRPr/>
            </a:pPr>
            <a:r>
              <a:rPr lang="en-GB" altLang="ja-JP" sz="1500" kern="0" dirty="0">
                <a:latin typeface="+mn-lt"/>
                <a:ea typeface="+mn-ea"/>
              </a:rPr>
              <a:t>Birla Institute of Technology</a:t>
            </a:r>
          </a:p>
          <a:p>
            <a:pPr marL="342900" indent="-342900">
              <a:lnSpc>
                <a:spcPct val="80000"/>
              </a:lnSpc>
              <a:spcBef>
                <a:spcPct val="20000"/>
              </a:spcBef>
              <a:buFontTx/>
              <a:buChar char="•"/>
              <a:defRPr/>
            </a:pPr>
            <a:r>
              <a:rPr lang="en-GB" altLang="ja-JP" sz="1500" kern="0" dirty="0">
                <a:latin typeface="+mn-lt"/>
                <a:ea typeface="+mn-ea"/>
              </a:rPr>
              <a:t>Individual members from Indian industries, operators and academic institutions</a:t>
            </a:r>
          </a:p>
        </p:txBody>
      </p:sp>
      <p:sp>
        <p:nvSpPr>
          <p:cNvPr id="10245" name="Rectangle 5"/>
          <p:cNvSpPr txBox="1">
            <a:spLocks noChangeArrowheads="1"/>
          </p:cNvSpPr>
          <p:nvPr/>
        </p:nvSpPr>
        <p:spPr bwMode="auto">
          <a:xfrm>
            <a:off x="4932363" y="1123950"/>
            <a:ext cx="4038600" cy="4927600"/>
          </a:xfrm>
          <a:prstGeom prst="rect">
            <a:avLst/>
          </a:prstGeom>
          <a:noFill/>
          <a:ln w="9525">
            <a:noFill/>
            <a:miter lim="800000"/>
            <a:headEnd/>
            <a:tailEnd/>
          </a:ln>
        </p:spPr>
        <p:txBody>
          <a:bodyPr/>
          <a:lstStyle/>
          <a:p>
            <a:pPr marL="342900" indent="-342900">
              <a:lnSpc>
                <a:spcPct val="80000"/>
              </a:lnSpc>
              <a:spcBef>
                <a:spcPct val="20000"/>
              </a:spcBef>
            </a:pPr>
            <a:r>
              <a:rPr lang="en-GB" altLang="ja-JP" sz="1600" b="1" u="sng" dirty="0"/>
              <a:t>Collaborators and Supporters</a:t>
            </a:r>
          </a:p>
          <a:p>
            <a:pPr marL="342900" indent="-342900">
              <a:lnSpc>
                <a:spcPct val="80000"/>
              </a:lnSpc>
              <a:spcBef>
                <a:spcPct val="20000"/>
              </a:spcBef>
              <a:buFontTx/>
              <a:buChar char="•"/>
            </a:pPr>
            <a:r>
              <a:rPr lang="en-GB" altLang="ja-JP" sz="1500" dirty="0"/>
              <a:t>Supported by Telecommunication Engineering Centre (TEC), DoT, Government of India</a:t>
            </a:r>
          </a:p>
          <a:p>
            <a:pPr marL="342900" indent="-342900">
              <a:lnSpc>
                <a:spcPct val="80000"/>
              </a:lnSpc>
              <a:spcBef>
                <a:spcPct val="20000"/>
              </a:spcBef>
              <a:buFontTx/>
              <a:buChar char="•"/>
            </a:pPr>
            <a:r>
              <a:rPr lang="en-US" altLang="ja-JP" sz="1500" dirty="0"/>
              <a:t>Supported by Telecom Equipment Manufacturers Association of India (TEMA)</a:t>
            </a:r>
            <a:endParaRPr lang="en-GB" altLang="ja-JP" sz="1500" dirty="0"/>
          </a:p>
          <a:p>
            <a:pPr marL="342900" indent="-342900">
              <a:lnSpc>
                <a:spcPct val="80000"/>
              </a:lnSpc>
              <a:spcBef>
                <a:spcPct val="20000"/>
              </a:spcBef>
              <a:buFontTx/>
              <a:buChar char="•"/>
            </a:pPr>
            <a:r>
              <a:rPr lang="en-GB" altLang="ja-JP" sz="1500" dirty="0"/>
              <a:t>ITU-T Sector Member</a:t>
            </a:r>
          </a:p>
          <a:p>
            <a:pPr marL="342900" indent="-342900">
              <a:lnSpc>
                <a:spcPct val="80000"/>
              </a:lnSpc>
              <a:spcBef>
                <a:spcPct val="20000"/>
              </a:spcBef>
              <a:buFontTx/>
              <a:buChar char="•"/>
            </a:pPr>
            <a:r>
              <a:rPr lang="en-GB" altLang="ja-JP" sz="1500" dirty="0"/>
              <a:t>ETSI</a:t>
            </a:r>
          </a:p>
          <a:p>
            <a:pPr marL="342900" indent="-342900">
              <a:lnSpc>
                <a:spcPct val="80000"/>
              </a:lnSpc>
              <a:spcBef>
                <a:spcPct val="20000"/>
              </a:spcBef>
              <a:buFontTx/>
              <a:buChar char="•"/>
            </a:pPr>
            <a:r>
              <a:rPr lang="en-GB" altLang="ja-JP" sz="1500" dirty="0"/>
              <a:t>ARIB</a:t>
            </a:r>
          </a:p>
          <a:p>
            <a:pPr marL="342900" indent="-342900">
              <a:lnSpc>
                <a:spcPct val="80000"/>
              </a:lnSpc>
              <a:spcBef>
                <a:spcPct val="20000"/>
              </a:spcBef>
              <a:buFontTx/>
              <a:buChar char="•"/>
            </a:pPr>
            <a:r>
              <a:rPr lang="en-GB" altLang="ja-JP" sz="1500" dirty="0"/>
              <a:t>TTC</a:t>
            </a:r>
          </a:p>
          <a:p>
            <a:pPr marL="342900" indent="-342900">
              <a:lnSpc>
                <a:spcPct val="80000"/>
              </a:lnSpc>
              <a:spcBef>
                <a:spcPct val="20000"/>
              </a:spcBef>
              <a:buFontTx/>
              <a:buChar char="•"/>
            </a:pPr>
            <a:r>
              <a:rPr lang="en-GB" altLang="ja-JP" sz="1500" dirty="0"/>
              <a:t>TIA</a:t>
            </a:r>
          </a:p>
          <a:p>
            <a:pPr marL="342900" indent="-342900">
              <a:lnSpc>
                <a:spcPct val="80000"/>
              </a:lnSpc>
              <a:spcBef>
                <a:spcPct val="20000"/>
              </a:spcBef>
              <a:buFontTx/>
              <a:buChar char="•"/>
            </a:pPr>
            <a:r>
              <a:rPr lang="en-GB" altLang="ja-JP" sz="1500" dirty="0"/>
              <a:t>WWRF</a:t>
            </a:r>
          </a:p>
          <a:p>
            <a:pPr marL="342900" indent="-342900">
              <a:lnSpc>
                <a:spcPct val="80000"/>
              </a:lnSpc>
              <a:spcBef>
                <a:spcPct val="20000"/>
              </a:spcBef>
              <a:buFontTx/>
              <a:buChar char="•"/>
            </a:pPr>
            <a:r>
              <a:rPr lang="en-GB" altLang="ja-JP" sz="1500" dirty="0"/>
              <a:t>IEEE and OMA in process</a:t>
            </a:r>
          </a:p>
          <a:p>
            <a:pPr marL="342900" indent="-342900">
              <a:lnSpc>
                <a:spcPct val="80000"/>
              </a:lnSpc>
              <a:spcBef>
                <a:spcPct val="20000"/>
              </a:spcBef>
              <a:buFontTx/>
              <a:buChar char="•"/>
            </a:pPr>
            <a:r>
              <a:rPr lang="en-GB" altLang="ja-JP" sz="1500" dirty="0"/>
              <a:t>GSC (invited as observer in China and Canada)</a:t>
            </a:r>
          </a:p>
          <a:p>
            <a:pPr marL="342900" indent="-342900">
              <a:lnSpc>
                <a:spcPct val="80000"/>
              </a:lnSpc>
              <a:spcBef>
                <a:spcPct val="20000"/>
              </a:spcBef>
              <a:buFontTx/>
              <a:buChar char="•"/>
            </a:pPr>
            <a:r>
              <a:rPr lang="en-GB" altLang="ja-JP" sz="1500" dirty="0"/>
              <a:t>CJK (invited as a participant in Japan)</a:t>
            </a:r>
          </a:p>
          <a:p>
            <a:pPr marL="342900" indent="-342900">
              <a:lnSpc>
                <a:spcPct val="80000"/>
              </a:lnSpc>
              <a:spcBef>
                <a:spcPct val="20000"/>
              </a:spcBef>
              <a:buFontTx/>
              <a:buChar char="•"/>
            </a:pPr>
            <a:r>
              <a:rPr lang="en-GB" altLang="ja-JP" sz="1500" dirty="0"/>
              <a:t>YRP (Yokosuka Research Park)</a:t>
            </a:r>
          </a:p>
        </p:txBody>
      </p:sp>
      <p:sp>
        <p:nvSpPr>
          <p:cNvPr id="7" name="Rectangle 4"/>
          <p:cNvSpPr>
            <a:spLocks noGrp="1" noChangeArrowheads="1"/>
          </p:cNvSpPr>
          <p:nvPr>
            <p:ph type="title" idx="4294967295"/>
          </p:nvPr>
        </p:nvSpPr>
        <p:spPr>
          <a:xfrm>
            <a:off x="107032" y="333375"/>
            <a:ext cx="7201272" cy="654050"/>
          </a:xfrm>
        </p:spPr>
        <p:txBody>
          <a:bodyPr>
            <a:noAutofit/>
          </a:bodyPr>
          <a:lstStyle/>
          <a:p>
            <a:pPr algn="l"/>
            <a:r>
              <a:rPr lang="da-DK" altLang="ja-JP" sz="2800" b="1" dirty="0" smtClean="0">
                <a:solidFill>
                  <a:srgbClr val="C00000"/>
                </a:solidFill>
                <a:latin typeface="Arial" pitchFamily="34" charset="0"/>
                <a:cs typeface="Arial" pitchFamily="34" charset="0"/>
              </a:rPr>
              <a:t>Members, Supporters and Collaborators</a:t>
            </a:r>
            <a:endParaRPr lang="en-US" sz="2800" b="1" dirty="0" smtClean="0">
              <a:solidFill>
                <a:srgbClr val="C00000"/>
              </a:solidFill>
              <a:latin typeface="Arial" pitchFamily="34" charset="0"/>
              <a:cs typeface="Arial" pitchFamily="34" charset="0"/>
            </a:endParaRPr>
          </a:p>
        </p:txBody>
      </p:sp>
      <p:sp>
        <p:nvSpPr>
          <p:cNvPr id="8" name="Rectangle 7"/>
          <p:cNvSpPr/>
          <p:nvPr/>
        </p:nvSpPr>
        <p:spPr bwMode="auto">
          <a:xfrm>
            <a:off x="0" y="6597650"/>
            <a:ext cx="9144000" cy="287338"/>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a:lstStyle/>
          <a:p>
            <a:pPr algn="l">
              <a:defRPr/>
            </a:pPr>
            <a:r>
              <a:rPr lang="en-US" sz="1200" b="1" dirty="0">
                <a:solidFill>
                  <a:schemeClr val="bg1"/>
                </a:solidFill>
                <a:latin typeface="+mj-lt"/>
              </a:rPr>
              <a:t>Global ICT Standardisation forum for India			                                                                                                   www.gisfi.org</a:t>
            </a:r>
            <a:endParaRPr lang="en-IN" sz="1200" b="1" dirty="0">
              <a:solidFill>
                <a:schemeClr val="bg1"/>
              </a:solidFill>
              <a:latin typeface="+mj-lt"/>
            </a:endParaRPr>
          </a:p>
        </p:txBody>
      </p:sp>
      <p:sp>
        <p:nvSpPr>
          <p:cNvPr id="10" name="TextBox 7"/>
          <p:cNvSpPr txBox="1">
            <a:spLocks noChangeArrowheads="1"/>
          </p:cNvSpPr>
          <p:nvPr/>
        </p:nvSpPr>
        <p:spPr bwMode="auto">
          <a:xfrm>
            <a:off x="4859338" y="6596063"/>
            <a:ext cx="360362" cy="261610"/>
          </a:xfrm>
          <a:prstGeom prst="rect">
            <a:avLst/>
          </a:prstGeom>
          <a:noFill/>
          <a:ln w="9525">
            <a:noFill/>
            <a:miter lim="800000"/>
            <a:headEnd/>
            <a:tailEnd/>
          </a:ln>
        </p:spPr>
        <p:txBody>
          <a:bodyPr>
            <a:spAutoFit/>
          </a:bodyPr>
          <a:lstStyle/>
          <a:p>
            <a:fld id="{452BC118-718E-49D0-838E-74FA87B878A9}" type="slidenum">
              <a:rPr lang="en-IN" sz="1100" b="1">
                <a:solidFill>
                  <a:schemeClr val="bg1"/>
                </a:solidFill>
              </a:rPr>
              <a:pPr/>
              <a:t>7</a:t>
            </a:fld>
            <a:endParaRPr lang="en-IN" sz="11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xmlns="" val="3743305005"/>
              </p:ext>
            </p:extLst>
          </p:nvPr>
        </p:nvGraphicFramePr>
        <p:xfrm>
          <a:off x="748145" y="1821880"/>
          <a:ext cx="7188539" cy="1301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p:cNvGraphicFramePr/>
          <p:nvPr>
            <p:extLst>
              <p:ext uri="{D42A27DB-BD31-4B8C-83A1-F6EECF244321}">
                <p14:modId xmlns:p14="http://schemas.microsoft.com/office/powerpoint/2010/main" xmlns="" val="1432940110"/>
              </p:ext>
            </p:extLst>
          </p:nvPr>
        </p:nvGraphicFramePr>
        <p:xfrm>
          <a:off x="744644" y="3055295"/>
          <a:ext cx="7187247" cy="115123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3" name="Diagram 12"/>
          <p:cNvGraphicFramePr/>
          <p:nvPr>
            <p:extLst>
              <p:ext uri="{D42A27DB-BD31-4B8C-83A1-F6EECF244321}">
                <p14:modId xmlns:p14="http://schemas.microsoft.com/office/powerpoint/2010/main" xmlns="" val="3502353289"/>
              </p:ext>
            </p:extLst>
          </p:nvPr>
        </p:nvGraphicFramePr>
        <p:xfrm>
          <a:off x="712216" y="4231434"/>
          <a:ext cx="7256355" cy="213490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2" name="Group 13"/>
          <p:cNvGrpSpPr/>
          <p:nvPr/>
        </p:nvGrpSpPr>
        <p:grpSpPr>
          <a:xfrm>
            <a:off x="3613883" y="1098664"/>
            <a:ext cx="4313123" cy="619563"/>
            <a:chOff x="2875415" y="158"/>
            <a:chExt cx="4313123" cy="619563"/>
          </a:xfrm>
        </p:grpSpPr>
        <p:sp>
          <p:nvSpPr>
            <p:cNvPr id="15" name="Right Arrow 14"/>
            <p:cNvSpPr/>
            <p:nvPr/>
          </p:nvSpPr>
          <p:spPr>
            <a:xfrm>
              <a:off x="2875415" y="158"/>
              <a:ext cx="4313123" cy="619563"/>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Right Arrow 4"/>
            <p:cNvSpPr/>
            <p:nvPr/>
          </p:nvSpPr>
          <p:spPr>
            <a:xfrm>
              <a:off x="2875415" y="189974"/>
              <a:ext cx="4080787" cy="3523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t" anchorCtr="0">
              <a:noAutofit/>
            </a:bodyPr>
            <a:lstStyle/>
            <a:p>
              <a:pPr marL="0" lvl="1" algn="l" defTabSz="800100">
                <a:lnSpc>
                  <a:spcPct val="90000"/>
                </a:lnSpc>
                <a:spcBef>
                  <a:spcPct val="0"/>
                </a:spcBef>
                <a:spcAft>
                  <a:spcPct val="15000"/>
                </a:spcAft>
              </a:pPr>
              <a:r>
                <a:rPr lang="da-DK" dirty="0" smtClean="0"/>
                <a:t>	</a:t>
              </a:r>
              <a:r>
                <a:rPr lang="da-DK" b="1" dirty="0" smtClean="0"/>
                <a:t>Krishna Sirohi,</a:t>
              </a:r>
              <a:r>
                <a:rPr lang="en-IN" sz="1800" b="1" kern="1200" dirty="0" smtClean="0"/>
                <a:t> I2TB-SPPL</a:t>
              </a:r>
              <a:r>
                <a:rPr lang="da-DK" sz="1800" b="1" kern="1200" dirty="0" smtClean="0"/>
                <a:t> </a:t>
              </a:r>
              <a:endParaRPr lang="da-DK" sz="1800" b="1" kern="1200" dirty="0"/>
            </a:p>
          </p:txBody>
        </p:sp>
      </p:grpSp>
      <p:sp>
        <p:nvSpPr>
          <p:cNvPr id="18" name="Rounded Rectangle 17"/>
          <p:cNvSpPr/>
          <p:nvPr/>
        </p:nvSpPr>
        <p:spPr>
          <a:xfrm>
            <a:off x="738468" y="1136080"/>
            <a:ext cx="2875415" cy="619563"/>
          </a:xfrm>
          <a:prstGeom prst="round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lvl="0" algn="ctr"/>
            <a:r>
              <a:rPr lang="da-DK" b="1" dirty="0" smtClean="0">
                <a:solidFill>
                  <a:schemeClr val="tx1"/>
                </a:solidFill>
              </a:rPr>
              <a:t>Leader Technical Standard Commitee</a:t>
            </a:r>
          </a:p>
          <a:p>
            <a:endParaRPr lang="en-IN" dirty="0"/>
          </a:p>
        </p:txBody>
      </p:sp>
      <p:sp>
        <p:nvSpPr>
          <p:cNvPr id="14" name="Rectangle 4"/>
          <p:cNvSpPr txBox="1">
            <a:spLocks noChangeArrowheads="1"/>
          </p:cNvSpPr>
          <p:nvPr/>
        </p:nvSpPr>
        <p:spPr>
          <a:xfrm>
            <a:off x="179040" y="333375"/>
            <a:ext cx="7201272" cy="654050"/>
          </a:xfrm>
          <a:prstGeom prst="rect">
            <a:avLst/>
          </a:prstGeom>
        </p:spPr>
        <p:txBody>
          <a:bodyPr vert="horz" lIns="91440" tIns="45720" rIns="91440" bIns="45720" rtlCol="0" anchor="ctr">
            <a:noAutofit/>
          </a:bodyPr>
          <a:lstStyle/>
          <a:p>
            <a:pPr lvl="0">
              <a:spcBef>
                <a:spcPct val="0"/>
              </a:spcBef>
            </a:pPr>
            <a:r>
              <a:rPr lang="da-DK" altLang="ja-JP" sz="3200" b="1" dirty="0" smtClean="0">
                <a:solidFill>
                  <a:srgbClr val="C00000"/>
                </a:solidFill>
                <a:latin typeface="Arial" pitchFamily="34" charset="0"/>
                <a:cs typeface="Arial" pitchFamily="34" charset="0"/>
              </a:rPr>
              <a:t>GISFI Working Groups</a:t>
            </a:r>
            <a:endPar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endParaRPr>
          </a:p>
        </p:txBody>
      </p:sp>
      <p:sp>
        <p:nvSpPr>
          <p:cNvPr id="17" name="Rectangle 16"/>
          <p:cNvSpPr/>
          <p:nvPr/>
        </p:nvSpPr>
        <p:spPr bwMode="auto">
          <a:xfrm>
            <a:off x="0" y="6597650"/>
            <a:ext cx="9144000" cy="287338"/>
          </a:xfrm>
          <a:prstGeom prst="rect">
            <a:avLst/>
          </a:prstGeom>
          <a:blipFill>
            <a:blip r:embed="rId18" cstate="print"/>
            <a:tile tx="0" ty="0" sx="100000" sy="100000" flip="none" algn="tl"/>
          </a:blipFill>
          <a:ln w="9525" cap="flat" cmpd="sng" algn="ctr">
            <a:noFill/>
            <a:prstDash val="solid"/>
            <a:round/>
            <a:headEnd type="none" w="med" len="med"/>
            <a:tailEnd type="none" w="med" len="med"/>
          </a:ln>
          <a:effectLst/>
        </p:spPr>
        <p:txBody>
          <a:bodyPr/>
          <a:lstStyle/>
          <a:p>
            <a:pPr algn="l">
              <a:defRPr/>
            </a:pPr>
            <a:r>
              <a:rPr lang="en-US" sz="1200" b="1" dirty="0">
                <a:solidFill>
                  <a:schemeClr val="bg1"/>
                </a:solidFill>
                <a:latin typeface="+mj-lt"/>
              </a:rPr>
              <a:t>Global ICT Standardisation forum for India			                                                                                                   www.gisfi.org</a:t>
            </a:r>
            <a:endParaRPr lang="en-IN" sz="1200" b="1" dirty="0">
              <a:solidFill>
                <a:schemeClr val="bg1"/>
              </a:solidFill>
              <a:latin typeface="+mj-lt"/>
            </a:endParaRPr>
          </a:p>
        </p:txBody>
      </p:sp>
      <p:sp>
        <p:nvSpPr>
          <p:cNvPr id="20" name="TextBox 7"/>
          <p:cNvSpPr txBox="1">
            <a:spLocks noChangeArrowheads="1"/>
          </p:cNvSpPr>
          <p:nvPr/>
        </p:nvSpPr>
        <p:spPr bwMode="auto">
          <a:xfrm>
            <a:off x="4859338" y="6596063"/>
            <a:ext cx="360362" cy="261610"/>
          </a:xfrm>
          <a:prstGeom prst="rect">
            <a:avLst/>
          </a:prstGeom>
          <a:noFill/>
          <a:ln w="9525">
            <a:noFill/>
            <a:miter lim="800000"/>
            <a:headEnd/>
            <a:tailEnd/>
          </a:ln>
        </p:spPr>
        <p:txBody>
          <a:bodyPr>
            <a:spAutoFit/>
          </a:bodyPr>
          <a:lstStyle/>
          <a:p>
            <a:fld id="{452BC118-718E-49D0-838E-74FA87B878A9}" type="slidenum">
              <a:rPr lang="en-IN" sz="1100" b="1">
                <a:solidFill>
                  <a:schemeClr val="bg1"/>
                </a:solidFill>
              </a:rPr>
              <a:pPr/>
              <a:t>8</a:t>
            </a:fld>
            <a:endParaRPr lang="en-IN" sz="1100" b="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endParaRPr kumimoji="0" lang="en-US" altLang="ja-JP" sz="1400"/>
          </a:p>
        </p:txBody>
      </p:sp>
      <p:graphicFrame>
        <p:nvGraphicFramePr>
          <p:cNvPr id="18" name="Table 17"/>
          <p:cNvGraphicFramePr>
            <a:graphicFrameLocks noGrp="1"/>
          </p:cNvGraphicFramePr>
          <p:nvPr>
            <p:extLst>
              <p:ext uri="{D42A27DB-BD31-4B8C-83A1-F6EECF244321}">
                <p14:modId xmlns:p14="http://schemas.microsoft.com/office/powerpoint/2010/main" xmlns="" val="4076588442"/>
              </p:ext>
            </p:extLst>
          </p:nvPr>
        </p:nvGraphicFramePr>
        <p:xfrm>
          <a:off x="4572000" y="1576683"/>
          <a:ext cx="4400550" cy="4711065"/>
        </p:xfrm>
        <a:graphic>
          <a:graphicData uri="http://schemas.openxmlformats.org/drawingml/2006/table">
            <a:tbl>
              <a:tblPr/>
              <a:tblGrid>
                <a:gridCol w="1974850"/>
                <a:gridCol w="24257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rgbClr val="FFFFFF"/>
                          </a:solidFill>
                          <a:effectLst/>
                          <a:latin typeface="Arial" charset="0"/>
                          <a:ea typeface="ＭＳ Ｐゴシック" charset="-128"/>
                        </a:rPr>
                        <a:t>Rural Challenges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rgbClr val="FFFFFF"/>
                          </a:solidFill>
                          <a:effectLst/>
                          <a:latin typeface="Arial" charset="0"/>
                          <a:ea typeface="ＭＳ Ｐゴシック" charset="-128"/>
                        </a:rPr>
                        <a:t>Unique System</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rgbClr val="FFFFFF"/>
                          </a:solidFill>
                          <a:effectLst/>
                          <a:latin typeface="Arial" charset="0"/>
                          <a:ea typeface="ＭＳ Ｐゴシック" charset="-128"/>
                        </a:rPr>
                        <a:t>Needs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Arial" charset="0"/>
                          <a:ea typeface="ＭＳ Ｐゴシック" charset="-128"/>
                        </a:rPr>
                        <a:t>Low ARPU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Arial" charset="0"/>
                          <a:ea typeface="ＭＳ Ｐゴシック" charset="-128"/>
                        </a:rPr>
                        <a:t>Cost effective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Arial" charset="0"/>
                          <a:ea typeface="ＭＳ Ｐゴシック" charset="-128"/>
                        </a:rPr>
                        <a:t>No Grid Power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Arial" charset="0"/>
                          <a:ea typeface="ＭＳ Ｐゴシック" charset="-128"/>
                        </a:rPr>
                        <a:t>Energy Efficient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Arial" charset="0"/>
                          <a:ea typeface="ＭＳ Ｐゴシック" charset="-128"/>
                        </a:rPr>
                        <a:t>Wide spread extent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Arial" charset="0"/>
                          <a:ea typeface="ＭＳ Ｐゴシック" charset="-128"/>
                        </a:rPr>
                        <a:t>Suitable Deployment Architecture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Arial" charset="0"/>
                          <a:ea typeface="ＭＳ Ｐゴシック" charset="-128"/>
                        </a:rPr>
                        <a:t>Extreme Environment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Arial" charset="0"/>
                          <a:ea typeface="ＭＳ Ｐゴシック" charset="-128"/>
                        </a:rPr>
                        <a:t>Suitable engineering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Arial" charset="0"/>
                          <a:ea typeface="ＭＳ Ｐゴシック" charset="-128"/>
                        </a:rPr>
                        <a:t>Varied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Arial" charset="0"/>
                          <a:ea typeface="ＭＳ Ｐゴシック" charset="-128"/>
                        </a:rPr>
                        <a:t>Best  mix of all Technologies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Arial" charset="0"/>
                          <a:ea typeface="ＭＳ Ｐゴシック" charset="-128"/>
                        </a:rPr>
                        <a:t>Only infra to deliver basic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Arial" charset="0"/>
                          <a:ea typeface="ＭＳ Ｐゴシック" charset="-128"/>
                        </a:rPr>
                        <a:t>Critical and high available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Arial" charset="0"/>
                          <a:ea typeface="ＭＳ Ｐゴシック" charset="-128"/>
                        </a:rPr>
                        <a:t>Current Products and standards do not meet the needs !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endParaRPr lang="en-US"/>
                    </a:p>
                  </a:txBody>
                  <a:tcPr/>
                </a:tc>
              </a:tr>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00"/>
                          </a:solidFill>
                          <a:effectLst/>
                          <a:latin typeface="Arial" charset="0"/>
                          <a:ea typeface="ＭＳ Ｐゴシック" charset="-128"/>
                        </a:rPr>
                        <a:t>Need New Products &amp; Standards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hMerge="1">
                  <a:txBody>
                    <a:bodyPr/>
                    <a:lstStyle/>
                    <a:p>
                      <a:endParaRPr lang="en-US"/>
                    </a:p>
                  </a:txBody>
                  <a:tcPr/>
                </a:tc>
              </a:tr>
            </a:tbl>
          </a:graphicData>
        </a:graphic>
      </p:graphicFrame>
      <p:sp>
        <p:nvSpPr>
          <p:cNvPr id="20" name="Rectangle 19"/>
          <p:cNvSpPr/>
          <p:nvPr/>
        </p:nvSpPr>
        <p:spPr bwMode="auto">
          <a:xfrm>
            <a:off x="138088" y="3056233"/>
            <a:ext cx="3800500" cy="2216149"/>
          </a:xfrm>
          <a:prstGeom prst="rect">
            <a:avLst/>
          </a:prstGeom>
          <a:solidFill>
            <a:schemeClr val="accent1">
              <a:lumMod val="60000"/>
              <a:lumOff val="40000"/>
            </a:schemeClr>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mj-lt"/>
              <a:ea typeface="ＭＳ Ｐゴシック" charset="-128"/>
            </a:endParaRPr>
          </a:p>
        </p:txBody>
      </p:sp>
      <p:sp>
        <p:nvSpPr>
          <p:cNvPr id="21" name="Content Placeholder 2"/>
          <p:cNvSpPr txBox="1">
            <a:spLocks/>
          </p:cNvSpPr>
          <p:nvPr/>
        </p:nvSpPr>
        <p:spPr bwMode="auto">
          <a:xfrm>
            <a:off x="138088" y="1551282"/>
            <a:ext cx="3933824" cy="1301654"/>
          </a:xfrm>
          <a:prstGeom prst="rect">
            <a:avLst/>
          </a:prstGeom>
          <a:noFill/>
          <a:ln w="25400" cmpd="dbl">
            <a:solidFill>
              <a:schemeClr val="accent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a:buFontTx/>
              <a:buNone/>
              <a:defRPr/>
            </a:pPr>
            <a:r>
              <a:rPr lang="en-US" sz="2000" b="0" dirty="0" smtClean="0">
                <a:latin typeface="+mj-lt"/>
              </a:rPr>
              <a:t>India heading to expand heavily into rural area with state of art </a:t>
            </a:r>
            <a:r>
              <a:rPr lang="en-US" sz="2000" b="0" dirty="0" smtClean="0">
                <a:ln>
                  <a:solidFill>
                    <a:schemeClr val="accent1"/>
                  </a:solidFill>
                </a:ln>
                <a:solidFill>
                  <a:srgbClr val="FF0000"/>
                </a:solidFill>
                <a:latin typeface="+mj-lt"/>
              </a:rPr>
              <a:t>telecom </a:t>
            </a:r>
            <a:r>
              <a:rPr lang="en-US" sz="2000" b="0" dirty="0" smtClean="0">
                <a:latin typeface="+mj-lt"/>
              </a:rPr>
              <a:t>infrastructure and broadband services. </a:t>
            </a:r>
            <a:endParaRPr lang="en-US" sz="2000" b="0" dirty="0">
              <a:latin typeface="+mj-lt"/>
            </a:endParaRPr>
          </a:p>
        </p:txBody>
      </p:sp>
      <p:sp>
        <p:nvSpPr>
          <p:cNvPr id="22" name="Right Arrow 7"/>
          <p:cNvSpPr>
            <a:spLocks noChangeArrowheads="1"/>
          </p:cNvSpPr>
          <p:nvPr/>
        </p:nvSpPr>
        <p:spPr bwMode="auto">
          <a:xfrm>
            <a:off x="4071938" y="2108495"/>
            <a:ext cx="500062" cy="484188"/>
          </a:xfrm>
          <a:prstGeom prst="rightArrow">
            <a:avLst>
              <a:gd name="adj1" fmla="val 50000"/>
              <a:gd name="adj2" fmla="val 50042"/>
            </a:avLst>
          </a:prstGeom>
          <a:solidFill>
            <a:schemeClr val="accent1"/>
          </a:solidFill>
          <a:ln w="9525" algn="ctr">
            <a:solidFill>
              <a:schemeClr val="tx1"/>
            </a:solidFill>
            <a:round/>
            <a:headEnd/>
            <a:tailEnd/>
          </a:ln>
        </p:spPr>
        <p:txBody>
          <a:bodyPr/>
          <a:lstStyle/>
          <a:p>
            <a:endParaRPr lang="en-US" b="0">
              <a:latin typeface="+mj-lt"/>
            </a:endParaRPr>
          </a:p>
        </p:txBody>
      </p:sp>
      <p:grpSp>
        <p:nvGrpSpPr>
          <p:cNvPr id="2" name="Group 16"/>
          <p:cNvGrpSpPr>
            <a:grpSpLocks/>
          </p:cNvGrpSpPr>
          <p:nvPr/>
        </p:nvGrpSpPr>
        <p:grpSpPr bwMode="auto">
          <a:xfrm>
            <a:off x="138113" y="3148308"/>
            <a:ext cx="3664743" cy="1922463"/>
            <a:chOff x="173820" y="3429065"/>
            <a:chExt cx="3665524" cy="1923162"/>
          </a:xfrm>
        </p:grpSpPr>
        <p:sp>
          <p:nvSpPr>
            <p:cNvPr id="24" name="Plus 23"/>
            <p:cNvSpPr/>
            <p:nvPr/>
          </p:nvSpPr>
          <p:spPr bwMode="auto">
            <a:xfrm>
              <a:off x="2898551" y="4062708"/>
              <a:ext cx="452533" cy="452603"/>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b="0">
                <a:latin typeface="+mj-lt"/>
                <a:ea typeface="ＭＳ Ｐゴシック" pitchFamily="50" charset="-128"/>
                <a:cs typeface="Arial" charset="0"/>
              </a:endParaRPr>
            </a:p>
          </p:txBody>
        </p:sp>
        <p:sp>
          <p:nvSpPr>
            <p:cNvPr id="25" name="Content Placeholder 2"/>
            <p:cNvSpPr txBox="1">
              <a:spLocks/>
            </p:cNvSpPr>
            <p:nvPr/>
          </p:nvSpPr>
          <p:spPr bwMode="auto">
            <a:xfrm>
              <a:off x="2481743" y="4537543"/>
              <a:ext cx="1357601" cy="814684"/>
            </a:xfrm>
            <a:prstGeom prst="rect">
              <a:avLst/>
            </a:prstGeom>
            <a:noFill/>
            <a:ln w="9525">
              <a:noFill/>
              <a:miter lim="800000"/>
              <a:headEnd/>
              <a:tailEnd/>
            </a:ln>
          </p:spPr>
          <p:txBody>
            <a:bodyPr/>
            <a:lstStyle/>
            <a:p>
              <a:pPr marL="342900" indent="-342900" algn="ctr" eaLnBrk="0" hangingPunct="0">
                <a:spcBef>
                  <a:spcPct val="20000"/>
                </a:spcBef>
                <a:defRPr/>
              </a:pPr>
              <a:r>
                <a:rPr kumimoji="0" lang="en-US" b="0" kern="0" dirty="0">
                  <a:latin typeface="+mj-lt"/>
                  <a:ea typeface="+mn-ea"/>
                  <a:cs typeface="Arial" charset="0"/>
                </a:rPr>
                <a:t>Additional</a:t>
              </a:r>
            </a:p>
            <a:p>
              <a:pPr marL="342900" indent="-342900" algn="ctr" eaLnBrk="0" hangingPunct="0">
                <a:spcBef>
                  <a:spcPct val="20000"/>
                </a:spcBef>
                <a:defRPr/>
              </a:pPr>
              <a:r>
                <a:rPr kumimoji="0" lang="en-US" b="0" kern="0" dirty="0">
                  <a:latin typeface="+mj-lt"/>
                  <a:ea typeface="+mn-ea"/>
                  <a:cs typeface="Arial" charset="0"/>
                </a:rPr>
                <a:t>Needs</a:t>
              </a:r>
            </a:p>
          </p:txBody>
        </p:sp>
        <p:sp>
          <p:nvSpPr>
            <p:cNvPr id="26" name="Content Placeholder 2"/>
            <p:cNvSpPr txBox="1">
              <a:spLocks/>
            </p:cNvSpPr>
            <p:nvPr/>
          </p:nvSpPr>
          <p:spPr bwMode="auto">
            <a:xfrm>
              <a:off x="173820" y="3429065"/>
              <a:ext cx="1357601" cy="1854874"/>
            </a:xfrm>
            <a:prstGeom prst="rect">
              <a:avLst/>
            </a:prstGeom>
            <a:noFill/>
            <a:ln w="9525">
              <a:noFill/>
              <a:miter lim="800000"/>
              <a:headEnd/>
              <a:tailEnd/>
            </a:ln>
          </p:spPr>
          <p:txBody>
            <a:bodyPr/>
            <a:lstStyle/>
            <a:p>
              <a:pPr marL="342900" indent="-342900" algn="ctr" eaLnBrk="0" hangingPunct="0">
                <a:spcBef>
                  <a:spcPct val="20000"/>
                </a:spcBef>
              </a:pPr>
              <a:endParaRPr lang="en-US" altLang="ja-JP" b="0" dirty="0">
                <a:latin typeface="+mj-lt"/>
              </a:endParaRPr>
            </a:p>
            <a:p>
              <a:pPr marL="342900" indent="-342900" algn="ctr" eaLnBrk="0" hangingPunct="0">
                <a:spcBef>
                  <a:spcPct val="20000"/>
                </a:spcBef>
              </a:pPr>
              <a:r>
                <a:rPr lang="en-US" altLang="ja-JP" b="0" dirty="0" smtClean="0">
                  <a:latin typeface="+mj-lt"/>
                </a:rPr>
                <a:t>New</a:t>
              </a:r>
            </a:p>
            <a:p>
              <a:pPr marL="342900" indent="-342900" algn="ctr" eaLnBrk="0" hangingPunct="0">
                <a:spcBef>
                  <a:spcPct val="20000"/>
                </a:spcBef>
              </a:pPr>
              <a:r>
                <a:rPr lang="en-US" altLang="ja-JP" b="0" dirty="0" smtClean="0">
                  <a:latin typeface="+mj-lt"/>
                </a:rPr>
                <a:t>Global</a:t>
              </a:r>
              <a:endParaRPr lang="en-US" altLang="ja-JP" b="0" dirty="0">
                <a:latin typeface="+mj-lt"/>
              </a:endParaRPr>
            </a:p>
            <a:p>
              <a:pPr marL="342900" indent="-342900" algn="ctr" eaLnBrk="0" hangingPunct="0">
                <a:spcBef>
                  <a:spcPct val="20000"/>
                </a:spcBef>
              </a:pPr>
              <a:r>
                <a:rPr lang="en-US" altLang="ja-JP" b="0" dirty="0">
                  <a:latin typeface="+mj-lt"/>
                </a:rPr>
                <a:t>Standards</a:t>
              </a:r>
            </a:p>
          </p:txBody>
        </p:sp>
        <p:sp>
          <p:nvSpPr>
            <p:cNvPr id="27" name="Equal 26"/>
            <p:cNvSpPr/>
            <p:nvPr/>
          </p:nvSpPr>
          <p:spPr bwMode="auto">
            <a:xfrm>
              <a:off x="1531421" y="4062708"/>
              <a:ext cx="682770" cy="452603"/>
            </a:xfrm>
            <a:prstGeom prst="mathEqual">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b="0">
                <a:latin typeface="+mj-lt"/>
                <a:ea typeface="ＭＳ Ｐゴシック" pitchFamily="50" charset="-128"/>
                <a:cs typeface="Arial" charset="0"/>
              </a:endParaRPr>
            </a:p>
          </p:txBody>
        </p:sp>
        <p:sp>
          <p:nvSpPr>
            <p:cNvPr id="28" name="Content Placeholder 2"/>
            <p:cNvSpPr txBox="1">
              <a:spLocks/>
            </p:cNvSpPr>
            <p:nvPr/>
          </p:nvSpPr>
          <p:spPr bwMode="auto">
            <a:xfrm>
              <a:off x="2481743" y="3429065"/>
              <a:ext cx="1288531" cy="633643"/>
            </a:xfrm>
            <a:prstGeom prst="rect">
              <a:avLst/>
            </a:prstGeom>
            <a:noFill/>
            <a:ln w="9525">
              <a:noFill/>
              <a:miter lim="800000"/>
              <a:headEnd/>
              <a:tailEnd/>
            </a:ln>
          </p:spPr>
          <p:txBody>
            <a:bodyPr/>
            <a:lstStyle/>
            <a:p>
              <a:pPr marL="342900" indent="-342900" algn="ctr" eaLnBrk="0" hangingPunct="0">
                <a:spcBef>
                  <a:spcPct val="20000"/>
                </a:spcBef>
              </a:pPr>
              <a:r>
                <a:rPr lang="en-US" altLang="ja-JP" b="0" dirty="0">
                  <a:latin typeface="+mj-lt"/>
                </a:rPr>
                <a:t>Existing</a:t>
              </a:r>
              <a:endParaRPr kumimoji="0" lang="en-US" altLang="ja-JP" b="0" dirty="0">
                <a:latin typeface="+mj-lt"/>
              </a:endParaRPr>
            </a:p>
            <a:p>
              <a:pPr marL="342900" indent="-342900" algn="ctr" eaLnBrk="0" hangingPunct="0">
                <a:spcBef>
                  <a:spcPct val="20000"/>
                </a:spcBef>
              </a:pPr>
              <a:r>
                <a:rPr lang="en-US" altLang="ja-JP" b="0" dirty="0">
                  <a:latin typeface="+mj-lt"/>
                </a:rPr>
                <a:t>Standards</a:t>
              </a:r>
            </a:p>
          </p:txBody>
        </p:sp>
      </p:grpSp>
      <p:sp>
        <p:nvSpPr>
          <p:cNvPr id="29" name="Left Arrow 15"/>
          <p:cNvSpPr>
            <a:spLocks noChangeArrowheads="1"/>
          </p:cNvSpPr>
          <p:nvPr/>
        </p:nvSpPr>
        <p:spPr bwMode="auto">
          <a:xfrm>
            <a:off x="3938588" y="3829345"/>
            <a:ext cx="633412" cy="452438"/>
          </a:xfrm>
          <a:prstGeom prst="leftArrow">
            <a:avLst>
              <a:gd name="adj1" fmla="val 50000"/>
              <a:gd name="adj2" fmla="val 49998"/>
            </a:avLst>
          </a:prstGeom>
          <a:solidFill>
            <a:schemeClr val="accent1"/>
          </a:solidFill>
          <a:ln w="9525" algn="ctr">
            <a:solidFill>
              <a:schemeClr val="tx1"/>
            </a:solidFill>
            <a:round/>
            <a:headEnd/>
            <a:tailEnd/>
          </a:ln>
        </p:spPr>
        <p:txBody>
          <a:bodyPr/>
          <a:lstStyle/>
          <a:p>
            <a:endParaRPr lang="en-US" b="0">
              <a:latin typeface="+mj-lt"/>
            </a:endParaRPr>
          </a:p>
        </p:txBody>
      </p:sp>
      <p:sp>
        <p:nvSpPr>
          <p:cNvPr id="30" name="Content Placeholder 2"/>
          <p:cNvSpPr txBox="1">
            <a:spLocks/>
          </p:cNvSpPr>
          <p:nvPr/>
        </p:nvSpPr>
        <p:spPr bwMode="auto">
          <a:xfrm>
            <a:off x="138113" y="5828528"/>
            <a:ext cx="3933825" cy="587375"/>
          </a:xfrm>
          <a:prstGeom prst="rect">
            <a:avLst/>
          </a:prstGeom>
          <a:noFill/>
          <a:ln w="9525">
            <a:solidFill>
              <a:schemeClr val="accent1"/>
            </a:solidFill>
            <a:miter lim="800000"/>
            <a:headEnd/>
            <a:tailEnd/>
          </a:ln>
        </p:spPr>
        <p:txBody>
          <a:bodyPr/>
          <a:lstStyle/>
          <a:p>
            <a:pPr marL="342900" indent="-342900" algn="ctr" eaLnBrk="0" hangingPunct="0">
              <a:spcBef>
                <a:spcPct val="20000"/>
              </a:spcBef>
            </a:pPr>
            <a:r>
              <a:rPr kumimoji="0" lang="en-US" altLang="ja-JP" sz="2000" b="0" dirty="0">
                <a:latin typeface="+mj-lt"/>
              </a:rPr>
              <a:t>New </a:t>
            </a:r>
            <a:r>
              <a:rPr kumimoji="0" lang="en-US" altLang="ja-JP" sz="2000" b="0" dirty="0" smtClean="0">
                <a:latin typeface="+mj-lt"/>
              </a:rPr>
              <a:t> URBAN Requirements</a:t>
            </a:r>
            <a:endParaRPr lang="en-US" altLang="ja-JP" sz="2000" b="0" dirty="0">
              <a:latin typeface="+mj-lt"/>
            </a:endParaRPr>
          </a:p>
        </p:txBody>
      </p:sp>
      <p:sp>
        <p:nvSpPr>
          <p:cNvPr id="31" name="Up Arrow 18"/>
          <p:cNvSpPr>
            <a:spLocks noChangeArrowheads="1"/>
          </p:cNvSpPr>
          <p:nvPr/>
        </p:nvSpPr>
        <p:spPr bwMode="auto">
          <a:xfrm>
            <a:off x="1716088" y="5297783"/>
            <a:ext cx="461962" cy="511175"/>
          </a:xfrm>
          <a:prstGeom prst="upArrow">
            <a:avLst>
              <a:gd name="adj1" fmla="val 50000"/>
              <a:gd name="adj2" fmla="val 49955"/>
            </a:avLst>
          </a:prstGeom>
          <a:solidFill>
            <a:schemeClr val="accent1"/>
          </a:solidFill>
          <a:ln w="9525" algn="ctr">
            <a:solidFill>
              <a:schemeClr val="tx1"/>
            </a:solidFill>
            <a:round/>
            <a:headEnd/>
            <a:tailEnd/>
          </a:ln>
        </p:spPr>
        <p:txBody>
          <a:bodyPr/>
          <a:lstStyle/>
          <a:p>
            <a:endParaRPr lang="en-US" b="0">
              <a:latin typeface="+mj-lt"/>
            </a:endParaRPr>
          </a:p>
        </p:txBody>
      </p:sp>
      <p:sp>
        <p:nvSpPr>
          <p:cNvPr id="23" name="Rectangle 4"/>
          <p:cNvSpPr txBox="1">
            <a:spLocks noChangeArrowheads="1"/>
          </p:cNvSpPr>
          <p:nvPr/>
        </p:nvSpPr>
        <p:spPr>
          <a:xfrm>
            <a:off x="35496" y="333374"/>
            <a:ext cx="7561312" cy="863378"/>
          </a:xfrm>
          <a:prstGeom prst="rect">
            <a:avLst/>
          </a:prstGeom>
        </p:spPr>
        <p:txBody>
          <a:bodyPr vert="horz" lIns="91440" tIns="45720" rIns="91440" bIns="45720" rtlCol="0" anchor="ctr">
            <a:noAutofit/>
          </a:bodyPr>
          <a:lstStyle/>
          <a:p>
            <a:pPr lvl="0">
              <a:spcBef>
                <a:spcPct val="0"/>
              </a:spcBef>
            </a:pPr>
            <a:r>
              <a:rPr lang="en-US" altLang="ja-JP" sz="3200" b="1" dirty="0" smtClean="0">
                <a:solidFill>
                  <a:srgbClr val="C00000"/>
                </a:solidFill>
                <a:latin typeface="Arial" pitchFamily="34" charset="0"/>
                <a:cs typeface="Arial" pitchFamily="34" charset="0"/>
              </a:rPr>
              <a:t>GISFI’s Chosen Incremental Standardisation Model</a:t>
            </a:r>
            <a:endPar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endParaRPr>
          </a:p>
        </p:txBody>
      </p:sp>
      <p:sp>
        <p:nvSpPr>
          <p:cNvPr id="32" name="Rectangle 31"/>
          <p:cNvSpPr/>
          <p:nvPr/>
        </p:nvSpPr>
        <p:spPr bwMode="auto">
          <a:xfrm>
            <a:off x="0" y="6597650"/>
            <a:ext cx="9144000" cy="287338"/>
          </a:xfrm>
          <a:prstGeom prst="rect">
            <a:avLst/>
          </a:prstGeom>
          <a:blipFill>
            <a:blip r:embed="rId2" cstate="print"/>
            <a:tile tx="0" ty="0" sx="100000" sy="100000" flip="none" algn="tl"/>
          </a:blipFill>
          <a:ln w="9525" cap="flat" cmpd="sng" algn="ctr">
            <a:noFill/>
            <a:prstDash val="solid"/>
            <a:round/>
            <a:headEnd type="none" w="med" len="med"/>
            <a:tailEnd type="none" w="med" len="med"/>
          </a:ln>
          <a:effectLst/>
        </p:spPr>
        <p:txBody>
          <a:bodyPr/>
          <a:lstStyle/>
          <a:p>
            <a:pPr algn="l">
              <a:defRPr/>
            </a:pPr>
            <a:r>
              <a:rPr lang="en-US" sz="1200" b="1" dirty="0">
                <a:solidFill>
                  <a:schemeClr val="bg1"/>
                </a:solidFill>
                <a:latin typeface="+mj-lt"/>
              </a:rPr>
              <a:t>Global ICT Standardisation forum for India			                                                                                                   www.gisfi.org</a:t>
            </a:r>
            <a:endParaRPr lang="en-IN" sz="1200" b="1" dirty="0">
              <a:solidFill>
                <a:schemeClr val="bg1"/>
              </a:solidFill>
              <a:latin typeface="+mj-lt"/>
            </a:endParaRPr>
          </a:p>
        </p:txBody>
      </p:sp>
      <p:sp>
        <p:nvSpPr>
          <p:cNvPr id="33" name="TextBox 7"/>
          <p:cNvSpPr txBox="1">
            <a:spLocks noChangeArrowheads="1"/>
          </p:cNvSpPr>
          <p:nvPr/>
        </p:nvSpPr>
        <p:spPr bwMode="auto">
          <a:xfrm>
            <a:off x="4859338" y="6596063"/>
            <a:ext cx="360362" cy="261610"/>
          </a:xfrm>
          <a:prstGeom prst="rect">
            <a:avLst/>
          </a:prstGeom>
          <a:noFill/>
          <a:ln w="9525">
            <a:noFill/>
            <a:miter lim="800000"/>
            <a:headEnd/>
            <a:tailEnd/>
          </a:ln>
        </p:spPr>
        <p:txBody>
          <a:bodyPr>
            <a:spAutoFit/>
          </a:bodyPr>
          <a:lstStyle/>
          <a:p>
            <a:fld id="{452BC118-718E-49D0-838E-74FA87B878A9}" type="slidenum">
              <a:rPr lang="en-IN" sz="1100" b="1">
                <a:solidFill>
                  <a:schemeClr val="bg1"/>
                </a:solidFill>
              </a:rPr>
              <a:pPr/>
              <a:t>9</a:t>
            </a:fld>
            <a:endParaRPr lang="en-IN" sz="1100" b="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7A70098B930447AEEAB616FA8F5A29" ma:contentTypeVersion="3" ma:contentTypeDescription="Create a new document." ma:contentTypeScope="" ma:versionID="b37c88bbad0218441df8d557ee4fb180">
  <xsd:schema xmlns:xsd="http://www.w3.org/2001/XMLSchema" xmlns:xs="http://www.w3.org/2001/XMLSchema" xmlns:p="http://schemas.microsoft.com/office/2006/metadata/properties" xmlns:ns1="http://schemas.microsoft.com/sharepoint/v3" targetNamespace="http://schemas.microsoft.com/office/2006/metadata/properties" ma:root="true" ma:fieldsID="49dd530e3df1f86ebe7020055b57088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E0D10B1-1C9A-464F-92C1-7D4E46823C2E}"/>
</file>

<file path=customXml/itemProps2.xml><?xml version="1.0" encoding="utf-8"?>
<ds:datastoreItem xmlns:ds="http://schemas.openxmlformats.org/officeDocument/2006/customXml" ds:itemID="{9056609F-D517-4663-9640-188D36C236F7}"/>
</file>

<file path=customXml/itemProps3.xml><?xml version="1.0" encoding="utf-8"?>
<ds:datastoreItem xmlns:ds="http://schemas.openxmlformats.org/officeDocument/2006/customXml" ds:itemID="{9C18B6CC-B69C-463C-9398-0493C71323F8}"/>
</file>

<file path=docProps/app.xml><?xml version="1.0" encoding="utf-8"?>
<Properties xmlns="http://schemas.openxmlformats.org/officeDocument/2006/extended-properties" xmlns:vt="http://schemas.openxmlformats.org/officeDocument/2006/docPropsVTypes">
  <TotalTime>1864</TotalTime>
  <Words>2302</Words>
  <Application>Microsoft Office PowerPoint</Application>
  <PresentationFormat>On-screen Show (4:3)</PresentationFormat>
  <Paragraphs>405</Paragraphs>
  <Slides>32</Slides>
  <Notes>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Slide 2</vt:lpstr>
      <vt:lpstr>Slide 3</vt:lpstr>
      <vt:lpstr>Slide 4</vt:lpstr>
      <vt:lpstr>Vision and Objectives </vt:lpstr>
      <vt:lpstr>Vision and Objectives...Contd. </vt:lpstr>
      <vt:lpstr>Members, Supporters and Collaborators</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Willson</dc:creator>
  <cp:lastModifiedBy>Christin Chevalley</cp:lastModifiedBy>
  <cp:revision>168</cp:revision>
  <dcterms:created xsi:type="dcterms:W3CDTF">2011-07-16T04:08:57Z</dcterms:created>
  <dcterms:modified xsi:type="dcterms:W3CDTF">2013-06-27T10:19:08Z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0x010100347A70098B930447AEEAB616FA8F5A29</vt:lpwstr>
  </property>
</Properties>
</file>