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diagrams/colors3.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3.xml" ContentType="application/vnd.openxmlformats-officedocument.drawingml.diagramStyle+xml"/>
  <Override PartName="/ppt/diagrams/drawing3.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76" r:id="rId2"/>
    <p:sldId id="387" r:id="rId3"/>
    <p:sldId id="397" r:id="rId4"/>
    <p:sldId id="396" r:id="rId5"/>
    <p:sldId id="398" r:id="rId6"/>
    <p:sldId id="392" r:id="rId7"/>
    <p:sldId id="368" r:id="rId8"/>
  </p:sldIdLst>
  <p:sldSz cx="9144000" cy="5688013"/>
  <p:notesSz cx="7000875" cy="9229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0D7BD0-F541-4751-A497-F3420A45BE55}">
          <p14:sldIdLst>
            <p14:sldId id="276"/>
            <p14:sldId id="387"/>
            <p14:sldId id="397"/>
            <p14:sldId id="396"/>
            <p14:sldId id="398"/>
            <p14:sldId id="392"/>
          </p14:sldIdLst>
        </p14:section>
        <p14:section name="Untitled Section" id="{186A00D0-5005-421F-8F5D-CC24320B43F6}">
          <p14:sldIdLst>
            <p14:sldId id="368"/>
          </p14:sldIdLst>
        </p14:section>
      </p14:sectionLst>
    </p:ext>
    <p:ext uri="{EFAFB233-063F-42B5-8137-9DF3F51BA10A}">
      <p15:sldGuideLst xmlns="" xmlns:p15="http://schemas.microsoft.com/office/powerpoint/2012/main">
        <p15:guide id="1" orient="horz" pos="647">
          <p15:clr>
            <a:srgbClr val="A4A3A4"/>
          </p15:clr>
        </p15:guide>
        <p15:guide id="2" orient="horz" pos="3444">
          <p15:clr>
            <a:srgbClr val="A4A3A4"/>
          </p15:clr>
        </p15:guide>
        <p15:guide id="3" orient="horz" pos="2588">
          <p15:clr>
            <a:srgbClr val="A4A3A4"/>
          </p15:clr>
        </p15:guide>
        <p15:guide id="4" orient="horz" pos="146">
          <p15:clr>
            <a:srgbClr val="A4A3A4"/>
          </p15:clr>
        </p15:guide>
        <p15:guide id="5" orient="horz" pos="996">
          <p15:clr>
            <a:srgbClr val="A4A3A4"/>
          </p15:clr>
        </p15:guide>
        <p15:guide id="6" orient="horz" pos="1736">
          <p15:clr>
            <a:srgbClr val="A4A3A4"/>
          </p15:clr>
        </p15:guide>
        <p15:guide id="7" orient="horz" pos="1854">
          <p15:clr>
            <a:srgbClr val="A4A3A4"/>
          </p15:clr>
        </p15:guide>
        <p15:guide id="8" orient="horz" pos="3159">
          <p15:clr>
            <a:srgbClr val="A4A3A4"/>
          </p15:clr>
        </p15:guide>
        <p15:guide id="9" pos="141">
          <p15:clr>
            <a:srgbClr val="A4A3A4"/>
          </p15:clr>
        </p15:guide>
        <p15:guide id="10" pos="1430">
          <p15:clr>
            <a:srgbClr val="A4A3A4"/>
          </p15:clr>
        </p15:guide>
        <p15:guide id="11" pos="1539">
          <p15:clr>
            <a:srgbClr val="A4A3A4"/>
          </p15:clr>
        </p15:guide>
        <p15:guide id="12" pos="2824">
          <p15:clr>
            <a:srgbClr val="A4A3A4"/>
          </p15:clr>
        </p15:guide>
        <p15:guide id="13" pos="2936">
          <p15:clr>
            <a:srgbClr val="A4A3A4"/>
          </p15:clr>
        </p15:guide>
        <p15:guide id="14" pos="4225">
          <p15:clr>
            <a:srgbClr val="A4A3A4"/>
          </p15:clr>
        </p15:guide>
        <p15:guide id="15" pos="4334">
          <p15:clr>
            <a:srgbClr val="A4A3A4"/>
          </p15:clr>
        </p15:guide>
        <p15:guide id="16" pos="56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400"/>
    <a:srgbClr val="5AA70D"/>
    <a:srgbClr val="9260A0"/>
    <a:srgbClr val="CFF8A6"/>
    <a:srgbClr val="875F5F"/>
    <a:srgbClr val="87C3E7"/>
    <a:srgbClr val="A1EB47"/>
    <a:srgbClr val="D3D000"/>
    <a:srgbClr val="96BA3A"/>
    <a:srgbClr val="9B91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0" autoAdjust="0"/>
    <p:restoredTop sz="94671" autoAdjust="0"/>
  </p:normalViewPr>
  <p:slideViewPr>
    <p:cSldViewPr snapToGrid="0" snapToObjects="1">
      <p:cViewPr varScale="1">
        <p:scale>
          <a:sx n="101" d="100"/>
          <a:sy n="101" d="100"/>
        </p:scale>
        <p:origin x="-1267" y="-72"/>
      </p:cViewPr>
      <p:guideLst>
        <p:guide orient="horz" pos="647"/>
        <p:guide orient="horz" pos="3444"/>
        <p:guide orient="horz" pos="2588"/>
        <p:guide orient="horz" pos="146"/>
        <p:guide orient="horz" pos="996"/>
        <p:guide orient="horz" pos="1736"/>
        <p:guide orient="horz" pos="1854"/>
        <p:guide orient="horz" pos="3159"/>
        <p:guide pos="141"/>
        <p:guide pos="1430"/>
        <p:guide pos="1539"/>
        <p:guide pos="2824"/>
        <p:guide pos="2936"/>
        <p:guide pos="4225"/>
        <p:guide pos="4334"/>
        <p:guide pos="5619"/>
      </p:guideLst>
    </p:cSldViewPr>
  </p:slideViewPr>
  <p:notesTextViewPr>
    <p:cViewPr>
      <p:scale>
        <a:sx n="75" d="100"/>
        <a:sy n="75" d="100"/>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63465-6F3F-445E-92A6-F95E93E2330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D1D21E6-B9D8-4828-AE7B-4FC3AFCB8DFF}">
      <dgm:prSet phldrT="[Text]" custT="1"/>
      <dgm:spPr>
        <a:solidFill>
          <a:schemeClr val="tx1">
            <a:lumMod val="20000"/>
            <a:lumOff val="80000"/>
          </a:schemeClr>
        </a:solidFill>
      </dgm:spPr>
      <dgm:t>
        <a:bodyPr/>
        <a:lstStyle/>
        <a:p>
          <a:pPr>
            <a:lnSpc>
              <a:spcPct val="100000"/>
            </a:lnSpc>
          </a:pPr>
          <a:r>
            <a:rPr lang="en-US" sz="1400" dirty="0" err="1" smtClean="0">
              <a:solidFill>
                <a:schemeClr val="bg2">
                  <a:lumMod val="50000"/>
                </a:schemeClr>
              </a:solidFill>
            </a:rPr>
            <a:t>QoS</a:t>
          </a:r>
          <a:r>
            <a:rPr lang="en-US" sz="1400" dirty="0" smtClean="0">
              <a:solidFill>
                <a:schemeClr val="bg2">
                  <a:lumMod val="50000"/>
                </a:schemeClr>
              </a:solidFill>
            </a:rPr>
            <a:t> is considered from the technical point of view which is a design, planning and management aspects  of resources in delivering services</a:t>
          </a:r>
          <a:endParaRPr lang="en-GB" sz="1400" dirty="0">
            <a:solidFill>
              <a:schemeClr val="bg2">
                <a:lumMod val="50000"/>
              </a:schemeClr>
            </a:solidFill>
          </a:endParaRPr>
        </a:p>
      </dgm:t>
    </dgm:pt>
    <dgm:pt modelId="{A7284DD2-3935-4EFF-9029-3896F9C7109C}" type="parTrans" cxnId="{F6A86899-10FA-41B1-B6EA-B70842F504B0}">
      <dgm:prSet/>
      <dgm:spPr/>
      <dgm:t>
        <a:bodyPr/>
        <a:lstStyle/>
        <a:p>
          <a:endParaRPr lang="en-GB"/>
        </a:p>
      </dgm:t>
    </dgm:pt>
    <dgm:pt modelId="{08FB9C52-275A-4BB9-A703-92C15D2CE4DC}" type="sibTrans" cxnId="{F6A86899-10FA-41B1-B6EA-B70842F504B0}">
      <dgm:prSet/>
      <dgm:spPr/>
      <dgm:t>
        <a:bodyPr/>
        <a:lstStyle/>
        <a:p>
          <a:endParaRPr lang="en-GB"/>
        </a:p>
      </dgm:t>
    </dgm:pt>
    <dgm:pt modelId="{2F1A5BBF-C8D0-48CF-85BB-79C350FB5285}">
      <dgm:prSet phldrT="[Text]" custT="1"/>
      <dgm:spPr>
        <a:solidFill>
          <a:schemeClr val="accent6">
            <a:lumMod val="40000"/>
            <a:lumOff val="60000"/>
          </a:schemeClr>
        </a:solidFill>
      </dgm:spPr>
      <dgm:t>
        <a:bodyPr/>
        <a:lstStyle/>
        <a:p>
          <a:pPr>
            <a:lnSpc>
              <a:spcPct val="100000"/>
            </a:lnSpc>
          </a:pPr>
          <a:r>
            <a:rPr lang="en-US" sz="1400" b="0" dirty="0" err="1" smtClean="0">
              <a:solidFill>
                <a:schemeClr val="tx2">
                  <a:lumMod val="95000"/>
                  <a:lumOff val="5000"/>
                </a:schemeClr>
              </a:solidFill>
            </a:rPr>
            <a:t>QoS</a:t>
          </a:r>
          <a:r>
            <a:rPr lang="en-US" sz="1400" b="0" dirty="0" smtClean="0">
              <a:solidFill>
                <a:schemeClr val="tx2">
                  <a:lumMod val="95000"/>
                  <a:lumOff val="5000"/>
                </a:schemeClr>
              </a:solidFill>
            </a:rPr>
            <a:t> is also considered from the consumer point of view which is subjective and may vary from consumer to consumer. This is how the customer perceives the service at every touch point during interaction.</a:t>
          </a:r>
          <a:endParaRPr lang="en-GB" sz="1400" dirty="0">
            <a:solidFill>
              <a:schemeClr val="tx2">
                <a:lumMod val="95000"/>
                <a:lumOff val="5000"/>
              </a:schemeClr>
            </a:solidFill>
          </a:endParaRPr>
        </a:p>
      </dgm:t>
    </dgm:pt>
    <dgm:pt modelId="{A6C3304D-DD3F-4DC2-A6E5-B7EA5CC54D02}" type="parTrans" cxnId="{CA9663C6-AA22-4546-9C50-E3B08590C226}">
      <dgm:prSet/>
      <dgm:spPr/>
      <dgm:t>
        <a:bodyPr/>
        <a:lstStyle/>
        <a:p>
          <a:endParaRPr lang="en-GB"/>
        </a:p>
      </dgm:t>
    </dgm:pt>
    <dgm:pt modelId="{67A2F552-44DD-48EB-8B71-EE7A42A8F360}" type="sibTrans" cxnId="{CA9663C6-AA22-4546-9C50-E3B08590C226}">
      <dgm:prSet/>
      <dgm:spPr/>
      <dgm:t>
        <a:bodyPr/>
        <a:lstStyle/>
        <a:p>
          <a:endParaRPr lang="en-GB"/>
        </a:p>
      </dgm:t>
    </dgm:pt>
    <dgm:pt modelId="{C3C5C3D9-FA86-493B-BC97-1A09C3BFD606}">
      <dgm:prSet phldrT="[Text]" custT="1"/>
      <dgm:spPr>
        <a:solidFill>
          <a:schemeClr val="tx1">
            <a:lumMod val="20000"/>
            <a:lumOff val="80000"/>
          </a:schemeClr>
        </a:solidFill>
      </dgm:spPr>
      <dgm:t>
        <a:bodyPr/>
        <a:lstStyle/>
        <a:p>
          <a:pPr>
            <a:lnSpc>
              <a:spcPct val="100000"/>
            </a:lnSpc>
          </a:pPr>
          <a:r>
            <a:rPr lang="en-GB" sz="1400" dirty="0" smtClean="0">
              <a:solidFill>
                <a:schemeClr val="tx2">
                  <a:lumMod val="95000"/>
                  <a:lumOff val="5000"/>
                </a:schemeClr>
              </a:solidFill>
            </a:rPr>
            <a:t>Quality of service (</a:t>
          </a:r>
          <a:r>
            <a:rPr lang="en-GB" sz="1400" dirty="0" err="1" smtClean="0">
              <a:solidFill>
                <a:schemeClr val="tx2">
                  <a:lumMod val="95000"/>
                  <a:lumOff val="5000"/>
                </a:schemeClr>
              </a:solidFill>
            </a:rPr>
            <a:t>QoS</a:t>
          </a:r>
          <a:r>
            <a:rPr lang="en-GB" sz="1400" dirty="0" smtClean="0">
              <a:solidFill>
                <a:schemeClr val="tx2">
                  <a:lumMod val="95000"/>
                  <a:lumOff val="5000"/>
                </a:schemeClr>
              </a:solidFill>
            </a:rPr>
            <a:t>) mechanisms controls the performance, reliability and usability of a telecommunications service</a:t>
          </a:r>
          <a:endParaRPr lang="en-GB" sz="1400" dirty="0">
            <a:latin typeface="Tondo"/>
          </a:endParaRPr>
        </a:p>
      </dgm:t>
    </dgm:pt>
    <dgm:pt modelId="{BF6163E5-F885-4C19-96E7-DA4996D9A273}" type="parTrans" cxnId="{8FFE4499-52B8-4E60-9C52-989B56839443}">
      <dgm:prSet/>
      <dgm:spPr/>
      <dgm:t>
        <a:bodyPr/>
        <a:lstStyle/>
        <a:p>
          <a:endParaRPr lang="en-GB"/>
        </a:p>
      </dgm:t>
    </dgm:pt>
    <dgm:pt modelId="{2A6E6641-7E21-4BB8-A548-FAB2FAF30F03}" type="sibTrans" cxnId="{8FFE4499-52B8-4E60-9C52-989B56839443}">
      <dgm:prSet/>
      <dgm:spPr/>
      <dgm:t>
        <a:bodyPr/>
        <a:lstStyle/>
        <a:p>
          <a:endParaRPr lang="en-GB"/>
        </a:p>
      </dgm:t>
    </dgm:pt>
    <dgm:pt modelId="{0E87EB68-35E0-4AC9-AC64-2C8E22611B55}">
      <dgm:prSet custT="1"/>
      <dgm:spPr>
        <a:solidFill>
          <a:schemeClr val="tx1">
            <a:lumMod val="40000"/>
            <a:lumOff val="60000"/>
          </a:schemeClr>
        </a:solidFill>
      </dgm:spPr>
      <dgm:t>
        <a:bodyPr/>
        <a:lstStyle/>
        <a:p>
          <a:pPr>
            <a:lnSpc>
              <a:spcPct val="100000"/>
            </a:lnSpc>
          </a:pPr>
          <a:r>
            <a:rPr lang="en-US" sz="1400" dirty="0">
              <a:solidFill>
                <a:schemeClr val="tx2">
                  <a:lumMod val="95000"/>
                  <a:lumOff val="5000"/>
                </a:schemeClr>
              </a:solidFill>
              <a:latin typeface="Tondo"/>
            </a:rPr>
            <a:t>Quality of Service (QoS) in cellular networks is defined as the capability of the cellular service providers to provide a satisfactory service which includes voice quality, signal strength, low call blocking and dropping probability, high data rates for multimedia and data applications etc</a:t>
          </a:r>
          <a:endParaRPr lang="en-GB" sz="1400" dirty="0">
            <a:solidFill>
              <a:schemeClr val="tx2">
                <a:lumMod val="95000"/>
                <a:lumOff val="5000"/>
              </a:schemeClr>
            </a:solidFill>
            <a:latin typeface="Tondo"/>
          </a:endParaRPr>
        </a:p>
      </dgm:t>
    </dgm:pt>
    <dgm:pt modelId="{86666E15-8F34-4E1C-8987-48B100281F18}" type="parTrans" cxnId="{BE0823DC-671F-4BAA-ADAA-AA152C16C781}">
      <dgm:prSet/>
      <dgm:spPr/>
      <dgm:t>
        <a:bodyPr/>
        <a:lstStyle/>
        <a:p>
          <a:endParaRPr lang="en-GB"/>
        </a:p>
      </dgm:t>
    </dgm:pt>
    <dgm:pt modelId="{49A72C9E-7C7B-4AB6-8C54-9610DCC5D7CD}" type="sibTrans" cxnId="{BE0823DC-671F-4BAA-ADAA-AA152C16C781}">
      <dgm:prSet/>
      <dgm:spPr>
        <a:ln>
          <a:solidFill>
            <a:schemeClr val="tx1"/>
          </a:solidFill>
        </a:ln>
      </dgm:spPr>
      <dgm:t>
        <a:bodyPr/>
        <a:lstStyle/>
        <a:p>
          <a:endParaRPr lang="en-GB"/>
        </a:p>
      </dgm:t>
    </dgm:pt>
    <dgm:pt modelId="{090EB74B-1935-4323-AE41-A6EA8BC07CCA}" type="pres">
      <dgm:prSet presAssocID="{90863465-6F3F-445E-92A6-F95E93E23308}" presName="Name0" presStyleCnt="0">
        <dgm:presLayoutVars>
          <dgm:chMax val="7"/>
          <dgm:chPref val="7"/>
          <dgm:dir/>
        </dgm:presLayoutVars>
      </dgm:prSet>
      <dgm:spPr/>
      <dgm:t>
        <a:bodyPr/>
        <a:lstStyle/>
        <a:p>
          <a:endParaRPr lang="en-GB"/>
        </a:p>
      </dgm:t>
    </dgm:pt>
    <dgm:pt modelId="{52DA95B3-5BC3-4A98-9E02-680E86C96369}" type="pres">
      <dgm:prSet presAssocID="{90863465-6F3F-445E-92A6-F95E93E23308}" presName="Name1" presStyleCnt="0"/>
      <dgm:spPr/>
    </dgm:pt>
    <dgm:pt modelId="{782800B1-AAAA-45C6-86F2-6AF083FE1ED9}" type="pres">
      <dgm:prSet presAssocID="{90863465-6F3F-445E-92A6-F95E93E23308}" presName="cycle" presStyleCnt="0"/>
      <dgm:spPr/>
    </dgm:pt>
    <dgm:pt modelId="{61D16BE8-359B-4A80-9B90-A24FFFC1B6E6}" type="pres">
      <dgm:prSet presAssocID="{90863465-6F3F-445E-92A6-F95E93E23308}" presName="srcNode" presStyleLbl="node1" presStyleIdx="0" presStyleCnt="4"/>
      <dgm:spPr/>
    </dgm:pt>
    <dgm:pt modelId="{6BEA94EB-A52D-4685-940F-2084E8432A34}" type="pres">
      <dgm:prSet presAssocID="{90863465-6F3F-445E-92A6-F95E93E23308}" presName="conn" presStyleLbl="parChTrans1D2" presStyleIdx="0" presStyleCnt="1"/>
      <dgm:spPr/>
      <dgm:t>
        <a:bodyPr/>
        <a:lstStyle/>
        <a:p>
          <a:endParaRPr lang="en-GB"/>
        </a:p>
      </dgm:t>
    </dgm:pt>
    <dgm:pt modelId="{32EAB166-6C60-4291-B97D-D5ABAF1BF584}" type="pres">
      <dgm:prSet presAssocID="{90863465-6F3F-445E-92A6-F95E93E23308}" presName="extraNode" presStyleLbl="node1" presStyleIdx="0" presStyleCnt="4"/>
      <dgm:spPr/>
    </dgm:pt>
    <dgm:pt modelId="{7905FC5E-31F3-4130-9A5C-60F8CFC321F8}" type="pres">
      <dgm:prSet presAssocID="{90863465-6F3F-445E-92A6-F95E93E23308}" presName="dstNode" presStyleLbl="node1" presStyleIdx="0" presStyleCnt="4"/>
      <dgm:spPr/>
    </dgm:pt>
    <dgm:pt modelId="{DD7E2FD6-6B0B-444F-ABF3-404472DC7AB4}" type="pres">
      <dgm:prSet presAssocID="{0E87EB68-35E0-4AC9-AC64-2C8E22611B55}" presName="text_1" presStyleLbl="node1" presStyleIdx="0" presStyleCnt="4" custScaleY="112740">
        <dgm:presLayoutVars>
          <dgm:bulletEnabled val="1"/>
        </dgm:presLayoutVars>
      </dgm:prSet>
      <dgm:spPr/>
      <dgm:t>
        <a:bodyPr/>
        <a:lstStyle/>
        <a:p>
          <a:endParaRPr lang="en-GB"/>
        </a:p>
      </dgm:t>
    </dgm:pt>
    <dgm:pt modelId="{A5A292FC-2E89-4A93-8053-737512359DE4}" type="pres">
      <dgm:prSet presAssocID="{0E87EB68-35E0-4AC9-AC64-2C8E22611B55}" presName="accent_1" presStyleCnt="0"/>
      <dgm:spPr/>
    </dgm:pt>
    <dgm:pt modelId="{5ABAD3F7-DD91-47DA-9DC7-4945035B1F0F}" type="pres">
      <dgm:prSet presAssocID="{0E87EB68-35E0-4AC9-AC64-2C8E22611B55}" presName="accentRepeatNode" presStyleLbl="solidFgAcc1" presStyleIdx="0" presStyleCnt="4"/>
      <dgm:spPr/>
    </dgm:pt>
    <dgm:pt modelId="{FE212CFB-AFE3-4070-8967-75870B29C6D5}" type="pres">
      <dgm:prSet presAssocID="{C3C5C3D9-FA86-493B-BC97-1A09C3BFD606}" presName="text_2" presStyleLbl="node1" presStyleIdx="1" presStyleCnt="4">
        <dgm:presLayoutVars>
          <dgm:bulletEnabled val="1"/>
        </dgm:presLayoutVars>
      </dgm:prSet>
      <dgm:spPr/>
      <dgm:t>
        <a:bodyPr/>
        <a:lstStyle/>
        <a:p>
          <a:endParaRPr lang="en-GB"/>
        </a:p>
      </dgm:t>
    </dgm:pt>
    <dgm:pt modelId="{505E2371-8930-4A75-8BCF-5E573BE32D55}" type="pres">
      <dgm:prSet presAssocID="{C3C5C3D9-FA86-493B-BC97-1A09C3BFD606}" presName="accent_2" presStyleCnt="0"/>
      <dgm:spPr/>
    </dgm:pt>
    <dgm:pt modelId="{C58BFB84-80C0-40C3-B42D-E0EB764BB143}" type="pres">
      <dgm:prSet presAssocID="{C3C5C3D9-FA86-493B-BC97-1A09C3BFD606}" presName="accentRepeatNode" presStyleLbl="solidFgAcc1" presStyleIdx="1" presStyleCnt="4"/>
      <dgm:spPr>
        <a:ln>
          <a:solidFill>
            <a:schemeClr val="accent4">
              <a:lumMod val="75000"/>
            </a:schemeClr>
          </a:solidFill>
        </a:ln>
      </dgm:spPr>
      <dgm:t>
        <a:bodyPr/>
        <a:lstStyle/>
        <a:p>
          <a:endParaRPr lang="en-GB"/>
        </a:p>
      </dgm:t>
    </dgm:pt>
    <dgm:pt modelId="{49B966B2-4CC1-41AB-AFD5-C1A07956F3CE}" type="pres">
      <dgm:prSet presAssocID="{7D1D21E6-B9D8-4828-AE7B-4FC3AFCB8DFF}" presName="text_3" presStyleLbl="node1" presStyleIdx="2" presStyleCnt="4">
        <dgm:presLayoutVars>
          <dgm:bulletEnabled val="1"/>
        </dgm:presLayoutVars>
      </dgm:prSet>
      <dgm:spPr/>
      <dgm:t>
        <a:bodyPr/>
        <a:lstStyle/>
        <a:p>
          <a:endParaRPr lang="en-GB"/>
        </a:p>
      </dgm:t>
    </dgm:pt>
    <dgm:pt modelId="{BFA70516-A2CA-4994-8BF1-4ADA75FBFB13}" type="pres">
      <dgm:prSet presAssocID="{7D1D21E6-B9D8-4828-AE7B-4FC3AFCB8DFF}" presName="accent_3" presStyleCnt="0"/>
      <dgm:spPr/>
    </dgm:pt>
    <dgm:pt modelId="{8C59FC76-8118-47DE-BCF6-705BB840E07A}" type="pres">
      <dgm:prSet presAssocID="{7D1D21E6-B9D8-4828-AE7B-4FC3AFCB8DFF}" presName="accentRepeatNode" presStyleLbl="solidFgAcc1" presStyleIdx="2" presStyleCnt="4"/>
      <dgm:spPr>
        <a:ln>
          <a:solidFill>
            <a:schemeClr val="tx1"/>
          </a:solidFill>
        </a:ln>
      </dgm:spPr>
    </dgm:pt>
    <dgm:pt modelId="{4373BF43-6F76-416B-A6A7-AED7B942C167}" type="pres">
      <dgm:prSet presAssocID="{2F1A5BBF-C8D0-48CF-85BB-79C350FB5285}" presName="text_4" presStyleLbl="node1" presStyleIdx="3" presStyleCnt="4">
        <dgm:presLayoutVars>
          <dgm:bulletEnabled val="1"/>
        </dgm:presLayoutVars>
      </dgm:prSet>
      <dgm:spPr/>
      <dgm:t>
        <a:bodyPr/>
        <a:lstStyle/>
        <a:p>
          <a:endParaRPr lang="en-GB"/>
        </a:p>
      </dgm:t>
    </dgm:pt>
    <dgm:pt modelId="{E26930D0-4821-4DA7-8575-9A0EF89DD8E7}" type="pres">
      <dgm:prSet presAssocID="{2F1A5BBF-C8D0-48CF-85BB-79C350FB5285}" presName="accent_4" presStyleCnt="0"/>
      <dgm:spPr/>
    </dgm:pt>
    <dgm:pt modelId="{2D5AD6A3-7E63-4F1D-9421-FFEFD8EC84EB}" type="pres">
      <dgm:prSet presAssocID="{2F1A5BBF-C8D0-48CF-85BB-79C350FB5285}" presName="accentRepeatNode" presStyleLbl="solidFgAcc1" presStyleIdx="3" presStyleCnt="4"/>
      <dgm:spPr>
        <a:ln>
          <a:solidFill>
            <a:schemeClr val="tx1"/>
          </a:solidFill>
        </a:ln>
      </dgm:spPr>
    </dgm:pt>
  </dgm:ptLst>
  <dgm:cxnLst>
    <dgm:cxn modelId="{BE0823DC-671F-4BAA-ADAA-AA152C16C781}" srcId="{90863465-6F3F-445E-92A6-F95E93E23308}" destId="{0E87EB68-35E0-4AC9-AC64-2C8E22611B55}" srcOrd="0" destOrd="0" parTransId="{86666E15-8F34-4E1C-8987-48B100281F18}" sibTransId="{49A72C9E-7C7B-4AB6-8C54-9610DCC5D7CD}"/>
    <dgm:cxn modelId="{6714986C-DC14-4FC9-8FFD-E0E8DDE881F7}" type="presOf" srcId="{7D1D21E6-B9D8-4828-AE7B-4FC3AFCB8DFF}" destId="{49B966B2-4CC1-41AB-AFD5-C1A07956F3CE}" srcOrd="0" destOrd="0" presId="urn:microsoft.com/office/officeart/2008/layout/VerticalCurvedList"/>
    <dgm:cxn modelId="{08DCD1BA-6D5F-44FE-8201-8CBCB3477E80}" type="presOf" srcId="{49A72C9E-7C7B-4AB6-8C54-9610DCC5D7CD}" destId="{6BEA94EB-A52D-4685-940F-2084E8432A34}" srcOrd="0" destOrd="0" presId="urn:microsoft.com/office/officeart/2008/layout/VerticalCurvedList"/>
    <dgm:cxn modelId="{F6A86899-10FA-41B1-B6EA-B70842F504B0}" srcId="{90863465-6F3F-445E-92A6-F95E93E23308}" destId="{7D1D21E6-B9D8-4828-AE7B-4FC3AFCB8DFF}" srcOrd="2" destOrd="0" parTransId="{A7284DD2-3935-4EFF-9029-3896F9C7109C}" sibTransId="{08FB9C52-275A-4BB9-A703-92C15D2CE4DC}"/>
    <dgm:cxn modelId="{44B66488-BC2C-4369-BB41-D6D27E8C37BF}" type="presOf" srcId="{C3C5C3D9-FA86-493B-BC97-1A09C3BFD606}" destId="{FE212CFB-AFE3-4070-8967-75870B29C6D5}" srcOrd="0" destOrd="0" presId="urn:microsoft.com/office/officeart/2008/layout/VerticalCurvedList"/>
    <dgm:cxn modelId="{2EE42072-CFA6-41BC-93ED-DB6967F35467}" type="presOf" srcId="{2F1A5BBF-C8D0-48CF-85BB-79C350FB5285}" destId="{4373BF43-6F76-416B-A6A7-AED7B942C167}" srcOrd="0" destOrd="0" presId="urn:microsoft.com/office/officeart/2008/layout/VerticalCurvedList"/>
    <dgm:cxn modelId="{E46D2513-14CA-4FFD-8A83-F9D80E704961}" type="presOf" srcId="{0E87EB68-35E0-4AC9-AC64-2C8E22611B55}" destId="{DD7E2FD6-6B0B-444F-ABF3-404472DC7AB4}" srcOrd="0" destOrd="0" presId="urn:microsoft.com/office/officeart/2008/layout/VerticalCurvedList"/>
    <dgm:cxn modelId="{8FFE4499-52B8-4E60-9C52-989B56839443}" srcId="{90863465-6F3F-445E-92A6-F95E93E23308}" destId="{C3C5C3D9-FA86-493B-BC97-1A09C3BFD606}" srcOrd="1" destOrd="0" parTransId="{BF6163E5-F885-4C19-96E7-DA4996D9A273}" sibTransId="{2A6E6641-7E21-4BB8-A548-FAB2FAF30F03}"/>
    <dgm:cxn modelId="{080285AC-1D35-4F54-9F69-FD0A0DD026DD}" type="presOf" srcId="{90863465-6F3F-445E-92A6-F95E93E23308}" destId="{090EB74B-1935-4323-AE41-A6EA8BC07CCA}" srcOrd="0" destOrd="0" presId="urn:microsoft.com/office/officeart/2008/layout/VerticalCurvedList"/>
    <dgm:cxn modelId="{CA9663C6-AA22-4546-9C50-E3B08590C226}" srcId="{90863465-6F3F-445E-92A6-F95E93E23308}" destId="{2F1A5BBF-C8D0-48CF-85BB-79C350FB5285}" srcOrd="3" destOrd="0" parTransId="{A6C3304D-DD3F-4DC2-A6E5-B7EA5CC54D02}" sibTransId="{67A2F552-44DD-48EB-8B71-EE7A42A8F360}"/>
    <dgm:cxn modelId="{F753CB7E-3CB0-48F3-87BC-9B29C5498D97}" type="presParOf" srcId="{090EB74B-1935-4323-AE41-A6EA8BC07CCA}" destId="{52DA95B3-5BC3-4A98-9E02-680E86C96369}" srcOrd="0" destOrd="0" presId="urn:microsoft.com/office/officeart/2008/layout/VerticalCurvedList"/>
    <dgm:cxn modelId="{5260F67F-D0E2-4DB3-81AB-213F5FCEDB9C}" type="presParOf" srcId="{52DA95B3-5BC3-4A98-9E02-680E86C96369}" destId="{782800B1-AAAA-45C6-86F2-6AF083FE1ED9}" srcOrd="0" destOrd="0" presId="urn:microsoft.com/office/officeart/2008/layout/VerticalCurvedList"/>
    <dgm:cxn modelId="{89BF8BB8-3C00-4840-AB83-4FD6E552F96E}" type="presParOf" srcId="{782800B1-AAAA-45C6-86F2-6AF083FE1ED9}" destId="{61D16BE8-359B-4A80-9B90-A24FFFC1B6E6}" srcOrd="0" destOrd="0" presId="urn:microsoft.com/office/officeart/2008/layout/VerticalCurvedList"/>
    <dgm:cxn modelId="{6ED9D2E1-AF95-400D-9E77-E7E7087271A9}" type="presParOf" srcId="{782800B1-AAAA-45C6-86F2-6AF083FE1ED9}" destId="{6BEA94EB-A52D-4685-940F-2084E8432A34}" srcOrd="1" destOrd="0" presId="urn:microsoft.com/office/officeart/2008/layout/VerticalCurvedList"/>
    <dgm:cxn modelId="{77451541-681A-4F7D-AAA7-6CF8EA89422D}" type="presParOf" srcId="{782800B1-AAAA-45C6-86F2-6AF083FE1ED9}" destId="{32EAB166-6C60-4291-B97D-D5ABAF1BF584}" srcOrd="2" destOrd="0" presId="urn:microsoft.com/office/officeart/2008/layout/VerticalCurvedList"/>
    <dgm:cxn modelId="{2647D87D-8E46-4059-A40A-09805AE67969}" type="presParOf" srcId="{782800B1-AAAA-45C6-86F2-6AF083FE1ED9}" destId="{7905FC5E-31F3-4130-9A5C-60F8CFC321F8}" srcOrd="3" destOrd="0" presId="urn:microsoft.com/office/officeart/2008/layout/VerticalCurvedList"/>
    <dgm:cxn modelId="{94EF4DF1-DAB9-4D4A-AC06-88496E0EF7AB}" type="presParOf" srcId="{52DA95B3-5BC3-4A98-9E02-680E86C96369}" destId="{DD7E2FD6-6B0B-444F-ABF3-404472DC7AB4}" srcOrd="1" destOrd="0" presId="urn:microsoft.com/office/officeart/2008/layout/VerticalCurvedList"/>
    <dgm:cxn modelId="{EACB7483-B7BD-4075-9913-C90BE3BC737C}" type="presParOf" srcId="{52DA95B3-5BC3-4A98-9E02-680E86C96369}" destId="{A5A292FC-2E89-4A93-8053-737512359DE4}" srcOrd="2" destOrd="0" presId="urn:microsoft.com/office/officeart/2008/layout/VerticalCurvedList"/>
    <dgm:cxn modelId="{00270CE8-3389-4E6F-A219-785EA085D4B5}" type="presParOf" srcId="{A5A292FC-2E89-4A93-8053-737512359DE4}" destId="{5ABAD3F7-DD91-47DA-9DC7-4945035B1F0F}" srcOrd="0" destOrd="0" presId="urn:microsoft.com/office/officeart/2008/layout/VerticalCurvedList"/>
    <dgm:cxn modelId="{3C497833-28A3-4B47-9CCC-EDD737E281F4}" type="presParOf" srcId="{52DA95B3-5BC3-4A98-9E02-680E86C96369}" destId="{FE212CFB-AFE3-4070-8967-75870B29C6D5}" srcOrd="3" destOrd="0" presId="urn:microsoft.com/office/officeart/2008/layout/VerticalCurvedList"/>
    <dgm:cxn modelId="{717EDC0C-87D9-4736-B258-8DD424A0F81B}" type="presParOf" srcId="{52DA95B3-5BC3-4A98-9E02-680E86C96369}" destId="{505E2371-8930-4A75-8BCF-5E573BE32D55}" srcOrd="4" destOrd="0" presId="urn:microsoft.com/office/officeart/2008/layout/VerticalCurvedList"/>
    <dgm:cxn modelId="{CA7F2C19-83C1-44C7-8BB6-64D1DF242B30}" type="presParOf" srcId="{505E2371-8930-4A75-8BCF-5E573BE32D55}" destId="{C58BFB84-80C0-40C3-B42D-E0EB764BB143}" srcOrd="0" destOrd="0" presId="urn:microsoft.com/office/officeart/2008/layout/VerticalCurvedList"/>
    <dgm:cxn modelId="{21609FA5-6F57-4570-8613-97AABDAD6BF6}" type="presParOf" srcId="{52DA95B3-5BC3-4A98-9E02-680E86C96369}" destId="{49B966B2-4CC1-41AB-AFD5-C1A07956F3CE}" srcOrd="5" destOrd="0" presId="urn:microsoft.com/office/officeart/2008/layout/VerticalCurvedList"/>
    <dgm:cxn modelId="{2FE5ACA4-77B2-4E9B-98EE-E03EB16E92CD}" type="presParOf" srcId="{52DA95B3-5BC3-4A98-9E02-680E86C96369}" destId="{BFA70516-A2CA-4994-8BF1-4ADA75FBFB13}" srcOrd="6" destOrd="0" presId="urn:microsoft.com/office/officeart/2008/layout/VerticalCurvedList"/>
    <dgm:cxn modelId="{8B280B94-4075-427A-9F6B-58427A53A3EF}" type="presParOf" srcId="{BFA70516-A2CA-4994-8BF1-4ADA75FBFB13}" destId="{8C59FC76-8118-47DE-BCF6-705BB840E07A}" srcOrd="0" destOrd="0" presId="urn:microsoft.com/office/officeart/2008/layout/VerticalCurvedList"/>
    <dgm:cxn modelId="{F491715F-78DA-4A82-9268-63B7FBDFBBDB}" type="presParOf" srcId="{52DA95B3-5BC3-4A98-9E02-680E86C96369}" destId="{4373BF43-6F76-416B-A6A7-AED7B942C167}" srcOrd="7" destOrd="0" presId="urn:microsoft.com/office/officeart/2008/layout/VerticalCurvedList"/>
    <dgm:cxn modelId="{11FB4FD8-FB9F-4C4E-A1AB-5693777044A7}" type="presParOf" srcId="{52DA95B3-5BC3-4A98-9E02-680E86C96369}" destId="{E26930D0-4821-4DA7-8575-9A0EF89DD8E7}" srcOrd="8" destOrd="0" presId="urn:microsoft.com/office/officeart/2008/layout/VerticalCurvedList"/>
    <dgm:cxn modelId="{CFFC1D58-D2C8-4D11-BF06-F564A106F09E}" type="presParOf" srcId="{E26930D0-4821-4DA7-8575-9A0EF89DD8E7}" destId="{2D5AD6A3-7E63-4F1D-9421-FFEFD8EC84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63465-6F3F-445E-92A6-F95E93E2330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D1D21E6-B9D8-4828-AE7B-4FC3AFCB8DFF}">
      <dgm:prSet phldrT="[Text]" custT="1"/>
      <dgm:spPr>
        <a:solidFill>
          <a:schemeClr val="tx1">
            <a:lumMod val="20000"/>
            <a:lumOff val="80000"/>
          </a:schemeClr>
        </a:solidFill>
      </dgm:spPr>
      <dgm:t>
        <a:bodyPr/>
        <a:lstStyle/>
        <a:p>
          <a:r>
            <a:rPr lang="en-US" sz="1600" dirty="0" smtClean="0">
              <a:solidFill>
                <a:schemeClr val="tx2">
                  <a:lumMod val="95000"/>
                  <a:lumOff val="5000"/>
                </a:schemeClr>
              </a:solidFill>
              <a:latin typeface="Tondo"/>
            </a:rPr>
            <a:t>I can easily </a:t>
          </a:r>
          <a:r>
            <a:rPr lang="en-US" sz="1600" dirty="0" err="1" smtClean="0">
              <a:solidFill>
                <a:schemeClr val="tx2">
                  <a:lumMod val="95000"/>
                  <a:lumOff val="5000"/>
                </a:schemeClr>
              </a:solidFill>
              <a:latin typeface="Tondo"/>
            </a:rPr>
            <a:t>utilise</a:t>
          </a:r>
          <a:r>
            <a:rPr lang="en-US" sz="1600" dirty="0" smtClean="0">
              <a:solidFill>
                <a:schemeClr val="tx2">
                  <a:lumMod val="95000"/>
                  <a:lumOff val="5000"/>
                </a:schemeClr>
              </a:solidFill>
              <a:latin typeface="Tondo"/>
            </a:rPr>
            <a:t> resources more efficiently by giving you satisfactory </a:t>
          </a:r>
          <a:r>
            <a:rPr lang="en-US" sz="1600" dirty="0" err="1" smtClean="0">
              <a:solidFill>
                <a:schemeClr val="tx2">
                  <a:lumMod val="95000"/>
                  <a:lumOff val="5000"/>
                </a:schemeClr>
              </a:solidFill>
              <a:latin typeface="Tondo"/>
            </a:rPr>
            <a:t>QoS</a:t>
          </a:r>
          <a:endParaRPr lang="en-GB" sz="1600" dirty="0">
            <a:solidFill>
              <a:schemeClr val="bg2">
                <a:lumMod val="50000"/>
              </a:schemeClr>
            </a:solidFill>
          </a:endParaRPr>
        </a:p>
      </dgm:t>
    </dgm:pt>
    <dgm:pt modelId="{A7284DD2-3935-4EFF-9029-3896F9C7109C}" type="parTrans" cxnId="{F6A86899-10FA-41B1-B6EA-B70842F504B0}">
      <dgm:prSet/>
      <dgm:spPr/>
      <dgm:t>
        <a:bodyPr/>
        <a:lstStyle/>
        <a:p>
          <a:endParaRPr lang="en-GB"/>
        </a:p>
      </dgm:t>
    </dgm:pt>
    <dgm:pt modelId="{08FB9C52-275A-4BB9-A703-92C15D2CE4DC}" type="sibTrans" cxnId="{F6A86899-10FA-41B1-B6EA-B70842F504B0}">
      <dgm:prSet/>
      <dgm:spPr/>
      <dgm:t>
        <a:bodyPr/>
        <a:lstStyle/>
        <a:p>
          <a:endParaRPr lang="en-GB"/>
        </a:p>
      </dgm:t>
    </dgm:pt>
    <dgm:pt modelId="{2F1A5BBF-C8D0-48CF-85BB-79C350FB5285}">
      <dgm:prSet phldrT="[Text]"/>
      <dgm:spPr>
        <a:solidFill>
          <a:schemeClr val="accent6">
            <a:lumMod val="40000"/>
            <a:lumOff val="60000"/>
          </a:schemeClr>
        </a:solidFill>
      </dgm:spPr>
      <dgm:t>
        <a:bodyPr/>
        <a:lstStyle/>
        <a:p>
          <a:r>
            <a:rPr lang="en-US" dirty="0" smtClean="0">
              <a:solidFill>
                <a:schemeClr val="tx2">
                  <a:lumMod val="95000"/>
                  <a:lumOff val="5000"/>
                </a:schemeClr>
              </a:solidFill>
              <a:latin typeface="Tondo"/>
            </a:rPr>
            <a:t>Traffic Management is about getting good </a:t>
          </a:r>
          <a:r>
            <a:rPr lang="en-US" dirty="0" err="1" smtClean="0">
              <a:solidFill>
                <a:schemeClr val="tx2">
                  <a:lumMod val="95000"/>
                  <a:lumOff val="5000"/>
                </a:schemeClr>
              </a:solidFill>
              <a:latin typeface="Tondo"/>
            </a:rPr>
            <a:t>QoS</a:t>
          </a:r>
          <a:r>
            <a:rPr lang="en-US" dirty="0" smtClean="0">
              <a:solidFill>
                <a:schemeClr val="tx2">
                  <a:lumMod val="95000"/>
                  <a:lumOff val="5000"/>
                </a:schemeClr>
              </a:solidFill>
              <a:latin typeface="Tondo"/>
            </a:rPr>
            <a:t> and good resource </a:t>
          </a:r>
          <a:r>
            <a:rPr lang="en-US" dirty="0" err="1" smtClean="0">
              <a:solidFill>
                <a:schemeClr val="tx2">
                  <a:lumMod val="95000"/>
                  <a:lumOff val="5000"/>
                </a:schemeClr>
              </a:solidFill>
              <a:latin typeface="Tondo"/>
            </a:rPr>
            <a:t>utilisation</a:t>
          </a:r>
          <a:r>
            <a:rPr lang="en-US" dirty="0" smtClean="0">
              <a:solidFill>
                <a:schemeClr val="tx2">
                  <a:lumMod val="95000"/>
                  <a:lumOff val="5000"/>
                </a:schemeClr>
              </a:solidFill>
              <a:latin typeface="Tondo"/>
            </a:rPr>
            <a:t> at the same time</a:t>
          </a:r>
        </a:p>
      </dgm:t>
    </dgm:pt>
    <dgm:pt modelId="{A6C3304D-DD3F-4DC2-A6E5-B7EA5CC54D02}" type="parTrans" cxnId="{CA9663C6-AA22-4546-9C50-E3B08590C226}">
      <dgm:prSet/>
      <dgm:spPr/>
      <dgm:t>
        <a:bodyPr/>
        <a:lstStyle/>
        <a:p>
          <a:endParaRPr lang="en-GB"/>
        </a:p>
      </dgm:t>
    </dgm:pt>
    <dgm:pt modelId="{67A2F552-44DD-48EB-8B71-EE7A42A8F360}" type="sibTrans" cxnId="{CA9663C6-AA22-4546-9C50-E3B08590C226}">
      <dgm:prSet/>
      <dgm:spPr/>
      <dgm:t>
        <a:bodyPr/>
        <a:lstStyle/>
        <a:p>
          <a:endParaRPr lang="en-GB"/>
        </a:p>
      </dgm:t>
    </dgm:pt>
    <dgm:pt modelId="{C3C5C3D9-FA86-493B-BC97-1A09C3BFD606}">
      <dgm:prSet phldrT="[Text]" custT="1"/>
      <dgm:spPr>
        <a:solidFill>
          <a:schemeClr val="tx1">
            <a:lumMod val="20000"/>
            <a:lumOff val="80000"/>
          </a:schemeClr>
        </a:solidFill>
      </dgm:spPr>
      <dgm:t>
        <a:bodyPr/>
        <a:lstStyle/>
        <a:p>
          <a:r>
            <a:rPr lang="en-US" sz="1600" dirty="0" smtClean="0">
              <a:solidFill>
                <a:schemeClr val="tx2">
                  <a:lumMod val="95000"/>
                  <a:lumOff val="5000"/>
                </a:schemeClr>
              </a:solidFill>
              <a:latin typeface="Tondo"/>
            </a:rPr>
            <a:t>Spend more on resources and you can easily give better </a:t>
          </a:r>
          <a:r>
            <a:rPr lang="en-US" sz="1600" dirty="0" err="1" smtClean="0">
              <a:solidFill>
                <a:schemeClr val="tx2">
                  <a:lumMod val="95000"/>
                  <a:lumOff val="5000"/>
                </a:schemeClr>
              </a:solidFill>
              <a:latin typeface="Tondo"/>
            </a:rPr>
            <a:t>QoS</a:t>
          </a:r>
          <a:r>
            <a:rPr lang="en-US" sz="1600" dirty="0" smtClean="0">
              <a:solidFill>
                <a:schemeClr val="tx2">
                  <a:lumMod val="95000"/>
                  <a:lumOff val="5000"/>
                </a:schemeClr>
              </a:solidFill>
              <a:latin typeface="Tondo"/>
            </a:rPr>
            <a:t>. But is it a sustainable strategy?</a:t>
          </a:r>
          <a:endParaRPr lang="en-GB" sz="1600" dirty="0">
            <a:latin typeface="Tondo"/>
          </a:endParaRPr>
        </a:p>
      </dgm:t>
    </dgm:pt>
    <dgm:pt modelId="{BF6163E5-F885-4C19-96E7-DA4996D9A273}" type="parTrans" cxnId="{8FFE4499-52B8-4E60-9C52-989B56839443}">
      <dgm:prSet/>
      <dgm:spPr/>
      <dgm:t>
        <a:bodyPr/>
        <a:lstStyle/>
        <a:p>
          <a:endParaRPr lang="en-GB"/>
        </a:p>
      </dgm:t>
    </dgm:pt>
    <dgm:pt modelId="{2A6E6641-7E21-4BB8-A548-FAB2FAF30F03}" type="sibTrans" cxnId="{8FFE4499-52B8-4E60-9C52-989B56839443}">
      <dgm:prSet/>
      <dgm:spPr/>
      <dgm:t>
        <a:bodyPr/>
        <a:lstStyle/>
        <a:p>
          <a:endParaRPr lang="en-GB"/>
        </a:p>
      </dgm:t>
    </dgm:pt>
    <dgm:pt modelId="{0E87EB68-35E0-4AC9-AC64-2C8E22611B55}">
      <dgm:prSet custT="1"/>
      <dgm:spPr>
        <a:solidFill>
          <a:schemeClr val="tx1">
            <a:lumMod val="40000"/>
            <a:lumOff val="60000"/>
          </a:schemeClr>
        </a:solidFill>
      </dgm:spPr>
      <dgm:t>
        <a:bodyPr/>
        <a:lstStyle/>
        <a:p>
          <a:r>
            <a:rPr lang="en-GB" sz="1600" dirty="0" smtClean="0">
              <a:solidFill>
                <a:schemeClr val="tx2">
                  <a:lumMod val="95000"/>
                  <a:lumOff val="5000"/>
                </a:schemeClr>
              </a:solidFill>
              <a:latin typeface="Tondo"/>
            </a:rPr>
            <a:t>Better </a:t>
          </a:r>
          <a:r>
            <a:rPr lang="en-GB" sz="1600" dirty="0" err="1" smtClean="0">
              <a:solidFill>
                <a:schemeClr val="tx2">
                  <a:lumMod val="95000"/>
                  <a:lumOff val="5000"/>
                </a:schemeClr>
              </a:solidFill>
              <a:latin typeface="Tondo"/>
            </a:rPr>
            <a:t>QoS</a:t>
          </a:r>
          <a:r>
            <a:rPr lang="en-GB" sz="1600" dirty="0" smtClean="0">
              <a:solidFill>
                <a:schemeClr val="tx2">
                  <a:lumMod val="95000"/>
                  <a:lumOff val="5000"/>
                </a:schemeClr>
              </a:solidFill>
              <a:latin typeface="Tondo"/>
            </a:rPr>
            <a:t> and efficient resource utilisation are competing objectives. </a:t>
          </a:r>
        </a:p>
      </dgm:t>
    </dgm:pt>
    <dgm:pt modelId="{86666E15-8F34-4E1C-8987-48B100281F18}" type="parTrans" cxnId="{BE0823DC-671F-4BAA-ADAA-AA152C16C781}">
      <dgm:prSet/>
      <dgm:spPr/>
      <dgm:t>
        <a:bodyPr/>
        <a:lstStyle/>
        <a:p>
          <a:endParaRPr lang="en-GB"/>
        </a:p>
      </dgm:t>
    </dgm:pt>
    <dgm:pt modelId="{49A72C9E-7C7B-4AB6-8C54-9610DCC5D7CD}" type="sibTrans" cxnId="{BE0823DC-671F-4BAA-ADAA-AA152C16C781}">
      <dgm:prSet/>
      <dgm:spPr>
        <a:ln>
          <a:solidFill>
            <a:schemeClr val="tx1"/>
          </a:solidFill>
        </a:ln>
      </dgm:spPr>
      <dgm:t>
        <a:bodyPr/>
        <a:lstStyle/>
        <a:p>
          <a:endParaRPr lang="en-GB"/>
        </a:p>
      </dgm:t>
    </dgm:pt>
    <dgm:pt modelId="{52BC32A0-20AF-4760-B180-A9DC7EE336DB}">
      <dgm:prSet phldrT="[Text]"/>
      <dgm:spPr>
        <a:solidFill>
          <a:schemeClr val="accent6">
            <a:lumMod val="40000"/>
            <a:lumOff val="60000"/>
          </a:schemeClr>
        </a:solidFill>
      </dgm:spPr>
      <dgm:t>
        <a:bodyPr/>
        <a:lstStyle/>
        <a:p>
          <a:r>
            <a:rPr lang="en-US" dirty="0" smtClean="0">
              <a:solidFill>
                <a:schemeClr val="tx2">
                  <a:lumMod val="95000"/>
                  <a:lumOff val="5000"/>
                </a:schemeClr>
              </a:solidFill>
              <a:latin typeface="Tondo"/>
            </a:rPr>
            <a:t>For network and service providers, quality improvement is achieved by spending more “Resources” however it has to be sustainable</a:t>
          </a:r>
        </a:p>
      </dgm:t>
    </dgm:pt>
    <dgm:pt modelId="{DA3039D1-93FD-42ED-844F-1142906636BD}" type="parTrans" cxnId="{3B12FBAC-1487-4B52-A2EA-C0253546E2DA}">
      <dgm:prSet/>
      <dgm:spPr/>
      <dgm:t>
        <a:bodyPr/>
        <a:lstStyle/>
        <a:p>
          <a:endParaRPr lang="en-GB"/>
        </a:p>
      </dgm:t>
    </dgm:pt>
    <dgm:pt modelId="{2C69AD67-C68B-451D-838A-C0C6B421C304}" type="sibTrans" cxnId="{3B12FBAC-1487-4B52-A2EA-C0253546E2DA}">
      <dgm:prSet/>
      <dgm:spPr/>
      <dgm:t>
        <a:bodyPr/>
        <a:lstStyle/>
        <a:p>
          <a:endParaRPr lang="en-GB"/>
        </a:p>
      </dgm:t>
    </dgm:pt>
    <dgm:pt modelId="{090EB74B-1935-4323-AE41-A6EA8BC07CCA}" type="pres">
      <dgm:prSet presAssocID="{90863465-6F3F-445E-92A6-F95E93E23308}" presName="Name0" presStyleCnt="0">
        <dgm:presLayoutVars>
          <dgm:chMax val="7"/>
          <dgm:chPref val="7"/>
          <dgm:dir/>
        </dgm:presLayoutVars>
      </dgm:prSet>
      <dgm:spPr/>
      <dgm:t>
        <a:bodyPr/>
        <a:lstStyle/>
        <a:p>
          <a:endParaRPr lang="en-GB"/>
        </a:p>
      </dgm:t>
    </dgm:pt>
    <dgm:pt modelId="{52DA95B3-5BC3-4A98-9E02-680E86C96369}" type="pres">
      <dgm:prSet presAssocID="{90863465-6F3F-445E-92A6-F95E93E23308}" presName="Name1" presStyleCnt="0"/>
      <dgm:spPr/>
    </dgm:pt>
    <dgm:pt modelId="{782800B1-AAAA-45C6-86F2-6AF083FE1ED9}" type="pres">
      <dgm:prSet presAssocID="{90863465-6F3F-445E-92A6-F95E93E23308}" presName="cycle" presStyleCnt="0"/>
      <dgm:spPr/>
    </dgm:pt>
    <dgm:pt modelId="{61D16BE8-359B-4A80-9B90-A24FFFC1B6E6}" type="pres">
      <dgm:prSet presAssocID="{90863465-6F3F-445E-92A6-F95E93E23308}" presName="srcNode" presStyleLbl="node1" presStyleIdx="0" presStyleCnt="5"/>
      <dgm:spPr/>
    </dgm:pt>
    <dgm:pt modelId="{6BEA94EB-A52D-4685-940F-2084E8432A34}" type="pres">
      <dgm:prSet presAssocID="{90863465-6F3F-445E-92A6-F95E93E23308}" presName="conn" presStyleLbl="parChTrans1D2" presStyleIdx="0" presStyleCnt="1"/>
      <dgm:spPr/>
      <dgm:t>
        <a:bodyPr/>
        <a:lstStyle/>
        <a:p>
          <a:endParaRPr lang="en-GB"/>
        </a:p>
      </dgm:t>
    </dgm:pt>
    <dgm:pt modelId="{32EAB166-6C60-4291-B97D-D5ABAF1BF584}" type="pres">
      <dgm:prSet presAssocID="{90863465-6F3F-445E-92A6-F95E93E23308}" presName="extraNode" presStyleLbl="node1" presStyleIdx="0" presStyleCnt="5"/>
      <dgm:spPr/>
    </dgm:pt>
    <dgm:pt modelId="{7905FC5E-31F3-4130-9A5C-60F8CFC321F8}" type="pres">
      <dgm:prSet presAssocID="{90863465-6F3F-445E-92A6-F95E93E23308}" presName="dstNode" presStyleLbl="node1" presStyleIdx="0" presStyleCnt="5"/>
      <dgm:spPr/>
    </dgm:pt>
    <dgm:pt modelId="{DD7E2FD6-6B0B-444F-ABF3-404472DC7AB4}" type="pres">
      <dgm:prSet presAssocID="{0E87EB68-35E0-4AC9-AC64-2C8E22611B55}" presName="text_1" presStyleLbl="node1" presStyleIdx="0" presStyleCnt="5" custScaleY="132141">
        <dgm:presLayoutVars>
          <dgm:bulletEnabled val="1"/>
        </dgm:presLayoutVars>
      </dgm:prSet>
      <dgm:spPr/>
      <dgm:t>
        <a:bodyPr/>
        <a:lstStyle/>
        <a:p>
          <a:endParaRPr lang="en-GB"/>
        </a:p>
      </dgm:t>
    </dgm:pt>
    <dgm:pt modelId="{A5A292FC-2E89-4A93-8053-737512359DE4}" type="pres">
      <dgm:prSet presAssocID="{0E87EB68-35E0-4AC9-AC64-2C8E22611B55}" presName="accent_1" presStyleCnt="0"/>
      <dgm:spPr/>
    </dgm:pt>
    <dgm:pt modelId="{5ABAD3F7-DD91-47DA-9DC7-4945035B1F0F}" type="pres">
      <dgm:prSet presAssocID="{0E87EB68-35E0-4AC9-AC64-2C8E22611B55}" presName="accentRepeatNode" presStyleLbl="solidFgAcc1" presStyleIdx="0" presStyleCnt="5"/>
      <dgm:spPr/>
    </dgm:pt>
    <dgm:pt modelId="{FE212CFB-AFE3-4070-8967-75870B29C6D5}" type="pres">
      <dgm:prSet presAssocID="{C3C5C3D9-FA86-493B-BC97-1A09C3BFD606}" presName="text_2" presStyleLbl="node1" presStyleIdx="1" presStyleCnt="5">
        <dgm:presLayoutVars>
          <dgm:bulletEnabled val="1"/>
        </dgm:presLayoutVars>
      </dgm:prSet>
      <dgm:spPr/>
      <dgm:t>
        <a:bodyPr/>
        <a:lstStyle/>
        <a:p>
          <a:endParaRPr lang="en-GB"/>
        </a:p>
      </dgm:t>
    </dgm:pt>
    <dgm:pt modelId="{505E2371-8930-4A75-8BCF-5E573BE32D55}" type="pres">
      <dgm:prSet presAssocID="{C3C5C3D9-FA86-493B-BC97-1A09C3BFD606}" presName="accent_2" presStyleCnt="0"/>
      <dgm:spPr/>
    </dgm:pt>
    <dgm:pt modelId="{C58BFB84-80C0-40C3-B42D-E0EB764BB143}" type="pres">
      <dgm:prSet presAssocID="{C3C5C3D9-FA86-493B-BC97-1A09C3BFD606}" presName="accentRepeatNode" presStyleLbl="solidFgAcc1" presStyleIdx="1" presStyleCnt="5"/>
      <dgm:spPr>
        <a:ln>
          <a:solidFill>
            <a:schemeClr val="accent4">
              <a:lumMod val="75000"/>
            </a:schemeClr>
          </a:solidFill>
        </a:ln>
      </dgm:spPr>
      <dgm:t>
        <a:bodyPr/>
        <a:lstStyle/>
        <a:p>
          <a:endParaRPr lang="en-GB"/>
        </a:p>
      </dgm:t>
    </dgm:pt>
    <dgm:pt modelId="{49B966B2-4CC1-41AB-AFD5-C1A07956F3CE}" type="pres">
      <dgm:prSet presAssocID="{7D1D21E6-B9D8-4828-AE7B-4FC3AFCB8DFF}" presName="text_3" presStyleLbl="node1" presStyleIdx="2" presStyleCnt="5">
        <dgm:presLayoutVars>
          <dgm:bulletEnabled val="1"/>
        </dgm:presLayoutVars>
      </dgm:prSet>
      <dgm:spPr/>
      <dgm:t>
        <a:bodyPr/>
        <a:lstStyle/>
        <a:p>
          <a:endParaRPr lang="en-GB"/>
        </a:p>
      </dgm:t>
    </dgm:pt>
    <dgm:pt modelId="{BFA70516-A2CA-4994-8BF1-4ADA75FBFB13}" type="pres">
      <dgm:prSet presAssocID="{7D1D21E6-B9D8-4828-AE7B-4FC3AFCB8DFF}" presName="accent_3" presStyleCnt="0"/>
      <dgm:spPr/>
    </dgm:pt>
    <dgm:pt modelId="{8C59FC76-8118-47DE-BCF6-705BB840E07A}" type="pres">
      <dgm:prSet presAssocID="{7D1D21E6-B9D8-4828-AE7B-4FC3AFCB8DFF}" presName="accentRepeatNode" presStyleLbl="solidFgAcc1" presStyleIdx="2" presStyleCnt="5"/>
      <dgm:spPr>
        <a:ln>
          <a:solidFill>
            <a:schemeClr val="tx1"/>
          </a:solidFill>
        </a:ln>
      </dgm:spPr>
    </dgm:pt>
    <dgm:pt modelId="{C6EA2568-99B8-44EE-9AD9-CBE9D1704E23}" type="pres">
      <dgm:prSet presAssocID="{52BC32A0-20AF-4760-B180-A9DC7EE336DB}" presName="text_4" presStyleLbl="node1" presStyleIdx="3" presStyleCnt="5">
        <dgm:presLayoutVars>
          <dgm:bulletEnabled val="1"/>
        </dgm:presLayoutVars>
      </dgm:prSet>
      <dgm:spPr/>
      <dgm:t>
        <a:bodyPr/>
        <a:lstStyle/>
        <a:p>
          <a:endParaRPr lang="en-GB"/>
        </a:p>
      </dgm:t>
    </dgm:pt>
    <dgm:pt modelId="{BE1F9C16-6012-45CE-8B21-50622AEF40C5}" type="pres">
      <dgm:prSet presAssocID="{52BC32A0-20AF-4760-B180-A9DC7EE336DB}" presName="accent_4" presStyleCnt="0"/>
      <dgm:spPr/>
    </dgm:pt>
    <dgm:pt modelId="{29DD7368-6D93-4E98-82D3-31D3EE71425B}" type="pres">
      <dgm:prSet presAssocID="{52BC32A0-20AF-4760-B180-A9DC7EE336DB}" presName="accentRepeatNode" presStyleLbl="solidFgAcc1" presStyleIdx="3" presStyleCnt="5"/>
      <dgm:spPr/>
    </dgm:pt>
    <dgm:pt modelId="{85A387F9-BDCF-41F6-96C1-5E0BBAF56431}" type="pres">
      <dgm:prSet presAssocID="{2F1A5BBF-C8D0-48CF-85BB-79C350FB5285}" presName="text_5" presStyleLbl="node1" presStyleIdx="4" presStyleCnt="5">
        <dgm:presLayoutVars>
          <dgm:bulletEnabled val="1"/>
        </dgm:presLayoutVars>
      </dgm:prSet>
      <dgm:spPr/>
      <dgm:t>
        <a:bodyPr/>
        <a:lstStyle/>
        <a:p>
          <a:endParaRPr lang="en-GB"/>
        </a:p>
      </dgm:t>
    </dgm:pt>
    <dgm:pt modelId="{D20977BB-9018-4ABF-BD86-A4A6A0ABE267}" type="pres">
      <dgm:prSet presAssocID="{2F1A5BBF-C8D0-48CF-85BB-79C350FB5285}" presName="accent_5" presStyleCnt="0"/>
      <dgm:spPr/>
    </dgm:pt>
    <dgm:pt modelId="{2D5AD6A3-7E63-4F1D-9421-FFEFD8EC84EB}" type="pres">
      <dgm:prSet presAssocID="{2F1A5BBF-C8D0-48CF-85BB-79C350FB5285}" presName="accentRepeatNode" presStyleLbl="solidFgAcc1" presStyleIdx="4" presStyleCnt="5"/>
      <dgm:spPr>
        <a:ln>
          <a:solidFill>
            <a:schemeClr val="tx1"/>
          </a:solidFill>
        </a:ln>
      </dgm:spPr>
    </dgm:pt>
  </dgm:ptLst>
  <dgm:cxnLst>
    <dgm:cxn modelId="{BE0823DC-671F-4BAA-ADAA-AA152C16C781}" srcId="{90863465-6F3F-445E-92A6-F95E93E23308}" destId="{0E87EB68-35E0-4AC9-AC64-2C8E22611B55}" srcOrd="0" destOrd="0" parTransId="{86666E15-8F34-4E1C-8987-48B100281F18}" sibTransId="{49A72C9E-7C7B-4AB6-8C54-9610DCC5D7CD}"/>
    <dgm:cxn modelId="{F6A86899-10FA-41B1-B6EA-B70842F504B0}" srcId="{90863465-6F3F-445E-92A6-F95E93E23308}" destId="{7D1D21E6-B9D8-4828-AE7B-4FC3AFCB8DFF}" srcOrd="2" destOrd="0" parTransId="{A7284DD2-3935-4EFF-9029-3896F9C7109C}" sibTransId="{08FB9C52-275A-4BB9-A703-92C15D2CE4DC}"/>
    <dgm:cxn modelId="{689CB119-E4EB-419C-8F18-05AF0296AFC8}" type="presOf" srcId="{49A72C9E-7C7B-4AB6-8C54-9610DCC5D7CD}" destId="{6BEA94EB-A52D-4685-940F-2084E8432A34}" srcOrd="0" destOrd="0" presId="urn:microsoft.com/office/officeart/2008/layout/VerticalCurvedList"/>
    <dgm:cxn modelId="{B485C08A-2857-4818-BE11-7A5E61A8C970}" type="presOf" srcId="{7D1D21E6-B9D8-4828-AE7B-4FC3AFCB8DFF}" destId="{49B966B2-4CC1-41AB-AFD5-C1A07956F3CE}" srcOrd="0" destOrd="0" presId="urn:microsoft.com/office/officeart/2008/layout/VerticalCurvedList"/>
    <dgm:cxn modelId="{153016CB-4C04-4FA6-855A-AE0CBD876445}" type="presOf" srcId="{90863465-6F3F-445E-92A6-F95E93E23308}" destId="{090EB74B-1935-4323-AE41-A6EA8BC07CCA}" srcOrd="0" destOrd="0" presId="urn:microsoft.com/office/officeart/2008/layout/VerticalCurvedList"/>
    <dgm:cxn modelId="{3B12FBAC-1487-4B52-A2EA-C0253546E2DA}" srcId="{90863465-6F3F-445E-92A6-F95E93E23308}" destId="{52BC32A0-20AF-4760-B180-A9DC7EE336DB}" srcOrd="3" destOrd="0" parTransId="{DA3039D1-93FD-42ED-844F-1142906636BD}" sibTransId="{2C69AD67-C68B-451D-838A-C0C6B421C304}"/>
    <dgm:cxn modelId="{8FFE4499-52B8-4E60-9C52-989B56839443}" srcId="{90863465-6F3F-445E-92A6-F95E93E23308}" destId="{C3C5C3D9-FA86-493B-BC97-1A09C3BFD606}" srcOrd="1" destOrd="0" parTransId="{BF6163E5-F885-4C19-96E7-DA4996D9A273}" sibTransId="{2A6E6641-7E21-4BB8-A548-FAB2FAF30F03}"/>
    <dgm:cxn modelId="{CA9663C6-AA22-4546-9C50-E3B08590C226}" srcId="{90863465-6F3F-445E-92A6-F95E93E23308}" destId="{2F1A5BBF-C8D0-48CF-85BB-79C350FB5285}" srcOrd="4" destOrd="0" parTransId="{A6C3304D-DD3F-4DC2-A6E5-B7EA5CC54D02}" sibTransId="{67A2F552-44DD-48EB-8B71-EE7A42A8F360}"/>
    <dgm:cxn modelId="{2CF19042-D291-4C64-912B-E89ED1073011}" type="presOf" srcId="{2F1A5BBF-C8D0-48CF-85BB-79C350FB5285}" destId="{85A387F9-BDCF-41F6-96C1-5E0BBAF56431}" srcOrd="0" destOrd="0" presId="urn:microsoft.com/office/officeart/2008/layout/VerticalCurvedList"/>
    <dgm:cxn modelId="{D93D7ADD-7A29-44EF-BED4-8F6A08CF8E7D}" type="presOf" srcId="{C3C5C3D9-FA86-493B-BC97-1A09C3BFD606}" destId="{FE212CFB-AFE3-4070-8967-75870B29C6D5}" srcOrd="0" destOrd="0" presId="urn:microsoft.com/office/officeart/2008/layout/VerticalCurvedList"/>
    <dgm:cxn modelId="{AE69F15A-8C7A-443C-90FE-01216010E3D3}" type="presOf" srcId="{0E87EB68-35E0-4AC9-AC64-2C8E22611B55}" destId="{DD7E2FD6-6B0B-444F-ABF3-404472DC7AB4}" srcOrd="0" destOrd="0" presId="urn:microsoft.com/office/officeart/2008/layout/VerticalCurvedList"/>
    <dgm:cxn modelId="{0690D4E8-B754-42C0-AE87-275809D23E96}" type="presOf" srcId="{52BC32A0-20AF-4760-B180-A9DC7EE336DB}" destId="{C6EA2568-99B8-44EE-9AD9-CBE9D1704E23}" srcOrd="0" destOrd="0" presId="urn:microsoft.com/office/officeart/2008/layout/VerticalCurvedList"/>
    <dgm:cxn modelId="{65C4C910-5421-4F44-A75D-BD983808733C}" type="presParOf" srcId="{090EB74B-1935-4323-AE41-A6EA8BC07CCA}" destId="{52DA95B3-5BC3-4A98-9E02-680E86C96369}" srcOrd="0" destOrd="0" presId="urn:microsoft.com/office/officeart/2008/layout/VerticalCurvedList"/>
    <dgm:cxn modelId="{243BA66C-182A-4B01-892B-FA4C1D781FC8}" type="presParOf" srcId="{52DA95B3-5BC3-4A98-9E02-680E86C96369}" destId="{782800B1-AAAA-45C6-86F2-6AF083FE1ED9}" srcOrd="0" destOrd="0" presId="urn:microsoft.com/office/officeart/2008/layout/VerticalCurvedList"/>
    <dgm:cxn modelId="{18E30E60-380A-4A7A-8A77-510F3E2C8D24}" type="presParOf" srcId="{782800B1-AAAA-45C6-86F2-6AF083FE1ED9}" destId="{61D16BE8-359B-4A80-9B90-A24FFFC1B6E6}" srcOrd="0" destOrd="0" presId="urn:microsoft.com/office/officeart/2008/layout/VerticalCurvedList"/>
    <dgm:cxn modelId="{79D01CA4-B694-4F14-AD89-14564ACE97F5}" type="presParOf" srcId="{782800B1-AAAA-45C6-86F2-6AF083FE1ED9}" destId="{6BEA94EB-A52D-4685-940F-2084E8432A34}" srcOrd="1" destOrd="0" presId="urn:microsoft.com/office/officeart/2008/layout/VerticalCurvedList"/>
    <dgm:cxn modelId="{0A26CA1C-E985-4149-AEB7-0E8931BE063B}" type="presParOf" srcId="{782800B1-AAAA-45C6-86F2-6AF083FE1ED9}" destId="{32EAB166-6C60-4291-B97D-D5ABAF1BF584}" srcOrd="2" destOrd="0" presId="urn:microsoft.com/office/officeart/2008/layout/VerticalCurvedList"/>
    <dgm:cxn modelId="{4977E4B6-CD97-4579-8819-83D1C7587759}" type="presParOf" srcId="{782800B1-AAAA-45C6-86F2-6AF083FE1ED9}" destId="{7905FC5E-31F3-4130-9A5C-60F8CFC321F8}" srcOrd="3" destOrd="0" presId="urn:microsoft.com/office/officeart/2008/layout/VerticalCurvedList"/>
    <dgm:cxn modelId="{82BEAC5C-0011-42E9-8C85-D423661FA1AE}" type="presParOf" srcId="{52DA95B3-5BC3-4A98-9E02-680E86C96369}" destId="{DD7E2FD6-6B0B-444F-ABF3-404472DC7AB4}" srcOrd="1" destOrd="0" presId="urn:microsoft.com/office/officeart/2008/layout/VerticalCurvedList"/>
    <dgm:cxn modelId="{512B25A7-731F-492F-83D0-B9254F5B3D41}" type="presParOf" srcId="{52DA95B3-5BC3-4A98-9E02-680E86C96369}" destId="{A5A292FC-2E89-4A93-8053-737512359DE4}" srcOrd="2" destOrd="0" presId="urn:microsoft.com/office/officeart/2008/layout/VerticalCurvedList"/>
    <dgm:cxn modelId="{FB8B8577-7BE2-4C1E-9079-9436BCDC88EE}" type="presParOf" srcId="{A5A292FC-2E89-4A93-8053-737512359DE4}" destId="{5ABAD3F7-DD91-47DA-9DC7-4945035B1F0F}" srcOrd="0" destOrd="0" presId="urn:microsoft.com/office/officeart/2008/layout/VerticalCurvedList"/>
    <dgm:cxn modelId="{42636DEB-7D38-463F-A274-C25BB68C7769}" type="presParOf" srcId="{52DA95B3-5BC3-4A98-9E02-680E86C96369}" destId="{FE212CFB-AFE3-4070-8967-75870B29C6D5}" srcOrd="3" destOrd="0" presId="urn:microsoft.com/office/officeart/2008/layout/VerticalCurvedList"/>
    <dgm:cxn modelId="{F903A24B-4244-4BC4-B8DA-F153CA01103C}" type="presParOf" srcId="{52DA95B3-5BC3-4A98-9E02-680E86C96369}" destId="{505E2371-8930-4A75-8BCF-5E573BE32D55}" srcOrd="4" destOrd="0" presId="urn:microsoft.com/office/officeart/2008/layout/VerticalCurvedList"/>
    <dgm:cxn modelId="{0200275C-ACCD-4724-B8A3-E92C09E63D00}" type="presParOf" srcId="{505E2371-8930-4A75-8BCF-5E573BE32D55}" destId="{C58BFB84-80C0-40C3-B42D-E0EB764BB143}" srcOrd="0" destOrd="0" presId="urn:microsoft.com/office/officeart/2008/layout/VerticalCurvedList"/>
    <dgm:cxn modelId="{1BE0C500-02B6-459E-A899-C93EFEE2AF4D}" type="presParOf" srcId="{52DA95B3-5BC3-4A98-9E02-680E86C96369}" destId="{49B966B2-4CC1-41AB-AFD5-C1A07956F3CE}" srcOrd="5" destOrd="0" presId="urn:microsoft.com/office/officeart/2008/layout/VerticalCurvedList"/>
    <dgm:cxn modelId="{48C30A65-BA22-4AA8-B300-AE847DA7C794}" type="presParOf" srcId="{52DA95B3-5BC3-4A98-9E02-680E86C96369}" destId="{BFA70516-A2CA-4994-8BF1-4ADA75FBFB13}" srcOrd="6" destOrd="0" presId="urn:microsoft.com/office/officeart/2008/layout/VerticalCurvedList"/>
    <dgm:cxn modelId="{A1CBA5C0-8960-487B-9F64-6C30F38E89B6}" type="presParOf" srcId="{BFA70516-A2CA-4994-8BF1-4ADA75FBFB13}" destId="{8C59FC76-8118-47DE-BCF6-705BB840E07A}" srcOrd="0" destOrd="0" presId="urn:microsoft.com/office/officeart/2008/layout/VerticalCurvedList"/>
    <dgm:cxn modelId="{BDE5CA3C-7146-4EE8-BD56-35A1E8561C41}" type="presParOf" srcId="{52DA95B3-5BC3-4A98-9E02-680E86C96369}" destId="{C6EA2568-99B8-44EE-9AD9-CBE9D1704E23}" srcOrd="7" destOrd="0" presId="urn:microsoft.com/office/officeart/2008/layout/VerticalCurvedList"/>
    <dgm:cxn modelId="{B4CA9FC6-6D16-4461-9FAF-23BE1D5B2164}" type="presParOf" srcId="{52DA95B3-5BC3-4A98-9E02-680E86C96369}" destId="{BE1F9C16-6012-45CE-8B21-50622AEF40C5}" srcOrd="8" destOrd="0" presId="urn:microsoft.com/office/officeart/2008/layout/VerticalCurvedList"/>
    <dgm:cxn modelId="{2CDD4BB6-2678-47C6-A5A9-DC54C11145B3}" type="presParOf" srcId="{BE1F9C16-6012-45CE-8B21-50622AEF40C5}" destId="{29DD7368-6D93-4E98-82D3-31D3EE71425B}" srcOrd="0" destOrd="0" presId="urn:microsoft.com/office/officeart/2008/layout/VerticalCurvedList"/>
    <dgm:cxn modelId="{72FD01DE-3287-431A-B625-31F425CBD4B0}" type="presParOf" srcId="{52DA95B3-5BC3-4A98-9E02-680E86C96369}" destId="{85A387F9-BDCF-41F6-96C1-5E0BBAF56431}" srcOrd="9" destOrd="0" presId="urn:microsoft.com/office/officeart/2008/layout/VerticalCurvedList"/>
    <dgm:cxn modelId="{DF07C3D9-626C-4916-BE95-C39FDCE3DAF3}" type="presParOf" srcId="{52DA95B3-5BC3-4A98-9E02-680E86C96369}" destId="{D20977BB-9018-4ABF-BD86-A4A6A0ABE267}" srcOrd="10" destOrd="0" presId="urn:microsoft.com/office/officeart/2008/layout/VerticalCurvedList"/>
    <dgm:cxn modelId="{80557C2E-B5A9-4505-8B39-31290BD7CDA0}" type="presParOf" srcId="{D20977BB-9018-4ABF-BD86-A4A6A0ABE267}" destId="{2D5AD6A3-7E63-4F1D-9421-FFEFD8EC84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7D6BE-7F54-4A17-9E86-97512ED512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80D8C1A-39FB-441E-BBF0-946EFA52E29F}">
      <dgm:prSet phldrT="[Text]"/>
      <dgm:spPr>
        <a:solidFill>
          <a:schemeClr val="tx1"/>
        </a:solidFill>
      </dgm:spPr>
      <dgm:t>
        <a:bodyPr/>
        <a:lstStyle/>
        <a:p>
          <a:r>
            <a:rPr lang="en-US" dirty="0" smtClean="0"/>
            <a:t>User Equipment (UE)</a:t>
          </a:r>
          <a:endParaRPr lang="en-GB" dirty="0"/>
        </a:p>
      </dgm:t>
    </dgm:pt>
    <dgm:pt modelId="{EB1BA422-8D55-46BE-9DE8-3C6B3A68BACD}" type="parTrans" cxnId="{45E37B9D-1807-44FF-9935-30BBD26DA5F5}">
      <dgm:prSet/>
      <dgm:spPr/>
      <dgm:t>
        <a:bodyPr/>
        <a:lstStyle/>
        <a:p>
          <a:endParaRPr lang="en-GB"/>
        </a:p>
      </dgm:t>
    </dgm:pt>
    <dgm:pt modelId="{E88B89BC-B4AF-4F08-9881-DAE2F8ACAF66}" type="sibTrans" cxnId="{45E37B9D-1807-44FF-9935-30BBD26DA5F5}">
      <dgm:prSet/>
      <dgm:spPr/>
      <dgm:t>
        <a:bodyPr/>
        <a:lstStyle/>
        <a:p>
          <a:endParaRPr lang="en-GB"/>
        </a:p>
      </dgm:t>
    </dgm:pt>
    <dgm:pt modelId="{86113620-38DF-4904-AC41-286A77D58109}">
      <dgm:prSet phldrT="[Text]" custT="1"/>
      <dgm:spPr/>
      <dgm:t>
        <a:bodyPr/>
        <a:lstStyle/>
        <a:p>
          <a:r>
            <a:rPr lang="en-US" sz="1200" dirty="0" smtClean="0">
              <a:solidFill>
                <a:schemeClr val="tx2">
                  <a:lumMod val="95000"/>
                  <a:lumOff val="5000"/>
                </a:schemeClr>
              </a:solidFill>
            </a:rPr>
            <a:t>Operators will have Partial Control as UE</a:t>
          </a:r>
          <a:endParaRPr lang="en-GB" sz="1200" dirty="0">
            <a:solidFill>
              <a:schemeClr val="tx2">
                <a:lumMod val="95000"/>
                <a:lumOff val="5000"/>
              </a:schemeClr>
            </a:solidFill>
          </a:endParaRPr>
        </a:p>
      </dgm:t>
    </dgm:pt>
    <dgm:pt modelId="{20C20E41-A58C-4737-A485-FD63E8702396}" type="parTrans" cxnId="{FD4E100F-A8A9-42D3-867D-F3651CC217E2}">
      <dgm:prSet/>
      <dgm:spPr/>
      <dgm:t>
        <a:bodyPr/>
        <a:lstStyle/>
        <a:p>
          <a:endParaRPr lang="en-GB"/>
        </a:p>
      </dgm:t>
    </dgm:pt>
    <dgm:pt modelId="{9BBCAA29-B4B9-4743-AE7D-CE92662B4C83}" type="sibTrans" cxnId="{FD4E100F-A8A9-42D3-867D-F3651CC217E2}">
      <dgm:prSet/>
      <dgm:spPr/>
      <dgm:t>
        <a:bodyPr/>
        <a:lstStyle/>
        <a:p>
          <a:endParaRPr lang="en-GB"/>
        </a:p>
      </dgm:t>
    </dgm:pt>
    <dgm:pt modelId="{F40FC205-203F-4940-8452-42DEA9A08CC7}">
      <dgm:prSet phldrT="[Text]"/>
      <dgm:spPr>
        <a:solidFill>
          <a:schemeClr val="tx1"/>
        </a:solidFill>
      </dgm:spPr>
      <dgm:t>
        <a:bodyPr/>
        <a:lstStyle/>
        <a:p>
          <a:r>
            <a:rPr lang="en-US" smtClean="0"/>
            <a:t>Radio Access Network</a:t>
          </a:r>
          <a:endParaRPr lang="en-GB" dirty="0"/>
        </a:p>
      </dgm:t>
    </dgm:pt>
    <dgm:pt modelId="{66EF7EF3-4296-41E0-9810-00DA44AE7A05}" type="parTrans" cxnId="{A3348CF8-8145-4C44-B417-7C642593F78A}">
      <dgm:prSet/>
      <dgm:spPr/>
      <dgm:t>
        <a:bodyPr/>
        <a:lstStyle/>
        <a:p>
          <a:endParaRPr lang="en-GB"/>
        </a:p>
      </dgm:t>
    </dgm:pt>
    <dgm:pt modelId="{BCC024AC-18F9-4676-92F7-D74F72C02974}" type="sibTrans" cxnId="{A3348CF8-8145-4C44-B417-7C642593F78A}">
      <dgm:prSet/>
      <dgm:spPr/>
      <dgm:t>
        <a:bodyPr/>
        <a:lstStyle/>
        <a:p>
          <a:endParaRPr lang="en-GB"/>
        </a:p>
      </dgm:t>
    </dgm:pt>
    <dgm:pt modelId="{57ACBA5E-5300-4109-A47E-1C6B8922129C}">
      <dgm:prSet phldrT="[Text]" custT="1"/>
      <dgm:spPr/>
      <dgm:t>
        <a:bodyPr/>
        <a:lstStyle/>
        <a:p>
          <a:r>
            <a:rPr lang="en-US" sz="1200" dirty="0" smtClean="0">
              <a:solidFill>
                <a:schemeClr val="tx2">
                  <a:lumMod val="95000"/>
                  <a:lumOff val="5000"/>
                </a:schemeClr>
              </a:solidFill>
            </a:rPr>
            <a:t>Operator has full Control and should be designed to achieve desired </a:t>
          </a:r>
          <a:r>
            <a:rPr lang="en-US" sz="1200" dirty="0" err="1" smtClean="0">
              <a:solidFill>
                <a:schemeClr val="tx2">
                  <a:lumMod val="95000"/>
                  <a:lumOff val="5000"/>
                </a:schemeClr>
              </a:solidFill>
            </a:rPr>
            <a:t>QoS</a:t>
          </a:r>
          <a:endParaRPr lang="en-GB" sz="1200" dirty="0">
            <a:solidFill>
              <a:schemeClr val="tx2">
                <a:lumMod val="95000"/>
                <a:lumOff val="5000"/>
              </a:schemeClr>
            </a:solidFill>
          </a:endParaRPr>
        </a:p>
      </dgm:t>
    </dgm:pt>
    <dgm:pt modelId="{8ECB5B2B-D359-4270-A3B5-6E0F21738B5A}" type="parTrans" cxnId="{F60B4957-B418-47D1-8288-8EFE34F64A9F}">
      <dgm:prSet/>
      <dgm:spPr/>
      <dgm:t>
        <a:bodyPr/>
        <a:lstStyle/>
        <a:p>
          <a:endParaRPr lang="en-GB"/>
        </a:p>
      </dgm:t>
    </dgm:pt>
    <dgm:pt modelId="{7151FD12-90D3-4243-BDBD-00CABC85982E}" type="sibTrans" cxnId="{F60B4957-B418-47D1-8288-8EFE34F64A9F}">
      <dgm:prSet/>
      <dgm:spPr/>
      <dgm:t>
        <a:bodyPr/>
        <a:lstStyle/>
        <a:p>
          <a:endParaRPr lang="en-GB"/>
        </a:p>
      </dgm:t>
    </dgm:pt>
    <dgm:pt modelId="{35B94B48-23DC-46DE-BEAA-2B63BADA5A03}">
      <dgm:prSet phldrT="[Text]" custT="1"/>
      <dgm:spPr/>
      <dgm:t>
        <a:bodyPr/>
        <a:lstStyle/>
        <a:p>
          <a:r>
            <a:rPr lang="en-US" sz="1200" dirty="0" smtClean="0">
              <a:solidFill>
                <a:schemeClr val="tx2">
                  <a:lumMod val="95000"/>
                  <a:lumOff val="5000"/>
                </a:schemeClr>
              </a:solidFill>
            </a:rPr>
            <a:t>There is less control over external factors </a:t>
          </a:r>
          <a:r>
            <a:rPr lang="en-US" sz="1200" dirty="0" err="1" smtClean="0">
              <a:solidFill>
                <a:schemeClr val="tx2">
                  <a:lumMod val="95000"/>
                  <a:lumOff val="5000"/>
                </a:schemeClr>
              </a:solidFill>
            </a:rPr>
            <a:t>e.g</a:t>
          </a:r>
          <a:r>
            <a:rPr lang="en-US" sz="1200" dirty="0" smtClean="0">
              <a:solidFill>
                <a:schemeClr val="tx2">
                  <a:lumMod val="95000"/>
                  <a:lumOff val="5000"/>
                </a:schemeClr>
              </a:solidFill>
            </a:rPr>
            <a:t> buildings, interference, </a:t>
          </a:r>
          <a:r>
            <a:rPr lang="en-US" sz="1200" dirty="0" err="1" smtClean="0">
              <a:solidFill>
                <a:schemeClr val="tx2">
                  <a:lumMod val="95000"/>
                  <a:lumOff val="5000"/>
                </a:schemeClr>
              </a:solidFill>
            </a:rPr>
            <a:t>etc</a:t>
          </a:r>
          <a:endParaRPr lang="en-GB" sz="1200" dirty="0">
            <a:solidFill>
              <a:schemeClr val="tx2">
                <a:lumMod val="95000"/>
                <a:lumOff val="5000"/>
              </a:schemeClr>
            </a:solidFill>
          </a:endParaRPr>
        </a:p>
      </dgm:t>
    </dgm:pt>
    <dgm:pt modelId="{3C9B9C4A-65DB-4161-83EA-D0C51096AB5F}" type="parTrans" cxnId="{8BC7B077-5B24-426A-8D59-5FC7A32E0CEE}">
      <dgm:prSet/>
      <dgm:spPr/>
      <dgm:t>
        <a:bodyPr/>
        <a:lstStyle/>
        <a:p>
          <a:endParaRPr lang="en-GB"/>
        </a:p>
      </dgm:t>
    </dgm:pt>
    <dgm:pt modelId="{886C1443-19F2-41CE-A3D8-4C94F8390BB5}" type="sibTrans" cxnId="{8BC7B077-5B24-426A-8D59-5FC7A32E0CEE}">
      <dgm:prSet/>
      <dgm:spPr/>
      <dgm:t>
        <a:bodyPr/>
        <a:lstStyle/>
        <a:p>
          <a:endParaRPr lang="en-GB"/>
        </a:p>
      </dgm:t>
    </dgm:pt>
    <dgm:pt modelId="{76CF0B55-20D4-49F9-BD0F-D70BA6D6CDF5}">
      <dgm:prSet phldrT="[Text]"/>
      <dgm:spPr>
        <a:solidFill>
          <a:schemeClr val="tx1"/>
        </a:solidFill>
      </dgm:spPr>
      <dgm:t>
        <a:bodyPr/>
        <a:lstStyle/>
        <a:p>
          <a:r>
            <a:rPr lang="en-US" dirty="0" smtClean="0"/>
            <a:t>Core Network Services</a:t>
          </a:r>
        </a:p>
      </dgm:t>
    </dgm:pt>
    <dgm:pt modelId="{64003A7E-1297-4DF6-9DD3-BD61FA331BF8}" type="parTrans" cxnId="{FC269524-D895-49FF-B696-3A13AEC77EC4}">
      <dgm:prSet/>
      <dgm:spPr/>
      <dgm:t>
        <a:bodyPr/>
        <a:lstStyle/>
        <a:p>
          <a:endParaRPr lang="en-GB"/>
        </a:p>
      </dgm:t>
    </dgm:pt>
    <dgm:pt modelId="{853DCB37-A7D2-4ED5-AD17-3A2274AB8F03}" type="sibTrans" cxnId="{FC269524-D895-49FF-B696-3A13AEC77EC4}">
      <dgm:prSet/>
      <dgm:spPr/>
      <dgm:t>
        <a:bodyPr/>
        <a:lstStyle/>
        <a:p>
          <a:endParaRPr lang="en-GB"/>
        </a:p>
      </dgm:t>
    </dgm:pt>
    <dgm:pt modelId="{AC334A86-01A9-441D-B751-AC4BCFB00009}">
      <dgm:prSet phldrT="[Text]"/>
      <dgm:spPr>
        <a:solidFill>
          <a:schemeClr val="tx1"/>
        </a:solidFill>
      </dgm:spPr>
      <dgm:t>
        <a:bodyPr/>
        <a:lstStyle/>
        <a:p>
          <a:r>
            <a:rPr lang="en-US" dirty="0" smtClean="0"/>
            <a:t>Backhaul</a:t>
          </a:r>
        </a:p>
      </dgm:t>
    </dgm:pt>
    <dgm:pt modelId="{1746CBA2-8E7E-469B-9101-59DEF387253F}" type="parTrans" cxnId="{55D12851-FA66-4A39-B016-35B8EDBA80B4}">
      <dgm:prSet/>
      <dgm:spPr/>
      <dgm:t>
        <a:bodyPr/>
        <a:lstStyle/>
        <a:p>
          <a:endParaRPr lang="en-GB"/>
        </a:p>
      </dgm:t>
    </dgm:pt>
    <dgm:pt modelId="{ECAE4F57-5651-4096-B234-CEB773C8EBF9}" type="sibTrans" cxnId="{55D12851-FA66-4A39-B016-35B8EDBA80B4}">
      <dgm:prSet/>
      <dgm:spPr/>
      <dgm:t>
        <a:bodyPr/>
        <a:lstStyle/>
        <a:p>
          <a:endParaRPr lang="en-GB"/>
        </a:p>
      </dgm:t>
    </dgm:pt>
    <dgm:pt modelId="{8A2E8B84-ECF0-435B-BD6E-CAFA12EA65CC}">
      <dgm:prSet phldrT="[Text]" custT="1"/>
      <dgm:spPr/>
      <dgm:t>
        <a:bodyPr/>
        <a:lstStyle/>
        <a:p>
          <a:r>
            <a:rPr lang="en-US" sz="1200" dirty="0" smtClean="0">
              <a:solidFill>
                <a:schemeClr val="tx2">
                  <a:lumMod val="95000"/>
                  <a:lumOff val="5000"/>
                </a:schemeClr>
              </a:solidFill>
            </a:rPr>
            <a:t>Quality of devices, apps downloaded in UE may impact </a:t>
          </a:r>
          <a:r>
            <a:rPr lang="en-US" sz="1200" dirty="0" err="1" smtClean="0">
              <a:solidFill>
                <a:schemeClr val="tx2">
                  <a:lumMod val="95000"/>
                  <a:lumOff val="5000"/>
                </a:schemeClr>
              </a:solidFill>
            </a:rPr>
            <a:t>QoS</a:t>
          </a:r>
          <a:endParaRPr lang="en-GB" sz="1200" dirty="0">
            <a:solidFill>
              <a:schemeClr val="tx2">
                <a:lumMod val="95000"/>
                <a:lumOff val="5000"/>
              </a:schemeClr>
            </a:solidFill>
          </a:endParaRPr>
        </a:p>
      </dgm:t>
    </dgm:pt>
    <dgm:pt modelId="{6DC55483-0B92-49A6-B8FE-36412028ED06}" type="parTrans" cxnId="{21AD82FA-9640-4D1D-BE99-86753D0F214C}">
      <dgm:prSet/>
      <dgm:spPr/>
      <dgm:t>
        <a:bodyPr/>
        <a:lstStyle/>
        <a:p>
          <a:endParaRPr lang="en-GB"/>
        </a:p>
      </dgm:t>
    </dgm:pt>
    <dgm:pt modelId="{982D73C7-12C2-42A9-B606-58BA351C1391}" type="sibTrans" cxnId="{21AD82FA-9640-4D1D-BE99-86753D0F214C}">
      <dgm:prSet/>
      <dgm:spPr/>
      <dgm:t>
        <a:bodyPr/>
        <a:lstStyle/>
        <a:p>
          <a:endParaRPr lang="en-GB"/>
        </a:p>
      </dgm:t>
    </dgm:pt>
    <dgm:pt modelId="{FDD899EC-EAE6-42DA-AB59-68DAA3EFB778}">
      <dgm:prSet phldrT="[Text]" custT="1"/>
      <dgm:spPr/>
      <dgm:t>
        <a:bodyPr/>
        <a:lstStyle/>
        <a:p>
          <a:r>
            <a:rPr lang="en-US" sz="1200" dirty="0" smtClean="0">
              <a:solidFill>
                <a:schemeClr val="tx2">
                  <a:lumMod val="95000"/>
                  <a:lumOff val="5000"/>
                </a:schemeClr>
              </a:solidFill>
            </a:rPr>
            <a:t>In case of self owned backhaul, operator has full control</a:t>
          </a:r>
        </a:p>
      </dgm:t>
    </dgm:pt>
    <dgm:pt modelId="{5495941C-BB02-491A-AFAA-9A81419F85B3}" type="parTrans" cxnId="{F3982E26-9AC4-46C3-BBA9-FED209C490A9}">
      <dgm:prSet/>
      <dgm:spPr/>
      <dgm:t>
        <a:bodyPr/>
        <a:lstStyle/>
        <a:p>
          <a:endParaRPr lang="en-GB"/>
        </a:p>
      </dgm:t>
    </dgm:pt>
    <dgm:pt modelId="{65401CB2-2D05-4243-BEA4-72B3184FB9F2}" type="sibTrans" cxnId="{F3982E26-9AC4-46C3-BBA9-FED209C490A9}">
      <dgm:prSet/>
      <dgm:spPr/>
      <dgm:t>
        <a:bodyPr/>
        <a:lstStyle/>
        <a:p>
          <a:endParaRPr lang="en-GB"/>
        </a:p>
      </dgm:t>
    </dgm:pt>
    <dgm:pt modelId="{0554DC9D-80F5-46EF-A566-E88286015E66}">
      <dgm:prSet phldrT="[Text]" custT="1"/>
      <dgm:spPr/>
      <dgm:t>
        <a:bodyPr/>
        <a:lstStyle/>
        <a:p>
          <a:r>
            <a:rPr lang="en-US" sz="1200" dirty="0" smtClean="0">
              <a:solidFill>
                <a:schemeClr val="tx2">
                  <a:lumMod val="95000"/>
                  <a:lumOff val="5000"/>
                </a:schemeClr>
              </a:solidFill>
            </a:rPr>
            <a:t>Leased backhaul depend highly on the owner and the SLA’s agreed upon wit MNO</a:t>
          </a:r>
        </a:p>
      </dgm:t>
    </dgm:pt>
    <dgm:pt modelId="{ABF97114-267D-4D16-A5B8-03D26E632748}" type="parTrans" cxnId="{259E3840-B675-43AE-8DA6-8A3695861252}">
      <dgm:prSet/>
      <dgm:spPr/>
      <dgm:t>
        <a:bodyPr/>
        <a:lstStyle/>
        <a:p>
          <a:endParaRPr lang="en-GB"/>
        </a:p>
      </dgm:t>
    </dgm:pt>
    <dgm:pt modelId="{BA201EA5-D826-4B14-A441-78BFFD9B57C5}" type="sibTrans" cxnId="{259E3840-B675-43AE-8DA6-8A3695861252}">
      <dgm:prSet/>
      <dgm:spPr/>
      <dgm:t>
        <a:bodyPr/>
        <a:lstStyle/>
        <a:p>
          <a:endParaRPr lang="en-GB"/>
        </a:p>
      </dgm:t>
    </dgm:pt>
    <dgm:pt modelId="{F116C015-8F95-4B3A-84CD-0AAC5A0C83A3}">
      <dgm:prSet phldrT="[Text]"/>
      <dgm:spPr>
        <a:solidFill>
          <a:schemeClr val="tx1"/>
        </a:solidFill>
      </dgm:spPr>
      <dgm:t>
        <a:bodyPr/>
        <a:lstStyle/>
        <a:p>
          <a:r>
            <a:rPr lang="en-GB" dirty="0" smtClean="0"/>
            <a:t>Operator‐ Supplied Content</a:t>
          </a:r>
        </a:p>
      </dgm:t>
    </dgm:pt>
    <dgm:pt modelId="{02EC01B7-B4A0-4B92-96C6-65FC65CD65A9}" type="parTrans" cxnId="{B02A2AB0-5035-4D31-A9D0-818A284794EE}">
      <dgm:prSet/>
      <dgm:spPr/>
      <dgm:t>
        <a:bodyPr/>
        <a:lstStyle/>
        <a:p>
          <a:endParaRPr lang="en-GB"/>
        </a:p>
      </dgm:t>
    </dgm:pt>
    <dgm:pt modelId="{6CF6DB5B-FDC2-46BE-BABC-AD5FF2F66B6B}" type="sibTrans" cxnId="{B02A2AB0-5035-4D31-A9D0-818A284794EE}">
      <dgm:prSet/>
      <dgm:spPr/>
      <dgm:t>
        <a:bodyPr/>
        <a:lstStyle/>
        <a:p>
          <a:endParaRPr lang="en-GB"/>
        </a:p>
      </dgm:t>
    </dgm:pt>
    <dgm:pt modelId="{DECABECC-5764-4E30-BBD5-ABDDF21582EE}">
      <dgm:prSet phldrT="[Text]" custT="1"/>
      <dgm:spPr/>
      <dgm:t>
        <a:bodyPr/>
        <a:lstStyle/>
        <a:p>
          <a:r>
            <a:rPr lang="en-US" sz="1200" dirty="0" smtClean="0">
              <a:solidFill>
                <a:schemeClr val="tx2">
                  <a:lumMod val="95000"/>
                  <a:lumOff val="5000"/>
                </a:schemeClr>
              </a:solidFill>
            </a:rPr>
            <a:t>Operator has full Control and should be designed to achieve desired </a:t>
          </a:r>
          <a:r>
            <a:rPr lang="en-US" sz="1200" dirty="0" err="1" smtClean="0">
              <a:solidFill>
                <a:schemeClr val="tx2">
                  <a:lumMod val="95000"/>
                  <a:lumOff val="5000"/>
                </a:schemeClr>
              </a:solidFill>
            </a:rPr>
            <a:t>QoS</a:t>
          </a:r>
          <a:endParaRPr lang="en-US" sz="1200" dirty="0" smtClean="0">
            <a:solidFill>
              <a:schemeClr val="tx2">
                <a:lumMod val="95000"/>
                <a:lumOff val="5000"/>
              </a:schemeClr>
            </a:solidFill>
          </a:endParaRPr>
        </a:p>
      </dgm:t>
    </dgm:pt>
    <dgm:pt modelId="{D4ACB35F-F54D-41FC-B5AB-33F7E5AB68FD}" type="parTrans" cxnId="{B93C4507-F21F-4272-9DDE-ED71D686C96B}">
      <dgm:prSet/>
      <dgm:spPr/>
      <dgm:t>
        <a:bodyPr/>
        <a:lstStyle/>
        <a:p>
          <a:endParaRPr lang="en-GB"/>
        </a:p>
      </dgm:t>
    </dgm:pt>
    <dgm:pt modelId="{A7DF1D21-AEF9-47DC-A7E8-26CA558B74B9}" type="sibTrans" cxnId="{B93C4507-F21F-4272-9DDE-ED71D686C96B}">
      <dgm:prSet/>
      <dgm:spPr/>
      <dgm:t>
        <a:bodyPr/>
        <a:lstStyle/>
        <a:p>
          <a:endParaRPr lang="en-GB"/>
        </a:p>
      </dgm:t>
    </dgm:pt>
    <dgm:pt modelId="{5E8175FE-0245-4801-9BAF-21CB3A9A0A30}">
      <dgm:prSet phldrT="[Text]"/>
      <dgm:spPr>
        <a:solidFill>
          <a:schemeClr val="tx1"/>
        </a:solidFill>
      </dgm:spPr>
      <dgm:t>
        <a:bodyPr/>
        <a:lstStyle/>
        <a:p>
          <a:r>
            <a:rPr lang="en-US" dirty="0" smtClean="0"/>
            <a:t>Internet and other external networks</a:t>
          </a:r>
        </a:p>
      </dgm:t>
    </dgm:pt>
    <dgm:pt modelId="{AAFC3D78-4F9B-4F35-A516-FA57FEB56D6B}" type="parTrans" cxnId="{44B220A3-6AA2-45D1-B54E-A47D1655E6A2}">
      <dgm:prSet/>
      <dgm:spPr/>
      <dgm:t>
        <a:bodyPr/>
        <a:lstStyle/>
        <a:p>
          <a:endParaRPr lang="en-GB"/>
        </a:p>
      </dgm:t>
    </dgm:pt>
    <dgm:pt modelId="{2AAE197A-7EC5-424B-84AA-61B1EF4608A9}" type="sibTrans" cxnId="{44B220A3-6AA2-45D1-B54E-A47D1655E6A2}">
      <dgm:prSet/>
      <dgm:spPr/>
      <dgm:t>
        <a:bodyPr/>
        <a:lstStyle/>
        <a:p>
          <a:endParaRPr lang="en-GB"/>
        </a:p>
      </dgm:t>
    </dgm:pt>
    <dgm:pt modelId="{06B3BDD2-C032-4849-AB52-45C3A3A8F844}">
      <dgm:prSet phldrT="[Text]"/>
      <dgm:spPr/>
      <dgm:t>
        <a:bodyPr/>
        <a:lstStyle/>
        <a:p>
          <a:r>
            <a:rPr lang="en-GB" dirty="0" smtClean="0">
              <a:solidFill>
                <a:schemeClr val="tx2">
                  <a:lumMod val="95000"/>
                  <a:lumOff val="5000"/>
                </a:schemeClr>
              </a:solidFill>
            </a:rPr>
            <a:t>Control at the point of </a:t>
          </a:r>
          <a:r>
            <a:rPr lang="en-US" smtClean="0">
              <a:solidFill>
                <a:schemeClr val="tx2">
                  <a:lumMod val="95000"/>
                  <a:lumOff val="5000"/>
                </a:schemeClr>
              </a:solidFill>
            </a:rPr>
            <a:t>entry/exit</a:t>
          </a:r>
          <a:endParaRPr lang="en-GB" dirty="0" smtClean="0">
            <a:solidFill>
              <a:schemeClr val="tx2">
                <a:lumMod val="95000"/>
                <a:lumOff val="5000"/>
              </a:schemeClr>
            </a:solidFill>
          </a:endParaRPr>
        </a:p>
      </dgm:t>
    </dgm:pt>
    <dgm:pt modelId="{B804E034-2E5E-4822-B1E3-2BBD40674065}" type="parTrans" cxnId="{9D50F72B-7ED2-492C-9548-0C49663ABEEB}">
      <dgm:prSet/>
      <dgm:spPr/>
      <dgm:t>
        <a:bodyPr/>
        <a:lstStyle/>
        <a:p>
          <a:endParaRPr lang="en-GB"/>
        </a:p>
      </dgm:t>
    </dgm:pt>
    <dgm:pt modelId="{2E6531EA-B3DD-4B29-9255-FECD5EC4C90B}" type="sibTrans" cxnId="{9D50F72B-7ED2-492C-9548-0C49663ABEEB}">
      <dgm:prSet/>
      <dgm:spPr/>
      <dgm:t>
        <a:bodyPr/>
        <a:lstStyle/>
        <a:p>
          <a:endParaRPr lang="en-GB"/>
        </a:p>
      </dgm:t>
    </dgm:pt>
    <dgm:pt modelId="{CBDD032F-39AB-4BDF-AE5C-0E461BEA5AC4}">
      <dgm:prSet phldrT="[Text]" custT="1"/>
      <dgm:spPr/>
      <dgm:t>
        <a:bodyPr/>
        <a:lstStyle/>
        <a:p>
          <a:r>
            <a:rPr lang="en-US" sz="1200" dirty="0" smtClean="0">
              <a:solidFill>
                <a:schemeClr val="tx2">
                  <a:lumMod val="95000"/>
                  <a:lumOff val="5000"/>
                </a:schemeClr>
              </a:solidFill>
            </a:rPr>
            <a:t>Access to operator owned content is within their full control and </a:t>
          </a:r>
          <a:r>
            <a:rPr lang="en-US" sz="1200" dirty="0" err="1" smtClean="0">
              <a:solidFill>
                <a:schemeClr val="tx2">
                  <a:lumMod val="95000"/>
                  <a:lumOff val="5000"/>
                </a:schemeClr>
              </a:solidFill>
            </a:rPr>
            <a:t>QoS</a:t>
          </a:r>
          <a:r>
            <a:rPr lang="en-US" sz="1200" dirty="0" smtClean="0">
              <a:solidFill>
                <a:schemeClr val="tx2">
                  <a:lumMod val="95000"/>
                  <a:lumOff val="5000"/>
                </a:schemeClr>
              </a:solidFill>
            </a:rPr>
            <a:t> can is easy to manage</a:t>
          </a:r>
          <a:endParaRPr lang="en-GB" sz="1200" dirty="0" smtClean="0">
            <a:solidFill>
              <a:schemeClr val="tx2">
                <a:lumMod val="95000"/>
                <a:lumOff val="5000"/>
              </a:schemeClr>
            </a:solidFill>
          </a:endParaRPr>
        </a:p>
      </dgm:t>
    </dgm:pt>
    <dgm:pt modelId="{079C7FA9-32ED-470E-A8EA-2CF049586A8B}" type="sibTrans" cxnId="{69D05E41-35B4-4F4C-A138-47A7D9B8995E}">
      <dgm:prSet/>
      <dgm:spPr/>
      <dgm:t>
        <a:bodyPr/>
        <a:lstStyle/>
        <a:p>
          <a:endParaRPr lang="en-GB"/>
        </a:p>
      </dgm:t>
    </dgm:pt>
    <dgm:pt modelId="{2E64C460-06A5-43A1-A04D-D39F3948EBD7}" type="parTrans" cxnId="{69D05E41-35B4-4F4C-A138-47A7D9B8995E}">
      <dgm:prSet/>
      <dgm:spPr/>
      <dgm:t>
        <a:bodyPr/>
        <a:lstStyle/>
        <a:p>
          <a:endParaRPr lang="en-GB"/>
        </a:p>
      </dgm:t>
    </dgm:pt>
    <dgm:pt modelId="{073E6B49-07BB-4FA3-A56D-29460A1B7DE9}">
      <dgm:prSet phldrT="[Text]"/>
      <dgm:spPr>
        <a:solidFill>
          <a:schemeClr val="tx1"/>
        </a:solidFill>
      </dgm:spPr>
      <dgm:t>
        <a:bodyPr/>
        <a:lstStyle/>
        <a:p>
          <a:r>
            <a:rPr lang="en-US" dirty="0" smtClean="0"/>
            <a:t>External Content</a:t>
          </a:r>
          <a:endParaRPr lang="en-GB" dirty="0" smtClean="0"/>
        </a:p>
      </dgm:t>
    </dgm:pt>
    <dgm:pt modelId="{ABF786F6-CB65-4782-96E6-FB9E3DD8396E}" type="parTrans" cxnId="{48C1D748-957C-4AFA-94CB-544FFCF09A36}">
      <dgm:prSet/>
      <dgm:spPr/>
      <dgm:t>
        <a:bodyPr/>
        <a:lstStyle/>
        <a:p>
          <a:endParaRPr lang="en-GB"/>
        </a:p>
      </dgm:t>
    </dgm:pt>
    <dgm:pt modelId="{DFA4D85B-ED18-4C5E-BCD9-BF23D33F0986}" type="sibTrans" cxnId="{48C1D748-957C-4AFA-94CB-544FFCF09A36}">
      <dgm:prSet/>
      <dgm:spPr/>
      <dgm:t>
        <a:bodyPr/>
        <a:lstStyle/>
        <a:p>
          <a:endParaRPr lang="en-GB"/>
        </a:p>
      </dgm:t>
    </dgm:pt>
    <dgm:pt modelId="{5B93254F-1441-44EA-9314-F7CC230A9A5F}">
      <dgm:prSet phldrT="[Text]"/>
      <dgm:spPr/>
      <dgm:t>
        <a:bodyPr/>
        <a:lstStyle/>
        <a:p>
          <a:r>
            <a:rPr lang="en-US" dirty="0" smtClean="0">
              <a:solidFill>
                <a:schemeClr val="tx2">
                  <a:lumMod val="95000"/>
                  <a:lumOff val="5000"/>
                </a:schemeClr>
              </a:solidFill>
            </a:rPr>
            <a:t>The operators only have control at the point of entry/exit</a:t>
          </a:r>
        </a:p>
      </dgm:t>
    </dgm:pt>
    <dgm:pt modelId="{8D978DFA-B2B8-4888-A237-B87E460B9C8A}" type="parTrans" cxnId="{51CB4390-792A-47EE-A378-40BFF3E9B077}">
      <dgm:prSet/>
      <dgm:spPr/>
      <dgm:t>
        <a:bodyPr/>
        <a:lstStyle/>
        <a:p>
          <a:endParaRPr lang="en-GB"/>
        </a:p>
      </dgm:t>
    </dgm:pt>
    <dgm:pt modelId="{21B7AC7F-7ADE-4770-9113-67F6C1992A24}" type="sibTrans" cxnId="{51CB4390-792A-47EE-A378-40BFF3E9B077}">
      <dgm:prSet/>
      <dgm:spPr/>
      <dgm:t>
        <a:bodyPr/>
        <a:lstStyle/>
        <a:p>
          <a:endParaRPr lang="en-GB"/>
        </a:p>
      </dgm:t>
    </dgm:pt>
    <dgm:pt modelId="{33EC6F36-E80C-4ECE-BAF5-9BA7D2691BA5}">
      <dgm:prSet phldrT="[Text]"/>
      <dgm:spPr/>
      <dgm:t>
        <a:bodyPr/>
        <a:lstStyle/>
        <a:p>
          <a:r>
            <a:rPr lang="en-US" dirty="0" smtClean="0">
              <a:solidFill>
                <a:schemeClr val="tx2">
                  <a:lumMod val="95000"/>
                  <a:lumOff val="5000"/>
                </a:schemeClr>
              </a:solidFill>
            </a:rPr>
            <a:t>Who owns the Internet and what is it? – Basically it is content</a:t>
          </a:r>
        </a:p>
      </dgm:t>
    </dgm:pt>
    <dgm:pt modelId="{BDD4BBD7-C7A1-4766-BDE0-D2182273DF63}" type="parTrans" cxnId="{7A830B03-ACA3-4979-AD1F-EAF6233884DA}">
      <dgm:prSet/>
      <dgm:spPr/>
      <dgm:t>
        <a:bodyPr/>
        <a:lstStyle/>
        <a:p>
          <a:endParaRPr lang="en-GB"/>
        </a:p>
      </dgm:t>
    </dgm:pt>
    <dgm:pt modelId="{5B10F59D-4119-4626-82FE-A22B27455E27}" type="sibTrans" cxnId="{7A830B03-ACA3-4979-AD1F-EAF6233884DA}">
      <dgm:prSet/>
      <dgm:spPr/>
      <dgm:t>
        <a:bodyPr/>
        <a:lstStyle/>
        <a:p>
          <a:endParaRPr lang="en-GB"/>
        </a:p>
      </dgm:t>
    </dgm:pt>
    <dgm:pt modelId="{0A09B530-2398-48F4-BD7A-C072524F4702}">
      <dgm:prSet phldrT="[Text]"/>
      <dgm:spPr/>
      <dgm:t>
        <a:bodyPr/>
        <a:lstStyle/>
        <a:p>
          <a:r>
            <a:rPr lang="en-US" dirty="0" smtClean="0">
              <a:solidFill>
                <a:schemeClr val="tx2">
                  <a:lumMod val="95000"/>
                  <a:lumOff val="5000"/>
                </a:schemeClr>
              </a:solidFill>
            </a:rPr>
            <a:t> Permitted number of transactions will impact hence impacting </a:t>
          </a:r>
          <a:r>
            <a:rPr lang="en-US" dirty="0" err="1" smtClean="0">
              <a:solidFill>
                <a:schemeClr val="tx2">
                  <a:lumMod val="95000"/>
                  <a:lumOff val="5000"/>
                </a:schemeClr>
              </a:solidFill>
            </a:rPr>
            <a:t>QoS</a:t>
          </a:r>
          <a:endParaRPr lang="en-GB" dirty="0" smtClean="0">
            <a:solidFill>
              <a:schemeClr val="tx2">
                <a:lumMod val="95000"/>
                <a:lumOff val="5000"/>
              </a:schemeClr>
            </a:solidFill>
          </a:endParaRPr>
        </a:p>
      </dgm:t>
    </dgm:pt>
    <dgm:pt modelId="{B31DBC9C-BA23-4C41-BF44-BD865ED87719}" type="parTrans" cxnId="{0747EC88-ECC8-49AA-BF8C-35CF81F5FF02}">
      <dgm:prSet/>
      <dgm:spPr/>
      <dgm:t>
        <a:bodyPr/>
        <a:lstStyle/>
        <a:p>
          <a:endParaRPr lang="en-GB"/>
        </a:p>
      </dgm:t>
    </dgm:pt>
    <dgm:pt modelId="{B9BC7FCD-B773-44AF-B04C-F5328DFB69C5}" type="sibTrans" cxnId="{0747EC88-ECC8-49AA-BF8C-35CF81F5FF02}">
      <dgm:prSet/>
      <dgm:spPr/>
      <dgm:t>
        <a:bodyPr/>
        <a:lstStyle/>
        <a:p>
          <a:endParaRPr lang="en-GB"/>
        </a:p>
      </dgm:t>
    </dgm:pt>
    <dgm:pt modelId="{C234E230-8578-422C-971D-760F7C0A2F6C}" type="pres">
      <dgm:prSet presAssocID="{FAD7D6BE-7F54-4A17-9E86-97512ED51245}" presName="Name0" presStyleCnt="0">
        <dgm:presLayoutVars>
          <dgm:dir/>
          <dgm:animLvl val="lvl"/>
          <dgm:resizeHandles val="exact"/>
        </dgm:presLayoutVars>
      </dgm:prSet>
      <dgm:spPr/>
      <dgm:t>
        <a:bodyPr/>
        <a:lstStyle/>
        <a:p>
          <a:endParaRPr lang="en-GB"/>
        </a:p>
      </dgm:t>
    </dgm:pt>
    <dgm:pt modelId="{6997ECA1-A6F7-4559-8599-51D9BBA6E74C}" type="pres">
      <dgm:prSet presAssocID="{880D8C1A-39FB-441E-BBF0-946EFA52E29F}" presName="linNode" presStyleCnt="0"/>
      <dgm:spPr/>
    </dgm:pt>
    <dgm:pt modelId="{B8DDEB63-2DA3-40B5-9D4E-C7D9012E6797}" type="pres">
      <dgm:prSet presAssocID="{880D8C1A-39FB-441E-BBF0-946EFA52E29F}" presName="parentText" presStyleLbl="node1" presStyleIdx="0" presStyleCnt="7" custScaleX="82083">
        <dgm:presLayoutVars>
          <dgm:chMax val="1"/>
          <dgm:bulletEnabled val="1"/>
        </dgm:presLayoutVars>
      </dgm:prSet>
      <dgm:spPr/>
      <dgm:t>
        <a:bodyPr/>
        <a:lstStyle/>
        <a:p>
          <a:endParaRPr lang="en-GB"/>
        </a:p>
      </dgm:t>
    </dgm:pt>
    <dgm:pt modelId="{AEBAA874-0A12-467D-BEFC-CE4857D281A0}" type="pres">
      <dgm:prSet presAssocID="{880D8C1A-39FB-441E-BBF0-946EFA52E29F}" presName="descendantText" presStyleLbl="alignAccFollowNode1" presStyleIdx="0" presStyleCnt="7" custScaleX="107545">
        <dgm:presLayoutVars>
          <dgm:bulletEnabled val="1"/>
        </dgm:presLayoutVars>
      </dgm:prSet>
      <dgm:spPr/>
      <dgm:t>
        <a:bodyPr/>
        <a:lstStyle/>
        <a:p>
          <a:endParaRPr lang="en-GB"/>
        </a:p>
      </dgm:t>
    </dgm:pt>
    <dgm:pt modelId="{C630B82B-4E70-4950-B2EC-E57B79CDADD4}" type="pres">
      <dgm:prSet presAssocID="{E88B89BC-B4AF-4F08-9881-DAE2F8ACAF66}" presName="sp" presStyleCnt="0"/>
      <dgm:spPr/>
    </dgm:pt>
    <dgm:pt modelId="{B0356453-A8F4-4B3A-A0E4-074892C3E973}" type="pres">
      <dgm:prSet presAssocID="{F40FC205-203F-4940-8452-42DEA9A08CC7}" presName="linNode" presStyleCnt="0"/>
      <dgm:spPr/>
    </dgm:pt>
    <dgm:pt modelId="{EC76A26D-000A-438E-BD6A-5EE46310F957}" type="pres">
      <dgm:prSet presAssocID="{F40FC205-203F-4940-8452-42DEA9A08CC7}" presName="parentText" presStyleLbl="node1" presStyleIdx="1" presStyleCnt="7" custScaleX="83348">
        <dgm:presLayoutVars>
          <dgm:chMax val="1"/>
          <dgm:bulletEnabled val="1"/>
        </dgm:presLayoutVars>
      </dgm:prSet>
      <dgm:spPr/>
      <dgm:t>
        <a:bodyPr/>
        <a:lstStyle/>
        <a:p>
          <a:endParaRPr lang="en-GB"/>
        </a:p>
      </dgm:t>
    </dgm:pt>
    <dgm:pt modelId="{DB4CEED2-E782-4266-8686-A5D4EC773E7D}" type="pres">
      <dgm:prSet presAssocID="{F40FC205-203F-4940-8452-42DEA9A08CC7}" presName="descendantText" presStyleLbl="alignAccFollowNode1" presStyleIdx="1" presStyleCnt="7" custScaleX="106493">
        <dgm:presLayoutVars>
          <dgm:bulletEnabled val="1"/>
        </dgm:presLayoutVars>
      </dgm:prSet>
      <dgm:spPr/>
      <dgm:t>
        <a:bodyPr/>
        <a:lstStyle/>
        <a:p>
          <a:endParaRPr lang="en-GB"/>
        </a:p>
      </dgm:t>
    </dgm:pt>
    <dgm:pt modelId="{138F8364-5E1E-4277-9BDA-01090516D770}" type="pres">
      <dgm:prSet presAssocID="{BCC024AC-18F9-4676-92F7-D74F72C02974}" presName="sp" presStyleCnt="0"/>
      <dgm:spPr/>
    </dgm:pt>
    <dgm:pt modelId="{9C14B819-AE07-4C39-B580-B6D06DB6A9D9}" type="pres">
      <dgm:prSet presAssocID="{AC334A86-01A9-441D-B751-AC4BCFB00009}" presName="linNode" presStyleCnt="0"/>
      <dgm:spPr/>
    </dgm:pt>
    <dgm:pt modelId="{E1F29B65-B5C0-45F8-B078-2E1BDA2436F0}" type="pres">
      <dgm:prSet presAssocID="{AC334A86-01A9-441D-B751-AC4BCFB00009}" presName="parentText" presStyleLbl="node1" presStyleIdx="2" presStyleCnt="7" custScaleX="83416">
        <dgm:presLayoutVars>
          <dgm:chMax val="1"/>
          <dgm:bulletEnabled val="1"/>
        </dgm:presLayoutVars>
      </dgm:prSet>
      <dgm:spPr/>
      <dgm:t>
        <a:bodyPr/>
        <a:lstStyle/>
        <a:p>
          <a:endParaRPr lang="en-GB"/>
        </a:p>
      </dgm:t>
    </dgm:pt>
    <dgm:pt modelId="{D6F1845E-5A91-4AC0-B0EE-53290A8340CD}" type="pres">
      <dgm:prSet presAssocID="{AC334A86-01A9-441D-B751-AC4BCFB00009}" presName="descendantText" presStyleLbl="alignAccFollowNode1" presStyleIdx="2" presStyleCnt="7" custScaleX="106749">
        <dgm:presLayoutVars>
          <dgm:bulletEnabled val="1"/>
        </dgm:presLayoutVars>
      </dgm:prSet>
      <dgm:spPr/>
      <dgm:t>
        <a:bodyPr/>
        <a:lstStyle/>
        <a:p>
          <a:endParaRPr lang="en-GB"/>
        </a:p>
      </dgm:t>
    </dgm:pt>
    <dgm:pt modelId="{544B310E-A6BC-47DA-8ACC-6CC284997319}" type="pres">
      <dgm:prSet presAssocID="{ECAE4F57-5651-4096-B234-CEB773C8EBF9}" presName="sp" presStyleCnt="0"/>
      <dgm:spPr/>
    </dgm:pt>
    <dgm:pt modelId="{8081F2A5-A2D0-4606-AEA7-88C1CC63BCA8}" type="pres">
      <dgm:prSet presAssocID="{76CF0B55-20D4-49F9-BD0F-D70BA6D6CDF5}" presName="linNode" presStyleCnt="0"/>
      <dgm:spPr/>
    </dgm:pt>
    <dgm:pt modelId="{4BBDCAB1-3F70-492F-8E7D-87E2F250E2B0}" type="pres">
      <dgm:prSet presAssocID="{76CF0B55-20D4-49F9-BD0F-D70BA6D6CDF5}" presName="parentText" presStyleLbl="node1" presStyleIdx="3" presStyleCnt="7" custScaleX="83348">
        <dgm:presLayoutVars>
          <dgm:chMax val="1"/>
          <dgm:bulletEnabled val="1"/>
        </dgm:presLayoutVars>
      </dgm:prSet>
      <dgm:spPr/>
      <dgm:t>
        <a:bodyPr/>
        <a:lstStyle/>
        <a:p>
          <a:endParaRPr lang="en-GB"/>
        </a:p>
      </dgm:t>
    </dgm:pt>
    <dgm:pt modelId="{F3AC18C6-27AA-4D26-B421-4C024C2DDD3D}" type="pres">
      <dgm:prSet presAssocID="{76CF0B55-20D4-49F9-BD0F-D70BA6D6CDF5}" presName="descendantText" presStyleLbl="alignAccFollowNode1" presStyleIdx="3" presStyleCnt="7" custScaleX="106147">
        <dgm:presLayoutVars>
          <dgm:bulletEnabled val="1"/>
        </dgm:presLayoutVars>
      </dgm:prSet>
      <dgm:spPr/>
      <dgm:t>
        <a:bodyPr/>
        <a:lstStyle/>
        <a:p>
          <a:endParaRPr lang="en-GB"/>
        </a:p>
      </dgm:t>
    </dgm:pt>
    <dgm:pt modelId="{724EF7AC-22A1-4ADE-95C0-6F9D0E730B5E}" type="pres">
      <dgm:prSet presAssocID="{853DCB37-A7D2-4ED5-AD17-3A2274AB8F03}" presName="sp" presStyleCnt="0"/>
      <dgm:spPr/>
    </dgm:pt>
    <dgm:pt modelId="{447319AB-9BB0-4821-A7F9-1C60AE712DBF}" type="pres">
      <dgm:prSet presAssocID="{F116C015-8F95-4B3A-84CD-0AAC5A0C83A3}" presName="linNode" presStyleCnt="0"/>
      <dgm:spPr/>
    </dgm:pt>
    <dgm:pt modelId="{6887933F-B7E2-46E1-A821-CD3E8F531D50}" type="pres">
      <dgm:prSet presAssocID="{F116C015-8F95-4B3A-84CD-0AAC5A0C83A3}" presName="parentText" presStyleLbl="node1" presStyleIdx="4" presStyleCnt="7" custScaleX="83348">
        <dgm:presLayoutVars>
          <dgm:chMax val="1"/>
          <dgm:bulletEnabled val="1"/>
        </dgm:presLayoutVars>
      </dgm:prSet>
      <dgm:spPr/>
      <dgm:t>
        <a:bodyPr/>
        <a:lstStyle/>
        <a:p>
          <a:endParaRPr lang="en-GB"/>
        </a:p>
      </dgm:t>
    </dgm:pt>
    <dgm:pt modelId="{E2598EE0-4F3E-4EA9-A31E-966F7C80CCE1}" type="pres">
      <dgm:prSet presAssocID="{F116C015-8F95-4B3A-84CD-0AAC5A0C83A3}" presName="descendantText" presStyleLbl="alignAccFollowNode1" presStyleIdx="4" presStyleCnt="7" custScaleX="106565">
        <dgm:presLayoutVars>
          <dgm:bulletEnabled val="1"/>
        </dgm:presLayoutVars>
      </dgm:prSet>
      <dgm:spPr/>
      <dgm:t>
        <a:bodyPr/>
        <a:lstStyle/>
        <a:p>
          <a:endParaRPr lang="en-GB"/>
        </a:p>
      </dgm:t>
    </dgm:pt>
    <dgm:pt modelId="{5DDC3BB1-E768-4A88-A4A3-AE344829A774}" type="pres">
      <dgm:prSet presAssocID="{6CF6DB5B-FDC2-46BE-BABC-AD5FF2F66B6B}" presName="sp" presStyleCnt="0"/>
      <dgm:spPr/>
    </dgm:pt>
    <dgm:pt modelId="{902B09FE-0B12-49D8-ACF6-CABDFBB1CE7B}" type="pres">
      <dgm:prSet presAssocID="{5E8175FE-0245-4801-9BAF-21CB3A9A0A30}" presName="linNode" presStyleCnt="0"/>
      <dgm:spPr/>
    </dgm:pt>
    <dgm:pt modelId="{8AD6FB54-5915-4B4D-9677-AE0279B05722}" type="pres">
      <dgm:prSet presAssocID="{5E8175FE-0245-4801-9BAF-21CB3A9A0A30}" presName="parentText" presStyleLbl="node1" presStyleIdx="5" presStyleCnt="7" custScaleX="83348">
        <dgm:presLayoutVars>
          <dgm:chMax val="1"/>
          <dgm:bulletEnabled val="1"/>
        </dgm:presLayoutVars>
      </dgm:prSet>
      <dgm:spPr/>
      <dgm:t>
        <a:bodyPr/>
        <a:lstStyle/>
        <a:p>
          <a:endParaRPr lang="en-GB"/>
        </a:p>
      </dgm:t>
    </dgm:pt>
    <dgm:pt modelId="{0F0CAA1C-6D86-4C44-A373-147FFF09157A}" type="pres">
      <dgm:prSet presAssocID="{5E8175FE-0245-4801-9BAF-21CB3A9A0A30}" presName="descendantText" presStyleLbl="alignAccFollowNode1" presStyleIdx="5" presStyleCnt="7" custScaleX="106414">
        <dgm:presLayoutVars>
          <dgm:bulletEnabled val="1"/>
        </dgm:presLayoutVars>
      </dgm:prSet>
      <dgm:spPr/>
      <dgm:t>
        <a:bodyPr/>
        <a:lstStyle/>
        <a:p>
          <a:endParaRPr lang="en-GB"/>
        </a:p>
      </dgm:t>
    </dgm:pt>
    <dgm:pt modelId="{255E09B5-4D38-4F11-996D-AC3DC054F6DA}" type="pres">
      <dgm:prSet presAssocID="{2AAE197A-7EC5-424B-84AA-61B1EF4608A9}" presName="sp" presStyleCnt="0"/>
      <dgm:spPr/>
    </dgm:pt>
    <dgm:pt modelId="{241ECBA2-B62E-4B65-B1C8-E668D2C781E4}" type="pres">
      <dgm:prSet presAssocID="{073E6B49-07BB-4FA3-A56D-29460A1B7DE9}" presName="linNode" presStyleCnt="0"/>
      <dgm:spPr/>
    </dgm:pt>
    <dgm:pt modelId="{EF3912F5-B32F-411F-B3DA-A4E025235651}" type="pres">
      <dgm:prSet presAssocID="{073E6B49-07BB-4FA3-A56D-29460A1B7DE9}" presName="parentText" presStyleLbl="node1" presStyleIdx="6" presStyleCnt="7" custScaleX="83348">
        <dgm:presLayoutVars>
          <dgm:chMax val="1"/>
          <dgm:bulletEnabled val="1"/>
        </dgm:presLayoutVars>
      </dgm:prSet>
      <dgm:spPr/>
      <dgm:t>
        <a:bodyPr/>
        <a:lstStyle/>
        <a:p>
          <a:endParaRPr lang="en-GB"/>
        </a:p>
      </dgm:t>
    </dgm:pt>
    <dgm:pt modelId="{65107534-F97A-4061-A0CA-F149368C27FE}" type="pres">
      <dgm:prSet presAssocID="{073E6B49-07BB-4FA3-A56D-29460A1B7DE9}" presName="descendantText" presStyleLbl="alignAccFollowNode1" presStyleIdx="6" presStyleCnt="7" custScaleX="106434">
        <dgm:presLayoutVars>
          <dgm:bulletEnabled val="1"/>
        </dgm:presLayoutVars>
      </dgm:prSet>
      <dgm:spPr/>
      <dgm:t>
        <a:bodyPr/>
        <a:lstStyle/>
        <a:p>
          <a:endParaRPr lang="en-GB"/>
        </a:p>
      </dgm:t>
    </dgm:pt>
  </dgm:ptLst>
  <dgm:cxnLst>
    <dgm:cxn modelId="{C74B207C-D1C6-420C-8E93-87FCA4BC27A1}" type="presOf" srcId="{76CF0B55-20D4-49F9-BD0F-D70BA6D6CDF5}" destId="{4BBDCAB1-3F70-492F-8E7D-87E2F250E2B0}" srcOrd="0" destOrd="0" presId="urn:microsoft.com/office/officeart/2005/8/layout/vList5"/>
    <dgm:cxn modelId="{21AD82FA-9640-4D1D-BE99-86753D0F214C}" srcId="{880D8C1A-39FB-441E-BBF0-946EFA52E29F}" destId="{8A2E8B84-ECF0-435B-BD6E-CAFA12EA65CC}" srcOrd="1" destOrd="0" parTransId="{6DC55483-0B92-49A6-B8FE-36412028ED06}" sibTransId="{982D73C7-12C2-42A9-B606-58BA351C1391}"/>
    <dgm:cxn modelId="{8BC7B077-5B24-426A-8D59-5FC7A32E0CEE}" srcId="{F40FC205-203F-4940-8452-42DEA9A08CC7}" destId="{35B94B48-23DC-46DE-BEAA-2B63BADA5A03}" srcOrd="1" destOrd="0" parTransId="{3C9B9C4A-65DB-4161-83EA-D0C51096AB5F}" sibTransId="{886C1443-19F2-41CE-A3D8-4C94F8390BB5}"/>
    <dgm:cxn modelId="{0B68FB34-865B-44E8-AB5E-37F2F6EFE6E4}" type="presOf" srcId="{FAD7D6BE-7F54-4A17-9E86-97512ED51245}" destId="{C234E230-8578-422C-971D-760F7C0A2F6C}" srcOrd="0" destOrd="0" presId="urn:microsoft.com/office/officeart/2005/8/layout/vList5"/>
    <dgm:cxn modelId="{F2E0A712-801B-4027-A157-510CB6075C46}" type="presOf" srcId="{F116C015-8F95-4B3A-84CD-0AAC5A0C83A3}" destId="{6887933F-B7E2-46E1-A821-CD3E8F531D50}" srcOrd="0" destOrd="0" presId="urn:microsoft.com/office/officeart/2005/8/layout/vList5"/>
    <dgm:cxn modelId="{5D2F27B7-33F9-4E82-9796-61E4C65216D3}" type="presOf" srcId="{06B3BDD2-C032-4849-AB52-45C3A3A8F844}" destId="{65107534-F97A-4061-A0CA-F149368C27FE}" srcOrd="0" destOrd="0" presId="urn:microsoft.com/office/officeart/2005/8/layout/vList5"/>
    <dgm:cxn modelId="{FF9F5542-F430-446C-ADFE-EA8088BC873C}" type="presOf" srcId="{F40FC205-203F-4940-8452-42DEA9A08CC7}" destId="{EC76A26D-000A-438E-BD6A-5EE46310F957}" srcOrd="0" destOrd="0" presId="urn:microsoft.com/office/officeart/2005/8/layout/vList5"/>
    <dgm:cxn modelId="{7A830B03-ACA3-4979-AD1F-EAF6233884DA}" srcId="{5E8175FE-0245-4801-9BAF-21CB3A9A0A30}" destId="{33EC6F36-E80C-4ECE-BAF5-9BA7D2691BA5}" srcOrd="0" destOrd="0" parTransId="{BDD4BBD7-C7A1-4766-BDE0-D2182273DF63}" sibTransId="{5B10F59D-4119-4626-82FE-A22B27455E27}"/>
    <dgm:cxn modelId="{F3982E26-9AC4-46C3-BBA9-FED209C490A9}" srcId="{AC334A86-01A9-441D-B751-AC4BCFB00009}" destId="{FDD899EC-EAE6-42DA-AB59-68DAA3EFB778}" srcOrd="0" destOrd="0" parTransId="{5495941C-BB02-491A-AFAA-9A81419F85B3}" sibTransId="{65401CB2-2D05-4243-BEA4-72B3184FB9F2}"/>
    <dgm:cxn modelId="{0747EC88-ECC8-49AA-BF8C-35CF81F5FF02}" srcId="{073E6B49-07BB-4FA3-A56D-29460A1B7DE9}" destId="{0A09B530-2398-48F4-BD7A-C072524F4702}" srcOrd="1" destOrd="0" parTransId="{B31DBC9C-BA23-4C41-BF44-BD865ED87719}" sibTransId="{B9BC7FCD-B773-44AF-B04C-F5328DFB69C5}"/>
    <dgm:cxn modelId="{AA0BF0CB-8586-43EC-AC22-6A543E7A23D7}" type="presOf" srcId="{33EC6F36-E80C-4ECE-BAF5-9BA7D2691BA5}" destId="{0F0CAA1C-6D86-4C44-A373-147FFF09157A}" srcOrd="0" destOrd="0" presId="urn:microsoft.com/office/officeart/2005/8/layout/vList5"/>
    <dgm:cxn modelId="{FD4E100F-A8A9-42D3-867D-F3651CC217E2}" srcId="{880D8C1A-39FB-441E-BBF0-946EFA52E29F}" destId="{86113620-38DF-4904-AC41-286A77D58109}" srcOrd="0" destOrd="0" parTransId="{20C20E41-A58C-4737-A485-FD63E8702396}" sibTransId="{9BBCAA29-B4B9-4743-AE7D-CE92662B4C83}"/>
    <dgm:cxn modelId="{04BA5A01-A551-4A5E-A054-112EFEC5469B}" type="presOf" srcId="{5E8175FE-0245-4801-9BAF-21CB3A9A0A30}" destId="{8AD6FB54-5915-4B4D-9677-AE0279B05722}" srcOrd="0" destOrd="0" presId="urn:microsoft.com/office/officeart/2005/8/layout/vList5"/>
    <dgm:cxn modelId="{B93C4507-F21F-4272-9DDE-ED71D686C96B}" srcId="{76CF0B55-20D4-49F9-BD0F-D70BA6D6CDF5}" destId="{DECABECC-5764-4E30-BBD5-ABDDF21582EE}" srcOrd="0" destOrd="0" parTransId="{D4ACB35F-F54D-41FC-B5AB-33F7E5AB68FD}" sibTransId="{A7DF1D21-AEF9-47DC-A7E8-26CA558B74B9}"/>
    <dgm:cxn modelId="{17B941A7-D0BB-415F-8687-F078585287EB}" type="presOf" srcId="{073E6B49-07BB-4FA3-A56D-29460A1B7DE9}" destId="{EF3912F5-B32F-411F-B3DA-A4E025235651}" srcOrd="0" destOrd="0" presId="urn:microsoft.com/office/officeart/2005/8/layout/vList5"/>
    <dgm:cxn modelId="{45E37B9D-1807-44FF-9935-30BBD26DA5F5}" srcId="{FAD7D6BE-7F54-4A17-9E86-97512ED51245}" destId="{880D8C1A-39FB-441E-BBF0-946EFA52E29F}" srcOrd="0" destOrd="0" parTransId="{EB1BA422-8D55-46BE-9DE8-3C6B3A68BACD}" sibTransId="{E88B89BC-B4AF-4F08-9881-DAE2F8ACAF66}"/>
    <dgm:cxn modelId="{48C1D748-957C-4AFA-94CB-544FFCF09A36}" srcId="{FAD7D6BE-7F54-4A17-9E86-97512ED51245}" destId="{073E6B49-07BB-4FA3-A56D-29460A1B7DE9}" srcOrd="6" destOrd="0" parTransId="{ABF786F6-CB65-4782-96E6-FB9E3DD8396E}" sibTransId="{DFA4D85B-ED18-4C5E-BCD9-BF23D33F0986}"/>
    <dgm:cxn modelId="{52139E3A-5957-4ECC-AC2C-C5187472B0D5}" type="presOf" srcId="{57ACBA5E-5300-4109-A47E-1C6B8922129C}" destId="{DB4CEED2-E782-4266-8686-A5D4EC773E7D}" srcOrd="0" destOrd="0" presId="urn:microsoft.com/office/officeart/2005/8/layout/vList5"/>
    <dgm:cxn modelId="{B94BB3BC-383F-4D0E-8379-D4D11C815A69}" type="presOf" srcId="{CBDD032F-39AB-4BDF-AE5C-0E461BEA5AC4}" destId="{E2598EE0-4F3E-4EA9-A31E-966F7C80CCE1}" srcOrd="0" destOrd="0" presId="urn:microsoft.com/office/officeart/2005/8/layout/vList5"/>
    <dgm:cxn modelId="{44B220A3-6AA2-45D1-B54E-A47D1655E6A2}" srcId="{FAD7D6BE-7F54-4A17-9E86-97512ED51245}" destId="{5E8175FE-0245-4801-9BAF-21CB3A9A0A30}" srcOrd="5" destOrd="0" parTransId="{AAFC3D78-4F9B-4F35-A516-FA57FEB56D6B}" sibTransId="{2AAE197A-7EC5-424B-84AA-61B1EF4608A9}"/>
    <dgm:cxn modelId="{A3348CF8-8145-4C44-B417-7C642593F78A}" srcId="{FAD7D6BE-7F54-4A17-9E86-97512ED51245}" destId="{F40FC205-203F-4940-8452-42DEA9A08CC7}" srcOrd="1" destOrd="0" parTransId="{66EF7EF3-4296-41E0-9810-00DA44AE7A05}" sibTransId="{BCC024AC-18F9-4676-92F7-D74F72C02974}"/>
    <dgm:cxn modelId="{259E3840-B675-43AE-8DA6-8A3695861252}" srcId="{AC334A86-01A9-441D-B751-AC4BCFB00009}" destId="{0554DC9D-80F5-46EF-A566-E88286015E66}" srcOrd="1" destOrd="0" parTransId="{ABF97114-267D-4D16-A5B8-03D26E632748}" sibTransId="{BA201EA5-D826-4B14-A441-78BFFD9B57C5}"/>
    <dgm:cxn modelId="{51CB4390-792A-47EE-A378-40BFF3E9B077}" srcId="{5E8175FE-0245-4801-9BAF-21CB3A9A0A30}" destId="{5B93254F-1441-44EA-9314-F7CC230A9A5F}" srcOrd="1" destOrd="0" parTransId="{8D978DFA-B2B8-4888-A237-B87E460B9C8A}" sibTransId="{21B7AC7F-7ADE-4770-9113-67F6C1992A24}"/>
    <dgm:cxn modelId="{E86C05BD-C39C-41EB-AE9C-22D42020E6C7}" type="presOf" srcId="{0554DC9D-80F5-46EF-A566-E88286015E66}" destId="{D6F1845E-5A91-4AC0-B0EE-53290A8340CD}" srcOrd="0" destOrd="1" presId="urn:microsoft.com/office/officeart/2005/8/layout/vList5"/>
    <dgm:cxn modelId="{15907F14-BE3D-4CA7-A14D-C042C3BF8A4A}" type="presOf" srcId="{86113620-38DF-4904-AC41-286A77D58109}" destId="{AEBAA874-0A12-467D-BEFC-CE4857D281A0}" srcOrd="0" destOrd="0" presId="urn:microsoft.com/office/officeart/2005/8/layout/vList5"/>
    <dgm:cxn modelId="{69D05E41-35B4-4F4C-A138-47A7D9B8995E}" srcId="{F116C015-8F95-4B3A-84CD-0AAC5A0C83A3}" destId="{CBDD032F-39AB-4BDF-AE5C-0E461BEA5AC4}" srcOrd="0" destOrd="0" parTransId="{2E64C460-06A5-43A1-A04D-D39F3948EBD7}" sibTransId="{079C7FA9-32ED-470E-A8EA-2CF049586A8B}"/>
    <dgm:cxn modelId="{3AB20099-CF3F-4054-A0D2-D921C08E98AD}" type="presOf" srcId="{5B93254F-1441-44EA-9314-F7CC230A9A5F}" destId="{0F0CAA1C-6D86-4C44-A373-147FFF09157A}" srcOrd="0" destOrd="1" presId="urn:microsoft.com/office/officeart/2005/8/layout/vList5"/>
    <dgm:cxn modelId="{209C3DC9-EC57-42F8-B368-1F8797E949BF}" type="presOf" srcId="{35B94B48-23DC-46DE-BEAA-2B63BADA5A03}" destId="{DB4CEED2-E782-4266-8686-A5D4EC773E7D}" srcOrd="0" destOrd="1" presId="urn:microsoft.com/office/officeart/2005/8/layout/vList5"/>
    <dgm:cxn modelId="{9D50F72B-7ED2-492C-9548-0C49663ABEEB}" srcId="{073E6B49-07BB-4FA3-A56D-29460A1B7DE9}" destId="{06B3BDD2-C032-4849-AB52-45C3A3A8F844}" srcOrd="0" destOrd="0" parTransId="{B804E034-2E5E-4822-B1E3-2BBD40674065}" sibTransId="{2E6531EA-B3DD-4B29-9255-FECD5EC4C90B}"/>
    <dgm:cxn modelId="{3CBC502C-2C85-421F-8F5C-B76E595BF014}" type="presOf" srcId="{880D8C1A-39FB-441E-BBF0-946EFA52E29F}" destId="{B8DDEB63-2DA3-40B5-9D4E-C7D9012E6797}" srcOrd="0" destOrd="0" presId="urn:microsoft.com/office/officeart/2005/8/layout/vList5"/>
    <dgm:cxn modelId="{51BC765C-E634-4C34-BAA1-A4299202830D}" type="presOf" srcId="{DECABECC-5764-4E30-BBD5-ABDDF21582EE}" destId="{F3AC18C6-27AA-4D26-B421-4C024C2DDD3D}" srcOrd="0" destOrd="0" presId="urn:microsoft.com/office/officeart/2005/8/layout/vList5"/>
    <dgm:cxn modelId="{23354403-A783-47E6-A239-A868B3C43A11}" type="presOf" srcId="{8A2E8B84-ECF0-435B-BD6E-CAFA12EA65CC}" destId="{AEBAA874-0A12-467D-BEFC-CE4857D281A0}" srcOrd="0" destOrd="1" presId="urn:microsoft.com/office/officeart/2005/8/layout/vList5"/>
    <dgm:cxn modelId="{E553716C-4A79-4E72-B3F8-3E6B51970B9E}" type="presOf" srcId="{FDD899EC-EAE6-42DA-AB59-68DAA3EFB778}" destId="{D6F1845E-5A91-4AC0-B0EE-53290A8340CD}" srcOrd="0" destOrd="0" presId="urn:microsoft.com/office/officeart/2005/8/layout/vList5"/>
    <dgm:cxn modelId="{FC269524-D895-49FF-B696-3A13AEC77EC4}" srcId="{FAD7D6BE-7F54-4A17-9E86-97512ED51245}" destId="{76CF0B55-20D4-49F9-BD0F-D70BA6D6CDF5}" srcOrd="3" destOrd="0" parTransId="{64003A7E-1297-4DF6-9DD3-BD61FA331BF8}" sibTransId="{853DCB37-A7D2-4ED5-AD17-3A2274AB8F03}"/>
    <dgm:cxn modelId="{B02A2AB0-5035-4D31-A9D0-818A284794EE}" srcId="{FAD7D6BE-7F54-4A17-9E86-97512ED51245}" destId="{F116C015-8F95-4B3A-84CD-0AAC5A0C83A3}" srcOrd="4" destOrd="0" parTransId="{02EC01B7-B4A0-4B92-96C6-65FC65CD65A9}" sibTransId="{6CF6DB5B-FDC2-46BE-BABC-AD5FF2F66B6B}"/>
    <dgm:cxn modelId="{C6E3AE60-D567-46F1-8513-972ABEE8B038}" type="presOf" srcId="{0A09B530-2398-48F4-BD7A-C072524F4702}" destId="{65107534-F97A-4061-A0CA-F149368C27FE}" srcOrd="0" destOrd="1" presId="urn:microsoft.com/office/officeart/2005/8/layout/vList5"/>
    <dgm:cxn modelId="{FE1B45F7-F186-42DE-A7A5-CA3E8F6F2918}" type="presOf" srcId="{AC334A86-01A9-441D-B751-AC4BCFB00009}" destId="{E1F29B65-B5C0-45F8-B078-2E1BDA2436F0}" srcOrd="0" destOrd="0" presId="urn:microsoft.com/office/officeart/2005/8/layout/vList5"/>
    <dgm:cxn modelId="{F60B4957-B418-47D1-8288-8EFE34F64A9F}" srcId="{F40FC205-203F-4940-8452-42DEA9A08CC7}" destId="{57ACBA5E-5300-4109-A47E-1C6B8922129C}" srcOrd="0" destOrd="0" parTransId="{8ECB5B2B-D359-4270-A3B5-6E0F21738B5A}" sibTransId="{7151FD12-90D3-4243-BDBD-00CABC85982E}"/>
    <dgm:cxn modelId="{55D12851-FA66-4A39-B016-35B8EDBA80B4}" srcId="{FAD7D6BE-7F54-4A17-9E86-97512ED51245}" destId="{AC334A86-01A9-441D-B751-AC4BCFB00009}" srcOrd="2" destOrd="0" parTransId="{1746CBA2-8E7E-469B-9101-59DEF387253F}" sibTransId="{ECAE4F57-5651-4096-B234-CEB773C8EBF9}"/>
    <dgm:cxn modelId="{5402E631-95E1-4DFE-90E2-6CDA2053C6C5}" type="presParOf" srcId="{C234E230-8578-422C-971D-760F7C0A2F6C}" destId="{6997ECA1-A6F7-4559-8599-51D9BBA6E74C}" srcOrd="0" destOrd="0" presId="urn:microsoft.com/office/officeart/2005/8/layout/vList5"/>
    <dgm:cxn modelId="{06730202-3971-4529-BE9B-8A787E2B5CB1}" type="presParOf" srcId="{6997ECA1-A6F7-4559-8599-51D9BBA6E74C}" destId="{B8DDEB63-2DA3-40B5-9D4E-C7D9012E6797}" srcOrd="0" destOrd="0" presId="urn:microsoft.com/office/officeart/2005/8/layout/vList5"/>
    <dgm:cxn modelId="{A61433F5-D467-4A94-8777-8C14A5EB1FC7}" type="presParOf" srcId="{6997ECA1-A6F7-4559-8599-51D9BBA6E74C}" destId="{AEBAA874-0A12-467D-BEFC-CE4857D281A0}" srcOrd="1" destOrd="0" presId="urn:microsoft.com/office/officeart/2005/8/layout/vList5"/>
    <dgm:cxn modelId="{11FA80AE-1E86-496B-99EB-E116B49B1FD8}" type="presParOf" srcId="{C234E230-8578-422C-971D-760F7C0A2F6C}" destId="{C630B82B-4E70-4950-B2EC-E57B79CDADD4}" srcOrd="1" destOrd="0" presId="urn:microsoft.com/office/officeart/2005/8/layout/vList5"/>
    <dgm:cxn modelId="{DE3A0F7E-C1F4-4FCF-8573-EE8A96A0CAAC}" type="presParOf" srcId="{C234E230-8578-422C-971D-760F7C0A2F6C}" destId="{B0356453-A8F4-4B3A-A0E4-074892C3E973}" srcOrd="2" destOrd="0" presId="urn:microsoft.com/office/officeart/2005/8/layout/vList5"/>
    <dgm:cxn modelId="{2210BD50-8BE2-4D78-8500-BE0D34B4778E}" type="presParOf" srcId="{B0356453-A8F4-4B3A-A0E4-074892C3E973}" destId="{EC76A26D-000A-438E-BD6A-5EE46310F957}" srcOrd="0" destOrd="0" presId="urn:microsoft.com/office/officeart/2005/8/layout/vList5"/>
    <dgm:cxn modelId="{3589743F-D230-4300-8BD6-CAB35492DA9F}" type="presParOf" srcId="{B0356453-A8F4-4B3A-A0E4-074892C3E973}" destId="{DB4CEED2-E782-4266-8686-A5D4EC773E7D}" srcOrd="1" destOrd="0" presId="urn:microsoft.com/office/officeart/2005/8/layout/vList5"/>
    <dgm:cxn modelId="{DC8A735E-47FC-4E6C-91B3-B3A99830C366}" type="presParOf" srcId="{C234E230-8578-422C-971D-760F7C0A2F6C}" destId="{138F8364-5E1E-4277-9BDA-01090516D770}" srcOrd="3" destOrd="0" presId="urn:microsoft.com/office/officeart/2005/8/layout/vList5"/>
    <dgm:cxn modelId="{386E5CA1-E40F-4025-A8E1-D321AB5A7940}" type="presParOf" srcId="{C234E230-8578-422C-971D-760F7C0A2F6C}" destId="{9C14B819-AE07-4C39-B580-B6D06DB6A9D9}" srcOrd="4" destOrd="0" presId="urn:microsoft.com/office/officeart/2005/8/layout/vList5"/>
    <dgm:cxn modelId="{67C05EE9-BA4E-4CB1-BC62-A773BE5610A8}" type="presParOf" srcId="{9C14B819-AE07-4C39-B580-B6D06DB6A9D9}" destId="{E1F29B65-B5C0-45F8-B078-2E1BDA2436F0}" srcOrd="0" destOrd="0" presId="urn:microsoft.com/office/officeart/2005/8/layout/vList5"/>
    <dgm:cxn modelId="{830D2D89-9760-4083-8CDB-49AAA55E1354}" type="presParOf" srcId="{9C14B819-AE07-4C39-B580-B6D06DB6A9D9}" destId="{D6F1845E-5A91-4AC0-B0EE-53290A8340CD}" srcOrd="1" destOrd="0" presId="urn:microsoft.com/office/officeart/2005/8/layout/vList5"/>
    <dgm:cxn modelId="{B688B5B5-5C82-41A7-8C1B-5D239CF3C134}" type="presParOf" srcId="{C234E230-8578-422C-971D-760F7C0A2F6C}" destId="{544B310E-A6BC-47DA-8ACC-6CC284997319}" srcOrd="5" destOrd="0" presId="urn:microsoft.com/office/officeart/2005/8/layout/vList5"/>
    <dgm:cxn modelId="{25BF9F1E-3AF4-4251-A4DF-8E95FBEDA731}" type="presParOf" srcId="{C234E230-8578-422C-971D-760F7C0A2F6C}" destId="{8081F2A5-A2D0-4606-AEA7-88C1CC63BCA8}" srcOrd="6" destOrd="0" presId="urn:microsoft.com/office/officeart/2005/8/layout/vList5"/>
    <dgm:cxn modelId="{2F28F6C0-EE59-4F6A-800A-64779B740FFA}" type="presParOf" srcId="{8081F2A5-A2D0-4606-AEA7-88C1CC63BCA8}" destId="{4BBDCAB1-3F70-492F-8E7D-87E2F250E2B0}" srcOrd="0" destOrd="0" presId="urn:microsoft.com/office/officeart/2005/8/layout/vList5"/>
    <dgm:cxn modelId="{6CB83F0A-79E3-427D-805E-57728ADD8A04}" type="presParOf" srcId="{8081F2A5-A2D0-4606-AEA7-88C1CC63BCA8}" destId="{F3AC18C6-27AA-4D26-B421-4C024C2DDD3D}" srcOrd="1" destOrd="0" presId="urn:microsoft.com/office/officeart/2005/8/layout/vList5"/>
    <dgm:cxn modelId="{9D0505FB-C363-44A4-8BD6-42DDBECC5676}" type="presParOf" srcId="{C234E230-8578-422C-971D-760F7C0A2F6C}" destId="{724EF7AC-22A1-4ADE-95C0-6F9D0E730B5E}" srcOrd="7" destOrd="0" presId="urn:microsoft.com/office/officeart/2005/8/layout/vList5"/>
    <dgm:cxn modelId="{87897540-A8A3-4117-9389-4B3E21C31BAD}" type="presParOf" srcId="{C234E230-8578-422C-971D-760F7C0A2F6C}" destId="{447319AB-9BB0-4821-A7F9-1C60AE712DBF}" srcOrd="8" destOrd="0" presId="urn:microsoft.com/office/officeart/2005/8/layout/vList5"/>
    <dgm:cxn modelId="{58DDB787-A68A-4AB6-84ED-50A7EA247628}" type="presParOf" srcId="{447319AB-9BB0-4821-A7F9-1C60AE712DBF}" destId="{6887933F-B7E2-46E1-A821-CD3E8F531D50}" srcOrd="0" destOrd="0" presId="urn:microsoft.com/office/officeart/2005/8/layout/vList5"/>
    <dgm:cxn modelId="{6DCCCD9C-629F-4D57-A976-1122DB688DCA}" type="presParOf" srcId="{447319AB-9BB0-4821-A7F9-1C60AE712DBF}" destId="{E2598EE0-4F3E-4EA9-A31E-966F7C80CCE1}" srcOrd="1" destOrd="0" presId="urn:microsoft.com/office/officeart/2005/8/layout/vList5"/>
    <dgm:cxn modelId="{0130BBF8-C9BF-4D21-BB13-227792232F4A}" type="presParOf" srcId="{C234E230-8578-422C-971D-760F7C0A2F6C}" destId="{5DDC3BB1-E768-4A88-A4A3-AE344829A774}" srcOrd="9" destOrd="0" presId="urn:microsoft.com/office/officeart/2005/8/layout/vList5"/>
    <dgm:cxn modelId="{F57ED131-138B-4A5E-ABA3-A820F641AD84}" type="presParOf" srcId="{C234E230-8578-422C-971D-760F7C0A2F6C}" destId="{902B09FE-0B12-49D8-ACF6-CABDFBB1CE7B}" srcOrd="10" destOrd="0" presId="urn:microsoft.com/office/officeart/2005/8/layout/vList5"/>
    <dgm:cxn modelId="{02641D6F-2445-4838-B1E3-37521D939DC6}" type="presParOf" srcId="{902B09FE-0B12-49D8-ACF6-CABDFBB1CE7B}" destId="{8AD6FB54-5915-4B4D-9677-AE0279B05722}" srcOrd="0" destOrd="0" presId="urn:microsoft.com/office/officeart/2005/8/layout/vList5"/>
    <dgm:cxn modelId="{C09D800D-6B32-4BF5-8C4C-B82B84E7F629}" type="presParOf" srcId="{902B09FE-0B12-49D8-ACF6-CABDFBB1CE7B}" destId="{0F0CAA1C-6D86-4C44-A373-147FFF09157A}" srcOrd="1" destOrd="0" presId="urn:microsoft.com/office/officeart/2005/8/layout/vList5"/>
    <dgm:cxn modelId="{37614E61-5EC5-4BE6-AA42-64194B87F3E2}" type="presParOf" srcId="{C234E230-8578-422C-971D-760F7C0A2F6C}" destId="{255E09B5-4D38-4F11-996D-AC3DC054F6DA}" srcOrd="11" destOrd="0" presId="urn:microsoft.com/office/officeart/2005/8/layout/vList5"/>
    <dgm:cxn modelId="{47BC7777-C1F6-48C8-8C7B-D5AB9089AAB7}" type="presParOf" srcId="{C234E230-8578-422C-971D-760F7C0A2F6C}" destId="{241ECBA2-B62E-4B65-B1C8-E668D2C781E4}" srcOrd="12" destOrd="0" presId="urn:microsoft.com/office/officeart/2005/8/layout/vList5"/>
    <dgm:cxn modelId="{279EFA8C-2895-4D72-892F-1C5EB93A3841}" type="presParOf" srcId="{241ECBA2-B62E-4B65-B1C8-E668D2C781E4}" destId="{EF3912F5-B32F-411F-B3DA-A4E025235651}" srcOrd="0" destOrd="0" presId="urn:microsoft.com/office/officeart/2005/8/layout/vList5"/>
    <dgm:cxn modelId="{74C67B56-1254-4A99-AE9B-6654CD4197E4}" type="presParOf" srcId="{241ECBA2-B62E-4B65-B1C8-E668D2C781E4}" destId="{65107534-F97A-4061-A0CA-F149368C27FE}" srcOrd="1" destOrd="0" presId="urn:microsoft.com/office/officeart/2005/8/layout/vList5"/>
  </dgm:cxnLst>
  <dgm:bg>
    <a:solidFill>
      <a:schemeClr val="bg1"/>
    </a:solidFill>
  </dgm:bg>
  <dgm:whole>
    <a:ln>
      <a:solidFill>
        <a:schemeClr val="bg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A94EB-A52D-4685-940F-2084E8432A34}">
      <dsp:nvSpPr>
        <dsp:cNvPr id="0" name=""/>
        <dsp:cNvSpPr/>
      </dsp:nvSpPr>
      <dsp:spPr>
        <a:xfrm>
          <a:off x="-4841513" y="-741985"/>
          <a:ext cx="5766445" cy="5766445"/>
        </a:xfrm>
        <a:prstGeom prst="blockArc">
          <a:avLst>
            <a:gd name="adj1" fmla="val 18900000"/>
            <a:gd name="adj2" fmla="val 2700000"/>
            <a:gd name="adj3" fmla="val 375"/>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D7E2FD6-6B0B-444F-ABF3-404472DC7AB4}">
      <dsp:nvSpPr>
        <dsp:cNvPr id="0" name=""/>
        <dsp:cNvSpPr/>
      </dsp:nvSpPr>
      <dsp:spPr>
        <a:xfrm>
          <a:off x="484380" y="287270"/>
          <a:ext cx="8153304" cy="742748"/>
        </a:xfrm>
        <a:prstGeom prst="rect">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35" tIns="35560" rIns="35560" bIns="35560" numCol="1" spcCol="1270" anchor="ctr" anchorCtr="0">
          <a:noAutofit/>
        </a:bodyPr>
        <a:lstStyle/>
        <a:p>
          <a:pPr lvl="0" algn="l" defTabSz="622300">
            <a:lnSpc>
              <a:spcPct val="100000"/>
            </a:lnSpc>
            <a:spcBef>
              <a:spcPct val="0"/>
            </a:spcBef>
            <a:spcAft>
              <a:spcPct val="35000"/>
            </a:spcAft>
          </a:pPr>
          <a:r>
            <a:rPr lang="en-US" sz="1400" kern="1200" dirty="0">
              <a:solidFill>
                <a:schemeClr val="tx2">
                  <a:lumMod val="95000"/>
                  <a:lumOff val="5000"/>
                </a:schemeClr>
              </a:solidFill>
              <a:latin typeface="Tondo"/>
            </a:rPr>
            <a:t>Quality of Service (QoS) in cellular networks is defined as the capability of the cellular service providers to provide a satisfactory service which includes voice quality, signal strength, low call blocking and dropping probability, high data rates for multimedia and data applications etc</a:t>
          </a:r>
          <a:endParaRPr lang="en-GB" sz="1400" kern="1200" dirty="0">
            <a:solidFill>
              <a:schemeClr val="tx2">
                <a:lumMod val="95000"/>
                <a:lumOff val="5000"/>
              </a:schemeClr>
            </a:solidFill>
            <a:latin typeface="Tondo"/>
          </a:endParaRPr>
        </a:p>
      </dsp:txBody>
      <dsp:txXfrm>
        <a:off x="484380" y="287270"/>
        <a:ext cx="8153304" cy="742748"/>
      </dsp:txXfrm>
    </dsp:sp>
    <dsp:sp modelId="{5ABAD3F7-DD91-47DA-9DC7-4945035B1F0F}">
      <dsp:nvSpPr>
        <dsp:cNvPr id="0" name=""/>
        <dsp:cNvSpPr/>
      </dsp:nvSpPr>
      <dsp:spPr>
        <a:xfrm>
          <a:off x="72620" y="246884"/>
          <a:ext cx="823519" cy="8235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212CFB-AFE3-4070-8967-75870B29C6D5}">
      <dsp:nvSpPr>
        <dsp:cNvPr id="0" name=""/>
        <dsp:cNvSpPr/>
      </dsp:nvSpPr>
      <dsp:spPr>
        <a:xfrm>
          <a:off x="862094" y="1317631"/>
          <a:ext cx="7775590" cy="658815"/>
        </a:xfrm>
        <a:prstGeom prst="rect">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35" tIns="35560" rIns="35560" bIns="35560" numCol="1" spcCol="1270" anchor="ctr" anchorCtr="0">
          <a:noAutofit/>
        </a:bodyPr>
        <a:lstStyle/>
        <a:p>
          <a:pPr lvl="0" algn="l" defTabSz="622300">
            <a:lnSpc>
              <a:spcPct val="100000"/>
            </a:lnSpc>
            <a:spcBef>
              <a:spcPct val="0"/>
            </a:spcBef>
            <a:spcAft>
              <a:spcPct val="35000"/>
            </a:spcAft>
          </a:pPr>
          <a:r>
            <a:rPr lang="en-GB" sz="1400" kern="1200" dirty="0" smtClean="0">
              <a:solidFill>
                <a:schemeClr val="tx2">
                  <a:lumMod val="95000"/>
                  <a:lumOff val="5000"/>
                </a:schemeClr>
              </a:solidFill>
            </a:rPr>
            <a:t>Quality of service (</a:t>
          </a:r>
          <a:r>
            <a:rPr lang="en-GB" sz="1400" kern="1200" dirty="0" err="1" smtClean="0">
              <a:solidFill>
                <a:schemeClr val="tx2">
                  <a:lumMod val="95000"/>
                  <a:lumOff val="5000"/>
                </a:schemeClr>
              </a:solidFill>
            </a:rPr>
            <a:t>QoS</a:t>
          </a:r>
          <a:r>
            <a:rPr lang="en-GB" sz="1400" kern="1200" dirty="0" smtClean="0">
              <a:solidFill>
                <a:schemeClr val="tx2">
                  <a:lumMod val="95000"/>
                  <a:lumOff val="5000"/>
                </a:schemeClr>
              </a:solidFill>
            </a:rPr>
            <a:t>) mechanisms controls the performance, reliability and usability of a telecommunications service</a:t>
          </a:r>
          <a:endParaRPr lang="en-GB" sz="1400" kern="1200" dirty="0">
            <a:latin typeface="Tondo"/>
          </a:endParaRPr>
        </a:p>
      </dsp:txBody>
      <dsp:txXfrm>
        <a:off x="862094" y="1317631"/>
        <a:ext cx="7775590" cy="658815"/>
      </dsp:txXfrm>
    </dsp:sp>
    <dsp:sp modelId="{C58BFB84-80C0-40C3-B42D-E0EB764BB143}">
      <dsp:nvSpPr>
        <dsp:cNvPr id="0" name=""/>
        <dsp:cNvSpPr/>
      </dsp:nvSpPr>
      <dsp:spPr>
        <a:xfrm>
          <a:off x="450334" y="1235279"/>
          <a:ext cx="823519" cy="823519"/>
        </a:xfrm>
        <a:prstGeom prst="ellipse">
          <a:avLst/>
        </a:prstGeom>
        <a:solidFill>
          <a:schemeClr val="lt1">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sp>
    <dsp:sp modelId="{49B966B2-4CC1-41AB-AFD5-C1A07956F3CE}">
      <dsp:nvSpPr>
        <dsp:cNvPr id="0" name=""/>
        <dsp:cNvSpPr/>
      </dsp:nvSpPr>
      <dsp:spPr>
        <a:xfrm>
          <a:off x="862094" y="2306026"/>
          <a:ext cx="7775590" cy="658815"/>
        </a:xfrm>
        <a:prstGeom prst="rect">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35" tIns="35560" rIns="35560" bIns="35560" numCol="1" spcCol="1270" anchor="ctr" anchorCtr="0">
          <a:noAutofit/>
        </a:bodyPr>
        <a:lstStyle/>
        <a:p>
          <a:pPr lvl="0" algn="l" defTabSz="622300">
            <a:lnSpc>
              <a:spcPct val="100000"/>
            </a:lnSpc>
            <a:spcBef>
              <a:spcPct val="0"/>
            </a:spcBef>
            <a:spcAft>
              <a:spcPct val="35000"/>
            </a:spcAft>
          </a:pPr>
          <a:r>
            <a:rPr lang="en-US" sz="1400" kern="1200" dirty="0" err="1" smtClean="0">
              <a:solidFill>
                <a:schemeClr val="bg2">
                  <a:lumMod val="50000"/>
                </a:schemeClr>
              </a:solidFill>
            </a:rPr>
            <a:t>QoS</a:t>
          </a:r>
          <a:r>
            <a:rPr lang="en-US" sz="1400" kern="1200" dirty="0" smtClean="0">
              <a:solidFill>
                <a:schemeClr val="bg2">
                  <a:lumMod val="50000"/>
                </a:schemeClr>
              </a:solidFill>
            </a:rPr>
            <a:t> is considered from the technical point of view which is a design, planning and management aspects  of resources in delivering services</a:t>
          </a:r>
          <a:endParaRPr lang="en-GB" sz="1400" kern="1200" dirty="0">
            <a:solidFill>
              <a:schemeClr val="bg2">
                <a:lumMod val="50000"/>
              </a:schemeClr>
            </a:solidFill>
          </a:endParaRPr>
        </a:p>
      </dsp:txBody>
      <dsp:txXfrm>
        <a:off x="862094" y="2306026"/>
        <a:ext cx="7775590" cy="658815"/>
      </dsp:txXfrm>
    </dsp:sp>
    <dsp:sp modelId="{8C59FC76-8118-47DE-BCF6-705BB840E07A}">
      <dsp:nvSpPr>
        <dsp:cNvPr id="0" name=""/>
        <dsp:cNvSpPr/>
      </dsp:nvSpPr>
      <dsp:spPr>
        <a:xfrm>
          <a:off x="450334" y="2223674"/>
          <a:ext cx="823519" cy="823519"/>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373BF43-6F76-416B-A6A7-AED7B942C167}">
      <dsp:nvSpPr>
        <dsp:cNvPr id="0" name=""/>
        <dsp:cNvSpPr/>
      </dsp:nvSpPr>
      <dsp:spPr>
        <a:xfrm>
          <a:off x="484380" y="3294421"/>
          <a:ext cx="8153304" cy="658815"/>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935" tIns="35560" rIns="35560" bIns="35560" numCol="1" spcCol="1270" anchor="ctr" anchorCtr="0">
          <a:noAutofit/>
        </a:bodyPr>
        <a:lstStyle/>
        <a:p>
          <a:pPr lvl="0" algn="l" defTabSz="622300">
            <a:lnSpc>
              <a:spcPct val="100000"/>
            </a:lnSpc>
            <a:spcBef>
              <a:spcPct val="0"/>
            </a:spcBef>
            <a:spcAft>
              <a:spcPct val="35000"/>
            </a:spcAft>
          </a:pPr>
          <a:r>
            <a:rPr lang="en-US" sz="1400" b="0" kern="1200" dirty="0" err="1" smtClean="0">
              <a:solidFill>
                <a:schemeClr val="tx2">
                  <a:lumMod val="95000"/>
                  <a:lumOff val="5000"/>
                </a:schemeClr>
              </a:solidFill>
            </a:rPr>
            <a:t>QoS</a:t>
          </a:r>
          <a:r>
            <a:rPr lang="en-US" sz="1400" b="0" kern="1200" dirty="0" smtClean="0">
              <a:solidFill>
                <a:schemeClr val="tx2">
                  <a:lumMod val="95000"/>
                  <a:lumOff val="5000"/>
                </a:schemeClr>
              </a:solidFill>
            </a:rPr>
            <a:t> is also considered from the consumer point of view which is subjective and may vary from consumer to consumer. This is how the customer perceives the service at every touch point during interaction.</a:t>
          </a:r>
          <a:endParaRPr lang="en-GB" sz="1400" kern="1200" dirty="0">
            <a:solidFill>
              <a:schemeClr val="tx2">
                <a:lumMod val="95000"/>
                <a:lumOff val="5000"/>
              </a:schemeClr>
            </a:solidFill>
          </a:endParaRPr>
        </a:p>
      </dsp:txBody>
      <dsp:txXfrm>
        <a:off x="484380" y="3294421"/>
        <a:ext cx="8153304" cy="658815"/>
      </dsp:txXfrm>
    </dsp:sp>
    <dsp:sp modelId="{2D5AD6A3-7E63-4F1D-9421-FFEFD8EC84EB}">
      <dsp:nvSpPr>
        <dsp:cNvPr id="0" name=""/>
        <dsp:cNvSpPr/>
      </dsp:nvSpPr>
      <dsp:spPr>
        <a:xfrm>
          <a:off x="72620" y="3212069"/>
          <a:ext cx="823519" cy="823519"/>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A94EB-A52D-4685-940F-2084E8432A34}">
      <dsp:nvSpPr>
        <dsp:cNvPr id="0" name=""/>
        <dsp:cNvSpPr/>
      </dsp:nvSpPr>
      <dsp:spPr>
        <a:xfrm>
          <a:off x="-4662702" y="-714801"/>
          <a:ext cx="5554031" cy="5554031"/>
        </a:xfrm>
        <a:prstGeom prst="blockArc">
          <a:avLst>
            <a:gd name="adj1" fmla="val 18900000"/>
            <a:gd name="adj2" fmla="val 2700000"/>
            <a:gd name="adj3" fmla="val 389"/>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D7E2FD6-6B0B-444F-ABF3-404472DC7AB4}">
      <dsp:nvSpPr>
        <dsp:cNvPr id="0" name=""/>
        <dsp:cNvSpPr/>
      </dsp:nvSpPr>
      <dsp:spPr>
        <a:xfrm>
          <a:off x="390122" y="174815"/>
          <a:ext cx="8250058" cy="681475"/>
        </a:xfrm>
        <a:prstGeom prst="rect">
          <a:avLst/>
        </a:prstGeom>
        <a:solidFill>
          <a:schemeClr val="tx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352"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solidFill>
                <a:schemeClr val="tx2">
                  <a:lumMod val="95000"/>
                  <a:lumOff val="5000"/>
                </a:schemeClr>
              </a:solidFill>
              <a:latin typeface="Tondo"/>
            </a:rPr>
            <a:t>Better </a:t>
          </a:r>
          <a:r>
            <a:rPr lang="en-GB" sz="1600" kern="1200" dirty="0" err="1" smtClean="0">
              <a:solidFill>
                <a:schemeClr val="tx2">
                  <a:lumMod val="95000"/>
                  <a:lumOff val="5000"/>
                </a:schemeClr>
              </a:solidFill>
              <a:latin typeface="Tondo"/>
            </a:rPr>
            <a:t>QoS</a:t>
          </a:r>
          <a:r>
            <a:rPr lang="en-GB" sz="1600" kern="1200" dirty="0" smtClean="0">
              <a:solidFill>
                <a:schemeClr val="tx2">
                  <a:lumMod val="95000"/>
                  <a:lumOff val="5000"/>
                </a:schemeClr>
              </a:solidFill>
              <a:latin typeface="Tondo"/>
            </a:rPr>
            <a:t> and efficient resource utilisation are competing objectives. </a:t>
          </a:r>
        </a:p>
      </dsp:txBody>
      <dsp:txXfrm>
        <a:off x="390122" y="174815"/>
        <a:ext cx="8250058" cy="681475"/>
      </dsp:txXfrm>
    </dsp:sp>
    <dsp:sp modelId="{5ABAD3F7-DD91-47DA-9DC7-4945035B1F0F}">
      <dsp:nvSpPr>
        <dsp:cNvPr id="0" name=""/>
        <dsp:cNvSpPr/>
      </dsp:nvSpPr>
      <dsp:spPr>
        <a:xfrm>
          <a:off x="67798" y="193229"/>
          <a:ext cx="644648" cy="6446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212CFB-AFE3-4070-8967-75870B29C6D5}">
      <dsp:nvSpPr>
        <dsp:cNvPr id="0" name=""/>
        <dsp:cNvSpPr/>
      </dsp:nvSpPr>
      <dsp:spPr>
        <a:xfrm>
          <a:off x="759670" y="1031024"/>
          <a:ext cx="7880510" cy="515718"/>
        </a:xfrm>
        <a:prstGeom prst="rect">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35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95000"/>
                  <a:lumOff val="5000"/>
                </a:schemeClr>
              </a:solidFill>
              <a:latin typeface="Tondo"/>
            </a:rPr>
            <a:t>Spend more on resources and you can easily give better </a:t>
          </a:r>
          <a:r>
            <a:rPr lang="en-US" sz="1600" kern="1200" dirty="0" err="1" smtClean="0">
              <a:solidFill>
                <a:schemeClr val="tx2">
                  <a:lumMod val="95000"/>
                  <a:lumOff val="5000"/>
                </a:schemeClr>
              </a:solidFill>
              <a:latin typeface="Tondo"/>
            </a:rPr>
            <a:t>QoS</a:t>
          </a:r>
          <a:r>
            <a:rPr lang="en-US" sz="1600" kern="1200" dirty="0" smtClean="0">
              <a:solidFill>
                <a:schemeClr val="tx2">
                  <a:lumMod val="95000"/>
                  <a:lumOff val="5000"/>
                </a:schemeClr>
              </a:solidFill>
              <a:latin typeface="Tondo"/>
            </a:rPr>
            <a:t>. But is it a sustainable strategy?</a:t>
          </a:r>
          <a:endParaRPr lang="en-GB" sz="1600" kern="1200" dirty="0">
            <a:latin typeface="Tondo"/>
          </a:endParaRPr>
        </a:p>
      </dsp:txBody>
      <dsp:txXfrm>
        <a:off x="759670" y="1031024"/>
        <a:ext cx="7880510" cy="515718"/>
      </dsp:txXfrm>
    </dsp:sp>
    <dsp:sp modelId="{C58BFB84-80C0-40C3-B42D-E0EB764BB143}">
      <dsp:nvSpPr>
        <dsp:cNvPr id="0" name=""/>
        <dsp:cNvSpPr/>
      </dsp:nvSpPr>
      <dsp:spPr>
        <a:xfrm>
          <a:off x="437346" y="966559"/>
          <a:ext cx="644648" cy="644648"/>
        </a:xfrm>
        <a:prstGeom prst="ellipse">
          <a:avLst/>
        </a:prstGeom>
        <a:solidFill>
          <a:schemeClr val="lt1">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sp>
    <dsp:sp modelId="{49B966B2-4CC1-41AB-AFD5-C1A07956F3CE}">
      <dsp:nvSpPr>
        <dsp:cNvPr id="0" name=""/>
        <dsp:cNvSpPr/>
      </dsp:nvSpPr>
      <dsp:spPr>
        <a:xfrm>
          <a:off x="873092" y="1804354"/>
          <a:ext cx="7767088" cy="515718"/>
        </a:xfrm>
        <a:prstGeom prst="rect">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35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95000"/>
                  <a:lumOff val="5000"/>
                </a:schemeClr>
              </a:solidFill>
              <a:latin typeface="Tondo"/>
            </a:rPr>
            <a:t>I can easily </a:t>
          </a:r>
          <a:r>
            <a:rPr lang="en-US" sz="1600" kern="1200" dirty="0" err="1" smtClean="0">
              <a:solidFill>
                <a:schemeClr val="tx2">
                  <a:lumMod val="95000"/>
                  <a:lumOff val="5000"/>
                </a:schemeClr>
              </a:solidFill>
              <a:latin typeface="Tondo"/>
            </a:rPr>
            <a:t>utilise</a:t>
          </a:r>
          <a:r>
            <a:rPr lang="en-US" sz="1600" kern="1200" dirty="0" smtClean="0">
              <a:solidFill>
                <a:schemeClr val="tx2">
                  <a:lumMod val="95000"/>
                  <a:lumOff val="5000"/>
                </a:schemeClr>
              </a:solidFill>
              <a:latin typeface="Tondo"/>
            </a:rPr>
            <a:t> resources more efficiently by giving you satisfactory </a:t>
          </a:r>
          <a:r>
            <a:rPr lang="en-US" sz="1600" kern="1200" dirty="0" err="1" smtClean="0">
              <a:solidFill>
                <a:schemeClr val="tx2">
                  <a:lumMod val="95000"/>
                  <a:lumOff val="5000"/>
                </a:schemeClr>
              </a:solidFill>
              <a:latin typeface="Tondo"/>
            </a:rPr>
            <a:t>QoS</a:t>
          </a:r>
          <a:endParaRPr lang="en-GB" sz="1600" kern="1200" dirty="0">
            <a:solidFill>
              <a:schemeClr val="bg2">
                <a:lumMod val="50000"/>
              </a:schemeClr>
            </a:solidFill>
          </a:endParaRPr>
        </a:p>
      </dsp:txBody>
      <dsp:txXfrm>
        <a:off x="873092" y="1804354"/>
        <a:ext cx="7767088" cy="515718"/>
      </dsp:txXfrm>
    </dsp:sp>
    <dsp:sp modelId="{8C59FC76-8118-47DE-BCF6-705BB840E07A}">
      <dsp:nvSpPr>
        <dsp:cNvPr id="0" name=""/>
        <dsp:cNvSpPr/>
      </dsp:nvSpPr>
      <dsp:spPr>
        <a:xfrm>
          <a:off x="550768" y="1739889"/>
          <a:ext cx="644648" cy="64464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6EA2568-99B8-44EE-9AD9-CBE9D1704E23}">
      <dsp:nvSpPr>
        <dsp:cNvPr id="0" name=""/>
        <dsp:cNvSpPr/>
      </dsp:nvSpPr>
      <dsp:spPr>
        <a:xfrm>
          <a:off x="759670" y="2577685"/>
          <a:ext cx="7880510" cy="515718"/>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35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95000"/>
                  <a:lumOff val="5000"/>
                </a:schemeClr>
              </a:solidFill>
              <a:latin typeface="Tondo"/>
            </a:rPr>
            <a:t>For network and service providers, quality improvement is achieved by spending more “Resources” however it has to be sustainable</a:t>
          </a:r>
        </a:p>
      </dsp:txBody>
      <dsp:txXfrm>
        <a:off x="759670" y="2577685"/>
        <a:ext cx="7880510" cy="515718"/>
      </dsp:txXfrm>
    </dsp:sp>
    <dsp:sp modelId="{29DD7368-6D93-4E98-82D3-31D3EE71425B}">
      <dsp:nvSpPr>
        <dsp:cNvPr id="0" name=""/>
        <dsp:cNvSpPr/>
      </dsp:nvSpPr>
      <dsp:spPr>
        <a:xfrm>
          <a:off x="437346" y="2513220"/>
          <a:ext cx="644648" cy="64464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387F9-BDCF-41F6-96C1-5E0BBAF56431}">
      <dsp:nvSpPr>
        <dsp:cNvPr id="0" name=""/>
        <dsp:cNvSpPr/>
      </dsp:nvSpPr>
      <dsp:spPr>
        <a:xfrm>
          <a:off x="390122" y="3351015"/>
          <a:ext cx="8250058" cy="515718"/>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35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95000"/>
                  <a:lumOff val="5000"/>
                </a:schemeClr>
              </a:solidFill>
              <a:latin typeface="Tondo"/>
            </a:rPr>
            <a:t>Traffic Management is about getting good </a:t>
          </a:r>
          <a:r>
            <a:rPr lang="en-US" sz="1600" kern="1200" dirty="0" err="1" smtClean="0">
              <a:solidFill>
                <a:schemeClr val="tx2">
                  <a:lumMod val="95000"/>
                  <a:lumOff val="5000"/>
                </a:schemeClr>
              </a:solidFill>
              <a:latin typeface="Tondo"/>
            </a:rPr>
            <a:t>QoS</a:t>
          </a:r>
          <a:r>
            <a:rPr lang="en-US" sz="1600" kern="1200" dirty="0" smtClean="0">
              <a:solidFill>
                <a:schemeClr val="tx2">
                  <a:lumMod val="95000"/>
                  <a:lumOff val="5000"/>
                </a:schemeClr>
              </a:solidFill>
              <a:latin typeface="Tondo"/>
            </a:rPr>
            <a:t> and good resource </a:t>
          </a:r>
          <a:r>
            <a:rPr lang="en-US" sz="1600" kern="1200" dirty="0" err="1" smtClean="0">
              <a:solidFill>
                <a:schemeClr val="tx2">
                  <a:lumMod val="95000"/>
                  <a:lumOff val="5000"/>
                </a:schemeClr>
              </a:solidFill>
              <a:latin typeface="Tondo"/>
            </a:rPr>
            <a:t>utilisation</a:t>
          </a:r>
          <a:r>
            <a:rPr lang="en-US" sz="1600" kern="1200" dirty="0" smtClean="0">
              <a:solidFill>
                <a:schemeClr val="tx2">
                  <a:lumMod val="95000"/>
                  <a:lumOff val="5000"/>
                </a:schemeClr>
              </a:solidFill>
              <a:latin typeface="Tondo"/>
            </a:rPr>
            <a:t> at the same time</a:t>
          </a:r>
        </a:p>
      </dsp:txBody>
      <dsp:txXfrm>
        <a:off x="390122" y="3351015"/>
        <a:ext cx="8250058" cy="515718"/>
      </dsp:txXfrm>
    </dsp:sp>
    <dsp:sp modelId="{2D5AD6A3-7E63-4F1D-9421-FFEFD8EC84EB}">
      <dsp:nvSpPr>
        <dsp:cNvPr id="0" name=""/>
        <dsp:cNvSpPr/>
      </dsp:nvSpPr>
      <dsp:spPr>
        <a:xfrm>
          <a:off x="67798" y="3286550"/>
          <a:ext cx="644648" cy="64464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A874-0A12-467D-BEFC-CE4857D281A0}">
      <dsp:nvSpPr>
        <dsp:cNvPr id="0" name=""/>
        <dsp:cNvSpPr/>
      </dsp:nvSpPr>
      <dsp:spPr>
        <a:xfrm rot="5400000">
          <a:off x="5210089" y="-2591656"/>
          <a:ext cx="489877" cy="5796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Operators will have Partial Control as UE</a:t>
          </a:r>
          <a:endParaRPr lang="en-GB" sz="1200" kern="1200" dirty="0">
            <a:solidFill>
              <a:schemeClr val="tx2">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Quality of devices, apps downloaded in UE may impact </a:t>
          </a:r>
          <a:r>
            <a:rPr lang="en-US" sz="1200" kern="1200" dirty="0" err="1" smtClean="0">
              <a:solidFill>
                <a:schemeClr val="tx2">
                  <a:lumMod val="95000"/>
                  <a:lumOff val="5000"/>
                </a:schemeClr>
              </a:solidFill>
            </a:rPr>
            <a:t>QoS</a:t>
          </a:r>
          <a:endParaRPr lang="en-GB" sz="1200" kern="1200" dirty="0">
            <a:solidFill>
              <a:schemeClr val="tx2">
                <a:lumMod val="95000"/>
                <a:lumOff val="5000"/>
              </a:schemeClr>
            </a:solidFill>
          </a:endParaRPr>
        </a:p>
      </dsp:txBody>
      <dsp:txXfrm rot="-5400000">
        <a:off x="2556816" y="85531"/>
        <a:ext cx="5772510" cy="442049"/>
      </dsp:txXfrm>
    </dsp:sp>
    <dsp:sp modelId="{B8DDEB63-2DA3-40B5-9D4E-C7D9012E6797}">
      <dsp:nvSpPr>
        <dsp:cNvPr id="0" name=""/>
        <dsp:cNvSpPr/>
      </dsp:nvSpPr>
      <dsp:spPr>
        <a:xfrm>
          <a:off x="68269" y="382"/>
          <a:ext cx="2488546"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User Equipment (UE)</a:t>
          </a:r>
          <a:endParaRPr lang="en-GB" sz="1800" kern="1200" dirty="0"/>
        </a:p>
      </dsp:txBody>
      <dsp:txXfrm>
        <a:off x="98161" y="30274"/>
        <a:ext cx="2428762" cy="552562"/>
      </dsp:txXfrm>
    </dsp:sp>
    <dsp:sp modelId="{DB4CEED2-E782-4266-8686-A5D4EC773E7D}">
      <dsp:nvSpPr>
        <dsp:cNvPr id="0" name=""/>
        <dsp:cNvSpPr/>
      </dsp:nvSpPr>
      <dsp:spPr>
        <a:xfrm rot="5400000">
          <a:off x="5220090" y="-1920342"/>
          <a:ext cx="489877" cy="573972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Operator has full Control and should be designed to achieve desired </a:t>
          </a:r>
          <a:r>
            <a:rPr lang="en-US" sz="1200" kern="1200" dirty="0" err="1" smtClean="0">
              <a:solidFill>
                <a:schemeClr val="tx2">
                  <a:lumMod val="95000"/>
                  <a:lumOff val="5000"/>
                </a:schemeClr>
              </a:solidFill>
            </a:rPr>
            <a:t>QoS</a:t>
          </a:r>
          <a:endParaRPr lang="en-GB" sz="1200" kern="1200" dirty="0">
            <a:solidFill>
              <a:schemeClr val="tx2">
                <a:lumMod val="95000"/>
                <a:lumOff val="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There is less control over external factors </a:t>
          </a:r>
          <a:r>
            <a:rPr lang="en-US" sz="1200" kern="1200" dirty="0" err="1" smtClean="0">
              <a:solidFill>
                <a:schemeClr val="tx2">
                  <a:lumMod val="95000"/>
                  <a:lumOff val="5000"/>
                </a:schemeClr>
              </a:solidFill>
            </a:rPr>
            <a:t>e.g</a:t>
          </a:r>
          <a:r>
            <a:rPr lang="en-US" sz="1200" kern="1200" dirty="0" smtClean="0">
              <a:solidFill>
                <a:schemeClr val="tx2">
                  <a:lumMod val="95000"/>
                  <a:lumOff val="5000"/>
                </a:schemeClr>
              </a:solidFill>
            </a:rPr>
            <a:t> buildings, interference, </a:t>
          </a:r>
          <a:r>
            <a:rPr lang="en-US" sz="1200" kern="1200" dirty="0" err="1" smtClean="0">
              <a:solidFill>
                <a:schemeClr val="tx2">
                  <a:lumMod val="95000"/>
                  <a:lumOff val="5000"/>
                </a:schemeClr>
              </a:solidFill>
            </a:rPr>
            <a:t>etc</a:t>
          </a:r>
          <a:endParaRPr lang="en-GB" sz="1200" kern="1200" dirty="0">
            <a:solidFill>
              <a:schemeClr val="tx2">
                <a:lumMod val="95000"/>
                <a:lumOff val="5000"/>
              </a:schemeClr>
            </a:solidFill>
          </a:endParaRPr>
        </a:p>
      </dsp:txBody>
      <dsp:txXfrm rot="-5400000">
        <a:off x="2595167" y="728495"/>
        <a:ext cx="5715809" cy="442049"/>
      </dsp:txXfrm>
    </dsp:sp>
    <dsp:sp modelId="{EC76A26D-000A-438E-BD6A-5EE46310F957}">
      <dsp:nvSpPr>
        <dsp:cNvPr id="0" name=""/>
        <dsp:cNvSpPr/>
      </dsp:nvSpPr>
      <dsp:spPr>
        <a:xfrm>
          <a:off x="68269" y="643346"/>
          <a:ext cx="2526897"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smtClean="0"/>
            <a:t>Radio Access Network</a:t>
          </a:r>
          <a:endParaRPr lang="en-GB" sz="1800" kern="1200" dirty="0"/>
        </a:p>
      </dsp:txBody>
      <dsp:txXfrm>
        <a:off x="98161" y="673238"/>
        <a:ext cx="2467113" cy="552562"/>
      </dsp:txXfrm>
    </dsp:sp>
    <dsp:sp modelId="{D6F1845E-5A91-4AC0-B0EE-53290A8340CD}">
      <dsp:nvSpPr>
        <dsp:cNvPr id="0" name=""/>
        <dsp:cNvSpPr/>
      </dsp:nvSpPr>
      <dsp:spPr>
        <a:xfrm rot="5400000">
          <a:off x="5229051" y="-1284276"/>
          <a:ext cx="489877" cy="575352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In case of self owned backhaul, operator has full control</a:t>
          </a:r>
        </a:p>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Leased backhaul depend highly on the owner and the SLA’s agreed upon wit MNO</a:t>
          </a:r>
        </a:p>
      </dsp:txBody>
      <dsp:txXfrm rot="-5400000">
        <a:off x="2597229" y="1371460"/>
        <a:ext cx="5729607" cy="442049"/>
      </dsp:txXfrm>
    </dsp:sp>
    <dsp:sp modelId="{E1F29B65-B5C0-45F8-B078-2E1BDA2436F0}">
      <dsp:nvSpPr>
        <dsp:cNvPr id="0" name=""/>
        <dsp:cNvSpPr/>
      </dsp:nvSpPr>
      <dsp:spPr>
        <a:xfrm>
          <a:off x="68269" y="1286310"/>
          <a:ext cx="2528959"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Backhaul</a:t>
          </a:r>
        </a:p>
      </dsp:txBody>
      <dsp:txXfrm>
        <a:off x="98161" y="1316202"/>
        <a:ext cx="2469175" cy="552562"/>
      </dsp:txXfrm>
    </dsp:sp>
    <dsp:sp modelId="{F3AC18C6-27AA-4D26-B421-4C024C2DDD3D}">
      <dsp:nvSpPr>
        <dsp:cNvPr id="0" name=""/>
        <dsp:cNvSpPr/>
      </dsp:nvSpPr>
      <dsp:spPr>
        <a:xfrm rot="5400000">
          <a:off x="5210766" y="-625089"/>
          <a:ext cx="489877" cy="572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Operator has full Control and should be designed to achieve desired </a:t>
          </a:r>
          <a:r>
            <a:rPr lang="en-US" sz="1200" kern="1200" dirty="0" err="1" smtClean="0">
              <a:solidFill>
                <a:schemeClr val="tx2">
                  <a:lumMod val="95000"/>
                  <a:lumOff val="5000"/>
                </a:schemeClr>
              </a:solidFill>
            </a:rPr>
            <a:t>QoS</a:t>
          </a:r>
          <a:endParaRPr lang="en-US" sz="1200" kern="1200" dirty="0" smtClean="0">
            <a:solidFill>
              <a:schemeClr val="tx2">
                <a:lumMod val="95000"/>
                <a:lumOff val="5000"/>
              </a:schemeClr>
            </a:solidFill>
          </a:endParaRPr>
        </a:p>
      </dsp:txBody>
      <dsp:txXfrm rot="-5400000">
        <a:off x="2595167" y="2014424"/>
        <a:ext cx="5697161" cy="442049"/>
      </dsp:txXfrm>
    </dsp:sp>
    <dsp:sp modelId="{4BBDCAB1-3F70-492F-8E7D-87E2F250E2B0}">
      <dsp:nvSpPr>
        <dsp:cNvPr id="0" name=""/>
        <dsp:cNvSpPr/>
      </dsp:nvSpPr>
      <dsp:spPr>
        <a:xfrm>
          <a:off x="68269" y="1929275"/>
          <a:ext cx="2526897"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Core Network Services</a:t>
          </a:r>
        </a:p>
      </dsp:txBody>
      <dsp:txXfrm>
        <a:off x="98161" y="1959167"/>
        <a:ext cx="2467113" cy="552562"/>
      </dsp:txXfrm>
    </dsp:sp>
    <dsp:sp modelId="{E2598EE0-4F3E-4EA9-A31E-966F7C80CCE1}">
      <dsp:nvSpPr>
        <dsp:cNvPr id="0" name=""/>
        <dsp:cNvSpPr/>
      </dsp:nvSpPr>
      <dsp:spPr>
        <a:xfrm rot="5400000">
          <a:off x="5222030" y="6610"/>
          <a:ext cx="489877" cy="57436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2">
                  <a:lumMod val="95000"/>
                  <a:lumOff val="5000"/>
                </a:schemeClr>
              </a:solidFill>
            </a:rPr>
            <a:t>Access to operator owned content is within their full control and </a:t>
          </a:r>
          <a:r>
            <a:rPr lang="en-US" sz="1200" kern="1200" dirty="0" err="1" smtClean="0">
              <a:solidFill>
                <a:schemeClr val="tx2">
                  <a:lumMod val="95000"/>
                  <a:lumOff val="5000"/>
                </a:schemeClr>
              </a:solidFill>
            </a:rPr>
            <a:t>QoS</a:t>
          </a:r>
          <a:r>
            <a:rPr lang="en-US" sz="1200" kern="1200" dirty="0" smtClean="0">
              <a:solidFill>
                <a:schemeClr val="tx2">
                  <a:lumMod val="95000"/>
                  <a:lumOff val="5000"/>
                </a:schemeClr>
              </a:solidFill>
            </a:rPr>
            <a:t> can is easy to manage</a:t>
          </a:r>
          <a:endParaRPr lang="en-GB" sz="1200" kern="1200" dirty="0" smtClean="0">
            <a:solidFill>
              <a:schemeClr val="tx2">
                <a:lumMod val="95000"/>
                <a:lumOff val="5000"/>
              </a:schemeClr>
            </a:solidFill>
          </a:endParaRPr>
        </a:p>
      </dsp:txBody>
      <dsp:txXfrm rot="-5400000">
        <a:off x="2595167" y="2657387"/>
        <a:ext cx="5719690" cy="442049"/>
      </dsp:txXfrm>
    </dsp:sp>
    <dsp:sp modelId="{6887933F-B7E2-46E1-A821-CD3E8F531D50}">
      <dsp:nvSpPr>
        <dsp:cNvPr id="0" name=""/>
        <dsp:cNvSpPr/>
      </dsp:nvSpPr>
      <dsp:spPr>
        <a:xfrm>
          <a:off x="68269" y="2572239"/>
          <a:ext cx="2526897"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smtClean="0"/>
            <a:t>Operator‐ Supplied Content</a:t>
          </a:r>
        </a:p>
      </dsp:txBody>
      <dsp:txXfrm>
        <a:off x="98161" y="2602131"/>
        <a:ext cx="2467113" cy="552562"/>
      </dsp:txXfrm>
    </dsp:sp>
    <dsp:sp modelId="{0F0CAA1C-6D86-4C44-A373-147FFF09157A}">
      <dsp:nvSpPr>
        <dsp:cNvPr id="0" name=""/>
        <dsp:cNvSpPr/>
      </dsp:nvSpPr>
      <dsp:spPr>
        <a:xfrm rot="5400000">
          <a:off x="5217961" y="653644"/>
          <a:ext cx="489877" cy="57354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2">
                  <a:lumMod val="95000"/>
                  <a:lumOff val="5000"/>
                </a:schemeClr>
              </a:solidFill>
            </a:rPr>
            <a:t>Who owns the Internet and what is it? – Basically it is content</a:t>
          </a:r>
        </a:p>
        <a:p>
          <a:pPr marL="114300" lvl="1" indent="-114300" algn="l" defTabSz="577850">
            <a:lnSpc>
              <a:spcPct val="90000"/>
            </a:lnSpc>
            <a:spcBef>
              <a:spcPct val="0"/>
            </a:spcBef>
            <a:spcAft>
              <a:spcPct val="15000"/>
            </a:spcAft>
            <a:buChar char="••"/>
          </a:pPr>
          <a:r>
            <a:rPr lang="en-US" sz="1300" kern="1200" dirty="0" smtClean="0">
              <a:solidFill>
                <a:schemeClr val="tx2">
                  <a:lumMod val="95000"/>
                  <a:lumOff val="5000"/>
                </a:schemeClr>
              </a:solidFill>
            </a:rPr>
            <a:t>The operators only have control at the point of entry/exit</a:t>
          </a:r>
        </a:p>
      </dsp:txBody>
      <dsp:txXfrm rot="-5400000">
        <a:off x="2595167" y="3300352"/>
        <a:ext cx="5711552" cy="442049"/>
      </dsp:txXfrm>
    </dsp:sp>
    <dsp:sp modelId="{8AD6FB54-5915-4B4D-9677-AE0279B05722}">
      <dsp:nvSpPr>
        <dsp:cNvPr id="0" name=""/>
        <dsp:cNvSpPr/>
      </dsp:nvSpPr>
      <dsp:spPr>
        <a:xfrm>
          <a:off x="68269" y="3215203"/>
          <a:ext cx="2526897"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Internet and other external networks</a:t>
          </a:r>
        </a:p>
      </dsp:txBody>
      <dsp:txXfrm>
        <a:off x="98161" y="3245095"/>
        <a:ext cx="2467113" cy="552562"/>
      </dsp:txXfrm>
    </dsp:sp>
    <dsp:sp modelId="{65107534-F97A-4061-A0CA-F149368C27FE}">
      <dsp:nvSpPr>
        <dsp:cNvPr id="0" name=""/>
        <dsp:cNvSpPr/>
      </dsp:nvSpPr>
      <dsp:spPr>
        <a:xfrm rot="5400000">
          <a:off x="5218500" y="1296069"/>
          <a:ext cx="489877" cy="573654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smtClean="0">
              <a:solidFill>
                <a:schemeClr val="tx2">
                  <a:lumMod val="95000"/>
                  <a:lumOff val="5000"/>
                </a:schemeClr>
              </a:solidFill>
            </a:rPr>
            <a:t>Control at the point of </a:t>
          </a:r>
          <a:r>
            <a:rPr lang="en-US" sz="1300" kern="1200" smtClean="0">
              <a:solidFill>
                <a:schemeClr val="tx2">
                  <a:lumMod val="95000"/>
                  <a:lumOff val="5000"/>
                </a:schemeClr>
              </a:solidFill>
            </a:rPr>
            <a:t>entry/exit</a:t>
          </a:r>
          <a:endParaRPr lang="en-GB" sz="1300" kern="1200" dirty="0" smtClean="0">
            <a:solidFill>
              <a:schemeClr val="tx2">
                <a:lumMod val="95000"/>
                <a:lumOff val="5000"/>
              </a:schemeClr>
            </a:solidFill>
          </a:endParaRPr>
        </a:p>
        <a:p>
          <a:pPr marL="114300" lvl="1" indent="-114300" algn="l" defTabSz="577850">
            <a:lnSpc>
              <a:spcPct val="90000"/>
            </a:lnSpc>
            <a:spcBef>
              <a:spcPct val="0"/>
            </a:spcBef>
            <a:spcAft>
              <a:spcPct val="15000"/>
            </a:spcAft>
            <a:buChar char="••"/>
          </a:pPr>
          <a:r>
            <a:rPr lang="en-US" sz="1300" kern="1200" dirty="0" smtClean="0">
              <a:solidFill>
                <a:schemeClr val="tx2">
                  <a:lumMod val="95000"/>
                  <a:lumOff val="5000"/>
                </a:schemeClr>
              </a:solidFill>
            </a:rPr>
            <a:t> Permitted number of transactions will impact hence impacting </a:t>
          </a:r>
          <a:r>
            <a:rPr lang="en-US" sz="1300" kern="1200" dirty="0" err="1" smtClean="0">
              <a:solidFill>
                <a:schemeClr val="tx2">
                  <a:lumMod val="95000"/>
                  <a:lumOff val="5000"/>
                </a:schemeClr>
              </a:solidFill>
            </a:rPr>
            <a:t>QoS</a:t>
          </a:r>
          <a:endParaRPr lang="en-GB" sz="1300" kern="1200" dirty="0" smtClean="0">
            <a:solidFill>
              <a:schemeClr val="tx2">
                <a:lumMod val="95000"/>
                <a:lumOff val="5000"/>
              </a:schemeClr>
            </a:solidFill>
          </a:endParaRPr>
        </a:p>
      </dsp:txBody>
      <dsp:txXfrm rot="-5400000">
        <a:off x="2595167" y="3943316"/>
        <a:ext cx="5712629" cy="442049"/>
      </dsp:txXfrm>
    </dsp:sp>
    <dsp:sp modelId="{EF3912F5-B32F-411F-B3DA-A4E025235651}">
      <dsp:nvSpPr>
        <dsp:cNvPr id="0" name=""/>
        <dsp:cNvSpPr/>
      </dsp:nvSpPr>
      <dsp:spPr>
        <a:xfrm>
          <a:off x="68269" y="3858167"/>
          <a:ext cx="2526897" cy="61234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External Content</a:t>
          </a:r>
          <a:endParaRPr lang="en-GB" sz="1800" kern="1200" dirty="0" smtClean="0"/>
        </a:p>
      </dsp:txBody>
      <dsp:txXfrm>
        <a:off x="98161" y="3888059"/>
        <a:ext cx="2467113" cy="5525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1486"/>
          </a:xfrm>
          <a:prstGeom prst="rect">
            <a:avLst/>
          </a:prstGeom>
        </p:spPr>
        <p:txBody>
          <a:bodyPr vert="horz" lIns="92738" tIns="46369" rIns="92738" bIns="46369" rtlCol="0"/>
          <a:lstStyle>
            <a:lvl1pPr algn="l">
              <a:defRPr sz="1200"/>
            </a:lvl1pPr>
          </a:lstStyle>
          <a:p>
            <a:endParaRPr lang="en-GB"/>
          </a:p>
        </p:txBody>
      </p:sp>
      <p:sp>
        <p:nvSpPr>
          <p:cNvPr id="3" name="Date Placeholder 2"/>
          <p:cNvSpPr>
            <a:spLocks noGrp="1"/>
          </p:cNvSpPr>
          <p:nvPr>
            <p:ph type="dt" idx="1"/>
          </p:nvPr>
        </p:nvSpPr>
        <p:spPr>
          <a:xfrm>
            <a:off x="3965542" y="0"/>
            <a:ext cx="3033713" cy="461486"/>
          </a:xfrm>
          <a:prstGeom prst="rect">
            <a:avLst/>
          </a:prstGeom>
        </p:spPr>
        <p:txBody>
          <a:bodyPr vert="horz" lIns="92738" tIns="46369" rIns="92738" bIns="46369" rtlCol="0"/>
          <a:lstStyle>
            <a:lvl1pPr algn="r">
              <a:defRPr sz="1200"/>
            </a:lvl1pPr>
          </a:lstStyle>
          <a:p>
            <a:fld id="{DA987743-3917-46B3-9BE9-BE41A1FA1EF5}" type="datetimeFigureOut">
              <a:rPr lang="en-US" smtClean="0"/>
              <a:pPr/>
              <a:t>11/25/2015</a:t>
            </a:fld>
            <a:endParaRPr lang="en-GB"/>
          </a:p>
        </p:txBody>
      </p:sp>
      <p:sp>
        <p:nvSpPr>
          <p:cNvPr id="4" name="Slide Image Placeholder 3"/>
          <p:cNvSpPr>
            <a:spLocks noGrp="1" noRot="1" noChangeAspect="1"/>
          </p:cNvSpPr>
          <p:nvPr>
            <p:ph type="sldImg" idx="2"/>
          </p:nvPr>
        </p:nvSpPr>
        <p:spPr>
          <a:xfrm>
            <a:off x="719138" y="692150"/>
            <a:ext cx="5562600" cy="3460750"/>
          </a:xfrm>
          <a:prstGeom prst="rect">
            <a:avLst/>
          </a:prstGeom>
          <a:noFill/>
          <a:ln w="12700">
            <a:solidFill>
              <a:prstClr val="black"/>
            </a:solidFill>
          </a:ln>
        </p:spPr>
        <p:txBody>
          <a:bodyPr vert="horz" lIns="92738" tIns="46369" rIns="92738" bIns="46369" rtlCol="0" anchor="ctr"/>
          <a:lstStyle/>
          <a:p>
            <a:endParaRPr lang="en-GB"/>
          </a:p>
        </p:txBody>
      </p:sp>
      <p:sp>
        <p:nvSpPr>
          <p:cNvPr id="5" name="Notes Placeholder 4"/>
          <p:cNvSpPr>
            <a:spLocks noGrp="1"/>
          </p:cNvSpPr>
          <p:nvPr>
            <p:ph type="body" sz="quarter" idx="3"/>
          </p:nvPr>
        </p:nvSpPr>
        <p:spPr>
          <a:xfrm>
            <a:off x="700088" y="4384120"/>
            <a:ext cx="5600700" cy="4153376"/>
          </a:xfrm>
          <a:prstGeom prst="rect">
            <a:avLst/>
          </a:prstGeom>
        </p:spPr>
        <p:txBody>
          <a:bodyPr vert="horz" lIns="92738" tIns="46369" rIns="92738" bIns="463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66637"/>
            <a:ext cx="3033713" cy="461486"/>
          </a:xfrm>
          <a:prstGeom prst="rect">
            <a:avLst/>
          </a:prstGeom>
        </p:spPr>
        <p:txBody>
          <a:bodyPr vert="horz" lIns="92738" tIns="46369" rIns="92738" bIns="46369" rtlCol="0" anchor="b"/>
          <a:lstStyle>
            <a:lvl1pPr algn="l">
              <a:defRPr sz="1200"/>
            </a:lvl1pPr>
          </a:lstStyle>
          <a:p>
            <a:endParaRPr lang="en-GB"/>
          </a:p>
        </p:txBody>
      </p:sp>
      <p:sp>
        <p:nvSpPr>
          <p:cNvPr id="7" name="Slide Number Placeholder 6"/>
          <p:cNvSpPr>
            <a:spLocks noGrp="1"/>
          </p:cNvSpPr>
          <p:nvPr>
            <p:ph type="sldNum" sz="quarter" idx="5"/>
          </p:nvPr>
        </p:nvSpPr>
        <p:spPr>
          <a:xfrm>
            <a:off x="3965542" y="8766637"/>
            <a:ext cx="3033713" cy="461486"/>
          </a:xfrm>
          <a:prstGeom prst="rect">
            <a:avLst/>
          </a:prstGeom>
        </p:spPr>
        <p:txBody>
          <a:bodyPr vert="horz" lIns="92738" tIns="46369" rIns="92738" bIns="46369" rtlCol="0" anchor="b"/>
          <a:lstStyle>
            <a:lvl1pPr algn="r">
              <a:defRPr sz="1200"/>
            </a:lvl1pPr>
          </a:lstStyle>
          <a:p>
            <a:fld id="{8E1C0777-C3AC-4184-914F-42EB1D417FD2}" type="slidenum">
              <a:rPr lang="en-GB" smtClean="0"/>
              <a:pPr/>
              <a:t>‹#›</a:t>
            </a:fld>
            <a:endParaRPr lang="en-GB"/>
          </a:p>
        </p:txBody>
      </p:sp>
    </p:spTree>
    <p:extLst>
      <p:ext uri="{BB962C8B-B14F-4D97-AF65-F5344CB8AC3E}">
        <p14:creationId xmlns:p14="http://schemas.microsoft.com/office/powerpoint/2010/main" val="243218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1C0777-C3AC-4184-914F-42EB1D417FD2}" type="slidenum">
              <a:rPr lang="en-GB" smtClean="0"/>
              <a:pPr/>
              <a:t>6</a:t>
            </a:fld>
            <a:endParaRPr lang="en-GB"/>
          </a:p>
        </p:txBody>
      </p:sp>
    </p:spTree>
    <p:extLst>
      <p:ext uri="{BB962C8B-B14F-4D97-AF65-F5344CB8AC3E}">
        <p14:creationId xmlns:p14="http://schemas.microsoft.com/office/powerpoint/2010/main" val="718038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_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 name="Picture 9" descr="Shapes-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900" y="313495"/>
            <a:ext cx="2881079" cy="2737026"/>
          </a:xfrm>
          <a:prstGeom prst="rect">
            <a:avLst/>
          </a:prstGeom>
        </p:spPr>
      </p:pic>
      <p:sp>
        <p:nvSpPr>
          <p:cNvPr id="14" name="Text Placeholder 13"/>
          <p:cNvSpPr>
            <a:spLocks noGrp="1"/>
          </p:cNvSpPr>
          <p:nvPr>
            <p:ph type="body" sz="quarter" idx="14"/>
          </p:nvPr>
        </p:nvSpPr>
        <p:spPr>
          <a:xfrm>
            <a:off x="425538" y="313495"/>
            <a:ext cx="2753197" cy="2737025"/>
          </a:xfrm>
          <a:prstGeom prst="rect">
            <a:avLst/>
          </a:prstGeom>
        </p:spPr>
        <p:txBody>
          <a:bodyPr anchor="ctr"/>
          <a:lstStyle>
            <a:lvl1pPr marL="0" indent="0" algn="ctr">
              <a:lnSpc>
                <a:spcPct val="70000"/>
              </a:lnSpc>
              <a:buNone/>
              <a:defRPr lang="en-US" sz="2600" b="0" i="0" kern="1200" cap="all" baseline="0" dirty="0" smtClean="0">
                <a:solidFill>
                  <a:schemeClr val="bg1"/>
                </a:solidFill>
                <a:latin typeface="+mn-lt"/>
                <a:ea typeface="+mn-ea"/>
                <a:cs typeface="+mn-cs"/>
              </a:defRPr>
            </a:lvl1pPr>
            <a:lvl2pPr marL="0" indent="0" algn="ctr">
              <a:lnSpc>
                <a:spcPct val="70000"/>
              </a:lnSpc>
              <a:spcBef>
                <a:spcPts val="0"/>
              </a:spcBef>
              <a:buNone/>
              <a:defRPr sz="2600" b="1" cap="all" baseline="0">
                <a:solidFill>
                  <a:schemeClr val="bg1"/>
                </a:solidFill>
              </a:defRPr>
            </a:lvl2pPr>
            <a:lvl3pPr marL="0" indent="0" algn="ctr">
              <a:spcBef>
                <a:spcPts val="800"/>
              </a:spcBef>
              <a:buNone/>
              <a:defRPr sz="900" baseline="0">
                <a:solidFill>
                  <a:schemeClr val="bg1"/>
                </a:solidFill>
              </a:defRPr>
            </a:lvl3pPr>
            <a:lvl4pPr marL="0" indent="0" algn="ctr">
              <a:spcBef>
                <a:spcPts val="0"/>
              </a:spcBef>
              <a:buNone/>
              <a:defRPr sz="900">
                <a:solidFill>
                  <a:schemeClr val="bg1"/>
                </a:solidFill>
              </a:defRPr>
            </a:lvl4pPr>
            <a:lvl5pPr marL="0" indent="0" algn="ctr">
              <a:spcBef>
                <a:spcPts val="0"/>
              </a:spcBef>
              <a:buNone/>
              <a:defRPr sz="900">
                <a:solidFill>
                  <a:schemeClr val="bg1"/>
                </a:solidFill>
              </a:defRPr>
            </a:lvl5pPr>
          </a:lstStyle>
          <a:p>
            <a:pPr lvl="0"/>
            <a:endParaRPr lang="en-US" dirty="0" smtClean="0"/>
          </a:p>
          <a:p>
            <a:pPr lvl="0"/>
            <a:r>
              <a:rPr lang="en-US" dirty="0" smtClean="0"/>
              <a:t>HEADLINE</a:t>
            </a:r>
          </a:p>
          <a:p>
            <a:pPr lvl="1"/>
            <a:r>
              <a:rPr lang="en-US" dirty="0" smtClean="0"/>
              <a:t>GOES HERE</a:t>
            </a:r>
          </a:p>
          <a:p>
            <a:pPr lvl="2"/>
            <a:r>
              <a:rPr lang="en-US" dirty="0" smtClean="0"/>
              <a:t>Delhi, 23 March, 2014</a:t>
            </a:r>
            <a:endParaRPr lang="en-GB"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9738" y="341832"/>
            <a:ext cx="857936" cy="864000"/>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Contents_Images_Chart_Movies and Excel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8" y="231775"/>
            <a:ext cx="8696323" cy="1173163"/>
          </a:xfrm>
          <a:prstGeom prst="rect">
            <a:avLst/>
          </a:prstGeom>
        </p:spPr>
        <p:txBody>
          <a:bodyPr/>
          <a:lstStyle>
            <a:lvl1pPr>
              <a:defRPr sz="3500" cap="all" baseline="0"/>
            </a:lvl1pPr>
          </a:lstStyle>
          <a:p>
            <a:r>
              <a:rPr lang="en-GB" dirty="0" smtClean="0"/>
              <a:t>CLICK TO EDIT MASTER TITLE STYLE</a:t>
            </a:r>
            <a:r>
              <a:rPr lang="en-GB" sz="2300" b="0" dirty="0" smtClean="0"/>
              <a:t> </a:t>
            </a:r>
            <a:endParaRPr lang="en-US" dirty="0"/>
          </a:p>
        </p:txBody>
      </p:sp>
      <p:sp>
        <p:nvSpPr>
          <p:cNvPr id="13" name="Content Placeholder 12"/>
          <p:cNvSpPr>
            <a:spLocks noGrp="1"/>
          </p:cNvSpPr>
          <p:nvPr>
            <p:ph sz="quarter" idx="15" hasCustomPrompt="1"/>
          </p:nvPr>
        </p:nvSpPr>
        <p:spPr>
          <a:xfrm>
            <a:off x="223838" y="1581151"/>
            <a:ext cx="8696325" cy="2527299"/>
          </a:xfrm>
          <a:prstGeom prst="rect">
            <a:avLst/>
          </a:prstGeom>
        </p:spPr>
        <p:txBody>
          <a:bodyPr anchor="ctr"/>
          <a:lstStyle>
            <a:lvl1pPr marL="0" indent="0" algn="ctr">
              <a:lnSpc>
                <a:spcPct val="900000"/>
              </a:lnSpc>
              <a:spcBef>
                <a:spcPts val="0"/>
              </a:spcBef>
              <a:buNone/>
              <a:defRPr sz="800" b="0"/>
            </a:lvl1pPr>
            <a:lvl2pPr marL="0" indent="0">
              <a:spcBef>
                <a:spcPts val="600"/>
              </a:spcBef>
              <a:buNone/>
              <a:defRPr sz="2000"/>
            </a:lvl2pPr>
            <a:lvl3pPr marL="0" indent="228600">
              <a:spcBef>
                <a:spcPts val="600"/>
              </a:spcBef>
              <a:defRPr sz="1600"/>
            </a:lvl3pPr>
            <a:lvl4pPr marL="457200">
              <a:defRPr sz="1600"/>
            </a:lvl4pPr>
          </a:lstStyle>
          <a:p>
            <a:pPr lvl="0"/>
            <a:r>
              <a:rPr lang="en-US" dirty="0" smtClean="0"/>
              <a:t>Click to add contents</a:t>
            </a:r>
          </a:p>
        </p:txBody>
      </p:sp>
      <p:sp>
        <p:nvSpPr>
          <p:cNvPr id="10" name="Text Placeholder 9"/>
          <p:cNvSpPr>
            <a:spLocks noGrp="1"/>
          </p:cNvSpPr>
          <p:nvPr>
            <p:ph type="body" sz="quarter" idx="16"/>
          </p:nvPr>
        </p:nvSpPr>
        <p:spPr>
          <a:xfrm>
            <a:off x="223838" y="4292600"/>
            <a:ext cx="8696323" cy="714375"/>
          </a:xfrm>
          <a:prstGeom prst="rect">
            <a:avLst/>
          </a:prstGeom>
        </p:spPr>
        <p:txBody>
          <a:bodyPr/>
          <a:lstStyle>
            <a:lvl1pPr marL="0" indent="0">
              <a:spcBef>
                <a:spcPts val="0"/>
              </a:spcBef>
              <a:buNone/>
              <a:defRPr sz="1400">
                <a:solidFill>
                  <a:schemeClr val="tx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87" y="5084957"/>
            <a:ext cx="1147762" cy="418511"/>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_Contents_Images_Chart_Movies and Excel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59" y="4687998"/>
            <a:ext cx="1147762" cy="418511"/>
          </a:xfrm>
          <a:prstGeom prst="rect">
            <a:avLst/>
          </a:prstGeom>
        </p:spPr>
      </p:pic>
      <p:sp>
        <p:nvSpPr>
          <p:cNvPr id="8" name="Title 1"/>
          <p:cNvSpPr>
            <a:spLocks noGrp="1"/>
          </p:cNvSpPr>
          <p:nvPr>
            <p:ph type="ctrTitle" hasCustomPrompt="1"/>
          </p:nvPr>
        </p:nvSpPr>
        <p:spPr>
          <a:xfrm>
            <a:off x="223838" y="231775"/>
            <a:ext cx="8696323" cy="1173163"/>
          </a:xfrm>
          <a:prstGeom prst="rect">
            <a:avLst/>
          </a:prstGeom>
        </p:spPr>
        <p:txBody>
          <a:bodyPr/>
          <a:lstStyle>
            <a:lvl1pPr>
              <a:defRPr sz="3500" cap="all" baseline="0"/>
            </a:lvl1pPr>
          </a:lstStyle>
          <a:p>
            <a:r>
              <a:rPr lang="en-GB" dirty="0" smtClean="0"/>
              <a:t>CLICK TO EDIT MASTER TITLE STYLE</a:t>
            </a:r>
            <a:r>
              <a:rPr lang="en-GB" sz="2300" b="0" dirty="0" smtClean="0"/>
              <a:t> </a:t>
            </a:r>
            <a:endParaRPr lang="en-US" dirty="0"/>
          </a:p>
        </p:txBody>
      </p:sp>
      <p:sp>
        <p:nvSpPr>
          <p:cNvPr id="12" name="Text Placeholder 11"/>
          <p:cNvSpPr>
            <a:spLocks noGrp="1"/>
          </p:cNvSpPr>
          <p:nvPr>
            <p:ph type="body" sz="quarter" idx="15" hasCustomPrompt="1"/>
          </p:nvPr>
        </p:nvSpPr>
        <p:spPr>
          <a:xfrm>
            <a:off x="308897" y="1262173"/>
            <a:ext cx="8696323" cy="3425825"/>
          </a:xfrm>
          <a:prstGeom prst="rect">
            <a:avLst/>
          </a:prstGeom>
        </p:spPr>
        <p:txBody>
          <a:bodyPr/>
          <a:lstStyle>
            <a:lvl1pPr marL="0" indent="0">
              <a:buNone/>
              <a:defRPr lang="en-US" sz="2000" b="1" i="0" kern="1200" baseline="0" dirty="0" smtClean="0">
                <a:solidFill>
                  <a:schemeClr val="tx1"/>
                </a:solidFill>
                <a:latin typeface="+mn-lt"/>
                <a:ea typeface="+mn-ea"/>
                <a:cs typeface="+mn-cs"/>
              </a:defRPr>
            </a:lvl1pPr>
            <a:lvl2pPr marL="0">
              <a:buNone/>
              <a:defRPr sz="1800" baseline="0">
                <a:solidFill>
                  <a:schemeClr val="tx2"/>
                </a:solidFill>
                <a:latin typeface="+mj-lt"/>
              </a:defRPr>
            </a:lvl2pPr>
            <a:lvl3pPr marL="0">
              <a:buFont typeface="Arial" pitchFamily="34" charset="0"/>
              <a:buChar char="•"/>
              <a:defRPr sz="1600">
                <a:solidFill>
                  <a:schemeClr val="tx2"/>
                </a:solidFill>
              </a:defRPr>
            </a:lvl3pPr>
            <a:lvl4pPr marL="457200">
              <a:defRPr sz="1600">
                <a:solidFill>
                  <a:schemeClr val="tx2"/>
                </a:solidFill>
              </a:defRPr>
            </a:lvl4pPr>
            <a:lvl5pPr>
              <a:defRPr sz="1600"/>
            </a:lvl5pPr>
          </a:lstStyle>
          <a:p>
            <a:pPr marL="0" lvl="0" indent="0" algn="l" defTabSz="457200" rtl="0" eaLnBrk="1" latinLnBrk="0" hangingPunct="1">
              <a:lnSpc>
                <a:spcPct val="80000"/>
              </a:lnSpc>
              <a:spcBef>
                <a:spcPts val="600"/>
              </a:spcBef>
              <a:buFont typeface="Arial"/>
              <a:buNone/>
            </a:pPr>
            <a:r>
              <a:rPr lang="en-US" dirty="0" smtClean="0"/>
              <a:t>Enter subheading here</a:t>
            </a:r>
          </a:p>
          <a:p>
            <a:pPr lvl="1"/>
            <a:r>
              <a:rPr lang="en-US" dirty="0" smtClean="0"/>
              <a:t>Second level</a:t>
            </a:r>
          </a:p>
          <a:p>
            <a:pPr lvl="2"/>
            <a:r>
              <a:rPr lang="en-US" dirty="0" smtClean="0"/>
              <a:t>Third level</a:t>
            </a:r>
          </a:p>
          <a:p>
            <a:pPr lvl="3"/>
            <a:r>
              <a:rPr lang="en-US" dirty="0" smtClean="0"/>
              <a:t>Fourth level</a:t>
            </a:r>
          </a:p>
          <a:p>
            <a:pPr marL="0" lvl="0" indent="0" algn="l" defTabSz="457200" rtl="0" eaLnBrk="1" latinLnBrk="0" hangingPunct="1">
              <a:lnSpc>
                <a:spcPct val="80000"/>
              </a:lnSpc>
              <a:spcBef>
                <a:spcPts val="600"/>
              </a:spcBef>
              <a:buFont typeface="Arial"/>
              <a:buNone/>
            </a:pPr>
            <a:endParaRPr lang="en-US" dirty="0" smtClean="0"/>
          </a:p>
          <a:p>
            <a:pPr marL="0" lvl="0" indent="0" algn="l" defTabSz="457200" rtl="0" eaLnBrk="1" latinLnBrk="0" hangingPunct="1">
              <a:lnSpc>
                <a:spcPct val="80000"/>
              </a:lnSpc>
              <a:spcBef>
                <a:spcPts val="600"/>
              </a:spcBef>
              <a:buFont typeface="Arial"/>
              <a:buNone/>
            </a:pPr>
            <a:endParaRPr lang="en-US" dirty="0" smtClean="0"/>
          </a:p>
          <a:p>
            <a:pPr marL="0" lvl="0" indent="0" algn="l" defTabSz="457200" rtl="0" eaLnBrk="1" latinLnBrk="0" hangingPunct="1">
              <a:lnSpc>
                <a:spcPct val="80000"/>
              </a:lnSpc>
              <a:spcBef>
                <a:spcPts val="600"/>
              </a:spcBef>
              <a:buFont typeface="Arial"/>
              <a:buNone/>
            </a:pPr>
            <a:endParaRPr lang="en-US" dirty="0" smtClean="0"/>
          </a:p>
        </p:txBody>
      </p:sp>
    </p:spTree>
    <p:extLst>
      <p:ext uri="{BB962C8B-B14F-4D97-AF65-F5344CB8AC3E}">
        <p14:creationId xmlns:p14="http://schemas.microsoft.com/office/powerpoint/2010/main" val="37547478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_Contents_Images_Chart_Movies and Excel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8" y="231775"/>
            <a:ext cx="8696323" cy="1173163"/>
          </a:xfrm>
          <a:prstGeom prst="rect">
            <a:avLst/>
          </a:prstGeom>
        </p:spPr>
        <p:txBody>
          <a:bodyPr/>
          <a:lstStyle>
            <a:lvl1pPr>
              <a:defRPr sz="3500" cap="all" baseline="0"/>
            </a:lvl1pPr>
          </a:lstStyle>
          <a:p>
            <a:r>
              <a:rPr lang="en-GB" dirty="0" smtClean="0"/>
              <a:t>CLICK TO EDIT MASTER TITLE STYLE</a:t>
            </a:r>
            <a:r>
              <a:rPr lang="en-GB" sz="2300" b="0" dirty="0" smtClean="0"/>
              <a:t> </a:t>
            </a:r>
            <a:endParaRPr lang="en-US" dirty="0"/>
          </a:p>
        </p:txBody>
      </p:sp>
      <p:sp>
        <p:nvSpPr>
          <p:cNvPr id="13" name="Content Placeholder 12"/>
          <p:cNvSpPr>
            <a:spLocks noGrp="1"/>
          </p:cNvSpPr>
          <p:nvPr>
            <p:ph sz="quarter" idx="15" hasCustomPrompt="1"/>
          </p:nvPr>
        </p:nvSpPr>
        <p:spPr>
          <a:xfrm>
            <a:off x="223839" y="1581151"/>
            <a:ext cx="4259262" cy="2527299"/>
          </a:xfrm>
          <a:prstGeom prst="rect">
            <a:avLst/>
          </a:prstGeom>
        </p:spPr>
        <p:txBody>
          <a:bodyPr anchor="ctr"/>
          <a:lstStyle>
            <a:lvl1pPr marL="0" indent="0" algn="ctr">
              <a:lnSpc>
                <a:spcPct val="900000"/>
              </a:lnSpc>
              <a:spcBef>
                <a:spcPts val="0"/>
              </a:spcBef>
              <a:buNone/>
              <a:defRPr sz="800" b="0"/>
            </a:lvl1pPr>
            <a:lvl2pPr marL="0" indent="0">
              <a:spcBef>
                <a:spcPts val="600"/>
              </a:spcBef>
              <a:buNone/>
              <a:defRPr sz="2000"/>
            </a:lvl2pPr>
            <a:lvl3pPr marL="0" indent="228600">
              <a:spcBef>
                <a:spcPts val="600"/>
              </a:spcBef>
              <a:defRPr sz="1600"/>
            </a:lvl3pPr>
            <a:lvl4pPr marL="457200">
              <a:defRPr sz="1600"/>
            </a:lvl4pPr>
          </a:lstStyle>
          <a:p>
            <a:pPr lvl="0"/>
            <a:r>
              <a:rPr lang="en-US" dirty="0" smtClean="0"/>
              <a:t>Click to add contents</a:t>
            </a:r>
          </a:p>
        </p:txBody>
      </p:sp>
      <p:sp>
        <p:nvSpPr>
          <p:cNvPr id="10" name="Text Placeholder 9"/>
          <p:cNvSpPr>
            <a:spLocks noGrp="1"/>
          </p:cNvSpPr>
          <p:nvPr>
            <p:ph type="body" sz="quarter" idx="16"/>
          </p:nvPr>
        </p:nvSpPr>
        <p:spPr>
          <a:xfrm>
            <a:off x="223839" y="4292600"/>
            <a:ext cx="4259262" cy="714375"/>
          </a:xfrm>
          <a:prstGeom prst="rect">
            <a:avLst/>
          </a:prstGeom>
        </p:spPr>
        <p:txBody>
          <a:bodyPr/>
          <a:lstStyle>
            <a:lvl1pPr marL="0" indent="0">
              <a:spcBef>
                <a:spcPts val="0"/>
              </a:spcBef>
              <a:buNone/>
              <a:defRPr sz="1400">
                <a:solidFill>
                  <a:schemeClr val="tx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9" name="Content Placeholder 12"/>
          <p:cNvSpPr>
            <a:spLocks noGrp="1"/>
          </p:cNvSpPr>
          <p:nvPr>
            <p:ph sz="quarter" idx="17" hasCustomPrompt="1"/>
          </p:nvPr>
        </p:nvSpPr>
        <p:spPr>
          <a:xfrm>
            <a:off x="4648200" y="1581151"/>
            <a:ext cx="4259262" cy="2527299"/>
          </a:xfrm>
          <a:prstGeom prst="rect">
            <a:avLst/>
          </a:prstGeom>
        </p:spPr>
        <p:txBody>
          <a:bodyPr anchor="ctr"/>
          <a:lstStyle>
            <a:lvl1pPr marL="0" indent="0" algn="ctr">
              <a:lnSpc>
                <a:spcPct val="900000"/>
              </a:lnSpc>
              <a:spcBef>
                <a:spcPts val="0"/>
              </a:spcBef>
              <a:buNone/>
              <a:defRPr sz="800" b="0"/>
            </a:lvl1pPr>
            <a:lvl2pPr marL="0" indent="0">
              <a:spcBef>
                <a:spcPts val="600"/>
              </a:spcBef>
              <a:buNone/>
              <a:defRPr sz="2000"/>
            </a:lvl2pPr>
            <a:lvl3pPr marL="0" indent="228600">
              <a:spcBef>
                <a:spcPts val="600"/>
              </a:spcBef>
              <a:defRPr sz="1600"/>
            </a:lvl3pPr>
            <a:lvl4pPr marL="457200">
              <a:defRPr sz="1600"/>
            </a:lvl4pPr>
          </a:lstStyle>
          <a:p>
            <a:pPr lvl="0"/>
            <a:r>
              <a:rPr lang="en-US" dirty="0" smtClean="0"/>
              <a:t>Click to add contents</a:t>
            </a:r>
          </a:p>
        </p:txBody>
      </p:sp>
      <p:sp>
        <p:nvSpPr>
          <p:cNvPr id="11" name="Text Placeholder 9"/>
          <p:cNvSpPr>
            <a:spLocks noGrp="1"/>
          </p:cNvSpPr>
          <p:nvPr>
            <p:ph type="body" sz="quarter" idx="18"/>
          </p:nvPr>
        </p:nvSpPr>
        <p:spPr>
          <a:xfrm>
            <a:off x="4648200" y="4292600"/>
            <a:ext cx="4259262" cy="714375"/>
          </a:xfrm>
          <a:prstGeom prst="rect">
            <a:avLst/>
          </a:prstGeom>
        </p:spPr>
        <p:txBody>
          <a:bodyPr/>
          <a:lstStyle>
            <a:lvl1pPr marL="0" indent="0">
              <a:spcBef>
                <a:spcPts val="0"/>
              </a:spcBef>
              <a:buNone/>
              <a:defRPr sz="1400">
                <a:solidFill>
                  <a:schemeClr val="tx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87" y="5073806"/>
            <a:ext cx="1147762" cy="418511"/>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_Contents_Images_Chart_Movies and Excel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8" y="231775"/>
            <a:ext cx="8696323" cy="1173163"/>
          </a:xfrm>
          <a:prstGeom prst="rect">
            <a:avLst/>
          </a:prstGeom>
        </p:spPr>
        <p:txBody>
          <a:bodyPr/>
          <a:lstStyle>
            <a:lvl1pPr>
              <a:defRPr sz="3500" cap="all" baseline="0"/>
            </a:lvl1pPr>
          </a:lstStyle>
          <a:p>
            <a:r>
              <a:rPr lang="en-GB" dirty="0" smtClean="0"/>
              <a:t>ENTER YOUR TITLE HERE</a:t>
            </a:r>
            <a:endParaRPr lang="en-US" dirty="0"/>
          </a:p>
        </p:txBody>
      </p:sp>
      <p:sp>
        <p:nvSpPr>
          <p:cNvPr id="13" name="Content Placeholder 12"/>
          <p:cNvSpPr>
            <a:spLocks noGrp="1"/>
          </p:cNvSpPr>
          <p:nvPr>
            <p:ph sz="quarter" idx="15" hasCustomPrompt="1"/>
          </p:nvPr>
        </p:nvSpPr>
        <p:spPr>
          <a:xfrm>
            <a:off x="223839" y="1027113"/>
            <a:ext cx="2794320" cy="2527299"/>
          </a:xfrm>
          <a:prstGeom prst="rect">
            <a:avLst/>
          </a:prstGeom>
        </p:spPr>
        <p:txBody>
          <a:bodyPr anchor="ctr"/>
          <a:lstStyle>
            <a:lvl1pPr marL="0" indent="0" algn="ctr">
              <a:lnSpc>
                <a:spcPct val="900000"/>
              </a:lnSpc>
              <a:spcBef>
                <a:spcPts val="0"/>
              </a:spcBef>
              <a:buNone/>
              <a:defRPr sz="800" b="0"/>
            </a:lvl1pPr>
            <a:lvl2pPr marL="0" indent="0">
              <a:spcBef>
                <a:spcPts val="600"/>
              </a:spcBef>
              <a:buNone/>
              <a:defRPr sz="2000"/>
            </a:lvl2pPr>
            <a:lvl3pPr marL="0" indent="228600">
              <a:spcBef>
                <a:spcPts val="600"/>
              </a:spcBef>
              <a:defRPr sz="1600"/>
            </a:lvl3pPr>
            <a:lvl4pPr marL="457200">
              <a:defRPr sz="1600"/>
            </a:lvl4pPr>
          </a:lstStyle>
          <a:p>
            <a:pPr lvl="0"/>
            <a:r>
              <a:rPr lang="en-US" dirty="0" smtClean="0"/>
              <a:t>Click to add contents</a:t>
            </a:r>
          </a:p>
        </p:txBody>
      </p:sp>
      <p:sp>
        <p:nvSpPr>
          <p:cNvPr id="10" name="Text Placeholder 9"/>
          <p:cNvSpPr>
            <a:spLocks noGrp="1"/>
          </p:cNvSpPr>
          <p:nvPr>
            <p:ph type="body" sz="quarter" idx="16"/>
          </p:nvPr>
        </p:nvSpPr>
        <p:spPr>
          <a:xfrm>
            <a:off x="223839" y="3738562"/>
            <a:ext cx="2794320" cy="1276351"/>
          </a:xfrm>
          <a:prstGeom prst="rect">
            <a:avLst/>
          </a:prstGeom>
        </p:spPr>
        <p:txBody>
          <a:bodyPr/>
          <a:lstStyle>
            <a:lvl1pPr marL="0" indent="0">
              <a:spcBef>
                <a:spcPts val="0"/>
              </a:spcBef>
              <a:buNone/>
              <a:defRPr sz="1200">
                <a:solidFill>
                  <a:schemeClr val="tx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21" name="Content Placeholder 12"/>
          <p:cNvSpPr>
            <a:spLocks noGrp="1"/>
          </p:cNvSpPr>
          <p:nvPr>
            <p:ph sz="quarter" idx="17" hasCustomPrompt="1"/>
          </p:nvPr>
        </p:nvSpPr>
        <p:spPr>
          <a:xfrm>
            <a:off x="3184449" y="1027113"/>
            <a:ext cx="2794320" cy="2527299"/>
          </a:xfrm>
          <a:prstGeom prst="rect">
            <a:avLst/>
          </a:prstGeom>
        </p:spPr>
        <p:txBody>
          <a:bodyPr anchor="ctr"/>
          <a:lstStyle>
            <a:lvl1pPr marL="0" indent="0" algn="ctr">
              <a:lnSpc>
                <a:spcPct val="900000"/>
              </a:lnSpc>
              <a:spcBef>
                <a:spcPts val="0"/>
              </a:spcBef>
              <a:buNone/>
              <a:defRPr sz="800" b="0"/>
            </a:lvl1pPr>
            <a:lvl2pPr marL="0" indent="0">
              <a:spcBef>
                <a:spcPts val="600"/>
              </a:spcBef>
              <a:buNone/>
              <a:defRPr sz="2000"/>
            </a:lvl2pPr>
            <a:lvl3pPr marL="0" indent="228600">
              <a:spcBef>
                <a:spcPts val="600"/>
              </a:spcBef>
              <a:defRPr sz="1600"/>
            </a:lvl3pPr>
            <a:lvl4pPr marL="457200">
              <a:defRPr sz="1600"/>
            </a:lvl4pPr>
          </a:lstStyle>
          <a:p>
            <a:pPr lvl="0"/>
            <a:r>
              <a:rPr lang="en-US" dirty="0" smtClean="0"/>
              <a:t>Click to add contents</a:t>
            </a:r>
          </a:p>
        </p:txBody>
      </p:sp>
      <p:sp>
        <p:nvSpPr>
          <p:cNvPr id="22" name="Text Placeholder 9"/>
          <p:cNvSpPr>
            <a:spLocks noGrp="1"/>
          </p:cNvSpPr>
          <p:nvPr>
            <p:ph type="body" sz="quarter" idx="18"/>
          </p:nvPr>
        </p:nvSpPr>
        <p:spPr>
          <a:xfrm>
            <a:off x="3184449" y="3738562"/>
            <a:ext cx="2794320" cy="1276351"/>
          </a:xfrm>
          <a:prstGeom prst="rect">
            <a:avLst/>
          </a:prstGeom>
        </p:spPr>
        <p:txBody>
          <a:bodyPr/>
          <a:lstStyle>
            <a:lvl1pPr marL="0" indent="0">
              <a:spcBef>
                <a:spcPts val="0"/>
              </a:spcBef>
              <a:buNone/>
              <a:defRPr sz="1200">
                <a:solidFill>
                  <a:schemeClr val="tx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23" name="Content Placeholder 12"/>
          <p:cNvSpPr>
            <a:spLocks noGrp="1"/>
          </p:cNvSpPr>
          <p:nvPr>
            <p:ph sz="quarter" idx="19" hasCustomPrompt="1"/>
          </p:nvPr>
        </p:nvSpPr>
        <p:spPr>
          <a:xfrm>
            <a:off x="6125841" y="1027113"/>
            <a:ext cx="2794320" cy="2527299"/>
          </a:xfrm>
          <a:prstGeom prst="rect">
            <a:avLst/>
          </a:prstGeom>
        </p:spPr>
        <p:txBody>
          <a:bodyPr anchor="ctr"/>
          <a:lstStyle>
            <a:lvl1pPr marL="0" indent="0" algn="ctr">
              <a:lnSpc>
                <a:spcPct val="900000"/>
              </a:lnSpc>
              <a:spcBef>
                <a:spcPts val="0"/>
              </a:spcBef>
              <a:buNone/>
              <a:defRPr sz="800" b="0"/>
            </a:lvl1pPr>
            <a:lvl2pPr marL="0" indent="0">
              <a:spcBef>
                <a:spcPts val="600"/>
              </a:spcBef>
              <a:buNone/>
              <a:defRPr sz="2000"/>
            </a:lvl2pPr>
            <a:lvl3pPr marL="0" indent="228600">
              <a:spcBef>
                <a:spcPts val="600"/>
              </a:spcBef>
              <a:defRPr sz="1600"/>
            </a:lvl3pPr>
            <a:lvl4pPr marL="457200">
              <a:defRPr sz="1600"/>
            </a:lvl4pPr>
          </a:lstStyle>
          <a:p>
            <a:pPr lvl="0"/>
            <a:r>
              <a:rPr lang="en-US" dirty="0" smtClean="0"/>
              <a:t>Click to add contents</a:t>
            </a:r>
          </a:p>
        </p:txBody>
      </p:sp>
      <p:sp>
        <p:nvSpPr>
          <p:cNvPr id="24" name="Text Placeholder 9"/>
          <p:cNvSpPr>
            <a:spLocks noGrp="1"/>
          </p:cNvSpPr>
          <p:nvPr>
            <p:ph type="body" sz="quarter" idx="20"/>
          </p:nvPr>
        </p:nvSpPr>
        <p:spPr>
          <a:xfrm>
            <a:off x="6125841" y="3738562"/>
            <a:ext cx="2794320" cy="1276351"/>
          </a:xfrm>
          <a:prstGeom prst="rect">
            <a:avLst/>
          </a:prstGeom>
        </p:spPr>
        <p:txBody>
          <a:bodyPr/>
          <a:lstStyle>
            <a:lvl1pPr marL="0" indent="0">
              <a:spcBef>
                <a:spcPts val="0"/>
              </a:spcBef>
              <a:buNone/>
              <a:defRPr sz="1200">
                <a:solidFill>
                  <a:schemeClr val="tx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87" y="5096108"/>
            <a:ext cx="1147762" cy="418511"/>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57557" y="1037813"/>
            <a:ext cx="6094452" cy="3992487"/>
          </a:xfrm>
          <a:prstGeom prst="rect">
            <a:avLst/>
          </a:prstGeom>
        </p:spPr>
      </p:pic>
      <p:sp>
        <p:nvSpPr>
          <p:cNvPr id="4" name="Text Placeholder 3"/>
          <p:cNvSpPr>
            <a:spLocks noGrp="1"/>
          </p:cNvSpPr>
          <p:nvPr>
            <p:ph type="body" sz="quarter" idx="10"/>
          </p:nvPr>
        </p:nvSpPr>
        <p:spPr>
          <a:xfrm>
            <a:off x="1984375" y="2263775"/>
            <a:ext cx="3011488" cy="1304925"/>
          </a:xfrm>
        </p:spPr>
        <p:txBody>
          <a:bodyPr/>
          <a:lstStyle>
            <a:lvl1pPr>
              <a:defRPr sz="3200" baseline="0">
                <a:solidFill>
                  <a:schemeClr val="bg1"/>
                </a:solidFill>
              </a:defRPr>
            </a:lvl1pPr>
          </a:lstStyle>
          <a:p>
            <a:pPr lvl="0"/>
            <a:endParaRPr lang="en-US" dirty="0" smtClean="0"/>
          </a:p>
          <a:p>
            <a:pPr lvl="0"/>
            <a:r>
              <a:rPr lang="en-US" dirty="0" smtClean="0"/>
              <a:t> THANK YOU</a:t>
            </a:r>
            <a:endParaRPr lang="en-US" dirty="0"/>
          </a:p>
        </p:txBody>
      </p:sp>
    </p:spTree>
    <p:extLst>
      <p:ext uri="{BB962C8B-B14F-4D97-AF65-F5344CB8AC3E}">
        <p14:creationId xmlns:p14="http://schemas.microsoft.com/office/powerpoint/2010/main" val="318624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_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 name="Picture 9" descr="Shapes-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0419" y="293371"/>
            <a:ext cx="2881079" cy="2737026"/>
          </a:xfrm>
          <a:prstGeom prst="rect">
            <a:avLst/>
          </a:prstGeom>
        </p:spPr>
      </p:pic>
      <p:sp>
        <p:nvSpPr>
          <p:cNvPr id="14" name="Text Placeholder 13"/>
          <p:cNvSpPr>
            <a:spLocks noGrp="1"/>
          </p:cNvSpPr>
          <p:nvPr>
            <p:ph type="body" sz="quarter" idx="14" hasCustomPrompt="1"/>
          </p:nvPr>
        </p:nvSpPr>
        <p:spPr>
          <a:xfrm>
            <a:off x="3868302" y="341832"/>
            <a:ext cx="2753197" cy="2737025"/>
          </a:xfrm>
          <a:prstGeom prst="rect">
            <a:avLst/>
          </a:prstGeom>
        </p:spPr>
        <p:txBody>
          <a:bodyPr anchor="ctr"/>
          <a:lstStyle>
            <a:lvl1pPr marL="0" indent="0" algn="ctr">
              <a:lnSpc>
                <a:spcPct val="70000"/>
              </a:lnSpc>
              <a:buNone/>
              <a:defRPr lang="en-US" sz="2600" b="0" i="0" kern="1200" cap="all" baseline="0" dirty="0" smtClean="0">
                <a:solidFill>
                  <a:schemeClr val="bg1"/>
                </a:solidFill>
                <a:latin typeface="+mn-lt"/>
                <a:ea typeface="+mn-ea"/>
                <a:cs typeface="+mn-cs"/>
              </a:defRPr>
            </a:lvl1pPr>
            <a:lvl2pPr marL="0" indent="0" algn="ctr">
              <a:lnSpc>
                <a:spcPct val="70000"/>
              </a:lnSpc>
              <a:spcBef>
                <a:spcPts val="0"/>
              </a:spcBef>
              <a:buNone/>
              <a:defRPr sz="2600" b="1" cap="all" baseline="0">
                <a:solidFill>
                  <a:schemeClr val="bg1"/>
                </a:solidFill>
              </a:defRPr>
            </a:lvl2pPr>
            <a:lvl3pPr marL="0" indent="0" algn="ctr">
              <a:spcBef>
                <a:spcPts val="800"/>
              </a:spcBef>
              <a:buNone/>
              <a:defRPr sz="900" baseline="0">
                <a:solidFill>
                  <a:schemeClr val="bg1"/>
                </a:solidFill>
              </a:defRPr>
            </a:lvl3pPr>
            <a:lvl4pPr marL="0" indent="0" algn="ctr">
              <a:spcBef>
                <a:spcPts val="0"/>
              </a:spcBef>
              <a:buNone/>
              <a:defRPr sz="900">
                <a:solidFill>
                  <a:schemeClr val="bg1"/>
                </a:solidFill>
              </a:defRPr>
            </a:lvl4pPr>
            <a:lvl5pPr marL="0" indent="0" algn="ctr">
              <a:spcBef>
                <a:spcPts val="0"/>
              </a:spcBef>
              <a:buNone/>
              <a:defRPr sz="900">
                <a:solidFill>
                  <a:schemeClr val="bg1"/>
                </a:solidFill>
              </a:defRPr>
            </a:lvl5pPr>
          </a:lstStyle>
          <a:p>
            <a:pPr marL="0" lvl="0" indent="0" algn="ctr" defTabSz="457200" rtl="0" eaLnBrk="1" latinLnBrk="0" hangingPunct="1">
              <a:lnSpc>
                <a:spcPct val="70000"/>
              </a:lnSpc>
              <a:spcBef>
                <a:spcPts val="600"/>
              </a:spcBef>
              <a:buFont typeface="Arial"/>
              <a:buNone/>
            </a:pPr>
            <a:r>
              <a:rPr lang="en-US" dirty="0" smtClean="0"/>
              <a:t>HEADLINE</a:t>
            </a:r>
          </a:p>
          <a:p>
            <a:pPr lvl="1"/>
            <a:r>
              <a:rPr lang="en-US" dirty="0" smtClean="0"/>
              <a:t>GOES HERE</a:t>
            </a:r>
          </a:p>
          <a:p>
            <a:pPr lvl="2"/>
            <a:r>
              <a:rPr lang="en-US" dirty="0" smtClean="0"/>
              <a:t>Delhi, 23 March, 2014</a:t>
            </a:r>
            <a:endParaRPr lang="en-GB"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9738" y="341832"/>
            <a:ext cx="857936" cy="864000"/>
          </a:xfrm>
          <a:prstGeom prst="rect">
            <a:avLst/>
          </a:prstGeom>
        </p:spPr>
      </p:pic>
    </p:spTree>
    <p:extLst>
      <p:ext uri="{BB962C8B-B14F-4D97-AF65-F5344CB8AC3E}">
        <p14:creationId xmlns:p14="http://schemas.microsoft.com/office/powerpoint/2010/main" val="251353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0" name="Picture 9" descr="Shapes-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447" y="313495"/>
            <a:ext cx="2881079" cy="2737026"/>
          </a:xfrm>
          <a:prstGeom prst="rect">
            <a:avLst/>
          </a:prstGeom>
        </p:spPr>
      </p:pic>
      <p:sp>
        <p:nvSpPr>
          <p:cNvPr id="14" name="Text Placeholder 13"/>
          <p:cNvSpPr>
            <a:spLocks noGrp="1"/>
          </p:cNvSpPr>
          <p:nvPr>
            <p:ph type="body" sz="quarter" idx="14" hasCustomPrompt="1"/>
          </p:nvPr>
        </p:nvSpPr>
        <p:spPr>
          <a:xfrm>
            <a:off x="478329" y="313496"/>
            <a:ext cx="2753197" cy="2737025"/>
          </a:xfrm>
          <a:prstGeom prst="rect">
            <a:avLst/>
          </a:prstGeom>
        </p:spPr>
        <p:txBody>
          <a:bodyPr anchor="ctr"/>
          <a:lstStyle>
            <a:lvl1pPr marL="0" indent="0" algn="ctr">
              <a:lnSpc>
                <a:spcPct val="70000"/>
              </a:lnSpc>
              <a:buNone/>
              <a:defRPr lang="en-US" sz="2600" b="0" i="0" kern="1200" cap="all" baseline="0" dirty="0" smtClean="0">
                <a:solidFill>
                  <a:schemeClr val="bg1"/>
                </a:solidFill>
                <a:latin typeface="+mn-lt"/>
                <a:ea typeface="+mn-ea"/>
                <a:cs typeface="+mn-cs"/>
              </a:defRPr>
            </a:lvl1pPr>
            <a:lvl2pPr marL="0" indent="0" algn="ctr">
              <a:lnSpc>
                <a:spcPct val="70000"/>
              </a:lnSpc>
              <a:spcBef>
                <a:spcPts val="0"/>
              </a:spcBef>
              <a:buNone/>
              <a:defRPr sz="2600" b="1" cap="all" baseline="0">
                <a:solidFill>
                  <a:schemeClr val="bg1"/>
                </a:solidFill>
              </a:defRPr>
            </a:lvl2pPr>
            <a:lvl3pPr marL="0" indent="0" algn="ctr">
              <a:spcBef>
                <a:spcPts val="800"/>
              </a:spcBef>
              <a:buNone/>
              <a:defRPr sz="900" baseline="0">
                <a:solidFill>
                  <a:schemeClr val="bg1"/>
                </a:solidFill>
              </a:defRPr>
            </a:lvl3pPr>
            <a:lvl4pPr marL="0" indent="0" algn="ctr">
              <a:spcBef>
                <a:spcPts val="0"/>
              </a:spcBef>
              <a:buNone/>
              <a:defRPr sz="900">
                <a:solidFill>
                  <a:schemeClr val="bg1"/>
                </a:solidFill>
              </a:defRPr>
            </a:lvl4pPr>
            <a:lvl5pPr marL="0" indent="0" algn="ctr">
              <a:spcBef>
                <a:spcPts val="0"/>
              </a:spcBef>
              <a:buNone/>
              <a:defRPr sz="900">
                <a:solidFill>
                  <a:schemeClr val="bg1"/>
                </a:solidFill>
              </a:defRPr>
            </a:lvl5pPr>
          </a:lstStyle>
          <a:p>
            <a:pPr marL="0" lvl="0" indent="0" algn="ctr" defTabSz="457200" rtl="0" eaLnBrk="1" latinLnBrk="0" hangingPunct="1">
              <a:lnSpc>
                <a:spcPct val="70000"/>
              </a:lnSpc>
              <a:spcBef>
                <a:spcPts val="600"/>
              </a:spcBef>
              <a:buFont typeface="Arial"/>
              <a:buNone/>
            </a:pPr>
            <a:r>
              <a:rPr lang="en-US" dirty="0" smtClean="0"/>
              <a:t>HEADLINE</a:t>
            </a:r>
          </a:p>
          <a:p>
            <a:pPr lvl="1"/>
            <a:r>
              <a:rPr lang="en-US" dirty="0" smtClean="0"/>
              <a:t>GOES HERE</a:t>
            </a:r>
          </a:p>
          <a:p>
            <a:pPr lvl="2"/>
            <a:r>
              <a:rPr lang="en-US" dirty="0" smtClean="0"/>
              <a:t>Delhi, 23 March, 2014</a:t>
            </a:r>
            <a:endParaRPr lang="en-GB"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9738" y="341832"/>
            <a:ext cx="857936" cy="864000"/>
          </a:xfrm>
          <a:prstGeom prst="rect">
            <a:avLst/>
          </a:prstGeom>
        </p:spPr>
      </p:pic>
    </p:spTree>
    <p:extLst>
      <p:ext uri="{BB962C8B-B14F-4D97-AF65-F5344CB8AC3E}">
        <p14:creationId xmlns:p14="http://schemas.microsoft.com/office/powerpoint/2010/main" val="2172587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2">
    <p:bg>
      <p:bgPr>
        <a:solidFill>
          <a:schemeClr val="bg1">
            <a:alpha val="25000"/>
          </a:schemeClr>
        </a:solidFill>
        <a:effectLst/>
      </p:bgPr>
    </p:bg>
    <p:spTree>
      <p:nvGrpSpPr>
        <p:cNvPr id="1" name=""/>
        <p:cNvGrpSpPr/>
        <p:nvPr/>
      </p:nvGrpSpPr>
      <p:grpSpPr>
        <a:xfrm>
          <a:off x="0" y="0"/>
          <a:ext cx="0" cy="0"/>
          <a:chOff x="0" y="0"/>
          <a:chExt cx="0" cy="0"/>
        </a:xfrm>
      </p:grpSpPr>
      <p:pic>
        <p:nvPicPr>
          <p:cNvPr id="13" name="Picture 12" descr="Shapes-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286" y="792906"/>
            <a:ext cx="4321273" cy="4105209"/>
          </a:xfrm>
          <a:prstGeom prst="rect">
            <a:avLst/>
          </a:prstGeom>
        </p:spPr>
      </p:pic>
      <p:sp>
        <p:nvSpPr>
          <p:cNvPr id="5" name="Text Placeholder 13"/>
          <p:cNvSpPr>
            <a:spLocks noGrp="1"/>
          </p:cNvSpPr>
          <p:nvPr>
            <p:ph type="body" sz="quarter" idx="15" hasCustomPrompt="1"/>
          </p:nvPr>
        </p:nvSpPr>
        <p:spPr>
          <a:xfrm>
            <a:off x="892997" y="1385756"/>
            <a:ext cx="4316223" cy="2887662"/>
          </a:xfrm>
          <a:prstGeom prst="rect">
            <a:avLst/>
          </a:prstGeom>
        </p:spPr>
        <p:txBody>
          <a:bodyPr anchor="ctr"/>
          <a:lstStyle>
            <a:lvl1pPr marL="0" indent="0" algn="ctr">
              <a:lnSpc>
                <a:spcPct val="70000"/>
              </a:lnSpc>
              <a:spcBef>
                <a:spcPts val="0"/>
              </a:spcBef>
              <a:buNone/>
              <a:defRPr sz="3400" b="0" i="0" cap="all" baseline="0">
                <a:solidFill>
                  <a:schemeClr val="bg1"/>
                </a:solidFill>
              </a:defRPr>
            </a:lvl1pPr>
            <a:lvl2pPr marL="0" indent="0" algn="ctr">
              <a:lnSpc>
                <a:spcPct val="70000"/>
              </a:lnSpc>
              <a:spcBef>
                <a:spcPts val="0"/>
              </a:spcBef>
              <a:buNone/>
              <a:defRPr sz="3400" b="1" cap="all" baseline="0">
                <a:solidFill>
                  <a:schemeClr val="bg1"/>
                </a:solidFill>
              </a:defRPr>
            </a:lvl2pPr>
            <a:lvl3pPr marL="0" indent="0" algn="ctr">
              <a:spcBef>
                <a:spcPts val="800"/>
              </a:spcBef>
              <a:buNone/>
              <a:defRPr sz="1200" baseline="0">
                <a:solidFill>
                  <a:schemeClr val="bg1"/>
                </a:solidFill>
              </a:defRPr>
            </a:lvl3pPr>
            <a:lvl4pPr marL="0" indent="0" algn="ctr">
              <a:spcBef>
                <a:spcPts val="0"/>
              </a:spcBef>
              <a:buNone/>
              <a:defRPr sz="900">
                <a:solidFill>
                  <a:schemeClr val="bg1"/>
                </a:solidFill>
              </a:defRPr>
            </a:lvl4pPr>
            <a:lvl5pPr marL="0" indent="0" algn="ctr">
              <a:spcBef>
                <a:spcPts val="0"/>
              </a:spcBef>
              <a:buNone/>
              <a:defRPr sz="900">
                <a:solidFill>
                  <a:schemeClr val="bg1"/>
                </a:solidFill>
              </a:defRPr>
            </a:lvl5pPr>
          </a:lstStyle>
          <a:p>
            <a:pPr lvl="0"/>
            <a:r>
              <a:rPr lang="en-US" dirty="0" smtClean="0"/>
              <a:t>SECTION </a:t>
            </a:r>
          </a:p>
          <a:p>
            <a:pPr lvl="0"/>
            <a:r>
              <a:rPr lang="en-US" dirty="0" smtClean="0"/>
              <a:t>HEADER</a:t>
            </a:r>
          </a:p>
          <a:p>
            <a:pPr lvl="1"/>
            <a:r>
              <a:rPr lang="en-US" dirty="0" smtClean="0"/>
              <a:t>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738" y="341832"/>
            <a:ext cx="857936" cy="864000"/>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_2">
    <p:bg>
      <p:bgPr>
        <a:solidFill>
          <a:schemeClr val="bg1">
            <a:alpha val="25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7424" y="791732"/>
            <a:ext cx="7060278" cy="396983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738" y="341832"/>
            <a:ext cx="857936" cy="864000"/>
          </a:xfrm>
          <a:prstGeom prst="rect">
            <a:avLst/>
          </a:prstGeom>
        </p:spPr>
      </p:pic>
      <p:sp>
        <p:nvSpPr>
          <p:cNvPr id="8" name="Text Placeholder 13"/>
          <p:cNvSpPr>
            <a:spLocks noGrp="1"/>
          </p:cNvSpPr>
          <p:nvPr>
            <p:ph type="body" sz="quarter" idx="15" hasCustomPrompt="1"/>
          </p:nvPr>
        </p:nvSpPr>
        <p:spPr>
          <a:xfrm>
            <a:off x="892997" y="1385756"/>
            <a:ext cx="6677384" cy="2887662"/>
          </a:xfrm>
          <a:prstGeom prst="rect">
            <a:avLst/>
          </a:prstGeom>
        </p:spPr>
        <p:txBody>
          <a:bodyPr anchor="ctr"/>
          <a:lstStyle>
            <a:lvl1pPr marL="0" indent="0" algn="ctr">
              <a:lnSpc>
                <a:spcPct val="70000"/>
              </a:lnSpc>
              <a:spcBef>
                <a:spcPts val="0"/>
              </a:spcBef>
              <a:buNone/>
              <a:defRPr lang="en-US" sz="3400" b="0" i="0" kern="1200" cap="all" baseline="0" dirty="0" smtClean="0">
                <a:solidFill>
                  <a:schemeClr val="bg1"/>
                </a:solidFill>
                <a:latin typeface="+mn-lt"/>
                <a:ea typeface="+mn-ea"/>
                <a:cs typeface="+mn-cs"/>
              </a:defRPr>
            </a:lvl1pPr>
            <a:lvl2pPr marL="0" indent="0" algn="ctr">
              <a:lnSpc>
                <a:spcPct val="70000"/>
              </a:lnSpc>
              <a:spcBef>
                <a:spcPts val="0"/>
              </a:spcBef>
              <a:buNone/>
              <a:defRPr sz="3400" b="1" cap="all" baseline="0">
                <a:solidFill>
                  <a:schemeClr val="bg1"/>
                </a:solidFill>
              </a:defRPr>
            </a:lvl2pPr>
            <a:lvl3pPr marL="0" indent="0" algn="ctr">
              <a:spcBef>
                <a:spcPts val="800"/>
              </a:spcBef>
              <a:buNone/>
              <a:defRPr sz="1200" baseline="0">
                <a:solidFill>
                  <a:schemeClr val="bg1"/>
                </a:solidFill>
              </a:defRPr>
            </a:lvl3pPr>
            <a:lvl4pPr marL="0" indent="0" algn="ctr">
              <a:spcBef>
                <a:spcPts val="0"/>
              </a:spcBef>
              <a:buNone/>
              <a:defRPr sz="900">
                <a:solidFill>
                  <a:schemeClr val="bg1"/>
                </a:solidFill>
              </a:defRPr>
            </a:lvl4pPr>
            <a:lvl5pPr marL="0" indent="0" algn="ctr">
              <a:spcBef>
                <a:spcPts val="0"/>
              </a:spcBef>
              <a:buNone/>
              <a:defRPr sz="900">
                <a:solidFill>
                  <a:schemeClr val="bg1"/>
                </a:solidFill>
              </a:defRPr>
            </a:lvl5pPr>
          </a:lstStyle>
          <a:p>
            <a:pPr marL="0" lvl="0" indent="0" algn="ctr" defTabSz="457200" rtl="0" eaLnBrk="1" latinLnBrk="0" hangingPunct="1">
              <a:lnSpc>
                <a:spcPct val="70000"/>
              </a:lnSpc>
              <a:spcBef>
                <a:spcPts val="0"/>
              </a:spcBef>
              <a:buFont typeface="Arial"/>
              <a:buNone/>
            </a:pPr>
            <a:r>
              <a:rPr lang="en-US" dirty="0" smtClean="0"/>
              <a:t>SECTION </a:t>
            </a:r>
          </a:p>
          <a:p>
            <a:pPr marL="0" lvl="0" indent="0" algn="ctr" defTabSz="457200" rtl="0" eaLnBrk="1" latinLnBrk="0" hangingPunct="1">
              <a:lnSpc>
                <a:spcPct val="70000"/>
              </a:lnSpc>
              <a:spcBef>
                <a:spcPts val="0"/>
              </a:spcBef>
              <a:buFont typeface="Arial"/>
              <a:buNone/>
            </a:pPr>
            <a:r>
              <a:rPr lang="en-US" dirty="0" smtClean="0"/>
              <a:t>HEADER</a:t>
            </a:r>
          </a:p>
          <a:p>
            <a:pPr lvl="1"/>
            <a:r>
              <a:rPr lang="en-US" dirty="0" smtClean="0"/>
              <a:t>GOES HERE</a:t>
            </a:r>
          </a:p>
          <a:p>
            <a:pPr lvl="2"/>
            <a:endParaRPr lang="en-GB" dirty="0"/>
          </a:p>
        </p:txBody>
      </p:sp>
    </p:spTree>
    <p:extLst>
      <p:ext uri="{BB962C8B-B14F-4D97-AF65-F5344CB8AC3E}">
        <p14:creationId xmlns:p14="http://schemas.microsoft.com/office/powerpoint/2010/main" val="8484995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_2">
    <p:bg>
      <p:bgPr>
        <a:solidFill>
          <a:schemeClr val="bg1">
            <a:alpha val="25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57557" y="1037814"/>
            <a:ext cx="5411888" cy="354533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738" y="341832"/>
            <a:ext cx="857936" cy="864000"/>
          </a:xfrm>
          <a:prstGeom prst="rect">
            <a:avLst/>
          </a:prstGeom>
        </p:spPr>
      </p:pic>
      <p:sp>
        <p:nvSpPr>
          <p:cNvPr id="8" name="Text Placeholder 13"/>
          <p:cNvSpPr>
            <a:spLocks noGrp="1"/>
          </p:cNvSpPr>
          <p:nvPr>
            <p:ph type="body" sz="quarter" idx="15" hasCustomPrompt="1"/>
          </p:nvPr>
        </p:nvSpPr>
        <p:spPr>
          <a:xfrm>
            <a:off x="892997" y="1385756"/>
            <a:ext cx="4316223" cy="2887662"/>
          </a:xfrm>
          <a:prstGeom prst="rect">
            <a:avLst/>
          </a:prstGeom>
        </p:spPr>
        <p:txBody>
          <a:bodyPr anchor="ctr"/>
          <a:lstStyle>
            <a:lvl1pPr marL="0" indent="0" algn="ctr">
              <a:lnSpc>
                <a:spcPct val="70000"/>
              </a:lnSpc>
              <a:spcBef>
                <a:spcPts val="0"/>
              </a:spcBef>
              <a:buNone/>
              <a:defRPr lang="en-US" sz="3400" b="0" i="0" kern="1200" cap="all" baseline="0" dirty="0" smtClean="0">
                <a:solidFill>
                  <a:schemeClr val="bg1"/>
                </a:solidFill>
                <a:latin typeface="+mn-lt"/>
                <a:ea typeface="+mn-ea"/>
                <a:cs typeface="+mn-cs"/>
              </a:defRPr>
            </a:lvl1pPr>
            <a:lvl2pPr marL="0" indent="0" algn="ctr">
              <a:lnSpc>
                <a:spcPct val="70000"/>
              </a:lnSpc>
              <a:spcBef>
                <a:spcPts val="0"/>
              </a:spcBef>
              <a:buNone/>
              <a:defRPr sz="3400" b="1" cap="all" baseline="0">
                <a:solidFill>
                  <a:schemeClr val="bg1"/>
                </a:solidFill>
              </a:defRPr>
            </a:lvl2pPr>
            <a:lvl3pPr marL="0" indent="0" algn="ctr">
              <a:spcBef>
                <a:spcPts val="800"/>
              </a:spcBef>
              <a:buNone/>
              <a:defRPr sz="1200" baseline="0">
                <a:solidFill>
                  <a:schemeClr val="bg1"/>
                </a:solidFill>
              </a:defRPr>
            </a:lvl3pPr>
            <a:lvl4pPr marL="0" indent="0" algn="ctr">
              <a:spcBef>
                <a:spcPts val="0"/>
              </a:spcBef>
              <a:buNone/>
              <a:defRPr sz="900">
                <a:solidFill>
                  <a:schemeClr val="bg1"/>
                </a:solidFill>
              </a:defRPr>
            </a:lvl4pPr>
            <a:lvl5pPr marL="0" indent="0" algn="ctr">
              <a:spcBef>
                <a:spcPts val="0"/>
              </a:spcBef>
              <a:buNone/>
              <a:defRPr sz="900">
                <a:solidFill>
                  <a:schemeClr val="bg1"/>
                </a:solidFill>
              </a:defRPr>
            </a:lvl5pPr>
          </a:lstStyle>
          <a:p>
            <a:pPr marL="0" lvl="0" indent="0" algn="ctr" defTabSz="457200" rtl="0" eaLnBrk="1" latinLnBrk="0" hangingPunct="1">
              <a:lnSpc>
                <a:spcPct val="70000"/>
              </a:lnSpc>
              <a:spcBef>
                <a:spcPts val="0"/>
              </a:spcBef>
              <a:buFont typeface="Arial"/>
              <a:buNone/>
            </a:pPr>
            <a:r>
              <a:rPr lang="en-US" dirty="0" smtClean="0"/>
              <a:t>SECTION </a:t>
            </a:r>
          </a:p>
          <a:p>
            <a:pPr marL="0" lvl="0" indent="0" algn="ctr" defTabSz="457200" rtl="0" eaLnBrk="1" latinLnBrk="0" hangingPunct="1">
              <a:lnSpc>
                <a:spcPct val="70000"/>
              </a:lnSpc>
              <a:spcBef>
                <a:spcPts val="0"/>
              </a:spcBef>
              <a:buFont typeface="Arial"/>
              <a:buNone/>
            </a:pPr>
            <a:r>
              <a:rPr lang="en-US" dirty="0" smtClean="0"/>
              <a:t>HEADER</a:t>
            </a:r>
          </a:p>
          <a:p>
            <a:pPr lvl="1"/>
            <a:r>
              <a:rPr lang="en-US" dirty="0" smtClean="0"/>
              <a:t>GOES HERE</a:t>
            </a:r>
          </a:p>
          <a:p>
            <a:pPr lvl="2"/>
            <a:endParaRPr lang="en-GB" dirty="0"/>
          </a:p>
        </p:txBody>
      </p:sp>
    </p:spTree>
    <p:extLst>
      <p:ext uri="{BB962C8B-B14F-4D97-AF65-F5344CB8AC3E}">
        <p14:creationId xmlns:p14="http://schemas.microsoft.com/office/powerpoint/2010/main" val="2906399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s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8" y="231775"/>
            <a:ext cx="8696323" cy="1173163"/>
          </a:xfrm>
          <a:prstGeom prst="rect">
            <a:avLst/>
          </a:prstGeom>
        </p:spPr>
        <p:txBody>
          <a:bodyPr/>
          <a:lstStyle>
            <a:lvl1pPr>
              <a:defRPr sz="3500" cap="all" baseline="0"/>
            </a:lvl1pPr>
          </a:lstStyle>
          <a:p>
            <a:r>
              <a:rPr lang="en-GB" dirty="0" smtClean="0"/>
              <a:t>CLICK TO EDIT MASTER TITLE STYLE</a:t>
            </a:r>
            <a:endParaRPr lang="en-US" dirty="0"/>
          </a:p>
        </p:txBody>
      </p:sp>
      <p:sp>
        <p:nvSpPr>
          <p:cNvPr id="12" name="Text Placeholder 11"/>
          <p:cNvSpPr>
            <a:spLocks noGrp="1"/>
          </p:cNvSpPr>
          <p:nvPr>
            <p:ph type="body" sz="quarter" idx="14" hasCustomPrompt="1"/>
          </p:nvPr>
        </p:nvSpPr>
        <p:spPr>
          <a:xfrm>
            <a:off x="4660901" y="1581150"/>
            <a:ext cx="4259262" cy="3425825"/>
          </a:xfrm>
          <a:prstGeom prst="rect">
            <a:avLst/>
          </a:prstGeom>
        </p:spPr>
        <p:txBody>
          <a:bodyPr/>
          <a:lstStyle>
            <a:lvl1pPr marL="0" indent="0">
              <a:buNone/>
              <a:defRPr lang="en-US" sz="2000" b="1" i="0" kern="1200" baseline="0" dirty="0" smtClean="0">
                <a:solidFill>
                  <a:schemeClr val="tx1"/>
                </a:solidFill>
                <a:latin typeface="+mn-lt"/>
                <a:ea typeface="+mn-ea"/>
                <a:cs typeface="+mn-cs"/>
              </a:defRPr>
            </a:lvl1pPr>
            <a:lvl2pPr marL="0">
              <a:buNone/>
              <a:defRPr sz="2000">
                <a:solidFill>
                  <a:schemeClr val="tx2"/>
                </a:solidFill>
              </a:defRPr>
            </a:lvl2pPr>
            <a:lvl3pPr marL="0">
              <a:buFont typeface="Arial" pitchFamily="34" charset="0"/>
              <a:buChar char="•"/>
              <a:defRPr sz="1600">
                <a:solidFill>
                  <a:schemeClr val="tx2"/>
                </a:solidFill>
              </a:defRPr>
            </a:lvl3pPr>
            <a:lvl4pPr marL="457200">
              <a:defRPr sz="1600">
                <a:solidFill>
                  <a:schemeClr val="tx2"/>
                </a:solidFill>
              </a:defRPr>
            </a:lvl4pPr>
            <a:lvl5pPr>
              <a:defRPr sz="1600"/>
            </a:lvl5pPr>
          </a:lstStyle>
          <a:p>
            <a:pPr marL="0" lvl="0" indent="0" algn="l" defTabSz="457200" rtl="0" eaLnBrk="1" latinLnBrk="0" hangingPunct="1">
              <a:lnSpc>
                <a:spcPct val="80000"/>
              </a:lnSpc>
              <a:spcBef>
                <a:spcPts val="600"/>
              </a:spcBef>
              <a:buFont typeface="Arial"/>
              <a:buNone/>
            </a:pPr>
            <a:r>
              <a:rPr lang="en-US" dirty="0" smtClean="0"/>
              <a:t>Enter subheading here</a:t>
            </a:r>
          </a:p>
          <a:p>
            <a:pPr lvl="1"/>
            <a:r>
              <a:rPr lang="en-US" dirty="0" smtClean="0"/>
              <a:t>Second level</a:t>
            </a:r>
          </a:p>
          <a:p>
            <a:pPr lvl="2"/>
            <a:r>
              <a:rPr lang="en-US" dirty="0" smtClean="0"/>
              <a:t>Third level</a:t>
            </a:r>
          </a:p>
          <a:p>
            <a:pPr lvl="3"/>
            <a:r>
              <a:rPr lang="en-US" dirty="0" smtClean="0"/>
              <a:t>Fourth level</a:t>
            </a:r>
          </a:p>
        </p:txBody>
      </p:sp>
      <p:sp>
        <p:nvSpPr>
          <p:cNvPr id="9" name="Text Placeholder 11"/>
          <p:cNvSpPr>
            <a:spLocks noGrp="1"/>
          </p:cNvSpPr>
          <p:nvPr>
            <p:ph type="body" sz="quarter" idx="15" hasCustomPrompt="1"/>
          </p:nvPr>
        </p:nvSpPr>
        <p:spPr>
          <a:xfrm>
            <a:off x="223838" y="1581150"/>
            <a:ext cx="4259262" cy="3425825"/>
          </a:xfrm>
          <a:prstGeom prst="rect">
            <a:avLst/>
          </a:prstGeom>
        </p:spPr>
        <p:txBody>
          <a:bodyPr/>
          <a:lstStyle>
            <a:lvl1pPr marL="0" indent="0">
              <a:buNone/>
              <a:defRPr lang="en-US" sz="2000" b="1" i="0" kern="1200" baseline="0" dirty="0" smtClean="0">
                <a:solidFill>
                  <a:schemeClr val="tx1"/>
                </a:solidFill>
                <a:latin typeface="+mn-lt"/>
                <a:ea typeface="+mn-ea"/>
                <a:cs typeface="+mn-cs"/>
              </a:defRPr>
            </a:lvl1pPr>
            <a:lvl2pPr marL="0">
              <a:buNone/>
              <a:defRPr sz="2000">
                <a:solidFill>
                  <a:schemeClr val="tx2"/>
                </a:solidFill>
              </a:defRPr>
            </a:lvl2pPr>
            <a:lvl3pPr marL="0">
              <a:buFont typeface="Arial" pitchFamily="34" charset="0"/>
              <a:buChar char="•"/>
              <a:defRPr sz="1600">
                <a:solidFill>
                  <a:schemeClr val="tx2"/>
                </a:solidFill>
              </a:defRPr>
            </a:lvl3pPr>
            <a:lvl4pPr marL="457200">
              <a:defRPr sz="1600">
                <a:solidFill>
                  <a:schemeClr val="tx2"/>
                </a:solidFill>
              </a:defRPr>
            </a:lvl4pPr>
            <a:lvl5pPr>
              <a:defRPr sz="1600"/>
            </a:lvl5pPr>
          </a:lstStyle>
          <a:p>
            <a:pPr marL="0" lvl="0" indent="0" algn="l" defTabSz="457200" rtl="0" eaLnBrk="1" latinLnBrk="0" hangingPunct="1">
              <a:lnSpc>
                <a:spcPct val="80000"/>
              </a:lnSpc>
              <a:spcBef>
                <a:spcPts val="600"/>
              </a:spcBef>
              <a:buFont typeface="Arial"/>
              <a:buNone/>
            </a:pPr>
            <a:r>
              <a:rPr lang="en-US" dirty="0" smtClean="0"/>
              <a:t>Enter subheading here</a:t>
            </a:r>
          </a:p>
          <a:p>
            <a:pPr lvl="1"/>
            <a:r>
              <a:rPr lang="en-US" dirty="0" smtClean="0"/>
              <a:t>Second level</a:t>
            </a:r>
          </a:p>
          <a:p>
            <a:pPr lvl="2"/>
            <a:r>
              <a:rPr lang="en-US" dirty="0" smtClean="0"/>
              <a:t>Third level</a:t>
            </a:r>
          </a:p>
          <a:p>
            <a:pPr lvl="3"/>
            <a:r>
              <a:rPr lang="en-US" dirty="0" smtClean="0"/>
              <a:t>Fourth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87" y="5084957"/>
            <a:ext cx="1147762" cy="418511"/>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s_Images_Chart_Movies and Excel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838" y="231775"/>
            <a:ext cx="8696323" cy="1173163"/>
          </a:xfrm>
          <a:prstGeom prst="rect">
            <a:avLst/>
          </a:prstGeom>
        </p:spPr>
        <p:txBody>
          <a:bodyPr/>
          <a:lstStyle>
            <a:lvl1pPr>
              <a:defRPr sz="3500" cap="all" baseline="0"/>
            </a:lvl1pPr>
          </a:lstStyle>
          <a:p>
            <a:r>
              <a:rPr lang="en-GB" dirty="0" smtClean="0"/>
              <a:t>CLICK TO EDIT MASTER TITLE STYLE</a:t>
            </a:r>
            <a:r>
              <a:rPr lang="en-GB" sz="2300" b="0" dirty="0" smtClean="0"/>
              <a:t> </a:t>
            </a:r>
            <a:endParaRPr lang="en-US" dirty="0"/>
          </a:p>
        </p:txBody>
      </p:sp>
      <p:sp>
        <p:nvSpPr>
          <p:cNvPr id="13" name="Content Placeholder 12"/>
          <p:cNvSpPr>
            <a:spLocks noGrp="1"/>
          </p:cNvSpPr>
          <p:nvPr>
            <p:ph sz="quarter" idx="15"/>
          </p:nvPr>
        </p:nvSpPr>
        <p:spPr>
          <a:xfrm>
            <a:off x="223838" y="1581150"/>
            <a:ext cx="8696325" cy="3425825"/>
          </a:xfrm>
          <a:prstGeom prst="rect">
            <a:avLst/>
          </a:prstGeom>
        </p:spPr>
        <p:txBody>
          <a:bodyPr/>
          <a:lstStyle>
            <a:lvl1pPr>
              <a:buNone/>
              <a:defRPr lang="en-US" sz="2000" b="1" i="0" kern="1200" baseline="0" dirty="0" smtClean="0">
                <a:solidFill>
                  <a:schemeClr val="tx1"/>
                </a:solidFill>
                <a:latin typeface="+mn-lt"/>
                <a:ea typeface="+mn-ea"/>
                <a:cs typeface="+mn-cs"/>
              </a:defRPr>
            </a:lvl1pPr>
            <a:lvl2pPr marL="0" indent="0">
              <a:spcBef>
                <a:spcPts val="600"/>
              </a:spcBef>
              <a:buNone/>
              <a:defRPr sz="2000" baseline="0">
                <a:solidFill>
                  <a:schemeClr val="tx2"/>
                </a:solidFill>
              </a:defRPr>
            </a:lvl2pPr>
            <a:lvl3pPr marL="0" indent="228600">
              <a:spcBef>
                <a:spcPts val="600"/>
              </a:spcBef>
              <a:defRPr sz="1600">
                <a:solidFill>
                  <a:schemeClr val="tx2"/>
                </a:solidFill>
              </a:defRPr>
            </a:lvl3pPr>
            <a:lvl4pPr marL="457200">
              <a:defRPr sz="1600">
                <a:solidFill>
                  <a:schemeClr val="tx2"/>
                </a:solidFill>
              </a:defRPr>
            </a:lvl4pPr>
          </a:lstStyle>
          <a:p>
            <a:pPr marL="0" lvl="0" indent="0" algn="l" defTabSz="457200" rtl="0" eaLnBrk="1" latinLnBrk="0" hangingPunct="1">
              <a:lnSpc>
                <a:spcPct val="80000"/>
              </a:lnSpc>
              <a:spcBef>
                <a:spcPts val="600"/>
              </a:spcBef>
              <a:buFont typeface="Arial"/>
              <a:buNone/>
            </a:pPr>
            <a:endParaRPr lang="en-US" dirty="0" smtClean="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87" y="5084957"/>
            <a:ext cx="1147762" cy="418511"/>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4660900" y="0"/>
            <a:ext cx="4483100" cy="5688013"/>
          </a:xfrm>
          <a:prstGeom prst="rect">
            <a:avLst/>
          </a:prstGeom>
        </p:spPr>
        <p:txBody>
          <a:bodyPr anchor="ctr"/>
          <a:lstStyle>
            <a:lvl1pPr marL="0" indent="0" algn="ctr">
              <a:lnSpc>
                <a:spcPct val="900000"/>
              </a:lnSpc>
              <a:spcBef>
                <a:spcPts val="0"/>
              </a:spcBef>
              <a:buNone/>
              <a:defRPr sz="800">
                <a:solidFill>
                  <a:srgbClr val="ED1C24"/>
                </a:solidFill>
              </a:defRPr>
            </a:lvl1pPr>
          </a:lstStyle>
          <a:p>
            <a:pPr lvl="0"/>
            <a:r>
              <a:rPr lang="en-US" dirty="0" smtClean="0"/>
              <a:t>Click to edit </a:t>
            </a:r>
            <a:r>
              <a:rPr lang="en-US" dirty="0" err="1" smtClean="0"/>
              <a:t>Maste</a:t>
            </a:r>
            <a:endParaRPr lang="en-GB" dirty="0"/>
          </a:p>
        </p:txBody>
      </p:sp>
      <p:sp>
        <p:nvSpPr>
          <p:cNvPr id="2" name="Title 1"/>
          <p:cNvSpPr>
            <a:spLocks noGrp="1"/>
          </p:cNvSpPr>
          <p:nvPr>
            <p:ph type="ctrTitle" hasCustomPrompt="1"/>
          </p:nvPr>
        </p:nvSpPr>
        <p:spPr>
          <a:xfrm>
            <a:off x="223838" y="231775"/>
            <a:ext cx="4259262" cy="1173163"/>
          </a:xfrm>
          <a:prstGeom prst="rect">
            <a:avLst/>
          </a:prstGeom>
        </p:spPr>
        <p:txBody>
          <a:bodyPr/>
          <a:lstStyle>
            <a:lvl1pPr>
              <a:defRPr sz="2500" b="1" i="0" cap="all" baseline="0"/>
            </a:lvl1pPr>
          </a:lstStyle>
          <a:p>
            <a:r>
              <a:rPr lang="en-GB" dirty="0" smtClean="0"/>
              <a:t>ENTER YOUR TITLE HERE</a:t>
            </a:r>
            <a:endParaRPr lang="en-US" dirty="0"/>
          </a:p>
        </p:txBody>
      </p:sp>
      <p:sp>
        <p:nvSpPr>
          <p:cNvPr id="12" name="Text Placeholder 11"/>
          <p:cNvSpPr>
            <a:spLocks noGrp="1"/>
          </p:cNvSpPr>
          <p:nvPr>
            <p:ph type="body" sz="quarter" idx="14" hasCustomPrompt="1"/>
          </p:nvPr>
        </p:nvSpPr>
        <p:spPr>
          <a:xfrm>
            <a:off x="223838" y="1581150"/>
            <a:ext cx="4259262" cy="3425825"/>
          </a:xfrm>
          <a:prstGeom prst="rect">
            <a:avLst/>
          </a:prstGeom>
        </p:spPr>
        <p:txBody>
          <a:bodyPr/>
          <a:lstStyle>
            <a:lvl1pPr marL="0" indent="0">
              <a:buNone/>
              <a:defRPr sz="2000" b="1" i="0" baseline="0">
                <a:solidFill>
                  <a:schemeClr val="tx1"/>
                </a:solidFill>
                <a:latin typeface="+mj-lt"/>
              </a:defRPr>
            </a:lvl1pPr>
            <a:lvl2pPr marL="0">
              <a:buNone/>
              <a:defRPr sz="2000">
                <a:solidFill>
                  <a:schemeClr val="tx2"/>
                </a:solidFill>
                <a:latin typeface="+mj-lt"/>
              </a:defRPr>
            </a:lvl2pPr>
            <a:lvl3pPr marL="0" indent="-228600" algn="l" defTabSz="457200" rtl="0" eaLnBrk="1" latinLnBrk="0" hangingPunct="1">
              <a:lnSpc>
                <a:spcPct val="80000"/>
              </a:lnSpc>
              <a:spcBef>
                <a:spcPts val="600"/>
              </a:spcBef>
              <a:buFont typeface="Arial" pitchFamily="34" charset="0"/>
              <a:buChar char="•"/>
              <a:defRPr lang="en-US" sz="1600" kern="1200" dirty="0" smtClean="0">
                <a:solidFill>
                  <a:schemeClr val="tx2"/>
                </a:solidFill>
                <a:latin typeface="+mj-lt"/>
                <a:ea typeface="+mn-ea"/>
                <a:cs typeface="+mn-cs"/>
              </a:defRPr>
            </a:lvl3pPr>
            <a:lvl4pPr marL="457200" indent="-228600" algn="l" defTabSz="457200" rtl="0" eaLnBrk="1" latinLnBrk="0" hangingPunct="1">
              <a:lnSpc>
                <a:spcPct val="80000"/>
              </a:lnSpc>
              <a:spcBef>
                <a:spcPts val="600"/>
              </a:spcBef>
              <a:defRPr lang="en-US" sz="1600" kern="1200" dirty="0" smtClean="0">
                <a:solidFill>
                  <a:schemeClr val="tx2"/>
                </a:solidFill>
                <a:latin typeface="+mj-lt"/>
                <a:ea typeface="+mn-ea"/>
                <a:cs typeface="+mn-cs"/>
              </a:defRPr>
            </a:lvl4pPr>
            <a:lvl5pPr>
              <a:defRPr sz="1600"/>
            </a:lvl5pPr>
          </a:lstStyle>
          <a:p>
            <a:pPr lvl="0"/>
            <a:r>
              <a:rPr lang="en-US" dirty="0" smtClean="0"/>
              <a:t>Enter subheading here</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87" y="5084957"/>
            <a:ext cx="1147762" cy="418511"/>
          </a:xfrm>
          <a:prstGeom prst="rect">
            <a:avLst/>
          </a:prstGeom>
        </p:spPr>
      </p:pic>
    </p:spTree>
    <p:extLst>
      <p:ext uri="{BB962C8B-B14F-4D97-AF65-F5344CB8AC3E}">
        <p14:creationId xmlns:p14="http://schemas.microsoft.com/office/powerpoint/2010/main" val="4184127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23837" y="223838"/>
            <a:ext cx="8696325" cy="1181100"/>
          </a:xfrm>
          <a:prstGeom prst="rect">
            <a:avLst/>
          </a:prstGeom>
        </p:spPr>
        <p:txBody>
          <a:bodyPr vert="horz" lIns="0" tIns="0" rIns="0" bIns="0" rtlCol="0" anchor="t" anchorCtr="0">
            <a:noAutofit/>
          </a:bodyPr>
          <a:lstStyle/>
          <a:p>
            <a:r>
              <a:rPr lang="en-GB" dirty="0" smtClean="0"/>
              <a:t>CLICK TO EDIT MASTER TITLE STYLE</a:t>
            </a:r>
            <a:endParaRPr lang="en-US" dirty="0"/>
          </a:p>
        </p:txBody>
      </p:sp>
      <p:sp>
        <p:nvSpPr>
          <p:cNvPr id="15" name="Text Placeholder 2"/>
          <p:cNvSpPr>
            <a:spLocks noGrp="1"/>
          </p:cNvSpPr>
          <p:nvPr>
            <p:ph type="body" idx="1"/>
          </p:nvPr>
        </p:nvSpPr>
        <p:spPr>
          <a:xfrm>
            <a:off x="223837" y="1581150"/>
            <a:ext cx="8696325" cy="3753826"/>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34285458"/>
      </p:ext>
    </p:extLst>
  </p:cSld>
  <p:clrMap bg1="lt1" tx1="dk1" bg2="lt2" tx2="dk2" accent1="accent1" accent2="accent2" accent3="accent3" accent4="accent4" accent5="accent5" accent6="accent6" hlink="hlink" folHlink="folHlink"/>
  <p:sldLayoutIdLst>
    <p:sldLayoutId id="2147483652" r:id="rId1"/>
    <p:sldLayoutId id="2147483662" r:id="rId2"/>
    <p:sldLayoutId id="2147483663" r:id="rId3"/>
    <p:sldLayoutId id="2147483653" r:id="rId4"/>
    <p:sldLayoutId id="2147483664" r:id="rId5"/>
    <p:sldLayoutId id="2147483665" r:id="rId6"/>
    <p:sldLayoutId id="2147483656" r:id="rId7"/>
    <p:sldLayoutId id="2147483657" r:id="rId8"/>
    <p:sldLayoutId id="2147483651" r:id="rId9"/>
    <p:sldLayoutId id="2147483658" r:id="rId10"/>
    <p:sldLayoutId id="2147483668" r:id="rId11"/>
    <p:sldLayoutId id="2147483659" r:id="rId12"/>
    <p:sldLayoutId id="2147483660" r:id="rId13"/>
    <p:sldLayoutId id="2147483667" r:id="rId14"/>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3500" b="1" i="0" kern="1200" baseline="0">
          <a:solidFill>
            <a:schemeClr val="tx1"/>
          </a:solidFill>
          <a:latin typeface="Tondo" pitchFamily="34" charset="0"/>
          <a:ea typeface="+mj-ea"/>
          <a:cs typeface="+mj-cs"/>
        </a:defRPr>
      </a:lvl1pPr>
    </p:titleStyle>
    <p:bodyStyle>
      <a:lvl1pPr marL="0" indent="0" algn="l" defTabSz="457200" rtl="0" eaLnBrk="1" latinLnBrk="0" hangingPunct="1">
        <a:lnSpc>
          <a:spcPct val="80000"/>
        </a:lnSpc>
        <a:spcBef>
          <a:spcPts val="600"/>
        </a:spcBef>
        <a:buFont typeface="Arial"/>
        <a:buNone/>
        <a:defRPr lang="en-US" sz="2700" b="1" i="0" kern="1200" baseline="0" dirty="0" smtClean="0">
          <a:solidFill>
            <a:schemeClr val="tx1"/>
          </a:solidFill>
          <a:latin typeface="+mn-lt"/>
          <a:ea typeface="+mn-ea"/>
          <a:cs typeface="+mn-cs"/>
        </a:defRPr>
      </a:lvl1pPr>
      <a:lvl2pPr marL="742950" indent="-285750" algn="l" defTabSz="457200" rtl="0" eaLnBrk="1" latinLnBrk="0" hangingPunct="1">
        <a:lnSpc>
          <a:spcPct val="80000"/>
        </a:lnSpc>
        <a:spcBef>
          <a:spcPts val="600"/>
        </a:spcBef>
        <a:buFont typeface="Arial"/>
        <a:buChar char="–"/>
        <a:defRPr sz="2000" kern="1200" baseline="0">
          <a:solidFill>
            <a:schemeClr val="tx2"/>
          </a:solidFill>
          <a:latin typeface="+mn-lt"/>
          <a:ea typeface="+mn-ea"/>
          <a:cs typeface="+mn-cs"/>
        </a:defRPr>
      </a:lvl2pPr>
      <a:lvl3pPr marL="1143000" indent="-228600" algn="l" defTabSz="457200" rtl="0" eaLnBrk="1" latinLnBrk="0" hangingPunct="1">
        <a:lnSpc>
          <a:spcPct val="80000"/>
        </a:lnSpc>
        <a:spcBef>
          <a:spcPts val="600"/>
        </a:spcBef>
        <a:buFont typeface="Arial"/>
        <a:buChar char="•"/>
        <a:defRPr sz="1800" kern="1200">
          <a:solidFill>
            <a:schemeClr val="tx2"/>
          </a:solidFill>
          <a:latin typeface="+mn-lt"/>
          <a:ea typeface="+mn-ea"/>
          <a:cs typeface="+mn-cs"/>
        </a:defRPr>
      </a:lvl3pPr>
      <a:lvl4pPr marL="1600200" indent="-228600" algn="l" defTabSz="457200" rtl="0" eaLnBrk="1" latinLnBrk="0" hangingPunct="1">
        <a:lnSpc>
          <a:spcPct val="80000"/>
        </a:lnSpc>
        <a:spcBef>
          <a:spcPts val="600"/>
        </a:spcBef>
        <a:buFont typeface="Arial"/>
        <a:buChar char="–"/>
        <a:defRPr sz="1600" kern="1200">
          <a:solidFill>
            <a:schemeClr val="tx2"/>
          </a:solidFill>
          <a:latin typeface="+mn-lt"/>
          <a:ea typeface="+mn-ea"/>
          <a:cs typeface="+mn-cs"/>
        </a:defRPr>
      </a:lvl4pPr>
      <a:lvl5pPr marL="2057400" indent="-228600" algn="l" defTabSz="457200" rtl="0" eaLnBrk="1" latinLnBrk="0" hangingPunct="1">
        <a:lnSpc>
          <a:spcPct val="80000"/>
        </a:lnSpc>
        <a:spcBef>
          <a:spcPts val="6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gif"/><Relationship Id="rId7" Type="http://schemas.openxmlformats.org/officeDocument/2006/relationships/diagramQuickStyle" Target="../diagrams/quickStyle3.xml"/><Relationship Id="rId2" Type="http://schemas.openxmlformats.org/officeDocument/2006/relationships/image" Target="../media/image10.wmf"/><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gif"/><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5"/>
          </p:nvPr>
        </p:nvSpPr>
        <p:spPr>
          <a:xfrm>
            <a:off x="1310685" y="1622824"/>
            <a:ext cx="5959359" cy="2475044"/>
          </a:xfrm>
        </p:spPr>
        <p:txBody>
          <a:bodyPr/>
          <a:lstStyle/>
          <a:p>
            <a:pPr lvl="0">
              <a:lnSpc>
                <a:spcPct val="100000"/>
              </a:lnSpc>
            </a:pPr>
            <a:r>
              <a:rPr lang="en-US" sz="1800" dirty="0" err="1"/>
              <a:t>QoS</a:t>
            </a:r>
            <a:r>
              <a:rPr lang="en-US" sz="1800" dirty="0"/>
              <a:t> of data services in Mobile </a:t>
            </a:r>
            <a:r>
              <a:rPr lang="en-US" sz="1800" dirty="0" smtClean="0"/>
              <a:t>Networks</a:t>
            </a:r>
          </a:p>
          <a:p>
            <a:pPr lvl="0">
              <a:lnSpc>
                <a:spcPct val="100000"/>
              </a:lnSpc>
              <a:spcBef>
                <a:spcPts val="0"/>
              </a:spcBef>
            </a:pPr>
            <a:r>
              <a:rPr lang="en-US" sz="1800" cap="none" dirty="0" smtClean="0"/>
              <a:t>Ganson Lewela</a:t>
            </a:r>
          </a:p>
          <a:p>
            <a:pPr lvl="0">
              <a:lnSpc>
                <a:spcPct val="100000"/>
              </a:lnSpc>
              <a:spcBef>
                <a:spcPts val="0"/>
              </a:spcBef>
            </a:pPr>
            <a:r>
              <a:rPr lang="en-US" sz="1800" cap="none" dirty="0" smtClean="0"/>
              <a:t>Head of Regulatory </a:t>
            </a:r>
          </a:p>
          <a:p>
            <a:pPr lvl="0">
              <a:lnSpc>
                <a:spcPct val="100000"/>
              </a:lnSpc>
              <a:spcBef>
                <a:spcPts val="0"/>
              </a:spcBef>
            </a:pPr>
            <a:r>
              <a:rPr lang="en-US" sz="1800" cap="none" dirty="0" smtClean="0"/>
              <a:t>Airtel Networks Kenya Ltd</a:t>
            </a:r>
          </a:p>
          <a:p>
            <a:pPr lvl="0">
              <a:lnSpc>
                <a:spcPct val="100000"/>
              </a:lnSpc>
              <a:spcBef>
                <a:spcPts val="0"/>
              </a:spcBef>
            </a:pPr>
            <a:endParaRPr lang="en-US" sz="1800" cap="none" dirty="0" smtClean="0"/>
          </a:p>
          <a:p>
            <a:pPr lvl="0">
              <a:lnSpc>
                <a:spcPct val="100000"/>
              </a:lnSpc>
            </a:pPr>
            <a:r>
              <a:rPr lang="en-US" sz="1800" b="1" dirty="0"/>
              <a:t>Stakeholders Forum on Quality of Service and Consumer Experience </a:t>
            </a:r>
            <a:br>
              <a:rPr lang="en-US" sz="1800" b="1" dirty="0"/>
            </a:br>
            <a:r>
              <a:rPr lang="en-US" sz="1800" b="1" dirty="0"/>
              <a:t/>
            </a:r>
            <a:br>
              <a:rPr lang="en-US" sz="1800" b="1" dirty="0"/>
            </a:br>
            <a:r>
              <a:rPr lang="en-US" sz="1800" b="1" dirty="0"/>
              <a:t>Nairobi, Kenya, 23-25 November 2015</a:t>
            </a:r>
            <a:endParaRPr lang="en-US" sz="1800" cap="none" dirty="0" smtClean="0"/>
          </a:p>
        </p:txBody>
      </p:sp>
    </p:spTree>
    <p:extLst>
      <p:ext uri="{BB962C8B-B14F-4D97-AF65-F5344CB8AC3E}">
        <p14:creationId xmlns:p14="http://schemas.microsoft.com/office/powerpoint/2010/main" val="359166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173" y="101600"/>
            <a:ext cx="8696323" cy="436282"/>
          </a:xfrm>
        </p:spPr>
        <p:txBody>
          <a:bodyPr/>
          <a:lstStyle/>
          <a:p>
            <a:pPr>
              <a:lnSpc>
                <a:spcPct val="100000"/>
              </a:lnSpc>
            </a:pPr>
            <a:r>
              <a:rPr lang="en-GB" sz="2400" dirty="0" smtClean="0"/>
              <a:t>What is quality of service?</a:t>
            </a:r>
            <a:endParaRPr lang="en-GB" sz="2400" dirty="0"/>
          </a:p>
        </p:txBody>
      </p:sp>
      <p:graphicFrame>
        <p:nvGraphicFramePr>
          <p:cNvPr id="7" name="Diagram 6"/>
          <p:cNvGraphicFramePr/>
          <p:nvPr>
            <p:extLst>
              <p:ext uri="{D42A27DB-BD31-4B8C-83A1-F6EECF244321}">
                <p14:modId xmlns:p14="http://schemas.microsoft.com/office/powerpoint/2010/main" val="4031155764"/>
              </p:ext>
            </p:extLst>
          </p:nvPr>
        </p:nvGraphicFramePr>
        <p:xfrm>
          <a:off x="342174" y="537883"/>
          <a:ext cx="8696322" cy="4282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Connector 7"/>
          <p:cNvSpPr/>
          <p:nvPr/>
        </p:nvSpPr>
        <p:spPr>
          <a:xfrm>
            <a:off x="580382" y="3888953"/>
            <a:ext cx="505609" cy="527125"/>
          </a:xfrm>
          <a:prstGeom prst="flowChartConnector">
            <a:avLst/>
          </a:prstGeom>
          <a:gradFill>
            <a:gsLst>
              <a:gs pos="1600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419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173" y="101600"/>
            <a:ext cx="8696323" cy="436282"/>
          </a:xfrm>
        </p:spPr>
        <p:txBody>
          <a:bodyPr/>
          <a:lstStyle/>
          <a:p>
            <a:pPr>
              <a:lnSpc>
                <a:spcPct val="100000"/>
              </a:lnSpc>
            </a:pPr>
            <a:r>
              <a:rPr lang="en-GB" sz="2400" dirty="0" smtClean="0"/>
              <a:t>Competing objectives in quality of service?</a:t>
            </a:r>
            <a:endParaRPr lang="en-GB" sz="2400" dirty="0"/>
          </a:p>
        </p:txBody>
      </p:sp>
      <p:graphicFrame>
        <p:nvGraphicFramePr>
          <p:cNvPr id="7" name="Diagram 6"/>
          <p:cNvGraphicFramePr/>
          <p:nvPr>
            <p:extLst>
              <p:ext uri="{D42A27DB-BD31-4B8C-83A1-F6EECF244321}">
                <p14:modId xmlns:p14="http://schemas.microsoft.com/office/powerpoint/2010/main" val="1293480179"/>
              </p:ext>
            </p:extLst>
          </p:nvPr>
        </p:nvGraphicFramePr>
        <p:xfrm>
          <a:off x="342174" y="537883"/>
          <a:ext cx="8696322" cy="412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Connector 7"/>
          <p:cNvSpPr/>
          <p:nvPr/>
        </p:nvSpPr>
        <p:spPr>
          <a:xfrm>
            <a:off x="476591" y="3888954"/>
            <a:ext cx="505609" cy="527125"/>
          </a:xfrm>
          <a:prstGeom prst="flowChartConnecto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50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9710" y="101146"/>
            <a:ext cx="8696323" cy="451513"/>
          </a:xfrm>
        </p:spPr>
        <p:txBody>
          <a:bodyPr/>
          <a:lstStyle/>
          <a:p>
            <a:pPr>
              <a:lnSpc>
                <a:spcPct val="100000"/>
              </a:lnSpc>
            </a:pPr>
            <a:r>
              <a:rPr lang="en-GB" sz="2000" dirty="0" err="1" smtClean="0"/>
              <a:t>Mno</a:t>
            </a:r>
            <a:r>
              <a:rPr lang="en-GB" sz="2000" dirty="0" smtClean="0"/>
              <a:t> span of control over data QOS in mobile networks</a:t>
            </a:r>
            <a:endParaRPr lang="en-GB" sz="2000" dirty="0"/>
          </a:p>
        </p:txBody>
      </p:sp>
      <p:sp>
        <p:nvSpPr>
          <p:cNvPr id="3" name="phone3"/>
          <p:cNvSpPr>
            <a:spLocks noEditPoints="1" noChangeArrowheads="1"/>
          </p:cNvSpPr>
          <p:nvPr/>
        </p:nvSpPr>
        <p:spPr bwMode="auto">
          <a:xfrm>
            <a:off x="1071955" y="1185334"/>
            <a:ext cx="751690" cy="72548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028" name="Picture 4" descr="C:\Program Files\Microsoft Office\MEDIA\CAGCAT10\j0157763.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642" y="2783614"/>
            <a:ext cx="863137" cy="8710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Microsoft Office\MEDIA\CAGCAT10\j0300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2784475"/>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Microsoft Office\MEDIA\OFFICE14\Bullets\BD10297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13" y="1306513"/>
            <a:ext cx="142875" cy="142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903795846"/>
              </p:ext>
            </p:extLst>
          </p:nvPr>
        </p:nvGraphicFramePr>
        <p:xfrm>
          <a:off x="383823" y="552658"/>
          <a:ext cx="8421510" cy="4470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117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8" y="231776"/>
            <a:ext cx="8696323" cy="445557"/>
          </a:xfrm>
        </p:spPr>
        <p:txBody>
          <a:bodyPr/>
          <a:lstStyle/>
          <a:p>
            <a:pPr>
              <a:lnSpc>
                <a:spcPct val="100000"/>
              </a:lnSpc>
            </a:pPr>
            <a:r>
              <a:rPr lang="en-US" dirty="0" smtClean="0"/>
              <a:t>Traffic classes </a:t>
            </a:r>
            <a:r>
              <a:rPr lang="en-US" dirty="0" err="1" smtClean="0"/>
              <a:t>impactING</a:t>
            </a:r>
            <a:r>
              <a:rPr lang="en-US" dirty="0" smtClean="0"/>
              <a:t> </a:t>
            </a:r>
            <a:r>
              <a:rPr lang="en-US" dirty="0" err="1" smtClean="0"/>
              <a:t>qos</a:t>
            </a:r>
            <a:endParaRPr lang="en-GB" dirty="0"/>
          </a:p>
        </p:txBody>
      </p:sp>
      <p:pic>
        <p:nvPicPr>
          <p:cNvPr id="4" name="Picture 4" descr="圖片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3835" y="778933"/>
            <a:ext cx="8696325" cy="36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23834" y="3053646"/>
            <a:ext cx="8696325" cy="666044"/>
          </a:xfrm>
          <a:prstGeom prst="roundRect">
            <a:avLst/>
          </a:prstGeom>
          <a:solidFill>
            <a:schemeClr val="tx1">
              <a:alpha val="4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ed Rectangle 7"/>
          <p:cNvSpPr/>
          <p:nvPr/>
        </p:nvSpPr>
        <p:spPr>
          <a:xfrm>
            <a:off x="372533" y="4437934"/>
            <a:ext cx="8353778" cy="4162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a:t>
            </a:r>
            <a:r>
              <a:rPr lang="en-US" b="1" dirty="0" smtClean="0">
                <a:solidFill>
                  <a:schemeClr val="tx1"/>
                </a:solidFill>
              </a:rPr>
              <a:t>TTP and FTP services fall under the Interactive Traffic Class </a:t>
            </a:r>
            <a:endParaRPr lang="en-GB" b="1" dirty="0">
              <a:solidFill>
                <a:schemeClr val="tx1"/>
              </a:solidFill>
            </a:endParaRPr>
          </a:p>
        </p:txBody>
      </p:sp>
    </p:spTree>
    <p:extLst>
      <p:ext uri="{BB962C8B-B14F-4D97-AF65-F5344CB8AC3E}">
        <p14:creationId xmlns:p14="http://schemas.microsoft.com/office/powerpoint/2010/main" val="197155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8" y="146756"/>
            <a:ext cx="8696323" cy="496711"/>
          </a:xfrm>
        </p:spPr>
        <p:txBody>
          <a:bodyPr/>
          <a:lstStyle/>
          <a:p>
            <a:pPr>
              <a:lnSpc>
                <a:spcPct val="100000"/>
              </a:lnSpc>
            </a:pPr>
            <a:r>
              <a:rPr lang="en-GB" sz="2800" dirty="0" smtClean="0"/>
              <a:t>Conclusion</a:t>
            </a:r>
            <a:endParaRPr lang="en-GB" sz="2800" dirty="0"/>
          </a:p>
        </p:txBody>
      </p:sp>
      <p:sp>
        <p:nvSpPr>
          <p:cNvPr id="3" name="Content Placeholder 2"/>
          <p:cNvSpPr>
            <a:spLocks noGrp="1"/>
          </p:cNvSpPr>
          <p:nvPr>
            <p:ph sz="quarter" idx="15"/>
          </p:nvPr>
        </p:nvSpPr>
        <p:spPr>
          <a:xfrm>
            <a:off x="122237" y="643467"/>
            <a:ext cx="4235274" cy="2777067"/>
          </a:xfrm>
        </p:spPr>
        <p:txBody>
          <a:bodyPr anchor="t"/>
          <a:lstStyle/>
          <a:p>
            <a:pPr algn="l">
              <a:lnSpc>
                <a:spcPct val="100000"/>
              </a:lnSpc>
              <a:spcBef>
                <a:spcPts val="600"/>
              </a:spcBef>
              <a:spcAft>
                <a:spcPts val="600"/>
              </a:spcAft>
            </a:pPr>
            <a:r>
              <a:rPr lang="en-US" sz="1800" b="1" dirty="0">
                <a:solidFill>
                  <a:schemeClr val="tx2">
                    <a:lumMod val="95000"/>
                    <a:lumOff val="5000"/>
                  </a:schemeClr>
                </a:solidFill>
                <a:cs typeface="Kalinga" panose="020B0502040204020203" pitchFamily="34" charset="0"/>
              </a:rPr>
              <a:t>Parameters within the MNO Control</a:t>
            </a:r>
          </a:p>
          <a:p>
            <a:pPr marL="457200" indent="-457200" algn="l">
              <a:lnSpc>
                <a:spcPct val="100000"/>
              </a:lnSpc>
              <a:spcBef>
                <a:spcPts val="600"/>
              </a:spcBef>
              <a:spcAft>
                <a:spcPts val="600"/>
              </a:spcAft>
              <a:buFont typeface="+mj-lt"/>
              <a:buAutoNum type="arabicPeriod"/>
            </a:pPr>
            <a:r>
              <a:rPr lang="en-GB" sz="1800" dirty="0"/>
              <a:t>Attach failure ratio</a:t>
            </a:r>
            <a:endParaRPr lang="en-US" sz="1800" dirty="0" smtClean="0">
              <a:solidFill>
                <a:schemeClr val="tx2"/>
              </a:solidFill>
              <a:cs typeface="Kalinga" panose="020B0502040204020203" pitchFamily="34" charset="0"/>
            </a:endParaRPr>
          </a:p>
          <a:p>
            <a:pPr marL="457200" indent="-457200" algn="l">
              <a:lnSpc>
                <a:spcPct val="100000"/>
              </a:lnSpc>
              <a:spcBef>
                <a:spcPts val="600"/>
              </a:spcBef>
              <a:spcAft>
                <a:spcPts val="600"/>
              </a:spcAft>
              <a:buFont typeface="+mj-lt"/>
              <a:buAutoNum type="arabicPeriod"/>
            </a:pPr>
            <a:r>
              <a:rPr lang="en-GB" sz="1800" dirty="0"/>
              <a:t>Attach Setup time</a:t>
            </a:r>
            <a:endParaRPr lang="en-US" sz="1800" dirty="0" smtClean="0">
              <a:solidFill>
                <a:schemeClr val="tx2"/>
              </a:solidFill>
              <a:cs typeface="Kalinga" panose="020B0502040204020203" pitchFamily="34" charset="0"/>
            </a:endParaRPr>
          </a:p>
          <a:p>
            <a:pPr marL="457200" indent="-457200" algn="l">
              <a:lnSpc>
                <a:spcPct val="100000"/>
              </a:lnSpc>
              <a:spcBef>
                <a:spcPts val="600"/>
              </a:spcBef>
              <a:spcAft>
                <a:spcPts val="600"/>
              </a:spcAft>
              <a:buFont typeface="+mj-lt"/>
              <a:buAutoNum type="arabicPeriod"/>
            </a:pPr>
            <a:r>
              <a:rPr lang="en-GB" sz="1800" dirty="0"/>
              <a:t>PDP Context Activation Failure Ratio</a:t>
            </a:r>
            <a:endParaRPr lang="en-US" sz="1800" dirty="0" smtClean="0">
              <a:solidFill>
                <a:schemeClr val="tx2"/>
              </a:solidFill>
              <a:cs typeface="Kalinga" panose="020B0502040204020203" pitchFamily="34" charset="0"/>
            </a:endParaRPr>
          </a:p>
          <a:p>
            <a:pPr marL="457200" indent="-457200" algn="l">
              <a:lnSpc>
                <a:spcPct val="100000"/>
              </a:lnSpc>
              <a:spcBef>
                <a:spcPts val="600"/>
              </a:spcBef>
              <a:spcAft>
                <a:spcPts val="600"/>
              </a:spcAft>
              <a:buFont typeface="+mj-lt"/>
              <a:buAutoNum type="arabicPeriod"/>
            </a:pPr>
            <a:r>
              <a:rPr lang="en-GB" sz="1800" dirty="0"/>
              <a:t>PDP Context Activation Time</a:t>
            </a:r>
            <a:endParaRPr lang="en-US" sz="1800" dirty="0" smtClean="0">
              <a:solidFill>
                <a:schemeClr val="tx2"/>
              </a:solidFill>
              <a:cs typeface="Kalinga" panose="020B0502040204020203" pitchFamily="34" charset="0"/>
            </a:endParaRPr>
          </a:p>
          <a:p>
            <a:pPr marL="457200" indent="-457200" algn="l">
              <a:lnSpc>
                <a:spcPct val="100000"/>
              </a:lnSpc>
              <a:spcBef>
                <a:spcPts val="600"/>
              </a:spcBef>
              <a:spcAft>
                <a:spcPts val="600"/>
              </a:spcAft>
              <a:buFont typeface="+mj-lt"/>
              <a:buAutoNum type="arabicPeriod"/>
            </a:pPr>
            <a:r>
              <a:rPr lang="en-GB" sz="1800" dirty="0"/>
              <a:t>PDP Context Cut-off </a:t>
            </a:r>
            <a:r>
              <a:rPr lang="en-GB" sz="1800" dirty="0" smtClean="0"/>
              <a:t>Ratio</a:t>
            </a:r>
            <a:endParaRPr lang="en-US" sz="1800" dirty="0" smtClean="0">
              <a:solidFill>
                <a:schemeClr val="tx2"/>
              </a:solidFill>
              <a:cs typeface="Kalinga" panose="020B0502040204020203" pitchFamily="34" charset="0"/>
            </a:endParaRPr>
          </a:p>
        </p:txBody>
      </p:sp>
      <p:sp>
        <p:nvSpPr>
          <p:cNvPr id="5" name="Content Placeholder 4"/>
          <p:cNvSpPr>
            <a:spLocks noGrp="1"/>
          </p:cNvSpPr>
          <p:nvPr>
            <p:ph sz="quarter" idx="17"/>
          </p:nvPr>
        </p:nvSpPr>
        <p:spPr>
          <a:xfrm>
            <a:off x="4639732" y="643468"/>
            <a:ext cx="4280429" cy="2777066"/>
          </a:xfrm>
        </p:spPr>
        <p:txBody>
          <a:bodyPr anchor="t"/>
          <a:lstStyle/>
          <a:p>
            <a:pPr algn="l">
              <a:lnSpc>
                <a:spcPct val="100000"/>
              </a:lnSpc>
              <a:spcBef>
                <a:spcPts val="600"/>
              </a:spcBef>
              <a:spcAft>
                <a:spcPts val="600"/>
              </a:spcAft>
            </a:pPr>
            <a:r>
              <a:rPr lang="en-US" sz="1800" b="1" dirty="0" smtClean="0">
                <a:solidFill>
                  <a:schemeClr val="tx2">
                    <a:lumMod val="95000"/>
                    <a:lumOff val="5000"/>
                  </a:schemeClr>
                </a:solidFill>
                <a:cs typeface="Kalinga" panose="020B0502040204020203" pitchFamily="34" charset="0"/>
              </a:rPr>
              <a:t>MNO partial or No Control Parameters</a:t>
            </a:r>
            <a:endParaRPr lang="en-US" sz="1800" b="1" dirty="0">
              <a:solidFill>
                <a:schemeClr val="tx2">
                  <a:lumMod val="95000"/>
                  <a:lumOff val="5000"/>
                </a:schemeClr>
              </a:solidFill>
              <a:cs typeface="Kalinga" panose="020B0502040204020203" pitchFamily="34" charset="0"/>
            </a:endParaRPr>
          </a:p>
          <a:p>
            <a:pPr marL="457200" lvl="2" indent="-457200">
              <a:lnSpc>
                <a:spcPct val="100000"/>
              </a:lnSpc>
              <a:spcAft>
                <a:spcPts val="600"/>
              </a:spcAft>
              <a:buClr>
                <a:schemeClr val="tx1"/>
              </a:buClr>
              <a:buFont typeface="+mj-lt"/>
              <a:buAutoNum type="arabicPeriod"/>
            </a:pPr>
            <a:r>
              <a:rPr lang="en-GB" cap="small" dirty="0"/>
              <a:t>FTP {</a:t>
            </a:r>
            <a:r>
              <a:rPr lang="en-GB" cap="small" dirty="0" err="1"/>
              <a:t>Download|Upload</a:t>
            </a:r>
            <a:r>
              <a:rPr lang="en-GB" cap="small" dirty="0"/>
              <a:t>} Mean Data Rate [</a:t>
            </a:r>
            <a:r>
              <a:rPr lang="en-GB" cap="small" dirty="0" err="1"/>
              <a:t>kbit</a:t>
            </a:r>
            <a:r>
              <a:rPr lang="en-GB" cap="small" dirty="0"/>
              <a:t>/s]</a:t>
            </a:r>
          </a:p>
          <a:p>
            <a:pPr marL="457200" lvl="2" indent="-457200">
              <a:lnSpc>
                <a:spcPct val="100000"/>
              </a:lnSpc>
              <a:spcAft>
                <a:spcPts val="600"/>
              </a:spcAft>
              <a:buClr>
                <a:schemeClr val="tx1"/>
              </a:buClr>
              <a:buFont typeface="+mj-lt"/>
              <a:buAutoNum type="arabicPeriod"/>
            </a:pPr>
            <a:r>
              <a:rPr lang="en-GB" cap="small" dirty="0" smtClean="0"/>
              <a:t>FTP </a:t>
            </a:r>
            <a:r>
              <a:rPr lang="en-GB" cap="small" dirty="0"/>
              <a:t>{</a:t>
            </a:r>
            <a:r>
              <a:rPr lang="en-GB" cap="small" dirty="0" err="1"/>
              <a:t>Download|Upload</a:t>
            </a:r>
            <a:r>
              <a:rPr lang="en-GB" cap="small" dirty="0"/>
              <a:t>} Session Failure Ratio </a:t>
            </a:r>
            <a:endParaRPr lang="en-GB" cap="small" dirty="0" smtClean="0"/>
          </a:p>
          <a:p>
            <a:pPr marL="457200" lvl="2" indent="-457200">
              <a:lnSpc>
                <a:spcPct val="100000"/>
              </a:lnSpc>
              <a:spcAft>
                <a:spcPts val="600"/>
              </a:spcAft>
              <a:buClr>
                <a:schemeClr val="tx1"/>
              </a:buClr>
              <a:buFont typeface="+mj-lt"/>
              <a:buAutoNum type="arabicPeriod"/>
            </a:pPr>
            <a:r>
              <a:rPr lang="en-GB" cap="small" dirty="0" smtClean="0"/>
              <a:t>HTTP </a:t>
            </a:r>
            <a:r>
              <a:rPr lang="en-GB" cap="small" dirty="0"/>
              <a:t>session failure ratio [%]</a:t>
            </a:r>
          </a:p>
          <a:p>
            <a:pPr marL="457200" lvl="2" indent="-457200">
              <a:lnSpc>
                <a:spcPct val="100000"/>
              </a:lnSpc>
              <a:spcAft>
                <a:spcPts val="600"/>
              </a:spcAft>
              <a:buClr>
                <a:schemeClr val="tx1"/>
              </a:buClr>
              <a:buFont typeface="+mj-lt"/>
              <a:buAutoNum type="arabicPeriod"/>
            </a:pPr>
            <a:r>
              <a:rPr lang="en-GB" cap="small" dirty="0"/>
              <a:t>HTTP mean data rate [</a:t>
            </a:r>
            <a:r>
              <a:rPr lang="en-GB" cap="small" dirty="0" err="1"/>
              <a:t>kbit</a:t>
            </a:r>
            <a:r>
              <a:rPr lang="en-GB" cap="small" dirty="0"/>
              <a:t>/s]</a:t>
            </a:r>
          </a:p>
          <a:p>
            <a:pPr marL="457200" lvl="2" indent="-457200">
              <a:lnSpc>
                <a:spcPct val="100000"/>
              </a:lnSpc>
              <a:spcAft>
                <a:spcPts val="600"/>
              </a:spcAft>
              <a:buClr>
                <a:schemeClr val="tx1"/>
              </a:buClr>
              <a:buFont typeface="+mj-lt"/>
              <a:buAutoNum type="arabicPeriod"/>
            </a:pPr>
            <a:r>
              <a:rPr lang="en-GB" cap="small" dirty="0"/>
              <a:t>Ping round trip time [</a:t>
            </a:r>
            <a:r>
              <a:rPr lang="en-GB" cap="small" dirty="0" err="1"/>
              <a:t>ms</a:t>
            </a:r>
            <a:r>
              <a:rPr lang="en-GB" cap="small" dirty="0" smtClean="0"/>
              <a:t>]</a:t>
            </a:r>
            <a:endParaRPr lang="en-GB" cap="small" dirty="0"/>
          </a:p>
        </p:txBody>
      </p:sp>
      <p:sp>
        <p:nvSpPr>
          <p:cNvPr id="4" name="Rounded Rectangle 3"/>
          <p:cNvSpPr/>
          <p:nvPr/>
        </p:nvSpPr>
        <p:spPr>
          <a:xfrm>
            <a:off x="0" y="3510845"/>
            <a:ext cx="9144000" cy="1478844"/>
          </a:xfrm>
          <a:prstGeom prst="roundRect">
            <a:avLst/>
          </a:prstGeom>
          <a:solidFill>
            <a:schemeClr val="tx1">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82880" indent="-182880">
              <a:buFont typeface="Arial" pitchFamily="34" charset="0"/>
              <a:buChar char="•"/>
            </a:pPr>
            <a:r>
              <a:rPr lang="en-US" dirty="0" smtClean="0">
                <a:solidFill>
                  <a:schemeClr val="tx2"/>
                </a:solidFill>
              </a:rPr>
              <a:t>All </a:t>
            </a:r>
            <a:r>
              <a:rPr lang="en-US" dirty="0" err="1" smtClean="0">
                <a:solidFill>
                  <a:schemeClr val="tx2"/>
                </a:solidFill>
              </a:rPr>
              <a:t>QoS</a:t>
            </a:r>
            <a:r>
              <a:rPr lang="en-US" dirty="0" smtClean="0">
                <a:solidFill>
                  <a:schemeClr val="tx2"/>
                </a:solidFill>
              </a:rPr>
              <a:t> parameters should have a clear objective</a:t>
            </a:r>
          </a:p>
          <a:p>
            <a:pPr marL="182880" indent="-182880">
              <a:buFont typeface="Arial" pitchFamily="34" charset="0"/>
              <a:buChar char="•"/>
            </a:pPr>
            <a:r>
              <a:rPr lang="en-US" dirty="0" smtClean="0">
                <a:solidFill>
                  <a:schemeClr val="tx2"/>
                </a:solidFill>
              </a:rPr>
              <a:t>Coverage areas should be clearly defined and isolated during measurement</a:t>
            </a:r>
          </a:p>
          <a:p>
            <a:pPr marL="182880" indent="-182880">
              <a:buFont typeface="Arial" pitchFamily="34" charset="0"/>
              <a:buChar char="•"/>
            </a:pPr>
            <a:r>
              <a:rPr lang="en-US" dirty="0" err="1" smtClean="0">
                <a:solidFill>
                  <a:schemeClr val="tx2"/>
                </a:solidFill>
              </a:rPr>
              <a:t>QoS</a:t>
            </a:r>
            <a:r>
              <a:rPr lang="en-US" dirty="0" smtClean="0">
                <a:solidFill>
                  <a:schemeClr val="tx2"/>
                </a:solidFill>
              </a:rPr>
              <a:t> parameters should enable improvement of consumer quality</a:t>
            </a:r>
          </a:p>
          <a:p>
            <a:pPr marL="182880" indent="-182880">
              <a:buFont typeface="Arial" pitchFamily="34" charset="0"/>
              <a:buChar char="•"/>
            </a:pPr>
            <a:r>
              <a:rPr lang="en-US" dirty="0">
                <a:solidFill>
                  <a:schemeClr val="tx2"/>
                </a:solidFill>
              </a:rPr>
              <a:t>C</a:t>
            </a:r>
            <a:r>
              <a:rPr lang="en-US" dirty="0" smtClean="0">
                <a:solidFill>
                  <a:schemeClr val="tx2"/>
                </a:solidFill>
              </a:rPr>
              <a:t>lear conditions under which these parameters would be applicable must be defined</a:t>
            </a:r>
          </a:p>
          <a:p>
            <a:pPr marL="182880" indent="-182880">
              <a:buFont typeface="Arial" pitchFamily="34" charset="0"/>
              <a:buChar char="•"/>
            </a:pPr>
            <a:r>
              <a:rPr lang="en-US" dirty="0" err="1" smtClean="0">
                <a:solidFill>
                  <a:schemeClr val="tx2"/>
                </a:solidFill>
              </a:rPr>
              <a:t>QoS</a:t>
            </a:r>
            <a:r>
              <a:rPr lang="en-US" dirty="0" smtClean="0">
                <a:solidFill>
                  <a:schemeClr val="tx2"/>
                </a:solidFill>
              </a:rPr>
              <a:t> parameters should specify the various traffic classes </a:t>
            </a:r>
            <a:endParaRPr lang="en-GB" dirty="0">
              <a:solidFill>
                <a:schemeClr val="tx2"/>
              </a:solidFill>
            </a:endParaRPr>
          </a:p>
        </p:txBody>
      </p:sp>
    </p:spTree>
    <p:extLst>
      <p:ext uri="{BB962C8B-B14F-4D97-AF65-F5344CB8AC3E}">
        <p14:creationId xmlns:p14="http://schemas.microsoft.com/office/powerpoint/2010/main" val="200414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84375" y="2263775"/>
            <a:ext cx="3011488" cy="2103830"/>
          </a:xfrm>
        </p:spPr>
        <p:txBody>
          <a:bodyPr/>
          <a:lstStyle/>
          <a:p>
            <a:pPr lvl="0">
              <a:spcBef>
                <a:spcPts val="0"/>
              </a:spcBef>
            </a:pPr>
            <a:endParaRPr lang="en-US" sz="1800" dirty="0" smtClean="0"/>
          </a:p>
          <a:p>
            <a:pPr lvl="0" algn="r">
              <a:spcBef>
                <a:spcPts val="0"/>
              </a:spcBef>
            </a:pPr>
            <a:r>
              <a:rPr lang="en-US" sz="800" dirty="0"/>
              <a:t>	</a:t>
            </a:r>
            <a:endParaRPr lang="en-US" sz="800" dirty="0" smtClean="0"/>
          </a:p>
          <a:p>
            <a:pPr lvl="0" algn="r">
              <a:spcBef>
                <a:spcPts val="0"/>
              </a:spcBef>
            </a:pPr>
            <a:endParaRPr lang="en-US" sz="2000" dirty="0">
              <a:effectLst>
                <a:outerShdw blurRad="38100" dist="38100" dir="2700000" algn="tl">
                  <a:srgbClr val="000000">
                    <a:alpha val="43137"/>
                  </a:srgbClr>
                </a:outerShdw>
              </a:effectLst>
            </a:endParaRPr>
          </a:p>
          <a:p>
            <a:pPr lvl="0" algn="r">
              <a:spcBef>
                <a:spcPts val="0"/>
              </a:spcBef>
            </a:pPr>
            <a:r>
              <a:rPr lang="en-US" sz="2000" dirty="0" smtClean="0">
                <a:effectLst>
                  <a:outerShdw blurRad="38100" dist="38100" dir="2700000" algn="tl">
                    <a:srgbClr val="000000">
                      <a:alpha val="43137"/>
                    </a:srgbClr>
                  </a:outerShdw>
                </a:effectLst>
              </a:rPr>
              <a:t>THANK YOU </a:t>
            </a:r>
            <a:r>
              <a:rPr lang="en-US" sz="800" dirty="0" smtClean="0"/>
              <a:t>		</a:t>
            </a:r>
            <a:endParaRPr lang="en-US" sz="4400" dirty="0" smtClean="0"/>
          </a:p>
          <a:p>
            <a:pPr lvl="0">
              <a:spcBef>
                <a:spcPts val="0"/>
              </a:spcBef>
            </a:pPr>
            <a:endParaRPr lang="en-US" sz="4400" dirty="0"/>
          </a:p>
          <a:p>
            <a:pPr lvl="0">
              <a:spcBef>
                <a:spcPts val="0"/>
              </a:spcBef>
            </a:pPr>
            <a:endParaRPr lang="en-US" sz="4000" dirty="0" smtClean="0"/>
          </a:p>
        </p:txBody>
      </p:sp>
    </p:spTree>
    <p:extLst>
      <p:ext uri="{BB962C8B-B14F-4D97-AF65-F5344CB8AC3E}">
        <p14:creationId xmlns:p14="http://schemas.microsoft.com/office/powerpoint/2010/main" val="2723706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tel_PPT_Template">
  <a:themeElements>
    <a:clrScheme name="Airtel Palette">
      <a:dk1>
        <a:srgbClr val="ED1C24"/>
      </a:dk1>
      <a:lt1>
        <a:sysClr val="window" lastClr="FFFFFF"/>
      </a:lt1>
      <a:dk2>
        <a:srgbClr val="000000"/>
      </a:dk2>
      <a:lt2>
        <a:srgbClr val="5F5F5F"/>
      </a:lt2>
      <a:accent1>
        <a:srgbClr val="FDC400"/>
      </a:accent1>
      <a:accent2>
        <a:srgbClr val="9260A0"/>
      </a:accent2>
      <a:accent3>
        <a:srgbClr val="9B91C1"/>
      </a:accent3>
      <a:accent4>
        <a:srgbClr val="87C3E7"/>
      </a:accent4>
      <a:accent5>
        <a:srgbClr val="D3D000"/>
      </a:accent5>
      <a:accent6>
        <a:srgbClr val="96BA3A"/>
      </a:accent6>
      <a:hlink>
        <a:srgbClr val="0099FF"/>
      </a:hlink>
      <a:folHlink>
        <a:srgbClr val="00FFFF"/>
      </a:folHlink>
    </a:clrScheme>
    <a:fontScheme name="Airtel">
      <a:majorFont>
        <a:latin typeface="Tondo"/>
        <a:ea typeface=""/>
        <a:cs typeface=""/>
      </a:majorFont>
      <a:minorFont>
        <a:latin typeface="Tond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28BC23BD5344CBCA7430E2D39B155" ma:contentTypeVersion="1" ma:contentTypeDescription="Create a new document." ma:contentTypeScope="" ma:versionID="f8170835b184bb5c2c2f7b577ac7d12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8E5ADD-7640-4255-9130-A4C158A82E20}"/>
</file>

<file path=customXml/itemProps2.xml><?xml version="1.0" encoding="utf-8"?>
<ds:datastoreItem xmlns:ds="http://schemas.openxmlformats.org/officeDocument/2006/customXml" ds:itemID="{99FEBD00-2F52-4478-81B4-D93850AA2BD4}"/>
</file>

<file path=customXml/itemProps3.xml><?xml version="1.0" encoding="utf-8"?>
<ds:datastoreItem xmlns:ds="http://schemas.openxmlformats.org/officeDocument/2006/customXml" ds:itemID="{C69446DB-1F26-4CA0-9C86-2E2DA1F648B1}"/>
</file>

<file path=docProps/app.xml><?xml version="1.0" encoding="utf-8"?>
<Properties xmlns="http://schemas.openxmlformats.org/officeDocument/2006/extended-properties" xmlns:vt="http://schemas.openxmlformats.org/officeDocument/2006/docPropsVTypes">
  <TotalTime>30839</TotalTime>
  <Words>539</Words>
  <Application>Microsoft Office PowerPoint</Application>
  <PresentationFormat>Custom</PresentationFormat>
  <Paragraphs>62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Airtel_PPT_Template</vt:lpstr>
      <vt:lpstr>PowerPoint Presentation</vt:lpstr>
      <vt:lpstr>What is quality of service?</vt:lpstr>
      <vt:lpstr>Competing objectives in quality of service?</vt:lpstr>
      <vt:lpstr>Mno span of control over data QOS in mobile networks</vt:lpstr>
      <vt:lpstr>Traffic classes impactING qos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Shahzad Noor</dc:creator>
  <cp:lastModifiedBy>umutoni-pc</cp:lastModifiedBy>
  <cp:revision>743</cp:revision>
  <cp:lastPrinted>2014-11-19T12:16:01Z</cp:lastPrinted>
  <dcterms:created xsi:type="dcterms:W3CDTF">2014-05-20T06:29:55Z</dcterms:created>
  <dcterms:modified xsi:type="dcterms:W3CDTF">2015-11-25T19:47:17Z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1221942</vt:lpwstr>
  </property>
  <property fmtid="{D5CDD505-2E9C-101B-9397-08002B2CF9AE}" pid="3" name="NXPowerLiteSettings">
    <vt:lpwstr>F7200358026400</vt:lpwstr>
  </property>
  <property fmtid="{D5CDD505-2E9C-101B-9397-08002B2CF9AE}" pid="4" name="NXPowerLiteVersion">
    <vt:lpwstr>D6.1.2</vt:lpwstr>
  </property>
  <property fmtid="{D5CDD505-2E9C-101B-9397-08002B2CF9AE}" pid="5" name="ContentTypeId">
    <vt:lpwstr>0x0101001B328BC23BD5344CBCA7430E2D39B155</vt:lpwstr>
  </property>
</Properties>
</file>