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61" r:id="rId5"/>
  </p:sldMasterIdLst>
  <p:notesMasterIdLst>
    <p:notesMasterId r:id="rId27"/>
  </p:notesMasterIdLst>
  <p:handoutMasterIdLst>
    <p:handoutMasterId r:id="rId28"/>
  </p:handoutMasterIdLst>
  <p:sldIdLst>
    <p:sldId id="301" r:id="rId6"/>
    <p:sldId id="356" r:id="rId7"/>
    <p:sldId id="342" r:id="rId8"/>
    <p:sldId id="358" r:id="rId9"/>
    <p:sldId id="357" r:id="rId10"/>
    <p:sldId id="359" r:id="rId11"/>
    <p:sldId id="371" r:id="rId12"/>
    <p:sldId id="369" r:id="rId13"/>
    <p:sldId id="346" r:id="rId14"/>
    <p:sldId id="361" r:id="rId15"/>
    <p:sldId id="360" r:id="rId16"/>
    <p:sldId id="372" r:id="rId17"/>
    <p:sldId id="362" r:id="rId18"/>
    <p:sldId id="363" r:id="rId19"/>
    <p:sldId id="370" r:id="rId20"/>
    <p:sldId id="364" r:id="rId21"/>
    <p:sldId id="365" r:id="rId22"/>
    <p:sldId id="366" r:id="rId23"/>
    <p:sldId id="367" r:id="rId24"/>
    <p:sldId id="368" r:id="rId25"/>
    <p:sldId id="328" r:id="rId26"/>
  </p:sldIdLst>
  <p:sldSz cx="9144000" cy="6858000" type="screen4x3"/>
  <p:notesSz cx="9928225"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99CC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12754" autoAdjust="0"/>
    <p:restoredTop sz="84000" autoAdjust="0"/>
  </p:normalViewPr>
  <p:slideViewPr>
    <p:cSldViewPr snapToGrid="0" snapToObjects="1" showGuides="1">
      <p:cViewPr varScale="1">
        <p:scale>
          <a:sx n="75" d="100"/>
          <a:sy n="75" d="100"/>
        </p:scale>
        <p:origin x="2203" y="43"/>
      </p:cViewPr>
      <p:guideLst>
        <p:guide orient="horz" pos="2160"/>
        <p:guide pos="2880"/>
      </p:guideLst>
    </p:cSldViewPr>
  </p:slideViewPr>
  <p:notesTextViewPr>
    <p:cViewPr>
      <p:scale>
        <a:sx n="125" d="100"/>
        <a:sy n="125" d="100"/>
      </p:scale>
      <p:origin x="0" y="0"/>
    </p:cViewPr>
  </p:notesTextViewPr>
  <p:sorterViewPr>
    <p:cViewPr>
      <p:scale>
        <a:sx n="66" d="100"/>
        <a:sy n="66" d="100"/>
      </p:scale>
      <p:origin x="0" y="0"/>
    </p:cViewPr>
  </p:sorterViewPr>
  <p:notesViewPr>
    <p:cSldViewPr snapToGrid="0" snapToObjects="1">
      <p:cViewPr varScale="1">
        <p:scale>
          <a:sx n="110" d="100"/>
          <a:sy n="110" d="100"/>
        </p:scale>
        <p:origin x="642"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4302231" cy="341064"/>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5623699" y="1"/>
            <a:ext cx="4302231" cy="341064"/>
          </a:xfrm>
          <a:prstGeom prst="rect">
            <a:avLst/>
          </a:prstGeom>
        </p:spPr>
        <p:txBody>
          <a:bodyPr vert="horz" lIns="91440" tIns="45720" rIns="91440" bIns="45720" rtlCol="0"/>
          <a:lstStyle>
            <a:lvl1pPr algn="r">
              <a:defRPr sz="1200"/>
            </a:lvl1pPr>
          </a:lstStyle>
          <a:p>
            <a:fld id="{19043458-52AD-4732-8CDD-1DD0811904F2}" type="datetimeFigureOut">
              <a:rPr lang="en-US" smtClean="0"/>
              <a:pPr/>
              <a:t>11/22/2015</a:t>
            </a:fld>
            <a:endParaRPr lang="en-US"/>
          </a:p>
        </p:txBody>
      </p:sp>
      <p:sp>
        <p:nvSpPr>
          <p:cNvPr id="4" name="Footer Placeholder 3"/>
          <p:cNvSpPr>
            <a:spLocks noGrp="1"/>
          </p:cNvSpPr>
          <p:nvPr>
            <p:ph type="ftr" sz="quarter" idx="2"/>
          </p:nvPr>
        </p:nvSpPr>
        <p:spPr>
          <a:xfrm>
            <a:off x="1" y="6456617"/>
            <a:ext cx="4302231" cy="34106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623699" y="6456617"/>
            <a:ext cx="4302231" cy="341063"/>
          </a:xfrm>
          <a:prstGeom prst="rect">
            <a:avLst/>
          </a:prstGeom>
        </p:spPr>
        <p:txBody>
          <a:bodyPr vert="horz" lIns="91440" tIns="45720" rIns="91440" bIns="45720" rtlCol="0" anchor="b"/>
          <a:lstStyle>
            <a:lvl1pPr algn="r">
              <a:defRPr sz="1200"/>
            </a:lvl1pPr>
          </a:lstStyle>
          <a:p>
            <a:fld id="{B39C3D32-BE30-4FAD-8B4A-E63DFB82193F}" type="slidenum">
              <a:rPr lang="en-US" smtClean="0"/>
              <a:pPr/>
              <a:t>‹#›</a:t>
            </a:fld>
            <a:endParaRPr lang="en-US"/>
          </a:p>
        </p:txBody>
      </p:sp>
    </p:spTree>
    <p:extLst>
      <p:ext uri="{BB962C8B-B14F-4D97-AF65-F5344CB8AC3E}">
        <p14:creationId xmlns:p14="http://schemas.microsoft.com/office/powerpoint/2010/main" val="4471467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5"/>
            <a:ext cx="4302125" cy="339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622926" y="5"/>
            <a:ext cx="4303713" cy="339725"/>
          </a:xfrm>
          <a:prstGeom prst="rect">
            <a:avLst/>
          </a:prstGeom>
        </p:spPr>
        <p:txBody>
          <a:bodyPr vert="horz" lIns="91440" tIns="45720" rIns="91440" bIns="45720" rtlCol="0"/>
          <a:lstStyle>
            <a:lvl1pPr algn="r">
              <a:defRPr sz="1200"/>
            </a:lvl1pPr>
          </a:lstStyle>
          <a:p>
            <a:fld id="{989933D4-F91A-4EA5-9A61-A67F16632459}" type="datetimeFigureOut">
              <a:rPr lang="en-US" smtClean="0"/>
              <a:pPr/>
              <a:t>11/22/2015</a:t>
            </a:fld>
            <a:endParaRPr lang="en-US"/>
          </a:p>
        </p:txBody>
      </p:sp>
      <p:sp>
        <p:nvSpPr>
          <p:cNvPr id="4" name="Slide Image Placeholder 3"/>
          <p:cNvSpPr>
            <a:spLocks noGrp="1" noRot="1" noChangeAspect="1"/>
          </p:cNvSpPr>
          <p:nvPr>
            <p:ph type="sldImg" idx="2"/>
          </p:nvPr>
        </p:nvSpPr>
        <p:spPr>
          <a:xfrm>
            <a:off x="3263900" y="509588"/>
            <a:ext cx="3400425" cy="25495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92191" y="3228979"/>
            <a:ext cx="7943850" cy="305911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4" y="6456368"/>
            <a:ext cx="4302125" cy="339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622926" y="6456368"/>
            <a:ext cx="4303713" cy="339725"/>
          </a:xfrm>
          <a:prstGeom prst="rect">
            <a:avLst/>
          </a:prstGeom>
        </p:spPr>
        <p:txBody>
          <a:bodyPr vert="horz" lIns="91440" tIns="45720" rIns="91440" bIns="45720" rtlCol="0" anchor="b"/>
          <a:lstStyle>
            <a:lvl1pPr algn="r">
              <a:defRPr sz="1200"/>
            </a:lvl1pPr>
          </a:lstStyle>
          <a:p>
            <a:fld id="{245ECFA5-82D6-4FAA-AC71-4FE3398F1523}" type="slidenum">
              <a:rPr lang="en-US" smtClean="0"/>
              <a:pPr/>
              <a:t>‹#›</a:t>
            </a:fld>
            <a:endParaRPr lang="en-US"/>
          </a:p>
        </p:txBody>
      </p:sp>
    </p:spTree>
    <p:extLst>
      <p:ext uri="{BB962C8B-B14F-4D97-AF65-F5344CB8AC3E}">
        <p14:creationId xmlns:p14="http://schemas.microsoft.com/office/powerpoint/2010/main" val="7004273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45ECFA5-82D6-4FAA-AC71-4FE3398F1523}" type="slidenum">
              <a:rPr lang="en-US" smtClean="0"/>
              <a:pPr/>
              <a:t>1</a:t>
            </a:fld>
            <a:endParaRPr lang="en-US"/>
          </a:p>
        </p:txBody>
      </p:sp>
    </p:spTree>
    <p:extLst>
      <p:ext uri="{BB962C8B-B14F-4D97-AF65-F5344CB8AC3E}">
        <p14:creationId xmlns:p14="http://schemas.microsoft.com/office/powerpoint/2010/main" val="10700791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45ECFA5-82D6-4FAA-AC71-4FE3398F1523}" type="slidenum">
              <a:rPr lang="en-US" smtClean="0"/>
              <a:pPr/>
              <a:t>21</a:t>
            </a:fld>
            <a:endParaRPr lang="en-US"/>
          </a:p>
        </p:txBody>
      </p:sp>
    </p:spTree>
    <p:extLst>
      <p:ext uri="{BB962C8B-B14F-4D97-AF65-F5344CB8AC3E}">
        <p14:creationId xmlns:p14="http://schemas.microsoft.com/office/powerpoint/2010/main" val="33231084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45ECFA5-82D6-4FAA-AC71-4FE3398F1523}" type="slidenum">
              <a:rPr lang="en-US" smtClean="0"/>
              <a:pPr/>
              <a:t>3</a:t>
            </a:fld>
            <a:endParaRPr lang="en-US"/>
          </a:p>
        </p:txBody>
      </p:sp>
    </p:spTree>
    <p:extLst>
      <p:ext uri="{BB962C8B-B14F-4D97-AF65-F5344CB8AC3E}">
        <p14:creationId xmlns:p14="http://schemas.microsoft.com/office/powerpoint/2010/main" val="39247896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45ECFA5-82D6-4FAA-AC71-4FE3398F1523}" type="slidenum">
              <a:rPr lang="en-US" smtClean="0"/>
              <a:pPr/>
              <a:t>6</a:t>
            </a:fld>
            <a:endParaRPr lang="en-US"/>
          </a:p>
        </p:txBody>
      </p:sp>
    </p:spTree>
    <p:extLst>
      <p:ext uri="{BB962C8B-B14F-4D97-AF65-F5344CB8AC3E}">
        <p14:creationId xmlns:p14="http://schemas.microsoft.com/office/powerpoint/2010/main" val="6162630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45ECFA5-82D6-4FAA-AC71-4FE3398F1523}" type="slidenum">
              <a:rPr lang="en-US" smtClean="0"/>
              <a:pPr/>
              <a:t>7</a:t>
            </a:fld>
            <a:endParaRPr lang="en-US"/>
          </a:p>
        </p:txBody>
      </p:sp>
    </p:spTree>
    <p:extLst>
      <p:ext uri="{BB962C8B-B14F-4D97-AF65-F5344CB8AC3E}">
        <p14:creationId xmlns:p14="http://schemas.microsoft.com/office/powerpoint/2010/main" val="19231573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45ECFA5-82D6-4FAA-AC71-4FE3398F1523}" type="slidenum">
              <a:rPr lang="en-US" smtClean="0"/>
              <a:pPr/>
              <a:t>8</a:t>
            </a:fld>
            <a:endParaRPr lang="en-US"/>
          </a:p>
        </p:txBody>
      </p:sp>
    </p:spTree>
    <p:extLst>
      <p:ext uri="{BB962C8B-B14F-4D97-AF65-F5344CB8AC3E}">
        <p14:creationId xmlns:p14="http://schemas.microsoft.com/office/powerpoint/2010/main" val="42234805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45ECFA5-82D6-4FAA-AC71-4FE3398F1523}" type="slidenum">
              <a:rPr lang="en-US" smtClean="0"/>
              <a:pPr/>
              <a:t>12</a:t>
            </a:fld>
            <a:endParaRPr lang="en-US"/>
          </a:p>
        </p:txBody>
      </p:sp>
    </p:spTree>
    <p:extLst>
      <p:ext uri="{BB962C8B-B14F-4D97-AF65-F5344CB8AC3E}">
        <p14:creationId xmlns:p14="http://schemas.microsoft.com/office/powerpoint/2010/main" val="27114218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45ECFA5-82D6-4FAA-AC71-4FE3398F1523}" type="slidenum">
              <a:rPr lang="en-US" smtClean="0"/>
              <a:pPr/>
              <a:t>15</a:t>
            </a:fld>
            <a:endParaRPr lang="en-US"/>
          </a:p>
        </p:txBody>
      </p:sp>
    </p:spTree>
    <p:extLst>
      <p:ext uri="{BB962C8B-B14F-4D97-AF65-F5344CB8AC3E}">
        <p14:creationId xmlns:p14="http://schemas.microsoft.com/office/powerpoint/2010/main" val="1378372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45ECFA5-82D6-4FAA-AC71-4FE3398F1523}" type="slidenum">
              <a:rPr lang="en-US" smtClean="0"/>
              <a:pPr/>
              <a:t>16</a:t>
            </a:fld>
            <a:endParaRPr lang="en-US"/>
          </a:p>
        </p:txBody>
      </p:sp>
    </p:spTree>
    <p:extLst>
      <p:ext uri="{BB962C8B-B14F-4D97-AF65-F5344CB8AC3E}">
        <p14:creationId xmlns:p14="http://schemas.microsoft.com/office/powerpoint/2010/main" val="38286614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45ECFA5-82D6-4FAA-AC71-4FE3398F1523}" type="slidenum">
              <a:rPr lang="en-US" smtClean="0"/>
              <a:pPr/>
              <a:t>20</a:t>
            </a:fld>
            <a:endParaRPr lang="en-US"/>
          </a:p>
        </p:txBody>
      </p:sp>
    </p:spTree>
    <p:extLst>
      <p:ext uri="{BB962C8B-B14F-4D97-AF65-F5344CB8AC3E}">
        <p14:creationId xmlns:p14="http://schemas.microsoft.com/office/powerpoint/2010/main" val="3290768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p>
            <a:fld id="{283C63E4-F9BE-C24A-B4FF-309EB18BA564}" type="slidenum">
              <a:rPr lang="en-US" smtClean="0"/>
              <a:pPr/>
              <a:t>‹#›</a:t>
            </a:fld>
            <a:endParaRPr lang="en-US"/>
          </a:p>
        </p:txBody>
      </p:sp>
    </p:spTree>
    <p:extLst>
      <p:ext uri="{BB962C8B-B14F-4D97-AF65-F5344CB8AC3E}">
        <p14:creationId xmlns:p14="http://schemas.microsoft.com/office/powerpoint/2010/main" val="1357506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83C63E4-F9BE-C24A-B4FF-309EB18BA564}" type="slidenum">
              <a:rPr lang="en-US" smtClean="0"/>
              <a:pPr/>
              <a:t>‹#›</a:t>
            </a:fld>
            <a:endParaRPr lang="en-US"/>
          </a:p>
        </p:txBody>
      </p:sp>
    </p:spTree>
    <p:extLst>
      <p:ext uri="{BB962C8B-B14F-4D97-AF65-F5344CB8AC3E}">
        <p14:creationId xmlns:p14="http://schemas.microsoft.com/office/powerpoint/2010/main" val="2012932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82083"/>
            <a:ext cx="2057400" cy="525991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82083"/>
            <a:ext cx="6019800" cy="525991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83C63E4-F9BE-C24A-B4FF-309EB18BA564}" type="slidenum">
              <a:rPr lang="en-US" smtClean="0"/>
              <a:pPr/>
              <a:t>‹#›</a:t>
            </a:fld>
            <a:endParaRPr lang="en-US"/>
          </a:p>
        </p:txBody>
      </p:sp>
    </p:spTree>
    <p:extLst>
      <p:ext uri="{BB962C8B-B14F-4D97-AF65-F5344CB8AC3E}">
        <p14:creationId xmlns:p14="http://schemas.microsoft.com/office/powerpoint/2010/main" val="41110374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220686"/>
            <a:ext cx="7772400" cy="1362075"/>
          </a:xfrm>
        </p:spPr>
        <p:txBody>
          <a:bodyPr anchor="t">
            <a:noAutofit/>
          </a:bodyPr>
          <a:lstStyle>
            <a:lvl1pPr algn="ctr">
              <a:defRPr sz="4800" b="1" cap="all"/>
            </a:lvl1pPr>
          </a:lstStyle>
          <a:p>
            <a:r>
              <a:rPr lang="en-US" smtClean="0"/>
              <a:t>Click to edit Master title style</a:t>
            </a:r>
            <a:endParaRPr lang="en-US"/>
          </a:p>
        </p:txBody>
      </p:sp>
      <p:sp>
        <p:nvSpPr>
          <p:cNvPr id="6" name="Slide Number Placeholder 5"/>
          <p:cNvSpPr>
            <a:spLocks noGrp="1"/>
          </p:cNvSpPr>
          <p:nvPr>
            <p:ph type="sldNum" sz="quarter" idx="12"/>
          </p:nvPr>
        </p:nvSpPr>
        <p:spPr/>
        <p:txBody>
          <a:bodyPr/>
          <a:lstStyle/>
          <a:p>
            <a:fld id="{283C63E4-F9BE-C24A-B4FF-309EB18BA564}" type="slidenum">
              <a:rPr lang="en-US" smtClean="0"/>
              <a:pPr/>
              <a:t>‹#›</a:t>
            </a:fld>
            <a:endParaRPr lang="en-US"/>
          </a:p>
        </p:txBody>
      </p:sp>
    </p:spTree>
    <p:extLst>
      <p:ext uri="{BB962C8B-B14F-4D97-AF65-F5344CB8AC3E}">
        <p14:creationId xmlns:p14="http://schemas.microsoft.com/office/powerpoint/2010/main" val="37024592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6" name="矩形 54"/>
          <p:cNvSpPr/>
          <p:nvPr userDrawn="1"/>
        </p:nvSpPr>
        <p:spPr bwMode="auto">
          <a:xfrm>
            <a:off x="0" y="0"/>
            <a:ext cx="9239012" cy="6951328"/>
          </a:xfrm>
          <a:prstGeom prst="rect">
            <a:avLst/>
          </a:prstGeom>
          <a:gradFill flip="none" rotWithShape="1">
            <a:gsLst>
              <a:gs pos="100000">
                <a:schemeClr val="tx1">
                  <a:lumMod val="95000"/>
                  <a:lumOff val="5000"/>
                </a:schemeClr>
              </a:gs>
              <a:gs pos="0">
                <a:srgbClr val="344F70"/>
              </a:gs>
            </a:gsLst>
            <a:path path="circle">
              <a:fillToRect l="50000" t="50000" r="50000" b="50000"/>
            </a:path>
            <a:tileRect/>
          </a:gradFill>
          <a:ln w="9525" cap="flat" cmpd="sng" algn="ctr">
            <a:noFill/>
            <a:prstDash val="solid"/>
            <a:round/>
            <a:headEnd type="none" w="med" len="med"/>
            <a:tailEnd type="none" w="med" len="med"/>
          </a:ln>
          <a:effectLst/>
        </p:spPr>
        <p:txBody>
          <a:bodyPr vert="horz" wrap="square" lIns="69275" tIns="34637" rIns="69275" bIns="34637" numCol="1" rtlCol="0" anchor="t" anchorCtr="0" compatLnSpc="1">
            <a:prstTxWarp prst="textNoShape">
              <a:avLst/>
            </a:prstTxWarp>
          </a:bodyPr>
          <a:lstStyle/>
          <a:p>
            <a:pPr defTabSz="692749" fontAlgn="base">
              <a:spcBef>
                <a:spcPct val="0"/>
              </a:spcBef>
              <a:spcAft>
                <a:spcPct val="0"/>
              </a:spcAft>
              <a:buClr>
                <a:srgbClr val="CC9900"/>
              </a:buClr>
              <a:buFont typeface="Wingdings" pitchFamily="2" charset="2"/>
              <a:buChar char="n"/>
            </a:pPr>
            <a:endParaRPr lang="zh-CN" altLang="en-US" sz="1364" b="1" smtClean="0">
              <a:solidFill>
                <a:srgbClr val="000000"/>
              </a:solidFill>
              <a:ea typeface="SimSun" pitchFamily="2" charset="-122"/>
            </a:endParaRPr>
          </a:p>
        </p:txBody>
      </p:sp>
    </p:spTree>
    <p:extLst>
      <p:ext uri="{BB962C8B-B14F-4D97-AF65-F5344CB8AC3E}">
        <p14:creationId xmlns:p14="http://schemas.microsoft.com/office/powerpoint/2010/main" val="45099424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en-US"/>
          </a:p>
        </p:txBody>
      </p:sp>
    </p:spTree>
    <p:extLst>
      <p:ext uri="{BB962C8B-B14F-4D97-AF65-F5344CB8AC3E}">
        <p14:creationId xmlns:p14="http://schemas.microsoft.com/office/powerpoint/2010/main" val="580137972"/>
      </p:ext>
    </p:extLst>
  </p:cSld>
  <p:clrMapOvr>
    <a:masterClrMapping/>
  </p:clrMapOvr>
  <p:transition advClick="0"/>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83C63E4-F9BE-C24A-B4FF-309EB18BA564}" type="slidenum">
              <a:rPr lang="en-US" smtClean="0"/>
              <a:pPr/>
              <a:t>‹#›</a:t>
            </a:fld>
            <a:endParaRPr lang="en-US"/>
          </a:p>
        </p:txBody>
      </p:sp>
    </p:spTree>
    <p:extLst>
      <p:ext uri="{BB962C8B-B14F-4D97-AF65-F5344CB8AC3E}">
        <p14:creationId xmlns:p14="http://schemas.microsoft.com/office/powerpoint/2010/main" val="2549944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558ED5"/>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6" name="Slide Number Placeholder 5"/>
          <p:cNvSpPr>
            <a:spLocks noGrp="1"/>
          </p:cNvSpPr>
          <p:nvPr>
            <p:ph type="sldNum" sz="quarter" idx="12"/>
          </p:nvPr>
        </p:nvSpPr>
        <p:spPr/>
        <p:txBody>
          <a:bodyPr/>
          <a:lstStyle/>
          <a:p>
            <a:fld id="{283C63E4-F9BE-C24A-B4FF-309EB18BA564}" type="slidenum">
              <a:rPr lang="en-US" smtClean="0"/>
              <a:pPr/>
              <a:t>‹#›</a:t>
            </a:fld>
            <a:endParaRPr lang="en-US"/>
          </a:p>
        </p:txBody>
      </p:sp>
    </p:spTree>
    <p:extLst>
      <p:ext uri="{BB962C8B-B14F-4D97-AF65-F5344CB8AC3E}">
        <p14:creationId xmlns:p14="http://schemas.microsoft.com/office/powerpoint/2010/main" val="3702459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2629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2629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283C63E4-F9BE-C24A-B4FF-309EB18BA564}" type="slidenum">
              <a:rPr lang="en-US" smtClean="0"/>
              <a:pPr/>
              <a:t>‹#›</a:t>
            </a:fld>
            <a:endParaRPr lang="en-US"/>
          </a:p>
        </p:txBody>
      </p:sp>
    </p:spTree>
    <p:extLst>
      <p:ext uri="{BB962C8B-B14F-4D97-AF65-F5344CB8AC3E}">
        <p14:creationId xmlns:p14="http://schemas.microsoft.com/office/powerpoint/2010/main" val="2190456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68829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68829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283C63E4-F9BE-C24A-B4FF-309EB18BA564}" type="slidenum">
              <a:rPr lang="en-US" smtClean="0"/>
              <a:pPr/>
              <a:t>‹#›</a:t>
            </a:fld>
            <a:endParaRPr lang="en-US"/>
          </a:p>
        </p:txBody>
      </p:sp>
    </p:spTree>
    <p:extLst>
      <p:ext uri="{BB962C8B-B14F-4D97-AF65-F5344CB8AC3E}">
        <p14:creationId xmlns:p14="http://schemas.microsoft.com/office/powerpoint/2010/main" val="3013552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283C63E4-F9BE-C24A-B4FF-309EB18BA564}" type="slidenum">
              <a:rPr lang="en-US" smtClean="0"/>
              <a:pPr/>
              <a:t>‹#›</a:t>
            </a:fld>
            <a:endParaRPr lang="en-US"/>
          </a:p>
        </p:txBody>
      </p:sp>
    </p:spTree>
    <p:extLst>
      <p:ext uri="{BB962C8B-B14F-4D97-AF65-F5344CB8AC3E}">
        <p14:creationId xmlns:p14="http://schemas.microsoft.com/office/powerpoint/2010/main" val="4215232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83C63E4-F9BE-C24A-B4FF-309EB18BA564}" type="slidenum">
              <a:rPr lang="en-US" smtClean="0"/>
              <a:pPr/>
              <a:t>‹#›</a:t>
            </a:fld>
            <a:endParaRPr lang="en-US"/>
          </a:p>
        </p:txBody>
      </p:sp>
    </p:spTree>
    <p:extLst>
      <p:ext uri="{BB962C8B-B14F-4D97-AF65-F5344CB8AC3E}">
        <p14:creationId xmlns:p14="http://schemas.microsoft.com/office/powerpoint/2010/main" val="213837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3250"/>
            <a:ext cx="3008313" cy="8318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03250"/>
            <a:ext cx="5111750" cy="512233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29048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283C63E4-F9BE-C24A-B4FF-309EB18BA564}" type="slidenum">
              <a:rPr lang="en-US" smtClean="0"/>
              <a:pPr/>
              <a:t>‹#›</a:t>
            </a:fld>
            <a:endParaRPr lang="en-US"/>
          </a:p>
        </p:txBody>
      </p:sp>
    </p:spTree>
    <p:extLst>
      <p:ext uri="{BB962C8B-B14F-4D97-AF65-F5344CB8AC3E}">
        <p14:creationId xmlns:p14="http://schemas.microsoft.com/office/powerpoint/2010/main" val="978241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506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283C63E4-F9BE-C24A-B4FF-309EB18BA564}" type="slidenum">
              <a:rPr lang="en-US" smtClean="0"/>
              <a:pPr/>
              <a:t>‹#›</a:t>
            </a:fld>
            <a:endParaRPr lang="en-US"/>
          </a:p>
        </p:txBody>
      </p:sp>
    </p:spTree>
    <p:extLst>
      <p:ext uri="{BB962C8B-B14F-4D97-AF65-F5344CB8AC3E}">
        <p14:creationId xmlns:p14="http://schemas.microsoft.com/office/powerpoint/2010/main" val="2694059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4"/>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570972"/>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968500"/>
            <a:ext cx="8229600" cy="3831167"/>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3505200" y="6176433"/>
            <a:ext cx="2133600" cy="365125"/>
          </a:xfrm>
          <a:prstGeom prst="rect">
            <a:avLst/>
          </a:prstGeom>
        </p:spPr>
        <p:txBody>
          <a:bodyPr vert="horz" lIns="91440" tIns="45720" rIns="91440" bIns="45720" rtlCol="0" anchor="ctr"/>
          <a:lstStyle>
            <a:lvl1pPr algn="ctr">
              <a:defRPr sz="1200">
                <a:solidFill>
                  <a:schemeClr val="accent1">
                    <a:lumMod val="60000"/>
                    <a:lumOff val="40000"/>
                  </a:schemeClr>
                </a:solidFill>
              </a:defRPr>
            </a:lvl1pPr>
          </a:lstStyle>
          <a:p>
            <a:fld id="{283C63E4-F9BE-C24A-B4FF-309EB18BA564}" type="slidenum">
              <a:rPr lang="en-US" smtClean="0"/>
              <a:pPr/>
              <a:t>‹#›</a:t>
            </a:fld>
            <a:endParaRPr lang="en-US" dirty="0"/>
          </a:p>
        </p:txBody>
      </p:sp>
    </p:spTree>
    <p:extLst>
      <p:ext uri="{BB962C8B-B14F-4D97-AF65-F5344CB8AC3E}">
        <p14:creationId xmlns:p14="http://schemas.microsoft.com/office/powerpoint/2010/main" val="3468638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457200" rtl="0" eaLnBrk="1" latinLnBrk="0" hangingPunct="1">
        <a:spcBef>
          <a:spcPct val="0"/>
        </a:spcBef>
        <a:buNone/>
        <a:defRPr sz="4400" b="1" i="0" kern="1200">
          <a:solidFill>
            <a:schemeClr val="tx2">
              <a:lumMod val="60000"/>
              <a:lumOff val="40000"/>
            </a:schemeClr>
          </a:solidFill>
          <a:latin typeface="Calibri"/>
          <a:ea typeface="+mj-ea"/>
          <a:cs typeface="Calibri"/>
        </a:defRPr>
      </a:lvl1pPr>
    </p:titleStyle>
    <p:bodyStyle>
      <a:lvl1pPr marL="342900" indent="-342900" algn="l" defTabSz="457200" rtl="0" eaLnBrk="1" latinLnBrk="0" hangingPunct="1">
        <a:spcBef>
          <a:spcPct val="20000"/>
        </a:spcBef>
        <a:buFont typeface="Arial"/>
        <a:buChar char="•"/>
        <a:defRPr sz="3200" kern="1200">
          <a:solidFill>
            <a:schemeClr val="tx2">
              <a:lumMod val="60000"/>
              <a:lumOff val="40000"/>
            </a:schemeClr>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2">
              <a:lumMod val="60000"/>
              <a:lumOff val="40000"/>
            </a:schemeClr>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2">
              <a:lumMod val="60000"/>
              <a:lumOff val="40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2">
              <a:lumMod val="60000"/>
              <a:lumOff val="40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2">
              <a:lumMod val="60000"/>
              <a:lumOff val="40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Grp="1" noChangeArrowheads="1"/>
          </p:cNvSpPr>
          <p:nvPr>
            <p:ph type="title"/>
          </p:nvPr>
        </p:nvSpPr>
        <p:spPr bwMode="auto">
          <a:xfrm>
            <a:off x="429878" y="198062"/>
            <a:ext cx="8447207" cy="1143000"/>
          </a:xfrm>
          <a:prstGeom prst="rect">
            <a:avLst/>
          </a:prstGeom>
          <a:noFill/>
          <a:ln w="9525">
            <a:noFill/>
            <a:miter lim="800000"/>
            <a:headEnd/>
            <a:tailEnd/>
          </a:ln>
          <a:effectLst/>
        </p:spPr>
        <p:txBody>
          <a:bodyPr vert="horz" wrap="square" lIns="84493" tIns="42249" rIns="84493" bIns="42249" numCol="1" anchor="ctr" anchorCtr="0" compatLnSpc="1">
            <a:prstTxWarp prst="textNoShape">
              <a:avLst/>
            </a:prstTxWarp>
          </a:bodyPr>
          <a:lstStyle/>
          <a:p>
            <a:pPr lvl="0"/>
            <a:r>
              <a:rPr lang="zh-CN" altLang="en-US" smtClean="0"/>
              <a:t>单击此处编辑母版标题样式</a:t>
            </a:r>
            <a:endParaRPr lang="en-US" altLang="zh-CN" smtClean="0"/>
          </a:p>
        </p:txBody>
      </p:sp>
      <p:pic>
        <p:nvPicPr>
          <p:cNvPr id="329731" name="Picture 3" descr="7"/>
          <p:cNvPicPr>
            <a:picLocks noChangeAspect="1" noChangeArrowheads="1"/>
          </p:cNvPicPr>
          <p:nvPr/>
        </p:nvPicPr>
        <p:blipFill>
          <a:blip r:embed="rId4" cstate="print"/>
          <a:srcRect/>
          <a:stretch>
            <a:fillRect/>
          </a:stretch>
        </p:blipFill>
        <p:spPr bwMode="auto">
          <a:xfrm>
            <a:off x="3" y="6221493"/>
            <a:ext cx="9142595" cy="636512"/>
          </a:xfrm>
          <a:prstGeom prst="rect">
            <a:avLst/>
          </a:prstGeom>
          <a:noFill/>
        </p:spPr>
      </p:pic>
      <p:sp>
        <p:nvSpPr>
          <p:cNvPr id="329732" name="Text Box 4"/>
          <p:cNvSpPr txBox="1">
            <a:spLocks noChangeArrowheads="1"/>
          </p:cNvSpPr>
          <p:nvPr/>
        </p:nvSpPr>
        <p:spPr bwMode="auto">
          <a:xfrm>
            <a:off x="493097" y="6398387"/>
            <a:ext cx="2137845" cy="204565"/>
          </a:xfrm>
          <a:prstGeom prst="rect">
            <a:avLst/>
          </a:prstGeom>
          <a:noFill/>
          <a:ln w="9525">
            <a:noFill/>
            <a:miter lim="800000"/>
            <a:headEnd/>
            <a:tailEnd/>
          </a:ln>
        </p:spPr>
        <p:txBody>
          <a:bodyPr wrap="none" lIns="64016" tIns="32015" rIns="64016" bIns="32015">
            <a:spAutoFit/>
          </a:bodyPr>
          <a:lstStyle/>
          <a:p>
            <a:pPr defTabSz="643044" eaLnBrk="0" fontAlgn="base" hangingPunct="0">
              <a:spcBef>
                <a:spcPct val="0"/>
              </a:spcBef>
              <a:spcAft>
                <a:spcPct val="0"/>
              </a:spcAft>
            </a:pPr>
            <a:r>
              <a:rPr lang="en-US" altLang="zh-CN" sz="909" b="1" dirty="0">
                <a:solidFill>
                  <a:srgbClr val="000000"/>
                </a:solidFill>
                <a:ea typeface="MS PGothic" pitchFamily="34" charset="-128"/>
              </a:rPr>
              <a:t>HUAWEI TECHNOLOGIES CO., LTD.</a:t>
            </a:r>
          </a:p>
        </p:txBody>
      </p:sp>
      <p:sp>
        <p:nvSpPr>
          <p:cNvPr id="329733" name="Rectangle 5"/>
          <p:cNvSpPr>
            <a:spLocks noGrp="1" noChangeArrowheads="1"/>
          </p:cNvSpPr>
          <p:nvPr>
            <p:ph type="dt" sz="half" idx="2"/>
          </p:nvPr>
        </p:nvSpPr>
        <p:spPr bwMode="auto">
          <a:xfrm>
            <a:off x="4023420" y="6309178"/>
            <a:ext cx="1057833" cy="110066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defTabSz="643044">
              <a:lnSpc>
                <a:spcPct val="85000"/>
              </a:lnSpc>
              <a:defRPr sz="909" b="1">
                <a:latin typeface="+mj-lt"/>
              </a:defRPr>
            </a:lvl1pPr>
          </a:lstStyle>
          <a:p>
            <a:pPr eaLnBrk="0" fontAlgn="base" hangingPunct="0">
              <a:spcBef>
                <a:spcPct val="0"/>
              </a:spcBef>
              <a:spcAft>
                <a:spcPct val="0"/>
              </a:spcAft>
            </a:pPr>
            <a:endParaRPr lang="de-DE" smtClean="0">
              <a:solidFill>
                <a:srgbClr val="000000"/>
              </a:solidFill>
              <a:ea typeface="MS PGothic" pitchFamily="34" charset="-128"/>
            </a:endParaRPr>
          </a:p>
          <a:p>
            <a:pPr eaLnBrk="0" fontAlgn="base" hangingPunct="0">
              <a:spcBef>
                <a:spcPct val="0"/>
              </a:spcBef>
              <a:spcAft>
                <a:spcPct val="0"/>
              </a:spcAft>
            </a:pPr>
            <a:r>
              <a:rPr lang="de-DE" smtClean="0">
                <a:solidFill>
                  <a:srgbClr val="000000"/>
                </a:solidFill>
                <a:ea typeface="MS PGothic" pitchFamily="34" charset="-128"/>
              </a:rPr>
              <a:t>Page </a:t>
            </a:r>
            <a:fld id="{1A25886A-88C0-4C60-9F44-FDA59B07C8CC}" type="slidenum">
              <a:rPr lang="de-DE" smtClean="0">
                <a:solidFill>
                  <a:srgbClr val="000000"/>
                </a:solidFill>
                <a:ea typeface="MS PGothic" pitchFamily="34" charset="-128"/>
              </a:rPr>
              <a:pPr eaLnBrk="0" fontAlgn="base" hangingPunct="0">
                <a:spcBef>
                  <a:spcPct val="0"/>
                </a:spcBef>
                <a:spcAft>
                  <a:spcPct val="0"/>
                </a:spcAft>
              </a:pPr>
              <a:t>‹#›</a:t>
            </a:fld>
            <a:endParaRPr lang="en-GB">
              <a:solidFill>
                <a:srgbClr val="000000"/>
              </a:solidFill>
              <a:ea typeface="MS PGothic" pitchFamily="34" charset="-128"/>
            </a:endParaRPr>
          </a:p>
        </p:txBody>
      </p:sp>
      <p:sp>
        <p:nvSpPr>
          <p:cNvPr id="329734" name="Rectangle 6"/>
          <p:cNvSpPr>
            <a:spLocks noGrp="1" noChangeArrowheads="1"/>
          </p:cNvSpPr>
          <p:nvPr>
            <p:ph type="body" idx="1"/>
          </p:nvPr>
        </p:nvSpPr>
        <p:spPr bwMode="auto">
          <a:xfrm>
            <a:off x="456568" y="1599599"/>
            <a:ext cx="8230864" cy="4526642"/>
          </a:xfrm>
          <a:prstGeom prst="rect">
            <a:avLst/>
          </a:prstGeom>
          <a:noFill/>
          <a:ln w="9525">
            <a:noFill/>
            <a:miter lim="800000"/>
            <a:headEnd/>
            <a:tailEnd/>
          </a:ln>
          <a:effectLst/>
        </p:spPr>
        <p:txBody>
          <a:bodyPr vert="horz" wrap="square" lIns="98728" tIns="49361" rIns="98728" bIns="49361"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pic>
        <p:nvPicPr>
          <p:cNvPr id="329735" name="Picture 7" descr="8"/>
          <p:cNvPicPr>
            <a:picLocks noChangeAspect="1" noChangeArrowheads="1"/>
          </p:cNvPicPr>
          <p:nvPr/>
        </p:nvPicPr>
        <p:blipFill>
          <a:blip r:embed="rId5" cstate="print"/>
          <a:srcRect/>
          <a:stretch>
            <a:fillRect/>
          </a:stretch>
        </p:blipFill>
        <p:spPr bwMode="auto">
          <a:xfrm>
            <a:off x="7410924" y="6357283"/>
            <a:ext cx="1071290" cy="361507"/>
          </a:xfrm>
          <a:prstGeom prst="rect">
            <a:avLst/>
          </a:prstGeom>
          <a:noFill/>
        </p:spPr>
      </p:pic>
      <p:sp>
        <p:nvSpPr>
          <p:cNvPr id="10" name="矩形 54"/>
          <p:cNvSpPr/>
          <p:nvPr userDrawn="1"/>
        </p:nvSpPr>
        <p:spPr bwMode="auto">
          <a:xfrm>
            <a:off x="0" y="0"/>
            <a:ext cx="9239012" cy="6951328"/>
          </a:xfrm>
          <a:prstGeom prst="rect">
            <a:avLst/>
          </a:prstGeom>
          <a:gradFill flip="none" rotWithShape="1">
            <a:gsLst>
              <a:gs pos="100000">
                <a:schemeClr val="tx1">
                  <a:lumMod val="95000"/>
                  <a:lumOff val="5000"/>
                </a:schemeClr>
              </a:gs>
              <a:gs pos="0">
                <a:srgbClr val="344F70"/>
              </a:gs>
            </a:gsLst>
            <a:path path="circle">
              <a:fillToRect l="50000" t="50000" r="50000" b="50000"/>
            </a:path>
            <a:tileRect/>
          </a:gradFill>
          <a:ln w="9525" cap="flat" cmpd="sng" algn="ctr">
            <a:noFill/>
            <a:prstDash val="solid"/>
            <a:round/>
            <a:headEnd type="none" w="med" len="med"/>
            <a:tailEnd type="none" w="med" len="med"/>
          </a:ln>
          <a:effectLst/>
        </p:spPr>
        <p:txBody>
          <a:bodyPr vert="horz" wrap="square" lIns="69275" tIns="34637" rIns="69275" bIns="34637" numCol="1" rtlCol="0" anchor="t" anchorCtr="0" compatLnSpc="1">
            <a:prstTxWarp prst="textNoShape">
              <a:avLst/>
            </a:prstTxWarp>
          </a:bodyPr>
          <a:lstStyle/>
          <a:p>
            <a:pPr defTabSz="692749" fontAlgn="base">
              <a:spcBef>
                <a:spcPct val="0"/>
              </a:spcBef>
              <a:spcAft>
                <a:spcPct val="0"/>
              </a:spcAft>
              <a:buClr>
                <a:srgbClr val="CC9900"/>
              </a:buClr>
              <a:buFont typeface="Wingdings" pitchFamily="2" charset="2"/>
              <a:buChar char="n"/>
            </a:pPr>
            <a:endParaRPr lang="zh-CN" altLang="en-US" sz="1364" b="1" smtClean="0">
              <a:solidFill>
                <a:srgbClr val="000000"/>
              </a:solidFill>
              <a:ea typeface="SimSun" pitchFamily="2" charset="-122"/>
            </a:endParaRPr>
          </a:p>
        </p:txBody>
      </p:sp>
    </p:spTree>
    <p:extLst>
      <p:ext uri="{BB962C8B-B14F-4D97-AF65-F5344CB8AC3E}">
        <p14:creationId xmlns:p14="http://schemas.microsoft.com/office/powerpoint/2010/main" val="2341081547"/>
      </p:ext>
    </p:extLst>
  </p:cSld>
  <p:clrMap bg1="lt1" tx1="dk1" bg2="lt2" tx2="dk2" accent1="accent1" accent2="accent2" accent3="accent3" accent4="accent4" accent5="accent5" accent6="accent6" hlink="hlink" folHlink="folHlink"/>
  <p:sldLayoutIdLst>
    <p:sldLayoutId id="2147483662" r:id="rId1"/>
    <p:sldLayoutId id="2147483664" r:id="rId2"/>
  </p:sldLayoutIdLst>
  <p:hf sldNum="0" hdr="0" ftr="0"/>
  <p:txStyles>
    <p:titleStyle>
      <a:lvl1pPr algn="l" defTabSz="643044" rtl="0" fontAlgn="base">
        <a:spcBef>
          <a:spcPct val="0"/>
        </a:spcBef>
        <a:spcAft>
          <a:spcPct val="0"/>
        </a:spcAft>
        <a:defRPr sz="2197" b="1">
          <a:solidFill>
            <a:srgbClr val="990000"/>
          </a:solidFill>
          <a:latin typeface="+mj-lt"/>
          <a:ea typeface="+mj-ea"/>
          <a:cs typeface="+mj-cs"/>
        </a:defRPr>
      </a:lvl1pPr>
      <a:lvl2pPr algn="l" defTabSz="643044" rtl="0" fontAlgn="base">
        <a:spcBef>
          <a:spcPct val="0"/>
        </a:spcBef>
        <a:spcAft>
          <a:spcPct val="0"/>
        </a:spcAft>
        <a:defRPr sz="2197" b="1">
          <a:solidFill>
            <a:srgbClr val="990000"/>
          </a:solidFill>
          <a:latin typeface="Arial" pitchFamily="34" charset="0"/>
          <a:ea typeface="黑体" pitchFamily="2" charset="-122"/>
        </a:defRPr>
      </a:lvl2pPr>
      <a:lvl3pPr algn="l" defTabSz="643044" rtl="0" fontAlgn="base">
        <a:spcBef>
          <a:spcPct val="0"/>
        </a:spcBef>
        <a:spcAft>
          <a:spcPct val="0"/>
        </a:spcAft>
        <a:defRPr sz="2197" b="1">
          <a:solidFill>
            <a:srgbClr val="990000"/>
          </a:solidFill>
          <a:latin typeface="Arial" pitchFamily="34" charset="0"/>
          <a:ea typeface="黑体" pitchFamily="2" charset="-122"/>
        </a:defRPr>
      </a:lvl3pPr>
      <a:lvl4pPr algn="l" defTabSz="643044" rtl="0" fontAlgn="base">
        <a:spcBef>
          <a:spcPct val="0"/>
        </a:spcBef>
        <a:spcAft>
          <a:spcPct val="0"/>
        </a:spcAft>
        <a:defRPr sz="2197" b="1">
          <a:solidFill>
            <a:srgbClr val="990000"/>
          </a:solidFill>
          <a:latin typeface="Arial" pitchFamily="34" charset="0"/>
          <a:ea typeface="黑体" pitchFamily="2" charset="-122"/>
        </a:defRPr>
      </a:lvl4pPr>
      <a:lvl5pPr algn="l" defTabSz="643044" rtl="0" fontAlgn="base">
        <a:spcBef>
          <a:spcPct val="0"/>
        </a:spcBef>
        <a:spcAft>
          <a:spcPct val="0"/>
        </a:spcAft>
        <a:defRPr sz="2197" b="1">
          <a:solidFill>
            <a:srgbClr val="990000"/>
          </a:solidFill>
          <a:latin typeface="Arial" pitchFamily="34" charset="0"/>
          <a:ea typeface="黑体" pitchFamily="2" charset="-122"/>
        </a:defRPr>
      </a:lvl5pPr>
      <a:lvl6pPr marL="342323" algn="l" defTabSz="643044" rtl="0" fontAlgn="base">
        <a:spcBef>
          <a:spcPct val="0"/>
        </a:spcBef>
        <a:spcAft>
          <a:spcPct val="0"/>
        </a:spcAft>
        <a:defRPr sz="2197" b="1">
          <a:solidFill>
            <a:srgbClr val="990000"/>
          </a:solidFill>
          <a:latin typeface="Arial" pitchFamily="34" charset="0"/>
          <a:ea typeface="黑体" pitchFamily="2" charset="-122"/>
        </a:defRPr>
      </a:lvl6pPr>
      <a:lvl7pPr marL="684645" algn="l" defTabSz="643044" rtl="0" fontAlgn="base">
        <a:spcBef>
          <a:spcPct val="0"/>
        </a:spcBef>
        <a:spcAft>
          <a:spcPct val="0"/>
        </a:spcAft>
        <a:defRPr sz="2197" b="1">
          <a:solidFill>
            <a:srgbClr val="990000"/>
          </a:solidFill>
          <a:latin typeface="Arial" pitchFamily="34" charset="0"/>
          <a:ea typeface="黑体" pitchFamily="2" charset="-122"/>
        </a:defRPr>
      </a:lvl7pPr>
      <a:lvl8pPr marL="1026968" algn="l" defTabSz="643044" rtl="0" fontAlgn="base">
        <a:spcBef>
          <a:spcPct val="0"/>
        </a:spcBef>
        <a:spcAft>
          <a:spcPct val="0"/>
        </a:spcAft>
        <a:defRPr sz="2197" b="1">
          <a:solidFill>
            <a:srgbClr val="990000"/>
          </a:solidFill>
          <a:latin typeface="Arial" pitchFamily="34" charset="0"/>
          <a:ea typeface="黑体" pitchFamily="2" charset="-122"/>
        </a:defRPr>
      </a:lvl8pPr>
      <a:lvl9pPr marL="1369292" algn="l" defTabSz="643044" rtl="0" fontAlgn="base">
        <a:spcBef>
          <a:spcPct val="0"/>
        </a:spcBef>
        <a:spcAft>
          <a:spcPct val="0"/>
        </a:spcAft>
        <a:defRPr sz="2197" b="1">
          <a:solidFill>
            <a:srgbClr val="990000"/>
          </a:solidFill>
          <a:latin typeface="Arial" pitchFamily="34" charset="0"/>
          <a:ea typeface="黑体" pitchFamily="2" charset="-122"/>
        </a:defRPr>
      </a:lvl9pPr>
    </p:titleStyle>
    <p:bodyStyle>
      <a:lvl1pPr marL="241291" indent="-241291" algn="l" defTabSz="643044" rtl="0" fontAlgn="base">
        <a:lnSpc>
          <a:spcPct val="140000"/>
        </a:lnSpc>
        <a:spcBef>
          <a:spcPct val="0"/>
        </a:spcBef>
        <a:spcAft>
          <a:spcPct val="0"/>
        </a:spcAft>
        <a:buClr>
          <a:srgbClr val="990000"/>
        </a:buClr>
        <a:buFont typeface="Wingdings" pitchFamily="2" charset="2"/>
        <a:buChar char="n"/>
        <a:defRPr sz="1591" b="1">
          <a:solidFill>
            <a:schemeClr val="tx1"/>
          </a:solidFill>
          <a:latin typeface="+mn-lt"/>
          <a:ea typeface="+mn-ea"/>
          <a:cs typeface="+mn-cs"/>
        </a:defRPr>
      </a:lvl1pPr>
      <a:lvl2pPr marL="521805" indent="-199689" algn="l" defTabSz="643044" rtl="0" fontAlgn="base">
        <a:lnSpc>
          <a:spcPct val="140000"/>
        </a:lnSpc>
        <a:spcBef>
          <a:spcPct val="0"/>
        </a:spcBef>
        <a:spcAft>
          <a:spcPct val="0"/>
        </a:spcAft>
        <a:buClr>
          <a:srgbClr val="990000"/>
        </a:buClr>
        <a:buFont typeface="Wingdings" pitchFamily="2" charset="2"/>
        <a:buChar char="n"/>
        <a:defRPr sz="1591">
          <a:solidFill>
            <a:schemeClr val="tx1"/>
          </a:solidFill>
          <a:latin typeface="+mn-lt"/>
          <a:ea typeface="华文细黑" pitchFamily="2" charset="-122"/>
        </a:defRPr>
      </a:lvl2pPr>
      <a:lvl3pPr marL="803508" indent="-160464" algn="l" defTabSz="643044" rtl="0" fontAlgn="base">
        <a:lnSpc>
          <a:spcPct val="140000"/>
        </a:lnSpc>
        <a:spcBef>
          <a:spcPct val="0"/>
        </a:spcBef>
        <a:spcAft>
          <a:spcPct val="0"/>
        </a:spcAft>
        <a:buClr>
          <a:srgbClr val="990000"/>
        </a:buClr>
        <a:buFont typeface="Wingdings" pitchFamily="2" charset="2"/>
        <a:buChar char="n"/>
        <a:defRPr sz="1591">
          <a:solidFill>
            <a:schemeClr val="tx1"/>
          </a:solidFill>
          <a:latin typeface="+mn-lt"/>
          <a:ea typeface="华文细黑" pitchFamily="2" charset="-122"/>
        </a:defRPr>
      </a:lvl3pPr>
      <a:lvl4pPr marL="1125625" indent="-161652" algn="l" defTabSz="643044" rtl="0" fontAlgn="base">
        <a:lnSpc>
          <a:spcPct val="140000"/>
        </a:lnSpc>
        <a:spcBef>
          <a:spcPct val="0"/>
        </a:spcBef>
        <a:spcAft>
          <a:spcPct val="0"/>
        </a:spcAft>
        <a:buClr>
          <a:srgbClr val="990000"/>
        </a:buClr>
        <a:buFont typeface="Wingdings" pitchFamily="2" charset="2"/>
        <a:buChar char="n"/>
        <a:defRPr sz="1591">
          <a:solidFill>
            <a:schemeClr val="tx1"/>
          </a:solidFill>
          <a:latin typeface="+mn-lt"/>
          <a:ea typeface="华文细黑" pitchFamily="2" charset="-122"/>
        </a:defRPr>
      </a:lvl4pPr>
      <a:lvl5pPr marL="1445363" indent="-160464" algn="l" defTabSz="643044" rtl="0" fontAlgn="base">
        <a:lnSpc>
          <a:spcPct val="140000"/>
        </a:lnSpc>
        <a:spcBef>
          <a:spcPct val="0"/>
        </a:spcBef>
        <a:spcAft>
          <a:spcPct val="0"/>
        </a:spcAft>
        <a:buClr>
          <a:srgbClr val="990000"/>
        </a:buClr>
        <a:buFont typeface="Wingdings" pitchFamily="2" charset="2"/>
        <a:buChar char="n"/>
        <a:defRPr sz="1591">
          <a:solidFill>
            <a:schemeClr val="tx1"/>
          </a:solidFill>
          <a:latin typeface="+mn-lt"/>
          <a:ea typeface="华文细黑" pitchFamily="2" charset="-122"/>
        </a:defRPr>
      </a:lvl5pPr>
      <a:lvl6pPr marL="1787685" indent="-160464" algn="l" defTabSz="643044" rtl="0" fontAlgn="base">
        <a:lnSpc>
          <a:spcPct val="140000"/>
        </a:lnSpc>
        <a:spcBef>
          <a:spcPct val="0"/>
        </a:spcBef>
        <a:spcAft>
          <a:spcPct val="0"/>
        </a:spcAft>
        <a:buClr>
          <a:srgbClr val="990000"/>
        </a:buClr>
        <a:buFont typeface="Wingdings" pitchFamily="2" charset="2"/>
        <a:buChar char="n"/>
        <a:defRPr sz="1591">
          <a:solidFill>
            <a:schemeClr val="tx1"/>
          </a:solidFill>
          <a:latin typeface="+mn-lt"/>
          <a:ea typeface="华文细黑" pitchFamily="2" charset="-122"/>
        </a:defRPr>
      </a:lvl6pPr>
      <a:lvl7pPr marL="2130009" indent="-160464" algn="l" defTabSz="643044" rtl="0" fontAlgn="base">
        <a:lnSpc>
          <a:spcPct val="140000"/>
        </a:lnSpc>
        <a:spcBef>
          <a:spcPct val="0"/>
        </a:spcBef>
        <a:spcAft>
          <a:spcPct val="0"/>
        </a:spcAft>
        <a:buClr>
          <a:srgbClr val="990000"/>
        </a:buClr>
        <a:buFont typeface="Wingdings" pitchFamily="2" charset="2"/>
        <a:buChar char="n"/>
        <a:defRPr sz="1591">
          <a:solidFill>
            <a:schemeClr val="tx1"/>
          </a:solidFill>
          <a:latin typeface="+mn-lt"/>
          <a:ea typeface="华文细黑" pitchFamily="2" charset="-122"/>
        </a:defRPr>
      </a:lvl7pPr>
      <a:lvl8pPr marL="2472333" indent="-160464" algn="l" defTabSz="643044" rtl="0" fontAlgn="base">
        <a:lnSpc>
          <a:spcPct val="140000"/>
        </a:lnSpc>
        <a:spcBef>
          <a:spcPct val="0"/>
        </a:spcBef>
        <a:spcAft>
          <a:spcPct val="0"/>
        </a:spcAft>
        <a:buClr>
          <a:srgbClr val="990000"/>
        </a:buClr>
        <a:buFont typeface="Wingdings" pitchFamily="2" charset="2"/>
        <a:buChar char="n"/>
        <a:defRPr sz="1591">
          <a:solidFill>
            <a:schemeClr val="tx1"/>
          </a:solidFill>
          <a:latin typeface="+mn-lt"/>
          <a:ea typeface="华文细黑" pitchFamily="2" charset="-122"/>
        </a:defRPr>
      </a:lvl8pPr>
      <a:lvl9pPr marL="2814655" indent="-160464" algn="l" defTabSz="643044" rtl="0" fontAlgn="base">
        <a:lnSpc>
          <a:spcPct val="140000"/>
        </a:lnSpc>
        <a:spcBef>
          <a:spcPct val="0"/>
        </a:spcBef>
        <a:spcAft>
          <a:spcPct val="0"/>
        </a:spcAft>
        <a:buClr>
          <a:srgbClr val="990000"/>
        </a:buClr>
        <a:buFont typeface="Wingdings" pitchFamily="2" charset="2"/>
        <a:buChar char="n"/>
        <a:defRPr sz="1591">
          <a:solidFill>
            <a:schemeClr val="tx1"/>
          </a:solidFill>
          <a:latin typeface="+mn-lt"/>
          <a:ea typeface="华文细黑" pitchFamily="2" charset="-122"/>
        </a:defRPr>
      </a:lvl9pPr>
    </p:bodyStyle>
    <p:otherStyle>
      <a:defPPr>
        <a:defRPr lang="zh-CN"/>
      </a:defPPr>
      <a:lvl1pPr marL="0" algn="l" defTabSz="684645" rtl="0" eaLnBrk="1" latinLnBrk="0" hangingPunct="1">
        <a:defRPr sz="1288" kern="1200">
          <a:solidFill>
            <a:schemeClr val="tx1"/>
          </a:solidFill>
          <a:latin typeface="+mn-lt"/>
          <a:ea typeface="+mn-ea"/>
          <a:cs typeface="+mn-cs"/>
        </a:defRPr>
      </a:lvl1pPr>
      <a:lvl2pPr marL="342323" algn="l" defTabSz="684645" rtl="0" eaLnBrk="1" latinLnBrk="0" hangingPunct="1">
        <a:defRPr sz="1288" kern="1200">
          <a:solidFill>
            <a:schemeClr val="tx1"/>
          </a:solidFill>
          <a:latin typeface="+mn-lt"/>
          <a:ea typeface="+mn-ea"/>
          <a:cs typeface="+mn-cs"/>
        </a:defRPr>
      </a:lvl2pPr>
      <a:lvl3pPr marL="684645" algn="l" defTabSz="684645" rtl="0" eaLnBrk="1" latinLnBrk="0" hangingPunct="1">
        <a:defRPr sz="1288" kern="1200">
          <a:solidFill>
            <a:schemeClr val="tx1"/>
          </a:solidFill>
          <a:latin typeface="+mn-lt"/>
          <a:ea typeface="+mn-ea"/>
          <a:cs typeface="+mn-cs"/>
        </a:defRPr>
      </a:lvl3pPr>
      <a:lvl4pPr marL="1026968" algn="l" defTabSz="684645" rtl="0" eaLnBrk="1" latinLnBrk="0" hangingPunct="1">
        <a:defRPr sz="1288" kern="1200">
          <a:solidFill>
            <a:schemeClr val="tx1"/>
          </a:solidFill>
          <a:latin typeface="+mn-lt"/>
          <a:ea typeface="+mn-ea"/>
          <a:cs typeface="+mn-cs"/>
        </a:defRPr>
      </a:lvl4pPr>
      <a:lvl5pPr marL="1369292" algn="l" defTabSz="684645" rtl="0" eaLnBrk="1" latinLnBrk="0" hangingPunct="1">
        <a:defRPr sz="1288" kern="1200">
          <a:solidFill>
            <a:schemeClr val="tx1"/>
          </a:solidFill>
          <a:latin typeface="+mn-lt"/>
          <a:ea typeface="+mn-ea"/>
          <a:cs typeface="+mn-cs"/>
        </a:defRPr>
      </a:lvl5pPr>
      <a:lvl6pPr marL="1711615" algn="l" defTabSz="684645" rtl="0" eaLnBrk="1" latinLnBrk="0" hangingPunct="1">
        <a:defRPr sz="1288" kern="1200">
          <a:solidFill>
            <a:schemeClr val="tx1"/>
          </a:solidFill>
          <a:latin typeface="+mn-lt"/>
          <a:ea typeface="+mn-ea"/>
          <a:cs typeface="+mn-cs"/>
        </a:defRPr>
      </a:lvl6pPr>
      <a:lvl7pPr marL="2053935" algn="l" defTabSz="684645" rtl="0" eaLnBrk="1" latinLnBrk="0" hangingPunct="1">
        <a:defRPr sz="1288" kern="1200">
          <a:solidFill>
            <a:schemeClr val="tx1"/>
          </a:solidFill>
          <a:latin typeface="+mn-lt"/>
          <a:ea typeface="+mn-ea"/>
          <a:cs typeface="+mn-cs"/>
        </a:defRPr>
      </a:lvl7pPr>
      <a:lvl8pPr marL="2396261" algn="l" defTabSz="684645" rtl="0" eaLnBrk="1" latinLnBrk="0" hangingPunct="1">
        <a:defRPr sz="1288" kern="1200">
          <a:solidFill>
            <a:schemeClr val="tx1"/>
          </a:solidFill>
          <a:latin typeface="+mn-lt"/>
          <a:ea typeface="+mn-ea"/>
          <a:cs typeface="+mn-cs"/>
        </a:defRPr>
      </a:lvl8pPr>
      <a:lvl9pPr marL="2738582" algn="l" defTabSz="684645" rtl="0" eaLnBrk="1" latinLnBrk="0" hangingPunct="1">
        <a:defRPr sz="12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9.wmf"/><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836258"/>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i="0" kern="1200">
                <a:solidFill>
                  <a:schemeClr val="bg1"/>
                </a:solidFill>
                <a:latin typeface="Calibri"/>
                <a:ea typeface="+mj-ea"/>
                <a:cs typeface="Calibri"/>
              </a:defRPr>
            </a:lvl1pPr>
          </a:lstStyle>
          <a:p>
            <a:endParaRPr lang="en-US" sz="5400" dirty="0">
              <a:solidFill>
                <a:srgbClr val="558ED5"/>
              </a:solidFill>
            </a:endParaRPr>
          </a:p>
        </p:txBody>
      </p:sp>
      <p:sp>
        <p:nvSpPr>
          <p:cNvPr id="3" name="Title 1"/>
          <p:cNvSpPr txBox="1">
            <a:spLocks/>
          </p:cNvSpPr>
          <p:nvPr/>
        </p:nvSpPr>
        <p:spPr>
          <a:xfrm>
            <a:off x="457200" y="4910596"/>
            <a:ext cx="8229600" cy="743724"/>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i="0" kern="1200">
                <a:solidFill>
                  <a:schemeClr val="bg1"/>
                </a:solidFill>
                <a:latin typeface="Calibri"/>
                <a:ea typeface="+mj-ea"/>
                <a:cs typeface="Calibri"/>
              </a:defRPr>
            </a:lvl1pPr>
          </a:lstStyle>
          <a:p>
            <a:pPr>
              <a:lnSpc>
                <a:spcPct val="107000"/>
              </a:lnSpc>
              <a:spcAft>
                <a:spcPts val="800"/>
              </a:spcAft>
            </a:pPr>
            <a:endParaRPr lang="en-US" sz="2800" dirty="0">
              <a:solidFill>
                <a:schemeClr val="tx2">
                  <a:lumMod val="60000"/>
                  <a:lumOff val="40000"/>
                </a:schemeClr>
              </a:solidFill>
              <a:latin typeface="Calibri" panose="020F0502020204030204" pitchFamily="34" charset="0"/>
              <a:ea typeface="Calibri" panose="020F0502020204030204" pitchFamily="34" charset="0"/>
              <a:cs typeface="Arial" panose="020B0604020202020204" pitchFamily="34" charset="0"/>
            </a:endParaRPr>
          </a:p>
        </p:txBody>
      </p:sp>
      <p:sp>
        <p:nvSpPr>
          <p:cNvPr id="4" name="Title 3"/>
          <p:cNvSpPr>
            <a:spLocks noGrp="1"/>
          </p:cNvSpPr>
          <p:nvPr>
            <p:ph type="title"/>
          </p:nvPr>
        </p:nvSpPr>
        <p:spPr>
          <a:xfrm>
            <a:off x="457200" y="485522"/>
            <a:ext cx="8229600" cy="1828800"/>
          </a:xfrm>
        </p:spPr>
        <p:txBody>
          <a:bodyPr>
            <a:noAutofit/>
          </a:bodyPr>
          <a:lstStyle/>
          <a:p>
            <a:r>
              <a:rPr lang="en-US" sz="2800" dirty="0" smtClean="0"/>
              <a:t>Stakeholders Forum on </a:t>
            </a:r>
            <a:r>
              <a:rPr lang="en-US" sz="2800" dirty="0" err="1" smtClean="0"/>
              <a:t>QoS</a:t>
            </a:r>
            <a:r>
              <a:rPr lang="en-US" sz="2800" dirty="0" smtClean="0"/>
              <a:t> and </a:t>
            </a:r>
            <a:r>
              <a:rPr lang="en-US" sz="2800" dirty="0" smtClean="0"/>
              <a:t>Consumer Experience</a:t>
            </a:r>
            <a:r>
              <a:rPr lang="en-US" sz="2800" dirty="0" smtClean="0"/>
              <a:t/>
            </a:r>
            <a:br>
              <a:rPr lang="en-US" sz="2800" dirty="0" smtClean="0"/>
            </a:br>
            <a:r>
              <a:rPr lang="en-US" sz="2400" i="1" dirty="0" smtClean="0"/>
              <a:t>(Nairobi, Kenya, 23 to 25 November 2015)</a:t>
            </a:r>
            <a:endParaRPr lang="en-US" sz="2400" i="1" dirty="0"/>
          </a:p>
        </p:txBody>
      </p:sp>
      <p:sp>
        <p:nvSpPr>
          <p:cNvPr id="9" name="Content Placeholder 8"/>
          <p:cNvSpPr>
            <a:spLocks noGrp="1"/>
          </p:cNvSpPr>
          <p:nvPr>
            <p:ph idx="1"/>
          </p:nvPr>
        </p:nvSpPr>
        <p:spPr>
          <a:xfrm>
            <a:off x="517585" y="2225040"/>
            <a:ext cx="8229600" cy="3718560"/>
          </a:xfrm>
        </p:spPr>
        <p:txBody>
          <a:bodyPr>
            <a:normAutofit fontScale="25000" lnSpcReduction="20000"/>
          </a:bodyPr>
          <a:lstStyle/>
          <a:p>
            <a:pPr marL="0" indent="0" algn="ctr">
              <a:buNone/>
            </a:pPr>
            <a:r>
              <a:rPr lang="en-US" sz="12800" b="1" dirty="0" smtClean="0"/>
              <a:t>Role </a:t>
            </a:r>
            <a:r>
              <a:rPr lang="en-US" sz="12800" b="1" dirty="0"/>
              <a:t>of Global &amp; Regional Communities, Policy Makers, Regulators and Operators in the </a:t>
            </a:r>
            <a:r>
              <a:rPr lang="en-US" sz="12800" b="1" dirty="0" err="1"/>
              <a:t>QoS</a:t>
            </a:r>
            <a:r>
              <a:rPr lang="en-US" sz="12800" b="1" dirty="0"/>
              <a:t> Provision of Broadband in a Net-Neutrality </a:t>
            </a:r>
            <a:r>
              <a:rPr lang="en-US" sz="12800" b="1" dirty="0" smtClean="0"/>
              <a:t>Environment</a:t>
            </a:r>
          </a:p>
          <a:p>
            <a:pPr marL="0" indent="0" algn="ctr">
              <a:buNone/>
            </a:pPr>
            <a:endParaRPr lang="en-US" sz="16000" b="1" dirty="0"/>
          </a:p>
          <a:p>
            <a:pPr marL="0" indent="0" algn="ctr">
              <a:buNone/>
            </a:pPr>
            <a:r>
              <a:rPr lang="en-US" sz="12800" b="1" dirty="0" smtClean="0"/>
              <a:t>Kwame Baah-Acheamfuor</a:t>
            </a:r>
            <a:endParaRPr lang="en-US" sz="12800" b="1" dirty="0"/>
          </a:p>
          <a:p>
            <a:pPr marL="0" indent="0" algn="ctr">
              <a:buNone/>
            </a:pPr>
            <a:r>
              <a:rPr lang="en-US" sz="12800" b="1" dirty="0" smtClean="0"/>
              <a:t>Chairman, ITU-T Study Group 12</a:t>
            </a:r>
          </a:p>
          <a:p>
            <a:pPr marL="0" indent="0" algn="ctr">
              <a:buNone/>
            </a:pPr>
            <a:r>
              <a:rPr lang="en-US" sz="12800" b="1" dirty="0"/>
              <a:t>k</a:t>
            </a:r>
            <a:r>
              <a:rPr lang="en-US" sz="12800" b="1" dirty="0" smtClean="0"/>
              <a:t>wame.baah-acheamfuor@nca.org.gh</a:t>
            </a:r>
            <a:endParaRPr lang="en-US" sz="12800" b="1" dirty="0"/>
          </a:p>
          <a:p>
            <a:pPr marL="0" indent="0" algn="ctr">
              <a:buNone/>
            </a:pPr>
            <a:endParaRPr lang="en-US" sz="16000" b="1" i="1" dirty="0"/>
          </a:p>
          <a:p>
            <a:pPr marL="0" indent="0" algn="ctr">
              <a:buNone/>
            </a:pPr>
            <a:r>
              <a:rPr lang="en-US" sz="16000" b="1" i="1" dirty="0" smtClean="0"/>
              <a:t/>
            </a:r>
            <a:br>
              <a:rPr lang="en-US" sz="16000" b="1" i="1" dirty="0" smtClean="0"/>
            </a:br>
            <a:r>
              <a:rPr lang="en-US" sz="2000" b="1" i="1" dirty="0" smtClean="0"/>
              <a:t/>
            </a:r>
            <a:br>
              <a:rPr lang="en-US" sz="2000" b="1" i="1" dirty="0" smtClean="0"/>
            </a:br>
            <a:r>
              <a:rPr lang="en-US" sz="2000" b="1" i="1" dirty="0" smtClean="0"/>
              <a:t/>
            </a:r>
            <a:br>
              <a:rPr lang="en-US" sz="2000" b="1" i="1" dirty="0" smtClean="0"/>
            </a:br>
            <a:r>
              <a:rPr lang="en-US" b="1" i="1" dirty="0" smtClean="0"/>
              <a:t> </a:t>
            </a:r>
            <a:r>
              <a:rPr lang="en-US" dirty="0">
                <a:latin typeface="Calibri" panose="020F0502020204030204" pitchFamily="34" charset="0"/>
                <a:cs typeface="Arial" panose="020B0604020202020204" pitchFamily="34" charset="0"/>
              </a:rPr>
              <a:t/>
            </a:r>
            <a:br>
              <a:rPr lang="en-US" dirty="0">
                <a:latin typeface="Calibri" panose="020F0502020204030204" pitchFamily="34" charset="0"/>
                <a:cs typeface="Arial" panose="020B0604020202020204" pitchFamily="34" charset="0"/>
              </a:rPr>
            </a:br>
            <a:r>
              <a:rPr lang="en-US" dirty="0" smtClean="0">
                <a:latin typeface="Calibri" panose="020F0502020204030204" pitchFamily="34" charset="0"/>
                <a:cs typeface="Arial" panose="020B0604020202020204" pitchFamily="34" charset="0"/>
              </a:rPr>
              <a:t>								</a:t>
            </a:r>
            <a:endParaRPr lang="en-US" dirty="0">
              <a:latin typeface="Calibri" panose="020F0502020204030204" pitchFamily="34" charset="0"/>
              <a:ea typeface="Calibri" panose="020F0502020204030204" pitchFamily="34" charset="0"/>
              <a:cs typeface="Arial" panose="020B0604020202020204" pitchFamily="34" charset="0"/>
            </a:endParaRPr>
          </a:p>
          <a:p>
            <a:endParaRPr lang="en-US"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
        <p:nvSpPr>
          <p:cNvPr id="6" name="Slide Number Placeholder 5"/>
          <p:cNvSpPr>
            <a:spLocks noGrp="1"/>
          </p:cNvSpPr>
          <p:nvPr>
            <p:ph type="sldNum" sz="quarter" idx="12"/>
          </p:nvPr>
        </p:nvSpPr>
        <p:spPr/>
        <p:txBody>
          <a:bodyPr/>
          <a:lstStyle/>
          <a:p>
            <a:fld id="{283C63E4-F9BE-C24A-B4FF-309EB18BA564}" type="slidenum">
              <a:rPr lang="en-US" smtClean="0"/>
              <a:pPr/>
              <a:t>1</a:t>
            </a:fld>
            <a:endParaRPr lang="en-US"/>
          </a:p>
        </p:txBody>
      </p:sp>
    </p:spTree>
    <p:extLst>
      <p:ext uri="{BB962C8B-B14F-4D97-AF65-F5344CB8AC3E}">
        <p14:creationId xmlns:p14="http://schemas.microsoft.com/office/powerpoint/2010/main" val="1414143445"/>
      </p:ext>
    </p:ext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What does the Consumer really want with internet speed?</a:t>
            </a:r>
            <a:endParaRPr lang="en-GB"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a:t>"Subscribers are demanding a superior quality of experience (</a:t>
            </a:r>
            <a:r>
              <a:rPr lang="en-US" dirty="0" err="1"/>
              <a:t>QoE</a:t>
            </a:r>
            <a:r>
              <a:rPr lang="en-US" dirty="0"/>
              <a:t>) and hold the operator responsible for it; but, at the same time, they are giving operators the green light to do what needs to be done to improve </a:t>
            </a:r>
            <a:r>
              <a:rPr lang="en-US" dirty="0" err="1"/>
              <a:t>QoE</a:t>
            </a:r>
            <a:r>
              <a:rPr lang="en-US" dirty="0"/>
              <a:t> by approving fast lanes for premium content. </a:t>
            </a:r>
            <a:endParaRPr lang="en-US" dirty="0" smtClean="0"/>
          </a:p>
          <a:p>
            <a:pPr marL="0" indent="0">
              <a:buNone/>
            </a:pPr>
            <a:endParaRPr lang="en-US" dirty="0" smtClean="0"/>
          </a:p>
          <a:p>
            <a:pPr marL="0" indent="0">
              <a:buNone/>
            </a:pPr>
            <a:r>
              <a:rPr lang="en-US" dirty="0" smtClean="0"/>
              <a:t>Our </a:t>
            </a:r>
            <a:r>
              <a:rPr lang="en-US" dirty="0"/>
              <a:t>survey results demonstrate that operators recognize the need for mobile video and data optimization to stay competitive, and are continuously looking for acceleration technologies to enable them to speed up their LTE networks, and ultimately provide a better experience for subscribers."</a:t>
            </a:r>
          </a:p>
          <a:p>
            <a:pPr marL="0" indent="0">
              <a:buNone/>
            </a:pPr>
            <a:endParaRPr lang="en-US" b="1" dirty="0" smtClean="0"/>
          </a:p>
          <a:p>
            <a:pPr marL="0" indent="0">
              <a:buNone/>
            </a:pPr>
            <a:r>
              <a:rPr lang="en-US" b="1" dirty="0" smtClean="0"/>
              <a:t>- </a:t>
            </a:r>
            <a:r>
              <a:rPr lang="en-US" b="1" dirty="0"/>
              <a:t> </a:t>
            </a:r>
            <a:r>
              <a:rPr lang="en-US" b="1" dirty="0" err="1"/>
              <a:t>Eyal</a:t>
            </a:r>
            <a:r>
              <a:rPr lang="en-US" b="1" dirty="0"/>
              <a:t> </a:t>
            </a:r>
            <a:r>
              <a:rPr lang="en-US" b="1" dirty="0" err="1"/>
              <a:t>Hilzenrat</a:t>
            </a:r>
            <a:r>
              <a:rPr lang="en-US" b="1" dirty="0"/>
              <a:t>, Vice President of Product and Marketing, Flash </a:t>
            </a:r>
            <a:r>
              <a:rPr lang="en-US" b="1" dirty="0" smtClean="0"/>
              <a:t>Networks</a:t>
            </a:r>
            <a:endParaRPr lang="en-US" dirty="0"/>
          </a:p>
        </p:txBody>
      </p:sp>
      <p:sp>
        <p:nvSpPr>
          <p:cNvPr id="4" name="Slide Number Placeholder 3"/>
          <p:cNvSpPr>
            <a:spLocks noGrp="1"/>
          </p:cNvSpPr>
          <p:nvPr>
            <p:ph type="sldNum" sz="quarter" idx="12"/>
          </p:nvPr>
        </p:nvSpPr>
        <p:spPr/>
        <p:txBody>
          <a:bodyPr/>
          <a:lstStyle/>
          <a:p>
            <a:fld id="{283C63E4-F9BE-C24A-B4FF-309EB18BA564}" type="slidenum">
              <a:rPr lang="en-US" smtClean="0"/>
              <a:pPr/>
              <a:t>10</a:t>
            </a:fld>
            <a:endParaRPr lang="en-US" dirty="0"/>
          </a:p>
        </p:txBody>
      </p:sp>
    </p:spTree>
    <p:extLst>
      <p:ext uri="{BB962C8B-B14F-4D97-AF65-F5344CB8AC3E}">
        <p14:creationId xmlns:p14="http://schemas.microsoft.com/office/powerpoint/2010/main" val="34104075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3840" y="497840"/>
            <a:ext cx="8585200" cy="5303520"/>
          </a:xfrm>
        </p:spPr>
      </p:pic>
      <p:sp>
        <p:nvSpPr>
          <p:cNvPr id="4" name="Slide Number Placeholder 3"/>
          <p:cNvSpPr>
            <a:spLocks noGrp="1"/>
          </p:cNvSpPr>
          <p:nvPr>
            <p:ph type="sldNum" sz="quarter" idx="12"/>
          </p:nvPr>
        </p:nvSpPr>
        <p:spPr/>
        <p:txBody>
          <a:bodyPr/>
          <a:lstStyle/>
          <a:p>
            <a:fld id="{283C63E4-F9BE-C24A-B4FF-309EB18BA564}" type="slidenum">
              <a:rPr lang="en-US" smtClean="0"/>
              <a:pPr/>
              <a:t>11</a:t>
            </a:fld>
            <a:endParaRPr lang="en-US"/>
          </a:p>
        </p:txBody>
      </p:sp>
    </p:spTree>
    <p:extLst>
      <p:ext uri="{BB962C8B-B14F-4D97-AF65-F5344CB8AC3E}">
        <p14:creationId xmlns:p14="http://schemas.microsoft.com/office/powerpoint/2010/main" val="33477046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Y.1540-Scenerio of IP performance Parameters</a:t>
            </a:r>
            <a:endParaRPr lang="en-GB" dirty="0"/>
          </a:p>
        </p:txBody>
      </p:sp>
      <p:sp>
        <p:nvSpPr>
          <p:cNvPr id="4" name="Slide Number Placeholder 3"/>
          <p:cNvSpPr>
            <a:spLocks noGrp="1"/>
          </p:cNvSpPr>
          <p:nvPr>
            <p:ph type="sldNum" sz="quarter" idx="12"/>
          </p:nvPr>
        </p:nvSpPr>
        <p:spPr/>
        <p:txBody>
          <a:bodyPr/>
          <a:lstStyle/>
          <a:p>
            <a:fld id="{283C63E4-F9BE-C24A-B4FF-309EB18BA564}" type="slidenum">
              <a:rPr lang="en-US" smtClean="0"/>
              <a:pPr/>
              <a:t>12</a:t>
            </a:fld>
            <a:endParaRPr lang="en-US"/>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6" name="Object 5"/>
          <p:cNvGraphicFramePr>
            <a:graphicFrameLocks noChangeAspect="1"/>
          </p:cNvGraphicFramePr>
          <p:nvPr>
            <p:extLst>
              <p:ext uri="{D42A27DB-BD31-4B8C-83A1-F6EECF244321}">
                <p14:modId xmlns:p14="http://schemas.microsoft.com/office/powerpoint/2010/main" val="280945554"/>
              </p:ext>
            </p:extLst>
          </p:nvPr>
        </p:nvGraphicFramePr>
        <p:xfrm>
          <a:off x="457200" y="2042160"/>
          <a:ext cx="8229600" cy="3769360"/>
        </p:xfrm>
        <a:graphic>
          <a:graphicData uri="http://schemas.openxmlformats.org/presentationml/2006/ole">
            <mc:AlternateContent xmlns:mc="http://schemas.openxmlformats.org/markup-compatibility/2006">
              <mc:Choice xmlns:v="urn:schemas-microsoft-com:vml" Requires="v">
                <p:oleObj spid="_x0000_s2053" r:id="rId4" imgW="5599176" imgH="2273808" progId="CorelDRAW.Graphic.14">
                  <p:embed/>
                </p:oleObj>
              </mc:Choice>
              <mc:Fallback>
                <p:oleObj r:id="rId4" imgW="5599176" imgH="2273808" progId="CorelDRAW.Graphic.14">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2042160"/>
                        <a:ext cx="8229600" cy="3769360"/>
                      </a:xfrm>
                      <a:prstGeom prst="rect">
                        <a:avLst/>
                      </a:prstGeom>
                      <a:noFill/>
                    </p:spPr>
                  </p:pic>
                </p:oleObj>
              </mc:Fallback>
            </mc:AlternateContent>
          </a:graphicData>
        </a:graphic>
      </p:graphicFrame>
    </p:spTree>
    <p:extLst>
      <p:ext uri="{BB962C8B-B14F-4D97-AF65-F5344CB8AC3E}">
        <p14:creationId xmlns:p14="http://schemas.microsoft.com/office/powerpoint/2010/main" val="6212867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Consumer Protection</a:t>
            </a:r>
            <a:endParaRPr lang="en-GB" dirty="0"/>
          </a:p>
        </p:txBody>
      </p:sp>
      <p:sp>
        <p:nvSpPr>
          <p:cNvPr id="3" name="Content Placeholder 2"/>
          <p:cNvSpPr>
            <a:spLocks noGrp="1"/>
          </p:cNvSpPr>
          <p:nvPr>
            <p:ph idx="1"/>
          </p:nvPr>
        </p:nvSpPr>
        <p:spPr>
          <a:xfrm>
            <a:off x="457200" y="1713972"/>
            <a:ext cx="8229600" cy="4085695"/>
          </a:xfrm>
        </p:spPr>
        <p:txBody>
          <a:bodyPr>
            <a:normAutofit fontScale="85000" lnSpcReduction="20000"/>
          </a:bodyPr>
          <a:lstStyle/>
          <a:p>
            <a:pPr>
              <a:defRPr/>
            </a:pPr>
            <a:r>
              <a:rPr lang="en-GB" b="1" dirty="0"/>
              <a:t>Consumer protection</a:t>
            </a:r>
            <a:r>
              <a:rPr lang="en-GB" dirty="0"/>
              <a:t> is a group of laws and organizations designed to ensure the rights of consumers as well as fair trade, competition and accurate information in the marketplace. </a:t>
            </a:r>
          </a:p>
          <a:p>
            <a:pPr marL="82296" indent="0">
              <a:buNone/>
              <a:defRPr/>
            </a:pPr>
            <a:endParaRPr lang="en-GB" dirty="0"/>
          </a:p>
          <a:p>
            <a:pPr>
              <a:defRPr/>
            </a:pPr>
            <a:r>
              <a:rPr lang="en-GB" dirty="0"/>
              <a:t>The laws are designed to prevent businesses that engage in fraud or specified unfair practices from gaining an advantage over competitors. </a:t>
            </a:r>
          </a:p>
          <a:p>
            <a:pPr marL="82296" indent="0">
              <a:buNone/>
              <a:defRPr/>
            </a:pPr>
            <a:endParaRPr lang="en-GB" dirty="0"/>
          </a:p>
          <a:p>
            <a:pPr>
              <a:defRPr/>
            </a:pPr>
            <a:r>
              <a:rPr lang="en-GB" dirty="0"/>
              <a:t>The law may also provide additional protection for those most vulnerable in society. </a:t>
            </a:r>
          </a:p>
          <a:p>
            <a:endParaRPr lang="en-GB" dirty="0"/>
          </a:p>
        </p:txBody>
      </p:sp>
      <p:sp>
        <p:nvSpPr>
          <p:cNvPr id="4" name="Slide Number Placeholder 3"/>
          <p:cNvSpPr>
            <a:spLocks noGrp="1"/>
          </p:cNvSpPr>
          <p:nvPr>
            <p:ph type="sldNum" sz="quarter" idx="12"/>
          </p:nvPr>
        </p:nvSpPr>
        <p:spPr/>
        <p:txBody>
          <a:bodyPr/>
          <a:lstStyle/>
          <a:p>
            <a:fld id="{283C63E4-F9BE-C24A-B4FF-309EB18BA564}" type="slidenum">
              <a:rPr lang="en-US" smtClean="0"/>
              <a:pPr/>
              <a:t>13</a:t>
            </a:fld>
            <a:endParaRPr lang="en-US"/>
          </a:p>
        </p:txBody>
      </p:sp>
    </p:spTree>
    <p:extLst>
      <p:ext uri="{BB962C8B-B14F-4D97-AF65-F5344CB8AC3E}">
        <p14:creationId xmlns:p14="http://schemas.microsoft.com/office/powerpoint/2010/main" val="33005505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How does Consumer Protection apply to Net Neutrality </a:t>
            </a:r>
            <a:endParaRPr lang="en-GB" dirty="0"/>
          </a:p>
        </p:txBody>
      </p:sp>
      <p:sp>
        <p:nvSpPr>
          <p:cNvPr id="3" name="Content Placeholder 2"/>
          <p:cNvSpPr>
            <a:spLocks noGrp="1"/>
          </p:cNvSpPr>
          <p:nvPr>
            <p:ph idx="1"/>
          </p:nvPr>
        </p:nvSpPr>
        <p:spPr/>
        <p:txBody>
          <a:bodyPr>
            <a:normAutofit/>
          </a:bodyPr>
          <a:lstStyle/>
          <a:p>
            <a:r>
              <a:rPr lang="en-US" sz="4400" dirty="0"/>
              <a:t>access to </a:t>
            </a:r>
            <a:r>
              <a:rPr lang="en-US" sz="4400" dirty="0" smtClean="0"/>
              <a:t>information/transparency </a:t>
            </a:r>
            <a:endParaRPr lang="en-US" sz="4400" dirty="0"/>
          </a:p>
          <a:p>
            <a:r>
              <a:rPr lang="en-US" sz="4400" dirty="0" smtClean="0"/>
              <a:t>equity/right </a:t>
            </a:r>
            <a:r>
              <a:rPr lang="en-US" sz="4400" dirty="0"/>
              <a:t>of access to </a:t>
            </a:r>
            <a:r>
              <a:rPr lang="en-US" sz="4400" dirty="0" smtClean="0"/>
              <a:t>services </a:t>
            </a:r>
          </a:p>
          <a:p>
            <a:r>
              <a:rPr lang="en-US" sz="4400" dirty="0"/>
              <a:t>quality of </a:t>
            </a:r>
            <a:r>
              <a:rPr lang="en-US" sz="4400" dirty="0" smtClean="0"/>
              <a:t>service </a:t>
            </a:r>
            <a:endParaRPr lang="en-US" sz="4400" dirty="0"/>
          </a:p>
          <a:p>
            <a:endParaRPr lang="en-US" dirty="0"/>
          </a:p>
          <a:p>
            <a:pPr marL="0" indent="0">
              <a:buNone/>
            </a:pPr>
            <a:endParaRPr lang="en-GB" dirty="0"/>
          </a:p>
        </p:txBody>
      </p:sp>
      <p:sp>
        <p:nvSpPr>
          <p:cNvPr id="4" name="Slide Number Placeholder 3"/>
          <p:cNvSpPr>
            <a:spLocks noGrp="1"/>
          </p:cNvSpPr>
          <p:nvPr>
            <p:ph type="sldNum" sz="quarter" idx="12"/>
          </p:nvPr>
        </p:nvSpPr>
        <p:spPr/>
        <p:txBody>
          <a:bodyPr/>
          <a:lstStyle/>
          <a:p>
            <a:fld id="{283C63E4-F9BE-C24A-B4FF-309EB18BA564}" type="slidenum">
              <a:rPr lang="en-US" smtClean="0"/>
              <a:pPr/>
              <a:t>14</a:t>
            </a:fld>
            <a:endParaRPr lang="en-US"/>
          </a:p>
        </p:txBody>
      </p:sp>
    </p:spTree>
    <p:extLst>
      <p:ext uri="{BB962C8B-B14F-4D97-AF65-F5344CB8AC3E}">
        <p14:creationId xmlns:p14="http://schemas.microsoft.com/office/powerpoint/2010/main" val="8122079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7630"/>
            <a:ext cx="8229600" cy="5082038"/>
          </a:xfrm>
        </p:spPr>
        <p:txBody>
          <a:bodyPr>
            <a:normAutofit/>
          </a:bodyPr>
          <a:lstStyle/>
          <a:p>
            <a:endParaRPr lang="en-US" dirty="0" smtClean="0"/>
          </a:p>
          <a:p>
            <a:endParaRPr lang="en-US" sz="4400" dirty="0" smtClean="0"/>
          </a:p>
          <a:p>
            <a:pPr marL="0" indent="0" algn="ctr">
              <a:buNone/>
            </a:pPr>
            <a:r>
              <a:rPr lang="en-US" sz="4400" b="1" dirty="0" smtClean="0"/>
              <a:t>Roles of players in </a:t>
            </a:r>
            <a:r>
              <a:rPr lang="en-US" sz="4400" b="1" dirty="0" err="1" smtClean="0"/>
              <a:t>QoS</a:t>
            </a:r>
            <a:r>
              <a:rPr lang="en-US" sz="4400" b="1" dirty="0" smtClean="0"/>
              <a:t> provision of Broadband Services in Net Neutrality environment</a:t>
            </a:r>
            <a:endParaRPr lang="en-US" sz="4400" b="1" dirty="0" smtClean="0"/>
          </a:p>
        </p:txBody>
      </p:sp>
      <p:sp>
        <p:nvSpPr>
          <p:cNvPr id="4" name="Slide Number Placeholder 3"/>
          <p:cNvSpPr>
            <a:spLocks noGrp="1"/>
          </p:cNvSpPr>
          <p:nvPr>
            <p:ph type="sldNum" sz="quarter" idx="12"/>
          </p:nvPr>
        </p:nvSpPr>
        <p:spPr/>
        <p:txBody>
          <a:bodyPr/>
          <a:lstStyle/>
          <a:p>
            <a:fld id="{283C63E4-F9BE-C24A-B4FF-309EB18BA564}" type="slidenum">
              <a:rPr lang="en-US" smtClean="0"/>
              <a:pPr/>
              <a:t>15</a:t>
            </a:fld>
            <a:endParaRPr lang="en-US"/>
          </a:p>
        </p:txBody>
      </p:sp>
    </p:spTree>
    <p:extLst>
      <p:ext uri="{BB962C8B-B14F-4D97-AF65-F5344CB8AC3E}">
        <p14:creationId xmlns:p14="http://schemas.microsoft.com/office/powerpoint/2010/main" val="15265275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Role of Global and Regional Communities</a:t>
            </a:r>
            <a:endParaRPr lang="en-GB" dirty="0"/>
          </a:p>
        </p:txBody>
      </p:sp>
      <p:sp>
        <p:nvSpPr>
          <p:cNvPr id="3" name="Content Placeholder 2"/>
          <p:cNvSpPr>
            <a:spLocks noGrp="1"/>
          </p:cNvSpPr>
          <p:nvPr>
            <p:ph idx="1"/>
          </p:nvPr>
        </p:nvSpPr>
        <p:spPr/>
        <p:txBody>
          <a:bodyPr/>
          <a:lstStyle/>
          <a:p>
            <a:r>
              <a:rPr lang="en-GB" dirty="0" smtClean="0"/>
              <a:t>Definition of Net Neutrality</a:t>
            </a:r>
          </a:p>
          <a:p>
            <a:r>
              <a:rPr lang="en-GB" dirty="0" smtClean="0"/>
              <a:t>Determination on whether Net Neutrality has policy and regulatory implications</a:t>
            </a:r>
          </a:p>
          <a:p>
            <a:r>
              <a:rPr lang="en-GB" dirty="0" smtClean="0"/>
              <a:t>Standards to ensure net neutrality in service provisioning</a:t>
            </a:r>
            <a:endParaRPr lang="en-GB" dirty="0"/>
          </a:p>
        </p:txBody>
      </p:sp>
      <p:sp>
        <p:nvSpPr>
          <p:cNvPr id="4" name="Slide Number Placeholder 3"/>
          <p:cNvSpPr>
            <a:spLocks noGrp="1"/>
          </p:cNvSpPr>
          <p:nvPr>
            <p:ph type="sldNum" sz="quarter" idx="12"/>
          </p:nvPr>
        </p:nvSpPr>
        <p:spPr/>
        <p:txBody>
          <a:bodyPr/>
          <a:lstStyle/>
          <a:p>
            <a:fld id="{283C63E4-F9BE-C24A-B4FF-309EB18BA564}" type="slidenum">
              <a:rPr lang="en-US" smtClean="0"/>
              <a:pPr/>
              <a:t>16</a:t>
            </a:fld>
            <a:endParaRPr lang="en-US" dirty="0"/>
          </a:p>
        </p:txBody>
      </p:sp>
    </p:spTree>
    <p:extLst>
      <p:ext uri="{BB962C8B-B14F-4D97-AF65-F5344CB8AC3E}">
        <p14:creationId xmlns:p14="http://schemas.microsoft.com/office/powerpoint/2010/main" val="2884606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Role of Policymakers</a:t>
            </a:r>
            <a:endParaRPr lang="en-GB" dirty="0"/>
          </a:p>
        </p:txBody>
      </p:sp>
      <p:sp>
        <p:nvSpPr>
          <p:cNvPr id="3" name="Content Placeholder 2"/>
          <p:cNvSpPr>
            <a:spLocks noGrp="1"/>
          </p:cNvSpPr>
          <p:nvPr>
            <p:ph idx="1"/>
          </p:nvPr>
        </p:nvSpPr>
        <p:spPr>
          <a:xfrm>
            <a:off x="457200" y="1635760"/>
            <a:ext cx="8229600" cy="4163907"/>
          </a:xfrm>
        </p:spPr>
        <p:txBody>
          <a:bodyPr>
            <a:normAutofit fontScale="85000" lnSpcReduction="20000"/>
          </a:bodyPr>
          <a:lstStyle/>
          <a:p>
            <a:r>
              <a:rPr lang="en-US" dirty="0"/>
              <a:t>Review the existing legal framework to determine that all necessary legal powers exist to enable </a:t>
            </a:r>
            <a:r>
              <a:rPr lang="en-US" dirty="0" smtClean="0"/>
              <a:t>and ensure net neutrality.</a:t>
            </a:r>
          </a:p>
          <a:p>
            <a:pPr marL="0" indent="0">
              <a:buNone/>
            </a:pPr>
            <a:endParaRPr lang="en-US" dirty="0" smtClean="0"/>
          </a:p>
          <a:p>
            <a:r>
              <a:rPr lang="en-US" dirty="0"/>
              <a:t>Draw together all of the relevant stakeholders with an interest in </a:t>
            </a:r>
            <a:r>
              <a:rPr lang="en-US" dirty="0" smtClean="0"/>
              <a:t>net neutrality, </a:t>
            </a:r>
            <a:r>
              <a:rPr lang="en-US" dirty="0"/>
              <a:t>in particular:</a:t>
            </a:r>
          </a:p>
          <a:p>
            <a:pPr marL="400050" lvl="1" indent="0">
              <a:buNone/>
            </a:pPr>
            <a:r>
              <a:rPr lang="en-US" dirty="0"/>
              <a:t>•   Government agencies</a:t>
            </a:r>
          </a:p>
          <a:p>
            <a:pPr marL="400050" lvl="1" indent="0">
              <a:buNone/>
            </a:pPr>
            <a:r>
              <a:rPr lang="en-US" dirty="0" smtClean="0"/>
              <a:t>•   </a:t>
            </a:r>
            <a:r>
              <a:rPr lang="en-US" dirty="0"/>
              <a:t>Internet Service Providers (ISPs) and other Electronic Service Providers (ESPs)</a:t>
            </a:r>
          </a:p>
          <a:p>
            <a:pPr marL="400050" lvl="1" indent="0">
              <a:buNone/>
            </a:pPr>
            <a:r>
              <a:rPr lang="en-US" dirty="0" smtClean="0"/>
              <a:t>•   </a:t>
            </a:r>
            <a:r>
              <a:rPr lang="en-US" dirty="0"/>
              <a:t>Academic and research community</a:t>
            </a:r>
          </a:p>
          <a:p>
            <a:pPr marL="400050" lvl="1" indent="0">
              <a:buNone/>
            </a:pPr>
            <a:r>
              <a:rPr lang="en-US" dirty="0"/>
              <a:t>•   </a:t>
            </a:r>
            <a:r>
              <a:rPr lang="en-US" dirty="0" smtClean="0"/>
              <a:t>Innovation Incubators</a:t>
            </a:r>
            <a:endParaRPr lang="en-US" dirty="0"/>
          </a:p>
          <a:p>
            <a:endParaRPr lang="en-US" dirty="0"/>
          </a:p>
          <a:p>
            <a:endParaRPr lang="en-GB" dirty="0"/>
          </a:p>
        </p:txBody>
      </p:sp>
      <p:sp>
        <p:nvSpPr>
          <p:cNvPr id="4" name="Slide Number Placeholder 3"/>
          <p:cNvSpPr>
            <a:spLocks noGrp="1"/>
          </p:cNvSpPr>
          <p:nvPr>
            <p:ph type="sldNum" sz="quarter" idx="12"/>
          </p:nvPr>
        </p:nvSpPr>
        <p:spPr/>
        <p:txBody>
          <a:bodyPr/>
          <a:lstStyle/>
          <a:p>
            <a:fld id="{283C63E4-F9BE-C24A-B4FF-309EB18BA564}" type="slidenum">
              <a:rPr lang="en-US" smtClean="0"/>
              <a:pPr/>
              <a:t>17</a:t>
            </a:fld>
            <a:endParaRPr lang="en-US" dirty="0"/>
          </a:p>
        </p:txBody>
      </p:sp>
    </p:spTree>
    <p:extLst>
      <p:ext uri="{BB962C8B-B14F-4D97-AF65-F5344CB8AC3E}">
        <p14:creationId xmlns:p14="http://schemas.microsoft.com/office/powerpoint/2010/main" val="2295572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par>
                                <p:cTn id="18" presetID="14" presetClass="entr" presetSubtype="1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0" dur="500"/>
                                        <p:tgtEl>
                                          <p:spTgt spid="3">
                                            <p:txEl>
                                              <p:pRg st="3" end="3"/>
                                            </p:txEl>
                                          </p:spTgt>
                                        </p:tgtEl>
                                      </p:cBhvr>
                                    </p:animEffect>
                                  </p:childTnLst>
                                </p:cTn>
                              </p:par>
                              <p:par>
                                <p:cTn id="21" presetID="14" presetClass="entr" presetSubtype="1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3" dur="500"/>
                                        <p:tgtEl>
                                          <p:spTgt spid="3">
                                            <p:txEl>
                                              <p:pRg st="4" end="4"/>
                                            </p:txEl>
                                          </p:spTgt>
                                        </p:tgtEl>
                                      </p:cBhvr>
                                    </p:animEffect>
                                  </p:childTnLst>
                                </p:cTn>
                              </p:par>
                              <p:par>
                                <p:cTn id="24" presetID="14" presetClass="entr" presetSubtype="1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6" dur="500"/>
                                        <p:tgtEl>
                                          <p:spTgt spid="3">
                                            <p:txEl>
                                              <p:pRg st="5" end="5"/>
                                            </p:txEl>
                                          </p:spTgt>
                                        </p:tgtEl>
                                      </p:cBhvr>
                                    </p:animEffect>
                                  </p:childTnLst>
                                </p:cTn>
                              </p:par>
                              <p:par>
                                <p:cTn id="27" presetID="14" presetClass="entr" presetSubtype="1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Role of Regulators</a:t>
            </a:r>
            <a:endParaRPr lang="en-GB" dirty="0"/>
          </a:p>
        </p:txBody>
      </p:sp>
      <p:sp>
        <p:nvSpPr>
          <p:cNvPr id="3" name="Content Placeholder 2"/>
          <p:cNvSpPr>
            <a:spLocks noGrp="1"/>
          </p:cNvSpPr>
          <p:nvPr>
            <p:ph idx="1"/>
          </p:nvPr>
        </p:nvSpPr>
        <p:spPr>
          <a:xfrm>
            <a:off x="457200" y="1635760"/>
            <a:ext cx="8229600" cy="4163907"/>
          </a:xfrm>
        </p:spPr>
        <p:txBody>
          <a:bodyPr>
            <a:normAutofit/>
          </a:bodyPr>
          <a:lstStyle/>
          <a:p>
            <a:r>
              <a:rPr lang="en-GB" sz="3600" dirty="0" smtClean="0"/>
              <a:t>Establish the regulatory mechanisms to enable and ensure guaranteed quality of service.</a:t>
            </a:r>
          </a:p>
          <a:p>
            <a:r>
              <a:rPr lang="en-GB" sz="3600" dirty="0" smtClean="0"/>
              <a:t>Educate consumers and the general public on the realities of net neutrality and the responsibilities of the consumer.</a:t>
            </a:r>
            <a:endParaRPr lang="en-GB" sz="3600" dirty="0"/>
          </a:p>
        </p:txBody>
      </p:sp>
      <p:sp>
        <p:nvSpPr>
          <p:cNvPr id="4" name="Slide Number Placeholder 3"/>
          <p:cNvSpPr>
            <a:spLocks noGrp="1"/>
          </p:cNvSpPr>
          <p:nvPr>
            <p:ph type="sldNum" sz="quarter" idx="12"/>
          </p:nvPr>
        </p:nvSpPr>
        <p:spPr/>
        <p:txBody>
          <a:bodyPr/>
          <a:lstStyle/>
          <a:p>
            <a:fld id="{283C63E4-F9BE-C24A-B4FF-309EB18BA564}" type="slidenum">
              <a:rPr lang="en-US" smtClean="0"/>
              <a:pPr/>
              <a:t>18</a:t>
            </a:fld>
            <a:endParaRPr lang="en-US"/>
          </a:p>
        </p:txBody>
      </p:sp>
    </p:spTree>
    <p:extLst>
      <p:ext uri="{BB962C8B-B14F-4D97-AF65-F5344CB8AC3E}">
        <p14:creationId xmlns:p14="http://schemas.microsoft.com/office/powerpoint/2010/main" val="3087753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Role of Operators</a:t>
            </a:r>
            <a:endParaRPr lang="en-GB" dirty="0"/>
          </a:p>
        </p:txBody>
      </p:sp>
      <p:sp>
        <p:nvSpPr>
          <p:cNvPr id="3" name="Content Placeholder 2"/>
          <p:cNvSpPr>
            <a:spLocks noGrp="1"/>
          </p:cNvSpPr>
          <p:nvPr>
            <p:ph idx="1"/>
          </p:nvPr>
        </p:nvSpPr>
        <p:spPr>
          <a:xfrm>
            <a:off x="457200" y="1713972"/>
            <a:ext cx="8229600" cy="4085695"/>
          </a:xfrm>
        </p:spPr>
        <p:txBody>
          <a:bodyPr/>
          <a:lstStyle/>
          <a:p>
            <a:r>
              <a:rPr lang="en-GB" sz="4000" dirty="0" smtClean="0"/>
              <a:t>Invest to provision and guarantee desired quality of service to Consumers</a:t>
            </a:r>
          </a:p>
          <a:p>
            <a:r>
              <a:rPr lang="en-GB" sz="4000" dirty="0" smtClean="0"/>
              <a:t>Avoid anti-competitive practices against Service and Application Providers</a:t>
            </a:r>
          </a:p>
          <a:p>
            <a:endParaRPr lang="en-GB" dirty="0"/>
          </a:p>
        </p:txBody>
      </p:sp>
      <p:sp>
        <p:nvSpPr>
          <p:cNvPr id="4" name="Slide Number Placeholder 3"/>
          <p:cNvSpPr>
            <a:spLocks noGrp="1"/>
          </p:cNvSpPr>
          <p:nvPr>
            <p:ph type="sldNum" sz="quarter" idx="12"/>
          </p:nvPr>
        </p:nvSpPr>
        <p:spPr/>
        <p:txBody>
          <a:bodyPr/>
          <a:lstStyle/>
          <a:p>
            <a:fld id="{283C63E4-F9BE-C24A-B4FF-309EB18BA564}" type="slidenum">
              <a:rPr lang="en-US" smtClean="0"/>
              <a:pPr/>
              <a:t>19</a:t>
            </a:fld>
            <a:endParaRPr lang="en-US" dirty="0"/>
          </a:p>
        </p:txBody>
      </p:sp>
    </p:spTree>
    <p:extLst>
      <p:ext uri="{BB962C8B-B14F-4D97-AF65-F5344CB8AC3E}">
        <p14:creationId xmlns:p14="http://schemas.microsoft.com/office/powerpoint/2010/main" val="2008341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Outline</a:t>
            </a:r>
            <a:endParaRPr lang="en-GB" dirty="0"/>
          </a:p>
        </p:txBody>
      </p:sp>
      <p:sp>
        <p:nvSpPr>
          <p:cNvPr id="3" name="Content Placeholder 2"/>
          <p:cNvSpPr>
            <a:spLocks noGrp="1"/>
          </p:cNvSpPr>
          <p:nvPr>
            <p:ph idx="1"/>
          </p:nvPr>
        </p:nvSpPr>
        <p:spPr>
          <a:xfrm>
            <a:off x="457200" y="1595120"/>
            <a:ext cx="8229600" cy="4204547"/>
          </a:xfrm>
        </p:spPr>
        <p:txBody>
          <a:bodyPr>
            <a:noAutofit/>
          </a:bodyPr>
          <a:lstStyle/>
          <a:p>
            <a:r>
              <a:rPr lang="en-GB" sz="4000" dirty="0" smtClean="0"/>
              <a:t>The </a:t>
            </a:r>
            <a:r>
              <a:rPr lang="en-GB" sz="4000" dirty="0" smtClean="0"/>
              <a:t>Net Neutrality environment</a:t>
            </a:r>
            <a:endParaRPr lang="en-GB" sz="4000" dirty="0" smtClean="0"/>
          </a:p>
          <a:p>
            <a:r>
              <a:rPr lang="en-GB" sz="4000" dirty="0" smtClean="0"/>
              <a:t>How </a:t>
            </a:r>
            <a:r>
              <a:rPr lang="en-GB" sz="4000" dirty="0" err="1" smtClean="0"/>
              <a:t>QoS</a:t>
            </a:r>
            <a:r>
              <a:rPr lang="en-GB" sz="4000" dirty="0" smtClean="0"/>
              <a:t> </a:t>
            </a:r>
            <a:r>
              <a:rPr lang="en-GB" sz="4000" dirty="0" smtClean="0"/>
              <a:t>matters </a:t>
            </a:r>
            <a:r>
              <a:rPr lang="en-GB" sz="4000" dirty="0" smtClean="0"/>
              <a:t>in net </a:t>
            </a:r>
            <a:r>
              <a:rPr lang="en-GB" sz="4000" dirty="0" smtClean="0"/>
              <a:t>neutrality</a:t>
            </a:r>
            <a:endParaRPr lang="en-GB" sz="4000" dirty="0" smtClean="0"/>
          </a:p>
          <a:p>
            <a:r>
              <a:rPr lang="en-GB" sz="4000" dirty="0" smtClean="0"/>
              <a:t>Roles of players in </a:t>
            </a:r>
            <a:r>
              <a:rPr lang="en-GB" sz="4000" dirty="0" err="1" smtClean="0"/>
              <a:t>QoS</a:t>
            </a:r>
            <a:r>
              <a:rPr lang="en-GB" sz="4000" dirty="0" smtClean="0"/>
              <a:t> provision of Broadband services in a </a:t>
            </a:r>
            <a:r>
              <a:rPr lang="en-GB" sz="4000" dirty="0" smtClean="0"/>
              <a:t>Net Neutrality environment</a:t>
            </a:r>
            <a:endParaRPr lang="en-GB" sz="4000" dirty="0"/>
          </a:p>
        </p:txBody>
      </p:sp>
      <p:sp>
        <p:nvSpPr>
          <p:cNvPr id="4" name="Slide Number Placeholder 3"/>
          <p:cNvSpPr>
            <a:spLocks noGrp="1"/>
          </p:cNvSpPr>
          <p:nvPr>
            <p:ph type="sldNum" sz="quarter" idx="12"/>
          </p:nvPr>
        </p:nvSpPr>
        <p:spPr/>
        <p:txBody>
          <a:bodyPr/>
          <a:lstStyle/>
          <a:p>
            <a:fld id="{283C63E4-F9BE-C24A-B4FF-309EB18BA564}" type="slidenum">
              <a:rPr lang="en-US" smtClean="0"/>
              <a:pPr/>
              <a:t>2</a:t>
            </a:fld>
            <a:endParaRPr lang="en-US"/>
          </a:p>
        </p:txBody>
      </p:sp>
    </p:spTree>
    <p:extLst>
      <p:ext uri="{BB962C8B-B14F-4D97-AF65-F5344CB8AC3E}">
        <p14:creationId xmlns:p14="http://schemas.microsoft.com/office/powerpoint/2010/main" val="934326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Role of Consumers</a:t>
            </a:r>
            <a:endParaRPr lang="en-GB" dirty="0"/>
          </a:p>
        </p:txBody>
      </p:sp>
      <p:sp>
        <p:nvSpPr>
          <p:cNvPr id="3" name="Content Placeholder 2"/>
          <p:cNvSpPr>
            <a:spLocks noGrp="1"/>
          </p:cNvSpPr>
          <p:nvPr>
            <p:ph idx="1"/>
          </p:nvPr>
        </p:nvSpPr>
        <p:spPr/>
        <p:txBody>
          <a:bodyPr/>
          <a:lstStyle/>
          <a:p>
            <a:pPr marL="0" indent="0" algn="ctr">
              <a:buNone/>
            </a:pPr>
            <a:r>
              <a:rPr lang="en-GB" sz="5400" dirty="0" smtClean="0"/>
              <a:t>To pay for and enjoy </a:t>
            </a:r>
            <a:r>
              <a:rPr lang="en-GB" sz="5400" u="sng" dirty="0" smtClean="0"/>
              <a:t>guaranteed quality of service</a:t>
            </a:r>
            <a:endParaRPr lang="en-GB" sz="5400" u="sng" dirty="0"/>
          </a:p>
        </p:txBody>
      </p:sp>
      <p:sp>
        <p:nvSpPr>
          <p:cNvPr id="4" name="Slide Number Placeholder 3"/>
          <p:cNvSpPr>
            <a:spLocks noGrp="1"/>
          </p:cNvSpPr>
          <p:nvPr>
            <p:ph type="sldNum" sz="quarter" idx="12"/>
          </p:nvPr>
        </p:nvSpPr>
        <p:spPr/>
        <p:txBody>
          <a:bodyPr/>
          <a:lstStyle/>
          <a:p>
            <a:fld id="{283C63E4-F9BE-C24A-B4FF-309EB18BA564}" type="slidenum">
              <a:rPr lang="en-US" smtClean="0"/>
              <a:pPr/>
              <a:t>20</a:t>
            </a:fld>
            <a:endParaRPr lang="en-US" dirty="0"/>
          </a:p>
        </p:txBody>
      </p:sp>
    </p:spTree>
    <p:extLst>
      <p:ext uri="{BB962C8B-B14F-4D97-AF65-F5344CB8AC3E}">
        <p14:creationId xmlns:p14="http://schemas.microsoft.com/office/powerpoint/2010/main" val="1141691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3"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THank</a:t>
            </a:r>
            <a:r>
              <a:rPr lang="en-US" dirty="0" smtClean="0"/>
              <a:t> you For your attention!</a:t>
            </a:r>
            <a:endParaRPr lang="en-US" dirty="0"/>
          </a:p>
        </p:txBody>
      </p:sp>
      <p:sp>
        <p:nvSpPr>
          <p:cNvPr id="4" name="Slide Number Placeholder 3"/>
          <p:cNvSpPr>
            <a:spLocks noGrp="1"/>
          </p:cNvSpPr>
          <p:nvPr>
            <p:ph type="sldNum" sz="quarter" idx="12"/>
          </p:nvPr>
        </p:nvSpPr>
        <p:spPr/>
        <p:txBody>
          <a:bodyPr/>
          <a:lstStyle/>
          <a:p>
            <a:fld id="{283C63E4-F9BE-C24A-B4FF-309EB18BA564}" type="slidenum">
              <a:rPr lang="en-US" smtClean="0"/>
              <a:pPr/>
              <a:t>21</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7630"/>
            <a:ext cx="8229600" cy="5082038"/>
          </a:xfrm>
        </p:spPr>
        <p:txBody>
          <a:bodyPr>
            <a:normAutofit/>
          </a:bodyPr>
          <a:lstStyle/>
          <a:p>
            <a:endParaRPr lang="en-US" dirty="0" smtClean="0"/>
          </a:p>
          <a:p>
            <a:endParaRPr lang="en-US" sz="4400" dirty="0"/>
          </a:p>
          <a:p>
            <a:pPr marL="0" indent="0" algn="ctr">
              <a:buNone/>
            </a:pPr>
            <a:r>
              <a:rPr lang="en-US" sz="4400" b="1" dirty="0" smtClean="0"/>
              <a:t>Net Neutrality</a:t>
            </a:r>
            <a:endParaRPr lang="en-US" sz="4400" b="1" dirty="0" smtClean="0"/>
          </a:p>
        </p:txBody>
      </p:sp>
      <p:sp>
        <p:nvSpPr>
          <p:cNvPr id="4" name="Slide Number Placeholder 3"/>
          <p:cNvSpPr>
            <a:spLocks noGrp="1"/>
          </p:cNvSpPr>
          <p:nvPr>
            <p:ph type="sldNum" sz="quarter" idx="12"/>
          </p:nvPr>
        </p:nvSpPr>
        <p:spPr/>
        <p:txBody>
          <a:bodyPr/>
          <a:lstStyle/>
          <a:p>
            <a:fld id="{283C63E4-F9BE-C24A-B4FF-309EB18BA564}" type="slidenum">
              <a:rPr lang="en-US" smtClean="0"/>
              <a:pPr/>
              <a:t>3</a:t>
            </a:fld>
            <a:endParaRPr lang="en-US"/>
          </a:p>
        </p:txBody>
      </p:sp>
    </p:spTree>
    <p:extLst>
      <p:ext uri="{BB962C8B-B14F-4D97-AF65-F5344CB8AC3E}">
        <p14:creationId xmlns:p14="http://schemas.microsoft.com/office/powerpoint/2010/main" val="19331720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4319" y="457200"/>
            <a:ext cx="8748823" cy="5435600"/>
          </a:xfrm>
        </p:spPr>
      </p:pic>
      <p:sp>
        <p:nvSpPr>
          <p:cNvPr id="4" name="Slide Number Placeholder 3"/>
          <p:cNvSpPr>
            <a:spLocks noGrp="1"/>
          </p:cNvSpPr>
          <p:nvPr>
            <p:ph type="sldNum" sz="quarter" idx="12"/>
          </p:nvPr>
        </p:nvSpPr>
        <p:spPr/>
        <p:txBody>
          <a:bodyPr/>
          <a:lstStyle/>
          <a:p>
            <a:fld id="{283C63E4-F9BE-C24A-B4FF-309EB18BA564}" type="slidenum">
              <a:rPr lang="en-US" smtClean="0"/>
              <a:pPr/>
              <a:t>4</a:t>
            </a:fld>
            <a:endParaRPr lang="en-US"/>
          </a:p>
        </p:txBody>
      </p:sp>
    </p:spTree>
    <p:extLst>
      <p:ext uri="{BB962C8B-B14F-4D97-AF65-F5344CB8AC3E}">
        <p14:creationId xmlns:p14="http://schemas.microsoft.com/office/powerpoint/2010/main" val="19029451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NET NEUTRALITY?</a:t>
            </a:r>
            <a:endParaRPr lang="en-GB"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463040"/>
            <a:ext cx="8229600" cy="4490720"/>
          </a:xfrm>
        </p:spPr>
      </p:pic>
      <p:sp>
        <p:nvSpPr>
          <p:cNvPr id="4" name="Slide Number Placeholder 3"/>
          <p:cNvSpPr>
            <a:spLocks noGrp="1"/>
          </p:cNvSpPr>
          <p:nvPr>
            <p:ph type="sldNum" sz="quarter" idx="12"/>
          </p:nvPr>
        </p:nvSpPr>
        <p:spPr/>
        <p:txBody>
          <a:bodyPr/>
          <a:lstStyle/>
          <a:p>
            <a:fld id="{283C63E4-F9BE-C24A-B4FF-309EB18BA564}" type="slidenum">
              <a:rPr lang="en-US" smtClean="0"/>
              <a:pPr/>
              <a:t>5</a:t>
            </a:fld>
            <a:endParaRPr lang="en-US"/>
          </a:p>
        </p:txBody>
      </p:sp>
    </p:spTree>
    <p:extLst>
      <p:ext uri="{BB962C8B-B14F-4D97-AF65-F5344CB8AC3E}">
        <p14:creationId xmlns:p14="http://schemas.microsoft.com/office/powerpoint/2010/main" val="18719350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55600" y="650240"/>
            <a:ext cx="8331200" cy="4846319"/>
          </a:xfrm>
        </p:spPr>
      </p:pic>
      <p:sp>
        <p:nvSpPr>
          <p:cNvPr id="4" name="Slide Number Placeholder 3"/>
          <p:cNvSpPr>
            <a:spLocks noGrp="1"/>
          </p:cNvSpPr>
          <p:nvPr>
            <p:ph type="sldNum" sz="quarter" idx="12"/>
          </p:nvPr>
        </p:nvSpPr>
        <p:spPr/>
        <p:txBody>
          <a:bodyPr/>
          <a:lstStyle/>
          <a:p>
            <a:fld id="{283C63E4-F9BE-C24A-B4FF-309EB18BA564}" type="slidenum">
              <a:rPr lang="en-US" smtClean="0"/>
              <a:pPr/>
              <a:t>6</a:t>
            </a:fld>
            <a:endParaRPr lang="en-US"/>
          </a:p>
        </p:txBody>
      </p:sp>
    </p:spTree>
    <p:extLst>
      <p:ext uri="{BB962C8B-B14F-4D97-AF65-F5344CB8AC3E}">
        <p14:creationId xmlns:p14="http://schemas.microsoft.com/office/powerpoint/2010/main" val="20464597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7630"/>
            <a:ext cx="8229600" cy="5082038"/>
          </a:xfrm>
        </p:spPr>
        <p:txBody>
          <a:bodyPr>
            <a:normAutofit/>
          </a:bodyPr>
          <a:lstStyle/>
          <a:p>
            <a:endParaRPr lang="en-US" dirty="0" smtClean="0"/>
          </a:p>
          <a:p>
            <a:endParaRPr lang="en-US" sz="4400" dirty="0"/>
          </a:p>
          <a:p>
            <a:pPr marL="0" indent="0" algn="ctr">
              <a:buNone/>
            </a:pPr>
            <a:r>
              <a:rPr lang="en-US" sz="4400" b="1" dirty="0" smtClean="0"/>
              <a:t>How</a:t>
            </a:r>
            <a:r>
              <a:rPr lang="en-US" sz="4400" b="1" dirty="0" smtClean="0"/>
              <a:t> </a:t>
            </a:r>
            <a:r>
              <a:rPr lang="en-US" sz="4400" b="1" dirty="0" err="1" smtClean="0"/>
              <a:t>QoS</a:t>
            </a:r>
            <a:r>
              <a:rPr lang="en-US" sz="4400" b="1" dirty="0"/>
              <a:t> </a:t>
            </a:r>
            <a:r>
              <a:rPr lang="en-US" sz="4400" b="1" dirty="0" smtClean="0"/>
              <a:t>matters in Net Neutrality</a:t>
            </a:r>
            <a:endParaRPr lang="en-US" sz="4400" b="1" dirty="0" smtClean="0"/>
          </a:p>
        </p:txBody>
      </p:sp>
      <p:sp>
        <p:nvSpPr>
          <p:cNvPr id="4" name="Slide Number Placeholder 3"/>
          <p:cNvSpPr>
            <a:spLocks noGrp="1"/>
          </p:cNvSpPr>
          <p:nvPr>
            <p:ph type="sldNum" sz="quarter" idx="12"/>
          </p:nvPr>
        </p:nvSpPr>
        <p:spPr/>
        <p:txBody>
          <a:bodyPr/>
          <a:lstStyle/>
          <a:p>
            <a:fld id="{283C63E4-F9BE-C24A-B4FF-309EB18BA564}" type="slidenum">
              <a:rPr lang="en-US" smtClean="0"/>
              <a:pPr/>
              <a:t>7</a:t>
            </a:fld>
            <a:endParaRPr lang="en-US"/>
          </a:p>
        </p:txBody>
      </p:sp>
    </p:spTree>
    <p:extLst>
      <p:ext uri="{BB962C8B-B14F-4D97-AF65-F5344CB8AC3E}">
        <p14:creationId xmlns:p14="http://schemas.microsoft.com/office/powerpoint/2010/main" val="14121606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7630"/>
            <a:ext cx="8229600" cy="5082038"/>
          </a:xfrm>
        </p:spPr>
        <p:txBody>
          <a:bodyPr>
            <a:normAutofit/>
          </a:bodyPr>
          <a:lstStyle/>
          <a:p>
            <a:endParaRPr lang="en-US" dirty="0" smtClean="0"/>
          </a:p>
          <a:p>
            <a:endParaRPr lang="en-US" sz="4400" dirty="0"/>
          </a:p>
        </p:txBody>
      </p:sp>
      <p:sp>
        <p:nvSpPr>
          <p:cNvPr id="4" name="Slide Number Placeholder 3"/>
          <p:cNvSpPr>
            <a:spLocks noGrp="1"/>
          </p:cNvSpPr>
          <p:nvPr>
            <p:ph type="sldNum" sz="quarter" idx="12"/>
          </p:nvPr>
        </p:nvSpPr>
        <p:spPr/>
        <p:txBody>
          <a:bodyPr/>
          <a:lstStyle/>
          <a:p>
            <a:fld id="{283C63E4-F9BE-C24A-B4FF-309EB18BA564}" type="slidenum">
              <a:rPr lang="en-US" smtClean="0"/>
              <a:pPr/>
              <a:t>8</a:t>
            </a:fld>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518160"/>
            <a:ext cx="8229600" cy="5281508"/>
          </a:xfrm>
          <a:prstGeom prst="rect">
            <a:avLst/>
          </a:prstGeom>
        </p:spPr>
      </p:pic>
    </p:spTree>
    <p:extLst>
      <p:ext uri="{BB962C8B-B14F-4D97-AF65-F5344CB8AC3E}">
        <p14:creationId xmlns:p14="http://schemas.microsoft.com/office/powerpoint/2010/main" val="20745332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0972"/>
            <a:ext cx="8229600" cy="774749"/>
          </a:xfrm>
        </p:spPr>
        <p:txBody>
          <a:bodyPr>
            <a:normAutofit/>
          </a:bodyPr>
          <a:lstStyle/>
          <a:p>
            <a:r>
              <a:rPr lang="en-US" dirty="0" smtClean="0"/>
              <a:t>QoS defined  in ITU-T Rec. E800</a:t>
            </a:r>
            <a:endParaRPr lang="en-US" dirty="0"/>
          </a:p>
        </p:txBody>
      </p:sp>
      <p:sp>
        <p:nvSpPr>
          <p:cNvPr id="3" name="Content Placeholder 2"/>
          <p:cNvSpPr>
            <a:spLocks noGrp="1"/>
          </p:cNvSpPr>
          <p:nvPr>
            <p:ph idx="1"/>
          </p:nvPr>
        </p:nvSpPr>
        <p:spPr>
          <a:xfrm>
            <a:off x="457200" y="1552756"/>
            <a:ext cx="8229600" cy="4246912"/>
          </a:xfrm>
        </p:spPr>
        <p:txBody>
          <a:bodyPr>
            <a:normAutofit/>
          </a:bodyPr>
          <a:lstStyle/>
          <a:p>
            <a:r>
              <a:rPr lang="en-GB" sz="4000" dirty="0"/>
              <a:t>Q</a:t>
            </a:r>
            <a:r>
              <a:rPr lang="en-GB" sz="4000" dirty="0" smtClean="0"/>
              <a:t>uality </a:t>
            </a:r>
            <a:r>
              <a:rPr lang="en-GB" sz="4000" dirty="0"/>
              <a:t>of </a:t>
            </a:r>
            <a:r>
              <a:rPr lang="en-GB" sz="4000" dirty="0" smtClean="0"/>
              <a:t>Service is:</a:t>
            </a:r>
          </a:p>
          <a:p>
            <a:pPr marL="0" indent="0">
              <a:buNone/>
            </a:pPr>
            <a:r>
              <a:rPr lang="en-GB" sz="4000" dirty="0" smtClean="0"/>
              <a:t>“</a:t>
            </a:r>
            <a:r>
              <a:rPr lang="en-GB" sz="4000" dirty="0"/>
              <a:t>Totality of  characteristics of a telecommunications service that bear on its ability to satisfy stated and implied needs of the user of the service.”</a:t>
            </a:r>
          </a:p>
        </p:txBody>
      </p:sp>
      <p:sp>
        <p:nvSpPr>
          <p:cNvPr id="4" name="Slide Number Placeholder 3"/>
          <p:cNvSpPr>
            <a:spLocks noGrp="1"/>
          </p:cNvSpPr>
          <p:nvPr>
            <p:ph type="sldNum" sz="quarter" idx="12"/>
          </p:nvPr>
        </p:nvSpPr>
        <p:spPr/>
        <p:txBody>
          <a:bodyPr/>
          <a:lstStyle/>
          <a:p>
            <a:fld id="{283C63E4-F9BE-C24A-B4FF-309EB18BA564}" type="slidenum">
              <a:rPr lang="en-US" smtClean="0"/>
              <a:pPr/>
              <a:t>9</a:t>
            </a:fld>
            <a:endParaRPr lang="en-US"/>
          </a:p>
        </p:txBody>
      </p:sp>
    </p:spTree>
    <p:extLst>
      <p:ext uri="{BB962C8B-B14F-4D97-AF65-F5344CB8AC3E}">
        <p14:creationId xmlns:p14="http://schemas.microsoft.com/office/powerpoint/2010/main" val="32246206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8_自定义设计方案">
  <a:themeElements>
    <a:clrScheme name="8_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8_自定义设计方案">
      <a:majorFont>
        <a:latin typeface="Arial"/>
        <a:ea typeface="黑体"/>
        <a:cs typeface=""/>
      </a:majorFont>
      <a:minorFont>
        <a:latin typeface="Arial"/>
        <a:ea typeface="黑体"/>
        <a:cs typeface=""/>
      </a:minorFont>
    </a:fontScheme>
    <a:fmtScheme name="活力">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877888" rtl="0" eaLnBrk="0" fontAlgn="base" latinLnBrk="0" hangingPunct="0">
          <a:lnSpc>
            <a:spcPct val="100000"/>
          </a:lnSpc>
          <a:spcBef>
            <a:spcPct val="0"/>
          </a:spcBef>
          <a:spcAft>
            <a:spcPct val="0"/>
          </a:spcAft>
          <a:buClrTx/>
          <a:buSzTx/>
          <a:buFontTx/>
          <a:buNone/>
          <a:tabLst/>
          <a:defRPr kumimoji="0" lang="en-US" sz="1500" b="0" i="0" u="none" strike="noStrike" cap="none" normalizeH="0" baseline="0" smtClean="0">
            <a:ln>
              <a:noFill/>
            </a:ln>
            <a:solidFill>
              <a:schemeClr val="tx1"/>
            </a:solidFill>
            <a:effectLst/>
            <a:latin typeface="FrutigerNext LT Regular" pitchFamily="34"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877888" rtl="0" eaLnBrk="0" fontAlgn="base" latinLnBrk="0" hangingPunct="0">
          <a:lnSpc>
            <a:spcPct val="100000"/>
          </a:lnSpc>
          <a:spcBef>
            <a:spcPct val="0"/>
          </a:spcBef>
          <a:spcAft>
            <a:spcPct val="0"/>
          </a:spcAft>
          <a:buClrTx/>
          <a:buSzTx/>
          <a:buFontTx/>
          <a:buNone/>
          <a:tabLst/>
          <a:defRPr kumimoji="0" lang="en-US" sz="1500" b="0" i="0" u="none" strike="noStrike" cap="none" normalizeH="0" baseline="0" smtClean="0">
            <a:ln>
              <a:noFill/>
            </a:ln>
            <a:solidFill>
              <a:schemeClr val="tx1"/>
            </a:solidFill>
            <a:effectLst/>
            <a:latin typeface="FrutigerNext LT Regular" pitchFamily="34" charset="0"/>
            <a:ea typeface="MS PGothic" pitchFamily="34" charset="-128"/>
          </a:defRPr>
        </a:defPPr>
      </a:lstStyle>
    </a:lnDef>
  </a:objectDefaults>
  <a:extraClrSchemeLst>
    <a:extraClrScheme>
      <a:clrScheme name="8_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8_自定义设计方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8_自定义设计方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8_自定义设计方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8_自定义设计方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8_自定义设计方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8_自定义设计方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8_自定义设计方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8_自定义设计方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8_自定义设计方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8_自定义设计方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8_自定义设计方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B328BC23BD5344CBCA7430E2D39B155" ma:contentTypeVersion="1" ma:contentTypeDescription="Create a new document." ma:contentTypeScope="" ma:versionID="f8170835b184bb5c2c2f7b577ac7d12f">
  <xsd:schema xmlns:xsd="http://www.w3.org/2001/XMLSchema" xmlns:xs="http://www.w3.org/2001/XMLSchema" xmlns:p="http://schemas.microsoft.com/office/2006/metadata/properties" xmlns:ns1="http://schemas.microsoft.com/sharepoint/v3" targetNamespace="http://schemas.microsoft.com/office/2006/metadata/properties" ma:root="true" ma:fieldsID="3d8b0b90613641d2007733df16481c6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5A6BB24-8514-4D4A-923E-0BFE528326E3}"/>
</file>

<file path=customXml/itemProps2.xml><?xml version="1.0" encoding="utf-8"?>
<ds:datastoreItem xmlns:ds="http://schemas.openxmlformats.org/officeDocument/2006/customXml" ds:itemID="{8F77C003-B01E-46BF-B5D1-1865F3629D6F}"/>
</file>

<file path=customXml/itemProps3.xml><?xml version="1.0" encoding="utf-8"?>
<ds:datastoreItem xmlns:ds="http://schemas.openxmlformats.org/officeDocument/2006/customXml" ds:itemID="{E21513C7-811D-4A25-9DEF-38B68DC5D908}"/>
</file>

<file path=docProps/app.xml><?xml version="1.0" encoding="utf-8"?>
<Properties xmlns="http://schemas.openxmlformats.org/officeDocument/2006/extended-properties" xmlns:vt="http://schemas.openxmlformats.org/officeDocument/2006/docPropsVTypes">
  <TotalTime>5291</TotalTime>
  <Words>528</Words>
  <Application>Microsoft Office PowerPoint</Application>
  <PresentationFormat>On-screen Show (4:3)</PresentationFormat>
  <Paragraphs>94</Paragraphs>
  <Slides>21</Slides>
  <Notes>10</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21</vt:i4>
      </vt:variant>
    </vt:vector>
  </HeadingPairs>
  <TitlesOfParts>
    <vt:vector size="31" baseType="lpstr">
      <vt:lpstr>SimSun</vt:lpstr>
      <vt:lpstr>Arial</vt:lpstr>
      <vt:lpstr>Calibri</vt:lpstr>
      <vt:lpstr>MS PGothic</vt:lpstr>
      <vt:lpstr>黑体</vt:lpstr>
      <vt:lpstr>华文细黑</vt:lpstr>
      <vt:lpstr>Wingdings</vt:lpstr>
      <vt:lpstr>Office Theme</vt:lpstr>
      <vt:lpstr>8_自定义设计方案</vt:lpstr>
      <vt:lpstr>CorelDRAW.Graphic.14</vt:lpstr>
      <vt:lpstr>Stakeholders Forum on QoS and Consumer Experience (Nairobi, Kenya, 23 to 25 November 2015)</vt:lpstr>
      <vt:lpstr>Outline</vt:lpstr>
      <vt:lpstr>PowerPoint Presentation</vt:lpstr>
      <vt:lpstr>PowerPoint Presentation</vt:lpstr>
      <vt:lpstr>WHAT IS NET NEUTRALITY?</vt:lpstr>
      <vt:lpstr>PowerPoint Presentation</vt:lpstr>
      <vt:lpstr>PowerPoint Presentation</vt:lpstr>
      <vt:lpstr>PowerPoint Presentation</vt:lpstr>
      <vt:lpstr>QoS defined  in ITU-T Rec. E800</vt:lpstr>
      <vt:lpstr>What does the Consumer really want with internet speed?</vt:lpstr>
      <vt:lpstr>PowerPoint Presentation</vt:lpstr>
      <vt:lpstr>Y.1540-Scenerio of IP performance Parameters</vt:lpstr>
      <vt:lpstr>Consumer Protection</vt:lpstr>
      <vt:lpstr>How does Consumer Protection apply to Net Neutrality </vt:lpstr>
      <vt:lpstr>PowerPoint Presentation</vt:lpstr>
      <vt:lpstr>Role of Global and Regional Communities</vt:lpstr>
      <vt:lpstr>Role of Policymakers</vt:lpstr>
      <vt:lpstr>Role of Regulators</vt:lpstr>
      <vt:lpstr>Role of Operators</vt:lpstr>
      <vt:lpstr>Role of Consumers</vt:lpstr>
      <vt:lpstr>THank you For your attention!</vt:lpstr>
    </vt:vector>
  </TitlesOfParts>
  <Company>ITU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Kwame Baah-Acheamfuor</dc:creator>
  <cp:lastModifiedBy>Kwame Baah-Acheamfuor</cp:lastModifiedBy>
  <cp:revision>329</cp:revision>
  <cp:lastPrinted>2015-01-19T16:17:40Z</cp:lastPrinted>
  <dcterms:created xsi:type="dcterms:W3CDTF">2014-09-01T15:38:30Z</dcterms:created>
  <dcterms:modified xsi:type="dcterms:W3CDTF">2015-11-23T01:33:00Z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0x0101001B328BC23BD5344CBCA7430E2D39B155</vt:lpwstr>
  </property>
</Properties>
</file>