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6" r:id="rId1"/>
    <p:sldMasterId id="2147483709" r:id="rId2"/>
  </p:sldMasterIdLst>
  <p:notesMasterIdLst>
    <p:notesMasterId r:id="rId29"/>
  </p:notesMasterIdLst>
  <p:handoutMasterIdLst>
    <p:handoutMasterId r:id="rId30"/>
  </p:handoutMasterIdLst>
  <p:sldIdLst>
    <p:sldId id="302" r:id="rId3"/>
    <p:sldId id="263" r:id="rId4"/>
    <p:sldId id="275" r:id="rId5"/>
    <p:sldId id="274" r:id="rId6"/>
    <p:sldId id="287" r:id="rId7"/>
    <p:sldId id="267" r:id="rId8"/>
    <p:sldId id="292" r:id="rId9"/>
    <p:sldId id="286" r:id="rId10"/>
    <p:sldId id="280" r:id="rId11"/>
    <p:sldId id="295" r:id="rId12"/>
    <p:sldId id="281" r:id="rId13"/>
    <p:sldId id="296" r:id="rId14"/>
    <p:sldId id="285" r:id="rId15"/>
    <p:sldId id="268" r:id="rId16"/>
    <p:sldId id="284" r:id="rId17"/>
    <p:sldId id="288" r:id="rId18"/>
    <p:sldId id="282" r:id="rId19"/>
    <p:sldId id="283" r:id="rId20"/>
    <p:sldId id="289" r:id="rId21"/>
    <p:sldId id="294" r:id="rId22"/>
    <p:sldId id="290" r:id="rId23"/>
    <p:sldId id="270" r:id="rId24"/>
    <p:sldId id="291" r:id="rId25"/>
    <p:sldId id="297" r:id="rId26"/>
    <p:sldId id="298" r:id="rId27"/>
    <p:sldId id="303" r:id="rId28"/>
  </p:sldIdLst>
  <p:sldSz cx="9144000" cy="5143500" type="screen16x9"/>
  <p:notesSz cx="6805613" cy="9939338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Verdana" pitchFamily="34" charset="0"/>
      <p:regular r:id="rId35"/>
      <p:bold r:id="rId36"/>
      <p:italic r:id="rId37"/>
      <p:boldItalic r:id="rId38"/>
    </p:embeddedFont>
    <p:embeddedFont>
      <p:font typeface="Microsoft New Tai Lue" charset="0"/>
      <p:regular r:id="rId39"/>
      <p:bold r:id="rId40"/>
    </p:embeddedFont>
    <p:embeddedFont>
      <p:font typeface="Wingdings 2" pitchFamily="18" charset="2"/>
      <p:regular r:id="rId41"/>
    </p:embeddedFont>
    <p:embeddedFont>
      <p:font typeface="Wingdings 3" pitchFamily="18" charset="2"/>
      <p:regular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48" autoAdjust="0"/>
    <p:restoredTop sz="94700" autoAdjust="0"/>
  </p:normalViewPr>
  <p:slideViewPr>
    <p:cSldViewPr snapToGrid="0" snapToObjects="1">
      <p:cViewPr varScale="1">
        <p:scale>
          <a:sx n="110" d="100"/>
          <a:sy n="110" d="100"/>
        </p:scale>
        <p:origin x="-90" y="-624"/>
      </p:cViewPr>
      <p:guideLst>
        <p:guide orient="horz" pos="634"/>
        <p:guide pos="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502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F0F9F-39F3-43B4-A5D9-0F7EA28B4823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03CF2BE-6309-4D12-8674-B0EABF97482C}">
      <dgm:prSet phldrT="[Text]" custT="1"/>
      <dgm:spPr>
        <a:xfrm rot="5400000">
          <a:off x="-138762" y="168660"/>
          <a:ext cx="925081" cy="647556"/>
        </a:xfrm>
        <a:gradFill rotWithShape="0">
          <a:gsLst>
            <a:gs pos="0">
              <a:srgbClr val="7BA79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SD TV</a:t>
          </a:r>
        </a:p>
      </dgm:t>
    </dgm:pt>
    <dgm:pt modelId="{6996EC97-131B-4C7E-AB33-0B05BC1C7C4E}" type="parTrans" cxnId="{45FACFC6-39D8-450E-ABC9-7B5C881268A2}">
      <dgm:prSet/>
      <dgm:spPr/>
      <dgm:t>
        <a:bodyPr/>
        <a:lstStyle/>
        <a:p>
          <a:endParaRPr lang="de-DE"/>
        </a:p>
      </dgm:t>
    </dgm:pt>
    <dgm:pt modelId="{92C043E2-BBC6-4118-A65B-CA8AED0A103A}" type="sibTrans" cxnId="{45FACFC6-39D8-450E-ABC9-7B5C881268A2}">
      <dgm:prSet/>
      <dgm:spPr/>
      <dgm:t>
        <a:bodyPr/>
        <a:lstStyle/>
        <a:p>
          <a:endParaRPr lang="de-DE"/>
        </a:p>
      </dgm:t>
    </dgm:pt>
    <dgm:pt modelId="{E5B65883-1A01-4FFB-A5DF-7B6AEE57B342}">
      <dgm:prSet phldrT="[Text]" custT="1"/>
      <dgm:spPr>
        <a:xfrm rot="5400000">
          <a:off x="2580859" y="-1903403"/>
          <a:ext cx="601302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J.144 (03/2001-03/2004) &lt;FR&gt;</a:t>
          </a:r>
          <a:b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Video 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Techniques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 </a:t>
          </a:r>
        </a:p>
      </dgm:t>
    </dgm:pt>
    <dgm:pt modelId="{62E84E10-C8C6-4EBA-8F05-5CBBA5C1BEB8}" type="parTrans" cxnId="{F9E4421E-6B82-48EA-AB88-E125793B3DB7}">
      <dgm:prSet/>
      <dgm:spPr/>
      <dgm:t>
        <a:bodyPr/>
        <a:lstStyle/>
        <a:p>
          <a:endParaRPr lang="de-DE"/>
        </a:p>
      </dgm:t>
    </dgm:pt>
    <dgm:pt modelId="{E7FA2400-DC99-42B2-8A24-F69C1F33E399}" type="sibTrans" cxnId="{F9E4421E-6B82-48EA-AB88-E125793B3DB7}">
      <dgm:prSet/>
      <dgm:spPr/>
      <dgm:t>
        <a:bodyPr/>
        <a:lstStyle/>
        <a:p>
          <a:endParaRPr lang="de-DE"/>
        </a:p>
      </dgm:t>
    </dgm:pt>
    <dgm:pt modelId="{41601682-7F14-44DF-9238-305A1CC65331}">
      <dgm:prSet phldrT="[Text]" custT="1"/>
      <dgm:spPr>
        <a:xfrm rot="5400000">
          <a:off x="-138762" y="1184539"/>
          <a:ext cx="925081" cy="647556"/>
        </a:xfrm>
        <a:gradFill rotWithShape="0">
          <a:gsLst>
            <a:gs pos="0">
              <a:srgbClr val="7BA79D">
                <a:hueOff val="-3327248"/>
                <a:satOff val="-5151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3327248"/>
                <a:satOff val="-5151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3327248"/>
                <a:satOff val="-5151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MM</a:t>
          </a:r>
        </a:p>
      </dgm:t>
    </dgm:pt>
    <dgm:pt modelId="{3308C7A4-EA7E-4A6A-A832-C9FA619EFA38}" type="parTrans" cxnId="{F4CE87C5-8523-4DCF-BCCC-6F06884F2FD6}">
      <dgm:prSet/>
      <dgm:spPr/>
      <dgm:t>
        <a:bodyPr/>
        <a:lstStyle/>
        <a:p>
          <a:endParaRPr lang="de-DE"/>
        </a:p>
      </dgm:t>
    </dgm:pt>
    <dgm:pt modelId="{C68849C0-31AE-405A-A3C4-18C16AADC915}" type="sibTrans" cxnId="{F4CE87C5-8523-4DCF-BCCC-6F06884F2FD6}">
      <dgm:prSet/>
      <dgm:spPr/>
      <dgm:t>
        <a:bodyPr/>
        <a:lstStyle/>
        <a:p>
          <a:endParaRPr lang="de-DE"/>
        </a:p>
      </dgm:t>
    </dgm:pt>
    <dgm:pt modelId="{D2041383-B650-46E9-9919-2671EAAF0A11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J.246 (08/2008)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"Perceptual Visual Quality Measurement Techniques for Multimedia Services over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Networks in the Presence of a Reduced Bandwidth Reference"</a:t>
          </a:r>
        </a:p>
      </dgm:t>
    </dgm:pt>
    <dgm:pt modelId="{D1CAB8CD-C50B-41DD-8207-966E89CE1075}" type="parTrans" cxnId="{7F5FBFFA-F738-4A13-AE43-C7BAEAD78F94}">
      <dgm:prSet/>
      <dgm:spPr/>
      <dgm:t>
        <a:bodyPr/>
        <a:lstStyle/>
        <a:p>
          <a:endParaRPr lang="de-DE"/>
        </a:p>
      </dgm:t>
    </dgm:pt>
    <dgm:pt modelId="{59C9BEFC-136F-4807-B0DF-E71A7E9656DE}" type="sibTrans" cxnId="{7F5FBFFA-F738-4A13-AE43-C7BAEAD78F94}">
      <dgm:prSet/>
      <dgm:spPr/>
      <dgm:t>
        <a:bodyPr/>
        <a:lstStyle/>
        <a:p>
          <a:endParaRPr lang="de-DE"/>
        </a:p>
      </dgm:t>
    </dgm:pt>
    <dgm:pt modelId="{A47C7C90-11BB-49EA-9890-CF1254397E56}">
      <dgm:prSet phldrT="[Text]" custT="1"/>
      <dgm:spPr>
        <a:xfrm rot="5400000">
          <a:off x="-138762" y="2193211"/>
          <a:ext cx="925081" cy="647556"/>
        </a:xfrm>
        <a:gradFill rotWithShape="0">
          <a:gsLst>
            <a:gs pos="0">
              <a:srgbClr val="7BA79D">
                <a:hueOff val="-6654497"/>
                <a:satOff val="-10303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6654497"/>
                <a:satOff val="-10303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6654497"/>
                <a:satOff val="-10303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HD</a:t>
          </a:r>
        </a:p>
      </dgm:t>
    </dgm:pt>
    <dgm:pt modelId="{5EDDC0F4-F0B2-404C-94CF-2CFD6FF474F0}" type="parTrans" cxnId="{40344F9E-EC82-4D4A-8D77-0F9FD19EF294}">
      <dgm:prSet/>
      <dgm:spPr/>
      <dgm:t>
        <a:bodyPr/>
        <a:lstStyle/>
        <a:p>
          <a:endParaRPr lang="de-DE"/>
        </a:p>
      </dgm:t>
    </dgm:pt>
    <dgm:pt modelId="{70F42E43-0B49-40BC-8958-0A070B774AAA}" type="sibTrans" cxnId="{40344F9E-EC82-4D4A-8D77-0F9FD19EF294}">
      <dgm:prSet/>
      <dgm:spPr/>
      <dgm:t>
        <a:bodyPr/>
        <a:lstStyle/>
        <a:p>
          <a:endParaRPr lang="de-DE"/>
        </a:p>
      </dgm:t>
    </dgm:pt>
    <dgm:pt modelId="{668E0679-2493-4B4E-9594-8D79F151ED8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J.341 (01/2011) &lt;FR&gt; </a:t>
          </a:r>
          <a: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Video 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HDTV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95FD7F44-1CE2-4500-A305-EA9EC9AAE2FE}" type="parTrans" cxnId="{51072805-FA9D-4F9B-AF9F-7B035E930EA1}">
      <dgm:prSet/>
      <dgm:spPr/>
      <dgm:t>
        <a:bodyPr/>
        <a:lstStyle/>
        <a:p>
          <a:endParaRPr lang="de-DE"/>
        </a:p>
      </dgm:t>
    </dgm:pt>
    <dgm:pt modelId="{4BD04FDB-7601-4ABC-B19B-FDC55039070A}" type="sibTrans" cxnId="{51072805-FA9D-4F9B-AF9F-7B035E930EA1}">
      <dgm:prSet/>
      <dgm:spPr/>
      <dgm:t>
        <a:bodyPr/>
        <a:lstStyle/>
        <a:p>
          <a:endParaRPr lang="de-DE"/>
        </a:p>
      </dgm:t>
    </dgm:pt>
    <dgm:pt modelId="{D6DFC013-156C-4386-A764-0D7FBC4D1E84}">
      <dgm:prSet phldrT="[Text]" custT="1"/>
      <dgm:spPr>
        <a:xfrm rot="5400000">
          <a:off x="-138762" y="3014895"/>
          <a:ext cx="925081" cy="647556"/>
        </a:xfrm>
        <a:gradFill rotWithShape="0">
          <a:gsLst>
            <a:gs pos="0">
              <a:srgbClr val="7BA79D">
                <a:hueOff val="-9981745"/>
                <a:satOff val="-15454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9981745"/>
                <a:satOff val="-15454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9981745"/>
                <a:satOff val="-15454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</a:t>
          </a:r>
          <a:b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Hybrid</a:t>
          </a:r>
        </a:p>
      </dgm:t>
    </dgm:pt>
    <dgm:pt modelId="{073B83A9-EDAD-446B-B20D-1D63BE6B1D8C}" type="parTrans" cxnId="{EC6EEDC0-DC06-4834-A769-6A50A633DD10}">
      <dgm:prSet/>
      <dgm:spPr/>
      <dgm:t>
        <a:bodyPr/>
        <a:lstStyle/>
        <a:p>
          <a:endParaRPr lang="de-DE"/>
        </a:p>
      </dgm:t>
    </dgm:pt>
    <dgm:pt modelId="{264D0D16-B1DA-473A-A0A0-6FF9E40C112E}" type="sibTrans" cxnId="{EC6EEDC0-DC06-4834-A769-6A50A633DD10}">
      <dgm:prSet/>
      <dgm:spPr/>
      <dgm:t>
        <a:bodyPr/>
        <a:lstStyle/>
        <a:p>
          <a:endParaRPr lang="de-DE"/>
        </a:p>
      </dgm:t>
    </dgm:pt>
    <dgm:pt modelId="{D9E925C9-FC80-4178-8BF7-05B26167C4D3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5A8E3290-FE09-475F-82F1-5366BEA327D4}" type="parTrans" cxnId="{3405A5BA-856F-42FA-B748-358D64E7599C}">
      <dgm:prSet/>
      <dgm:spPr/>
      <dgm:t>
        <a:bodyPr/>
        <a:lstStyle/>
        <a:p>
          <a:endParaRPr lang="de-DE"/>
        </a:p>
      </dgm:t>
    </dgm:pt>
    <dgm:pt modelId="{4CBC9E54-1D6B-44BF-9AC3-A65B732C4A0D}" type="sibTrans" cxnId="{3405A5BA-856F-42FA-B748-358D64E7599C}">
      <dgm:prSet/>
      <dgm:spPr/>
      <dgm:t>
        <a:bodyPr/>
        <a:lstStyle/>
        <a:p>
          <a:endParaRPr lang="de-DE"/>
        </a:p>
      </dgm:t>
    </dgm:pt>
    <dgm:pt modelId="{B2DA1433-4271-4BEA-965B-C73FFDE19650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J.247 (08/2008) &lt;FR&gt; </a:t>
          </a:r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Multimedia Video Quality Measurement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029A1CFB-9CA2-40E0-B6F9-7CC72DCF794D}" type="parTrans" cxnId="{94A51FC7-6399-409A-A5B3-183E71812FC3}">
      <dgm:prSet/>
      <dgm:spPr/>
      <dgm:t>
        <a:bodyPr/>
        <a:lstStyle/>
        <a:p>
          <a:endParaRPr lang="de-DE"/>
        </a:p>
      </dgm:t>
    </dgm:pt>
    <dgm:pt modelId="{7F6146B0-0E43-4B9D-B0D8-48D638B9BD3F}" type="sibTrans" cxnId="{94A51FC7-6399-409A-A5B3-183E71812FC3}">
      <dgm:prSet/>
      <dgm:spPr/>
      <dgm:t>
        <a:bodyPr/>
        <a:lstStyle/>
        <a:p>
          <a:endParaRPr lang="de-DE"/>
        </a:p>
      </dgm:t>
    </dgm:pt>
    <dgm:pt modelId="{EC655044-C3BC-4A17-BBAE-85739CF2D515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0538E519-71EA-4194-A107-20593D94095C}" type="parTrans" cxnId="{3A511FB1-0933-4AEF-8000-F880D00179AF}">
      <dgm:prSet/>
      <dgm:spPr/>
      <dgm:t>
        <a:bodyPr/>
        <a:lstStyle/>
        <a:p>
          <a:endParaRPr lang="de-DE"/>
        </a:p>
      </dgm:t>
    </dgm:pt>
    <dgm:pt modelId="{0C722029-0A58-48BE-B19C-B26CD9306A94}" type="sibTrans" cxnId="{3A511FB1-0933-4AEF-8000-F880D00179AF}">
      <dgm:prSet/>
      <dgm:spPr/>
      <dgm:t>
        <a:bodyPr/>
        <a:lstStyle/>
        <a:p>
          <a:endParaRPr lang="de-DE"/>
        </a:p>
      </dgm:t>
    </dgm:pt>
    <dgm:pt modelId="{61431EFC-8D47-4007-9EB6-A12901A59AC5}">
      <dgm:prSet phldrT="[Text]" custT="1"/>
      <dgm:spPr>
        <a:xfrm rot="5400000">
          <a:off x="2620725" y="1023179"/>
          <a:ext cx="52156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Ongoing Project &lt;FR, RR, NR&gt;</a:t>
          </a:r>
          <a:b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Models have been submitted in 2012 and testing is underway. Report expected 2014..</a:t>
          </a:r>
        </a:p>
      </dgm:t>
    </dgm:pt>
    <dgm:pt modelId="{DF4A8720-1049-4232-A835-9F74E8916907}" type="parTrans" cxnId="{6A4E8B2D-1EE0-4E37-AC42-2C22C27B00EF}">
      <dgm:prSet/>
      <dgm:spPr/>
      <dgm:t>
        <a:bodyPr/>
        <a:lstStyle/>
        <a:p>
          <a:endParaRPr lang="de-DE"/>
        </a:p>
      </dgm:t>
    </dgm:pt>
    <dgm:pt modelId="{D7E638C1-5C27-46AE-B1E4-B1E278F8DD17}" type="sibTrans" cxnId="{6A4E8B2D-1EE0-4E37-AC42-2C22C27B00EF}">
      <dgm:prSet/>
      <dgm:spPr/>
      <dgm:t>
        <a:bodyPr/>
        <a:lstStyle/>
        <a:p>
          <a:endParaRPr lang="de-DE"/>
        </a:p>
      </dgm:t>
    </dgm:pt>
    <dgm:pt modelId="{A4FF970F-CD96-4D41-93C0-AEE888334F66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J.342 (04/2011)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"Objective Video Quality Measurement of HDTV for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the Presence of a Reduced Reference Signal"</a:t>
          </a:r>
        </a:p>
      </dgm:t>
    </dgm:pt>
    <dgm:pt modelId="{304ED93A-E577-4895-812C-6B6E6315C7B8}" type="parTrans" cxnId="{041FCEEB-82EB-4405-9C88-5D98CD563AA2}">
      <dgm:prSet/>
      <dgm:spPr/>
      <dgm:t>
        <a:bodyPr/>
        <a:lstStyle/>
        <a:p>
          <a:endParaRPr lang="de-DE"/>
        </a:p>
      </dgm:t>
    </dgm:pt>
    <dgm:pt modelId="{F9893F2E-E199-4C4B-BD83-937F1BDFD2A3}" type="sibTrans" cxnId="{041FCEEB-82EB-4405-9C88-5D98CD563AA2}">
      <dgm:prSet/>
      <dgm:spPr/>
      <dgm:t>
        <a:bodyPr/>
        <a:lstStyle/>
        <a:p>
          <a:endParaRPr lang="de-DE"/>
        </a:p>
      </dgm:t>
    </dgm:pt>
    <dgm:pt modelId="{C6252342-CB55-44FC-91CD-1512998DB50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64CBDB35-6B0D-4BF2-809E-6A949BCCAF53}" type="parTrans" cxnId="{DBA9892C-7656-41A2-B5E0-F7E5767BDE49}">
      <dgm:prSet/>
      <dgm:spPr/>
      <dgm:t>
        <a:bodyPr/>
        <a:lstStyle/>
        <a:p>
          <a:endParaRPr lang="de-DE"/>
        </a:p>
      </dgm:t>
    </dgm:pt>
    <dgm:pt modelId="{494988AA-5218-49FA-A615-CF652C474619}" type="sibTrans" cxnId="{DBA9892C-7656-41A2-B5E0-F7E5767BDE49}">
      <dgm:prSet/>
      <dgm:spPr/>
      <dgm:t>
        <a:bodyPr/>
        <a:lstStyle/>
        <a:p>
          <a:endParaRPr lang="de-DE"/>
        </a:p>
      </dgm:t>
    </dgm:pt>
    <dgm:pt modelId="{05FA66C7-CB92-41B1-B0D5-29EF2458BB20}" type="pres">
      <dgm:prSet presAssocID="{548F0F9F-39F3-43B4-A5D9-0F7EA28B4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1E71A3-D584-4132-9DCA-F64D0BEAEFF3}" type="pres">
      <dgm:prSet presAssocID="{303CF2BE-6309-4D12-8674-B0EABF97482C}" presName="composite" presStyleCnt="0"/>
      <dgm:spPr/>
    </dgm:pt>
    <dgm:pt modelId="{439AE9B0-CAF3-48E3-8741-076BF0632AA0}" type="pres">
      <dgm:prSet presAssocID="{303CF2BE-6309-4D12-8674-B0EABF97482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FFFC8B88-4013-4D14-A653-566817C55E5F}" type="pres">
      <dgm:prSet presAssocID="{303CF2BE-6309-4D12-8674-B0EABF97482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56BD2824-1AB9-4EB0-A101-4D5F1A5ACD12}" type="pres">
      <dgm:prSet presAssocID="{92C043E2-BBC6-4118-A65B-CA8AED0A103A}" presName="sp" presStyleCnt="0"/>
      <dgm:spPr/>
    </dgm:pt>
    <dgm:pt modelId="{34250DD1-C0E6-4808-88D5-5EE3FCDF116C}" type="pres">
      <dgm:prSet presAssocID="{41601682-7F14-44DF-9238-305A1CC65331}" presName="composite" presStyleCnt="0"/>
      <dgm:spPr/>
    </dgm:pt>
    <dgm:pt modelId="{A5EEB20D-927F-448A-A3A2-3B602AC7FF20}" type="pres">
      <dgm:prSet presAssocID="{41601682-7F14-44DF-9238-305A1CC65331}" presName="parentText" presStyleLbl="alignNode1" presStyleIdx="1" presStyleCnt="4" custLinFactNeighborY="-453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2EB561D9-7ADF-438F-986E-76633C85160A}" type="pres">
      <dgm:prSet presAssocID="{41601682-7F14-44DF-9238-305A1CC65331}" presName="descendantText" presStyleLbl="alignAcc1" presStyleIdx="1" presStyleCnt="4" custScaleY="173488" custLinFactNeighborY="-100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A9F89134-98E4-4B26-A02F-504E40D26526}" type="pres">
      <dgm:prSet presAssocID="{C68849C0-31AE-405A-A3C4-18C16AADC915}" presName="sp" presStyleCnt="0"/>
      <dgm:spPr/>
    </dgm:pt>
    <dgm:pt modelId="{1F1811A5-E761-4CF2-873F-A1653E5C9CCF}" type="pres">
      <dgm:prSet presAssocID="{A47C7C90-11BB-49EA-9890-CF1254397E56}" presName="composite" presStyleCnt="0"/>
      <dgm:spPr/>
    </dgm:pt>
    <dgm:pt modelId="{B9980D75-D7BF-4865-BED4-24C3D277515F}" type="pres">
      <dgm:prSet presAssocID="{A47C7C90-11BB-49EA-9890-CF1254397E56}" presName="parentText" presStyleLbl="alignNode1" presStyleIdx="2" presStyleCnt="4" custLinFactNeighborY="-806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E37A32F6-E4BC-44B6-8184-CC4976F2A3D9}" type="pres">
      <dgm:prSet presAssocID="{A47C7C90-11BB-49EA-9890-CF1254397E56}" presName="descendantText" presStyleLbl="alignAcc1" presStyleIdx="2" presStyleCnt="4" custScaleY="171130" custLinFactNeighborX="0" custLinFactNeighborY="779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64EF32A7-3E42-4535-88D6-C215CE9BF0D7}" type="pres">
      <dgm:prSet presAssocID="{70F42E43-0B49-40BC-8958-0A070B774AAA}" presName="sp" presStyleCnt="0"/>
      <dgm:spPr/>
    </dgm:pt>
    <dgm:pt modelId="{4C585D40-66F7-423B-83FB-2B37BD2F5203}" type="pres">
      <dgm:prSet presAssocID="{D6DFC013-156C-4386-A764-0D7FBC4D1E84}" presName="composite" presStyleCnt="0"/>
      <dgm:spPr/>
    </dgm:pt>
    <dgm:pt modelId="{623FC2B1-EE48-4E8B-9C29-B6F00DDA8A13}" type="pres">
      <dgm:prSet presAssocID="{D6DFC013-156C-4386-A764-0D7FBC4D1E84}" presName="parentText" presStyleLbl="alignNode1" presStyleIdx="3" presStyleCnt="4" custLinFactNeighborY="29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3B28C0CA-7DEA-4B35-BE7F-B793480EC02C}" type="pres">
      <dgm:prSet presAssocID="{D6DFC013-156C-4386-A764-0D7FBC4D1E84}" presName="descendantText" presStyleLbl="alignAcc1" presStyleIdx="3" presStyleCnt="4" custScaleY="86740" custLinFactNeighborY="1783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</dgm:ptLst>
  <dgm:cxnLst>
    <dgm:cxn modelId="{45FACFC6-39D8-450E-ABC9-7B5C881268A2}" srcId="{548F0F9F-39F3-43B4-A5D9-0F7EA28B4823}" destId="{303CF2BE-6309-4D12-8674-B0EABF97482C}" srcOrd="0" destOrd="0" parTransId="{6996EC97-131B-4C7E-AB33-0B05BC1C7C4E}" sibTransId="{92C043E2-BBC6-4118-A65B-CA8AED0A103A}"/>
    <dgm:cxn modelId="{3A511FB1-0933-4AEF-8000-F880D00179AF}" srcId="{41601682-7F14-44DF-9238-305A1CC65331}" destId="{EC655044-C3BC-4A17-BBAE-85739CF2D515}" srcOrd="1" destOrd="0" parTransId="{0538E519-71EA-4194-A107-20593D94095C}" sibTransId="{0C722029-0A58-48BE-B19C-B26CD9306A94}"/>
    <dgm:cxn modelId="{F9E4421E-6B82-48EA-AB88-E125793B3DB7}" srcId="{303CF2BE-6309-4D12-8674-B0EABF97482C}" destId="{E5B65883-1A01-4FFB-A5DF-7B6AEE57B342}" srcOrd="0" destOrd="0" parTransId="{62E84E10-C8C6-4EBA-8F05-5CBBA5C1BEB8}" sibTransId="{E7FA2400-DC99-42B2-8A24-F69C1F33E399}"/>
    <dgm:cxn modelId="{DBA9892C-7656-41A2-B5E0-F7E5767BDE49}" srcId="{A47C7C90-11BB-49EA-9890-CF1254397E56}" destId="{C6252342-CB55-44FC-91CD-1512998DB502}" srcOrd="1" destOrd="0" parTransId="{64CBDB35-6B0D-4BF2-809E-6A949BCCAF53}" sibTransId="{494988AA-5218-49FA-A615-CF652C474619}"/>
    <dgm:cxn modelId="{041FCEEB-82EB-4405-9C88-5D98CD563AA2}" srcId="{A47C7C90-11BB-49EA-9890-CF1254397E56}" destId="{A4FF970F-CD96-4D41-93C0-AEE888334F66}" srcOrd="2" destOrd="0" parTransId="{304ED93A-E577-4895-812C-6B6E6315C7B8}" sibTransId="{F9893F2E-E199-4C4B-BD83-937F1BDFD2A3}"/>
    <dgm:cxn modelId="{41874827-59BA-4426-9F26-BD8D54413FA9}" type="presOf" srcId="{EC655044-C3BC-4A17-BBAE-85739CF2D515}" destId="{2EB561D9-7ADF-438F-986E-76633C85160A}" srcOrd="0" destOrd="1" presId="urn:microsoft.com/office/officeart/2005/8/layout/chevron2"/>
    <dgm:cxn modelId="{7C3E54A9-158B-4B32-8DCF-FABFC1D0EDCF}" type="presOf" srcId="{A4FF970F-CD96-4D41-93C0-AEE888334F66}" destId="{E37A32F6-E4BC-44B6-8184-CC4976F2A3D9}" srcOrd="0" destOrd="2" presId="urn:microsoft.com/office/officeart/2005/8/layout/chevron2"/>
    <dgm:cxn modelId="{3405A5BA-856F-42FA-B748-358D64E7599C}" srcId="{41601682-7F14-44DF-9238-305A1CC65331}" destId="{D9E925C9-FC80-4178-8BF7-05B26167C4D3}" srcOrd="3" destOrd="0" parTransId="{5A8E3290-FE09-475F-82F1-5366BEA327D4}" sibTransId="{4CBC9E54-1D6B-44BF-9AC3-A65B732C4A0D}"/>
    <dgm:cxn modelId="{5102771F-EE6A-4371-A668-75AFC813750C}" type="presOf" srcId="{B2DA1433-4271-4BEA-965B-C73FFDE19650}" destId="{2EB561D9-7ADF-438F-986E-76633C85160A}" srcOrd="0" destOrd="2" presId="urn:microsoft.com/office/officeart/2005/8/layout/chevron2"/>
    <dgm:cxn modelId="{8E1EF126-BF39-494F-BF54-0BA8089CCD00}" type="presOf" srcId="{61431EFC-8D47-4007-9EB6-A12901A59AC5}" destId="{3B28C0CA-7DEA-4B35-BE7F-B793480EC02C}" srcOrd="0" destOrd="0" presId="urn:microsoft.com/office/officeart/2005/8/layout/chevron2"/>
    <dgm:cxn modelId="{017046E9-3573-43B6-94F4-8993B044B0D2}" type="presOf" srcId="{668E0679-2493-4B4E-9594-8D79F151ED82}" destId="{E37A32F6-E4BC-44B6-8184-CC4976F2A3D9}" srcOrd="0" destOrd="0" presId="urn:microsoft.com/office/officeart/2005/8/layout/chevron2"/>
    <dgm:cxn modelId="{F4CE87C5-8523-4DCF-BCCC-6F06884F2FD6}" srcId="{548F0F9F-39F3-43B4-A5D9-0F7EA28B4823}" destId="{41601682-7F14-44DF-9238-305A1CC65331}" srcOrd="1" destOrd="0" parTransId="{3308C7A4-EA7E-4A6A-A832-C9FA619EFA38}" sibTransId="{C68849C0-31AE-405A-A3C4-18C16AADC915}"/>
    <dgm:cxn modelId="{AD4880D0-523E-44DA-ABE8-2FBA435E8D8B}" type="presOf" srcId="{A47C7C90-11BB-49EA-9890-CF1254397E56}" destId="{B9980D75-D7BF-4865-BED4-24C3D277515F}" srcOrd="0" destOrd="0" presId="urn:microsoft.com/office/officeart/2005/8/layout/chevron2"/>
    <dgm:cxn modelId="{CFEA102D-86BC-4457-BBD4-3CC51C5EBD71}" type="presOf" srcId="{41601682-7F14-44DF-9238-305A1CC65331}" destId="{A5EEB20D-927F-448A-A3A2-3B602AC7FF20}" srcOrd="0" destOrd="0" presId="urn:microsoft.com/office/officeart/2005/8/layout/chevron2"/>
    <dgm:cxn modelId="{5EA62DF6-8E64-4C70-BFA7-0143D9952474}" type="presOf" srcId="{D9E925C9-FC80-4178-8BF7-05B26167C4D3}" destId="{2EB561D9-7ADF-438F-986E-76633C85160A}" srcOrd="0" destOrd="3" presId="urn:microsoft.com/office/officeart/2005/8/layout/chevron2"/>
    <dgm:cxn modelId="{3591CACB-F67A-4ED0-B3A2-B0BD4E26EC2F}" type="presOf" srcId="{C6252342-CB55-44FC-91CD-1512998DB502}" destId="{E37A32F6-E4BC-44B6-8184-CC4976F2A3D9}" srcOrd="0" destOrd="1" presId="urn:microsoft.com/office/officeart/2005/8/layout/chevron2"/>
    <dgm:cxn modelId="{51072805-FA9D-4F9B-AF9F-7B035E930EA1}" srcId="{A47C7C90-11BB-49EA-9890-CF1254397E56}" destId="{668E0679-2493-4B4E-9594-8D79F151ED82}" srcOrd="0" destOrd="0" parTransId="{95FD7F44-1CE2-4500-A305-EA9EC9AAE2FE}" sibTransId="{4BD04FDB-7601-4ABC-B19B-FDC55039070A}"/>
    <dgm:cxn modelId="{94A51FC7-6399-409A-A5B3-183E71812FC3}" srcId="{41601682-7F14-44DF-9238-305A1CC65331}" destId="{B2DA1433-4271-4BEA-965B-C73FFDE19650}" srcOrd="2" destOrd="0" parTransId="{029A1CFB-9CA2-40E0-B6F9-7CC72DCF794D}" sibTransId="{7F6146B0-0E43-4B9D-B0D8-48D638B9BD3F}"/>
    <dgm:cxn modelId="{6A4E8B2D-1EE0-4E37-AC42-2C22C27B00EF}" srcId="{D6DFC013-156C-4386-A764-0D7FBC4D1E84}" destId="{61431EFC-8D47-4007-9EB6-A12901A59AC5}" srcOrd="0" destOrd="0" parTransId="{DF4A8720-1049-4232-A835-9F74E8916907}" sibTransId="{D7E638C1-5C27-46AE-B1E4-B1E278F8DD17}"/>
    <dgm:cxn modelId="{49E85B7F-C251-4A62-B66E-62A98EDA45C8}" type="presOf" srcId="{D6DFC013-156C-4386-A764-0D7FBC4D1E84}" destId="{623FC2B1-EE48-4E8B-9C29-B6F00DDA8A13}" srcOrd="0" destOrd="0" presId="urn:microsoft.com/office/officeart/2005/8/layout/chevron2"/>
    <dgm:cxn modelId="{9583439C-8351-4936-88DD-63951E48F0D7}" type="presOf" srcId="{E5B65883-1A01-4FFB-A5DF-7B6AEE57B342}" destId="{FFFC8B88-4013-4D14-A653-566817C55E5F}" srcOrd="0" destOrd="0" presId="urn:microsoft.com/office/officeart/2005/8/layout/chevron2"/>
    <dgm:cxn modelId="{0621E6A0-9503-4CEA-BE5B-54DB27F875BC}" type="presOf" srcId="{548F0F9F-39F3-43B4-A5D9-0F7EA28B4823}" destId="{05FA66C7-CB92-41B1-B0D5-29EF2458BB20}" srcOrd="0" destOrd="0" presId="urn:microsoft.com/office/officeart/2005/8/layout/chevron2"/>
    <dgm:cxn modelId="{EC6EEDC0-DC06-4834-A769-6A50A633DD10}" srcId="{548F0F9F-39F3-43B4-A5D9-0F7EA28B4823}" destId="{D6DFC013-156C-4386-A764-0D7FBC4D1E84}" srcOrd="3" destOrd="0" parTransId="{073B83A9-EDAD-446B-B20D-1D63BE6B1D8C}" sibTransId="{264D0D16-B1DA-473A-A0A0-6FF9E40C112E}"/>
    <dgm:cxn modelId="{3B757312-C585-4C60-B3E4-D0F644183293}" type="presOf" srcId="{303CF2BE-6309-4D12-8674-B0EABF97482C}" destId="{439AE9B0-CAF3-48E3-8741-076BF0632AA0}" srcOrd="0" destOrd="0" presId="urn:microsoft.com/office/officeart/2005/8/layout/chevron2"/>
    <dgm:cxn modelId="{EB833E18-5E0A-4C15-A04D-0040F09944B8}" type="presOf" srcId="{D2041383-B650-46E9-9919-2671EAAF0A11}" destId="{2EB561D9-7ADF-438F-986E-76633C85160A}" srcOrd="0" destOrd="0" presId="urn:microsoft.com/office/officeart/2005/8/layout/chevron2"/>
    <dgm:cxn modelId="{40344F9E-EC82-4D4A-8D77-0F9FD19EF294}" srcId="{548F0F9F-39F3-43B4-A5D9-0F7EA28B4823}" destId="{A47C7C90-11BB-49EA-9890-CF1254397E56}" srcOrd="2" destOrd="0" parTransId="{5EDDC0F4-F0B2-404C-94CF-2CFD6FF474F0}" sibTransId="{70F42E43-0B49-40BC-8958-0A070B774AAA}"/>
    <dgm:cxn modelId="{7F5FBFFA-F738-4A13-AE43-C7BAEAD78F94}" srcId="{41601682-7F14-44DF-9238-305A1CC65331}" destId="{D2041383-B650-46E9-9919-2671EAAF0A11}" srcOrd="0" destOrd="0" parTransId="{D1CAB8CD-C50B-41DD-8207-966E89CE1075}" sibTransId="{59C9BEFC-136F-4807-B0DF-E71A7E9656DE}"/>
    <dgm:cxn modelId="{678A1693-6116-4DC9-A56C-12B7266DC203}" type="presParOf" srcId="{05FA66C7-CB92-41B1-B0D5-29EF2458BB20}" destId="{991E71A3-D584-4132-9DCA-F64D0BEAEFF3}" srcOrd="0" destOrd="0" presId="urn:microsoft.com/office/officeart/2005/8/layout/chevron2"/>
    <dgm:cxn modelId="{DEFAA5F6-CF28-48C7-BB85-32183AD53539}" type="presParOf" srcId="{991E71A3-D584-4132-9DCA-F64D0BEAEFF3}" destId="{439AE9B0-CAF3-48E3-8741-076BF0632AA0}" srcOrd="0" destOrd="0" presId="urn:microsoft.com/office/officeart/2005/8/layout/chevron2"/>
    <dgm:cxn modelId="{93B3E100-0A04-4071-8397-22D5AF1A59A1}" type="presParOf" srcId="{991E71A3-D584-4132-9DCA-F64D0BEAEFF3}" destId="{FFFC8B88-4013-4D14-A653-566817C55E5F}" srcOrd="1" destOrd="0" presId="urn:microsoft.com/office/officeart/2005/8/layout/chevron2"/>
    <dgm:cxn modelId="{9F2B61E4-777B-4BDC-A873-30FEC597F281}" type="presParOf" srcId="{05FA66C7-CB92-41B1-B0D5-29EF2458BB20}" destId="{56BD2824-1AB9-4EB0-A101-4D5F1A5ACD12}" srcOrd="1" destOrd="0" presId="urn:microsoft.com/office/officeart/2005/8/layout/chevron2"/>
    <dgm:cxn modelId="{173E6082-0E18-49A5-904A-EFA50EB3007C}" type="presParOf" srcId="{05FA66C7-CB92-41B1-B0D5-29EF2458BB20}" destId="{34250DD1-C0E6-4808-88D5-5EE3FCDF116C}" srcOrd="2" destOrd="0" presId="urn:microsoft.com/office/officeart/2005/8/layout/chevron2"/>
    <dgm:cxn modelId="{3BA31B2B-F220-4CC0-8826-76CF3D351D30}" type="presParOf" srcId="{34250DD1-C0E6-4808-88D5-5EE3FCDF116C}" destId="{A5EEB20D-927F-448A-A3A2-3B602AC7FF20}" srcOrd="0" destOrd="0" presId="urn:microsoft.com/office/officeart/2005/8/layout/chevron2"/>
    <dgm:cxn modelId="{05951D36-8AB1-4DDD-88C3-E474F43A880C}" type="presParOf" srcId="{34250DD1-C0E6-4808-88D5-5EE3FCDF116C}" destId="{2EB561D9-7ADF-438F-986E-76633C85160A}" srcOrd="1" destOrd="0" presId="urn:microsoft.com/office/officeart/2005/8/layout/chevron2"/>
    <dgm:cxn modelId="{743C1C2D-65CF-4A69-9FE0-3C602A336B71}" type="presParOf" srcId="{05FA66C7-CB92-41B1-B0D5-29EF2458BB20}" destId="{A9F89134-98E4-4B26-A02F-504E40D26526}" srcOrd="3" destOrd="0" presId="urn:microsoft.com/office/officeart/2005/8/layout/chevron2"/>
    <dgm:cxn modelId="{6F1CB5A5-1537-4880-8423-A1D325E0BACC}" type="presParOf" srcId="{05FA66C7-CB92-41B1-B0D5-29EF2458BB20}" destId="{1F1811A5-E761-4CF2-873F-A1653E5C9CCF}" srcOrd="4" destOrd="0" presId="urn:microsoft.com/office/officeart/2005/8/layout/chevron2"/>
    <dgm:cxn modelId="{9C5F9420-AF4E-4211-8AF8-13D022F9DBD0}" type="presParOf" srcId="{1F1811A5-E761-4CF2-873F-A1653E5C9CCF}" destId="{B9980D75-D7BF-4865-BED4-24C3D277515F}" srcOrd="0" destOrd="0" presId="urn:microsoft.com/office/officeart/2005/8/layout/chevron2"/>
    <dgm:cxn modelId="{25FED1B5-917C-44C0-B5CC-536CAB50B0D0}" type="presParOf" srcId="{1F1811A5-E761-4CF2-873F-A1653E5C9CCF}" destId="{E37A32F6-E4BC-44B6-8184-CC4976F2A3D9}" srcOrd="1" destOrd="0" presId="urn:microsoft.com/office/officeart/2005/8/layout/chevron2"/>
    <dgm:cxn modelId="{36D1D6A4-94DD-4C1D-BF44-779D8B29C6E4}" type="presParOf" srcId="{05FA66C7-CB92-41B1-B0D5-29EF2458BB20}" destId="{64EF32A7-3E42-4535-88D6-C215CE9BF0D7}" srcOrd="5" destOrd="0" presId="urn:microsoft.com/office/officeart/2005/8/layout/chevron2"/>
    <dgm:cxn modelId="{CE02BA9B-E091-4823-BDA6-3FB9D323361A}" type="presParOf" srcId="{05FA66C7-CB92-41B1-B0D5-29EF2458BB20}" destId="{4C585D40-66F7-423B-83FB-2B37BD2F5203}" srcOrd="6" destOrd="0" presId="urn:microsoft.com/office/officeart/2005/8/layout/chevron2"/>
    <dgm:cxn modelId="{0E952461-0E6D-401A-8BC8-CAB6D0D39949}" type="presParOf" srcId="{4C585D40-66F7-423B-83FB-2B37BD2F5203}" destId="{623FC2B1-EE48-4E8B-9C29-B6F00DDA8A13}" srcOrd="0" destOrd="0" presId="urn:microsoft.com/office/officeart/2005/8/layout/chevron2"/>
    <dgm:cxn modelId="{DE56CF16-AEAC-4D4C-BA91-B96808AC80CC}" type="presParOf" srcId="{4C585D40-66F7-423B-83FB-2B37BD2F5203}" destId="{3B28C0CA-7DEA-4B35-BE7F-B793480EC0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9438C-C663-4259-88E7-94BC05B9DFCE}" type="doc">
      <dgm:prSet loTypeId="urn:microsoft.com/office/officeart/2005/8/layout/hierarchy4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FF6DC8B7-2752-4EF9-AEF7-728DAEC7554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2000"/>
            <a:t>Adaptive Video Streaming Techniques</a:t>
          </a:r>
        </a:p>
      </dgm:t>
    </dgm:pt>
    <dgm:pt modelId="{66832536-EAD5-43BB-B3A6-69BC4552AB80}" type="parTrans" cxnId="{DF289E6C-803C-4D10-A543-CECF3F8F1A82}">
      <dgm:prSet/>
      <dgm:spPr/>
      <dgm:t>
        <a:bodyPr/>
        <a:lstStyle/>
        <a:p>
          <a:endParaRPr lang="de-DE"/>
        </a:p>
      </dgm:t>
    </dgm:pt>
    <dgm:pt modelId="{F04648F7-124D-4D43-9F32-FEBAE1825F97}" type="sibTrans" cxnId="{DF289E6C-803C-4D10-A543-CECF3F8F1A82}">
      <dgm:prSet/>
      <dgm:spPr/>
      <dgm:t>
        <a:bodyPr/>
        <a:lstStyle/>
        <a:p>
          <a:endParaRPr lang="de-DE"/>
        </a:p>
      </dgm:t>
    </dgm:pt>
    <dgm:pt modelId="{7AFA3319-3E63-4EC1-83DA-40DBFDDCA55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2000" b="1"/>
            <a:t>RTP</a:t>
          </a:r>
          <a:r>
            <a:rPr lang="de-DE" sz="2000"/>
            <a:t> </a:t>
          </a:r>
          <a:r>
            <a:rPr lang="de-DE" sz="1200"/>
            <a:t>based</a:t>
          </a:r>
        </a:p>
      </dgm:t>
    </dgm:pt>
    <dgm:pt modelId="{8D4B716E-DB3D-4C04-A9F0-932DA3132629}" type="parTrans" cxnId="{88448093-18D6-4B1C-A892-E504D0356DB4}">
      <dgm:prSet/>
      <dgm:spPr/>
      <dgm:t>
        <a:bodyPr/>
        <a:lstStyle/>
        <a:p>
          <a:endParaRPr lang="de-DE"/>
        </a:p>
      </dgm:t>
    </dgm:pt>
    <dgm:pt modelId="{3B218336-386E-420E-8FF8-8E2C13CD099B}" type="sibTrans" cxnId="{88448093-18D6-4B1C-A892-E504D0356DB4}">
      <dgm:prSet/>
      <dgm:spPr/>
      <dgm:t>
        <a:bodyPr/>
        <a:lstStyle/>
        <a:p>
          <a:endParaRPr lang="de-DE"/>
        </a:p>
      </dgm:t>
    </dgm:pt>
    <dgm:pt modelId="{026D8A64-EF21-471C-A0EB-9137B86BDD3E}">
      <dgm:prSet phldrT="[Text]" custT="1"/>
      <dgm:spPr/>
      <dgm:t>
        <a:bodyPr/>
        <a:lstStyle/>
        <a:p>
          <a:r>
            <a:rPr lang="de-DE" sz="2000" b="1"/>
            <a:t>HTTP</a:t>
          </a:r>
          <a:r>
            <a:rPr lang="de-DE" sz="2000"/>
            <a:t> </a:t>
          </a:r>
          <a:br>
            <a:rPr lang="de-DE" sz="2000"/>
          </a:br>
          <a:r>
            <a:rPr lang="de-DE" sz="1400"/>
            <a:t>based</a:t>
          </a:r>
        </a:p>
      </dgm:t>
    </dgm:pt>
    <dgm:pt modelId="{97061879-1AC8-4F65-8221-C013B38EFAF4}" type="parTrans" cxnId="{2E2BB7BC-76F9-45D6-BBBF-6AF67B4B1166}">
      <dgm:prSet/>
      <dgm:spPr/>
      <dgm:t>
        <a:bodyPr/>
        <a:lstStyle/>
        <a:p>
          <a:endParaRPr lang="de-DE"/>
        </a:p>
      </dgm:t>
    </dgm:pt>
    <dgm:pt modelId="{C60E4305-8E88-4C7E-944A-DC5EABF07B3F}" type="sibTrans" cxnId="{2E2BB7BC-76F9-45D6-BBBF-6AF67B4B1166}">
      <dgm:prSet/>
      <dgm:spPr/>
      <dgm:t>
        <a:bodyPr/>
        <a:lstStyle/>
        <a:p>
          <a:endParaRPr lang="de-DE"/>
        </a:p>
      </dgm:t>
    </dgm:pt>
    <dgm:pt modelId="{2C8DBFBB-D1E2-4D37-B48C-8A48C77725BD}">
      <dgm:prSet phldrT="[Text]"/>
      <dgm:spPr/>
      <dgm:t>
        <a:bodyPr/>
        <a:lstStyle/>
        <a:p>
          <a:r>
            <a:rPr lang="de-DE" dirty="0"/>
            <a:t>Adobe </a:t>
          </a:r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>HTTP-</a:t>
          </a:r>
          <a:r>
            <a:rPr lang="de-DE" dirty="0" err="1" smtClean="0"/>
            <a:t>based</a:t>
          </a:r>
          <a:r>
            <a:rPr lang="de-DE" dirty="0" smtClean="0"/>
            <a:t> </a:t>
          </a:r>
          <a:r>
            <a:rPr lang="de-DE" dirty="0"/>
            <a:t>Dynamic Streaming</a:t>
          </a:r>
        </a:p>
      </dgm:t>
    </dgm:pt>
    <dgm:pt modelId="{41A9A0CA-9F20-4E0E-86A7-74B9F64C4481}" type="parTrans" cxnId="{76C822BC-64C9-43EB-942F-026AE2A8D8CF}">
      <dgm:prSet/>
      <dgm:spPr/>
      <dgm:t>
        <a:bodyPr/>
        <a:lstStyle/>
        <a:p>
          <a:endParaRPr lang="de-DE"/>
        </a:p>
      </dgm:t>
    </dgm:pt>
    <dgm:pt modelId="{216FEC55-5842-400D-AF29-5CB8D92E4F7B}" type="sibTrans" cxnId="{76C822BC-64C9-43EB-942F-026AE2A8D8CF}">
      <dgm:prSet/>
      <dgm:spPr/>
      <dgm:t>
        <a:bodyPr/>
        <a:lstStyle/>
        <a:p>
          <a:endParaRPr lang="de-DE"/>
        </a:p>
      </dgm:t>
    </dgm:pt>
    <dgm:pt modelId="{DE9C5C15-F55E-43DD-A815-994AF49ABE8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Adobe RTMP-based Dynamic Streaming (Flash)</a:t>
          </a:r>
        </a:p>
      </dgm:t>
    </dgm:pt>
    <dgm:pt modelId="{D7E3F8C6-7CDF-4214-997C-0BC88C4B26A1}" type="sibTrans" cxnId="{54DA9DBF-4962-4F90-893A-35F8DCDB07F3}">
      <dgm:prSet/>
      <dgm:spPr/>
      <dgm:t>
        <a:bodyPr/>
        <a:lstStyle/>
        <a:p>
          <a:endParaRPr lang="de-DE"/>
        </a:p>
      </dgm:t>
    </dgm:pt>
    <dgm:pt modelId="{40D27BD4-EC29-4E97-8178-0D4D317349F2}" type="parTrans" cxnId="{54DA9DBF-4962-4F90-893A-35F8DCDB07F3}">
      <dgm:prSet/>
      <dgm:spPr/>
      <dgm:t>
        <a:bodyPr/>
        <a:lstStyle/>
        <a:p>
          <a:endParaRPr lang="de-DE"/>
        </a:p>
      </dgm:t>
    </dgm:pt>
    <dgm:pt modelId="{C725F544-0DCA-41FB-B3E8-3A5DB653A249}">
      <dgm:prSet phldrT="[Text]"/>
      <dgm:spPr/>
      <dgm:t>
        <a:bodyPr/>
        <a:lstStyle/>
        <a:p>
          <a:r>
            <a:rPr lang="de-DE" dirty="0"/>
            <a:t>Microsoft </a:t>
          </a:r>
          <a:r>
            <a:rPr lang="de-DE" dirty="0" smtClean="0"/>
            <a:t/>
          </a:r>
          <a:br>
            <a:rPr lang="de-DE" dirty="0" smtClean="0"/>
          </a:br>
          <a:r>
            <a:rPr lang="de-DE" b="1" dirty="0" smtClean="0"/>
            <a:t>Smooth </a:t>
          </a:r>
          <a:r>
            <a:rPr lang="de-DE" b="1" dirty="0"/>
            <a:t>Streaming </a:t>
          </a:r>
          <a:r>
            <a:rPr lang="de-DE" dirty="0"/>
            <a:t>(Silverlight)</a:t>
          </a:r>
        </a:p>
      </dgm:t>
    </dgm:pt>
    <dgm:pt modelId="{303DB498-19C6-4B86-B797-18AD661C263D}" type="parTrans" cxnId="{E284A48C-2E50-4C18-B487-F9A280E57F28}">
      <dgm:prSet/>
      <dgm:spPr/>
      <dgm:t>
        <a:bodyPr/>
        <a:lstStyle/>
        <a:p>
          <a:endParaRPr lang="de-DE"/>
        </a:p>
      </dgm:t>
    </dgm:pt>
    <dgm:pt modelId="{9BC0A285-FD8E-48D3-B9E8-4D7418FEF088}" type="sibTrans" cxnId="{E284A48C-2E50-4C18-B487-F9A280E57F28}">
      <dgm:prSet/>
      <dgm:spPr/>
      <dgm:t>
        <a:bodyPr/>
        <a:lstStyle/>
        <a:p>
          <a:endParaRPr lang="de-DE"/>
        </a:p>
      </dgm:t>
    </dgm:pt>
    <dgm:pt modelId="{E486C260-0A04-4328-8A88-578E33296BBE}">
      <dgm:prSet phldrT="[Text]"/>
      <dgm:spPr/>
      <dgm:t>
        <a:bodyPr/>
        <a:lstStyle/>
        <a:p>
          <a:r>
            <a:rPr lang="de-DE" dirty="0"/>
            <a:t>Apple </a:t>
          </a:r>
          <a:br>
            <a:rPr lang="de-DE" dirty="0"/>
          </a:br>
          <a:r>
            <a:rPr lang="de-DE" b="1" dirty="0"/>
            <a:t>HTTP Live Streaming </a:t>
          </a:r>
          <a:r>
            <a:rPr lang="de-DE" dirty="0"/>
            <a:t/>
          </a:r>
          <a:br>
            <a:rPr lang="de-DE" dirty="0"/>
          </a:br>
          <a:r>
            <a:rPr lang="de-DE" dirty="0"/>
            <a:t>(HLS)</a:t>
          </a:r>
        </a:p>
      </dgm:t>
    </dgm:pt>
    <dgm:pt modelId="{1C0FD345-12C2-4067-9303-0B900949A4C4}" type="parTrans" cxnId="{81D4D4FD-7904-4129-80A9-E79CF9A54EEE}">
      <dgm:prSet/>
      <dgm:spPr/>
      <dgm:t>
        <a:bodyPr/>
        <a:lstStyle/>
        <a:p>
          <a:endParaRPr lang="de-DE"/>
        </a:p>
      </dgm:t>
    </dgm:pt>
    <dgm:pt modelId="{01066C58-FAF1-425B-B29D-896AABF035A0}" type="sibTrans" cxnId="{81D4D4FD-7904-4129-80A9-E79CF9A54EEE}">
      <dgm:prSet/>
      <dgm:spPr/>
      <dgm:t>
        <a:bodyPr/>
        <a:lstStyle/>
        <a:p>
          <a:endParaRPr lang="de-DE"/>
        </a:p>
      </dgm:t>
    </dgm:pt>
    <dgm:pt modelId="{BCC34000-0AE9-4600-A996-6CB0E69AB536}">
      <dgm:prSet phldrT="[Text]"/>
      <dgm:spPr/>
      <dgm:t>
        <a:bodyPr/>
        <a:lstStyle/>
        <a:p>
          <a:r>
            <a:rPr lang="de-DE" b="1" dirty="0" smtClean="0"/>
            <a:t>MPEG DASH</a:t>
          </a:r>
          <a:r>
            <a:rPr lang="de-DE" dirty="0" smtClean="0"/>
            <a:t> </a:t>
          </a:r>
          <a:r>
            <a:rPr lang="de-DE" dirty="0"/>
            <a:t/>
          </a:r>
          <a:br>
            <a:rPr lang="de-DE" dirty="0"/>
          </a:br>
          <a:r>
            <a:rPr lang="de-DE" dirty="0"/>
            <a:t>Dynamic Adaptive Streaming </a:t>
          </a:r>
          <a:r>
            <a:rPr lang="de-DE" dirty="0" err="1"/>
            <a:t>over</a:t>
          </a:r>
          <a:r>
            <a:rPr lang="de-DE" dirty="0"/>
            <a:t> HTTP </a:t>
          </a:r>
        </a:p>
      </dgm:t>
    </dgm:pt>
    <dgm:pt modelId="{19A03851-DBF0-4B61-8850-8036B290F858}" type="parTrans" cxnId="{782D14F3-073C-419E-81A4-5C4E10E3FE09}">
      <dgm:prSet/>
      <dgm:spPr/>
      <dgm:t>
        <a:bodyPr/>
        <a:lstStyle/>
        <a:p>
          <a:endParaRPr lang="de-DE"/>
        </a:p>
      </dgm:t>
    </dgm:pt>
    <dgm:pt modelId="{AA35CC72-1744-4F8B-A767-BA44D6BB3C1E}" type="sibTrans" cxnId="{782D14F3-073C-419E-81A4-5C4E10E3FE09}">
      <dgm:prSet/>
      <dgm:spPr/>
      <dgm:t>
        <a:bodyPr/>
        <a:lstStyle/>
        <a:p>
          <a:endParaRPr lang="de-DE"/>
        </a:p>
      </dgm:t>
    </dgm:pt>
    <dgm:pt modelId="{2BA33F45-9EE1-4305-A7BD-8743746ADB71}">
      <dgm:prSet phldrT="[Text]"/>
      <dgm:spPr/>
      <dgm:t>
        <a:bodyPr/>
        <a:lstStyle/>
        <a:p>
          <a:r>
            <a:rPr lang="de-DE" dirty="0" smtClean="0"/>
            <a:t>Windows, Mac, </a:t>
          </a:r>
          <a:br>
            <a:rPr lang="de-DE" dirty="0" smtClean="0"/>
          </a:br>
          <a:r>
            <a:rPr lang="de-DE" dirty="0" err="1" smtClean="0"/>
            <a:t>Connected</a:t>
          </a:r>
          <a:r>
            <a:rPr lang="de-DE" dirty="0" smtClean="0"/>
            <a:t> TVs</a:t>
          </a:r>
          <a:endParaRPr lang="de-DE" dirty="0"/>
        </a:p>
      </dgm:t>
    </dgm:pt>
    <dgm:pt modelId="{5A6659E5-8261-4F1E-BACA-2C0C18033C30}" type="parTrans" cxnId="{D159B286-FA6F-448F-8798-5D8432C4FE3D}">
      <dgm:prSet/>
      <dgm:spPr/>
      <dgm:t>
        <a:bodyPr/>
        <a:lstStyle/>
        <a:p>
          <a:endParaRPr lang="de-DE"/>
        </a:p>
      </dgm:t>
    </dgm:pt>
    <dgm:pt modelId="{C8409CA5-9130-4E2F-BD7E-D4DE272FA387}" type="sibTrans" cxnId="{D159B286-FA6F-448F-8798-5D8432C4FE3D}">
      <dgm:prSet/>
      <dgm:spPr/>
      <dgm:t>
        <a:bodyPr/>
        <a:lstStyle/>
        <a:p>
          <a:endParaRPr lang="de-DE"/>
        </a:p>
      </dgm:t>
    </dgm:pt>
    <dgm:pt modelId="{71608E72-BB6C-4443-A995-9D0452350F90}">
      <dgm:prSet phldrT="[Text]"/>
      <dgm:spPr/>
      <dgm:t>
        <a:bodyPr/>
        <a:lstStyle/>
        <a:p>
          <a:r>
            <a:rPr lang="de-DE" dirty="0"/>
            <a:t>Windows, Mac, Windows </a:t>
          </a:r>
          <a:r>
            <a:rPr lang="de-DE" dirty="0" smtClean="0"/>
            <a:t>Phone, </a:t>
          </a:r>
          <a:r>
            <a:rPr lang="de-DE" dirty="0" err="1" smtClean="0"/>
            <a:t>Connected</a:t>
          </a:r>
          <a:r>
            <a:rPr lang="de-DE" dirty="0" smtClean="0"/>
            <a:t> TVs</a:t>
          </a:r>
        </a:p>
      </dgm:t>
    </dgm:pt>
    <dgm:pt modelId="{1EB8296A-8B8A-4257-9B74-838C316B3EB0}" type="parTrans" cxnId="{CEDA9311-62F9-433C-9091-72735219B32C}">
      <dgm:prSet/>
      <dgm:spPr/>
      <dgm:t>
        <a:bodyPr/>
        <a:lstStyle/>
        <a:p>
          <a:endParaRPr lang="de-DE"/>
        </a:p>
      </dgm:t>
    </dgm:pt>
    <dgm:pt modelId="{4B3956F6-2AB1-4DCF-B4ED-82B2487313AA}" type="sibTrans" cxnId="{CEDA9311-62F9-433C-9091-72735219B32C}">
      <dgm:prSet/>
      <dgm:spPr/>
      <dgm:t>
        <a:bodyPr/>
        <a:lstStyle/>
        <a:p>
          <a:endParaRPr lang="de-DE"/>
        </a:p>
      </dgm:t>
    </dgm:pt>
    <dgm:pt modelId="{C905506C-D9CB-482F-979F-10B2C3CF57FA}">
      <dgm:prSet phldrT="[Text]"/>
      <dgm:spPr/>
      <dgm:t>
        <a:bodyPr/>
        <a:lstStyle/>
        <a:p>
          <a:r>
            <a:rPr lang="de-DE"/>
            <a:t>iDevices, Android</a:t>
          </a:r>
        </a:p>
      </dgm:t>
    </dgm:pt>
    <dgm:pt modelId="{59A38A9A-09D7-46E0-B99F-9F8403C44077}" type="parTrans" cxnId="{5922BEB2-B7FC-4D18-B791-12CFB684C82D}">
      <dgm:prSet/>
      <dgm:spPr/>
      <dgm:t>
        <a:bodyPr/>
        <a:lstStyle/>
        <a:p>
          <a:endParaRPr lang="de-DE"/>
        </a:p>
      </dgm:t>
    </dgm:pt>
    <dgm:pt modelId="{E7504A47-40B8-4BD6-83B4-BD8DD4A3D147}" type="sibTrans" cxnId="{5922BEB2-B7FC-4D18-B791-12CFB684C82D}">
      <dgm:prSet/>
      <dgm:spPr/>
      <dgm:t>
        <a:bodyPr/>
        <a:lstStyle/>
        <a:p>
          <a:endParaRPr lang="de-DE"/>
        </a:p>
      </dgm:t>
    </dgm:pt>
    <dgm:pt modelId="{C2537090-9A79-4C13-982D-C6DB174CD876}">
      <dgm:prSet phldrT="[Text]"/>
      <dgm:spPr/>
      <dgm:t>
        <a:bodyPr/>
        <a:lstStyle/>
        <a:p>
          <a:r>
            <a:rPr lang="de-DE"/>
            <a:t>Windows, Mac, Linux, Solaris, not on iDevices (Flash)</a:t>
          </a:r>
        </a:p>
      </dgm:t>
    </dgm:pt>
    <dgm:pt modelId="{F68DDCE1-B26C-42FD-A3DD-EF359BE39F08}" type="parTrans" cxnId="{1F1652C0-E491-4C3E-93CF-F149B3D06065}">
      <dgm:prSet/>
      <dgm:spPr/>
      <dgm:t>
        <a:bodyPr/>
        <a:lstStyle/>
        <a:p>
          <a:endParaRPr lang="de-DE"/>
        </a:p>
      </dgm:t>
    </dgm:pt>
    <dgm:pt modelId="{9A6F9CBE-6630-45FD-A185-EDB497A55693}" type="sibTrans" cxnId="{1F1652C0-E491-4C3E-93CF-F149B3D06065}">
      <dgm:prSet/>
      <dgm:spPr/>
      <dgm:t>
        <a:bodyPr/>
        <a:lstStyle/>
        <a:p>
          <a:endParaRPr lang="de-DE"/>
        </a:p>
      </dgm:t>
    </dgm:pt>
    <dgm:pt modelId="{309D8258-8754-4F9B-BA33-8939250DED5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/>
            <a:t>Windows, Mac, Linux, Solaris, not on iDevices (Flash)</a:t>
          </a:r>
        </a:p>
      </dgm:t>
    </dgm:pt>
    <dgm:pt modelId="{4AEA4F75-DFEF-4C5A-B490-5F23179F7584}" type="parTrans" cxnId="{92A6EB07-A97C-4798-B01F-0162009BC6CC}">
      <dgm:prSet/>
      <dgm:spPr/>
      <dgm:t>
        <a:bodyPr/>
        <a:lstStyle/>
        <a:p>
          <a:endParaRPr lang="de-DE"/>
        </a:p>
      </dgm:t>
    </dgm:pt>
    <dgm:pt modelId="{3B8037A1-0F16-48C0-85DE-90F1E223D2F8}" type="sibTrans" cxnId="{92A6EB07-A97C-4798-B01F-0162009BC6CC}">
      <dgm:prSet/>
      <dgm:spPr/>
      <dgm:t>
        <a:bodyPr/>
        <a:lstStyle/>
        <a:p>
          <a:endParaRPr lang="de-DE"/>
        </a:p>
      </dgm:t>
    </dgm:pt>
    <dgm:pt modelId="{4DEEF790-4A42-402C-A613-5430616FD2F3}" type="pres">
      <dgm:prSet presAssocID="{A819438C-C663-4259-88E7-94BC05B9DF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28A8F0FE-BB44-421A-829D-8ED100721D57}" type="pres">
      <dgm:prSet presAssocID="{FF6DC8B7-2752-4EF9-AEF7-728DAEC75541}" presName="vertOne" presStyleCnt="0"/>
      <dgm:spPr/>
    </dgm:pt>
    <dgm:pt modelId="{421B8687-A748-4A4D-9B9A-1F551D28C129}" type="pres">
      <dgm:prSet presAssocID="{FF6DC8B7-2752-4EF9-AEF7-728DAEC7554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9D00940-383F-40ED-A048-0E85EEB9A49C}" type="pres">
      <dgm:prSet presAssocID="{FF6DC8B7-2752-4EF9-AEF7-728DAEC75541}" presName="parTransOne" presStyleCnt="0"/>
      <dgm:spPr/>
    </dgm:pt>
    <dgm:pt modelId="{5AE2E7F2-A3AB-416F-9054-0E989DD2CA9B}" type="pres">
      <dgm:prSet presAssocID="{FF6DC8B7-2752-4EF9-AEF7-728DAEC75541}" presName="horzOne" presStyleCnt="0"/>
      <dgm:spPr/>
    </dgm:pt>
    <dgm:pt modelId="{EA6C286D-12FA-4943-BCEC-E135F1A61711}" type="pres">
      <dgm:prSet presAssocID="{7AFA3319-3E63-4EC1-83DA-40DBFDDCA559}" presName="vertTwo" presStyleCnt="0"/>
      <dgm:spPr/>
    </dgm:pt>
    <dgm:pt modelId="{4AC5098E-D93E-4CBB-BFA6-3F8848CF5D0E}" type="pres">
      <dgm:prSet presAssocID="{7AFA3319-3E63-4EC1-83DA-40DBFDDCA55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CF413CE-07A0-46CD-9933-FD54829E0B88}" type="pres">
      <dgm:prSet presAssocID="{7AFA3319-3E63-4EC1-83DA-40DBFDDCA559}" presName="parTransTwo" presStyleCnt="0"/>
      <dgm:spPr/>
    </dgm:pt>
    <dgm:pt modelId="{BA3A8685-4BB8-487E-9380-1EC2E59EEC6C}" type="pres">
      <dgm:prSet presAssocID="{7AFA3319-3E63-4EC1-83DA-40DBFDDCA559}" presName="horzTwo" presStyleCnt="0"/>
      <dgm:spPr/>
    </dgm:pt>
    <dgm:pt modelId="{8A6008AF-872A-46D6-9852-D251DE4D82B2}" type="pres">
      <dgm:prSet presAssocID="{DE9C5C15-F55E-43DD-A815-994AF49ABE8B}" presName="vertThree" presStyleCnt="0"/>
      <dgm:spPr/>
    </dgm:pt>
    <dgm:pt modelId="{B62F2704-5B72-4132-B48D-66CA674B5BEE}" type="pres">
      <dgm:prSet presAssocID="{DE9C5C15-F55E-43DD-A815-994AF49ABE8B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504487-5763-4689-9674-EABB635FA06A}" type="pres">
      <dgm:prSet presAssocID="{DE9C5C15-F55E-43DD-A815-994AF49ABE8B}" presName="parTransThree" presStyleCnt="0"/>
      <dgm:spPr/>
    </dgm:pt>
    <dgm:pt modelId="{89DA9633-67B3-4112-837A-4BF6D7029D6B}" type="pres">
      <dgm:prSet presAssocID="{DE9C5C15-F55E-43DD-A815-994AF49ABE8B}" presName="horzThree" presStyleCnt="0"/>
      <dgm:spPr/>
    </dgm:pt>
    <dgm:pt modelId="{6035CC03-99DF-4CE1-BF61-A94C71C9003C}" type="pres">
      <dgm:prSet presAssocID="{309D8258-8754-4F9B-BA33-8939250DED5A}" presName="vertFour" presStyleCnt="0">
        <dgm:presLayoutVars>
          <dgm:chPref val="3"/>
        </dgm:presLayoutVars>
      </dgm:prSet>
      <dgm:spPr/>
    </dgm:pt>
    <dgm:pt modelId="{4AB9C8D2-58C9-459C-98C9-B73118577D76}" type="pres">
      <dgm:prSet presAssocID="{309D8258-8754-4F9B-BA33-8939250DED5A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F22A06-CC36-4E9C-ACBB-E1F8D60478F2}" type="pres">
      <dgm:prSet presAssocID="{309D8258-8754-4F9B-BA33-8939250DED5A}" presName="horzFour" presStyleCnt="0"/>
      <dgm:spPr/>
    </dgm:pt>
    <dgm:pt modelId="{79989B0D-0D79-461A-A65D-CD8A5829470C}" type="pres">
      <dgm:prSet presAssocID="{3B218336-386E-420E-8FF8-8E2C13CD099B}" presName="sibSpaceTwo" presStyleCnt="0"/>
      <dgm:spPr/>
    </dgm:pt>
    <dgm:pt modelId="{76402C4C-F9A1-4DD8-B3AF-5F9EC5106C82}" type="pres">
      <dgm:prSet presAssocID="{026D8A64-EF21-471C-A0EB-9137B86BDD3E}" presName="vertTwo" presStyleCnt="0"/>
      <dgm:spPr/>
    </dgm:pt>
    <dgm:pt modelId="{CB6F8490-8C42-4EEA-9AD2-84E0B056C63E}" type="pres">
      <dgm:prSet presAssocID="{026D8A64-EF21-471C-A0EB-9137B86BDD3E}" presName="txTwo" presStyleLbl="node2" presStyleIdx="1" presStyleCnt="2" custLinFactNeighborX="141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0FBF9DD-42A5-4C83-B9D1-9A72509B3741}" type="pres">
      <dgm:prSet presAssocID="{026D8A64-EF21-471C-A0EB-9137B86BDD3E}" presName="parTransTwo" presStyleCnt="0"/>
      <dgm:spPr/>
    </dgm:pt>
    <dgm:pt modelId="{4CFC693A-7230-456A-8496-AB6C55F0D29E}" type="pres">
      <dgm:prSet presAssocID="{026D8A64-EF21-471C-A0EB-9137B86BDD3E}" presName="horzTwo" presStyleCnt="0"/>
      <dgm:spPr/>
    </dgm:pt>
    <dgm:pt modelId="{0C6C21B1-64B7-4D72-ADA3-14E70A864D7B}" type="pres">
      <dgm:prSet presAssocID="{2C8DBFBB-D1E2-4D37-B48C-8A48C77725BD}" presName="vertThree" presStyleCnt="0"/>
      <dgm:spPr/>
    </dgm:pt>
    <dgm:pt modelId="{BDC6D2CE-BAF3-4AC7-AF21-32B8BF648762}" type="pres">
      <dgm:prSet presAssocID="{2C8DBFBB-D1E2-4D37-B48C-8A48C77725BD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D79174-975D-4264-A0AC-3660F2D9B11C}" type="pres">
      <dgm:prSet presAssocID="{2C8DBFBB-D1E2-4D37-B48C-8A48C77725BD}" presName="parTransThree" presStyleCnt="0"/>
      <dgm:spPr/>
    </dgm:pt>
    <dgm:pt modelId="{C887CC35-2804-41AF-94A3-DE5D13ECE5D3}" type="pres">
      <dgm:prSet presAssocID="{2C8DBFBB-D1E2-4D37-B48C-8A48C77725BD}" presName="horzThree" presStyleCnt="0"/>
      <dgm:spPr/>
    </dgm:pt>
    <dgm:pt modelId="{1B363E40-DA0B-4EC6-BA8A-6A5E2D208805}" type="pres">
      <dgm:prSet presAssocID="{C2537090-9A79-4C13-982D-C6DB174CD876}" presName="vertFour" presStyleCnt="0">
        <dgm:presLayoutVars>
          <dgm:chPref val="3"/>
        </dgm:presLayoutVars>
      </dgm:prSet>
      <dgm:spPr/>
    </dgm:pt>
    <dgm:pt modelId="{D6E2382E-1016-441C-96EE-4033B8598E40}" type="pres">
      <dgm:prSet presAssocID="{C2537090-9A79-4C13-982D-C6DB174CD876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13D597C-939F-4008-B671-6A27AE48E50E}" type="pres">
      <dgm:prSet presAssocID="{C2537090-9A79-4C13-982D-C6DB174CD876}" presName="horzFour" presStyleCnt="0"/>
      <dgm:spPr/>
    </dgm:pt>
    <dgm:pt modelId="{79555D6E-ACE1-4F5E-A4F6-F44FBD14D014}" type="pres">
      <dgm:prSet presAssocID="{216FEC55-5842-400D-AF29-5CB8D92E4F7B}" presName="sibSpaceThree" presStyleCnt="0"/>
      <dgm:spPr/>
    </dgm:pt>
    <dgm:pt modelId="{6AB080C2-2F38-4F79-8C41-1734021F2F42}" type="pres">
      <dgm:prSet presAssocID="{E486C260-0A04-4328-8A88-578E33296BBE}" presName="vertThree" presStyleCnt="0"/>
      <dgm:spPr/>
    </dgm:pt>
    <dgm:pt modelId="{7499CAFB-89C6-4843-9124-9111F021405B}" type="pres">
      <dgm:prSet presAssocID="{E486C260-0A04-4328-8A88-578E33296BBE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3844CDA-E85D-4D2A-AF4C-E32BC6D0B436}" type="pres">
      <dgm:prSet presAssocID="{E486C260-0A04-4328-8A88-578E33296BBE}" presName="parTransThree" presStyleCnt="0"/>
      <dgm:spPr/>
    </dgm:pt>
    <dgm:pt modelId="{9032CF0B-3DF2-4462-9D75-57F5C8D55D23}" type="pres">
      <dgm:prSet presAssocID="{E486C260-0A04-4328-8A88-578E33296BBE}" presName="horzThree" presStyleCnt="0"/>
      <dgm:spPr/>
    </dgm:pt>
    <dgm:pt modelId="{27A3CCC4-6F54-4614-B3CA-274C96EC22B5}" type="pres">
      <dgm:prSet presAssocID="{C905506C-D9CB-482F-979F-10B2C3CF57FA}" presName="vertFour" presStyleCnt="0">
        <dgm:presLayoutVars>
          <dgm:chPref val="3"/>
        </dgm:presLayoutVars>
      </dgm:prSet>
      <dgm:spPr/>
    </dgm:pt>
    <dgm:pt modelId="{38A4D3EF-9F67-41E2-B99E-93859E26A5E9}" type="pres">
      <dgm:prSet presAssocID="{C905506C-D9CB-482F-979F-10B2C3CF57FA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977258E-772F-41AA-AA97-63D677654E3A}" type="pres">
      <dgm:prSet presAssocID="{C905506C-D9CB-482F-979F-10B2C3CF57FA}" presName="horzFour" presStyleCnt="0"/>
      <dgm:spPr/>
    </dgm:pt>
    <dgm:pt modelId="{5D272B15-2184-41E2-905A-22891528AE50}" type="pres">
      <dgm:prSet presAssocID="{01066C58-FAF1-425B-B29D-896AABF035A0}" presName="sibSpaceThree" presStyleCnt="0"/>
      <dgm:spPr/>
    </dgm:pt>
    <dgm:pt modelId="{33B7C967-7BC7-45AC-82DE-6CF06B252E11}" type="pres">
      <dgm:prSet presAssocID="{C725F544-0DCA-41FB-B3E8-3A5DB653A249}" presName="vertThree" presStyleCnt="0"/>
      <dgm:spPr/>
    </dgm:pt>
    <dgm:pt modelId="{51E35651-4270-49F9-8685-C06950B88BEB}" type="pres">
      <dgm:prSet presAssocID="{C725F544-0DCA-41FB-B3E8-3A5DB653A249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A38307-0FAA-4946-8076-DCF68E0E28A9}" type="pres">
      <dgm:prSet presAssocID="{C725F544-0DCA-41FB-B3E8-3A5DB653A249}" presName="parTransThree" presStyleCnt="0"/>
      <dgm:spPr/>
    </dgm:pt>
    <dgm:pt modelId="{9EAF035E-78D7-446B-97D5-B3521D64CAAE}" type="pres">
      <dgm:prSet presAssocID="{C725F544-0DCA-41FB-B3E8-3A5DB653A249}" presName="horzThree" presStyleCnt="0"/>
      <dgm:spPr/>
    </dgm:pt>
    <dgm:pt modelId="{A2EF65E9-67C2-41DA-8F28-7FD0470A8007}" type="pres">
      <dgm:prSet presAssocID="{71608E72-BB6C-4443-A995-9D0452350F90}" presName="vertFour" presStyleCnt="0">
        <dgm:presLayoutVars>
          <dgm:chPref val="3"/>
        </dgm:presLayoutVars>
      </dgm:prSet>
      <dgm:spPr/>
    </dgm:pt>
    <dgm:pt modelId="{88A53B58-5138-4935-9C16-5C0DD1346609}" type="pres">
      <dgm:prSet presAssocID="{71608E72-BB6C-4443-A995-9D0452350F90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9B4ED3B-8066-4405-9470-44144AB9F970}" type="pres">
      <dgm:prSet presAssocID="{71608E72-BB6C-4443-A995-9D0452350F90}" presName="horzFour" presStyleCnt="0"/>
      <dgm:spPr/>
    </dgm:pt>
    <dgm:pt modelId="{4EE429B1-F70A-4B69-817F-B708602D2E2A}" type="pres">
      <dgm:prSet presAssocID="{9BC0A285-FD8E-48D3-B9E8-4D7418FEF088}" presName="sibSpaceThree" presStyleCnt="0"/>
      <dgm:spPr/>
    </dgm:pt>
    <dgm:pt modelId="{7C5A9056-722C-43E1-AE6B-A00FA8DA837F}" type="pres">
      <dgm:prSet presAssocID="{BCC34000-0AE9-4600-A996-6CB0E69AB536}" presName="vertThree" presStyleCnt="0"/>
      <dgm:spPr/>
    </dgm:pt>
    <dgm:pt modelId="{547D88DC-68C5-4F77-9902-DC049D9E37B5}" type="pres">
      <dgm:prSet presAssocID="{BCC34000-0AE9-4600-A996-6CB0E69AB53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723B7E1-A280-4248-A063-76B1C89629A4}" type="pres">
      <dgm:prSet presAssocID="{BCC34000-0AE9-4600-A996-6CB0E69AB536}" presName="parTransThree" presStyleCnt="0"/>
      <dgm:spPr/>
    </dgm:pt>
    <dgm:pt modelId="{9D9004CA-FCA1-4DCE-88B2-F55A2AA86430}" type="pres">
      <dgm:prSet presAssocID="{BCC34000-0AE9-4600-A996-6CB0E69AB536}" presName="horzThree" presStyleCnt="0"/>
      <dgm:spPr/>
    </dgm:pt>
    <dgm:pt modelId="{F79E5BB6-A3FF-4114-943D-108CB40279CF}" type="pres">
      <dgm:prSet presAssocID="{2BA33F45-9EE1-4305-A7BD-8743746ADB71}" presName="vertFour" presStyleCnt="0">
        <dgm:presLayoutVars>
          <dgm:chPref val="3"/>
        </dgm:presLayoutVars>
      </dgm:prSet>
      <dgm:spPr/>
    </dgm:pt>
    <dgm:pt modelId="{33F0518B-A57D-4FF2-8894-E1E6DA9C8D31}" type="pres">
      <dgm:prSet presAssocID="{2BA33F45-9EE1-4305-A7BD-8743746ADB71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EEFA61-976C-4CBC-82A9-7B4FD434A9B9}" type="pres">
      <dgm:prSet presAssocID="{2BA33F45-9EE1-4305-A7BD-8743746ADB71}" presName="horzFour" presStyleCnt="0"/>
      <dgm:spPr/>
    </dgm:pt>
  </dgm:ptLst>
  <dgm:cxnLst>
    <dgm:cxn modelId="{ABBDF1D9-CFE5-487D-83A8-6817B6DECE04}" type="presOf" srcId="{71608E72-BB6C-4443-A995-9D0452350F90}" destId="{88A53B58-5138-4935-9C16-5C0DD1346609}" srcOrd="0" destOrd="0" presId="urn:microsoft.com/office/officeart/2005/8/layout/hierarchy4"/>
    <dgm:cxn modelId="{81D4D4FD-7904-4129-80A9-E79CF9A54EEE}" srcId="{026D8A64-EF21-471C-A0EB-9137B86BDD3E}" destId="{E486C260-0A04-4328-8A88-578E33296BBE}" srcOrd="1" destOrd="0" parTransId="{1C0FD345-12C2-4067-9303-0B900949A4C4}" sibTransId="{01066C58-FAF1-425B-B29D-896AABF035A0}"/>
    <dgm:cxn modelId="{0091AD96-C0BC-4412-A036-DEF44C8503E1}" type="presOf" srcId="{C905506C-D9CB-482F-979F-10B2C3CF57FA}" destId="{38A4D3EF-9F67-41E2-B99E-93859E26A5E9}" srcOrd="0" destOrd="0" presId="urn:microsoft.com/office/officeart/2005/8/layout/hierarchy4"/>
    <dgm:cxn modelId="{D159B286-FA6F-448F-8798-5D8432C4FE3D}" srcId="{BCC34000-0AE9-4600-A996-6CB0E69AB536}" destId="{2BA33F45-9EE1-4305-A7BD-8743746ADB71}" srcOrd="0" destOrd="0" parTransId="{5A6659E5-8261-4F1E-BACA-2C0C18033C30}" sibTransId="{C8409CA5-9130-4E2F-BD7E-D4DE272FA387}"/>
    <dgm:cxn modelId="{15AD33F3-E88E-4E68-9B5E-BBCCD9682C29}" type="presOf" srcId="{A819438C-C663-4259-88E7-94BC05B9DFCE}" destId="{4DEEF790-4A42-402C-A613-5430616FD2F3}" srcOrd="0" destOrd="0" presId="urn:microsoft.com/office/officeart/2005/8/layout/hierarchy4"/>
    <dgm:cxn modelId="{1F1652C0-E491-4C3E-93CF-F149B3D06065}" srcId="{2C8DBFBB-D1E2-4D37-B48C-8A48C77725BD}" destId="{C2537090-9A79-4C13-982D-C6DB174CD876}" srcOrd="0" destOrd="0" parTransId="{F68DDCE1-B26C-42FD-A3DD-EF359BE39F08}" sibTransId="{9A6F9CBE-6630-45FD-A185-EDB497A55693}"/>
    <dgm:cxn modelId="{CEDA9311-62F9-433C-9091-72735219B32C}" srcId="{C725F544-0DCA-41FB-B3E8-3A5DB653A249}" destId="{71608E72-BB6C-4443-A995-9D0452350F90}" srcOrd="0" destOrd="0" parTransId="{1EB8296A-8B8A-4257-9B74-838C316B3EB0}" sibTransId="{4B3956F6-2AB1-4DCF-B4ED-82B2487313AA}"/>
    <dgm:cxn modelId="{782D14F3-073C-419E-81A4-5C4E10E3FE09}" srcId="{026D8A64-EF21-471C-A0EB-9137B86BDD3E}" destId="{BCC34000-0AE9-4600-A996-6CB0E69AB536}" srcOrd="3" destOrd="0" parTransId="{19A03851-DBF0-4B61-8850-8036B290F858}" sibTransId="{AA35CC72-1744-4F8B-A767-BA44D6BB3C1E}"/>
    <dgm:cxn modelId="{38F85700-00FF-430B-90F1-76576053407F}" type="presOf" srcId="{C2537090-9A79-4C13-982D-C6DB174CD876}" destId="{D6E2382E-1016-441C-96EE-4033B8598E40}" srcOrd="0" destOrd="0" presId="urn:microsoft.com/office/officeart/2005/8/layout/hierarchy4"/>
    <dgm:cxn modelId="{88448093-18D6-4B1C-A892-E504D0356DB4}" srcId="{FF6DC8B7-2752-4EF9-AEF7-728DAEC75541}" destId="{7AFA3319-3E63-4EC1-83DA-40DBFDDCA559}" srcOrd="0" destOrd="0" parTransId="{8D4B716E-DB3D-4C04-A9F0-932DA3132629}" sibTransId="{3B218336-386E-420E-8FF8-8E2C13CD099B}"/>
    <dgm:cxn modelId="{92A6EB07-A97C-4798-B01F-0162009BC6CC}" srcId="{DE9C5C15-F55E-43DD-A815-994AF49ABE8B}" destId="{309D8258-8754-4F9B-BA33-8939250DED5A}" srcOrd="0" destOrd="0" parTransId="{4AEA4F75-DFEF-4C5A-B490-5F23179F7584}" sibTransId="{3B8037A1-0F16-48C0-85DE-90F1E223D2F8}"/>
    <dgm:cxn modelId="{E284A48C-2E50-4C18-B487-F9A280E57F28}" srcId="{026D8A64-EF21-471C-A0EB-9137B86BDD3E}" destId="{C725F544-0DCA-41FB-B3E8-3A5DB653A249}" srcOrd="2" destOrd="0" parTransId="{303DB498-19C6-4B86-B797-18AD661C263D}" sibTransId="{9BC0A285-FD8E-48D3-B9E8-4D7418FEF088}"/>
    <dgm:cxn modelId="{34630500-33C9-4D4C-82CA-D260C23543D1}" type="presOf" srcId="{BCC34000-0AE9-4600-A996-6CB0E69AB536}" destId="{547D88DC-68C5-4F77-9902-DC049D9E37B5}" srcOrd="0" destOrd="0" presId="urn:microsoft.com/office/officeart/2005/8/layout/hierarchy4"/>
    <dgm:cxn modelId="{70F6F55F-DD08-468A-B2B3-DB4F80B5B45A}" type="presOf" srcId="{C725F544-0DCA-41FB-B3E8-3A5DB653A249}" destId="{51E35651-4270-49F9-8685-C06950B88BEB}" srcOrd="0" destOrd="0" presId="urn:microsoft.com/office/officeart/2005/8/layout/hierarchy4"/>
    <dgm:cxn modelId="{54DA9DBF-4962-4F90-893A-35F8DCDB07F3}" srcId="{7AFA3319-3E63-4EC1-83DA-40DBFDDCA559}" destId="{DE9C5C15-F55E-43DD-A815-994AF49ABE8B}" srcOrd="0" destOrd="0" parTransId="{40D27BD4-EC29-4E97-8178-0D4D317349F2}" sibTransId="{D7E3F8C6-7CDF-4214-997C-0BC88C4B26A1}"/>
    <dgm:cxn modelId="{5922BEB2-B7FC-4D18-B791-12CFB684C82D}" srcId="{E486C260-0A04-4328-8A88-578E33296BBE}" destId="{C905506C-D9CB-482F-979F-10B2C3CF57FA}" srcOrd="0" destOrd="0" parTransId="{59A38A9A-09D7-46E0-B99F-9F8403C44077}" sibTransId="{E7504A47-40B8-4BD6-83B4-BD8DD4A3D147}"/>
    <dgm:cxn modelId="{76C822BC-64C9-43EB-942F-026AE2A8D8CF}" srcId="{026D8A64-EF21-471C-A0EB-9137B86BDD3E}" destId="{2C8DBFBB-D1E2-4D37-B48C-8A48C77725BD}" srcOrd="0" destOrd="0" parTransId="{41A9A0CA-9F20-4E0E-86A7-74B9F64C4481}" sibTransId="{216FEC55-5842-400D-AF29-5CB8D92E4F7B}"/>
    <dgm:cxn modelId="{981C92C6-0BE7-4731-9B84-AA70DE22BFE4}" type="presOf" srcId="{FF6DC8B7-2752-4EF9-AEF7-728DAEC75541}" destId="{421B8687-A748-4A4D-9B9A-1F551D28C129}" srcOrd="0" destOrd="0" presId="urn:microsoft.com/office/officeart/2005/8/layout/hierarchy4"/>
    <dgm:cxn modelId="{DF289E6C-803C-4D10-A543-CECF3F8F1A82}" srcId="{A819438C-C663-4259-88E7-94BC05B9DFCE}" destId="{FF6DC8B7-2752-4EF9-AEF7-728DAEC75541}" srcOrd="0" destOrd="0" parTransId="{66832536-EAD5-43BB-B3A6-69BC4552AB80}" sibTransId="{F04648F7-124D-4D43-9F32-FEBAE1825F97}"/>
    <dgm:cxn modelId="{A3D9986E-2E47-4640-A394-16E4893573CC}" type="presOf" srcId="{026D8A64-EF21-471C-A0EB-9137B86BDD3E}" destId="{CB6F8490-8C42-4EEA-9AD2-84E0B056C63E}" srcOrd="0" destOrd="0" presId="urn:microsoft.com/office/officeart/2005/8/layout/hierarchy4"/>
    <dgm:cxn modelId="{2E2BB7BC-76F9-45D6-BBBF-6AF67B4B1166}" srcId="{FF6DC8B7-2752-4EF9-AEF7-728DAEC75541}" destId="{026D8A64-EF21-471C-A0EB-9137B86BDD3E}" srcOrd="1" destOrd="0" parTransId="{97061879-1AC8-4F65-8221-C013B38EFAF4}" sibTransId="{C60E4305-8E88-4C7E-944A-DC5EABF07B3F}"/>
    <dgm:cxn modelId="{3B4CA119-81F1-4A46-A2DA-A89B83380D2B}" type="presOf" srcId="{2C8DBFBB-D1E2-4D37-B48C-8A48C77725BD}" destId="{BDC6D2CE-BAF3-4AC7-AF21-32B8BF648762}" srcOrd="0" destOrd="0" presId="urn:microsoft.com/office/officeart/2005/8/layout/hierarchy4"/>
    <dgm:cxn modelId="{C5081C7B-A43C-41E4-A9FD-ABC332095A56}" type="presOf" srcId="{7AFA3319-3E63-4EC1-83DA-40DBFDDCA559}" destId="{4AC5098E-D93E-4CBB-BFA6-3F8848CF5D0E}" srcOrd="0" destOrd="0" presId="urn:microsoft.com/office/officeart/2005/8/layout/hierarchy4"/>
    <dgm:cxn modelId="{ABE94C14-6AA1-4A76-B449-56CF3D8C2160}" type="presOf" srcId="{E486C260-0A04-4328-8A88-578E33296BBE}" destId="{7499CAFB-89C6-4843-9124-9111F021405B}" srcOrd="0" destOrd="0" presId="urn:microsoft.com/office/officeart/2005/8/layout/hierarchy4"/>
    <dgm:cxn modelId="{53EDA2D5-6146-4F35-9C6A-6235AE67593E}" type="presOf" srcId="{2BA33F45-9EE1-4305-A7BD-8743746ADB71}" destId="{33F0518B-A57D-4FF2-8894-E1E6DA9C8D31}" srcOrd="0" destOrd="0" presId="urn:microsoft.com/office/officeart/2005/8/layout/hierarchy4"/>
    <dgm:cxn modelId="{12CE7220-480F-4CCF-8C62-92F27CF7467A}" type="presOf" srcId="{309D8258-8754-4F9B-BA33-8939250DED5A}" destId="{4AB9C8D2-58C9-459C-98C9-B73118577D76}" srcOrd="0" destOrd="0" presId="urn:microsoft.com/office/officeart/2005/8/layout/hierarchy4"/>
    <dgm:cxn modelId="{A0132FAE-84BE-4269-9A42-21A0B99CCE16}" type="presOf" srcId="{DE9C5C15-F55E-43DD-A815-994AF49ABE8B}" destId="{B62F2704-5B72-4132-B48D-66CA674B5BEE}" srcOrd="0" destOrd="0" presId="urn:microsoft.com/office/officeart/2005/8/layout/hierarchy4"/>
    <dgm:cxn modelId="{957E3FAA-CD6F-42F1-81ED-EF61872158CF}" type="presParOf" srcId="{4DEEF790-4A42-402C-A613-5430616FD2F3}" destId="{28A8F0FE-BB44-421A-829D-8ED100721D57}" srcOrd="0" destOrd="0" presId="urn:microsoft.com/office/officeart/2005/8/layout/hierarchy4"/>
    <dgm:cxn modelId="{92975A50-56FA-4762-A4B9-8FDB4229B5BD}" type="presParOf" srcId="{28A8F0FE-BB44-421A-829D-8ED100721D57}" destId="{421B8687-A748-4A4D-9B9A-1F551D28C129}" srcOrd="0" destOrd="0" presId="urn:microsoft.com/office/officeart/2005/8/layout/hierarchy4"/>
    <dgm:cxn modelId="{D2F8D629-98A5-4241-B2B6-275EC41F51EC}" type="presParOf" srcId="{28A8F0FE-BB44-421A-829D-8ED100721D57}" destId="{89D00940-383F-40ED-A048-0E85EEB9A49C}" srcOrd="1" destOrd="0" presId="urn:microsoft.com/office/officeart/2005/8/layout/hierarchy4"/>
    <dgm:cxn modelId="{9E52A4F4-9D68-43B1-99AB-DB1244515088}" type="presParOf" srcId="{28A8F0FE-BB44-421A-829D-8ED100721D57}" destId="{5AE2E7F2-A3AB-416F-9054-0E989DD2CA9B}" srcOrd="2" destOrd="0" presId="urn:microsoft.com/office/officeart/2005/8/layout/hierarchy4"/>
    <dgm:cxn modelId="{3726392F-A2B5-4404-B66C-CC69C96643E1}" type="presParOf" srcId="{5AE2E7F2-A3AB-416F-9054-0E989DD2CA9B}" destId="{EA6C286D-12FA-4943-BCEC-E135F1A61711}" srcOrd="0" destOrd="0" presId="urn:microsoft.com/office/officeart/2005/8/layout/hierarchy4"/>
    <dgm:cxn modelId="{14C447BF-169D-4566-BC7E-A76F65221F60}" type="presParOf" srcId="{EA6C286D-12FA-4943-BCEC-E135F1A61711}" destId="{4AC5098E-D93E-4CBB-BFA6-3F8848CF5D0E}" srcOrd="0" destOrd="0" presId="urn:microsoft.com/office/officeart/2005/8/layout/hierarchy4"/>
    <dgm:cxn modelId="{C2FB226E-121D-4489-B829-D40100AC0139}" type="presParOf" srcId="{EA6C286D-12FA-4943-BCEC-E135F1A61711}" destId="{FCF413CE-07A0-46CD-9933-FD54829E0B88}" srcOrd="1" destOrd="0" presId="urn:microsoft.com/office/officeart/2005/8/layout/hierarchy4"/>
    <dgm:cxn modelId="{A4F93310-FF0F-4DEA-BC0D-B774985A6FAF}" type="presParOf" srcId="{EA6C286D-12FA-4943-BCEC-E135F1A61711}" destId="{BA3A8685-4BB8-487E-9380-1EC2E59EEC6C}" srcOrd="2" destOrd="0" presId="urn:microsoft.com/office/officeart/2005/8/layout/hierarchy4"/>
    <dgm:cxn modelId="{CD187FCC-E31D-4596-8548-33EB07194576}" type="presParOf" srcId="{BA3A8685-4BB8-487E-9380-1EC2E59EEC6C}" destId="{8A6008AF-872A-46D6-9852-D251DE4D82B2}" srcOrd="0" destOrd="0" presId="urn:microsoft.com/office/officeart/2005/8/layout/hierarchy4"/>
    <dgm:cxn modelId="{92CBE206-516B-417C-B3CB-8A541B0AA1BE}" type="presParOf" srcId="{8A6008AF-872A-46D6-9852-D251DE4D82B2}" destId="{B62F2704-5B72-4132-B48D-66CA674B5BEE}" srcOrd="0" destOrd="0" presId="urn:microsoft.com/office/officeart/2005/8/layout/hierarchy4"/>
    <dgm:cxn modelId="{51A6C0FA-2586-42A5-B327-AD7F0E4B8E3B}" type="presParOf" srcId="{8A6008AF-872A-46D6-9852-D251DE4D82B2}" destId="{18504487-5763-4689-9674-EABB635FA06A}" srcOrd="1" destOrd="0" presId="urn:microsoft.com/office/officeart/2005/8/layout/hierarchy4"/>
    <dgm:cxn modelId="{96233314-5829-4A30-A76D-79ACEAC6C25C}" type="presParOf" srcId="{8A6008AF-872A-46D6-9852-D251DE4D82B2}" destId="{89DA9633-67B3-4112-837A-4BF6D7029D6B}" srcOrd="2" destOrd="0" presId="urn:microsoft.com/office/officeart/2005/8/layout/hierarchy4"/>
    <dgm:cxn modelId="{89E69DFB-AE8E-47DF-9726-3844E13E7060}" type="presParOf" srcId="{89DA9633-67B3-4112-837A-4BF6D7029D6B}" destId="{6035CC03-99DF-4CE1-BF61-A94C71C9003C}" srcOrd="0" destOrd="0" presId="urn:microsoft.com/office/officeart/2005/8/layout/hierarchy4"/>
    <dgm:cxn modelId="{666E427D-F460-4258-9B8E-349EB6B1C3F0}" type="presParOf" srcId="{6035CC03-99DF-4CE1-BF61-A94C71C9003C}" destId="{4AB9C8D2-58C9-459C-98C9-B73118577D76}" srcOrd="0" destOrd="0" presId="urn:microsoft.com/office/officeart/2005/8/layout/hierarchy4"/>
    <dgm:cxn modelId="{5F0AE15F-CFBF-4FDB-A396-D5342B79D285}" type="presParOf" srcId="{6035CC03-99DF-4CE1-BF61-A94C71C9003C}" destId="{F7F22A06-CC36-4E9C-ACBB-E1F8D60478F2}" srcOrd="1" destOrd="0" presId="urn:microsoft.com/office/officeart/2005/8/layout/hierarchy4"/>
    <dgm:cxn modelId="{A0FBC1FB-BF72-4155-9C9D-AEA2732F9236}" type="presParOf" srcId="{5AE2E7F2-A3AB-416F-9054-0E989DD2CA9B}" destId="{79989B0D-0D79-461A-A65D-CD8A5829470C}" srcOrd="1" destOrd="0" presId="urn:microsoft.com/office/officeart/2005/8/layout/hierarchy4"/>
    <dgm:cxn modelId="{611D75A9-87B9-49F8-843A-F6DBD47EA667}" type="presParOf" srcId="{5AE2E7F2-A3AB-416F-9054-0E989DD2CA9B}" destId="{76402C4C-F9A1-4DD8-B3AF-5F9EC5106C82}" srcOrd="2" destOrd="0" presId="urn:microsoft.com/office/officeart/2005/8/layout/hierarchy4"/>
    <dgm:cxn modelId="{03D8A6F7-C051-43D7-8456-70298486063B}" type="presParOf" srcId="{76402C4C-F9A1-4DD8-B3AF-5F9EC5106C82}" destId="{CB6F8490-8C42-4EEA-9AD2-84E0B056C63E}" srcOrd="0" destOrd="0" presId="urn:microsoft.com/office/officeart/2005/8/layout/hierarchy4"/>
    <dgm:cxn modelId="{4437A670-6E95-4DD2-9EAA-351D963F5748}" type="presParOf" srcId="{76402C4C-F9A1-4DD8-B3AF-5F9EC5106C82}" destId="{00FBF9DD-42A5-4C83-B9D1-9A72509B3741}" srcOrd="1" destOrd="0" presId="urn:microsoft.com/office/officeart/2005/8/layout/hierarchy4"/>
    <dgm:cxn modelId="{C6E18C7B-E366-4CD9-80A1-2C69F8E254B6}" type="presParOf" srcId="{76402C4C-F9A1-4DD8-B3AF-5F9EC5106C82}" destId="{4CFC693A-7230-456A-8496-AB6C55F0D29E}" srcOrd="2" destOrd="0" presId="urn:microsoft.com/office/officeart/2005/8/layout/hierarchy4"/>
    <dgm:cxn modelId="{9CE8669E-A1B4-4CE0-A4F4-0CC5DFF07989}" type="presParOf" srcId="{4CFC693A-7230-456A-8496-AB6C55F0D29E}" destId="{0C6C21B1-64B7-4D72-ADA3-14E70A864D7B}" srcOrd="0" destOrd="0" presId="urn:microsoft.com/office/officeart/2005/8/layout/hierarchy4"/>
    <dgm:cxn modelId="{94027EF8-E850-495C-822D-6B89346990A5}" type="presParOf" srcId="{0C6C21B1-64B7-4D72-ADA3-14E70A864D7B}" destId="{BDC6D2CE-BAF3-4AC7-AF21-32B8BF648762}" srcOrd="0" destOrd="0" presId="urn:microsoft.com/office/officeart/2005/8/layout/hierarchy4"/>
    <dgm:cxn modelId="{F93E2DA3-BE67-4959-81FF-55A805F134B6}" type="presParOf" srcId="{0C6C21B1-64B7-4D72-ADA3-14E70A864D7B}" destId="{10D79174-975D-4264-A0AC-3660F2D9B11C}" srcOrd="1" destOrd="0" presId="urn:microsoft.com/office/officeart/2005/8/layout/hierarchy4"/>
    <dgm:cxn modelId="{6885AF54-357D-4682-8122-628337EF179F}" type="presParOf" srcId="{0C6C21B1-64B7-4D72-ADA3-14E70A864D7B}" destId="{C887CC35-2804-41AF-94A3-DE5D13ECE5D3}" srcOrd="2" destOrd="0" presId="urn:microsoft.com/office/officeart/2005/8/layout/hierarchy4"/>
    <dgm:cxn modelId="{D84CF65B-0CA9-4A7F-B29E-74835D955071}" type="presParOf" srcId="{C887CC35-2804-41AF-94A3-DE5D13ECE5D3}" destId="{1B363E40-DA0B-4EC6-BA8A-6A5E2D208805}" srcOrd="0" destOrd="0" presId="urn:microsoft.com/office/officeart/2005/8/layout/hierarchy4"/>
    <dgm:cxn modelId="{91F2834C-F5A8-48E4-9513-9159C31F84D4}" type="presParOf" srcId="{1B363E40-DA0B-4EC6-BA8A-6A5E2D208805}" destId="{D6E2382E-1016-441C-96EE-4033B8598E40}" srcOrd="0" destOrd="0" presId="urn:microsoft.com/office/officeart/2005/8/layout/hierarchy4"/>
    <dgm:cxn modelId="{84735684-755A-4461-A8F0-6A5B04F6AD6F}" type="presParOf" srcId="{1B363E40-DA0B-4EC6-BA8A-6A5E2D208805}" destId="{413D597C-939F-4008-B671-6A27AE48E50E}" srcOrd="1" destOrd="0" presId="urn:microsoft.com/office/officeart/2005/8/layout/hierarchy4"/>
    <dgm:cxn modelId="{936F8B31-6B05-4540-8EB0-6DAA039A9690}" type="presParOf" srcId="{4CFC693A-7230-456A-8496-AB6C55F0D29E}" destId="{79555D6E-ACE1-4F5E-A4F6-F44FBD14D014}" srcOrd="1" destOrd="0" presId="urn:microsoft.com/office/officeart/2005/8/layout/hierarchy4"/>
    <dgm:cxn modelId="{549B1574-FDAB-4AA8-A683-FD8B0FA16BA0}" type="presParOf" srcId="{4CFC693A-7230-456A-8496-AB6C55F0D29E}" destId="{6AB080C2-2F38-4F79-8C41-1734021F2F42}" srcOrd="2" destOrd="0" presId="urn:microsoft.com/office/officeart/2005/8/layout/hierarchy4"/>
    <dgm:cxn modelId="{75FFB7FB-3B69-462A-B4BB-6BEBDD88B387}" type="presParOf" srcId="{6AB080C2-2F38-4F79-8C41-1734021F2F42}" destId="{7499CAFB-89C6-4843-9124-9111F021405B}" srcOrd="0" destOrd="0" presId="urn:microsoft.com/office/officeart/2005/8/layout/hierarchy4"/>
    <dgm:cxn modelId="{C62FF9B2-BE4D-4ADD-9388-44DAE26E7946}" type="presParOf" srcId="{6AB080C2-2F38-4F79-8C41-1734021F2F42}" destId="{93844CDA-E85D-4D2A-AF4C-E32BC6D0B436}" srcOrd="1" destOrd="0" presId="urn:microsoft.com/office/officeart/2005/8/layout/hierarchy4"/>
    <dgm:cxn modelId="{B34856B0-3F48-4A1E-B161-466CCD8150FC}" type="presParOf" srcId="{6AB080C2-2F38-4F79-8C41-1734021F2F42}" destId="{9032CF0B-3DF2-4462-9D75-57F5C8D55D23}" srcOrd="2" destOrd="0" presId="urn:microsoft.com/office/officeart/2005/8/layout/hierarchy4"/>
    <dgm:cxn modelId="{B55BE6D4-55B3-4DC6-A9E0-230E7A59C823}" type="presParOf" srcId="{9032CF0B-3DF2-4462-9D75-57F5C8D55D23}" destId="{27A3CCC4-6F54-4614-B3CA-274C96EC22B5}" srcOrd="0" destOrd="0" presId="urn:microsoft.com/office/officeart/2005/8/layout/hierarchy4"/>
    <dgm:cxn modelId="{2A0424F5-D872-4BD0-984A-A66270548D00}" type="presParOf" srcId="{27A3CCC4-6F54-4614-B3CA-274C96EC22B5}" destId="{38A4D3EF-9F67-41E2-B99E-93859E26A5E9}" srcOrd="0" destOrd="0" presId="urn:microsoft.com/office/officeart/2005/8/layout/hierarchy4"/>
    <dgm:cxn modelId="{DEF7D9B6-17D7-41D9-9BC7-912431D9B5E1}" type="presParOf" srcId="{27A3CCC4-6F54-4614-B3CA-274C96EC22B5}" destId="{4977258E-772F-41AA-AA97-63D677654E3A}" srcOrd="1" destOrd="0" presId="urn:microsoft.com/office/officeart/2005/8/layout/hierarchy4"/>
    <dgm:cxn modelId="{4333AFDB-D8E1-46D6-85EB-0782DC8F0D31}" type="presParOf" srcId="{4CFC693A-7230-456A-8496-AB6C55F0D29E}" destId="{5D272B15-2184-41E2-905A-22891528AE50}" srcOrd="3" destOrd="0" presId="urn:microsoft.com/office/officeart/2005/8/layout/hierarchy4"/>
    <dgm:cxn modelId="{9B3BA45F-5F99-4B29-826A-34659DDE719F}" type="presParOf" srcId="{4CFC693A-7230-456A-8496-AB6C55F0D29E}" destId="{33B7C967-7BC7-45AC-82DE-6CF06B252E11}" srcOrd="4" destOrd="0" presId="urn:microsoft.com/office/officeart/2005/8/layout/hierarchy4"/>
    <dgm:cxn modelId="{D38EBC9B-8320-4008-92EE-B01E1B055E12}" type="presParOf" srcId="{33B7C967-7BC7-45AC-82DE-6CF06B252E11}" destId="{51E35651-4270-49F9-8685-C06950B88BEB}" srcOrd="0" destOrd="0" presId="urn:microsoft.com/office/officeart/2005/8/layout/hierarchy4"/>
    <dgm:cxn modelId="{7FDF8E3F-BEA8-43F1-84D5-29C42ECCA26F}" type="presParOf" srcId="{33B7C967-7BC7-45AC-82DE-6CF06B252E11}" destId="{58A38307-0FAA-4946-8076-DCF68E0E28A9}" srcOrd="1" destOrd="0" presId="urn:microsoft.com/office/officeart/2005/8/layout/hierarchy4"/>
    <dgm:cxn modelId="{519780A0-6F2D-44D9-A800-58B85CEECB56}" type="presParOf" srcId="{33B7C967-7BC7-45AC-82DE-6CF06B252E11}" destId="{9EAF035E-78D7-446B-97D5-B3521D64CAAE}" srcOrd="2" destOrd="0" presId="urn:microsoft.com/office/officeart/2005/8/layout/hierarchy4"/>
    <dgm:cxn modelId="{9A6A46E0-7D73-4542-BE81-B97E296F557B}" type="presParOf" srcId="{9EAF035E-78D7-446B-97D5-B3521D64CAAE}" destId="{A2EF65E9-67C2-41DA-8F28-7FD0470A8007}" srcOrd="0" destOrd="0" presId="urn:microsoft.com/office/officeart/2005/8/layout/hierarchy4"/>
    <dgm:cxn modelId="{98F22D84-9309-4CE8-B4AF-42F79A447C6D}" type="presParOf" srcId="{A2EF65E9-67C2-41DA-8F28-7FD0470A8007}" destId="{88A53B58-5138-4935-9C16-5C0DD1346609}" srcOrd="0" destOrd="0" presId="urn:microsoft.com/office/officeart/2005/8/layout/hierarchy4"/>
    <dgm:cxn modelId="{ABA371BD-8CF9-4893-99BB-95313B2C4BE7}" type="presParOf" srcId="{A2EF65E9-67C2-41DA-8F28-7FD0470A8007}" destId="{09B4ED3B-8066-4405-9470-44144AB9F970}" srcOrd="1" destOrd="0" presId="urn:microsoft.com/office/officeart/2005/8/layout/hierarchy4"/>
    <dgm:cxn modelId="{A3AC7B9C-0893-4D53-9C3E-E3E82FAC7C52}" type="presParOf" srcId="{4CFC693A-7230-456A-8496-AB6C55F0D29E}" destId="{4EE429B1-F70A-4B69-817F-B708602D2E2A}" srcOrd="5" destOrd="0" presId="urn:microsoft.com/office/officeart/2005/8/layout/hierarchy4"/>
    <dgm:cxn modelId="{47640AB0-4530-4C7E-8666-AA7BDCC4F7A5}" type="presParOf" srcId="{4CFC693A-7230-456A-8496-AB6C55F0D29E}" destId="{7C5A9056-722C-43E1-AE6B-A00FA8DA837F}" srcOrd="6" destOrd="0" presId="urn:microsoft.com/office/officeart/2005/8/layout/hierarchy4"/>
    <dgm:cxn modelId="{9178AD59-9491-49E7-AE3E-02C7B08F83AD}" type="presParOf" srcId="{7C5A9056-722C-43E1-AE6B-A00FA8DA837F}" destId="{547D88DC-68C5-4F77-9902-DC049D9E37B5}" srcOrd="0" destOrd="0" presId="urn:microsoft.com/office/officeart/2005/8/layout/hierarchy4"/>
    <dgm:cxn modelId="{FDE1CB55-4C83-450E-A227-F314482201D0}" type="presParOf" srcId="{7C5A9056-722C-43E1-AE6B-A00FA8DA837F}" destId="{C723B7E1-A280-4248-A063-76B1C89629A4}" srcOrd="1" destOrd="0" presId="urn:microsoft.com/office/officeart/2005/8/layout/hierarchy4"/>
    <dgm:cxn modelId="{AA6C1D6B-CB59-4AF2-B419-5AA09ADF41AA}" type="presParOf" srcId="{7C5A9056-722C-43E1-AE6B-A00FA8DA837F}" destId="{9D9004CA-FCA1-4DCE-88B2-F55A2AA86430}" srcOrd="2" destOrd="0" presId="urn:microsoft.com/office/officeart/2005/8/layout/hierarchy4"/>
    <dgm:cxn modelId="{E7635E70-D10C-48F5-B52D-166471D8B467}" type="presParOf" srcId="{9D9004CA-FCA1-4DCE-88B2-F55A2AA86430}" destId="{F79E5BB6-A3FF-4114-943D-108CB40279CF}" srcOrd="0" destOrd="0" presId="urn:microsoft.com/office/officeart/2005/8/layout/hierarchy4"/>
    <dgm:cxn modelId="{0D5950F7-7815-4658-880F-B5A5D176649C}" type="presParOf" srcId="{F79E5BB6-A3FF-4114-943D-108CB40279CF}" destId="{33F0518B-A57D-4FF2-8894-E1E6DA9C8D31}" srcOrd="0" destOrd="0" presId="urn:microsoft.com/office/officeart/2005/8/layout/hierarchy4"/>
    <dgm:cxn modelId="{9F1CE7CD-A352-41E8-B77F-F57F75FF109B}" type="presParOf" srcId="{F79E5BB6-A3FF-4114-943D-108CB40279CF}" destId="{BDEEFA61-976C-4CBC-82A9-7B4FD434A9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F0F9F-39F3-43B4-A5D9-0F7EA28B4823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03CF2BE-6309-4D12-8674-B0EABF97482C}">
      <dgm:prSet phldrT="[Text]" custT="1"/>
      <dgm:spPr>
        <a:xfrm rot="5400000">
          <a:off x="-138762" y="168660"/>
          <a:ext cx="925081" cy="647556"/>
        </a:xfrm>
        <a:gradFill rotWithShape="0">
          <a:gsLst>
            <a:gs pos="0">
              <a:srgbClr val="7BA79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SD TV</a:t>
          </a:r>
        </a:p>
      </dgm:t>
    </dgm:pt>
    <dgm:pt modelId="{6996EC97-131B-4C7E-AB33-0B05BC1C7C4E}" type="parTrans" cxnId="{45FACFC6-39D8-450E-ABC9-7B5C881268A2}">
      <dgm:prSet/>
      <dgm:spPr/>
      <dgm:t>
        <a:bodyPr/>
        <a:lstStyle/>
        <a:p>
          <a:endParaRPr lang="de-DE"/>
        </a:p>
      </dgm:t>
    </dgm:pt>
    <dgm:pt modelId="{92C043E2-BBC6-4118-A65B-CA8AED0A103A}" type="sibTrans" cxnId="{45FACFC6-39D8-450E-ABC9-7B5C881268A2}">
      <dgm:prSet/>
      <dgm:spPr/>
      <dgm:t>
        <a:bodyPr/>
        <a:lstStyle/>
        <a:p>
          <a:endParaRPr lang="de-DE"/>
        </a:p>
      </dgm:t>
    </dgm:pt>
    <dgm:pt modelId="{E5B65883-1A01-4FFB-A5DF-7B6AEE57B342}">
      <dgm:prSet phldrT="[Text]" custT="1"/>
      <dgm:spPr>
        <a:xfrm rot="5400000">
          <a:off x="2580859" y="-1903403"/>
          <a:ext cx="601302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J.144 (03/2001-03/2004) &lt;FR&gt;</a:t>
          </a:r>
          <a:b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Video 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Techniques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 </a:t>
          </a:r>
        </a:p>
      </dgm:t>
    </dgm:pt>
    <dgm:pt modelId="{62E84E10-C8C6-4EBA-8F05-5CBBA5C1BEB8}" type="parTrans" cxnId="{F9E4421E-6B82-48EA-AB88-E125793B3DB7}">
      <dgm:prSet/>
      <dgm:spPr/>
      <dgm:t>
        <a:bodyPr/>
        <a:lstStyle/>
        <a:p>
          <a:endParaRPr lang="de-DE"/>
        </a:p>
      </dgm:t>
    </dgm:pt>
    <dgm:pt modelId="{E7FA2400-DC99-42B2-8A24-F69C1F33E399}" type="sibTrans" cxnId="{F9E4421E-6B82-48EA-AB88-E125793B3DB7}">
      <dgm:prSet/>
      <dgm:spPr/>
      <dgm:t>
        <a:bodyPr/>
        <a:lstStyle/>
        <a:p>
          <a:endParaRPr lang="de-DE"/>
        </a:p>
      </dgm:t>
    </dgm:pt>
    <dgm:pt modelId="{41601682-7F14-44DF-9238-305A1CC65331}">
      <dgm:prSet phldrT="[Text]" custT="1"/>
      <dgm:spPr>
        <a:xfrm rot="5400000">
          <a:off x="-138762" y="1184539"/>
          <a:ext cx="925081" cy="647556"/>
        </a:xfrm>
        <a:gradFill rotWithShape="0">
          <a:gsLst>
            <a:gs pos="0">
              <a:srgbClr val="7BA79D">
                <a:hueOff val="-3327248"/>
                <a:satOff val="-5151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3327248"/>
                <a:satOff val="-5151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3327248"/>
                <a:satOff val="-5151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MM</a:t>
          </a:r>
        </a:p>
      </dgm:t>
    </dgm:pt>
    <dgm:pt modelId="{3308C7A4-EA7E-4A6A-A832-C9FA619EFA38}" type="parTrans" cxnId="{F4CE87C5-8523-4DCF-BCCC-6F06884F2FD6}">
      <dgm:prSet/>
      <dgm:spPr/>
      <dgm:t>
        <a:bodyPr/>
        <a:lstStyle/>
        <a:p>
          <a:endParaRPr lang="de-DE"/>
        </a:p>
      </dgm:t>
    </dgm:pt>
    <dgm:pt modelId="{C68849C0-31AE-405A-A3C4-18C16AADC915}" type="sibTrans" cxnId="{F4CE87C5-8523-4DCF-BCCC-6F06884F2FD6}">
      <dgm:prSet/>
      <dgm:spPr/>
      <dgm:t>
        <a:bodyPr/>
        <a:lstStyle/>
        <a:p>
          <a:endParaRPr lang="de-DE"/>
        </a:p>
      </dgm:t>
    </dgm:pt>
    <dgm:pt modelId="{D2041383-B650-46E9-9919-2671EAAF0A11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J.246 (08/2008)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"Perceptual Visual Quality Measurement Techniques for Multimedia Services over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Networks in the Presence of a Reduced Bandwidth Reference"</a:t>
          </a:r>
        </a:p>
      </dgm:t>
    </dgm:pt>
    <dgm:pt modelId="{D1CAB8CD-C50B-41DD-8207-966E89CE1075}" type="parTrans" cxnId="{7F5FBFFA-F738-4A13-AE43-C7BAEAD78F94}">
      <dgm:prSet/>
      <dgm:spPr/>
      <dgm:t>
        <a:bodyPr/>
        <a:lstStyle/>
        <a:p>
          <a:endParaRPr lang="de-DE"/>
        </a:p>
      </dgm:t>
    </dgm:pt>
    <dgm:pt modelId="{59C9BEFC-136F-4807-B0DF-E71A7E9656DE}" type="sibTrans" cxnId="{7F5FBFFA-F738-4A13-AE43-C7BAEAD78F94}">
      <dgm:prSet/>
      <dgm:spPr/>
      <dgm:t>
        <a:bodyPr/>
        <a:lstStyle/>
        <a:p>
          <a:endParaRPr lang="de-DE"/>
        </a:p>
      </dgm:t>
    </dgm:pt>
    <dgm:pt modelId="{A47C7C90-11BB-49EA-9890-CF1254397E56}">
      <dgm:prSet phldrT="[Text]" custT="1"/>
      <dgm:spPr>
        <a:xfrm rot="5400000">
          <a:off x="-138762" y="2193211"/>
          <a:ext cx="925081" cy="647556"/>
        </a:xfrm>
        <a:gradFill rotWithShape="0">
          <a:gsLst>
            <a:gs pos="0">
              <a:srgbClr val="7BA79D">
                <a:hueOff val="-6654497"/>
                <a:satOff val="-10303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6654497"/>
                <a:satOff val="-10303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6654497"/>
                <a:satOff val="-10303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 </a:t>
          </a:r>
          <a:b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 dirty="0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HD</a:t>
          </a:r>
        </a:p>
      </dgm:t>
    </dgm:pt>
    <dgm:pt modelId="{5EDDC0F4-F0B2-404C-94CF-2CFD6FF474F0}" type="parTrans" cxnId="{40344F9E-EC82-4D4A-8D77-0F9FD19EF294}">
      <dgm:prSet/>
      <dgm:spPr/>
      <dgm:t>
        <a:bodyPr/>
        <a:lstStyle/>
        <a:p>
          <a:endParaRPr lang="de-DE"/>
        </a:p>
      </dgm:t>
    </dgm:pt>
    <dgm:pt modelId="{70F42E43-0B49-40BC-8958-0A070B774AAA}" type="sibTrans" cxnId="{40344F9E-EC82-4D4A-8D77-0F9FD19EF294}">
      <dgm:prSet/>
      <dgm:spPr/>
      <dgm:t>
        <a:bodyPr/>
        <a:lstStyle/>
        <a:p>
          <a:endParaRPr lang="de-DE"/>
        </a:p>
      </dgm:t>
    </dgm:pt>
    <dgm:pt modelId="{668E0679-2493-4B4E-9594-8D79F151ED8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J.341 (01/2011) &lt;FR&gt; </a:t>
          </a:r>
          <a: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Video 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Quality Measurement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HDTV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for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b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95FD7F44-1CE2-4500-A305-EA9EC9AAE2FE}" type="parTrans" cxnId="{51072805-FA9D-4F9B-AF9F-7B035E930EA1}">
      <dgm:prSet/>
      <dgm:spPr/>
      <dgm:t>
        <a:bodyPr/>
        <a:lstStyle/>
        <a:p>
          <a:endParaRPr lang="de-DE"/>
        </a:p>
      </dgm:t>
    </dgm:pt>
    <dgm:pt modelId="{4BD04FDB-7601-4ABC-B19B-FDC55039070A}" type="sibTrans" cxnId="{51072805-FA9D-4F9B-AF9F-7B035E930EA1}">
      <dgm:prSet/>
      <dgm:spPr/>
      <dgm:t>
        <a:bodyPr/>
        <a:lstStyle/>
        <a:p>
          <a:endParaRPr lang="de-DE"/>
        </a:p>
      </dgm:t>
    </dgm:pt>
    <dgm:pt modelId="{D6DFC013-156C-4386-A764-0D7FBC4D1E84}">
      <dgm:prSet phldrT="[Text]" custT="1"/>
      <dgm:spPr>
        <a:xfrm rot="5400000">
          <a:off x="-138762" y="3014895"/>
          <a:ext cx="925081" cy="647556"/>
        </a:xfrm>
        <a:gradFill rotWithShape="0">
          <a:gsLst>
            <a:gs pos="0">
              <a:srgbClr val="7BA79D">
                <a:hueOff val="-9981745"/>
                <a:satOff val="-15454"/>
                <a:lumOff val="0"/>
                <a:alphaOff val="0"/>
                <a:shade val="51000"/>
                <a:satMod val="130000"/>
              </a:srgbClr>
            </a:gs>
            <a:gs pos="80000">
              <a:srgbClr val="7BA79D">
                <a:hueOff val="-9981745"/>
                <a:satOff val="-15454"/>
                <a:lumOff val="0"/>
                <a:alphaOff val="0"/>
                <a:shade val="93000"/>
                <a:satMod val="130000"/>
              </a:srgbClr>
            </a:gs>
            <a:gs pos="100000">
              <a:srgbClr val="7BA79D">
                <a:hueOff val="-9981745"/>
                <a:satOff val="-15454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VQEG</a:t>
          </a:r>
          <a:b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1600" b="1">
              <a:solidFill>
                <a:sysClr val="window" lastClr="FFFFFF"/>
              </a:solidFill>
              <a:latin typeface="Univers 47 CondensedLight" pitchFamily="2" charset="0"/>
              <a:ea typeface="+mn-ea"/>
              <a:cs typeface="+mn-cs"/>
            </a:rPr>
            <a:t>Hybrid</a:t>
          </a:r>
        </a:p>
      </dgm:t>
    </dgm:pt>
    <dgm:pt modelId="{073B83A9-EDAD-446B-B20D-1D63BE6B1D8C}" type="parTrans" cxnId="{EC6EEDC0-DC06-4834-A769-6A50A633DD10}">
      <dgm:prSet/>
      <dgm:spPr/>
      <dgm:t>
        <a:bodyPr/>
        <a:lstStyle/>
        <a:p>
          <a:endParaRPr lang="de-DE"/>
        </a:p>
      </dgm:t>
    </dgm:pt>
    <dgm:pt modelId="{264D0D16-B1DA-473A-A0A0-6FF9E40C112E}" type="sibTrans" cxnId="{EC6EEDC0-DC06-4834-A769-6A50A633DD10}">
      <dgm:prSet/>
      <dgm:spPr/>
      <dgm:t>
        <a:bodyPr/>
        <a:lstStyle/>
        <a:p>
          <a:endParaRPr lang="de-DE"/>
        </a:p>
      </dgm:t>
    </dgm:pt>
    <dgm:pt modelId="{D9E925C9-FC80-4178-8BF7-05B26167C4D3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5A8E3290-FE09-475F-82F1-5366BEA327D4}" type="parTrans" cxnId="{3405A5BA-856F-42FA-B748-358D64E7599C}">
      <dgm:prSet/>
      <dgm:spPr/>
      <dgm:t>
        <a:bodyPr/>
        <a:lstStyle/>
        <a:p>
          <a:endParaRPr lang="de-DE"/>
        </a:p>
      </dgm:t>
    </dgm:pt>
    <dgm:pt modelId="{4CBC9E54-1D6B-44BF-9AC3-A65B732C4A0D}" type="sibTrans" cxnId="{3405A5BA-856F-42FA-B748-358D64E7599C}">
      <dgm:prSet/>
      <dgm:spPr/>
      <dgm:t>
        <a:bodyPr/>
        <a:lstStyle/>
        <a:p>
          <a:endParaRPr lang="de-DE"/>
        </a:p>
      </dgm:t>
    </dgm:pt>
    <dgm:pt modelId="{B2DA1433-4271-4BEA-965B-C73FFDE19650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 dirty="0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J.247 (08/2008) &lt;FR&gt; </a:t>
          </a:r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/>
          </a:r>
          <a:b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Objective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Perceptual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Multimedia Video Quality Measurement in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the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Presence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of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a </a:t>
          </a:r>
          <a:r>
            <a:rPr lang="de-DE" sz="9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Full</a:t>
          </a:r>
          <a:r>
            <a:rPr lang="de-DE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Reference"</a:t>
          </a:r>
        </a:p>
      </dgm:t>
    </dgm:pt>
    <dgm:pt modelId="{029A1CFB-9CA2-40E0-B6F9-7CC72DCF794D}" type="parTrans" cxnId="{94A51FC7-6399-409A-A5B3-183E71812FC3}">
      <dgm:prSet/>
      <dgm:spPr/>
      <dgm:t>
        <a:bodyPr/>
        <a:lstStyle/>
        <a:p>
          <a:endParaRPr lang="de-DE"/>
        </a:p>
      </dgm:t>
    </dgm:pt>
    <dgm:pt modelId="{7F6146B0-0E43-4B9D-B0D8-48D638B9BD3F}" type="sibTrans" cxnId="{94A51FC7-6399-409A-A5B3-183E71812FC3}">
      <dgm:prSet/>
      <dgm:spPr/>
      <dgm:t>
        <a:bodyPr/>
        <a:lstStyle/>
        <a:p>
          <a:endParaRPr lang="de-DE"/>
        </a:p>
      </dgm:t>
    </dgm:pt>
    <dgm:pt modelId="{EC655044-C3BC-4A17-BBAE-85739CF2D515}">
      <dgm:prSet phldrT="[Text]" custT="1"/>
      <dgm:spPr>
        <a:xfrm rot="5400000">
          <a:off x="2359642" y="-947631"/>
          <a:ext cx="1043736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3327248"/>
              <a:satOff val="-5151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0538E519-71EA-4194-A107-20593D94095C}" type="parTrans" cxnId="{3A511FB1-0933-4AEF-8000-F880D00179AF}">
      <dgm:prSet/>
      <dgm:spPr/>
      <dgm:t>
        <a:bodyPr/>
        <a:lstStyle/>
        <a:p>
          <a:endParaRPr lang="de-DE"/>
        </a:p>
      </dgm:t>
    </dgm:pt>
    <dgm:pt modelId="{0C722029-0A58-48BE-B19C-B26CD9306A94}" type="sibTrans" cxnId="{3A511FB1-0933-4AEF-8000-F880D00179AF}">
      <dgm:prSet/>
      <dgm:spPr/>
      <dgm:t>
        <a:bodyPr/>
        <a:lstStyle/>
        <a:p>
          <a:endParaRPr lang="de-DE"/>
        </a:p>
      </dgm:t>
    </dgm:pt>
    <dgm:pt modelId="{61431EFC-8D47-4007-9EB6-A12901A59AC5}">
      <dgm:prSet phldrT="[Text]" custT="1"/>
      <dgm:spPr>
        <a:xfrm rot="5400000">
          <a:off x="2620725" y="1023179"/>
          <a:ext cx="52156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9981745"/>
              <a:satOff val="-15454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Ongoing Project &lt;FR, RR, NR&gt;</a:t>
          </a:r>
          <a:br>
            <a:rPr lang="de-DE" sz="105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Models have been submitted in 2012 and testing is underway. Report expected 2014..</a:t>
          </a:r>
        </a:p>
      </dgm:t>
    </dgm:pt>
    <dgm:pt modelId="{DF4A8720-1049-4232-A835-9F74E8916907}" type="parTrans" cxnId="{6A4E8B2D-1EE0-4E37-AC42-2C22C27B00EF}">
      <dgm:prSet/>
      <dgm:spPr/>
      <dgm:t>
        <a:bodyPr/>
        <a:lstStyle/>
        <a:p>
          <a:endParaRPr lang="de-DE"/>
        </a:p>
      </dgm:t>
    </dgm:pt>
    <dgm:pt modelId="{D7E638C1-5C27-46AE-B1E4-B1E278F8DD17}" type="sibTrans" cxnId="{6A4E8B2D-1EE0-4E37-AC42-2C22C27B00EF}">
      <dgm:prSet/>
      <dgm:spPr/>
      <dgm:t>
        <a:bodyPr/>
        <a:lstStyle/>
        <a:p>
          <a:endParaRPr lang="de-DE"/>
        </a:p>
      </dgm:t>
    </dgm:pt>
    <dgm:pt modelId="{A4FF970F-CD96-4D41-93C0-AEE888334F66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 </a:t>
          </a:r>
          <a: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  <a:t>ITU-T J.342 (04/2011) &lt;RR&gt;</a:t>
          </a:r>
          <a:br>
            <a:rPr lang="de-DE" sz="1100" b="1">
              <a:solidFill>
                <a:srgbClr val="94B6D2">
                  <a:lumMod val="75000"/>
                </a:srgb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"Objective Video Quality Measurement of HDTV for </a:t>
          </a:r>
          <a:b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</a:br>
          <a:r>
            <a:rPr lang="de-DE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nivers 47 CondensedLight" pitchFamily="2" charset="0"/>
              <a:ea typeface="+mn-ea"/>
              <a:cs typeface="+mn-cs"/>
            </a:rPr>
            <a:t>Digital Cable Television in the Presence of a Reduced Reference Signal"</a:t>
          </a:r>
        </a:p>
      </dgm:t>
    </dgm:pt>
    <dgm:pt modelId="{304ED93A-E577-4895-812C-6B6E6315C7B8}" type="parTrans" cxnId="{041FCEEB-82EB-4405-9C88-5D98CD563AA2}">
      <dgm:prSet/>
      <dgm:spPr/>
      <dgm:t>
        <a:bodyPr/>
        <a:lstStyle/>
        <a:p>
          <a:endParaRPr lang="de-DE"/>
        </a:p>
      </dgm:t>
    </dgm:pt>
    <dgm:pt modelId="{F9893F2E-E199-4C4B-BD83-937F1BDFD2A3}" type="sibTrans" cxnId="{041FCEEB-82EB-4405-9C88-5D98CD563AA2}">
      <dgm:prSet/>
      <dgm:spPr/>
      <dgm:t>
        <a:bodyPr/>
        <a:lstStyle/>
        <a:p>
          <a:endParaRPr lang="de-DE"/>
        </a:p>
      </dgm:t>
    </dgm:pt>
    <dgm:pt modelId="{C6252342-CB55-44FC-91CD-1512998DB502}">
      <dgm:prSet phldrT="[Text]" custT="1"/>
      <dgm:spPr>
        <a:xfrm rot="5400000">
          <a:off x="2367005" y="168037"/>
          <a:ext cx="1029009" cy="44679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BA79D">
              <a:hueOff val="-6654497"/>
              <a:satOff val="-10303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 47 CondensedLight" pitchFamily="2" charset="0"/>
            <a:ea typeface="+mn-ea"/>
            <a:cs typeface="+mn-cs"/>
          </a:endParaRPr>
        </a:p>
      </dgm:t>
    </dgm:pt>
    <dgm:pt modelId="{64CBDB35-6B0D-4BF2-809E-6A949BCCAF53}" type="parTrans" cxnId="{DBA9892C-7656-41A2-B5E0-F7E5767BDE49}">
      <dgm:prSet/>
      <dgm:spPr/>
      <dgm:t>
        <a:bodyPr/>
        <a:lstStyle/>
        <a:p>
          <a:endParaRPr lang="de-DE"/>
        </a:p>
      </dgm:t>
    </dgm:pt>
    <dgm:pt modelId="{494988AA-5218-49FA-A615-CF652C474619}" type="sibTrans" cxnId="{DBA9892C-7656-41A2-B5E0-F7E5767BDE49}">
      <dgm:prSet/>
      <dgm:spPr/>
      <dgm:t>
        <a:bodyPr/>
        <a:lstStyle/>
        <a:p>
          <a:endParaRPr lang="de-DE"/>
        </a:p>
      </dgm:t>
    </dgm:pt>
    <dgm:pt modelId="{05FA66C7-CB92-41B1-B0D5-29EF2458BB20}" type="pres">
      <dgm:prSet presAssocID="{548F0F9F-39F3-43B4-A5D9-0F7EA28B4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1E71A3-D584-4132-9DCA-F64D0BEAEFF3}" type="pres">
      <dgm:prSet presAssocID="{303CF2BE-6309-4D12-8674-B0EABF97482C}" presName="composite" presStyleCnt="0"/>
      <dgm:spPr/>
    </dgm:pt>
    <dgm:pt modelId="{439AE9B0-CAF3-48E3-8741-076BF0632AA0}" type="pres">
      <dgm:prSet presAssocID="{303CF2BE-6309-4D12-8674-B0EABF97482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FFFC8B88-4013-4D14-A653-566817C55E5F}" type="pres">
      <dgm:prSet presAssocID="{303CF2BE-6309-4D12-8674-B0EABF97482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56BD2824-1AB9-4EB0-A101-4D5F1A5ACD12}" type="pres">
      <dgm:prSet presAssocID="{92C043E2-BBC6-4118-A65B-CA8AED0A103A}" presName="sp" presStyleCnt="0"/>
      <dgm:spPr/>
    </dgm:pt>
    <dgm:pt modelId="{34250DD1-C0E6-4808-88D5-5EE3FCDF116C}" type="pres">
      <dgm:prSet presAssocID="{41601682-7F14-44DF-9238-305A1CC65331}" presName="composite" presStyleCnt="0"/>
      <dgm:spPr/>
    </dgm:pt>
    <dgm:pt modelId="{A5EEB20D-927F-448A-A3A2-3B602AC7FF20}" type="pres">
      <dgm:prSet presAssocID="{41601682-7F14-44DF-9238-305A1CC65331}" presName="parentText" presStyleLbl="alignNode1" presStyleIdx="1" presStyleCnt="4" custLinFactNeighborY="-453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2EB561D9-7ADF-438F-986E-76633C85160A}" type="pres">
      <dgm:prSet presAssocID="{41601682-7F14-44DF-9238-305A1CC65331}" presName="descendantText" presStyleLbl="alignAcc1" presStyleIdx="1" presStyleCnt="4" custScaleY="173488" custLinFactNeighborY="-100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A9F89134-98E4-4B26-A02F-504E40D26526}" type="pres">
      <dgm:prSet presAssocID="{C68849C0-31AE-405A-A3C4-18C16AADC915}" presName="sp" presStyleCnt="0"/>
      <dgm:spPr/>
    </dgm:pt>
    <dgm:pt modelId="{1F1811A5-E761-4CF2-873F-A1653E5C9CCF}" type="pres">
      <dgm:prSet presAssocID="{A47C7C90-11BB-49EA-9890-CF1254397E56}" presName="composite" presStyleCnt="0"/>
      <dgm:spPr/>
    </dgm:pt>
    <dgm:pt modelId="{B9980D75-D7BF-4865-BED4-24C3D277515F}" type="pres">
      <dgm:prSet presAssocID="{A47C7C90-11BB-49EA-9890-CF1254397E56}" presName="parentText" presStyleLbl="alignNode1" presStyleIdx="2" presStyleCnt="4" custLinFactNeighborY="-806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E37A32F6-E4BC-44B6-8184-CC4976F2A3D9}" type="pres">
      <dgm:prSet presAssocID="{A47C7C90-11BB-49EA-9890-CF1254397E56}" presName="descendantText" presStyleLbl="alignAcc1" presStyleIdx="2" presStyleCnt="4" custScaleY="171130" custLinFactNeighborX="0" custLinFactNeighborY="779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  <dgm:pt modelId="{64EF32A7-3E42-4535-88D6-C215CE9BF0D7}" type="pres">
      <dgm:prSet presAssocID="{70F42E43-0B49-40BC-8958-0A070B774AAA}" presName="sp" presStyleCnt="0"/>
      <dgm:spPr/>
    </dgm:pt>
    <dgm:pt modelId="{4C585D40-66F7-423B-83FB-2B37BD2F5203}" type="pres">
      <dgm:prSet presAssocID="{D6DFC013-156C-4386-A764-0D7FBC4D1E84}" presName="composite" presStyleCnt="0"/>
      <dgm:spPr/>
    </dgm:pt>
    <dgm:pt modelId="{623FC2B1-EE48-4E8B-9C29-B6F00DDA8A13}" type="pres">
      <dgm:prSet presAssocID="{D6DFC013-156C-4386-A764-0D7FBC4D1E84}" presName="parentText" presStyleLbl="alignNode1" presStyleIdx="3" presStyleCnt="4" custLinFactNeighborY="29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3B28C0CA-7DEA-4B35-BE7F-B793480EC02C}" type="pres">
      <dgm:prSet presAssocID="{D6DFC013-156C-4386-A764-0D7FBC4D1E84}" presName="descendantText" presStyleLbl="alignAcc1" presStyleIdx="3" presStyleCnt="4" custScaleY="86740" custLinFactNeighborY="1783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de-DE"/>
        </a:p>
      </dgm:t>
    </dgm:pt>
  </dgm:ptLst>
  <dgm:cxnLst>
    <dgm:cxn modelId="{45FACFC6-39D8-450E-ABC9-7B5C881268A2}" srcId="{548F0F9F-39F3-43B4-A5D9-0F7EA28B4823}" destId="{303CF2BE-6309-4D12-8674-B0EABF97482C}" srcOrd="0" destOrd="0" parTransId="{6996EC97-131B-4C7E-AB33-0B05BC1C7C4E}" sibTransId="{92C043E2-BBC6-4118-A65B-CA8AED0A103A}"/>
    <dgm:cxn modelId="{94755E7C-6952-4A0C-85CE-B82CC0000DA3}" type="presOf" srcId="{E5B65883-1A01-4FFB-A5DF-7B6AEE57B342}" destId="{FFFC8B88-4013-4D14-A653-566817C55E5F}" srcOrd="0" destOrd="0" presId="urn:microsoft.com/office/officeart/2005/8/layout/chevron2"/>
    <dgm:cxn modelId="{3A511FB1-0933-4AEF-8000-F880D00179AF}" srcId="{41601682-7F14-44DF-9238-305A1CC65331}" destId="{EC655044-C3BC-4A17-BBAE-85739CF2D515}" srcOrd="1" destOrd="0" parTransId="{0538E519-71EA-4194-A107-20593D94095C}" sibTransId="{0C722029-0A58-48BE-B19C-B26CD9306A94}"/>
    <dgm:cxn modelId="{F9E4421E-6B82-48EA-AB88-E125793B3DB7}" srcId="{303CF2BE-6309-4D12-8674-B0EABF97482C}" destId="{E5B65883-1A01-4FFB-A5DF-7B6AEE57B342}" srcOrd="0" destOrd="0" parTransId="{62E84E10-C8C6-4EBA-8F05-5CBBA5C1BEB8}" sibTransId="{E7FA2400-DC99-42B2-8A24-F69C1F33E399}"/>
    <dgm:cxn modelId="{DBA9892C-7656-41A2-B5E0-F7E5767BDE49}" srcId="{A47C7C90-11BB-49EA-9890-CF1254397E56}" destId="{C6252342-CB55-44FC-91CD-1512998DB502}" srcOrd="1" destOrd="0" parTransId="{64CBDB35-6B0D-4BF2-809E-6A949BCCAF53}" sibTransId="{494988AA-5218-49FA-A615-CF652C474619}"/>
    <dgm:cxn modelId="{041FCEEB-82EB-4405-9C88-5D98CD563AA2}" srcId="{A47C7C90-11BB-49EA-9890-CF1254397E56}" destId="{A4FF970F-CD96-4D41-93C0-AEE888334F66}" srcOrd="2" destOrd="0" parTransId="{304ED93A-E577-4895-812C-6B6E6315C7B8}" sibTransId="{F9893F2E-E199-4C4B-BD83-937F1BDFD2A3}"/>
    <dgm:cxn modelId="{37DCE50C-50E1-43D5-A7FC-314D27DD6785}" type="presOf" srcId="{41601682-7F14-44DF-9238-305A1CC65331}" destId="{A5EEB20D-927F-448A-A3A2-3B602AC7FF20}" srcOrd="0" destOrd="0" presId="urn:microsoft.com/office/officeart/2005/8/layout/chevron2"/>
    <dgm:cxn modelId="{C0A639BA-D089-420D-A455-53A47E6C1A87}" type="presOf" srcId="{668E0679-2493-4B4E-9594-8D79F151ED82}" destId="{E37A32F6-E4BC-44B6-8184-CC4976F2A3D9}" srcOrd="0" destOrd="0" presId="urn:microsoft.com/office/officeart/2005/8/layout/chevron2"/>
    <dgm:cxn modelId="{3405A5BA-856F-42FA-B748-358D64E7599C}" srcId="{41601682-7F14-44DF-9238-305A1CC65331}" destId="{D9E925C9-FC80-4178-8BF7-05B26167C4D3}" srcOrd="3" destOrd="0" parTransId="{5A8E3290-FE09-475F-82F1-5366BEA327D4}" sibTransId="{4CBC9E54-1D6B-44BF-9AC3-A65B732C4A0D}"/>
    <dgm:cxn modelId="{F4CE87C5-8523-4DCF-BCCC-6F06884F2FD6}" srcId="{548F0F9F-39F3-43B4-A5D9-0F7EA28B4823}" destId="{41601682-7F14-44DF-9238-305A1CC65331}" srcOrd="1" destOrd="0" parTransId="{3308C7A4-EA7E-4A6A-A832-C9FA619EFA38}" sibTransId="{C68849C0-31AE-405A-A3C4-18C16AADC915}"/>
    <dgm:cxn modelId="{CE52CE71-B009-4E53-8C88-7F8A0D2EF1C7}" type="presOf" srcId="{61431EFC-8D47-4007-9EB6-A12901A59AC5}" destId="{3B28C0CA-7DEA-4B35-BE7F-B793480EC02C}" srcOrd="0" destOrd="0" presId="urn:microsoft.com/office/officeart/2005/8/layout/chevron2"/>
    <dgm:cxn modelId="{10FB8754-A3C4-4BFD-82E9-19BBB680D531}" type="presOf" srcId="{EC655044-C3BC-4A17-BBAE-85739CF2D515}" destId="{2EB561D9-7ADF-438F-986E-76633C85160A}" srcOrd="0" destOrd="1" presId="urn:microsoft.com/office/officeart/2005/8/layout/chevron2"/>
    <dgm:cxn modelId="{296C19A3-4EB7-4305-BB7F-E31CA6CE80ED}" type="presOf" srcId="{A4FF970F-CD96-4D41-93C0-AEE888334F66}" destId="{E37A32F6-E4BC-44B6-8184-CC4976F2A3D9}" srcOrd="0" destOrd="2" presId="urn:microsoft.com/office/officeart/2005/8/layout/chevron2"/>
    <dgm:cxn modelId="{CA0B862F-CA32-4E62-A79E-32712F344352}" type="presOf" srcId="{D2041383-B650-46E9-9919-2671EAAF0A11}" destId="{2EB561D9-7ADF-438F-986E-76633C85160A}" srcOrd="0" destOrd="0" presId="urn:microsoft.com/office/officeart/2005/8/layout/chevron2"/>
    <dgm:cxn modelId="{8380D5D9-FF78-452C-942A-D3E564E8FE8C}" type="presOf" srcId="{C6252342-CB55-44FC-91CD-1512998DB502}" destId="{E37A32F6-E4BC-44B6-8184-CC4976F2A3D9}" srcOrd="0" destOrd="1" presId="urn:microsoft.com/office/officeart/2005/8/layout/chevron2"/>
    <dgm:cxn modelId="{C60305EC-8E84-4BFA-B23A-9E0605DBA562}" type="presOf" srcId="{A47C7C90-11BB-49EA-9890-CF1254397E56}" destId="{B9980D75-D7BF-4865-BED4-24C3D277515F}" srcOrd="0" destOrd="0" presId="urn:microsoft.com/office/officeart/2005/8/layout/chevron2"/>
    <dgm:cxn modelId="{51072805-FA9D-4F9B-AF9F-7B035E930EA1}" srcId="{A47C7C90-11BB-49EA-9890-CF1254397E56}" destId="{668E0679-2493-4B4E-9594-8D79F151ED82}" srcOrd="0" destOrd="0" parTransId="{95FD7F44-1CE2-4500-A305-EA9EC9AAE2FE}" sibTransId="{4BD04FDB-7601-4ABC-B19B-FDC55039070A}"/>
    <dgm:cxn modelId="{94A51FC7-6399-409A-A5B3-183E71812FC3}" srcId="{41601682-7F14-44DF-9238-305A1CC65331}" destId="{B2DA1433-4271-4BEA-965B-C73FFDE19650}" srcOrd="2" destOrd="0" parTransId="{029A1CFB-9CA2-40E0-B6F9-7CC72DCF794D}" sibTransId="{7F6146B0-0E43-4B9D-B0D8-48D638B9BD3F}"/>
    <dgm:cxn modelId="{6A4E8B2D-1EE0-4E37-AC42-2C22C27B00EF}" srcId="{D6DFC013-156C-4386-A764-0D7FBC4D1E84}" destId="{61431EFC-8D47-4007-9EB6-A12901A59AC5}" srcOrd="0" destOrd="0" parTransId="{DF4A8720-1049-4232-A835-9F74E8916907}" sibTransId="{D7E638C1-5C27-46AE-B1E4-B1E278F8DD17}"/>
    <dgm:cxn modelId="{E16D3BBE-0BB6-4769-9B52-613CA43AA0AB}" type="presOf" srcId="{548F0F9F-39F3-43B4-A5D9-0F7EA28B4823}" destId="{05FA66C7-CB92-41B1-B0D5-29EF2458BB20}" srcOrd="0" destOrd="0" presId="urn:microsoft.com/office/officeart/2005/8/layout/chevron2"/>
    <dgm:cxn modelId="{28596326-E0CF-430F-807C-108A2979D329}" type="presOf" srcId="{D9E925C9-FC80-4178-8BF7-05B26167C4D3}" destId="{2EB561D9-7ADF-438F-986E-76633C85160A}" srcOrd="0" destOrd="3" presId="urn:microsoft.com/office/officeart/2005/8/layout/chevron2"/>
    <dgm:cxn modelId="{4ED1F38A-0068-4581-9FD2-8652CFC7DF96}" type="presOf" srcId="{B2DA1433-4271-4BEA-965B-C73FFDE19650}" destId="{2EB561D9-7ADF-438F-986E-76633C85160A}" srcOrd="0" destOrd="2" presId="urn:microsoft.com/office/officeart/2005/8/layout/chevron2"/>
    <dgm:cxn modelId="{E4880B8F-77B0-42C1-AA70-F701FB1F0B61}" type="presOf" srcId="{D6DFC013-156C-4386-A764-0D7FBC4D1E84}" destId="{623FC2B1-EE48-4E8B-9C29-B6F00DDA8A13}" srcOrd="0" destOrd="0" presId="urn:microsoft.com/office/officeart/2005/8/layout/chevron2"/>
    <dgm:cxn modelId="{EC6EEDC0-DC06-4834-A769-6A50A633DD10}" srcId="{548F0F9F-39F3-43B4-A5D9-0F7EA28B4823}" destId="{D6DFC013-156C-4386-A764-0D7FBC4D1E84}" srcOrd="3" destOrd="0" parTransId="{073B83A9-EDAD-446B-B20D-1D63BE6B1D8C}" sibTransId="{264D0D16-B1DA-473A-A0A0-6FF9E40C112E}"/>
    <dgm:cxn modelId="{40344F9E-EC82-4D4A-8D77-0F9FD19EF294}" srcId="{548F0F9F-39F3-43B4-A5D9-0F7EA28B4823}" destId="{A47C7C90-11BB-49EA-9890-CF1254397E56}" srcOrd="2" destOrd="0" parTransId="{5EDDC0F4-F0B2-404C-94CF-2CFD6FF474F0}" sibTransId="{70F42E43-0B49-40BC-8958-0A070B774AAA}"/>
    <dgm:cxn modelId="{7F5FBFFA-F738-4A13-AE43-C7BAEAD78F94}" srcId="{41601682-7F14-44DF-9238-305A1CC65331}" destId="{D2041383-B650-46E9-9919-2671EAAF0A11}" srcOrd="0" destOrd="0" parTransId="{D1CAB8CD-C50B-41DD-8207-966E89CE1075}" sibTransId="{59C9BEFC-136F-4807-B0DF-E71A7E9656DE}"/>
    <dgm:cxn modelId="{A28A57CB-83AB-44E2-B5DF-5D05E9EB92CF}" type="presOf" srcId="{303CF2BE-6309-4D12-8674-B0EABF97482C}" destId="{439AE9B0-CAF3-48E3-8741-076BF0632AA0}" srcOrd="0" destOrd="0" presId="urn:microsoft.com/office/officeart/2005/8/layout/chevron2"/>
    <dgm:cxn modelId="{3F48DD59-127B-4D78-8955-D9D1920202C6}" type="presParOf" srcId="{05FA66C7-CB92-41B1-B0D5-29EF2458BB20}" destId="{991E71A3-D584-4132-9DCA-F64D0BEAEFF3}" srcOrd="0" destOrd="0" presId="urn:microsoft.com/office/officeart/2005/8/layout/chevron2"/>
    <dgm:cxn modelId="{29E10565-B506-46F6-BCD2-D47D0D2B67AD}" type="presParOf" srcId="{991E71A3-D584-4132-9DCA-F64D0BEAEFF3}" destId="{439AE9B0-CAF3-48E3-8741-076BF0632AA0}" srcOrd="0" destOrd="0" presId="urn:microsoft.com/office/officeart/2005/8/layout/chevron2"/>
    <dgm:cxn modelId="{A6C6ADB2-0D8E-4AF4-BEBB-3642C4B6EA07}" type="presParOf" srcId="{991E71A3-D584-4132-9DCA-F64D0BEAEFF3}" destId="{FFFC8B88-4013-4D14-A653-566817C55E5F}" srcOrd="1" destOrd="0" presId="urn:microsoft.com/office/officeart/2005/8/layout/chevron2"/>
    <dgm:cxn modelId="{0B35B247-C0BA-41EB-98BC-63C7C75EAD34}" type="presParOf" srcId="{05FA66C7-CB92-41B1-B0D5-29EF2458BB20}" destId="{56BD2824-1AB9-4EB0-A101-4D5F1A5ACD12}" srcOrd="1" destOrd="0" presId="urn:microsoft.com/office/officeart/2005/8/layout/chevron2"/>
    <dgm:cxn modelId="{2B206A84-702B-475E-8D07-8C5BDD53E051}" type="presParOf" srcId="{05FA66C7-CB92-41B1-B0D5-29EF2458BB20}" destId="{34250DD1-C0E6-4808-88D5-5EE3FCDF116C}" srcOrd="2" destOrd="0" presId="urn:microsoft.com/office/officeart/2005/8/layout/chevron2"/>
    <dgm:cxn modelId="{F962B1B8-50E7-4D0F-99B1-62B554BD292A}" type="presParOf" srcId="{34250DD1-C0E6-4808-88D5-5EE3FCDF116C}" destId="{A5EEB20D-927F-448A-A3A2-3B602AC7FF20}" srcOrd="0" destOrd="0" presId="urn:microsoft.com/office/officeart/2005/8/layout/chevron2"/>
    <dgm:cxn modelId="{ABD90A8B-37EB-4F54-8845-F2CED87B9B13}" type="presParOf" srcId="{34250DD1-C0E6-4808-88D5-5EE3FCDF116C}" destId="{2EB561D9-7ADF-438F-986E-76633C85160A}" srcOrd="1" destOrd="0" presId="urn:microsoft.com/office/officeart/2005/8/layout/chevron2"/>
    <dgm:cxn modelId="{93FC6759-CD92-4B07-AE59-90A1D233DF06}" type="presParOf" srcId="{05FA66C7-CB92-41B1-B0D5-29EF2458BB20}" destId="{A9F89134-98E4-4B26-A02F-504E40D26526}" srcOrd="3" destOrd="0" presId="urn:microsoft.com/office/officeart/2005/8/layout/chevron2"/>
    <dgm:cxn modelId="{81295EA1-6F3F-4827-AA27-790575010FE3}" type="presParOf" srcId="{05FA66C7-CB92-41B1-B0D5-29EF2458BB20}" destId="{1F1811A5-E761-4CF2-873F-A1653E5C9CCF}" srcOrd="4" destOrd="0" presId="urn:microsoft.com/office/officeart/2005/8/layout/chevron2"/>
    <dgm:cxn modelId="{B65DC4F9-59FF-4408-8273-445F0A3ED82D}" type="presParOf" srcId="{1F1811A5-E761-4CF2-873F-A1653E5C9CCF}" destId="{B9980D75-D7BF-4865-BED4-24C3D277515F}" srcOrd="0" destOrd="0" presId="urn:microsoft.com/office/officeart/2005/8/layout/chevron2"/>
    <dgm:cxn modelId="{5BAAA027-C190-427A-8F04-6EAD59E174E7}" type="presParOf" srcId="{1F1811A5-E761-4CF2-873F-A1653E5C9CCF}" destId="{E37A32F6-E4BC-44B6-8184-CC4976F2A3D9}" srcOrd="1" destOrd="0" presId="urn:microsoft.com/office/officeart/2005/8/layout/chevron2"/>
    <dgm:cxn modelId="{CCA06D9F-6A5D-4D40-A4DE-DA8247257DAC}" type="presParOf" srcId="{05FA66C7-CB92-41B1-B0D5-29EF2458BB20}" destId="{64EF32A7-3E42-4535-88D6-C215CE9BF0D7}" srcOrd="5" destOrd="0" presId="urn:microsoft.com/office/officeart/2005/8/layout/chevron2"/>
    <dgm:cxn modelId="{8E547B2A-425D-48DC-A87E-033081B522C7}" type="presParOf" srcId="{05FA66C7-CB92-41B1-B0D5-29EF2458BB20}" destId="{4C585D40-66F7-423B-83FB-2B37BD2F5203}" srcOrd="6" destOrd="0" presId="urn:microsoft.com/office/officeart/2005/8/layout/chevron2"/>
    <dgm:cxn modelId="{7BD6CA5F-851F-4E69-8C97-2F9CAB7F5F84}" type="presParOf" srcId="{4C585D40-66F7-423B-83FB-2B37BD2F5203}" destId="{623FC2B1-EE48-4E8B-9C29-B6F00DDA8A13}" srcOrd="0" destOrd="0" presId="urn:microsoft.com/office/officeart/2005/8/layout/chevron2"/>
    <dgm:cxn modelId="{48CBD128-B080-44D2-A3A3-D638BDC53DE0}" type="presParOf" srcId="{4C585D40-66F7-423B-83FB-2B37BD2F5203}" destId="{3B28C0CA-7DEA-4B35-BE7F-B793480EC0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D0BE0C-0544-4C3D-A88D-F9356D8AC97E}" type="datetimeFigureOut">
              <a:rPr lang="de-DE"/>
              <a:pPr>
                <a:defRPr/>
              </a:pPr>
              <a:t>14.04.2014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5FA35E-1715-430E-9979-82A54DD2B7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07D09D-6189-40D9-9522-73F38501EB6C}" type="datetimeFigureOut">
              <a:rPr lang="de-DE"/>
              <a:pPr>
                <a:defRPr/>
              </a:pPr>
              <a:t>14.04.2014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6D7E74-4DE7-4F86-AE55-86F74939D7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9638"/>
            <a:ext cx="4992687" cy="4473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BABD4-4847-4A27-9974-2409E9EFFC4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1065213"/>
            <a:ext cx="7772400" cy="1101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8875"/>
            <a:ext cx="6400800" cy="18002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9100" y="4665663"/>
            <a:ext cx="5953125" cy="3571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7525" name="Picture 16" descr="ITUseri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29413" y="141288"/>
            <a:ext cx="17684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3BBC81-71F9-4161-97F6-BF47299B5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51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51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B58903-92C2-47CD-8E8B-AC9FB6354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bg2">
                  <a:lumMod val="25000"/>
                </a:schemeClr>
              </a:buClr>
              <a:defRPr/>
            </a:lvl2pPr>
            <a:lvl3pPr>
              <a:buClr>
                <a:schemeClr val="accent6"/>
              </a:buClr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BE4F-39AA-4842-AC9A-DFA05D8BE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9C91-FF73-4806-913B-005B24017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A7A6-D52F-4362-AC90-4EFE0C372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1D81-B371-4C57-B623-076A69D92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700E-88A5-4F99-B11E-31B34AF2A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92E8-15C1-4B04-A860-EF6BAC8FF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AFBF-B733-4F62-AF11-41866940B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B36D6-8EC1-4A28-8DE5-4BD5C5BE2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8176-74F6-443E-826C-4930C7120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1BCA-0375-44B6-B27E-C381CB106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1BDB-8543-431A-8AF5-BED54D4B6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A1B9B7-BE88-4626-8BBD-8D1808CD1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736600"/>
            <a:ext cx="4170362" cy="377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736600"/>
            <a:ext cx="4170363" cy="377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A96C79-767F-4DD6-8468-857AD23E2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845408-9979-4F06-BFCE-4E899EE0E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CE363D-AEBA-47AC-8ABE-4D73880F4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D4866-E391-4B0C-8C01-7B3AD3C7D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E4AD6A-BD1B-409B-ADB9-36CD4B6C8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A6CA64-6030-48F3-BBC9-3FD1E2639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36600"/>
            <a:ext cx="84931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646613"/>
            <a:ext cx="47291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19700" y="4678363"/>
            <a:ext cx="936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fld id="{9545F780-6951-470C-8903-7E62006323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>
          <a:xfrm>
            <a:off x="179388" y="4840288"/>
            <a:ext cx="5256212" cy="201612"/>
          </a:xfrm>
          <a:prstGeom prst="rect">
            <a:avLst/>
          </a:prstGeom>
          <a:noFill/>
        </p:spPr>
        <p:txBody>
          <a:bodyPr/>
          <a:lstStyle/>
          <a:p>
            <a:pPr eaLnBrk="0" hangingPunct="0"/>
            <a:r>
              <a:rPr lang="en-US" sz="1400">
                <a:latin typeface="Verdana" pitchFamily="34" charset="0"/>
              </a:rPr>
              <a:t>Cartagena de Indias, Colombia, 23-24 September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2E2E2E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2E2E2E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2E2E2E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2E2E2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2E2E2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2E2E2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2E2E2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2E2E2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695450" y="4811713"/>
            <a:ext cx="358457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41950" y="4811713"/>
            <a:ext cx="23764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27975" y="4803775"/>
            <a:ext cx="75882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9BB9F5-DAE9-4D27-A836-10CAAD32E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Bild 7" descr="opticom_logo Effekt mit Linien beschnitten.psd"/>
          <p:cNvPicPr>
            <a:picLocks noChangeAspect="1"/>
          </p:cNvPicPr>
          <p:nvPr userDrawn="1"/>
        </p:nvPicPr>
        <p:blipFill>
          <a:blip r:embed="rId13"/>
          <a:srcRect l="13348"/>
          <a:stretch>
            <a:fillRect/>
          </a:stretch>
        </p:blipFill>
        <p:spPr bwMode="auto">
          <a:xfrm>
            <a:off x="0" y="4594225"/>
            <a:ext cx="20875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New Tai Lue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>
                <a:solidFill>
                  <a:srgbClr val="000099"/>
                </a:solidFill>
              </a:rPr>
              <a:t>Workshop on “Monitoring Quality of </a:t>
            </a:r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rgbClr val="000099"/>
                </a:solidFill>
              </a:rPr>
              <a:t>Service and Quality of Experience of Multimedia Services in Broadband/Internet Networks”</a:t>
            </a:r>
            <a:r>
              <a:rPr lang="en-US" sz="2000">
                <a:solidFill>
                  <a:srgbClr val="22228B"/>
                </a:solidFill>
              </a:rPr>
              <a:t/>
            </a:r>
            <a:br>
              <a:rPr lang="en-US" sz="2000">
                <a:solidFill>
                  <a:srgbClr val="22228B"/>
                </a:solidFill>
              </a:rPr>
            </a:br>
            <a:r>
              <a:rPr lang="en-US" sz="2000">
                <a:solidFill>
                  <a:srgbClr val="22228B"/>
                </a:solidFill>
              </a:rPr>
              <a:t/>
            </a:r>
            <a:br>
              <a:rPr lang="en-US" sz="2000">
                <a:solidFill>
                  <a:srgbClr val="22228B"/>
                </a:solidFill>
              </a:rPr>
            </a:br>
            <a:r>
              <a:rPr lang="en-US" sz="1600">
                <a:solidFill>
                  <a:srgbClr val="22228B"/>
                </a:solidFill>
              </a:rPr>
              <a:t>(Maputo, Mozambique, 14-16 April 2014)</a:t>
            </a:r>
            <a:r>
              <a:rPr lang="en-US" sz="1600">
                <a:solidFill>
                  <a:srgbClr val="000099"/>
                </a:solidFill>
              </a:rPr>
              <a:t/>
            </a:r>
            <a:br>
              <a:rPr lang="en-US" sz="1600">
                <a:solidFill>
                  <a:srgbClr val="000099"/>
                </a:solidFill>
              </a:rPr>
            </a:br>
            <a:endParaRPr lang="de-DE" sz="1600">
              <a:solidFill>
                <a:srgbClr val="000099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409825"/>
            <a:ext cx="7561263" cy="917575"/>
          </a:xfrm>
        </p:spPr>
        <p:txBody>
          <a:bodyPr/>
          <a:lstStyle/>
          <a:p>
            <a:r>
              <a:rPr lang="de-DE" sz="2800">
                <a:solidFill>
                  <a:srgbClr val="4A452A"/>
                </a:solidFill>
              </a:rPr>
              <a:t>Perceptual Quality Evaluation </a:t>
            </a:r>
            <a:br>
              <a:rPr lang="de-DE" sz="2800">
                <a:solidFill>
                  <a:srgbClr val="4A452A"/>
                </a:solidFill>
              </a:rPr>
            </a:br>
            <a:r>
              <a:rPr lang="de-DE" sz="2800">
                <a:solidFill>
                  <a:srgbClr val="4A452A"/>
                </a:solidFill>
              </a:rPr>
              <a:t>Of OTT Streaming Video Services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413000" y="3686175"/>
            <a:ext cx="50673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latin typeface="Verdana" pitchFamily="34" charset="0"/>
                <a:cs typeface="Arial" charset="0"/>
              </a:rPr>
              <a:t>Joachim Pomy</a:t>
            </a:r>
          </a:p>
          <a:p>
            <a:pPr>
              <a:spcBef>
                <a:spcPct val="50000"/>
              </a:spcBef>
            </a:pPr>
            <a:r>
              <a:rPr lang="de-DE" sz="2000">
                <a:latin typeface="Verdana" pitchFamily="34" charset="0"/>
                <a:cs typeface="Arial" charset="0"/>
              </a:rPr>
              <a:t>Consultant@joachimpomy.de</a:t>
            </a:r>
            <a:br>
              <a:rPr lang="de-DE" sz="2000">
                <a:latin typeface="Verdana" pitchFamily="34" charset="0"/>
                <a:cs typeface="Arial" charset="0"/>
              </a:rPr>
            </a:br>
            <a:r>
              <a:rPr lang="de-DE" sz="2000">
                <a:latin typeface="Verdana" pitchFamily="34" charset="0"/>
                <a:cs typeface="Arial" charset="0"/>
              </a:rPr>
              <a:t>OPTICOM, Germany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ABR Video Streaming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Techniques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210C-9E5E-4B6E-838C-0C10DC7C210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Diagramm 8"/>
          <p:cNvGraphicFramePr/>
          <p:nvPr/>
        </p:nvGraphicFramePr>
        <p:xfrm>
          <a:off x="1823357" y="1178379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586663" y="3586163"/>
            <a:ext cx="1214437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based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Jan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Ozer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‘Video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Compression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Flash, Apple Devices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and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HTML5‘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[2011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])</a:t>
            </a:r>
            <a:endParaRPr lang="de-DE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Example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: YouTube Upload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57251-8F62-4342-9D1E-CFAAE5BFF11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495300" y="1008063"/>
            <a:ext cx="48434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de-DE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Upload: V_Res 1920x1080, V_Fps 24, V_BitRate 8Mbit/s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82613" y="1517650"/>
          <a:ext cx="5891212" cy="2892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15"/>
                <a:gridCol w="711835"/>
                <a:gridCol w="749300"/>
                <a:gridCol w="802005"/>
                <a:gridCol w="508000"/>
                <a:gridCol w="644525"/>
                <a:gridCol w="705485"/>
                <a:gridCol w="557530"/>
                <a:gridCol w="585470"/>
              </a:tblGrid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Protocol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V_Codec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V_BitRate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V_Res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V_Fps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A_Codec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A_Bitrate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Format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PEVQ-S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MPEG4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176x144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3GP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MPEG4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320x180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3GP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FLV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426x240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MP3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FLV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OGG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WEBM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VP8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OGG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WEBM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PD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1280x720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192kbit/s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AAC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256x144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426x240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640x360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800kbit/s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854x480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1.6Mbit/s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1280x720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sym typeface="Wingdings"/>
                        </a:rPr>
                        <a:t>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ABR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H.264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3Mbit/s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1920x1080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MP4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sym typeface="Wingdings"/>
                        </a:rPr>
                        <a:t>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511175" y="3057525"/>
            <a:ext cx="658813" cy="1352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506413" y="1704975"/>
            <a:ext cx="658812" cy="1352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223963" y="1704975"/>
            <a:ext cx="1431925" cy="27051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2716213" y="1704975"/>
            <a:ext cx="723900" cy="27051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3489325" y="1704975"/>
            <a:ext cx="369888" cy="27051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5329238" y="1704975"/>
            <a:ext cx="533400" cy="27051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506413" y="1001713"/>
            <a:ext cx="4832350" cy="3397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618288" y="693738"/>
            <a:ext cx="2243137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Reference/Source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618288" y="1198563"/>
            <a:ext cx="2243137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PD </a:t>
            </a:r>
            <a:r>
              <a:rPr lang="de-DE" dirty="0" err="1"/>
              <a:t>or</a:t>
            </a:r>
            <a:r>
              <a:rPr lang="de-DE" dirty="0"/>
              <a:t> ABR </a:t>
            </a:r>
            <a:r>
              <a:rPr lang="de-DE" dirty="0" err="1"/>
              <a:t>Protocols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618288" y="1711325"/>
            <a:ext cx="224313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/>
              <a:t>Various</a:t>
            </a:r>
            <a:r>
              <a:rPr lang="de-DE" dirty="0"/>
              <a:t> Codecs at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Bitrates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618288" y="2505075"/>
            <a:ext cx="2243137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Frame Sizes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618288" y="3267075"/>
            <a:ext cx="2243137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/>
              <a:t>Compare</a:t>
            </a:r>
            <a:r>
              <a:rPr lang="de-DE" dirty="0"/>
              <a:t> Different </a:t>
            </a:r>
            <a:r>
              <a:rPr lang="de-DE" dirty="0" err="1"/>
              <a:t>Fps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618288" y="4054475"/>
            <a:ext cx="2243137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Handle Common </a:t>
            </a:r>
            <a:r>
              <a:rPr lang="de-DE" dirty="0" err="1"/>
              <a:t>Bitstream</a:t>
            </a:r>
            <a:r>
              <a:rPr lang="de-DE" dirty="0"/>
              <a:t> Formats</a:t>
            </a:r>
            <a:endParaRPr lang="de-DE" dirty="0"/>
          </a:p>
        </p:txBody>
      </p:sp>
      <p:cxnSp>
        <p:nvCxnSpPr>
          <p:cNvPr id="25" name="Gewinkelte Verbindung 24"/>
          <p:cNvCxnSpPr/>
          <p:nvPr/>
        </p:nvCxnSpPr>
        <p:spPr>
          <a:xfrm rot="10800000" flipV="1">
            <a:off x="5399088" y="877888"/>
            <a:ext cx="1143000" cy="3000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2640013" cy="4479925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Only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de-DE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b="1" dirty="0">
                <a:solidFill>
                  <a:schemeClr val="bg2">
                    <a:lumMod val="25000"/>
                  </a:schemeClr>
                </a:solidFill>
              </a:rPr>
              <a:t>PEVQ</a:t>
            </a:r>
            <a:r>
              <a:rPr lang="de-DE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was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validated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QCIF, CIF, VGA, SD,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HD</a:t>
            </a:r>
            <a:b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400" dirty="0" err="1" smtClean="0">
                <a:solidFill>
                  <a:schemeClr val="bg2">
                    <a:lumMod val="25000"/>
                  </a:schemeClr>
                </a:solidFill>
              </a:rPr>
              <a:t>based</a:t>
            </a: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</a:rPr>
              <a:t> on BT.500/P.910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47D01-71E0-4A6C-BC98-A6A66BDD898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Diagramm 5"/>
          <p:cNvGraphicFramePr/>
          <p:nvPr/>
        </p:nvGraphicFramePr>
        <p:xfrm>
          <a:off x="3304622" y="-43660"/>
          <a:ext cx="5229778" cy="50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7024688" y="2020888"/>
            <a:ext cx="1158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PEVQ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sym typeface="Wingdings"/>
              </a:rPr>
              <a:t></a:t>
            </a:r>
            <a:endParaRPr lang="de-DE" b="1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24688" y="2673350"/>
            <a:ext cx="1158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PEVQ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sym typeface="Wingdings"/>
              </a:rPr>
              <a:t></a:t>
            </a:r>
            <a:endParaRPr lang="de-DE" b="1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58025" y="3921125"/>
            <a:ext cx="11588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PEVQ 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sym typeface="Wingdings"/>
              </a:rPr>
              <a:t></a:t>
            </a:r>
            <a:endParaRPr lang="de-DE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974013" cy="871537"/>
          </a:xfrm>
        </p:spPr>
        <p:txBody>
          <a:bodyPr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Validation </a:t>
            </a:r>
            <a:r>
              <a:rPr lang="de-DE" sz="3600" b="0" dirty="0" err="1" smtClean="0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b="0" dirty="0" err="1" smtClean="0">
                <a:solidFill>
                  <a:schemeClr val="bg2">
                    <a:lumMod val="25000"/>
                  </a:schemeClr>
                </a:solidFill>
              </a:rPr>
              <a:t>Subjective</a:t>
            </a: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b="0" dirty="0" err="1" smtClean="0">
                <a:solidFill>
                  <a:schemeClr val="bg2">
                    <a:lumMod val="25000"/>
                  </a:schemeClr>
                </a:solidFill>
              </a:rPr>
              <a:t>Testing</a:t>
            </a:r>
            <a:endParaRPr lang="de-DE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962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881063"/>
            <a:ext cx="3771900" cy="3713162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smtClean="0"/>
              <a:t>ITU-R BT.500: Originally </a:t>
            </a:r>
            <a:br>
              <a:rPr lang="de-DE" sz="2000" smtClean="0"/>
            </a:br>
            <a:r>
              <a:rPr lang="de-DE" sz="2000" smtClean="0"/>
              <a:t>CRT TV-Quality Testing  (SD)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smtClean="0"/>
              <a:t>ITU-T P.910: </a:t>
            </a:r>
            <a:br>
              <a:rPr lang="de-DE" sz="2000" smtClean="0"/>
            </a:br>
            <a:r>
              <a:rPr lang="de-DE" sz="2000" smtClean="0"/>
              <a:t>Multimedia (QCIF, CIF, VGA) </a:t>
            </a:r>
            <a:br>
              <a:rPr lang="de-DE" sz="2000" smtClean="0"/>
            </a:br>
            <a:r>
              <a:rPr lang="de-DE" sz="2000" smtClean="0"/>
              <a:t>and IPTV (HD 720/1080)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smtClean="0"/>
              <a:t>Mostly ACR Tests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smtClean="0"/>
              <a:t>Test Sequences 8 – 15 sec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smtClean="0"/>
              <a:t>5-Point Opinion Scale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000" smtClean="0"/>
              <a:t>Averaging over a Large Enough Test Population </a:t>
            </a:r>
            <a:r>
              <a:rPr lang="de-DE" sz="2000" smtClean="0">
                <a:sym typeface="Wingdings 3" pitchFamily="18" charset="2"/>
              </a:rPr>
              <a:t></a:t>
            </a:r>
            <a:r>
              <a:rPr lang="de-DE" sz="2000" smtClean="0"/>
              <a:t> </a:t>
            </a:r>
            <a:r>
              <a:rPr lang="de-DE" sz="2000" b="1" smtClean="0"/>
              <a:t>MOS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de-DE" sz="200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de-DE" sz="200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491BC-DF95-4242-9E47-6A8ABAA8584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66" name="Inhaltsplatzhalter 7" descr="938T621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46600" y="936625"/>
            <a:ext cx="2984500" cy="1978025"/>
          </a:xfrm>
        </p:spPr>
      </p:pic>
      <p:sp>
        <p:nvSpPr>
          <p:cNvPr id="9" name="Textfeld 8"/>
          <p:cNvSpPr txBox="1"/>
          <p:nvPr/>
        </p:nvSpPr>
        <p:spPr>
          <a:xfrm>
            <a:off x="4546600" y="3082925"/>
            <a:ext cx="4321175" cy="16319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err="1"/>
              <a:t>Conclusion</a:t>
            </a:r>
            <a:r>
              <a:rPr lang="de-DE" sz="2000" b="1" dirty="0"/>
              <a:t> 4: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/>
              <a:t>Need </a:t>
            </a:r>
            <a:r>
              <a:rPr lang="de-DE" sz="2000" dirty="0" err="1"/>
              <a:t>for</a:t>
            </a:r>
            <a:r>
              <a:rPr lang="de-DE" sz="2000" dirty="0"/>
              <a:t> New </a:t>
            </a:r>
            <a:r>
              <a:rPr lang="de-DE" sz="2000" dirty="0" err="1"/>
              <a:t>Subjective</a:t>
            </a:r>
            <a:r>
              <a:rPr lang="de-DE" sz="2000" dirty="0"/>
              <a:t> </a:t>
            </a:r>
            <a:r>
              <a:rPr lang="de-DE" sz="2000" dirty="0" err="1"/>
              <a:t>Testing</a:t>
            </a:r>
            <a:r>
              <a:rPr lang="de-DE" sz="2000" dirty="0"/>
              <a:t> - Snapshots </a:t>
            </a:r>
            <a:r>
              <a:rPr lang="de-DE" sz="2000" dirty="0" err="1"/>
              <a:t>o</a:t>
            </a:r>
            <a:r>
              <a:rPr lang="de-DE" sz="2000" dirty="0" err="1"/>
              <a:t>f</a:t>
            </a:r>
            <a:r>
              <a:rPr lang="de-DE" sz="2000" dirty="0"/>
              <a:t> 10 s Video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Inadequate</a:t>
            </a:r>
            <a:r>
              <a:rPr lang="de-DE" sz="2000" dirty="0"/>
              <a:t> </a:t>
            </a:r>
            <a:r>
              <a:rPr lang="de-DE" sz="2000" dirty="0" err="1"/>
              <a:t>t</a:t>
            </a:r>
            <a:r>
              <a:rPr lang="de-DE" sz="2000" dirty="0" err="1"/>
              <a:t>o</a:t>
            </a:r>
            <a:r>
              <a:rPr lang="de-DE" sz="2000" dirty="0"/>
              <a:t> </a:t>
            </a:r>
            <a:r>
              <a:rPr lang="de-DE" sz="2000" dirty="0" err="1"/>
              <a:t>Assess</a:t>
            </a:r>
            <a:r>
              <a:rPr lang="de-DE" sz="2000" dirty="0"/>
              <a:t> Re-</a:t>
            </a:r>
            <a:r>
              <a:rPr lang="de-DE" sz="2000" dirty="0" err="1"/>
              <a:t>Buffering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Long-term </a:t>
            </a:r>
            <a:r>
              <a:rPr lang="de-DE" sz="2000" dirty="0" err="1"/>
              <a:t>Behavior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Streaming Video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OTT </a:t>
            </a:r>
            <a:r>
              <a:rPr lang="de-DE" dirty="0" err="1" smtClean="0"/>
              <a:t>QoE</a:t>
            </a:r>
            <a:r>
              <a:rPr lang="de-DE" dirty="0" smtClean="0"/>
              <a:t> </a:t>
            </a:r>
            <a:r>
              <a:rPr lang="de-DE" dirty="0" err="1" smtClean="0"/>
              <a:t>Rivalry</a:t>
            </a:r>
            <a:endParaRPr lang="de-DE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3F28D-6E06-4D65-90E2-4573748076CB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Stakeholders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involved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in a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QoE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Rivalry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2E924-759C-40CD-81A0-0CD6DCCE536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Inhaltsplatzhalter 6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3150" y="1573213"/>
            <a:ext cx="6754813" cy="2876550"/>
          </a:xfrm>
        </p:spPr>
      </p:pic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4692650" y="915988"/>
            <a:ext cx="3235325" cy="711200"/>
            <a:chOff x="4692141" y="916199"/>
            <a:chExt cx="3235117" cy="710872"/>
          </a:xfrm>
        </p:grpSpPr>
        <p:pic>
          <p:nvPicPr>
            <p:cNvPr id="43030" name="Grafik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2141" y="1078986"/>
              <a:ext cx="587782" cy="35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1" name="Grafik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9923" y="1111615"/>
              <a:ext cx="1150620" cy="32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2" name="Grafik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89726" y="916199"/>
              <a:ext cx="710872" cy="71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3" name="Grafik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93057" y="1082634"/>
              <a:ext cx="634201" cy="37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28"/>
          <p:cNvGrpSpPr>
            <a:grpSpLocks/>
          </p:cNvGrpSpPr>
          <p:nvPr/>
        </p:nvGrpSpPr>
        <p:grpSpPr bwMode="auto">
          <a:xfrm>
            <a:off x="7107238" y="2678113"/>
            <a:ext cx="1639887" cy="1109662"/>
            <a:chOff x="7083202" y="2559058"/>
            <a:chExt cx="1640889" cy="1110606"/>
          </a:xfrm>
        </p:grpSpPr>
        <p:pic>
          <p:nvPicPr>
            <p:cNvPr id="43026" name="Grafik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83202" y="3270851"/>
              <a:ext cx="1084048" cy="39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7" name="Grafik 1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78455" y="2559058"/>
              <a:ext cx="4572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8" name="Grafik 1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30455" y="3270851"/>
              <a:ext cx="392218" cy="39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9" name="Grafik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11585" y="2677337"/>
              <a:ext cx="1012506" cy="33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pieren 27"/>
          <p:cNvGrpSpPr>
            <a:grpSpLocks/>
          </p:cNvGrpSpPr>
          <p:nvPr/>
        </p:nvGrpSpPr>
        <p:grpSpPr bwMode="auto">
          <a:xfrm>
            <a:off x="636588" y="2687638"/>
            <a:ext cx="1058862" cy="1050925"/>
            <a:chOff x="635977" y="2686981"/>
            <a:chExt cx="1060087" cy="1051720"/>
          </a:xfrm>
        </p:grpSpPr>
        <p:pic>
          <p:nvPicPr>
            <p:cNvPr id="43022" name="Grafik 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66267" y="2686981"/>
              <a:ext cx="429797" cy="42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Grafik 2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5977" y="2686981"/>
              <a:ext cx="445916" cy="44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Grafik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52582" y="3195219"/>
              <a:ext cx="543482" cy="54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Grafik 22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47685" y="3270851"/>
              <a:ext cx="434208" cy="43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1371600" y="1006475"/>
            <a:ext cx="2941638" cy="506413"/>
            <a:chOff x="1371600" y="1007208"/>
            <a:chExt cx="2941027" cy="505558"/>
          </a:xfrm>
        </p:grpSpPr>
        <p:pic>
          <p:nvPicPr>
            <p:cNvPr id="43018" name="Grafik 2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98177" y="1007208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Grafik 7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36327" y="1017466"/>
              <a:ext cx="876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Grafik 11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371600" y="1033070"/>
              <a:ext cx="996462" cy="39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Grafik 23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450297" y="1030838"/>
              <a:ext cx="429797" cy="42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Defining</a:t>
            </a:r>
            <a:r>
              <a:rPr lang="de-DE" dirty="0" smtClean="0"/>
              <a:t> an &gt;OTT Quality Model&lt;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B3E-81F8-4A35-8D43-79168973C42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2236788" cy="871537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de-DE" sz="2800" b="0" dirty="0" err="1" smtClean="0">
                <a:solidFill>
                  <a:schemeClr val="bg2">
                    <a:lumMod val="25000"/>
                  </a:schemeClr>
                </a:solidFill>
              </a:rPr>
              <a:t>Defining</a:t>
            </a:r>
            <a:r>
              <a:rPr lang="de-DE" sz="2800" b="0" dirty="0" smtClean="0">
                <a:solidFill>
                  <a:schemeClr val="bg2">
                    <a:lumMod val="25000"/>
                  </a:schemeClr>
                </a:solidFill>
              </a:rPr>
              <a:t> a</a:t>
            </a: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4-layered </a:t>
            </a:r>
            <a:b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b="0" dirty="0" smtClean="0">
                <a:solidFill>
                  <a:schemeClr val="bg2">
                    <a:lumMod val="25000"/>
                  </a:schemeClr>
                </a:solidFill>
              </a:rPr>
              <a:t>OTT Quality Model</a:t>
            </a:r>
            <a:endParaRPr lang="de-DE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CFF79-6C6C-4E6E-A202-24E509D91CF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Diagramm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371475"/>
            <a:ext cx="60579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Stakeholders‘ Different Quality Views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106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/>
          <a:p>
            <a:pPr algn="ctr"/>
            <a:r>
              <a:rPr lang="de-DE" smtClean="0"/>
              <a:t>Stakeholders for OTT QoE…</a:t>
            </a:r>
          </a:p>
        </p:txBody>
      </p:sp>
      <p:sp>
        <p:nvSpPr>
          <p:cNvPr id="4710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/>
          <a:p>
            <a:pPr algn="ctr"/>
            <a:r>
              <a:rPr lang="de-DE" smtClean="0"/>
              <a:t>…and related Quality Layers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F3C1-20AB-49C6-8845-EAB85C0CDA2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2" name="Inhaltsplatzhalter 11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988" y="1620838"/>
            <a:ext cx="4108450" cy="2981325"/>
          </a:xfrm>
        </p:spPr>
      </p:pic>
      <p:pic>
        <p:nvPicPr>
          <p:cNvPr id="13" name="Inhaltsplatzhalter 12"/>
          <p:cNvPicPr>
            <a:picLocks noGrp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595813" y="1590675"/>
            <a:ext cx="4140200" cy="307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Designing</a:t>
            </a:r>
            <a:r>
              <a:rPr lang="de-DE" dirty="0" smtClean="0"/>
              <a:t> a Video Quality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OTT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B82B1-034B-4047-BAE7-C320BE1D67C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287588"/>
            <a:ext cx="7772400" cy="10207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b="0" cap="none" dirty="0" err="1" smtClean="0">
                <a:solidFill>
                  <a:schemeClr val="bg2">
                    <a:lumMod val="25000"/>
                  </a:schemeClr>
                </a:solidFill>
              </a:rPr>
              <a:t>Perceptual</a:t>
            </a:r>
            <a:r>
              <a:rPr lang="de-DE" sz="3600" b="0" cap="none" dirty="0" smtClean="0">
                <a:solidFill>
                  <a:schemeClr val="bg2">
                    <a:lumMod val="25000"/>
                  </a:schemeClr>
                </a:solidFill>
              </a:rPr>
              <a:t> Quality Evaluation </a:t>
            </a:r>
            <a:br>
              <a:rPr lang="de-DE" sz="3600" b="0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b="0" cap="none" dirty="0" err="1" smtClean="0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de-DE" sz="3600" b="0" cap="none" dirty="0" smtClean="0">
                <a:solidFill>
                  <a:schemeClr val="bg2">
                    <a:lumMod val="25000"/>
                  </a:schemeClr>
                </a:solidFill>
              </a:rPr>
              <a:t> OTT Streaming Video Services</a:t>
            </a:r>
            <a:endParaRPr lang="de-DE" sz="3600" b="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455988"/>
            <a:ext cx="7772400" cy="11255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200" dirty="0" smtClean="0"/>
              <a:t>Dipl.-Ing. Michael </a:t>
            </a:r>
            <a:r>
              <a:rPr lang="de-DE" sz="3200" dirty="0" err="1" smtClean="0"/>
              <a:t>Keyhl</a:t>
            </a:r>
            <a:r>
              <a:rPr lang="de-DE" sz="3200" dirty="0" smtClean="0"/>
              <a:t>, MBA</a:t>
            </a:r>
            <a:br>
              <a:rPr lang="de-DE" sz="3200" dirty="0" smtClean="0"/>
            </a:br>
            <a:r>
              <a:rPr lang="de-DE" sz="3200" dirty="0" err="1" smtClean="0"/>
              <a:t>Founder</a:t>
            </a:r>
            <a:r>
              <a:rPr lang="de-DE" sz="3200" dirty="0" smtClean="0"/>
              <a:t> &amp; CEO, OPTICOM, Germany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>
                <a:solidFill>
                  <a:schemeClr val="accent1"/>
                </a:solidFill>
                <a:cs typeface="Calibri" panose="020F0502020204030204" pitchFamily="34" charset="0"/>
              </a:rPr>
              <a:t>Session &gt; OTT Technologies </a:t>
            </a:r>
            <a:r>
              <a:rPr lang="de-DE" dirty="0" err="1" smtClean="0">
                <a:solidFill>
                  <a:schemeClr val="accent1"/>
                </a:solidFill>
                <a:cs typeface="Calibri" panose="020F0502020204030204" pitchFamily="34" charset="0"/>
              </a:rPr>
              <a:t>and</a:t>
            </a:r>
            <a:r>
              <a:rPr lang="de-DE" dirty="0" smtClean="0">
                <a:solidFill>
                  <a:schemeClr val="accent1"/>
                </a:solidFill>
                <a:cs typeface="Calibri" panose="020F0502020204030204" pitchFamily="34" charset="0"/>
              </a:rPr>
              <a:t> Services &lt;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>
                <a:solidFill>
                  <a:schemeClr val="accent1"/>
                </a:solidFill>
                <a:cs typeface="Calibri" panose="020F0502020204030204" pitchFamily="34" charset="0"/>
              </a:rPr>
              <a:t>Broadcast Engineering Conference | NAB Show 2014, </a:t>
            </a:r>
            <a:r>
              <a:rPr lang="de-DE" dirty="0" err="1" smtClean="0">
                <a:solidFill>
                  <a:schemeClr val="accent1"/>
                </a:solidFill>
                <a:cs typeface="Calibri" panose="020F0502020204030204" pitchFamily="34" charset="0"/>
              </a:rPr>
              <a:t>Monday</a:t>
            </a:r>
            <a:r>
              <a:rPr lang="de-DE" dirty="0" smtClean="0">
                <a:solidFill>
                  <a:schemeClr val="accent1"/>
                </a:solidFill>
                <a:cs typeface="Calibri" panose="020F0502020204030204" pitchFamily="34" charset="0"/>
              </a:rPr>
              <a:t> April 7</a:t>
            </a:r>
          </a:p>
        </p:txBody>
      </p:sp>
      <p:pic>
        <p:nvPicPr>
          <p:cNvPr id="29699" name="Bild 5" descr="Visual composed nur Laptop shiny kl komprimiert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57150"/>
            <a:ext cx="39878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OTT VQM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Requirements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95450" y="928688"/>
            <a:ext cx="6991350" cy="41497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VQM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elated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Content Quality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 Reference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Accurately</a:t>
            </a:r>
            <a:r>
              <a:rPr lang="de-DE" dirty="0" smtClean="0"/>
              <a:t> score </a:t>
            </a:r>
            <a:r>
              <a:rPr lang="de-DE" dirty="0" err="1"/>
              <a:t>e</a:t>
            </a:r>
            <a:r>
              <a:rPr lang="de-DE" dirty="0" err="1" smtClean="0"/>
              <a:t>ncoding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ranscoding</a:t>
            </a:r>
            <a:r>
              <a:rPr lang="de-DE" dirty="0" smtClean="0"/>
              <a:t> </a:t>
            </a:r>
            <a:r>
              <a:rPr lang="de-DE" dirty="0" err="1" smtClean="0"/>
              <a:t>Artifacts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=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Media Stream Quality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ompare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Picture Quality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ifferent Frame Sizes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Frame Rates </a:t>
            </a:r>
            <a:br>
              <a:rPr lang="de-DE" dirty="0" smtClean="0"/>
            </a:br>
            <a:r>
              <a:rPr lang="de-DE" dirty="0" smtClean="0"/>
              <a:t>=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Media Stream/Transmission Quality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Continuously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ifferent Bit Rates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valuate</a:t>
            </a:r>
            <a:r>
              <a:rPr lang="de-DE" dirty="0" smtClean="0"/>
              <a:t> </a:t>
            </a:r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‚smooth‘ </a:t>
            </a:r>
            <a:r>
              <a:rPr lang="de-DE" dirty="0" err="1" smtClean="0"/>
              <a:t>the</a:t>
            </a:r>
            <a:r>
              <a:rPr lang="de-DE" dirty="0" smtClean="0"/>
              <a:t> Player </a:t>
            </a:r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ble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nteract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ith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Server in </a:t>
            </a: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Congested</a:t>
            </a:r>
            <a:r>
              <a:rPr lang="de-DE" dirty="0" smtClean="0"/>
              <a:t> Network = 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Transmission Quality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Take </a:t>
            </a:r>
            <a:r>
              <a:rPr lang="de-DE" dirty="0" err="1"/>
              <a:t>i</a:t>
            </a:r>
            <a:r>
              <a:rPr lang="de-DE" dirty="0" err="1" smtClean="0"/>
              <a:t>nto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ccount</a:t>
            </a:r>
            <a:r>
              <a:rPr lang="de-DE" dirty="0" smtClean="0"/>
              <a:t> Player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Device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Viewing</a:t>
            </a:r>
            <a:r>
              <a:rPr lang="de-DE" dirty="0" smtClean="0"/>
              <a:t> Environment = </a:t>
            </a:r>
            <a:r>
              <a:rPr lang="de-DE" b="1" dirty="0" err="1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 Quality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79B01-64F1-407F-91FF-A7873EECFC9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711200" y="979488"/>
            <a:ext cx="808038" cy="550862"/>
          </a:xfrm>
          <a:prstGeom prst="roundRect">
            <a:avLst>
              <a:gd name="adj" fmla="val 1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8" name="Abgerundetes Rechteck 7"/>
          <p:cNvGrpSpPr>
            <a:grpSpLocks/>
          </p:cNvGrpSpPr>
          <p:nvPr/>
        </p:nvGrpSpPr>
        <p:grpSpPr bwMode="auto">
          <a:xfrm>
            <a:off x="665163" y="1865313"/>
            <a:ext cx="901700" cy="646112"/>
            <a:chOff x="419" y="1175"/>
            <a:chExt cx="568" cy="407"/>
          </a:xfrm>
        </p:grpSpPr>
        <p:pic>
          <p:nvPicPr>
            <p:cNvPr id="49159" name="Abgerundetes Rechteck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" y="1175"/>
              <a:ext cx="568" cy="407"/>
            </a:xfrm>
            <a:prstGeom prst="rect">
              <a:avLst/>
            </a:prstGeom>
            <a:noFill/>
          </p:spPr>
        </p:pic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59" y="1199"/>
              <a:ext cx="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Abgerundetes Rechteck 8"/>
          <p:cNvGrpSpPr>
            <a:grpSpLocks/>
          </p:cNvGrpSpPr>
          <p:nvPr/>
        </p:nvGrpSpPr>
        <p:grpSpPr bwMode="auto">
          <a:xfrm>
            <a:off x="665163" y="2773363"/>
            <a:ext cx="901700" cy="646112"/>
            <a:chOff x="419" y="1747"/>
            <a:chExt cx="568" cy="407"/>
          </a:xfrm>
        </p:grpSpPr>
        <p:pic>
          <p:nvPicPr>
            <p:cNvPr id="49162" name="Abgerundetes Rechteck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" y="1747"/>
              <a:ext cx="568" cy="407"/>
            </a:xfrm>
            <a:prstGeom prst="rect">
              <a:avLst/>
            </a:prstGeom>
            <a:noFill/>
          </p:spPr>
        </p:pic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459" y="1773"/>
              <a:ext cx="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bgerundetes Rechteck 9"/>
          <p:cNvSpPr>
            <a:spLocks noChangeArrowheads="1"/>
          </p:cNvSpPr>
          <p:nvPr/>
        </p:nvSpPr>
        <p:spPr bwMode="auto">
          <a:xfrm>
            <a:off x="695325" y="3738563"/>
            <a:ext cx="823913" cy="642937"/>
          </a:xfrm>
          <a:prstGeom prst="roundRect">
            <a:avLst>
              <a:gd name="adj" fmla="val 1000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PEVQ-S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14E25-2A53-49AC-BCFA-E173D2FA618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BE7AA-5396-4915-A8E0-041B1F037BE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51204" name="Grafik 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320675"/>
            <a:ext cx="66294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88900"/>
            <a:ext cx="15509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Video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Metrics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Standards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51269-3BF4-40A9-BBA5-84723E5C6282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bg2">
                    <a:lumMod val="90000"/>
                  </a:schemeClr>
                </a:solidFill>
              </a:rPr>
              <a:t>(1/2)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9638"/>
            <a:ext cx="8229600" cy="3779837"/>
          </a:xfrm>
        </p:spPr>
        <p:txBody>
          <a:bodyPr rtlCol="0">
            <a:normAutofit fontScale="92500" lnSpcReduction="10000"/>
          </a:bodyPr>
          <a:lstStyle/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smtClean="0"/>
              <a:t>Clear Need </a:t>
            </a:r>
            <a:r>
              <a:rPr lang="de-DE" sz="2400" dirty="0" err="1" smtClean="0"/>
              <a:t>for</a:t>
            </a:r>
            <a:r>
              <a:rPr lang="de-DE" sz="2400" dirty="0" smtClean="0"/>
              <a:t> a Streaming Video Quality Measurement </a:t>
            </a:r>
            <a:r>
              <a:rPr lang="de-DE" sz="2400" dirty="0" err="1" smtClean="0"/>
              <a:t>Technique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accurately</a:t>
            </a:r>
            <a:r>
              <a:rPr lang="de-DE" sz="2400" dirty="0" smtClean="0"/>
              <a:t> </a:t>
            </a:r>
            <a:r>
              <a:rPr lang="de-DE" sz="2400" dirty="0" err="1" smtClean="0"/>
              <a:t>evaluates</a:t>
            </a:r>
            <a:r>
              <a:rPr lang="de-DE" sz="2400" dirty="0" smtClean="0"/>
              <a:t> Subscriber </a:t>
            </a:r>
            <a:r>
              <a:rPr lang="de-DE" sz="2400" dirty="0" err="1" smtClean="0"/>
              <a:t>QoE</a:t>
            </a:r>
            <a:endParaRPr lang="de-DE" sz="2400" dirty="0" smtClean="0"/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err="1" smtClean="0"/>
              <a:t>We</a:t>
            </a:r>
            <a:r>
              <a:rPr lang="de-DE" sz="2400" dirty="0" smtClean="0"/>
              <a:t> must </a:t>
            </a:r>
            <a:r>
              <a:rPr lang="de-DE" sz="2400" dirty="0" err="1"/>
              <a:t>r</a:t>
            </a:r>
            <a:r>
              <a:rPr lang="de-DE" sz="2400" dirty="0" err="1" smtClean="0"/>
              <a:t>eformulate</a:t>
            </a:r>
            <a:r>
              <a:rPr lang="de-DE" sz="2400" dirty="0" smtClean="0"/>
              <a:t> </a:t>
            </a:r>
            <a:r>
              <a:rPr lang="de-DE" sz="2400" dirty="0" err="1" smtClean="0"/>
              <a:t>QoE</a:t>
            </a:r>
            <a:r>
              <a:rPr lang="de-DE" sz="2400" dirty="0" smtClean="0"/>
              <a:t> </a:t>
            </a:r>
            <a:r>
              <a:rPr lang="de-DE" sz="2400" dirty="0" err="1" smtClean="0"/>
              <a:t>Concepts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/>
              <a:t>n</a:t>
            </a:r>
            <a:r>
              <a:rPr lang="de-DE" sz="2400" dirty="0" err="1" smtClean="0"/>
              <a:t>ewly</a:t>
            </a:r>
            <a:r>
              <a:rPr lang="de-DE" sz="2400" dirty="0" smtClean="0"/>
              <a:t> </a:t>
            </a:r>
            <a:r>
              <a:rPr lang="de-DE" sz="2400" dirty="0" err="1" smtClean="0"/>
              <a:t>interpret</a:t>
            </a:r>
            <a:r>
              <a:rPr lang="de-DE" sz="2400" dirty="0" smtClean="0"/>
              <a:t> Video Quality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Context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Multi-Screen </a:t>
            </a:r>
            <a:r>
              <a:rPr lang="de-DE" sz="2400" dirty="0" err="1" smtClean="0"/>
              <a:t>Use</a:t>
            </a:r>
            <a:r>
              <a:rPr lang="de-DE" sz="2400" dirty="0" smtClean="0"/>
              <a:t> Scenarios</a:t>
            </a:r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err="1" smtClean="0"/>
              <a:t>Currently</a:t>
            </a:r>
            <a:r>
              <a:rPr lang="de-DE" sz="2400" dirty="0" smtClean="0"/>
              <a:t>,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Standardized</a:t>
            </a:r>
            <a:r>
              <a:rPr lang="de-DE" sz="2400" dirty="0" smtClean="0"/>
              <a:t> </a:t>
            </a:r>
            <a:r>
              <a:rPr lang="de-DE" sz="2400" dirty="0" err="1" smtClean="0"/>
              <a:t>Subjective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VQM Standard </a:t>
            </a:r>
            <a:r>
              <a:rPr lang="de-DE" sz="2400" dirty="0" err="1" smtClean="0"/>
              <a:t>exists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ABR Video Streaming</a:t>
            </a:r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smtClean="0"/>
              <a:t>PEVQ-S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/>
              <a:t>p</a:t>
            </a:r>
            <a:r>
              <a:rPr lang="de-DE" sz="2400" dirty="0" err="1" smtClean="0"/>
              <a:t>roposed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/>
              <a:t>l</a:t>
            </a:r>
            <a:r>
              <a:rPr lang="de-DE" sz="2400" dirty="0" err="1" smtClean="0"/>
              <a:t>eapfrog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Shortcoming</a:t>
            </a:r>
            <a:r>
              <a:rPr lang="de-DE" sz="2400" dirty="0" smtClean="0"/>
              <a:t>,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advancing</a:t>
            </a:r>
            <a:r>
              <a:rPr lang="de-DE" sz="2400" dirty="0" smtClean="0"/>
              <a:t> </a:t>
            </a:r>
            <a:r>
              <a:rPr lang="de-DE" sz="2400" dirty="0" err="1" smtClean="0"/>
              <a:t>existing</a:t>
            </a:r>
            <a:r>
              <a:rPr lang="de-DE" sz="2400" dirty="0" smtClean="0"/>
              <a:t> Standards, </a:t>
            </a: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 err="1" smtClean="0"/>
              <a:t>maintaining</a:t>
            </a:r>
            <a:r>
              <a:rPr lang="de-DE" sz="2400" dirty="0" smtClean="0"/>
              <a:t> </a:t>
            </a:r>
            <a:r>
              <a:rPr lang="de-DE" sz="2400" dirty="0" err="1" smtClean="0"/>
              <a:t>maximum</a:t>
            </a:r>
            <a:r>
              <a:rPr lang="de-DE" sz="2400" dirty="0" smtClean="0"/>
              <a:t> </a:t>
            </a:r>
            <a:r>
              <a:rPr lang="de-DE" sz="2400" dirty="0" err="1" smtClean="0"/>
              <a:t>Backward-Compatibility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Validated</a:t>
            </a:r>
            <a:r>
              <a:rPr lang="de-DE" sz="2400" dirty="0" smtClean="0"/>
              <a:t> </a:t>
            </a:r>
            <a:r>
              <a:rPr lang="de-DE" sz="2400" dirty="0" err="1" smtClean="0"/>
              <a:t>Accuracy</a:t>
            </a:r>
            <a:endParaRPr lang="de-DE" sz="2400" dirty="0" smtClean="0"/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smtClean="0"/>
              <a:t>PEVQ-S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suited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evaluate</a:t>
            </a:r>
            <a:r>
              <a:rPr lang="de-DE" sz="2400" dirty="0" smtClean="0"/>
              <a:t> all 4 OTT Quality </a:t>
            </a:r>
            <a:r>
              <a:rPr lang="de-DE" sz="2400" dirty="0" err="1" smtClean="0"/>
              <a:t>Layers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Content,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Media 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Stream, Transmission </a:t>
            </a:r>
            <a:r>
              <a:rPr lang="de-DE" sz="2400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Quality</a:t>
            </a:r>
          </a:p>
          <a:p>
            <a:pPr marL="358775" indent="-358775" fontAlgn="auto"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2014 Michael </a:t>
            </a:r>
            <a:r>
              <a:rPr lang="en-US" dirty="0" err="1"/>
              <a:t>Keyhl</a:t>
            </a:r>
            <a:r>
              <a:rPr lang="en-US" dirty="0"/>
              <a:t>, www.opticom.de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F02E-0895-4D18-9BB4-E2BFCFEAFA23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bg2">
                    <a:lumMod val="90000"/>
                  </a:schemeClr>
                </a:solidFill>
              </a:rPr>
              <a:t>(2/2</a:t>
            </a:r>
            <a:r>
              <a:rPr lang="de-DE" sz="3200" dirty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9638"/>
            <a:ext cx="8229600" cy="4000500"/>
          </a:xfrm>
        </p:spPr>
        <p:txBody>
          <a:bodyPr rtlCol="0">
            <a:normAutofit fontScale="92500" lnSpcReduction="10000"/>
          </a:bodyPr>
          <a:lstStyle/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/>
              <a:t>PEVQ-S </a:t>
            </a:r>
            <a:r>
              <a:rPr lang="de-DE" sz="2400" dirty="0" err="1"/>
              <a:t>allows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Analysis </a:t>
            </a:r>
            <a:r>
              <a:rPr lang="de-DE" sz="2400" dirty="0" err="1"/>
              <a:t>of</a:t>
            </a:r>
            <a:r>
              <a:rPr lang="de-DE" sz="2400" dirty="0"/>
              <a:t> Common ABR </a:t>
            </a:r>
            <a:r>
              <a:rPr lang="de-DE" sz="2400" dirty="0" err="1"/>
              <a:t>Protocols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Formats, </a:t>
            </a:r>
            <a:r>
              <a:rPr lang="de-DE" sz="2400" dirty="0" err="1"/>
              <a:t>Various</a:t>
            </a:r>
            <a:r>
              <a:rPr lang="de-DE" sz="2400" dirty="0"/>
              <a:t> Codecs </a:t>
            </a:r>
            <a:r>
              <a:rPr lang="de-DE" sz="2400" dirty="0" smtClean="0"/>
              <a:t>at </a:t>
            </a:r>
            <a:r>
              <a:rPr lang="de-DE" sz="2400" dirty="0" err="1" smtClean="0"/>
              <a:t>Various</a:t>
            </a:r>
            <a:r>
              <a:rPr lang="de-DE" sz="2400" dirty="0" smtClean="0"/>
              <a:t> </a:t>
            </a:r>
            <a:r>
              <a:rPr lang="de-DE" sz="2400" dirty="0" err="1" smtClean="0"/>
              <a:t>Bitrates</a:t>
            </a:r>
            <a:r>
              <a:rPr lang="de-DE" sz="2400" dirty="0" smtClean="0"/>
              <a:t> </a:t>
            </a:r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smtClean="0"/>
              <a:t>PEVQ-S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analyze</a:t>
            </a:r>
            <a:r>
              <a:rPr lang="de-DE" sz="2400" dirty="0"/>
              <a:t> Video at Different Frame Sizes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Fps</a:t>
            </a:r>
            <a:endParaRPr lang="de-DE" sz="2400" dirty="0"/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/>
              <a:t>An </a:t>
            </a:r>
            <a:r>
              <a:rPr lang="de-DE" sz="2400" dirty="0" err="1"/>
              <a:t>Advanced</a:t>
            </a:r>
            <a:r>
              <a:rPr lang="de-DE" sz="2400" dirty="0"/>
              <a:t> Hybrid </a:t>
            </a:r>
            <a:r>
              <a:rPr lang="de-DE" sz="2400" dirty="0" err="1"/>
              <a:t>Architecture</a:t>
            </a:r>
            <a:r>
              <a:rPr lang="de-DE" sz="2400" dirty="0"/>
              <a:t>: (a)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PEVQ-S Media Stream Quality Database </a:t>
            </a:r>
            <a:r>
              <a:rPr lang="de-DE" sz="2400" dirty="0" err="1"/>
              <a:t>and</a:t>
            </a:r>
            <a:r>
              <a:rPr lang="de-DE" sz="2400" dirty="0"/>
              <a:t> (b)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PEVQ-S Client Probe </a:t>
            </a:r>
            <a:r>
              <a:rPr lang="de-DE" sz="2400" dirty="0" err="1"/>
              <a:t>combines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high </a:t>
            </a:r>
            <a:r>
              <a:rPr lang="de-DE" sz="2400" dirty="0" err="1"/>
              <a:t>Accuracy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FR </a:t>
            </a:r>
            <a:r>
              <a:rPr lang="de-DE" sz="2400" dirty="0" err="1"/>
              <a:t>Measure</a:t>
            </a:r>
            <a:r>
              <a:rPr lang="de-DE" sz="2400" b="1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 Light-</a:t>
            </a:r>
            <a:r>
              <a:rPr lang="de-DE" sz="2400" dirty="0" err="1"/>
              <a:t>weight</a:t>
            </a:r>
            <a:r>
              <a:rPr lang="de-DE" sz="2400" dirty="0"/>
              <a:t> Realtime </a:t>
            </a:r>
            <a:r>
              <a:rPr lang="de-DE" sz="2400" dirty="0" smtClean="0"/>
              <a:t>Client Implementation, </a:t>
            </a:r>
            <a:r>
              <a:rPr lang="de-DE" sz="2400" dirty="0" err="1"/>
              <a:t>even</a:t>
            </a:r>
            <a:r>
              <a:rPr lang="de-DE" sz="2400" dirty="0"/>
              <a:t> on Android Smartphones</a:t>
            </a:r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err="1" smtClean="0"/>
              <a:t>Measures</a:t>
            </a:r>
            <a:r>
              <a:rPr lang="de-DE" sz="2400" dirty="0" smtClean="0"/>
              <a:t> </a:t>
            </a:r>
            <a:r>
              <a:rPr lang="de-DE" sz="2400" b="1" dirty="0" err="1" smtClean="0">
                <a:solidFill>
                  <a:schemeClr val="bg2">
                    <a:lumMod val="25000"/>
                  </a:schemeClr>
                </a:solidFill>
              </a:rPr>
              <a:t>Current</a:t>
            </a:r>
            <a:r>
              <a:rPr lang="de-DE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Video Quality </a:t>
            </a:r>
            <a:r>
              <a:rPr lang="de-DE" sz="2400" dirty="0"/>
              <a:t>(CVQ) MOS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Headroom</a:t>
            </a:r>
            <a:r>
              <a:rPr lang="de-DE" sz="2400" dirty="0" smtClean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Optimization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Best Video Quality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</a:rPr>
              <a:t>Available</a:t>
            </a:r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400" dirty="0"/>
              <a:t>(BVQA) MOS</a:t>
            </a:r>
          </a:p>
          <a:p>
            <a:pPr marL="358775" indent="-358775" fontAlgn="auto">
              <a:spcAft>
                <a:spcPts val="0"/>
              </a:spcAft>
              <a:defRPr/>
            </a:pPr>
            <a:r>
              <a:rPr lang="de-DE" sz="2400" dirty="0" smtClean="0"/>
              <a:t>PEVQ-S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made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an OEM-Technology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leading</a:t>
            </a:r>
            <a:r>
              <a:rPr lang="de-DE" sz="2400" dirty="0" smtClean="0"/>
              <a:t> OTT, Middleware </a:t>
            </a:r>
            <a:r>
              <a:rPr lang="de-DE" sz="2400" dirty="0" err="1" smtClean="0"/>
              <a:t>and</a:t>
            </a:r>
            <a:r>
              <a:rPr lang="de-DE" sz="2400" dirty="0" smtClean="0"/>
              <a:t> T&amp;M </a:t>
            </a:r>
            <a:r>
              <a:rPr lang="de-DE" sz="2400" dirty="0" err="1" smtClean="0"/>
              <a:t>Vendors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soon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found</a:t>
            </a:r>
            <a:r>
              <a:rPr lang="de-DE" sz="2400" dirty="0" smtClean="0"/>
              <a:t> in Products</a:t>
            </a:r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4719-AADF-47AD-943F-CB574F413EC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Microsoft New Tai Lue" charset="0"/>
              </a:rPr>
              <a:t>Any questions ?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168400"/>
            <a:ext cx="16192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95288" y="3598863"/>
            <a:ext cx="3744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>
                <a:solidFill>
                  <a:srgbClr val="FF3300"/>
                </a:solidFill>
                <a:latin typeface="Verdana" pitchFamily="34" charset="0"/>
              </a:rPr>
              <a:t>Joachim Pomy</a:t>
            </a:r>
            <a:endParaRPr lang="de-DE" sz="1400">
              <a:solidFill>
                <a:srgbClr val="FF3300"/>
              </a:solidFill>
              <a:latin typeface="Verdana" pitchFamily="34" charset="0"/>
            </a:endParaRPr>
          </a:p>
          <a:p>
            <a:pPr eaLnBrk="0" hangingPunct="0"/>
            <a:r>
              <a:rPr lang="en-GB" sz="1400">
                <a:solidFill>
                  <a:srgbClr val="FF3300"/>
                </a:solidFill>
                <a:latin typeface="Verdana" pitchFamily="34" charset="0"/>
              </a:rPr>
              <a:t>consultant@joachimpomy.de</a:t>
            </a:r>
            <a:endParaRPr lang="de-DE" sz="1400">
              <a:solidFill>
                <a:srgbClr val="FF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/>
          <p:cNvSpPr txBox="1">
            <a:spLocks/>
          </p:cNvSpPr>
          <p:nvPr/>
        </p:nvSpPr>
        <p:spPr bwMode="auto">
          <a:xfrm>
            <a:off x="452438" y="985838"/>
            <a:ext cx="84883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Founded 1995 in Erlangen, Germany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Spin-Off from the Fraunhofer-Institute IIS (Home of MP3)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„Originators“ of Perceptual Audio Quality Measurement (1988) 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Co-Authors of Six Major International Standards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Leading Source of Voice and Video Quality Test Products and </a:t>
            </a:r>
            <a:br>
              <a:rPr lang="de-DE" sz="2400">
                <a:latin typeface="Calibri" pitchFamily="34" charset="0"/>
              </a:rPr>
            </a:br>
            <a:r>
              <a:rPr lang="de-DE" sz="2400">
                <a:latin typeface="Calibri" pitchFamily="34" charset="0"/>
              </a:rPr>
              <a:t>OEM Technology for Mobile and IP-based Network Testing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&gt; 100 Licensed OEM Customers</a:t>
            </a:r>
          </a:p>
          <a:p>
            <a:pPr marL="34290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2400">
                <a:latin typeface="Calibri" pitchFamily="34" charset="0"/>
              </a:rPr>
              <a:t>&gt; 40.000 Licensed PESQ Products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endParaRPr lang="de-DE" sz="2400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Who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We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Are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3540-99C1-45F1-8BB4-191609739894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30726" name="Grafik 9" descr="POLQA Logo Gold transparent.pdf - Adobe Acroba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300" y="4017963"/>
            <a:ext cx="16335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3676650"/>
            <a:ext cx="15509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457200" y="398463"/>
            <a:ext cx="8229600" cy="19446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How Do </a:t>
            </a:r>
            <a:r>
              <a:rPr lang="de-DE" sz="3600" b="1">
                <a:solidFill>
                  <a:srgbClr val="4A452A"/>
                </a:solidFill>
                <a:latin typeface="Microsoft New Tai Lue" charset="0"/>
              </a:rPr>
              <a:t>You</a:t>
            </a:r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 Measure Video Quality..</a:t>
            </a:r>
          </a:p>
          <a:p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...to benchmark Multi-Screen QoE of ABR VoD OTT Services as perceived </a:t>
            </a:r>
            <a:br>
              <a:rPr lang="de-DE" sz="2400">
                <a:solidFill>
                  <a:srgbClr val="4A452A"/>
                </a:solidFill>
                <a:latin typeface="Microsoft New Tai Lue" charset="0"/>
              </a:rPr>
            </a:br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by subscribers?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57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How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Do </a:t>
            </a:r>
            <a:r>
              <a:rPr lang="de-DE" sz="3600" b="1" dirty="0" err="1" smtClean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Measure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Video Quality? 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DBBB1-D3CF-4E12-9543-BA2E2EEFECA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Bild 8" descr="Devices_01.pdf"/>
          <p:cNvPicPr>
            <a:picLocks noChangeAspect="1"/>
          </p:cNvPicPr>
          <p:nvPr/>
        </p:nvPicPr>
        <p:blipFill>
          <a:blip r:embed="rId3"/>
          <a:srcRect l="31381" t="26017" r="12006" b="11590"/>
          <a:stretch>
            <a:fillRect/>
          </a:stretch>
        </p:blipFill>
        <p:spPr>
          <a:xfrm>
            <a:off x="4181479" y="1428989"/>
            <a:ext cx="3829138" cy="25314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Bild 9" descr="Devices_02.pdf"/>
          <p:cNvPicPr>
            <a:picLocks noChangeAspect="1"/>
          </p:cNvPicPr>
          <p:nvPr/>
        </p:nvPicPr>
        <p:blipFill>
          <a:blip r:embed="rId4"/>
          <a:srcRect l="58945" t="56772" r="9992" b="8408"/>
          <a:stretch>
            <a:fillRect/>
          </a:stretch>
        </p:blipFill>
        <p:spPr>
          <a:xfrm>
            <a:off x="6045853" y="2676796"/>
            <a:ext cx="2101007" cy="14127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 10" descr="Devices_03.pdf"/>
          <p:cNvPicPr>
            <a:picLocks noChangeAspect="1"/>
          </p:cNvPicPr>
          <p:nvPr/>
        </p:nvPicPr>
        <p:blipFill>
          <a:blip r:embed="rId5"/>
          <a:srcRect l="78452" t="72326"/>
          <a:stretch>
            <a:fillRect/>
          </a:stretch>
        </p:blipFill>
        <p:spPr>
          <a:xfrm>
            <a:off x="7365257" y="3307871"/>
            <a:ext cx="1457439" cy="11228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Bild 11" descr="Devices_04.pdf"/>
          <p:cNvPicPr>
            <a:picLocks noChangeAspect="1"/>
          </p:cNvPicPr>
          <p:nvPr/>
        </p:nvPicPr>
        <p:blipFill>
          <a:blip r:embed="rId6"/>
          <a:srcRect l="11132" t="52883" r="44659" b="2752"/>
          <a:stretch>
            <a:fillRect/>
          </a:stretch>
        </p:blipFill>
        <p:spPr>
          <a:xfrm>
            <a:off x="2489201" y="2343331"/>
            <a:ext cx="2990170" cy="1799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5303838" y="1685925"/>
            <a:ext cx="3422650" cy="1622425"/>
            <a:chOff x="2489201" y="1428989"/>
            <a:chExt cx="6333495" cy="3001699"/>
          </a:xfrm>
        </p:grpSpPr>
        <p:pic>
          <p:nvPicPr>
            <p:cNvPr id="12" name="Bild 8" descr="Devices_01.pd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6423" y="1412353"/>
              <a:ext cx="3902196" cy="5120223"/>
            </a:xfrm>
            <a:prstGeom prst="rect">
              <a:avLst/>
            </a:prstGeom>
            <a:noFill/>
          </p:spPr>
        </p:pic>
        <p:pic>
          <p:nvPicPr>
            <p:cNvPr id="13" name="Bild 9" descr="Devices_02.pd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7297" y="2664214"/>
              <a:ext cx="2176659" cy="2864618"/>
            </a:xfrm>
            <a:prstGeom prst="rect">
              <a:avLst/>
            </a:prstGeom>
            <a:noFill/>
          </p:spPr>
        </p:pic>
        <p:pic>
          <p:nvPicPr>
            <p:cNvPr id="14" name="Bild 10" descr="Devices_03.pd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26826" y="3295783"/>
              <a:ext cx="1533811" cy="2300717"/>
            </a:xfrm>
            <a:prstGeom prst="rect">
              <a:avLst/>
            </a:prstGeom>
            <a:noFill/>
          </p:spPr>
        </p:pic>
        <p:pic>
          <p:nvPicPr>
            <p:cNvPr id="15" name="Bild 11" descr="Devices_04.pd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54719" y="2337151"/>
              <a:ext cx="3056345" cy="3631524"/>
            </a:xfrm>
            <a:prstGeom prst="rect">
              <a:avLst/>
            </a:prstGeom>
            <a:noFill/>
          </p:spPr>
        </p:pic>
      </p:grpSp>
      <p:sp>
        <p:nvSpPr>
          <p:cNvPr id="10" name="Titel 1"/>
          <p:cNvSpPr txBox="1">
            <a:spLocks/>
          </p:cNvSpPr>
          <p:nvPr/>
        </p:nvSpPr>
        <p:spPr>
          <a:xfrm>
            <a:off x="457200" y="398463"/>
            <a:ext cx="8229600" cy="19446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How Do </a:t>
            </a:r>
            <a:r>
              <a:rPr lang="de-DE" sz="3600" b="1">
                <a:solidFill>
                  <a:srgbClr val="4A452A"/>
                </a:solidFill>
                <a:latin typeface="Microsoft New Tai Lue" charset="0"/>
              </a:rPr>
              <a:t>You</a:t>
            </a:r>
            <a:r>
              <a:rPr lang="de-DE" sz="3600">
                <a:solidFill>
                  <a:srgbClr val="4A452A"/>
                </a:solidFill>
                <a:latin typeface="Microsoft New Tai Lue" charset="0"/>
              </a:rPr>
              <a:t> Measure Video Quality..</a:t>
            </a:r>
          </a:p>
          <a:p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...to benchmark Multi-Screen QoE of ABR VoD OTT Services as perceived </a:t>
            </a:r>
            <a:br>
              <a:rPr lang="de-DE" sz="2400">
                <a:solidFill>
                  <a:srgbClr val="4A452A"/>
                </a:solidFill>
                <a:latin typeface="Microsoft New Tai Lue" charset="0"/>
              </a:rPr>
            </a:br>
            <a:r>
              <a:rPr lang="de-DE" sz="2400">
                <a:solidFill>
                  <a:srgbClr val="4A452A"/>
                </a:solidFill>
                <a:latin typeface="Microsoft New Tai Lue" charset="0"/>
              </a:rPr>
              <a:t>by subscribers?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44F06-DBAB-4E67-A804-C70CCEA7B29E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Bild 8" descr="Devices_01.pdf"/>
          <p:cNvPicPr>
            <a:picLocks noChangeAspect="1"/>
          </p:cNvPicPr>
          <p:nvPr/>
        </p:nvPicPr>
        <p:blipFill>
          <a:blip r:embed="rId7"/>
          <a:srcRect l="31381" t="26017" r="12006" b="11590"/>
          <a:stretch>
            <a:fillRect/>
          </a:stretch>
        </p:blipFill>
        <p:spPr>
          <a:xfrm>
            <a:off x="4181479" y="1428989"/>
            <a:ext cx="3829138" cy="25314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Bild 9" descr="Devices_02.pdf"/>
          <p:cNvPicPr>
            <a:picLocks noChangeAspect="1"/>
          </p:cNvPicPr>
          <p:nvPr/>
        </p:nvPicPr>
        <p:blipFill>
          <a:blip r:embed="rId8"/>
          <a:srcRect l="58945" t="56772" r="9992" b="8408"/>
          <a:stretch>
            <a:fillRect/>
          </a:stretch>
        </p:blipFill>
        <p:spPr>
          <a:xfrm>
            <a:off x="6045853" y="2676796"/>
            <a:ext cx="2101007" cy="14127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Bild 10" descr="Devices_03.pdf"/>
          <p:cNvPicPr>
            <a:picLocks noChangeAspect="1"/>
          </p:cNvPicPr>
          <p:nvPr/>
        </p:nvPicPr>
        <p:blipFill>
          <a:blip r:embed="rId9"/>
          <a:srcRect l="78452" t="72326"/>
          <a:stretch>
            <a:fillRect/>
          </a:stretch>
        </p:blipFill>
        <p:spPr>
          <a:xfrm>
            <a:off x="7365257" y="3307871"/>
            <a:ext cx="1457439" cy="11228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Bild 11" descr="Devices_04.pdf"/>
          <p:cNvPicPr>
            <a:picLocks noChangeAspect="1"/>
          </p:cNvPicPr>
          <p:nvPr/>
        </p:nvPicPr>
        <p:blipFill>
          <a:blip r:embed="rId10"/>
          <a:srcRect l="11132" t="52883" r="44659" b="2752"/>
          <a:stretch>
            <a:fillRect/>
          </a:stretch>
        </p:blipFill>
        <p:spPr>
          <a:xfrm>
            <a:off x="2489201" y="2343331"/>
            <a:ext cx="2990170" cy="1799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Textfeld 16"/>
          <p:cNvSpPr txBox="1"/>
          <p:nvPr/>
        </p:nvSpPr>
        <p:spPr>
          <a:xfrm>
            <a:off x="565150" y="2530475"/>
            <a:ext cx="4360863" cy="923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/>
              <a:t>Conclusion</a:t>
            </a:r>
            <a:r>
              <a:rPr lang="de-DE" b="1" dirty="0"/>
              <a:t> 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Clear Need </a:t>
            </a:r>
            <a:r>
              <a:rPr lang="de-DE" dirty="0" err="1"/>
              <a:t>for</a:t>
            </a:r>
            <a:r>
              <a:rPr lang="de-DE" dirty="0"/>
              <a:t> a New Streaming Video Quality Measurement </a:t>
            </a:r>
            <a:r>
              <a:rPr lang="de-DE" dirty="0" err="1"/>
              <a:t>Technique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001838" y="3578225"/>
            <a:ext cx="4359275" cy="923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/>
              <a:t>Conclusion</a:t>
            </a:r>
            <a:r>
              <a:rPr lang="de-DE" b="1" dirty="0"/>
              <a:t> 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/>
              <a:t>Newly</a:t>
            </a:r>
            <a:r>
              <a:rPr lang="de-DE" dirty="0"/>
              <a:t> Interpret Video Quality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Multi-Screen </a:t>
            </a:r>
            <a:r>
              <a:rPr lang="de-DE" dirty="0" err="1"/>
              <a:t>Use</a:t>
            </a:r>
            <a:r>
              <a:rPr lang="de-DE" dirty="0"/>
              <a:t> Scenarios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62025"/>
            <a:ext cx="8229600" cy="3394075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ABR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Video </a:t>
            </a:r>
            <a:r>
              <a:rPr lang="de-DE" dirty="0" err="1" smtClean="0"/>
              <a:t>Metrics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Standards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OTT </a:t>
            </a:r>
            <a:r>
              <a:rPr lang="de-DE" dirty="0" err="1" smtClean="0"/>
              <a:t>QoE</a:t>
            </a:r>
            <a:r>
              <a:rPr lang="de-DE" dirty="0" smtClean="0"/>
              <a:t> </a:t>
            </a:r>
            <a:r>
              <a:rPr lang="de-DE" dirty="0" err="1" smtClean="0"/>
              <a:t>Rivalry</a:t>
            </a:r>
            <a:endParaRPr lang="de-DE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Defining</a:t>
            </a:r>
            <a:r>
              <a:rPr lang="de-DE" dirty="0" smtClean="0"/>
              <a:t> an &gt;OTT Quality Model&lt;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Designing</a:t>
            </a:r>
            <a:r>
              <a:rPr lang="de-DE" dirty="0" smtClean="0"/>
              <a:t> a Video Quality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OTT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PEVQ-S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/>
              <a:t>Conclusions</a:t>
            </a:r>
            <a:r>
              <a:rPr lang="de-DE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7D18-22F4-429F-A049-928A289A02A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62025"/>
            <a:ext cx="8229600" cy="3394075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/>
              <a:t>ABR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Video </a:t>
            </a:r>
            <a:r>
              <a:rPr lang="de-DE" dirty="0" err="1" smtClean="0"/>
              <a:t>Metrics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Standards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 in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QoE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Rivalry</a:t>
            </a:r>
            <a:endParaRPr lang="de-D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 &gt;OTT Quality Model&lt;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 Video Quality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Measure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OTT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PEVQ-S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FC1AE-1DF1-4578-8A3E-1BA978E6240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Testing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Typologies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842" name="Textplatzhalt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425"/>
          </a:xfrm>
        </p:spPr>
        <p:txBody>
          <a:bodyPr/>
          <a:lstStyle/>
          <a:p>
            <a:r>
              <a:rPr lang="de-DE" smtClean="0"/>
              <a:t>Full Reference (FR)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50975"/>
            <a:ext cx="4040188" cy="296386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smtClean="0"/>
              <a:t>Principle: Differential Analysis comparing Degraded with the Original Source Video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smtClean="0"/>
              <a:t>Access to Reference/Studio Source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smtClean="0"/>
              <a:t>Pixel-based, Frame-by-Frame Comparison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smtClean="0"/>
              <a:t>e.g. OPTICOM‘s </a:t>
            </a:r>
            <a:r>
              <a:rPr lang="de-DE" sz="1800" b="1" smtClean="0"/>
              <a:t>PEVQ</a:t>
            </a:r>
            <a:r>
              <a:rPr lang="de-DE" sz="1800" smtClean="0"/>
              <a:t>/ITU-T J.247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Arial" charset="0"/>
              <a:buNone/>
            </a:pPr>
            <a:r>
              <a:rPr lang="de-DE" sz="1800" b="1" smtClean="0">
                <a:solidFill>
                  <a:srgbClr val="9BBB59"/>
                </a:solidFill>
                <a:sym typeface="Wingdings 2" pitchFamily="18" charset="2"/>
              </a:rPr>
              <a:t>+</a:t>
            </a:r>
            <a:r>
              <a:rPr lang="de-DE" sz="1800" smtClean="0">
                <a:sym typeface="Wingdings 2" pitchFamily="18" charset="2"/>
              </a:rPr>
              <a:t>	</a:t>
            </a:r>
            <a:r>
              <a:rPr lang="de-DE" sz="1800" b="1" smtClean="0">
                <a:solidFill>
                  <a:srgbClr val="9BBB59"/>
                </a:solidFill>
                <a:sym typeface="Wingdings 2" pitchFamily="18" charset="2"/>
              </a:rPr>
              <a:t>Highest Accuracy and Repeatability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Arial" charset="0"/>
              <a:buNone/>
            </a:pPr>
            <a:r>
              <a:rPr lang="de-DE" sz="1800" b="1" smtClean="0">
                <a:solidFill>
                  <a:srgbClr val="9BBB59"/>
                </a:solidFill>
                <a:sym typeface="Wingdings 2" pitchFamily="18" charset="2"/>
              </a:rPr>
              <a:t>+	Standardized</a:t>
            </a:r>
            <a:endParaRPr lang="de-DE" sz="1800" smtClean="0"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Arial" charset="0"/>
              <a:buNone/>
            </a:pPr>
            <a:r>
              <a:rPr lang="de-DE" sz="1800" b="1" smtClean="0">
                <a:solidFill>
                  <a:srgbClr val="F79646"/>
                </a:solidFill>
                <a:sym typeface="Wingdings 2" pitchFamily="18" charset="2"/>
              </a:rPr>
              <a:t>‒</a:t>
            </a:r>
            <a:r>
              <a:rPr lang="de-DE" sz="1800" smtClean="0">
                <a:sym typeface="Wingdings 2" pitchFamily="18" charset="2"/>
              </a:rPr>
              <a:t>	</a:t>
            </a:r>
            <a:r>
              <a:rPr lang="de-DE" sz="1800" b="1" smtClean="0">
                <a:solidFill>
                  <a:srgbClr val="F79646"/>
                </a:solidFill>
                <a:sym typeface="Wingdings 2" pitchFamily="18" charset="2"/>
              </a:rPr>
              <a:t>Processing Intensive </a:t>
            </a:r>
            <a:endParaRPr lang="de-DE" sz="1800" b="1" smtClean="0">
              <a:solidFill>
                <a:srgbClr val="F79646"/>
              </a:solidFill>
            </a:endParaRPr>
          </a:p>
          <a:p>
            <a:pPr marL="266700" indent="-266700">
              <a:lnSpc>
                <a:spcPct val="90000"/>
              </a:lnSpc>
              <a:buFont typeface="Arial" charset="0"/>
              <a:buNone/>
            </a:pPr>
            <a:endParaRPr lang="de-DE" sz="1800" smtClean="0"/>
          </a:p>
          <a:p>
            <a:pPr marL="266700" indent="-266700">
              <a:lnSpc>
                <a:spcPct val="90000"/>
              </a:lnSpc>
            </a:pPr>
            <a:endParaRPr lang="de-DE" smtClean="0"/>
          </a:p>
          <a:p>
            <a:pPr marL="266700" indent="-266700">
              <a:lnSpc>
                <a:spcPct val="90000"/>
              </a:lnSpc>
            </a:pPr>
            <a:endParaRPr lang="de-DE" smtClean="0"/>
          </a:p>
          <a:p>
            <a:pPr marL="266700" indent="-266700">
              <a:lnSpc>
                <a:spcPct val="90000"/>
              </a:lnSpc>
            </a:pPr>
            <a:endParaRPr lang="de-DE" smtClean="0"/>
          </a:p>
        </p:txBody>
      </p:sp>
      <p:sp>
        <p:nvSpPr>
          <p:cNvPr id="35844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71550"/>
            <a:ext cx="4041775" cy="479425"/>
          </a:xfrm>
        </p:spPr>
        <p:txBody>
          <a:bodyPr/>
          <a:lstStyle/>
          <a:p>
            <a:r>
              <a:rPr lang="de-DE" smtClean="0"/>
              <a:t>No-Reference (NR)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50975"/>
            <a:ext cx="4041775" cy="296386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smtClean="0"/>
              <a:t>Principle: Single-ended Analysis, </a:t>
            </a:r>
            <a:br>
              <a:rPr lang="de-DE" sz="1800" smtClean="0"/>
            </a:br>
            <a:r>
              <a:rPr lang="de-DE" sz="1800" b="1" smtClean="0"/>
              <a:t>NO</a:t>
            </a:r>
            <a:r>
              <a:rPr lang="de-DE" sz="1800" smtClean="0"/>
              <a:t> Information on the Original Source Video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smtClean="0"/>
              <a:t>Pixel-based, or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b="1" smtClean="0"/>
              <a:t>NR/IP</a:t>
            </a:r>
            <a:r>
              <a:rPr lang="de-DE" sz="1800" smtClean="0"/>
              <a:t> Transport Stream Analysis, only, no Payload decoding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800" smtClean="0"/>
              <a:t>Various Proprietary Metrics </a:t>
            </a:r>
            <a:endParaRPr lang="de-DE" sz="1800" b="1" smtClean="0">
              <a:solidFill>
                <a:srgbClr val="9BBB59"/>
              </a:solidFill>
              <a:sym typeface="Wingdings 2" pitchFamily="18" charset="2"/>
            </a:endParaRP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Arial" charset="0"/>
              <a:buNone/>
            </a:pPr>
            <a:r>
              <a:rPr lang="de-DE" sz="1800" b="1" smtClean="0">
                <a:solidFill>
                  <a:srgbClr val="F79646"/>
                </a:solidFill>
                <a:sym typeface="Wingdings 2" pitchFamily="18" charset="2"/>
              </a:rPr>
              <a:t>‒</a:t>
            </a:r>
            <a:r>
              <a:rPr lang="de-DE" sz="1800" smtClean="0">
                <a:sym typeface="Wingdings 2" pitchFamily="18" charset="2"/>
              </a:rPr>
              <a:t>	</a:t>
            </a:r>
            <a:r>
              <a:rPr lang="de-DE" sz="1800" b="1" smtClean="0">
                <a:solidFill>
                  <a:srgbClr val="F79646"/>
                </a:solidFill>
                <a:sym typeface="Wingdings 2" pitchFamily="18" charset="2"/>
              </a:rPr>
              <a:t>Low Accuracy „Estimates“ only</a:t>
            </a:r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Arial" charset="0"/>
              <a:buNone/>
            </a:pPr>
            <a:r>
              <a:rPr lang="de-DE" sz="1800" b="1" smtClean="0">
                <a:solidFill>
                  <a:srgbClr val="F79646"/>
                </a:solidFill>
                <a:sym typeface="Wingdings 2" pitchFamily="18" charset="2"/>
              </a:rPr>
              <a:t>‒	Failed in Standardization</a:t>
            </a:r>
            <a:endParaRPr lang="de-DE" sz="1800" smtClean="0"/>
          </a:p>
          <a:p>
            <a:pPr marL="266700" indent="-266700">
              <a:lnSpc>
                <a:spcPct val="90000"/>
              </a:lnSpc>
              <a:buClr>
                <a:schemeClr val="accent1"/>
              </a:buClr>
              <a:buFont typeface="Arial" charset="0"/>
              <a:buNone/>
            </a:pPr>
            <a:r>
              <a:rPr lang="de-DE" sz="1800" b="1" smtClean="0">
                <a:solidFill>
                  <a:srgbClr val="9BBB59"/>
                </a:solidFill>
                <a:sym typeface="Wingdings 2" pitchFamily="18" charset="2"/>
              </a:rPr>
              <a:t>+</a:t>
            </a:r>
            <a:r>
              <a:rPr lang="de-DE" sz="1800" smtClean="0">
                <a:sym typeface="Wingdings 2" pitchFamily="18" charset="2"/>
              </a:rPr>
              <a:t>	</a:t>
            </a:r>
            <a:r>
              <a:rPr lang="de-DE" sz="1800" b="1" smtClean="0">
                <a:solidFill>
                  <a:srgbClr val="9BBB59"/>
                </a:solidFill>
                <a:sym typeface="Wingdings 2" pitchFamily="18" charset="2"/>
              </a:rPr>
              <a:t>Lightweight, easy to apply</a:t>
            </a:r>
          </a:p>
          <a:p>
            <a:pPr marL="266700" indent="-266700">
              <a:lnSpc>
                <a:spcPct val="90000"/>
              </a:lnSpc>
            </a:pPr>
            <a:endParaRPr lang="de-DE" sz="22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DABBB-17DD-4FB2-8FC8-06AF72311EDA}" type="slidenum">
              <a:rPr lang="en-US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565150" y="3424238"/>
            <a:ext cx="379412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4722813" y="3429000"/>
            <a:ext cx="3795712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2351088" cy="4479925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Video Quality Standards</a:t>
            </a:r>
            <a:b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developed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VQEG </a:t>
            </a:r>
            <a:r>
              <a:rPr lang="de-DE" sz="3600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  <a:t> ITU </a:t>
            </a:r>
            <a:br>
              <a:rPr lang="de-DE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400" dirty="0" err="1" smtClean="0">
                <a:solidFill>
                  <a:schemeClr val="bg2">
                    <a:lumMod val="25000"/>
                  </a:schemeClr>
                </a:solidFill>
              </a:rPr>
              <a:t>based</a:t>
            </a:r>
            <a:r>
              <a:rPr lang="de-DE" sz="2400" dirty="0" smtClean="0">
                <a:solidFill>
                  <a:schemeClr val="bg2">
                    <a:lumMod val="25000"/>
                  </a:schemeClr>
                </a:solidFill>
              </a:rPr>
              <a:t> on BT.500/P.910</a:t>
            </a:r>
            <a:endParaRPr lang="de-D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NAB Show 2014, Broadcast Engineering Conference, 07 April 2014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Michael Keyhl, www.opticom.de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0987-9B1B-4F1F-B337-25D1D21437EB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Diagramm 5"/>
          <p:cNvGraphicFramePr/>
          <p:nvPr/>
        </p:nvGraphicFramePr>
        <p:xfrm>
          <a:off x="3304622" y="-43660"/>
          <a:ext cx="5229778" cy="50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9AE9B0-CAF3-48E3-8741-076BF063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FC8B88-4013-4D14-A653-566817C5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EB20D-927F-448A-A3A2-3B602AC7F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B561D9-7ADF-438F-986E-76633C851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980D75-D7BF-4865-BED4-24C3D2775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A32F6-E4BC-44B6-8184-CC4976F2A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FC2B1-EE48-4E8B-9C29-B6F00DDA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28C0CA-7DEA-4B35-BE7F-B793480EC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2_Text slide">
  <a:themeElements>
    <a:clrScheme name="2_Text slid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2_Text sli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x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 slid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 slid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 slid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235A1C32222409603D880470446DA" ma:contentTypeVersion="1" ma:contentTypeDescription="Create a new document." ma:contentTypeScope="" ma:versionID="98f1a2bddcfa72dc2b0839474b2713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137EB3-FA47-4E51-A8BD-D3946E26DDC6}"/>
</file>

<file path=customXml/itemProps2.xml><?xml version="1.0" encoding="utf-8"?>
<ds:datastoreItem xmlns:ds="http://schemas.openxmlformats.org/officeDocument/2006/customXml" ds:itemID="{F943AA6F-7F6C-4CEC-83DD-B54750197343}"/>
</file>

<file path=customXml/itemProps3.xml><?xml version="1.0" encoding="utf-8"?>
<ds:datastoreItem xmlns:ds="http://schemas.openxmlformats.org/officeDocument/2006/customXml" ds:itemID="{913391ED-6634-401E-83F8-B97FA99DAA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1311</Words>
  <Application>Microsoft Office PowerPoint</Application>
  <PresentationFormat>On-screen Show (16:9)</PresentationFormat>
  <Paragraphs>348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Entwurfsvorlage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Calibri</vt:lpstr>
      <vt:lpstr>Arial</vt:lpstr>
      <vt:lpstr>Wingdings</vt:lpstr>
      <vt:lpstr>Verdana</vt:lpstr>
      <vt:lpstr>Microsoft New Tai Lue</vt:lpstr>
      <vt:lpstr>Times New Roman</vt:lpstr>
      <vt:lpstr>Wingdings 2</vt:lpstr>
      <vt:lpstr>Wingdings 3</vt:lpstr>
      <vt:lpstr>2_Text slide</vt:lpstr>
      <vt:lpstr>Larissa</vt:lpstr>
      <vt:lpstr>Larissa</vt:lpstr>
      <vt:lpstr>Workshop on “Monitoring Quality of  Service and Quality of Experience of Multimedia Services in Broadband/Internet Networks”  (Maputo, Mozambique, 14-16 April 2014) </vt:lpstr>
      <vt:lpstr>Perceptual Quality Evaluation  Of OTT Streaming Video Services</vt:lpstr>
      <vt:lpstr>Who We Are</vt:lpstr>
      <vt:lpstr>How Do You Measure Video Quality? </vt:lpstr>
      <vt:lpstr>Folie 5</vt:lpstr>
      <vt:lpstr>Overview</vt:lpstr>
      <vt:lpstr>Overview</vt:lpstr>
      <vt:lpstr>Testing Typologies</vt:lpstr>
      <vt:lpstr>Video Quality Standards developed by VQEG and ITU  based on BT.500/P.910</vt:lpstr>
      <vt:lpstr>ABR Video Streaming Techniques</vt:lpstr>
      <vt:lpstr>Example: YouTube Upload</vt:lpstr>
      <vt:lpstr>Only  PEVQ was validated for QCIF, CIF, VGA, SD, and HD based on BT.500/P.910</vt:lpstr>
      <vt:lpstr>Validation by Subjective Testing</vt:lpstr>
      <vt:lpstr>Overview</vt:lpstr>
      <vt:lpstr>Stakeholders involved in a QoE Rivalry</vt:lpstr>
      <vt:lpstr>Overview</vt:lpstr>
      <vt:lpstr>Defining a  4-layered  OTT Quality Model</vt:lpstr>
      <vt:lpstr>Stakeholders‘ Different Quality Views</vt:lpstr>
      <vt:lpstr>Overview</vt:lpstr>
      <vt:lpstr>OTT VQM Requirements </vt:lpstr>
      <vt:lpstr>Overview</vt:lpstr>
      <vt:lpstr>Folie 22</vt:lpstr>
      <vt:lpstr>Overview</vt:lpstr>
      <vt:lpstr>Conclusions (1/2)</vt:lpstr>
      <vt:lpstr>Conclusions (2/2)</vt:lpstr>
      <vt:lpstr>Any questions 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Vorname Nachname</dc:creator>
  <cp:lastModifiedBy>Joachim Pomy</cp:lastModifiedBy>
  <cp:revision>100</cp:revision>
  <cp:lastPrinted>2014-04-02T18:16:47Z</cp:lastPrinted>
  <dcterms:created xsi:type="dcterms:W3CDTF">2014-03-29T10:05:25Z</dcterms:created>
  <dcterms:modified xsi:type="dcterms:W3CDTF">2014-04-14T07:07:19Z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0x010100EDE235A1C32222409603D880470446DA</vt:lpwstr>
  </property>
</Properties>
</file>