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9" r:id="rId2"/>
    <p:sldMasterId id="2147483701" r:id="rId3"/>
  </p:sldMasterIdLst>
  <p:notesMasterIdLst>
    <p:notesMasterId r:id="rId13"/>
  </p:notesMasterIdLst>
  <p:sldIdLst>
    <p:sldId id="262" r:id="rId4"/>
    <p:sldId id="355" r:id="rId5"/>
    <p:sldId id="354" r:id="rId6"/>
    <p:sldId id="352" r:id="rId7"/>
    <p:sldId id="347" r:id="rId8"/>
    <p:sldId id="351" r:id="rId9"/>
    <p:sldId id="350" r:id="rId10"/>
    <p:sldId id="330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328"/>
    <a:srgbClr val="18CFD8"/>
    <a:srgbClr val="00CCFF"/>
    <a:srgbClr val="0099CC"/>
    <a:srgbClr val="C1C1C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84" autoAdjust="0"/>
  </p:normalViewPr>
  <p:slideViewPr>
    <p:cSldViewPr snapToObjects="1" showGuides="1">
      <p:cViewPr>
        <p:scale>
          <a:sx n="70" d="100"/>
          <a:sy n="70" d="100"/>
        </p:scale>
        <p:origin x="-1164" y="-102"/>
      </p:cViewPr>
      <p:guideLst>
        <p:guide orient="horz" pos="2160"/>
        <p:guide pos="45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0" d="100"/>
          <a:sy n="60" d="100"/>
        </p:scale>
        <p:origin x="-2748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86E86D-A5E1-44CD-9E9B-FD5218BE9197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FD0D57-2B35-4A4E-ABC7-5262A007BD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2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4701" y="333830"/>
            <a:ext cx="509119" cy="59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60316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2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11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10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75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07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3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0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96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40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88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65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4/15/2014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13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4/15/2014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15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4/15/2014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69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4/15/2014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87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4/15/2014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34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4/15/2014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0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4/15/2014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06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4/15/2014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51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4/15/2014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41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4/15/2014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91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4/15/2014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80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4/15/2014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81D0-B73E-424C-A53D-48F3633ECD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5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4/15/2014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5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:ma="http://schemas.microsoft.com/office/mac/drawingml/2008/main" xmlns:mv="urn:schemas-microsoft-com:mac:vml" xmlns="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7760" y="5517232"/>
            <a:ext cx="1679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 2014 </a:t>
            </a:r>
            <a:endParaRPr lang="en-US" sz="4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8209" y="908720"/>
            <a:ext cx="68511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cap="all" dirty="0" smtClean="0">
                <a:solidFill>
                  <a:srgbClr val="FF0000"/>
                </a:solidFill>
                <a:latin typeface="Calibri"/>
                <a:cs typeface="Calibri"/>
              </a:rPr>
              <a:t>Bahrain </a:t>
            </a:r>
            <a:r>
              <a:rPr lang="en-US" sz="4800" cap="all" dirty="0" smtClean="0">
                <a:solidFill>
                  <a:srgbClr val="FF0000"/>
                </a:solidFill>
                <a:latin typeface="Calibri"/>
                <a:cs typeface="Calibri"/>
              </a:rPr>
              <a:t>Broadband</a:t>
            </a:r>
          </a:p>
          <a:p>
            <a:pPr algn="ctr"/>
            <a:endParaRPr lang="en-US" sz="3600" cap="all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/>
            <a:r>
              <a:rPr lang="en-US" sz="3600" cap="all" dirty="0" smtClean="0">
                <a:solidFill>
                  <a:srgbClr val="FF0000"/>
                </a:solidFill>
                <a:latin typeface="Calibri"/>
                <a:cs typeface="Calibri"/>
              </a:rPr>
              <a:t>Impact of Recent</a:t>
            </a:r>
          </a:p>
          <a:p>
            <a:pPr algn="ctr"/>
            <a:endParaRPr lang="en-US" sz="3600" cap="all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/>
            <a:r>
              <a:rPr lang="en-US" sz="4800" cap="all" dirty="0" smtClean="0">
                <a:solidFill>
                  <a:srgbClr val="FF0000"/>
                </a:solidFill>
                <a:latin typeface="Calibri"/>
                <a:cs typeface="Calibri"/>
              </a:rPr>
              <a:t>Cable cut</a:t>
            </a:r>
            <a:endParaRPr lang="en-US" sz="32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3163" y="4823602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Eric </a:t>
            </a:r>
            <a:r>
              <a:rPr lang="en-US" dirty="0" smtClean="0"/>
              <a:t>Dunand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Bahrain monitoring system measurements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58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29033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lvl="0" defTabSz="9144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</a:rPr>
              <a:t>Bahrain monitoring system measurements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84362"/>
            <a:ext cx="884872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01285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Bahrain Internet Ecosystem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7677"/>
            <a:ext cx="84391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6165304"/>
            <a:ext cx="278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provided by Jim </a:t>
            </a:r>
            <a:r>
              <a:rPr lang="en-US" dirty="0" err="1" smtClean="0"/>
              <a:t>Cowie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081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Routes affected by Falcon cut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3"/>
            <a:ext cx="616858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6529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lvl="0" defTabSz="9144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</a:rPr>
              <a:t>Routes affected by Falcon cut</a:t>
            </a:r>
          </a:p>
        </p:txBody>
      </p:sp>
      <p:pic>
        <p:nvPicPr>
          <p:cNvPr id="1028" name="Picture 4" descr="Inline 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237312" cy="534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2783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92395" y="1371600"/>
            <a:ext cx="7848600" cy="5297759"/>
            <a:chOff x="1066801" y="1512991"/>
            <a:chExt cx="6934200" cy="501235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1" y="1512991"/>
              <a:ext cx="6934200" cy="4980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6220544"/>
              <a:ext cx="1409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Typical Network Latencies from Bahrain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90891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24013"/>
            <a:ext cx="19442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71006"/>
            <a:ext cx="25908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63387"/>
            <a:ext cx="1872208" cy="80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368" y="1377036"/>
            <a:ext cx="1368152" cy="58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16" y="4221088"/>
            <a:ext cx="3420225" cy="244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8050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:ma="http://schemas.microsoft.com/office/mac/drawingml/2008/main" xmlns:mv="urn:schemas-microsoft-com:mac:vml" xmlns="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795" y="2348880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50000"/>
            </a:pPr>
            <a:r>
              <a:rPr lang="en-US" sz="6000" b="1" dirty="0" smtClean="0">
                <a:solidFill>
                  <a:schemeClr val="accent2"/>
                </a:solidFill>
                <a:latin typeface="Calibri"/>
                <a:cs typeface="Calibri"/>
              </a:rPr>
              <a:t>Thank You..!</a:t>
            </a:r>
          </a:p>
        </p:txBody>
      </p:sp>
      <p:pic>
        <p:nvPicPr>
          <p:cNvPr id="4" name="Picture 3" descr="invesment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16016" y="1796540"/>
            <a:ext cx="3632200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RA FINAL COLOR SCHEME">
      <a:dk1>
        <a:srgbClr val="999999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CC0000"/>
      </a:accent2>
      <a:accent3>
        <a:srgbClr val="B3B3B3"/>
      </a:accent3>
      <a:accent4>
        <a:srgbClr val="999999"/>
      </a:accent4>
      <a:accent5>
        <a:srgbClr val="666666"/>
      </a:accent5>
      <a:accent6>
        <a:srgbClr val="333333"/>
      </a:accent6>
      <a:hlink>
        <a:srgbClr val="33CCFF"/>
      </a:hlink>
      <a:folHlink>
        <a:srgbClr val="33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TRA FINAL COLOR SCHEME">
      <a:dk1>
        <a:srgbClr val="999999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CC0000"/>
      </a:accent2>
      <a:accent3>
        <a:srgbClr val="B3B3B3"/>
      </a:accent3>
      <a:accent4>
        <a:srgbClr val="999999"/>
      </a:accent4>
      <a:accent5>
        <a:srgbClr val="666666"/>
      </a:accent5>
      <a:accent6>
        <a:srgbClr val="333333"/>
      </a:accent6>
      <a:hlink>
        <a:srgbClr val="33CCFF"/>
      </a:hlink>
      <a:folHlink>
        <a:srgbClr val="33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TRA FINAL COLOR SCHEME">
      <a:dk1>
        <a:srgbClr val="999999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CC0000"/>
      </a:accent2>
      <a:accent3>
        <a:srgbClr val="B3B3B3"/>
      </a:accent3>
      <a:accent4>
        <a:srgbClr val="999999"/>
      </a:accent4>
      <a:accent5>
        <a:srgbClr val="666666"/>
      </a:accent5>
      <a:accent6>
        <a:srgbClr val="333333"/>
      </a:accent6>
      <a:hlink>
        <a:srgbClr val="33CCFF"/>
      </a:hlink>
      <a:folHlink>
        <a:srgbClr val="33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E235A1C32222409603D880470446DA" ma:contentTypeVersion="1" ma:contentTypeDescription="Create a new document." ma:contentTypeScope="" ma:versionID="98f1a2bddcfa72dc2b0839474b2713a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228988b49dc108baf44788243a63e3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1091E6-F56C-4BE3-8390-E6AF1437D8C8}"/>
</file>

<file path=customXml/itemProps2.xml><?xml version="1.0" encoding="utf-8"?>
<ds:datastoreItem xmlns:ds="http://schemas.openxmlformats.org/officeDocument/2006/customXml" ds:itemID="{BCBC2A51-3B0C-4BFD-9227-39F6187C90CE}"/>
</file>

<file path=customXml/itemProps3.xml><?xml version="1.0" encoding="utf-8"?>
<ds:datastoreItem xmlns:ds="http://schemas.openxmlformats.org/officeDocument/2006/customXml" ds:itemID="{1728E410-3EB7-41FC-BDA5-1E8B602B5663}"/>
</file>

<file path=docProps/app.xml><?xml version="1.0" encoding="utf-8"?>
<Properties xmlns="http://schemas.openxmlformats.org/officeDocument/2006/extended-properties" xmlns:vt="http://schemas.openxmlformats.org/officeDocument/2006/docPropsVTypes">
  <TotalTime>14608</TotalTime>
  <Words>51</Words>
  <Application>Microsoft Office PowerPoint</Application>
  <PresentationFormat>On-screen Show (4:3)</PresentationFormat>
  <Paragraphs>21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Haifa</dc:creator>
  <cp:lastModifiedBy>Eric Dunand</cp:lastModifiedBy>
  <cp:revision>507</cp:revision>
  <cp:lastPrinted>2013-08-18T12:35:35Z</cp:lastPrinted>
  <dcterms:created xsi:type="dcterms:W3CDTF">2012-07-12T13:20:31Z</dcterms:created>
  <dcterms:modified xsi:type="dcterms:W3CDTF">2014-04-15T15:06:52Z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0x010100EDE235A1C32222409603D880470446DA</vt:lpwstr>
  </property>
</Properties>
</file>