
<file path=[Content_Types].xml><?xml version="1.0" encoding="utf-8"?>
<Types xmlns="http://schemas.openxmlformats.org/package/2006/content-types">
  <Default Extension="png" ContentType="image/png"/>
  <Default Extension="rels" ContentType="application/vnd.openxmlformats-package.relationships+xml"/>
  <Default Extension="emf" ContentType="image/x-emf"/>
  <Default Extension="jpeg" ContentType="image/jpeg"/>
  <Default Extension="xml" ContentType="application/xml"/>
  <Override PartName="/ppt/slides/slide30.xml" ContentType="application/vnd.openxmlformats-officedocument.presentationml.slide+xml"/>
  <Override PartName="/ppt/slides/slide31.xml" ContentType="application/vnd.openxmlformats-officedocument.presentationml.slide+xml"/>
  <Override PartName="/ppt/presentation.xml" ContentType="application/vnd.openxmlformats-officedocument.presentationml.presentation.main+xml"/>
  <Override PartName="/ppt/slides/slide29.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7.xml" ContentType="application/vnd.openxmlformats-officedocument.presentationml.slide+xml"/>
  <Override PartName="/ppt/slides/slide13.xml" ContentType="application/vnd.openxmlformats-officedocument.presentationml.slide+xml"/>
  <Override PartName="/ppt/slides/slide6.xml" ContentType="application/vnd.openxmlformats-officedocument.presentationml.slide+xml"/>
  <Override PartName="/ppt/slides/slide2.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8.xml" ContentType="application/vnd.openxmlformats-officedocument.presentationml.slide+xml"/>
  <Override PartName="/ppt/slides/slide5.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notesSlides/notesSlide6.xml" ContentType="application/vnd.openxmlformats-officedocument.presentationml.notesSlide+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3.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3.xml" ContentType="application/vnd.openxmlformats-officedocument.presentationml.notesSlide+xml"/>
  <Override PartName="/ppt/notesSlides/notesSlide12.xml" ContentType="application/vnd.openxmlformats-officedocument.presentationml.notesSlide+xml"/>
  <Override PartName="/ppt/notesSlides/notesSlide11.xml" ContentType="application/vnd.openxmlformats-officedocument.presentationml.notesSlide+xml"/>
  <Override PartName="/ppt/notesSlides/notesSlide10.xml" ContentType="application/vnd.openxmlformats-officedocument.presentationml.notes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12.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notesSlides/notesSlide14.xml" ContentType="application/vnd.openxmlformats-officedocument.presentationml.notesSlide+xml"/>
  <Override PartName="/ppt/notesSlides/notesSlide7.xml" ContentType="application/vnd.openxmlformats-officedocument.presentationml.notesSlide+xml"/>
  <Override PartName="/ppt/notesSlides/notesSlide16.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15.xml" ContentType="application/vnd.openxmlformats-officedocument.presentationml.notesSlide+xml"/>
  <Override PartName="/ppt/notesSlides/notesSlide31.xml" ContentType="application/vnd.openxmlformats-officedocument.presentationml.notesSlide+xml"/>
  <Override PartName="/ppt/notesSlides/notesSlide25.xml" ContentType="application/vnd.openxmlformats-officedocument.presentationml.notesSlide+xml"/>
  <Override PartName="/ppt/notesSlides/notesSlide30.xml" ContentType="application/vnd.openxmlformats-officedocument.presentationml.notesSlide+xml"/>
  <Override PartName="/ppt/notesSlides/notesSlide23.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4.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theme/theme1.xml" ContentType="application/vnd.openxmlformats-officedocument.them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3.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customXml/itemProps1.xml" ContentType="application/vnd.openxmlformats-officedocument.customXmlProperties+xml"/>
  <Override PartName="/customXml/itemProps3.xml" ContentType="application/vnd.openxmlformats-officedocument.customXmlProperties+xml"/>
  <Override PartName="/docProps/app.xml" ContentType="application/vnd.openxmlformats-officedocument.extended-properties+xml"/>
  <Override PartName="/customXml/itemProps2.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6"/>
  </p:notesMasterIdLst>
  <p:handoutMasterIdLst>
    <p:handoutMasterId r:id="rId37"/>
  </p:handoutMasterIdLst>
  <p:sldIdLst>
    <p:sldId id="412" r:id="rId5"/>
    <p:sldId id="440" r:id="rId6"/>
    <p:sldId id="418" r:id="rId7"/>
    <p:sldId id="441" r:id="rId8"/>
    <p:sldId id="421" r:id="rId9"/>
    <p:sldId id="423" r:id="rId10"/>
    <p:sldId id="426" r:id="rId11"/>
    <p:sldId id="452" r:id="rId12"/>
    <p:sldId id="454" r:id="rId13"/>
    <p:sldId id="453" r:id="rId14"/>
    <p:sldId id="455" r:id="rId15"/>
    <p:sldId id="456" r:id="rId16"/>
    <p:sldId id="439" r:id="rId17"/>
    <p:sldId id="427" r:id="rId18"/>
    <p:sldId id="428" r:id="rId19"/>
    <p:sldId id="429" r:id="rId20"/>
    <p:sldId id="443" r:id="rId21"/>
    <p:sldId id="433" r:id="rId22"/>
    <p:sldId id="434" r:id="rId23"/>
    <p:sldId id="436" r:id="rId24"/>
    <p:sldId id="437" r:id="rId25"/>
    <p:sldId id="438" r:id="rId26"/>
    <p:sldId id="444" r:id="rId27"/>
    <p:sldId id="445" r:id="rId28"/>
    <p:sldId id="446" r:id="rId29"/>
    <p:sldId id="447" r:id="rId30"/>
    <p:sldId id="448" r:id="rId31"/>
    <p:sldId id="449" r:id="rId32"/>
    <p:sldId id="450" r:id="rId33"/>
    <p:sldId id="451" r:id="rId34"/>
    <p:sldId id="457" r:id="rId35"/>
  </p:sldIdLst>
  <p:sldSz cx="9144000" cy="6858000" type="screen4x3"/>
  <p:notesSz cx="6669088" cy="9928225"/>
  <p:defaultTextStyle>
    <a:defPPr>
      <a:defRPr lang="en-US"/>
    </a:defPPr>
    <a:lvl1pPr algn="l" rtl="0" eaLnBrk="0" fontAlgn="base" hangingPunct="0">
      <a:spcBef>
        <a:spcPct val="0"/>
      </a:spcBef>
      <a:spcAft>
        <a:spcPct val="0"/>
      </a:spcAft>
      <a:defRPr sz="3200"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sz="3200"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sz="3200"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sz="3200"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sz="3200" kern="1200">
        <a:solidFill>
          <a:schemeClr val="tx1"/>
        </a:solidFill>
        <a:latin typeface="Verdana" pitchFamily="34" charset="0"/>
        <a:ea typeface="+mn-ea"/>
        <a:cs typeface="+mn-cs"/>
      </a:defRPr>
    </a:lvl5pPr>
    <a:lvl6pPr marL="2286000" algn="l" defTabSz="914400" rtl="0" eaLnBrk="1" latinLnBrk="0" hangingPunct="1">
      <a:defRPr sz="3200" kern="1200">
        <a:solidFill>
          <a:schemeClr val="tx1"/>
        </a:solidFill>
        <a:latin typeface="Verdana" pitchFamily="34" charset="0"/>
        <a:ea typeface="+mn-ea"/>
        <a:cs typeface="+mn-cs"/>
      </a:defRPr>
    </a:lvl6pPr>
    <a:lvl7pPr marL="2743200" algn="l" defTabSz="914400" rtl="0" eaLnBrk="1" latinLnBrk="0" hangingPunct="1">
      <a:defRPr sz="3200" kern="1200">
        <a:solidFill>
          <a:schemeClr val="tx1"/>
        </a:solidFill>
        <a:latin typeface="Verdana" pitchFamily="34" charset="0"/>
        <a:ea typeface="+mn-ea"/>
        <a:cs typeface="+mn-cs"/>
      </a:defRPr>
    </a:lvl7pPr>
    <a:lvl8pPr marL="3200400" algn="l" defTabSz="914400" rtl="0" eaLnBrk="1" latinLnBrk="0" hangingPunct="1">
      <a:defRPr sz="3200" kern="1200">
        <a:solidFill>
          <a:schemeClr val="tx1"/>
        </a:solidFill>
        <a:latin typeface="Verdana" pitchFamily="34" charset="0"/>
        <a:ea typeface="+mn-ea"/>
        <a:cs typeface="+mn-cs"/>
      </a:defRPr>
    </a:lvl8pPr>
    <a:lvl9pPr marL="3657600" algn="l" defTabSz="914400" rtl="0" eaLnBrk="1" latinLnBrk="0" hangingPunct="1">
      <a:defRPr sz="3200"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E438A"/>
    <a:srgbClr val="FF3300"/>
    <a:srgbClr val="000066"/>
    <a:srgbClr val="525152"/>
    <a:srgbClr val="0099CC"/>
    <a:srgbClr val="33CCFF"/>
    <a:srgbClr val="0066C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176" autoAdjust="0"/>
    <p:restoredTop sz="88777" autoAdjust="0"/>
  </p:normalViewPr>
  <p:slideViewPr>
    <p:cSldViewPr>
      <p:cViewPr>
        <p:scale>
          <a:sx n="74" d="100"/>
          <a:sy n="74" d="100"/>
        </p:scale>
        <p:origin x="-834"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0" d="100"/>
          <a:sy n="50" d="100"/>
        </p:scale>
        <p:origin x="-2334" y="-96"/>
      </p:cViewPr>
      <p:guideLst>
        <p:guide orient="horz" pos="3128"/>
        <p:guide pos="210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8675" name="Rectangle 3"/>
          <p:cNvSpPr>
            <a:spLocks noGrp="1" noChangeArrowheads="1"/>
          </p:cNvSpPr>
          <p:nvPr>
            <p:ph type="dt" sz="quarter" idx="1"/>
          </p:nvPr>
        </p:nvSpPr>
        <p:spPr bwMode="auto">
          <a:xfrm>
            <a:off x="377825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28676" name="Rectangle 4"/>
          <p:cNvSpPr>
            <a:spLocks noGrp="1" noChangeArrowheads="1"/>
          </p:cNvSpPr>
          <p:nvPr>
            <p:ph type="ftr" sz="quarter" idx="2"/>
          </p:nvPr>
        </p:nvSpPr>
        <p:spPr bwMode="auto">
          <a:xfrm>
            <a:off x="0" y="9431338"/>
            <a:ext cx="2890838"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8677" name="Rectangle 5"/>
          <p:cNvSpPr>
            <a:spLocks noGrp="1" noChangeArrowheads="1"/>
          </p:cNvSpPr>
          <p:nvPr>
            <p:ph type="sldNum" sz="quarter" idx="3"/>
          </p:nvPr>
        </p:nvSpPr>
        <p:spPr bwMode="auto">
          <a:xfrm>
            <a:off x="3778250" y="9431338"/>
            <a:ext cx="2890838"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FFE71079-6AB4-460B-B447-FE5466EDF122}" type="slidenum">
              <a:rPr lang="en-US"/>
              <a:pPr>
                <a:defRPr/>
              </a:pPr>
              <a:t>‹#›</a:t>
            </a:fld>
            <a:endParaRPr lang="en-US"/>
          </a:p>
        </p:txBody>
      </p:sp>
    </p:spTree>
    <p:extLst>
      <p:ext uri="{BB962C8B-B14F-4D97-AF65-F5344CB8AC3E}">
        <p14:creationId xmlns="" xmlns:p14="http://schemas.microsoft.com/office/powerpoint/2010/main" val="25020663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48131" name="Rectangle 3"/>
          <p:cNvSpPr>
            <a:spLocks noGrp="1" noChangeArrowheads="1"/>
          </p:cNvSpPr>
          <p:nvPr>
            <p:ph type="dt" idx="1"/>
          </p:nvPr>
        </p:nvSpPr>
        <p:spPr bwMode="auto">
          <a:xfrm>
            <a:off x="377825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24580" name="Rectangle 4"/>
          <p:cNvSpPr>
            <a:spLocks noGrp="1" noRot="1" noChangeAspect="1" noChangeArrowheads="1" noTextEdit="1"/>
          </p:cNvSpPr>
          <p:nvPr>
            <p:ph type="sldImg" idx="2"/>
          </p:nvPr>
        </p:nvSpPr>
        <p:spPr bwMode="auto">
          <a:xfrm>
            <a:off x="852488" y="744538"/>
            <a:ext cx="4964112" cy="3722687"/>
          </a:xfrm>
          <a:prstGeom prst="rect">
            <a:avLst/>
          </a:prstGeom>
          <a:noFill/>
          <a:ln w="9525">
            <a:solidFill>
              <a:srgbClr val="000000"/>
            </a:solidFill>
            <a:miter lim="800000"/>
            <a:headEnd/>
            <a:tailEnd/>
          </a:ln>
        </p:spPr>
      </p:sp>
      <p:sp>
        <p:nvSpPr>
          <p:cNvPr id="48133" name="Rectangle 5"/>
          <p:cNvSpPr>
            <a:spLocks noGrp="1" noChangeArrowheads="1"/>
          </p:cNvSpPr>
          <p:nvPr>
            <p:ph type="body" sz="quarter" idx="3"/>
          </p:nvPr>
        </p:nvSpPr>
        <p:spPr bwMode="auto">
          <a:xfrm>
            <a:off x="889000" y="4714875"/>
            <a:ext cx="4891088" cy="44688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8134" name="Rectangle 6"/>
          <p:cNvSpPr>
            <a:spLocks noGrp="1" noChangeArrowheads="1"/>
          </p:cNvSpPr>
          <p:nvPr>
            <p:ph type="ftr" sz="quarter" idx="4"/>
          </p:nvPr>
        </p:nvSpPr>
        <p:spPr bwMode="auto">
          <a:xfrm>
            <a:off x="0" y="9431338"/>
            <a:ext cx="2890838"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48135" name="Rectangle 7"/>
          <p:cNvSpPr>
            <a:spLocks noGrp="1" noChangeArrowheads="1"/>
          </p:cNvSpPr>
          <p:nvPr>
            <p:ph type="sldNum" sz="quarter" idx="5"/>
          </p:nvPr>
        </p:nvSpPr>
        <p:spPr bwMode="auto">
          <a:xfrm>
            <a:off x="3778250" y="9431338"/>
            <a:ext cx="2890838"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3513DE25-FB21-43DC-A470-335852824131}" type="slidenum">
              <a:rPr lang="en-US"/>
              <a:pPr>
                <a:defRPr/>
              </a:pPr>
              <a:t>‹#›</a:t>
            </a:fld>
            <a:endParaRPr lang="en-US"/>
          </a:p>
        </p:txBody>
      </p:sp>
    </p:spTree>
    <p:extLst>
      <p:ext uri="{BB962C8B-B14F-4D97-AF65-F5344CB8AC3E}">
        <p14:creationId xmlns="" xmlns:p14="http://schemas.microsoft.com/office/powerpoint/2010/main" val="96135128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Verdana" pitchFamily="34" charset="0"/>
        <a:ea typeface="+mn-ea"/>
        <a:cs typeface="Arial" charset="0"/>
      </a:defRPr>
    </a:lvl1pPr>
    <a:lvl2pPr marL="457200" algn="l" rtl="0" eaLnBrk="0" fontAlgn="base" hangingPunct="0">
      <a:spcBef>
        <a:spcPct val="30000"/>
      </a:spcBef>
      <a:spcAft>
        <a:spcPct val="0"/>
      </a:spcAft>
      <a:defRPr sz="1200" kern="1200">
        <a:solidFill>
          <a:schemeClr val="tx1"/>
        </a:solidFill>
        <a:latin typeface="Verdana" pitchFamily="34" charset="0"/>
        <a:ea typeface="+mn-ea"/>
        <a:cs typeface="Arial" charset="0"/>
      </a:defRPr>
    </a:lvl2pPr>
    <a:lvl3pPr marL="914400" algn="l" rtl="0" eaLnBrk="0" fontAlgn="base" hangingPunct="0">
      <a:spcBef>
        <a:spcPct val="30000"/>
      </a:spcBef>
      <a:spcAft>
        <a:spcPct val="0"/>
      </a:spcAft>
      <a:defRPr sz="1200" kern="1200">
        <a:solidFill>
          <a:schemeClr val="tx1"/>
        </a:solidFill>
        <a:latin typeface="Verdana" pitchFamily="34"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Verdana" pitchFamily="34"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Verdana" pitchFamily="34"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3DAB8BA5-1B3F-472E-8B9C-76F3BEA273AD}" type="slidenum">
              <a:rPr lang="en-US" smtClean="0"/>
              <a:pPr/>
              <a:t>1</a:t>
            </a:fld>
            <a:endParaRPr lang="en-US" dirty="0" smtClean="0"/>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513DE25-FB21-43DC-A470-335852824131}" type="slidenum">
              <a:rPr lang="en-US" smtClean="0"/>
              <a:pPr>
                <a:defRPr/>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513DE25-FB21-43DC-A470-335852824131}" type="slidenum">
              <a:rPr lang="en-US" smtClean="0"/>
              <a:pPr>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513DE25-FB21-43DC-A470-335852824131}" type="slidenum">
              <a:rPr lang="en-US" smtClean="0"/>
              <a:pPr>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513DE25-FB21-43DC-A470-335852824131}" type="slidenum">
              <a:rPr lang="en-US" smtClean="0"/>
              <a:pPr>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513DE25-FB21-43DC-A470-335852824131}" type="slidenum">
              <a:rPr lang="en-US" smtClean="0"/>
              <a:pPr>
                <a:defRPr/>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513DE25-FB21-43DC-A470-335852824131}"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513DE25-FB21-43DC-A470-335852824131}" type="slidenum">
              <a:rPr lang="en-US" smtClean="0"/>
              <a:pPr>
                <a:defRPr/>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513DE25-FB21-43DC-A470-335852824131}" type="slidenum">
              <a:rPr lang="en-US" smtClean="0"/>
              <a:pPr>
                <a:defRPr/>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513DE25-FB21-43DC-A470-335852824131}" type="slidenum">
              <a:rPr lang="en-US" smtClean="0"/>
              <a:pPr>
                <a:defRPr/>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513DE25-FB21-43DC-A470-335852824131}" type="slidenum">
              <a:rPr lang="en-US" smtClean="0"/>
              <a:pPr>
                <a:defRPr/>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p>
            <a:fld id="{7A5948DA-932D-433D-AB45-D71D9A27D6E0}" type="slidenum">
              <a:rPr lang="en-US"/>
              <a:pPr/>
              <a:t>2</a:t>
            </a:fld>
            <a:endParaRPr lang="en-US"/>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513DE25-FB21-43DC-A470-335852824131}" type="slidenum">
              <a:rPr lang="en-US" smtClean="0"/>
              <a:pPr>
                <a:defRPr/>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513DE25-FB21-43DC-A470-335852824131}" type="slidenum">
              <a:rPr lang="en-US" smtClean="0"/>
              <a:pPr>
                <a:defRPr/>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513DE25-FB21-43DC-A470-335852824131}" type="slidenum">
              <a:rPr lang="en-US" smtClean="0"/>
              <a:pPr>
                <a:defRPr/>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513DE25-FB21-43DC-A470-335852824131}" type="slidenum">
              <a:rPr lang="en-US" smtClean="0"/>
              <a:pPr>
                <a:defRPr/>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513DE25-FB21-43DC-A470-335852824131}" type="slidenum">
              <a:rPr lang="en-US" smtClean="0"/>
              <a:pPr>
                <a:defRPr/>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513DE25-FB21-43DC-A470-335852824131}" type="slidenum">
              <a:rPr lang="en-US" smtClean="0"/>
              <a:pPr>
                <a:defRPr/>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513DE25-FB21-43DC-A470-335852824131}" type="slidenum">
              <a:rPr lang="en-US" smtClean="0"/>
              <a:pPr>
                <a:defRPr/>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513DE25-FB21-43DC-A470-335852824131}" type="slidenum">
              <a:rPr lang="en-US" smtClean="0"/>
              <a:pPr>
                <a:defRPr/>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513DE25-FB21-43DC-A470-335852824131}" type="slidenum">
              <a:rPr lang="en-US" smtClean="0"/>
              <a:pPr>
                <a:defRPr/>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513DE25-FB21-43DC-A470-335852824131}" type="slidenum">
              <a:rPr lang="en-US" smtClean="0"/>
              <a:pPr>
                <a:defRPr/>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513DE25-FB21-43DC-A470-335852824131}" type="slidenum">
              <a:rPr lang="en-US" smtClean="0"/>
              <a:pPr>
                <a:defRPr/>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513DE25-FB21-43DC-A470-335852824131}" type="slidenum">
              <a:rPr lang="en-US" smtClean="0"/>
              <a:pPr>
                <a:defRPr/>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513DE25-FB21-43DC-A470-335852824131}" type="slidenum">
              <a:rPr lang="en-US" smtClean="0"/>
              <a:pPr>
                <a:defRPr/>
              </a:pPr>
              <a:t>31</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p>
            <a:fld id="{7A5948DA-932D-433D-AB45-D71D9A27D6E0}" type="slidenum">
              <a:rPr lang="en-US"/>
              <a:pPr/>
              <a:t>4</a:t>
            </a:fld>
            <a:endParaRPr lang="en-US"/>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513DE25-FB21-43DC-A470-335852824131}"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513DE25-FB21-43DC-A470-335852824131}"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513DE25-FB21-43DC-A470-335852824131}"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3513DE25-FB21-43DC-A470-335852824131}" type="slidenum">
              <a:rPr lang="en-US" smtClean="0"/>
              <a:pPr>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513DE25-FB21-43DC-A470-335852824131}"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descr="Watermark"/>
          <p:cNvPicPr>
            <a:picLocks noChangeAspect="1" noChangeArrowheads="1"/>
          </p:cNvPicPr>
          <p:nvPr/>
        </p:nvPicPr>
        <p:blipFill>
          <a:blip r:embed="rId2" cstate="print"/>
          <a:srcRect l="6723" b="12773"/>
          <a:stretch>
            <a:fillRect/>
          </a:stretch>
        </p:blipFill>
        <p:spPr bwMode="auto">
          <a:xfrm>
            <a:off x="0" y="765175"/>
            <a:ext cx="6467475" cy="6092825"/>
          </a:xfrm>
          <a:prstGeom prst="rect">
            <a:avLst/>
          </a:prstGeom>
          <a:noFill/>
          <a:ln w="9525">
            <a:noFill/>
            <a:miter lim="800000"/>
            <a:headEnd/>
            <a:tailEnd/>
          </a:ln>
        </p:spPr>
      </p:pic>
      <p:sp>
        <p:nvSpPr>
          <p:cNvPr id="5" name="Text Box 6"/>
          <p:cNvSpPr txBox="1">
            <a:spLocks noChangeArrowheads="1"/>
          </p:cNvSpPr>
          <p:nvPr/>
        </p:nvSpPr>
        <p:spPr bwMode="auto">
          <a:xfrm>
            <a:off x="8027988" y="6237288"/>
            <a:ext cx="184150" cy="365125"/>
          </a:xfrm>
          <a:prstGeom prst="rect">
            <a:avLst/>
          </a:prstGeom>
          <a:noFill/>
          <a:ln>
            <a:noFill/>
          </a:ln>
          <a:extLst/>
        </p:spPr>
        <p:txBody>
          <a:bodyPr wrap="none">
            <a:spAutoFit/>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pPr>
              <a:lnSpc>
                <a:spcPct val="90000"/>
              </a:lnSpc>
              <a:defRPr/>
            </a:pPr>
            <a:r>
              <a:rPr lang="en-US" sz="1000" smtClean="0">
                <a:solidFill>
                  <a:schemeClr val="bg1"/>
                </a:solidFill>
                <a:latin typeface="Univers" pitchFamily="34" charset="0"/>
              </a:rPr>
              <a:t/>
            </a:r>
            <a:br>
              <a:rPr lang="en-US" sz="1000" smtClean="0">
                <a:solidFill>
                  <a:schemeClr val="bg1"/>
                </a:solidFill>
                <a:latin typeface="Univers" pitchFamily="34" charset="0"/>
              </a:rPr>
            </a:br>
            <a:endParaRPr lang="en-US" sz="1000" smtClean="0">
              <a:solidFill>
                <a:schemeClr val="bg1"/>
              </a:solidFill>
              <a:latin typeface="Univers" pitchFamily="34" charset="0"/>
            </a:endParaRPr>
          </a:p>
        </p:txBody>
      </p:sp>
      <p:sp>
        <p:nvSpPr>
          <p:cNvPr id="6" name="Rectangle 7"/>
          <p:cNvSpPr>
            <a:spLocks noChangeArrowheads="1"/>
          </p:cNvSpPr>
          <p:nvPr/>
        </p:nvSpPr>
        <p:spPr bwMode="auto">
          <a:xfrm>
            <a:off x="6426200" y="4343400"/>
            <a:ext cx="52388" cy="182563"/>
          </a:xfrm>
          <a:prstGeom prst="rect">
            <a:avLst/>
          </a:prstGeom>
          <a:noFill/>
          <a:ln w="9525">
            <a:noFill/>
            <a:miter lim="800000"/>
            <a:headEnd/>
            <a:tailEnd/>
          </a:ln>
        </p:spPr>
        <p:txBody>
          <a:bodyPr wrap="none" lIns="0" tIns="0" rIns="0" bIns="0">
            <a:spAutoFit/>
          </a:bodyPr>
          <a:lstStyle/>
          <a:p>
            <a:pPr>
              <a:defRPr/>
            </a:pPr>
            <a:r>
              <a:rPr lang="en-US" sz="1200" b="1">
                <a:solidFill>
                  <a:srgbClr val="0C4B84"/>
                </a:solidFill>
              </a:rPr>
              <a:t> </a:t>
            </a:r>
            <a:endParaRPr lang="en-US" sz="2400"/>
          </a:p>
        </p:txBody>
      </p:sp>
      <p:sp>
        <p:nvSpPr>
          <p:cNvPr id="7" name="Rectangle 8"/>
          <p:cNvSpPr>
            <a:spLocks noChangeArrowheads="1"/>
          </p:cNvSpPr>
          <p:nvPr/>
        </p:nvSpPr>
        <p:spPr bwMode="auto">
          <a:xfrm>
            <a:off x="7319963" y="4524375"/>
            <a:ext cx="52387" cy="182563"/>
          </a:xfrm>
          <a:prstGeom prst="rect">
            <a:avLst/>
          </a:prstGeom>
          <a:noFill/>
          <a:ln w="9525">
            <a:noFill/>
            <a:miter lim="800000"/>
            <a:headEnd/>
            <a:tailEnd/>
          </a:ln>
        </p:spPr>
        <p:txBody>
          <a:bodyPr wrap="none" lIns="0" tIns="0" rIns="0" bIns="0">
            <a:spAutoFit/>
          </a:bodyPr>
          <a:lstStyle/>
          <a:p>
            <a:pPr>
              <a:defRPr/>
            </a:pPr>
            <a:r>
              <a:rPr lang="en-US" sz="1200" b="1">
                <a:solidFill>
                  <a:srgbClr val="0C4B84"/>
                </a:solidFill>
              </a:rPr>
              <a:t> </a:t>
            </a:r>
            <a:endParaRPr lang="en-US" sz="2400"/>
          </a:p>
        </p:txBody>
      </p:sp>
      <p:sp>
        <p:nvSpPr>
          <p:cNvPr id="8" name="Rectangle 9"/>
          <p:cNvSpPr>
            <a:spLocks noChangeArrowheads="1"/>
          </p:cNvSpPr>
          <p:nvPr/>
        </p:nvSpPr>
        <p:spPr bwMode="auto">
          <a:xfrm>
            <a:off x="5280025" y="4802188"/>
            <a:ext cx="44450" cy="152400"/>
          </a:xfrm>
          <a:prstGeom prst="rect">
            <a:avLst/>
          </a:prstGeom>
          <a:noFill/>
          <a:ln w="9525">
            <a:noFill/>
            <a:miter lim="800000"/>
            <a:headEnd/>
            <a:tailEnd/>
          </a:ln>
        </p:spPr>
        <p:txBody>
          <a:bodyPr wrap="none" lIns="0" tIns="0" rIns="0" bIns="0">
            <a:spAutoFit/>
          </a:bodyPr>
          <a:lstStyle/>
          <a:p>
            <a:pPr>
              <a:defRPr/>
            </a:pPr>
            <a:r>
              <a:rPr lang="en-US" sz="1000">
                <a:solidFill>
                  <a:srgbClr val="000000"/>
                </a:solidFill>
              </a:rPr>
              <a:t> </a:t>
            </a:r>
            <a:endParaRPr lang="en-US" sz="2400"/>
          </a:p>
        </p:txBody>
      </p:sp>
      <p:sp>
        <p:nvSpPr>
          <p:cNvPr id="9" name="AutoShape 18" descr="image002"/>
          <p:cNvSpPr>
            <a:spLocks noChangeAspect="1" noChangeArrowheads="1"/>
          </p:cNvSpPr>
          <p:nvPr userDrawn="1"/>
        </p:nvSpPr>
        <p:spPr bwMode="auto">
          <a:xfrm>
            <a:off x="3857625" y="2928938"/>
            <a:ext cx="1428750" cy="1000125"/>
          </a:xfrm>
          <a:prstGeom prst="rect">
            <a:avLst/>
          </a:prstGeom>
          <a:noFill/>
          <a:ln w="9525">
            <a:noFill/>
            <a:miter lim="800000"/>
            <a:headEnd/>
            <a:tailEnd/>
          </a:ln>
        </p:spPr>
        <p:txBody>
          <a:bodyPr/>
          <a:lstStyle/>
          <a:p>
            <a:pPr>
              <a:defRPr/>
            </a:pPr>
            <a:endParaRPr lang="en-GB"/>
          </a:p>
        </p:txBody>
      </p:sp>
      <p:sp>
        <p:nvSpPr>
          <p:cNvPr id="10" name="AutoShape 20" descr="image002"/>
          <p:cNvSpPr>
            <a:spLocks noChangeAspect="1" noChangeArrowheads="1"/>
          </p:cNvSpPr>
          <p:nvPr userDrawn="1"/>
        </p:nvSpPr>
        <p:spPr bwMode="auto">
          <a:xfrm>
            <a:off x="3857625" y="2928938"/>
            <a:ext cx="1428750" cy="1000125"/>
          </a:xfrm>
          <a:prstGeom prst="rect">
            <a:avLst/>
          </a:prstGeom>
          <a:noFill/>
          <a:ln w="9525">
            <a:noFill/>
            <a:miter lim="800000"/>
            <a:headEnd/>
            <a:tailEnd/>
          </a:ln>
        </p:spPr>
        <p:txBody>
          <a:bodyPr/>
          <a:lstStyle/>
          <a:p>
            <a:pPr>
              <a:defRPr/>
            </a:pPr>
            <a:endParaRPr lang="en-GB"/>
          </a:p>
        </p:txBody>
      </p:sp>
      <p:sp>
        <p:nvSpPr>
          <p:cNvPr id="11" name="AutoShape 23" descr="image002"/>
          <p:cNvSpPr>
            <a:spLocks noChangeAspect="1" noChangeArrowheads="1"/>
          </p:cNvSpPr>
          <p:nvPr userDrawn="1"/>
        </p:nvSpPr>
        <p:spPr bwMode="auto">
          <a:xfrm>
            <a:off x="200025" y="46038"/>
            <a:ext cx="1428750" cy="1000125"/>
          </a:xfrm>
          <a:prstGeom prst="rect">
            <a:avLst/>
          </a:prstGeom>
          <a:noFill/>
          <a:ln w="9525">
            <a:noFill/>
            <a:miter lim="800000"/>
            <a:headEnd/>
            <a:tailEnd/>
          </a:ln>
        </p:spPr>
        <p:txBody>
          <a:bodyPr/>
          <a:lstStyle/>
          <a:p>
            <a:pPr>
              <a:defRPr/>
            </a:pPr>
            <a:endParaRPr lang="en-GB"/>
          </a:p>
        </p:txBody>
      </p:sp>
      <p:sp>
        <p:nvSpPr>
          <p:cNvPr id="12" name="AutoShape 25" descr="image002"/>
          <p:cNvSpPr>
            <a:spLocks noChangeAspect="1" noChangeArrowheads="1"/>
          </p:cNvSpPr>
          <p:nvPr userDrawn="1"/>
        </p:nvSpPr>
        <p:spPr bwMode="auto">
          <a:xfrm>
            <a:off x="3857625" y="2928938"/>
            <a:ext cx="1428750" cy="1000125"/>
          </a:xfrm>
          <a:prstGeom prst="rect">
            <a:avLst/>
          </a:prstGeom>
          <a:noFill/>
          <a:ln w="9525">
            <a:noFill/>
            <a:miter lim="800000"/>
            <a:headEnd/>
            <a:tailEnd/>
          </a:ln>
        </p:spPr>
        <p:txBody>
          <a:bodyPr/>
          <a:lstStyle/>
          <a:p>
            <a:pPr>
              <a:defRPr/>
            </a:pPr>
            <a:endParaRPr lang="en-GB"/>
          </a:p>
        </p:txBody>
      </p:sp>
      <p:pic>
        <p:nvPicPr>
          <p:cNvPr id="13" name="Picture 26" descr="Picture1"/>
          <p:cNvPicPr>
            <a:picLocks noChangeAspect="1" noChangeArrowheads="1"/>
          </p:cNvPicPr>
          <p:nvPr userDrawn="1"/>
        </p:nvPicPr>
        <p:blipFill>
          <a:blip r:embed="rId3" cstate="print"/>
          <a:srcRect/>
          <a:stretch>
            <a:fillRect/>
          </a:stretch>
        </p:blipFill>
        <p:spPr bwMode="auto">
          <a:xfrm>
            <a:off x="4122738" y="3132138"/>
            <a:ext cx="896937" cy="592137"/>
          </a:xfrm>
          <a:prstGeom prst="rect">
            <a:avLst/>
          </a:prstGeom>
          <a:noFill/>
          <a:ln w="9525">
            <a:noFill/>
            <a:miter lim="800000"/>
            <a:headEnd/>
            <a:tailEnd/>
          </a:ln>
        </p:spPr>
      </p:pic>
      <p:sp>
        <p:nvSpPr>
          <p:cNvPr id="14" name="TextBox 13"/>
          <p:cNvSpPr txBox="1">
            <a:spLocks noChangeArrowheads="1"/>
          </p:cNvSpPr>
          <p:nvPr userDrawn="1"/>
        </p:nvSpPr>
        <p:spPr>
          <a:xfrm>
            <a:off x="179388" y="6453188"/>
            <a:ext cx="4670425" cy="268287"/>
          </a:xfrm>
          <a:prstGeom prst="rect">
            <a:avLst/>
          </a:prstGeom>
          <a:noFill/>
        </p:spPr>
        <p:txBody>
          <a:bodyPr/>
          <a:lstStyle>
            <a:defPPr>
              <a:defRPr lang="en-US"/>
            </a:defPPr>
            <a:lvl1pPr algn="l" rtl="0" eaLnBrk="0" fontAlgn="base" hangingPunct="0">
              <a:spcBef>
                <a:spcPct val="0"/>
              </a:spcBef>
              <a:spcAft>
                <a:spcPct val="0"/>
              </a:spcAft>
              <a:defRPr sz="3200"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sz="3200"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sz="3200"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sz="3200"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sz="3200" kern="1200">
                <a:solidFill>
                  <a:schemeClr val="tx1"/>
                </a:solidFill>
                <a:latin typeface="Verdana" pitchFamily="34" charset="0"/>
                <a:ea typeface="+mn-ea"/>
                <a:cs typeface="+mn-cs"/>
              </a:defRPr>
            </a:lvl5pPr>
            <a:lvl6pPr marL="2286000" algn="l" defTabSz="914400" rtl="0" eaLnBrk="1" latinLnBrk="0" hangingPunct="1">
              <a:defRPr sz="3200" kern="1200">
                <a:solidFill>
                  <a:schemeClr val="tx1"/>
                </a:solidFill>
                <a:latin typeface="Verdana" pitchFamily="34" charset="0"/>
                <a:ea typeface="+mn-ea"/>
                <a:cs typeface="+mn-cs"/>
              </a:defRPr>
            </a:lvl6pPr>
            <a:lvl7pPr marL="2743200" algn="l" defTabSz="914400" rtl="0" eaLnBrk="1" latinLnBrk="0" hangingPunct="1">
              <a:defRPr sz="3200" kern="1200">
                <a:solidFill>
                  <a:schemeClr val="tx1"/>
                </a:solidFill>
                <a:latin typeface="Verdana" pitchFamily="34" charset="0"/>
                <a:ea typeface="+mn-ea"/>
                <a:cs typeface="+mn-cs"/>
              </a:defRPr>
            </a:lvl7pPr>
            <a:lvl8pPr marL="3200400" algn="l" defTabSz="914400" rtl="0" eaLnBrk="1" latinLnBrk="0" hangingPunct="1">
              <a:defRPr sz="3200" kern="1200">
                <a:solidFill>
                  <a:schemeClr val="tx1"/>
                </a:solidFill>
                <a:latin typeface="Verdana" pitchFamily="34" charset="0"/>
                <a:ea typeface="+mn-ea"/>
                <a:cs typeface="+mn-cs"/>
              </a:defRPr>
            </a:lvl8pPr>
            <a:lvl9pPr marL="3657600" algn="l" defTabSz="914400" rtl="0" eaLnBrk="1" latinLnBrk="0" hangingPunct="1">
              <a:defRPr sz="3200" kern="1200">
                <a:solidFill>
                  <a:schemeClr val="tx1"/>
                </a:solidFill>
                <a:latin typeface="Verdana" pitchFamily="34" charset="0"/>
                <a:ea typeface="+mn-ea"/>
                <a:cs typeface="+mn-cs"/>
              </a:defRPr>
            </a:lvl9pPr>
          </a:lstStyle>
          <a:p>
            <a:pPr>
              <a:defRPr/>
            </a:pPr>
            <a:r>
              <a:rPr lang="en-US" sz="1400" dirty="0" smtClean="0"/>
              <a:t>Ouagadougou, Burkina Faso, 18 July 2013</a:t>
            </a:r>
            <a:endParaRPr lang="en-US" sz="1400" dirty="0"/>
          </a:p>
        </p:txBody>
      </p:sp>
      <p:sp>
        <p:nvSpPr>
          <p:cNvPr id="332803" name="Rectangle 3"/>
          <p:cNvSpPr>
            <a:spLocks noGrp="1" noChangeArrowheads="1"/>
          </p:cNvSpPr>
          <p:nvPr>
            <p:ph type="ctrTitle"/>
          </p:nvPr>
        </p:nvSpPr>
        <p:spPr>
          <a:xfrm>
            <a:off x="0" y="2130425"/>
            <a:ext cx="9144000" cy="1470025"/>
          </a:xfrm>
        </p:spPr>
        <p:txBody>
          <a:bodyPr/>
          <a:lstStyle>
            <a:lvl1pPr>
              <a:defRPr/>
            </a:lvl1pPr>
          </a:lstStyle>
          <a:p>
            <a:r>
              <a:rPr lang="en-US" dirty="0"/>
              <a:t>Title of presentation</a:t>
            </a:r>
          </a:p>
        </p:txBody>
      </p:sp>
      <p:sp>
        <p:nvSpPr>
          <p:cNvPr id="332810" name="Rectangle 10"/>
          <p:cNvSpPr>
            <a:spLocks noGrp="1" noChangeArrowheads="1"/>
          </p:cNvSpPr>
          <p:nvPr>
            <p:ph type="subTitle" idx="1"/>
          </p:nvPr>
        </p:nvSpPr>
        <p:spPr>
          <a:xfrm>
            <a:off x="1371600" y="3886200"/>
            <a:ext cx="6400800" cy="1752600"/>
          </a:xfrm>
        </p:spPr>
        <p:txBody>
          <a:bodyPr>
            <a:noAutofit/>
          </a:bodyPr>
          <a:lstStyle>
            <a:lvl1pPr marL="0" indent="0" algn="ctr">
              <a:buFontTx/>
              <a:buNone/>
              <a:defRPr sz="2400"/>
            </a:lvl1pPr>
          </a:lstStyle>
          <a:p>
            <a:r>
              <a:rPr lang="en-US"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6"/>
          <p:cNvSpPr>
            <a:spLocks noGrp="1" noChangeArrowheads="1"/>
          </p:cNvSpPr>
          <p:nvPr>
            <p:ph type="sldNum" sz="quarter" idx="10"/>
          </p:nvPr>
        </p:nvSpPr>
        <p:spPr>
          <a:ln/>
        </p:spPr>
        <p:txBody>
          <a:bodyPr/>
          <a:lstStyle>
            <a:lvl1pPr>
              <a:defRPr/>
            </a:lvl1pPr>
          </a:lstStyle>
          <a:p>
            <a:pPr>
              <a:defRPr/>
            </a:pPr>
            <a:fld id="{14677EFA-6595-43D1-9AD2-82BD80B2BEC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612616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0" y="0"/>
            <a:ext cx="6705600" cy="61261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6"/>
          <p:cNvSpPr>
            <a:spLocks noGrp="1" noChangeArrowheads="1"/>
          </p:cNvSpPr>
          <p:nvPr>
            <p:ph type="sldNum" sz="quarter" idx="10"/>
          </p:nvPr>
        </p:nvSpPr>
        <p:spPr>
          <a:ln/>
        </p:spPr>
        <p:txBody>
          <a:bodyPr/>
          <a:lstStyle>
            <a:lvl1pPr>
              <a:defRPr/>
            </a:lvl1pPr>
          </a:lstStyle>
          <a:p>
            <a:pPr>
              <a:defRPr/>
            </a:pPr>
            <a:fld id="{9E29F8F3-80F2-4197-98DF-E5993920880A}"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8229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3938588"/>
            <a:ext cx="8229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6"/>
          <p:cNvSpPr>
            <a:spLocks noGrp="1" noChangeArrowheads="1"/>
          </p:cNvSpPr>
          <p:nvPr>
            <p:ph type="sldNum" sz="quarter" idx="10"/>
          </p:nvPr>
        </p:nvSpPr>
        <p:spPr>
          <a:xfrm>
            <a:off x="7747000" y="6453188"/>
            <a:ext cx="1366838" cy="288925"/>
          </a:xfrm>
        </p:spPr>
        <p:txBody>
          <a:bodyPr/>
          <a:lstStyle>
            <a:lvl1pPr>
              <a:defRPr/>
            </a:lvl1pPr>
          </a:lstStyle>
          <a:p>
            <a:pPr>
              <a:defRPr/>
            </a:pPr>
            <a:fld id="{B2FAD4E7-1428-4FE6-A378-AA4BA7591C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6"/>
          <p:cNvSpPr>
            <a:spLocks noGrp="1" noChangeArrowheads="1"/>
          </p:cNvSpPr>
          <p:nvPr>
            <p:ph type="sldNum" sz="quarter" idx="10"/>
          </p:nvPr>
        </p:nvSpPr>
        <p:spPr>
          <a:ln/>
        </p:spPr>
        <p:txBody>
          <a:bodyPr/>
          <a:lstStyle>
            <a:lvl1pPr>
              <a:defRPr/>
            </a:lvl1pPr>
          </a:lstStyle>
          <a:p>
            <a:pPr>
              <a:defRPr/>
            </a:pPr>
            <a:fld id="{92D201CC-6DF8-47FB-8B3D-5882DE2406D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6"/>
          <p:cNvSpPr>
            <a:spLocks noGrp="1" noChangeArrowheads="1"/>
          </p:cNvSpPr>
          <p:nvPr>
            <p:ph type="sldNum" sz="quarter" idx="10"/>
          </p:nvPr>
        </p:nvSpPr>
        <p:spPr>
          <a:ln/>
        </p:spPr>
        <p:txBody>
          <a:bodyPr/>
          <a:lstStyle>
            <a:lvl1pPr>
              <a:defRPr/>
            </a:lvl1pPr>
          </a:lstStyle>
          <a:p>
            <a:pPr>
              <a:defRPr/>
            </a:pPr>
            <a:fld id="{8607EB27-C1C1-484E-A0A8-C2390CED156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6"/>
          <p:cNvSpPr>
            <a:spLocks noGrp="1" noChangeArrowheads="1"/>
          </p:cNvSpPr>
          <p:nvPr>
            <p:ph type="sldNum" sz="quarter" idx="10"/>
          </p:nvPr>
        </p:nvSpPr>
        <p:spPr>
          <a:ln/>
        </p:spPr>
        <p:txBody>
          <a:bodyPr/>
          <a:lstStyle>
            <a:lvl1pPr>
              <a:defRPr/>
            </a:lvl1pPr>
          </a:lstStyle>
          <a:p>
            <a:pPr>
              <a:defRPr/>
            </a:pPr>
            <a:fld id="{8B72A595-D2AA-4003-BB35-64A2F86D9BD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36"/>
          <p:cNvSpPr>
            <a:spLocks noGrp="1" noChangeArrowheads="1"/>
          </p:cNvSpPr>
          <p:nvPr>
            <p:ph type="sldNum" sz="quarter" idx="10"/>
          </p:nvPr>
        </p:nvSpPr>
        <p:spPr>
          <a:ln/>
        </p:spPr>
        <p:txBody>
          <a:bodyPr/>
          <a:lstStyle>
            <a:lvl1pPr>
              <a:defRPr/>
            </a:lvl1pPr>
          </a:lstStyle>
          <a:p>
            <a:pPr>
              <a:defRPr/>
            </a:pPr>
            <a:fld id="{F4EEDB89-76A5-473D-9BCB-44460E55F9D1}"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6"/>
          <p:cNvSpPr>
            <a:spLocks noGrp="1" noChangeArrowheads="1"/>
          </p:cNvSpPr>
          <p:nvPr>
            <p:ph type="sldNum" sz="quarter" idx="10"/>
          </p:nvPr>
        </p:nvSpPr>
        <p:spPr>
          <a:ln/>
        </p:spPr>
        <p:txBody>
          <a:bodyPr/>
          <a:lstStyle>
            <a:lvl1pPr>
              <a:defRPr/>
            </a:lvl1pPr>
          </a:lstStyle>
          <a:p>
            <a:pPr>
              <a:defRPr/>
            </a:pPr>
            <a:fld id="{46AF8F13-3713-459D-84E6-3939B8E9245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6"/>
          <p:cNvSpPr>
            <a:spLocks noGrp="1" noChangeArrowheads="1"/>
          </p:cNvSpPr>
          <p:nvPr>
            <p:ph type="sldNum" sz="quarter" idx="10"/>
          </p:nvPr>
        </p:nvSpPr>
        <p:spPr>
          <a:ln/>
        </p:spPr>
        <p:txBody>
          <a:bodyPr/>
          <a:lstStyle>
            <a:lvl1pPr>
              <a:defRPr/>
            </a:lvl1pPr>
          </a:lstStyle>
          <a:p>
            <a:pPr>
              <a:defRPr/>
            </a:pPr>
            <a:fld id="{804564D8-034B-4F2B-B899-1E9BA98F9793}"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6"/>
          <p:cNvSpPr>
            <a:spLocks noGrp="1" noChangeArrowheads="1"/>
          </p:cNvSpPr>
          <p:nvPr>
            <p:ph type="sldNum" sz="quarter" idx="10"/>
          </p:nvPr>
        </p:nvSpPr>
        <p:spPr>
          <a:ln/>
        </p:spPr>
        <p:txBody>
          <a:bodyPr/>
          <a:lstStyle>
            <a:lvl1pPr>
              <a:defRPr/>
            </a:lvl1pPr>
          </a:lstStyle>
          <a:p>
            <a:pPr>
              <a:defRPr/>
            </a:pPr>
            <a:fld id="{622E0BAA-0B6F-461C-B2CA-E01813E28F4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6"/>
          <p:cNvSpPr>
            <a:spLocks noGrp="1" noChangeArrowheads="1"/>
          </p:cNvSpPr>
          <p:nvPr>
            <p:ph type="sldNum" sz="quarter" idx="10"/>
          </p:nvPr>
        </p:nvSpPr>
        <p:spPr>
          <a:ln/>
        </p:spPr>
        <p:txBody>
          <a:bodyPr/>
          <a:lstStyle>
            <a:lvl1pPr>
              <a:defRPr/>
            </a:lvl1pPr>
          </a:lstStyle>
          <a:p>
            <a:pPr>
              <a:defRPr/>
            </a:pPr>
            <a:fld id="{ADEB6120-3C59-4B44-A19B-8D5ACF6B94A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0" descr="Watermark"/>
          <p:cNvPicPr>
            <a:picLocks noChangeAspect="1" noChangeArrowheads="1"/>
          </p:cNvPicPr>
          <p:nvPr/>
        </p:nvPicPr>
        <p:blipFill>
          <a:blip r:embed="rId14" cstate="print"/>
          <a:srcRect l="6723" b="12773"/>
          <a:stretch>
            <a:fillRect/>
          </a:stretch>
        </p:blipFill>
        <p:spPr bwMode="auto">
          <a:xfrm>
            <a:off x="0" y="765175"/>
            <a:ext cx="6443663" cy="6092825"/>
          </a:xfrm>
          <a:prstGeom prst="rect">
            <a:avLst/>
          </a:prstGeom>
          <a:noFill/>
          <a:ln w="9525">
            <a:noFill/>
            <a:miter lim="800000"/>
            <a:headEnd/>
            <a:tailEnd/>
          </a:ln>
        </p:spPr>
      </p:pic>
      <p:sp>
        <p:nvSpPr>
          <p:cNvPr id="1027" name="Rectangle 2"/>
          <p:cNvSpPr>
            <a:spLocks noGrp="1" noChangeArrowheads="1"/>
          </p:cNvSpPr>
          <p:nvPr>
            <p:ph type="title"/>
          </p:nvPr>
        </p:nvSpPr>
        <p:spPr bwMode="auto">
          <a:xfrm>
            <a:off x="0" y="0"/>
            <a:ext cx="9144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60" name="Rectangle 36"/>
          <p:cNvSpPr>
            <a:spLocks noGrp="1" noChangeArrowheads="1"/>
          </p:cNvSpPr>
          <p:nvPr>
            <p:ph type="sldNum" sz="quarter" idx="4"/>
          </p:nvPr>
        </p:nvSpPr>
        <p:spPr bwMode="auto">
          <a:xfrm>
            <a:off x="7751763" y="6453188"/>
            <a:ext cx="1366837" cy="431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fld id="{496EB9B5-3719-4E4B-898D-3BBC7375E996}" type="slidenum">
              <a:rPr lang="en-US"/>
              <a:pPr>
                <a:defRPr/>
              </a:pPr>
              <a:t>‹#›</a:t>
            </a:fld>
            <a:endParaRPr lang="en-US"/>
          </a:p>
        </p:txBody>
      </p:sp>
      <p:sp>
        <p:nvSpPr>
          <p:cNvPr id="1029" name="Rectangle 37"/>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 name="TextBox 7"/>
          <p:cNvSpPr txBox="1">
            <a:spLocks noChangeArrowheads="1"/>
          </p:cNvSpPr>
          <p:nvPr userDrawn="1"/>
        </p:nvSpPr>
        <p:spPr>
          <a:xfrm>
            <a:off x="250825" y="6381750"/>
            <a:ext cx="4672013" cy="268288"/>
          </a:xfrm>
          <a:prstGeom prst="rect">
            <a:avLst/>
          </a:prstGeom>
          <a:noFill/>
        </p:spPr>
        <p:txBody>
          <a:bodyPr/>
          <a:lstStyle>
            <a:defPPr>
              <a:defRPr lang="en-US"/>
            </a:defPPr>
            <a:lvl1pPr algn="l" rtl="0" eaLnBrk="0" fontAlgn="base" hangingPunct="0">
              <a:spcBef>
                <a:spcPct val="0"/>
              </a:spcBef>
              <a:spcAft>
                <a:spcPct val="0"/>
              </a:spcAft>
              <a:defRPr sz="3200"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sz="3200"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sz="3200"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sz="3200"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sz="3200" kern="1200">
                <a:solidFill>
                  <a:schemeClr val="tx1"/>
                </a:solidFill>
                <a:latin typeface="Verdana" pitchFamily="34" charset="0"/>
                <a:ea typeface="+mn-ea"/>
                <a:cs typeface="+mn-cs"/>
              </a:defRPr>
            </a:lvl5pPr>
            <a:lvl6pPr marL="2286000" algn="l" defTabSz="914400" rtl="0" eaLnBrk="1" latinLnBrk="0" hangingPunct="1">
              <a:defRPr sz="3200" kern="1200">
                <a:solidFill>
                  <a:schemeClr val="tx1"/>
                </a:solidFill>
                <a:latin typeface="Verdana" pitchFamily="34" charset="0"/>
                <a:ea typeface="+mn-ea"/>
                <a:cs typeface="+mn-cs"/>
              </a:defRPr>
            </a:lvl6pPr>
            <a:lvl7pPr marL="2743200" algn="l" defTabSz="914400" rtl="0" eaLnBrk="1" latinLnBrk="0" hangingPunct="1">
              <a:defRPr sz="3200" kern="1200">
                <a:solidFill>
                  <a:schemeClr val="tx1"/>
                </a:solidFill>
                <a:latin typeface="Verdana" pitchFamily="34" charset="0"/>
                <a:ea typeface="+mn-ea"/>
                <a:cs typeface="+mn-cs"/>
              </a:defRPr>
            </a:lvl7pPr>
            <a:lvl8pPr marL="3200400" algn="l" defTabSz="914400" rtl="0" eaLnBrk="1" latinLnBrk="0" hangingPunct="1">
              <a:defRPr sz="3200" kern="1200">
                <a:solidFill>
                  <a:schemeClr val="tx1"/>
                </a:solidFill>
                <a:latin typeface="Verdana" pitchFamily="34" charset="0"/>
                <a:ea typeface="+mn-ea"/>
                <a:cs typeface="+mn-cs"/>
              </a:defRPr>
            </a:lvl8pPr>
            <a:lvl9pPr marL="3657600" algn="l" defTabSz="914400" rtl="0" eaLnBrk="1" latinLnBrk="0" hangingPunct="1">
              <a:defRPr sz="3200" kern="1200">
                <a:solidFill>
                  <a:schemeClr val="tx1"/>
                </a:solidFill>
                <a:latin typeface="Verdana" pitchFamily="34" charset="0"/>
                <a:ea typeface="+mn-ea"/>
                <a:cs typeface="+mn-cs"/>
              </a:defRPr>
            </a:lvl9pPr>
          </a:lstStyle>
          <a:p>
            <a:pPr>
              <a:defRPr/>
            </a:pPr>
            <a:r>
              <a:rPr lang="en-US" sz="1400" dirty="0" smtClean="0"/>
              <a:t>Ouagadougou, Burkina Faso, 18 July 2013</a:t>
            </a:r>
            <a:endParaRPr lang="en-US" sz="1400" dirty="0"/>
          </a:p>
        </p:txBody>
      </p:sp>
    </p:spTree>
  </p:cSld>
  <p:clrMap bg1="lt1" tx1="dk1" bg2="lt2" tx2="dk2" accent1="accent1" accent2="accent2" accent3="accent3" accent4="accent4" accent5="accent5" accent6="accent6" hlink="hlink" folHlink="folHlink"/>
  <p:sldLayoutIdLst>
    <p:sldLayoutId id="2147484132" r:id="rId1"/>
    <p:sldLayoutId id="2147484122" r:id="rId2"/>
    <p:sldLayoutId id="2147484123" r:id="rId3"/>
    <p:sldLayoutId id="2147484124" r:id="rId4"/>
    <p:sldLayoutId id="2147484125" r:id="rId5"/>
    <p:sldLayoutId id="2147484126" r:id="rId6"/>
    <p:sldLayoutId id="2147484127" r:id="rId7"/>
    <p:sldLayoutId id="2147484128" r:id="rId8"/>
    <p:sldLayoutId id="2147484129" r:id="rId9"/>
    <p:sldLayoutId id="2147484130" r:id="rId10"/>
    <p:sldLayoutId id="2147484131" r:id="rId11"/>
    <p:sldLayoutId id="2147484133" r:id="rId12"/>
  </p:sldLayoutIdLst>
  <p:timing>
    <p:tnLst>
      <p:par>
        <p:cTn id="1" dur="indefinite" restart="never" nodeType="tmRoot"/>
      </p:par>
    </p:tnLst>
  </p:timing>
  <p:hf hdr="0" ftr="0" dt="0"/>
  <p:txStyles>
    <p:titleStyle>
      <a:lvl1pPr algn="ctr" rtl="0" eaLnBrk="0" fontAlgn="base" hangingPunct="0">
        <a:spcBef>
          <a:spcPct val="0"/>
        </a:spcBef>
        <a:spcAft>
          <a:spcPct val="0"/>
        </a:spcAft>
        <a:defRPr sz="3200" b="1">
          <a:solidFill>
            <a:schemeClr val="bg2"/>
          </a:solidFill>
          <a:latin typeface="+mj-lt"/>
          <a:ea typeface="+mj-ea"/>
          <a:cs typeface="+mj-cs"/>
        </a:defRPr>
      </a:lvl1pPr>
      <a:lvl2pPr algn="ctr" rtl="0" eaLnBrk="0" fontAlgn="base" hangingPunct="0">
        <a:spcBef>
          <a:spcPct val="0"/>
        </a:spcBef>
        <a:spcAft>
          <a:spcPct val="0"/>
        </a:spcAft>
        <a:defRPr sz="3200" b="1">
          <a:solidFill>
            <a:schemeClr val="bg2"/>
          </a:solidFill>
          <a:latin typeface="Verdana" pitchFamily="34" charset="0"/>
        </a:defRPr>
      </a:lvl2pPr>
      <a:lvl3pPr algn="ctr" rtl="0" eaLnBrk="0" fontAlgn="base" hangingPunct="0">
        <a:spcBef>
          <a:spcPct val="0"/>
        </a:spcBef>
        <a:spcAft>
          <a:spcPct val="0"/>
        </a:spcAft>
        <a:defRPr sz="3200" b="1">
          <a:solidFill>
            <a:schemeClr val="bg2"/>
          </a:solidFill>
          <a:latin typeface="Verdana" pitchFamily="34" charset="0"/>
        </a:defRPr>
      </a:lvl3pPr>
      <a:lvl4pPr algn="ctr" rtl="0" eaLnBrk="0" fontAlgn="base" hangingPunct="0">
        <a:spcBef>
          <a:spcPct val="0"/>
        </a:spcBef>
        <a:spcAft>
          <a:spcPct val="0"/>
        </a:spcAft>
        <a:defRPr sz="3200" b="1">
          <a:solidFill>
            <a:schemeClr val="bg2"/>
          </a:solidFill>
          <a:latin typeface="Verdana" pitchFamily="34" charset="0"/>
        </a:defRPr>
      </a:lvl4pPr>
      <a:lvl5pPr algn="ctr" rtl="0" eaLnBrk="0" fontAlgn="base" hangingPunct="0">
        <a:spcBef>
          <a:spcPct val="0"/>
        </a:spcBef>
        <a:spcAft>
          <a:spcPct val="0"/>
        </a:spcAft>
        <a:defRPr sz="3200" b="1">
          <a:solidFill>
            <a:schemeClr val="bg2"/>
          </a:solidFill>
          <a:latin typeface="Verdana" pitchFamily="34" charset="0"/>
        </a:defRPr>
      </a:lvl5pPr>
      <a:lvl6pPr marL="457200" algn="ctr" rtl="0" eaLnBrk="0" fontAlgn="base" hangingPunct="0">
        <a:spcBef>
          <a:spcPct val="0"/>
        </a:spcBef>
        <a:spcAft>
          <a:spcPct val="0"/>
        </a:spcAft>
        <a:defRPr sz="3200" b="1">
          <a:solidFill>
            <a:schemeClr val="bg2"/>
          </a:solidFill>
          <a:latin typeface="Verdana" pitchFamily="34" charset="0"/>
        </a:defRPr>
      </a:lvl6pPr>
      <a:lvl7pPr marL="914400" algn="ctr" rtl="0" eaLnBrk="0" fontAlgn="base" hangingPunct="0">
        <a:spcBef>
          <a:spcPct val="0"/>
        </a:spcBef>
        <a:spcAft>
          <a:spcPct val="0"/>
        </a:spcAft>
        <a:defRPr sz="3200" b="1">
          <a:solidFill>
            <a:schemeClr val="bg2"/>
          </a:solidFill>
          <a:latin typeface="Verdana" pitchFamily="34" charset="0"/>
        </a:defRPr>
      </a:lvl7pPr>
      <a:lvl8pPr marL="1371600" algn="ctr" rtl="0" eaLnBrk="0" fontAlgn="base" hangingPunct="0">
        <a:spcBef>
          <a:spcPct val="0"/>
        </a:spcBef>
        <a:spcAft>
          <a:spcPct val="0"/>
        </a:spcAft>
        <a:defRPr sz="3200" b="1">
          <a:solidFill>
            <a:schemeClr val="bg2"/>
          </a:solidFill>
          <a:latin typeface="Verdana" pitchFamily="34" charset="0"/>
        </a:defRPr>
      </a:lvl8pPr>
      <a:lvl9pPr marL="1828800" algn="ctr" rtl="0" eaLnBrk="0" fontAlgn="base" hangingPunct="0">
        <a:spcBef>
          <a:spcPct val="0"/>
        </a:spcBef>
        <a:spcAft>
          <a:spcPct val="0"/>
        </a:spcAft>
        <a:defRPr sz="3200" b="1">
          <a:solidFill>
            <a:schemeClr val="bg2"/>
          </a:solidFill>
          <a:latin typeface="Verdana" pitchFamily="34" charset="0"/>
        </a:defRPr>
      </a:lvl9pPr>
    </p:titleStyle>
    <p:bodyStyle>
      <a:lvl1pPr marL="342900" indent="-342900" algn="l" rtl="0" eaLnBrk="0" fontAlgn="base" hangingPunct="0">
        <a:spcBef>
          <a:spcPct val="20000"/>
        </a:spcBef>
        <a:spcAft>
          <a:spcPct val="0"/>
        </a:spcAft>
        <a:buSzPct val="75000"/>
        <a:buBlip>
          <a:blip r:embed="rId15"/>
        </a:buBlip>
        <a:defRPr sz="3200">
          <a:solidFill>
            <a:schemeClr val="bg2"/>
          </a:solidFill>
          <a:latin typeface="+mn-lt"/>
          <a:ea typeface="+mn-ea"/>
          <a:cs typeface="+mn-cs"/>
        </a:defRPr>
      </a:lvl1pPr>
      <a:lvl2pPr marL="742950" indent="-285750" algn="l" rtl="0" eaLnBrk="0" fontAlgn="base" hangingPunct="0">
        <a:spcBef>
          <a:spcPct val="20000"/>
        </a:spcBef>
        <a:spcAft>
          <a:spcPct val="0"/>
        </a:spcAft>
        <a:buSzPct val="70000"/>
        <a:buFont typeface="ZapfDingbats BT" pitchFamily="18" charset="2"/>
        <a:buBlip>
          <a:blip r:embed="rId16"/>
        </a:buBlip>
        <a:defRPr sz="2800">
          <a:solidFill>
            <a:schemeClr val="bg2"/>
          </a:solidFill>
          <a:latin typeface="+mn-lt"/>
        </a:defRPr>
      </a:lvl2pPr>
      <a:lvl3pPr marL="1143000" indent="-228600" algn="l" rtl="0" eaLnBrk="0" fontAlgn="base" hangingPunct="0">
        <a:spcBef>
          <a:spcPct val="20000"/>
        </a:spcBef>
        <a:spcAft>
          <a:spcPct val="0"/>
        </a:spcAft>
        <a:buSzPct val="60000"/>
        <a:buBlip>
          <a:blip r:embed="rId15"/>
        </a:buBlip>
        <a:defRPr sz="2400">
          <a:solidFill>
            <a:schemeClr val="bg2"/>
          </a:solidFill>
          <a:latin typeface="+mn-lt"/>
        </a:defRPr>
      </a:lvl3pPr>
      <a:lvl4pPr marL="1600200" indent="-228600" algn="l" rtl="0" eaLnBrk="0" fontAlgn="base" hangingPunct="0">
        <a:spcBef>
          <a:spcPct val="20000"/>
        </a:spcBef>
        <a:spcAft>
          <a:spcPct val="0"/>
        </a:spcAft>
        <a:buSzPct val="70000"/>
        <a:buFont typeface="ZapfDingbats BT" pitchFamily="18" charset="2"/>
        <a:buBlip>
          <a:blip r:embed="rId16"/>
        </a:buBlip>
        <a:defRPr sz="2000">
          <a:solidFill>
            <a:schemeClr val="bg2"/>
          </a:solidFill>
          <a:latin typeface="+mn-lt"/>
        </a:defRPr>
      </a:lvl4pPr>
      <a:lvl5pPr marL="2057400" indent="-228600" algn="l" rtl="0" eaLnBrk="0" fontAlgn="base" hangingPunct="0">
        <a:spcBef>
          <a:spcPct val="20000"/>
        </a:spcBef>
        <a:spcAft>
          <a:spcPct val="0"/>
        </a:spcAft>
        <a:buSzPct val="60000"/>
        <a:buBlip>
          <a:blip r:embed="rId15"/>
        </a:buBlip>
        <a:defRPr sz="2000">
          <a:solidFill>
            <a:schemeClr val="bg2"/>
          </a:solidFill>
          <a:latin typeface="+mn-lt"/>
        </a:defRPr>
      </a:lvl5pPr>
      <a:lvl6pPr marL="2514600" indent="-228600" algn="l" rtl="0" eaLnBrk="0" fontAlgn="base" hangingPunct="0">
        <a:spcBef>
          <a:spcPct val="20000"/>
        </a:spcBef>
        <a:spcAft>
          <a:spcPct val="0"/>
        </a:spcAft>
        <a:buSzPct val="60000"/>
        <a:buBlip>
          <a:blip r:embed="rId15"/>
        </a:buBlip>
        <a:defRPr sz="2000">
          <a:solidFill>
            <a:schemeClr val="bg2"/>
          </a:solidFill>
          <a:latin typeface="+mn-lt"/>
        </a:defRPr>
      </a:lvl6pPr>
      <a:lvl7pPr marL="2971800" indent="-228600" algn="l" rtl="0" eaLnBrk="0" fontAlgn="base" hangingPunct="0">
        <a:spcBef>
          <a:spcPct val="20000"/>
        </a:spcBef>
        <a:spcAft>
          <a:spcPct val="0"/>
        </a:spcAft>
        <a:buSzPct val="60000"/>
        <a:buBlip>
          <a:blip r:embed="rId15"/>
        </a:buBlip>
        <a:defRPr sz="2000">
          <a:solidFill>
            <a:schemeClr val="bg2"/>
          </a:solidFill>
          <a:latin typeface="+mn-lt"/>
        </a:defRPr>
      </a:lvl7pPr>
      <a:lvl8pPr marL="3429000" indent="-228600" algn="l" rtl="0" eaLnBrk="0" fontAlgn="base" hangingPunct="0">
        <a:spcBef>
          <a:spcPct val="20000"/>
        </a:spcBef>
        <a:spcAft>
          <a:spcPct val="0"/>
        </a:spcAft>
        <a:buSzPct val="60000"/>
        <a:buBlip>
          <a:blip r:embed="rId15"/>
        </a:buBlip>
        <a:defRPr sz="2000">
          <a:solidFill>
            <a:schemeClr val="bg2"/>
          </a:solidFill>
          <a:latin typeface="+mn-lt"/>
        </a:defRPr>
      </a:lvl8pPr>
      <a:lvl9pPr marL="3886200" indent="-228600" algn="l" rtl="0" eaLnBrk="0" fontAlgn="base" hangingPunct="0">
        <a:spcBef>
          <a:spcPct val="20000"/>
        </a:spcBef>
        <a:spcAft>
          <a:spcPct val="0"/>
        </a:spcAft>
        <a:buSzPct val="60000"/>
        <a:buBlip>
          <a:blip r:embed="rId15"/>
        </a:buBlip>
        <a:defRPr sz="2000">
          <a:solidFill>
            <a:schemeClr val="bg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4.xml"/><Relationship Id="rId4" Type="http://schemas.openxmlformats.org/officeDocument/2006/relationships/image" Target="../media/image5.jpeg"/></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7.xml"/><Relationship Id="rId4" Type="http://schemas.openxmlformats.org/officeDocument/2006/relationships/image" Target="../media/image5.jpeg"/></Relationships>
</file>

<file path=ppt/slides/_rels/slide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hyperlink" Target="http://www.itu.int/ITU-T/wtsa-08/index.html" TargetMode="External"/><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5.jpeg"/></Relationships>
</file>

<file path=ppt/slides/_rels/slide20.xml.rels><?xml version="1.0" encoding="UTF-8" standalone="yes"?>
<Relationships xmlns="http://schemas.openxmlformats.org/package/2006/relationships"><Relationship Id="rId3" Type="http://schemas.openxmlformats.org/officeDocument/2006/relationships/hyperlink" Target="mailto:gam.alamin9@hotmail.com" TargetMode="External"/><Relationship Id="rId2" Type="http://schemas.openxmlformats.org/officeDocument/2006/relationships/notesSlide" Target="../notesSlides/notesSlide20.xml"/><Relationship Id="rId1" Type="http://schemas.openxmlformats.org/officeDocument/2006/relationships/slideLayout" Target="../slideLayouts/slideLayout4.xml"/><Relationship Id="rId4" Type="http://schemas.openxmlformats.org/officeDocument/2006/relationships/image" Target="../media/image5.jpeg"/></Relationships>
</file>

<file path=ppt/slides/_rels/slide2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hyperlink" Target="http://www.itu.int/en/ITU-T/publications/Pages/recs.aspx"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5.jpeg"/></Relationships>
</file>

<file path=ppt/slides/_rels/slide3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www.itu.int/ITU-T/membership/index.html"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 Id="rId5" Type="http://schemas.openxmlformats.org/officeDocument/2006/relationships/image" Target="../media/image5.jpeg"/><Relationship Id="rId4" Type="http://schemas.openxmlformats.org/officeDocument/2006/relationships/hyperlink" Target="http://www.itu.int/ITU-T/publications/recs.html"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
          <p:cNvSpPr>
            <a:spLocks noGrp="1" noChangeArrowheads="1"/>
          </p:cNvSpPr>
          <p:nvPr>
            <p:ph type="ctrTitle"/>
          </p:nvPr>
        </p:nvSpPr>
        <p:spPr>
          <a:xfrm>
            <a:off x="0" y="1928802"/>
            <a:ext cx="9144000" cy="2100276"/>
          </a:xfrm>
        </p:spPr>
        <p:txBody>
          <a:bodyPr/>
          <a:lstStyle/>
          <a:p>
            <a:r>
              <a:rPr lang="en-US" dirty="0" smtClean="0"/>
              <a:t>Introduction to ITU Regional Group</a:t>
            </a:r>
            <a:br>
              <a:rPr lang="en-US" dirty="0" smtClean="0"/>
            </a:br>
            <a:r>
              <a:rPr lang="en-US" dirty="0" smtClean="0"/>
              <a:t>of SG12 for Africa</a:t>
            </a:r>
          </a:p>
        </p:txBody>
      </p:sp>
      <p:sp>
        <p:nvSpPr>
          <p:cNvPr id="4099" name="Rectangle 11"/>
          <p:cNvSpPr>
            <a:spLocks noGrp="1" noChangeArrowheads="1"/>
          </p:cNvSpPr>
          <p:nvPr>
            <p:ph type="subTitle" idx="1"/>
          </p:nvPr>
        </p:nvSpPr>
        <p:spPr>
          <a:xfrm>
            <a:off x="1357313" y="3886200"/>
            <a:ext cx="6415087" cy="2185988"/>
          </a:xfrm>
        </p:spPr>
        <p:txBody>
          <a:bodyPr/>
          <a:lstStyle/>
          <a:p>
            <a:r>
              <a:rPr lang="en-GB" b="1" dirty="0" smtClean="0"/>
              <a:t>Gamal Amin ELSAYED</a:t>
            </a:r>
          </a:p>
          <a:p>
            <a:r>
              <a:rPr lang="en-GB" b="1" dirty="0" smtClean="0"/>
              <a:t>RG-AFR  Chairman</a:t>
            </a:r>
          </a:p>
          <a:p>
            <a:r>
              <a:rPr lang="en-US" b="1" dirty="0" smtClean="0"/>
              <a:t>E-mail: gam.alamin9@hotmail.com</a:t>
            </a:r>
            <a:endParaRPr lang="en-GB" b="1" dirty="0" smtClean="0"/>
          </a:p>
        </p:txBody>
      </p:sp>
      <p:sp>
        <p:nvSpPr>
          <p:cNvPr id="4100" name="Rectangle 13"/>
          <p:cNvSpPr>
            <a:spLocks noChangeArrowheads="1"/>
          </p:cNvSpPr>
          <p:nvPr/>
        </p:nvSpPr>
        <p:spPr bwMode="auto">
          <a:xfrm>
            <a:off x="0" y="404813"/>
            <a:ext cx="9144000" cy="1655762"/>
          </a:xfrm>
          <a:prstGeom prst="rect">
            <a:avLst/>
          </a:prstGeom>
          <a:noFill/>
          <a:ln w="9525">
            <a:noFill/>
            <a:miter lim="800000"/>
            <a:headEnd/>
            <a:tailEnd/>
          </a:ln>
        </p:spPr>
        <p:txBody>
          <a:bodyPr anchor="ctr"/>
          <a:lstStyle/>
          <a:p>
            <a:pPr algn="ctr">
              <a:lnSpc>
                <a:spcPct val="80000"/>
              </a:lnSpc>
            </a:pPr>
            <a:r>
              <a:rPr lang="en-US" sz="2400" b="1" dirty="0">
                <a:solidFill>
                  <a:schemeClr val="bg2"/>
                </a:solidFill>
              </a:rPr>
              <a:t>ITU Workshop on </a:t>
            </a:r>
          </a:p>
          <a:p>
            <a:pPr algn="ctr">
              <a:lnSpc>
                <a:spcPct val="80000"/>
              </a:lnSpc>
            </a:pPr>
            <a:r>
              <a:rPr lang="en-US" sz="2400" b="1" dirty="0">
                <a:solidFill>
                  <a:schemeClr val="bg2"/>
                </a:solidFill>
              </a:rPr>
              <a:t>“Benchmarking QoS Evaluation of Multimedia Networks”</a:t>
            </a:r>
            <a:endParaRPr lang="en-US" sz="2400" b="1" dirty="0">
              <a:solidFill>
                <a:srgbClr val="22228B"/>
              </a:solidFill>
            </a:endParaRPr>
          </a:p>
          <a:p>
            <a:pPr algn="ctr">
              <a:lnSpc>
                <a:spcPct val="80000"/>
              </a:lnSpc>
            </a:pPr>
            <a:endParaRPr lang="en-US" sz="2400" b="1" dirty="0">
              <a:solidFill>
                <a:srgbClr val="22228B"/>
              </a:solidFill>
            </a:endParaRPr>
          </a:p>
          <a:p>
            <a:pPr algn="ctr">
              <a:lnSpc>
                <a:spcPct val="80000"/>
              </a:lnSpc>
            </a:pPr>
            <a:r>
              <a:rPr lang="en-US" sz="1800" b="1" dirty="0">
                <a:solidFill>
                  <a:srgbClr val="22228B"/>
                </a:solidFill>
              </a:rPr>
              <a:t>(Ouagadougou, Burkina Faso, 18 July 2013)</a:t>
            </a:r>
            <a:endParaRPr lang="en-US" sz="1800" b="1" dirty="0">
              <a:solidFill>
                <a:schemeClr val="bg2"/>
              </a:solidFill>
            </a:endParaRPr>
          </a:p>
        </p:txBody>
      </p:sp>
      <p:sp>
        <p:nvSpPr>
          <p:cNvPr id="4101" name="AutoShape 18" descr="image002"/>
          <p:cNvSpPr>
            <a:spLocks noChangeAspect="1" noChangeArrowheads="1"/>
          </p:cNvSpPr>
          <p:nvPr/>
        </p:nvSpPr>
        <p:spPr bwMode="auto">
          <a:xfrm>
            <a:off x="3857625" y="2928938"/>
            <a:ext cx="1428750" cy="1000125"/>
          </a:xfrm>
          <a:prstGeom prst="rect">
            <a:avLst/>
          </a:prstGeom>
          <a:noFill/>
          <a:ln w="9525">
            <a:noFill/>
            <a:miter lim="800000"/>
            <a:headEnd/>
            <a:tailEnd/>
          </a:ln>
        </p:spPr>
        <p:txBody>
          <a:bodyPr/>
          <a:lstStyle/>
          <a:p>
            <a:endParaRPr lang="en-GB" dirty="0"/>
          </a:p>
        </p:txBody>
      </p:sp>
      <p:sp>
        <p:nvSpPr>
          <p:cNvPr id="4102" name="AutoShape 20" descr="image002"/>
          <p:cNvSpPr>
            <a:spLocks noChangeAspect="1" noChangeArrowheads="1"/>
          </p:cNvSpPr>
          <p:nvPr/>
        </p:nvSpPr>
        <p:spPr bwMode="auto">
          <a:xfrm>
            <a:off x="3857625" y="2928938"/>
            <a:ext cx="1428750" cy="1000125"/>
          </a:xfrm>
          <a:prstGeom prst="rect">
            <a:avLst/>
          </a:prstGeom>
          <a:noFill/>
          <a:ln w="9525">
            <a:noFill/>
            <a:miter lim="800000"/>
            <a:headEnd/>
            <a:tailEnd/>
          </a:ln>
        </p:spPr>
        <p:txBody>
          <a:bodyPr/>
          <a:lstStyle/>
          <a:p>
            <a:endParaRPr lang="en-GB" dirty="0"/>
          </a:p>
        </p:txBody>
      </p:sp>
      <p:sp>
        <p:nvSpPr>
          <p:cNvPr id="4103" name="AutoShape 22" descr="image002"/>
          <p:cNvSpPr>
            <a:spLocks noChangeAspect="1" noChangeArrowheads="1"/>
          </p:cNvSpPr>
          <p:nvPr/>
        </p:nvSpPr>
        <p:spPr bwMode="auto">
          <a:xfrm>
            <a:off x="3857625" y="2928938"/>
            <a:ext cx="1428750" cy="1000125"/>
          </a:xfrm>
          <a:prstGeom prst="rect">
            <a:avLst/>
          </a:prstGeom>
          <a:noFill/>
          <a:ln w="9525">
            <a:noFill/>
            <a:miter lim="800000"/>
            <a:headEnd/>
            <a:tailEnd/>
          </a:ln>
        </p:spPr>
        <p:txBody>
          <a:bodyPr/>
          <a:lstStyle/>
          <a:p>
            <a:endParaRPr lang="en-GB" dirty="0"/>
          </a:p>
        </p:txBody>
      </p:sp>
      <p:sp>
        <p:nvSpPr>
          <p:cNvPr id="4104" name="AutoShape 24" descr="image002"/>
          <p:cNvSpPr>
            <a:spLocks noChangeAspect="1" noChangeArrowheads="1"/>
          </p:cNvSpPr>
          <p:nvPr/>
        </p:nvSpPr>
        <p:spPr bwMode="auto">
          <a:xfrm>
            <a:off x="3857625" y="2928938"/>
            <a:ext cx="1428750" cy="1000125"/>
          </a:xfrm>
          <a:prstGeom prst="rect">
            <a:avLst/>
          </a:prstGeom>
          <a:noFill/>
          <a:ln w="9525">
            <a:noFill/>
            <a:miter lim="800000"/>
            <a:headEnd/>
            <a:tailEnd/>
          </a:ln>
        </p:spPr>
        <p:txBody>
          <a:bodyPr/>
          <a:lstStyle/>
          <a:p>
            <a:endParaRPr lang="en-GB" dirty="0"/>
          </a:p>
        </p:txBody>
      </p:sp>
      <p:sp>
        <p:nvSpPr>
          <p:cNvPr id="4105" name="Rectangle 26"/>
          <p:cNvSpPr>
            <a:spLocks noChangeArrowheads="1"/>
          </p:cNvSpPr>
          <p:nvPr/>
        </p:nvSpPr>
        <p:spPr bwMode="auto">
          <a:xfrm>
            <a:off x="0" y="2928938"/>
            <a:ext cx="9144000" cy="0"/>
          </a:xfrm>
          <a:prstGeom prst="rect">
            <a:avLst/>
          </a:prstGeom>
          <a:noFill/>
          <a:ln w="9525">
            <a:noFill/>
            <a:miter lim="800000"/>
            <a:headEnd/>
            <a:tailEnd/>
          </a:ln>
        </p:spPr>
        <p:txBody>
          <a:bodyPr wrap="none" anchor="ctr">
            <a:spAutoFit/>
          </a:bodyPr>
          <a:lstStyle/>
          <a:p>
            <a:endParaRPr lang="en-GB" dirty="0"/>
          </a:p>
        </p:txBody>
      </p:sp>
      <p:pic>
        <p:nvPicPr>
          <p:cNvPr id="4106" name="Picture 16" descr="ITUseries"/>
          <p:cNvPicPr>
            <a:picLocks noChangeAspect="1" noChangeArrowheads="1"/>
          </p:cNvPicPr>
          <p:nvPr/>
        </p:nvPicPr>
        <p:blipFill>
          <a:blip r:embed="rId3" cstate="print"/>
          <a:srcRect t="17264" b="69327"/>
          <a:stretch>
            <a:fillRect/>
          </a:stretch>
        </p:blipFill>
        <p:spPr bwMode="auto">
          <a:xfrm>
            <a:off x="7572396" y="6143644"/>
            <a:ext cx="1350963" cy="511175"/>
          </a:xfrm>
          <a:prstGeom prst="rect">
            <a:avLst/>
          </a:prstGeom>
          <a:noFill/>
          <a:ln w="9525">
            <a:noFill/>
            <a:miter lim="800000"/>
            <a:headEnd/>
            <a:tailEnd/>
          </a:ln>
        </p:spPr>
      </p:pic>
      <p:sp>
        <p:nvSpPr>
          <p:cNvPr id="4107" name="Rectangle 4"/>
          <p:cNvSpPr txBox="1">
            <a:spLocks noChangeArrowheads="1"/>
          </p:cNvSpPr>
          <p:nvPr/>
        </p:nvSpPr>
        <p:spPr bwMode="auto">
          <a:xfrm>
            <a:off x="179388" y="6453188"/>
            <a:ext cx="4670425" cy="268287"/>
          </a:xfrm>
          <a:prstGeom prst="rect">
            <a:avLst/>
          </a:prstGeom>
          <a:noFill/>
          <a:ln w="9525">
            <a:noFill/>
            <a:miter lim="800000"/>
            <a:headEnd/>
            <a:tailEnd/>
          </a:ln>
        </p:spPr>
        <p:txBody>
          <a:bodyPr/>
          <a:lstStyle/>
          <a:p>
            <a:r>
              <a:rPr lang="en-US" sz="1400" dirty="0"/>
              <a:t>Ouagadougou, Burkina Faso, 18 July 2013</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sz="half" idx="1"/>
          </p:nvPr>
        </p:nvGraphicFramePr>
        <p:xfrm>
          <a:off x="457200" y="214313"/>
          <a:ext cx="8401050" cy="4333240"/>
        </p:xfrm>
        <a:graphic>
          <a:graphicData uri="http://schemas.openxmlformats.org/drawingml/2006/table">
            <a:tbl>
              <a:tblPr firstRow="1" bandRow="1">
                <a:tableStyleId>{0E3FDE45-AF77-4B5C-9715-49D594BDF05E}</a:tableStyleId>
              </a:tblPr>
              <a:tblGrid>
                <a:gridCol w="4200525"/>
                <a:gridCol w="4200525"/>
              </a:tblGrid>
              <a:tr h="370840">
                <a:tc>
                  <a:txBody>
                    <a:bodyPr/>
                    <a:lstStyle/>
                    <a:p>
                      <a:pPr marL="0" algn="l" defTabSz="914400" rtl="0" eaLnBrk="1" latinLnBrk="0" hangingPunct="0">
                        <a:spcBef>
                          <a:spcPts val="400"/>
                        </a:spcBef>
                        <a:spcAft>
                          <a:spcPts val="400"/>
                        </a:spcAft>
                        <a:tabLst>
                          <a:tab pos="180340" algn="l"/>
                          <a:tab pos="540385" algn="l"/>
                          <a:tab pos="900430" algn="l"/>
                          <a:tab pos="1260475" algn="l"/>
                          <a:tab pos="1620520" algn="l"/>
                          <a:tab pos="1980565" algn="l"/>
                          <a:tab pos="2340610" algn="l"/>
                        </a:tabLst>
                      </a:pPr>
                      <a:r>
                        <a:rPr lang="en-US" sz="2000" b="1" kern="1200" dirty="0">
                          <a:solidFill>
                            <a:schemeClr val="bg2"/>
                          </a:solidFill>
                          <a:latin typeface="+mj-lt"/>
                          <a:ea typeface="MS Mincho"/>
                          <a:cs typeface="Vrinda" pitchFamily="2" charset="0"/>
                        </a:rPr>
                        <a:t>Question </a:t>
                      </a:r>
                      <a:r>
                        <a:rPr lang="en-US" sz="2000" b="1" kern="1200" dirty="0" smtClean="0">
                          <a:solidFill>
                            <a:schemeClr val="bg2"/>
                          </a:solidFill>
                          <a:latin typeface="+mj-lt"/>
                          <a:ea typeface="MS Mincho"/>
                          <a:cs typeface="Vrinda" pitchFamily="2" charset="0"/>
                        </a:rPr>
                        <a:t>number</a:t>
                      </a:r>
                      <a:endParaRPr lang="en-US" sz="2000" b="1" kern="1200" dirty="0">
                        <a:solidFill>
                          <a:schemeClr val="bg2"/>
                        </a:solidFill>
                        <a:latin typeface="+mj-lt"/>
                        <a:ea typeface="MS Mincho"/>
                        <a:cs typeface="Vrinda" pitchFamily="2" charset="0"/>
                      </a:endParaRPr>
                    </a:p>
                  </a:txBody>
                  <a:tcPr marL="68580" marR="68580" marT="0" marB="0"/>
                </a:tc>
                <a:tc>
                  <a:txBody>
                    <a:bodyPr/>
                    <a:lstStyle/>
                    <a:p>
                      <a:pPr marL="0" algn="l" defTabSz="914400" rtl="0" eaLnBrk="1" latinLnBrk="0" hangingPunct="0">
                        <a:spcBef>
                          <a:spcPts val="400"/>
                        </a:spcBef>
                        <a:spcAft>
                          <a:spcPts val="400"/>
                        </a:spcAft>
                        <a:tabLst>
                          <a:tab pos="180340" algn="l"/>
                          <a:tab pos="540385" algn="l"/>
                          <a:tab pos="900430" algn="l"/>
                          <a:tab pos="1260475" algn="l"/>
                          <a:tab pos="1620520" algn="l"/>
                          <a:tab pos="1980565" algn="l"/>
                          <a:tab pos="2340610" algn="l"/>
                        </a:tabLst>
                      </a:pPr>
                      <a:r>
                        <a:rPr lang="en-US" sz="2000" b="1" kern="1200" dirty="0">
                          <a:solidFill>
                            <a:schemeClr val="bg2"/>
                          </a:solidFill>
                          <a:latin typeface="+mj-lt"/>
                          <a:ea typeface="MS Mincho"/>
                          <a:cs typeface="Vrinda" pitchFamily="2" charset="0"/>
                        </a:rPr>
                        <a:t>Title</a:t>
                      </a:r>
                    </a:p>
                  </a:txBody>
                  <a:tcPr marL="68580" marR="68580" marT="0" marB="0"/>
                </a:tc>
              </a:tr>
              <a:tr h="370840">
                <a:tc>
                  <a:txBody>
                    <a:bodyPr/>
                    <a:lstStyle/>
                    <a:p>
                      <a:pPr hangingPunct="0">
                        <a:spcBef>
                          <a:spcPts val="600"/>
                        </a:spcBef>
                        <a:spcAft>
                          <a:spcPts val="0"/>
                        </a:spcAft>
                        <a:tabLst>
                          <a:tab pos="504190" algn="l"/>
                          <a:tab pos="756285" algn="l"/>
                          <a:tab pos="1008380" algn="l"/>
                          <a:tab pos="1260475" algn="l"/>
                        </a:tabLst>
                      </a:pPr>
                      <a:r>
                        <a:rPr lang="en-US" sz="2000" b="1" kern="1200" dirty="0">
                          <a:solidFill>
                            <a:schemeClr val="bg2"/>
                          </a:solidFill>
                          <a:latin typeface="+mj-lt"/>
                          <a:ea typeface="MS Mincho"/>
                          <a:cs typeface="Vrinda" pitchFamily="2" charset="0"/>
                        </a:rPr>
                        <a:t>Q6/12</a:t>
                      </a:r>
                    </a:p>
                  </a:txBody>
                  <a:tcPr marL="68580" marR="68580" marT="0" marB="0"/>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US" sz="2000" b="1" kern="1200" dirty="0">
                          <a:solidFill>
                            <a:schemeClr val="bg2"/>
                          </a:solidFill>
                          <a:latin typeface="+mj-lt"/>
                          <a:ea typeface="MS Mincho"/>
                          <a:cs typeface="Vrinda" pitchFamily="2" charset="0"/>
                        </a:rPr>
                        <a:t>Analysis methods using complex measurement signals including their application for speech enhancement techniques and hands-free telephony</a:t>
                      </a:r>
                    </a:p>
                  </a:txBody>
                  <a:tcPr marL="68580" marR="68580" marT="0" marB="0" anchor="ctr"/>
                </a:tc>
              </a:tr>
              <a:tr h="400693">
                <a:tc>
                  <a:txBody>
                    <a:bodyPr/>
                    <a:lstStyle/>
                    <a:p>
                      <a:pPr hangingPunct="0">
                        <a:spcBef>
                          <a:spcPts val="600"/>
                        </a:spcBef>
                        <a:spcAft>
                          <a:spcPts val="0"/>
                        </a:spcAft>
                        <a:tabLst>
                          <a:tab pos="504190" algn="l"/>
                          <a:tab pos="756285" algn="l"/>
                          <a:tab pos="1008380" algn="l"/>
                          <a:tab pos="1260475" algn="l"/>
                        </a:tabLst>
                      </a:pPr>
                      <a:r>
                        <a:rPr lang="en-US" sz="2000" b="1" kern="1200" dirty="0">
                          <a:solidFill>
                            <a:schemeClr val="bg2"/>
                          </a:solidFill>
                          <a:latin typeface="+mj-lt"/>
                          <a:ea typeface="MS Mincho"/>
                          <a:cs typeface="Vrinda" pitchFamily="2" charset="0"/>
                        </a:rPr>
                        <a:t>Q7/12</a:t>
                      </a:r>
                    </a:p>
                  </a:txBody>
                  <a:tcPr marL="68580" marR="68580" marT="0" marB="0"/>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US" sz="2000" b="1" kern="1200" dirty="0">
                          <a:solidFill>
                            <a:schemeClr val="bg2"/>
                          </a:solidFill>
                          <a:latin typeface="+mj-lt"/>
                          <a:ea typeface="MS Mincho"/>
                          <a:cs typeface="Vrinda" pitchFamily="2" charset="0"/>
                        </a:rPr>
                        <a:t>Methods, tools and test plans for the subjective assessment of speech, audio and audiovisual quality interactions</a:t>
                      </a:r>
                    </a:p>
                  </a:txBody>
                  <a:tcPr marL="68580" marR="68580" marT="0" marB="0" anchor="ctr"/>
                </a:tc>
              </a:tr>
              <a:tr h="370840">
                <a:tc>
                  <a:txBody>
                    <a:bodyPr/>
                    <a:lstStyle/>
                    <a:p>
                      <a:pPr hangingPunct="0">
                        <a:spcBef>
                          <a:spcPts val="600"/>
                        </a:spcBef>
                        <a:spcAft>
                          <a:spcPts val="0"/>
                        </a:spcAft>
                        <a:tabLst>
                          <a:tab pos="504190" algn="l"/>
                          <a:tab pos="756285" algn="l"/>
                          <a:tab pos="1008380" algn="l"/>
                          <a:tab pos="1260475" algn="l"/>
                        </a:tabLst>
                      </a:pPr>
                      <a:r>
                        <a:rPr lang="en-US" sz="2000" b="1" kern="1200" dirty="0">
                          <a:solidFill>
                            <a:schemeClr val="bg2"/>
                          </a:solidFill>
                          <a:latin typeface="+mj-lt"/>
                          <a:ea typeface="MS Mincho"/>
                          <a:cs typeface="Vrinda" pitchFamily="2" charset="0"/>
                        </a:rPr>
                        <a:t>Q10/12</a:t>
                      </a: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US" sz="2000" b="1" kern="1200" dirty="0">
                          <a:solidFill>
                            <a:schemeClr val="bg2"/>
                          </a:solidFill>
                          <a:latin typeface="+mj-lt"/>
                          <a:ea typeface="MS Mincho"/>
                          <a:cs typeface="Vrinda" pitchFamily="2" charset="0"/>
                        </a:rPr>
                        <a:t>Conferencing and telemeeting assessment</a:t>
                      </a:r>
                    </a:p>
                  </a:txBody>
                  <a:tcPr marL="68580" marR="68580" marT="0" marB="0"/>
                </a:tc>
              </a:tr>
            </a:tbl>
          </a:graphicData>
        </a:graphic>
      </p:graphicFrame>
      <p:sp>
        <p:nvSpPr>
          <p:cNvPr id="4" name="Slide Number Placeholder 3"/>
          <p:cNvSpPr>
            <a:spLocks noGrp="1"/>
          </p:cNvSpPr>
          <p:nvPr>
            <p:ph type="sldNum" sz="quarter" idx="10"/>
          </p:nvPr>
        </p:nvSpPr>
        <p:spPr/>
        <p:txBody>
          <a:bodyPr/>
          <a:lstStyle/>
          <a:p>
            <a:pPr>
              <a:defRPr/>
            </a:pPr>
            <a:fld id="{8B72A595-D2AA-4003-BB35-64A2F86D9BD3}" type="slidenum">
              <a:rPr lang="en-US" smtClean="0"/>
              <a:pPr>
                <a:defRPr/>
              </a:pPr>
              <a:t>10</a:t>
            </a:fld>
            <a:endParaRPr lang="en-US"/>
          </a:p>
        </p:txBody>
      </p:sp>
      <p:pic>
        <p:nvPicPr>
          <p:cNvPr id="7" name="Picture 6" descr="ITUseries"/>
          <p:cNvPicPr>
            <a:picLocks noChangeAspect="1" noChangeArrowheads="1"/>
          </p:cNvPicPr>
          <p:nvPr/>
        </p:nvPicPr>
        <p:blipFill>
          <a:blip r:embed="rId3" cstate="print">
            <a:extLst>
              <a:ext uri="{28A0092B-C50C-407E-A947-70E740481C1C}">
                <a14:useLocalDpi xmlns:a14="http://schemas.microsoft.com/office/drawing/2010/main" xmlns="" xmlns:lc="http://schemas.openxmlformats.org/drawingml/2006/lockedCanvas" val="0"/>
              </a:ext>
            </a:extLst>
          </a:blip>
          <a:srcRect t="17264" b="69327"/>
          <a:stretch>
            <a:fillRect/>
          </a:stretch>
        </p:blipFill>
        <p:spPr bwMode="auto">
          <a:xfrm>
            <a:off x="7286644" y="6346825"/>
            <a:ext cx="1350963" cy="511175"/>
          </a:xfrm>
          <a:prstGeom prst="rect">
            <a:avLst/>
          </a:prstGeom>
          <a:noFill/>
          <a:ln>
            <a:noFill/>
          </a:ln>
          <a:extLst>
            <a:ext uri="{909E8E84-426E-40DD-AFC4-6F175D3DCCD1}">
              <a14:hiddenFill xmlns:a14="http://schemas.microsoft.com/office/drawing/2010/main" xmlns="" xmlns:lc="http://schemas.openxmlformats.org/drawingml/2006/lockedCanvas">
                <a:solidFill>
                  <a:srgbClr val="FFFFFF"/>
                </a:solidFill>
              </a14:hiddenFill>
            </a:ext>
            <a:ext uri="{91240B29-F687-4F45-9708-019B960494DF}">
              <a14:hiddenLine xmlns:a14="http://schemas.microsoft.com/office/drawing/2010/main" xmlns="" xmlns:lc="http://schemas.openxmlformats.org/drawingml/2006/lockedCanva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sz="half" idx="1"/>
          </p:nvPr>
        </p:nvGraphicFramePr>
        <p:xfrm>
          <a:off x="357158" y="214313"/>
          <a:ext cx="8501092" cy="6220671"/>
        </p:xfrm>
        <a:graphic>
          <a:graphicData uri="http://schemas.openxmlformats.org/drawingml/2006/table">
            <a:tbl>
              <a:tblPr firstRow="1" bandRow="1">
                <a:tableStyleId>{0E3FDE45-AF77-4B5C-9715-49D594BDF05E}</a:tableStyleId>
              </a:tblPr>
              <a:tblGrid>
                <a:gridCol w="4250546"/>
                <a:gridCol w="4250546"/>
              </a:tblGrid>
              <a:tr h="370274">
                <a:tc>
                  <a:txBody>
                    <a:bodyPr/>
                    <a:lstStyle/>
                    <a:p>
                      <a:pPr marL="0" algn="l" defTabSz="914400" rtl="0" eaLnBrk="1" latinLnBrk="0" hangingPunct="0">
                        <a:spcBef>
                          <a:spcPts val="400"/>
                        </a:spcBef>
                        <a:spcAft>
                          <a:spcPts val="400"/>
                        </a:spcAft>
                        <a:tabLst>
                          <a:tab pos="180340" algn="l"/>
                          <a:tab pos="540385" algn="l"/>
                          <a:tab pos="900430" algn="l"/>
                          <a:tab pos="1260475" algn="l"/>
                          <a:tab pos="1620520" algn="l"/>
                          <a:tab pos="1980565" algn="l"/>
                          <a:tab pos="2340610" algn="l"/>
                        </a:tabLst>
                      </a:pPr>
                      <a:r>
                        <a:rPr lang="en-US" sz="2000" b="1" kern="1200" dirty="0">
                          <a:solidFill>
                            <a:schemeClr val="bg2"/>
                          </a:solidFill>
                          <a:latin typeface="+mj-lt"/>
                          <a:ea typeface="MS Mincho"/>
                          <a:cs typeface="Vrinda" pitchFamily="2" charset="0"/>
                        </a:rPr>
                        <a:t>Question number, etc.</a:t>
                      </a:r>
                    </a:p>
                  </a:txBody>
                  <a:tcPr marL="68580" marR="68580" marT="0" marB="0"/>
                </a:tc>
                <a:tc>
                  <a:txBody>
                    <a:bodyPr/>
                    <a:lstStyle/>
                    <a:p>
                      <a:pPr marL="0" algn="l" defTabSz="914400" rtl="0" eaLnBrk="1" latinLnBrk="0" hangingPunct="0">
                        <a:spcBef>
                          <a:spcPts val="400"/>
                        </a:spcBef>
                        <a:spcAft>
                          <a:spcPts val="400"/>
                        </a:spcAft>
                        <a:tabLst>
                          <a:tab pos="180340" algn="l"/>
                          <a:tab pos="540385" algn="l"/>
                          <a:tab pos="900430" algn="l"/>
                          <a:tab pos="1260475" algn="l"/>
                          <a:tab pos="1620520" algn="l"/>
                          <a:tab pos="1980565" algn="l"/>
                          <a:tab pos="2340610" algn="l"/>
                        </a:tabLst>
                      </a:pPr>
                      <a:r>
                        <a:rPr lang="en-US" sz="2000" b="1" kern="1200" dirty="0">
                          <a:solidFill>
                            <a:schemeClr val="bg2"/>
                          </a:solidFill>
                          <a:latin typeface="+mj-lt"/>
                          <a:ea typeface="MS Mincho"/>
                          <a:cs typeface="Vrinda" pitchFamily="2" charset="0"/>
                        </a:rPr>
                        <a:t>Title</a:t>
                      </a:r>
                    </a:p>
                  </a:txBody>
                  <a:tcPr marL="68580" marR="68580" marT="0" marB="0"/>
                </a:tc>
              </a:tr>
              <a:tr h="628308">
                <a:tc>
                  <a:txBody>
                    <a:bodyPr/>
                    <a:lstStyle/>
                    <a:p>
                      <a:pPr hangingPunct="0">
                        <a:spcBef>
                          <a:spcPts val="600"/>
                        </a:spcBef>
                        <a:spcAft>
                          <a:spcPts val="0"/>
                        </a:spcAft>
                        <a:tabLst>
                          <a:tab pos="504190" algn="l"/>
                          <a:tab pos="756285" algn="l"/>
                          <a:tab pos="1008380" algn="l"/>
                          <a:tab pos="1260475" algn="l"/>
                        </a:tabLst>
                      </a:pPr>
                      <a:r>
                        <a:rPr lang="en-GB" sz="2000" b="1" kern="1200" dirty="0">
                          <a:solidFill>
                            <a:schemeClr val="bg2"/>
                          </a:solidFill>
                          <a:latin typeface="+mj-lt"/>
                          <a:ea typeface="MS Mincho"/>
                          <a:cs typeface="Vrinda" pitchFamily="2" charset="0"/>
                        </a:rPr>
                        <a:t>WP2/12</a:t>
                      </a:r>
                      <a:endParaRPr lang="en-US" sz="2000" b="1" kern="1200" dirty="0">
                        <a:solidFill>
                          <a:schemeClr val="bg2"/>
                        </a:solidFill>
                        <a:latin typeface="+mj-lt"/>
                        <a:ea typeface="MS Mincho"/>
                        <a:cs typeface="Vrinda" pitchFamily="2" charset="0"/>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2000" b="1" kern="1200" dirty="0">
                          <a:solidFill>
                            <a:schemeClr val="bg2"/>
                          </a:solidFill>
                          <a:latin typeface="+mj-lt"/>
                          <a:ea typeface="MS Mincho"/>
                          <a:cs typeface="Vrinda" pitchFamily="2" charset="0"/>
                        </a:rPr>
                        <a:t>Objective models and tools for multimedia quality</a:t>
                      </a:r>
                      <a:endParaRPr lang="en-US" sz="2000" b="1" kern="1200" dirty="0">
                        <a:solidFill>
                          <a:schemeClr val="bg2"/>
                        </a:solidFill>
                        <a:latin typeface="+mj-lt"/>
                        <a:ea typeface="MS Mincho"/>
                        <a:cs typeface="Vrinda" pitchFamily="2" charset="0"/>
                      </a:endParaRPr>
                    </a:p>
                  </a:txBody>
                  <a:tcPr marL="68580" marR="68580" marT="0" marB="0"/>
                </a:tc>
              </a:tr>
              <a:tr h="1217338">
                <a:tc>
                  <a:txBody>
                    <a:bodyPr/>
                    <a:lstStyle/>
                    <a:p>
                      <a:pPr hangingPunct="0">
                        <a:spcBef>
                          <a:spcPts val="600"/>
                        </a:spcBef>
                        <a:spcAft>
                          <a:spcPts val="0"/>
                        </a:spcAft>
                        <a:tabLst>
                          <a:tab pos="504190" algn="l"/>
                          <a:tab pos="756285" algn="l"/>
                          <a:tab pos="1008380" algn="l"/>
                          <a:tab pos="1260475" algn="l"/>
                        </a:tabLst>
                      </a:pPr>
                      <a:r>
                        <a:rPr lang="en-US" sz="2000" b="1" kern="1200" dirty="0">
                          <a:solidFill>
                            <a:schemeClr val="bg2"/>
                          </a:solidFill>
                          <a:latin typeface="+mj-lt"/>
                          <a:ea typeface="MS Mincho"/>
                          <a:cs typeface="Vrinda" pitchFamily="2" charset="0"/>
                        </a:rPr>
                        <a:t>Q8/12</a:t>
                      </a:r>
                    </a:p>
                  </a:txBody>
                  <a:tcPr marL="68580" marR="68580" marT="0" marB="0"/>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US" sz="2000" b="1" kern="1200" dirty="0">
                          <a:solidFill>
                            <a:schemeClr val="bg2"/>
                          </a:solidFill>
                          <a:latin typeface="+mj-lt"/>
                          <a:ea typeface="MS Mincho"/>
                          <a:cs typeface="Vrinda" pitchFamily="2" charset="0"/>
                        </a:rPr>
                        <a:t>E-Model extension in wideband transmission and future telecommunication and application scenarios</a:t>
                      </a:r>
                    </a:p>
                  </a:txBody>
                  <a:tcPr marL="68580" marR="68580" marT="0" marB="0" anchor="ctr"/>
                </a:tc>
              </a:tr>
              <a:tr h="1564489">
                <a:tc>
                  <a:txBody>
                    <a:bodyPr/>
                    <a:lstStyle/>
                    <a:p>
                      <a:pPr hangingPunct="0">
                        <a:spcBef>
                          <a:spcPts val="600"/>
                        </a:spcBef>
                        <a:spcAft>
                          <a:spcPts val="0"/>
                        </a:spcAft>
                        <a:tabLst>
                          <a:tab pos="504190" algn="l"/>
                          <a:tab pos="756285" algn="l"/>
                          <a:tab pos="1008380" algn="l"/>
                          <a:tab pos="1260475" algn="l"/>
                        </a:tabLst>
                      </a:pPr>
                      <a:r>
                        <a:rPr lang="en-US" sz="2000" b="1" kern="1200" dirty="0">
                          <a:solidFill>
                            <a:schemeClr val="bg2"/>
                          </a:solidFill>
                          <a:latin typeface="+mj-lt"/>
                          <a:ea typeface="MS Mincho"/>
                          <a:cs typeface="Vrinda" pitchFamily="2" charset="0"/>
                        </a:rPr>
                        <a:t>Q9/12</a:t>
                      </a:r>
                    </a:p>
                  </a:txBody>
                  <a:tcPr marL="68580" marR="68580" marT="0" marB="0"/>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US" sz="2000" b="1" kern="1200" dirty="0">
                          <a:solidFill>
                            <a:schemeClr val="bg2"/>
                          </a:solidFill>
                          <a:latin typeface="+mj-lt"/>
                          <a:ea typeface="MS Mincho"/>
                          <a:cs typeface="Vrinda" pitchFamily="2" charset="0"/>
                        </a:rPr>
                        <a:t>Perceptual-based objective methods for voice, audio and visual quality measurements in telecommunication services</a:t>
                      </a:r>
                    </a:p>
                  </a:txBody>
                  <a:tcPr marL="68580" marR="68580" marT="0" marB="0" anchor="ctr"/>
                </a:tc>
              </a:tr>
              <a:tr h="1217338">
                <a:tc>
                  <a:txBody>
                    <a:bodyPr/>
                    <a:lstStyle/>
                    <a:p>
                      <a:pPr hangingPunct="0">
                        <a:spcBef>
                          <a:spcPts val="600"/>
                        </a:spcBef>
                        <a:spcAft>
                          <a:spcPts val="0"/>
                        </a:spcAft>
                        <a:tabLst>
                          <a:tab pos="504190" algn="l"/>
                          <a:tab pos="756285" algn="l"/>
                          <a:tab pos="1008380" algn="l"/>
                          <a:tab pos="1260475" algn="l"/>
                        </a:tabLst>
                      </a:pPr>
                      <a:r>
                        <a:rPr lang="en-US" sz="2000" b="1" kern="1200" dirty="0">
                          <a:solidFill>
                            <a:schemeClr val="bg2"/>
                          </a:solidFill>
                          <a:latin typeface="+mj-lt"/>
                          <a:ea typeface="MS Mincho"/>
                          <a:cs typeface="Vrinda" pitchFamily="2" charset="0"/>
                        </a:rPr>
                        <a:t>Q14/12</a:t>
                      </a:r>
                    </a:p>
                  </a:txBody>
                  <a:tcPr marL="68580" marR="68580" marT="0" marB="0"/>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US" sz="2000" b="1" kern="1200" dirty="0">
                          <a:solidFill>
                            <a:schemeClr val="bg2"/>
                          </a:solidFill>
                          <a:latin typeface="+mj-lt"/>
                          <a:ea typeface="MS Mincho"/>
                          <a:cs typeface="Vrinda" pitchFamily="2" charset="0"/>
                        </a:rPr>
                        <a:t>Development of parametric models and tools for multimedia quality assessment</a:t>
                      </a:r>
                    </a:p>
                  </a:txBody>
                  <a:tcPr marL="68580" marR="68580" marT="0" marB="0" anchor="ctr"/>
                </a:tc>
              </a:tr>
              <a:tr h="1217338">
                <a:tc>
                  <a:txBody>
                    <a:bodyPr/>
                    <a:lstStyle/>
                    <a:p>
                      <a:pPr hangingPunct="0">
                        <a:spcBef>
                          <a:spcPts val="600"/>
                        </a:spcBef>
                        <a:spcAft>
                          <a:spcPts val="0"/>
                        </a:spcAft>
                        <a:tabLst>
                          <a:tab pos="504190" algn="l"/>
                          <a:tab pos="756285" algn="l"/>
                          <a:tab pos="1008380" algn="l"/>
                          <a:tab pos="1260475" algn="l"/>
                        </a:tabLst>
                      </a:pPr>
                      <a:r>
                        <a:rPr lang="en-US" sz="2000" b="1" kern="1200" dirty="0">
                          <a:solidFill>
                            <a:schemeClr val="bg2"/>
                          </a:solidFill>
                          <a:latin typeface="+mj-lt"/>
                          <a:ea typeface="MS Mincho"/>
                          <a:cs typeface="Vrinda" pitchFamily="2" charset="0"/>
                        </a:rPr>
                        <a:t>Q15/12</a:t>
                      </a:r>
                    </a:p>
                  </a:txBody>
                  <a:tcPr marL="68580" marR="68580" marT="0" marB="0"/>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US" sz="2000" b="1" kern="1200" dirty="0">
                          <a:solidFill>
                            <a:schemeClr val="bg2"/>
                          </a:solidFill>
                          <a:latin typeface="+mj-lt"/>
                          <a:ea typeface="MS Mincho"/>
                          <a:cs typeface="Vrinda" pitchFamily="2" charset="0"/>
                        </a:rPr>
                        <a:t>Objective assessment of speech and sound transmission performance quality in networks</a:t>
                      </a:r>
                    </a:p>
                  </a:txBody>
                  <a:tcPr marL="68580" marR="68580" marT="0" marB="0" anchor="ctr"/>
                </a:tc>
              </a:tr>
            </a:tbl>
          </a:graphicData>
        </a:graphic>
      </p:graphicFrame>
      <p:sp>
        <p:nvSpPr>
          <p:cNvPr id="4" name="Slide Number Placeholder 3"/>
          <p:cNvSpPr>
            <a:spLocks noGrp="1"/>
          </p:cNvSpPr>
          <p:nvPr>
            <p:ph type="sldNum" sz="quarter" idx="10"/>
          </p:nvPr>
        </p:nvSpPr>
        <p:spPr/>
        <p:txBody>
          <a:bodyPr/>
          <a:lstStyle/>
          <a:p>
            <a:pPr>
              <a:defRPr/>
            </a:pPr>
            <a:fld id="{8B72A595-D2AA-4003-BB35-64A2F86D9BD3}" type="slidenum">
              <a:rPr lang="en-US" smtClean="0"/>
              <a:pPr>
                <a:defRPr/>
              </a:pPr>
              <a:t>11</a:t>
            </a:fld>
            <a:endParaRPr lang="en-US"/>
          </a:p>
        </p:txBody>
      </p:sp>
      <p:pic>
        <p:nvPicPr>
          <p:cNvPr id="7" name="Picture 6" descr="ITUseries"/>
          <p:cNvPicPr>
            <a:picLocks noChangeAspect="1" noChangeArrowheads="1"/>
          </p:cNvPicPr>
          <p:nvPr/>
        </p:nvPicPr>
        <p:blipFill>
          <a:blip r:embed="rId3" cstate="print">
            <a:extLst>
              <a:ext uri="{28A0092B-C50C-407E-A947-70E740481C1C}">
                <a14:useLocalDpi xmlns:a14="http://schemas.microsoft.com/office/drawing/2010/main" xmlns="" xmlns:lc="http://schemas.openxmlformats.org/drawingml/2006/lockedCanvas" val="0"/>
              </a:ext>
            </a:extLst>
          </a:blip>
          <a:srcRect t="17264" b="69327"/>
          <a:stretch>
            <a:fillRect/>
          </a:stretch>
        </p:blipFill>
        <p:spPr bwMode="auto">
          <a:xfrm>
            <a:off x="7429520" y="6429396"/>
            <a:ext cx="1350963" cy="428604"/>
          </a:xfrm>
          <a:prstGeom prst="rect">
            <a:avLst/>
          </a:prstGeom>
          <a:noFill/>
          <a:ln>
            <a:noFill/>
          </a:ln>
          <a:extLst>
            <a:ext uri="{909E8E84-426E-40DD-AFC4-6F175D3DCCD1}">
              <a14:hiddenFill xmlns:a14="http://schemas.microsoft.com/office/drawing/2010/main" xmlns="" xmlns:lc="http://schemas.openxmlformats.org/drawingml/2006/lockedCanvas">
                <a:solidFill>
                  <a:srgbClr val="FFFFFF"/>
                </a:solidFill>
              </a14:hiddenFill>
            </a:ext>
            <a:ext uri="{91240B29-F687-4F45-9708-019B960494DF}">
              <a14:hiddenLine xmlns:a14="http://schemas.microsoft.com/office/drawing/2010/main" xmlns="" xmlns:lc="http://schemas.openxmlformats.org/drawingml/2006/lockedCanva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sz="half" idx="1"/>
          </p:nvPr>
        </p:nvGraphicFramePr>
        <p:xfrm>
          <a:off x="457200" y="214313"/>
          <a:ext cx="8472488" cy="6228080"/>
        </p:xfrm>
        <a:graphic>
          <a:graphicData uri="http://schemas.openxmlformats.org/drawingml/2006/table">
            <a:tbl>
              <a:tblPr firstRow="1" bandRow="1">
                <a:tableStyleId>{0E3FDE45-AF77-4B5C-9715-49D594BDF05E}</a:tableStyleId>
              </a:tblPr>
              <a:tblGrid>
                <a:gridCol w="4236244"/>
                <a:gridCol w="4236244"/>
              </a:tblGrid>
              <a:tr h="370840">
                <a:tc>
                  <a:txBody>
                    <a:bodyPr/>
                    <a:lstStyle/>
                    <a:p>
                      <a:pPr marL="0" algn="l" defTabSz="914400" rtl="0" eaLnBrk="1" latinLnBrk="0" hangingPunct="0">
                        <a:spcBef>
                          <a:spcPts val="400"/>
                        </a:spcBef>
                        <a:spcAft>
                          <a:spcPts val="400"/>
                        </a:spcAft>
                        <a:tabLst>
                          <a:tab pos="180340" algn="l"/>
                          <a:tab pos="540385" algn="l"/>
                          <a:tab pos="900430" algn="l"/>
                          <a:tab pos="1260475" algn="l"/>
                          <a:tab pos="1620520" algn="l"/>
                          <a:tab pos="1980565" algn="l"/>
                          <a:tab pos="2340610" algn="l"/>
                        </a:tabLst>
                      </a:pPr>
                      <a:r>
                        <a:rPr lang="en-US" sz="2000" b="1" kern="1200" dirty="0">
                          <a:solidFill>
                            <a:schemeClr val="bg2"/>
                          </a:solidFill>
                          <a:latin typeface="+mj-lt"/>
                          <a:ea typeface="MS Mincho"/>
                          <a:cs typeface="Vrinda" pitchFamily="2" charset="0"/>
                        </a:rPr>
                        <a:t>Question </a:t>
                      </a:r>
                      <a:r>
                        <a:rPr lang="en-US" sz="2000" b="1" kern="1200" dirty="0" smtClean="0">
                          <a:solidFill>
                            <a:schemeClr val="bg2"/>
                          </a:solidFill>
                          <a:latin typeface="+mj-lt"/>
                          <a:ea typeface="MS Mincho"/>
                          <a:cs typeface="Vrinda" pitchFamily="2" charset="0"/>
                        </a:rPr>
                        <a:t>number</a:t>
                      </a:r>
                      <a:endParaRPr lang="en-US" sz="2000" b="1" kern="1200" dirty="0">
                        <a:solidFill>
                          <a:schemeClr val="bg2"/>
                        </a:solidFill>
                        <a:latin typeface="+mj-lt"/>
                        <a:ea typeface="MS Mincho"/>
                        <a:cs typeface="Vrinda" pitchFamily="2" charset="0"/>
                      </a:endParaRPr>
                    </a:p>
                  </a:txBody>
                  <a:tcPr marL="68580" marR="68580" marT="0" marB="0"/>
                </a:tc>
                <a:tc>
                  <a:txBody>
                    <a:bodyPr/>
                    <a:lstStyle/>
                    <a:p>
                      <a:pPr marL="0" algn="l" defTabSz="914400" rtl="0" eaLnBrk="1" latinLnBrk="0" hangingPunct="0">
                        <a:spcBef>
                          <a:spcPts val="400"/>
                        </a:spcBef>
                        <a:spcAft>
                          <a:spcPts val="400"/>
                        </a:spcAft>
                        <a:tabLst>
                          <a:tab pos="180340" algn="l"/>
                          <a:tab pos="540385" algn="l"/>
                          <a:tab pos="900430" algn="l"/>
                          <a:tab pos="1260475" algn="l"/>
                          <a:tab pos="1620520" algn="l"/>
                          <a:tab pos="1980565" algn="l"/>
                          <a:tab pos="2340610" algn="l"/>
                        </a:tabLst>
                      </a:pPr>
                      <a:r>
                        <a:rPr lang="en-US" sz="2000" b="1" kern="1200" dirty="0">
                          <a:solidFill>
                            <a:schemeClr val="bg2"/>
                          </a:solidFill>
                          <a:latin typeface="+mj-lt"/>
                          <a:ea typeface="MS Mincho"/>
                          <a:cs typeface="Vrinda" pitchFamily="2" charset="0"/>
                        </a:rPr>
                        <a:t>Title</a:t>
                      </a:r>
                    </a:p>
                  </a:txBody>
                  <a:tcPr marL="68580" marR="68580" marT="0" marB="0"/>
                </a:tc>
              </a:tr>
              <a:tr h="370840">
                <a:tc>
                  <a:txBody>
                    <a:bodyPr/>
                    <a:lstStyle/>
                    <a:p>
                      <a:pPr hangingPunct="0">
                        <a:spcBef>
                          <a:spcPts val="600"/>
                        </a:spcBef>
                        <a:spcAft>
                          <a:spcPts val="0"/>
                        </a:spcAft>
                        <a:tabLst>
                          <a:tab pos="504190" algn="l"/>
                          <a:tab pos="756285" algn="l"/>
                          <a:tab pos="1008380" algn="l"/>
                          <a:tab pos="1260475" algn="l"/>
                        </a:tabLst>
                      </a:pPr>
                      <a:r>
                        <a:rPr lang="en-US" sz="2000" b="1" kern="1200" dirty="0">
                          <a:solidFill>
                            <a:schemeClr val="bg2"/>
                          </a:solidFill>
                          <a:latin typeface="+mj-lt"/>
                          <a:ea typeface="MS Mincho"/>
                          <a:cs typeface="Vrinda" pitchFamily="2" charset="0"/>
                        </a:rPr>
                        <a:t>Q16/12</a:t>
                      </a:r>
                    </a:p>
                  </a:txBody>
                  <a:tcPr marL="68580" marR="68580" marT="0" marB="0"/>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US" sz="2000" b="1" kern="1200" dirty="0">
                          <a:solidFill>
                            <a:schemeClr val="bg2"/>
                          </a:solidFill>
                          <a:latin typeface="+mj-lt"/>
                          <a:ea typeface="MS Mincho"/>
                          <a:cs typeface="Vrinda" pitchFamily="2" charset="0"/>
                        </a:rPr>
                        <a:t>Framework for diagnostic functions and their interaction with external objective models predicting media quality</a:t>
                      </a:r>
                    </a:p>
                  </a:txBody>
                  <a:tcPr marL="68580" marR="68580" marT="0" marB="0" anchor="ctr"/>
                </a:tc>
              </a:tr>
              <a:tr h="370840">
                <a:tc>
                  <a:txBody>
                    <a:bodyPr/>
                    <a:lstStyle/>
                    <a:p>
                      <a:pPr hangingPunct="0">
                        <a:spcBef>
                          <a:spcPts val="600"/>
                        </a:spcBef>
                        <a:spcAft>
                          <a:spcPts val="0"/>
                        </a:spcAft>
                        <a:tabLst>
                          <a:tab pos="504190" algn="l"/>
                          <a:tab pos="756285" algn="l"/>
                          <a:tab pos="1008380" algn="l"/>
                          <a:tab pos="1260475" algn="l"/>
                        </a:tabLst>
                      </a:pPr>
                      <a:r>
                        <a:rPr lang="en-GB" sz="2000" b="1" kern="1200" dirty="0">
                          <a:solidFill>
                            <a:schemeClr val="bg2"/>
                          </a:solidFill>
                          <a:latin typeface="+mj-lt"/>
                          <a:ea typeface="MS Mincho"/>
                          <a:cs typeface="Vrinda" pitchFamily="2" charset="0"/>
                        </a:rPr>
                        <a:t>WP3/12</a:t>
                      </a:r>
                      <a:endParaRPr lang="en-US" sz="2000" b="1" kern="1200" dirty="0">
                        <a:solidFill>
                          <a:schemeClr val="bg2"/>
                        </a:solidFill>
                        <a:latin typeface="+mj-lt"/>
                        <a:ea typeface="MS Mincho"/>
                        <a:cs typeface="Vrinda" pitchFamily="2" charset="0"/>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2000" b="1" kern="1200" dirty="0">
                          <a:solidFill>
                            <a:schemeClr val="bg2"/>
                          </a:solidFill>
                          <a:latin typeface="+mj-lt"/>
                          <a:ea typeface="MS Mincho"/>
                          <a:cs typeface="Vrinda" pitchFamily="2" charset="0"/>
                        </a:rPr>
                        <a:t>Multimedia Qos and QoE</a:t>
                      </a:r>
                      <a:endParaRPr lang="en-US" sz="2000" b="1" kern="1200" dirty="0">
                        <a:solidFill>
                          <a:schemeClr val="bg2"/>
                        </a:solidFill>
                        <a:latin typeface="+mj-lt"/>
                        <a:ea typeface="MS Mincho"/>
                        <a:cs typeface="Vrinda" pitchFamily="2" charset="0"/>
                      </a:endParaRPr>
                    </a:p>
                  </a:txBody>
                  <a:tcPr marL="68580" marR="68580" marT="0" marB="0"/>
                </a:tc>
              </a:tr>
              <a:tr h="370840">
                <a:tc>
                  <a:txBody>
                    <a:bodyPr/>
                    <a:lstStyle/>
                    <a:p>
                      <a:pPr hangingPunct="0">
                        <a:spcBef>
                          <a:spcPts val="600"/>
                        </a:spcBef>
                        <a:spcAft>
                          <a:spcPts val="0"/>
                        </a:spcAft>
                        <a:tabLst>
                          <a:tab pos="504190" algn="l"/>
                          <a:tab pos="756285" algn="l"/>
                          <a:tab pos="1008380" algn="l"/>
                          <a:tab pos="1260475" algn="l"/>
                        </a:tabLst>
                      </a:pPr>
                      <a:r>
                        <a:rPr lang="en-US" sz="2000" b="1" kern="1200" dirty="0">
                          <a:solidFill>
                            <a:schemeClr val="bg2"/>
                          </a:solidFill>
                          <a:latin typeface="+mj-lt"/>
                          <a:ea typeface="MS Mincho"/>
                          <a:cs typeface="Vrinda" pitchFamily="2" charset="0"/>
                        </a:rPr>
                        <a:t>Q11/12</a:t>
                      </a:r>
                    </a:p>
                  </a:txBody>
                  <a:tcPr marL="68580" marR="68580" marT="0" marB="0"/>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US" sz="2000" b="1" kern="1200" dirty="0">
                          <a:solidFill>
                            <a:schemeClr val="bg2"/>
                          </a:solidFill>
                          <a:latin typeface="+mj-lt"/>
                          <a:ea typeface="MS Mincho"/>
                          <a:cs typeface="Vrinda" pitchFamily="2" charset="0"/>
                        </a:rPr>
                        <a:t>Performance interworking and traffic management for Next Generation Networks</a:t>
                      </a:r>
                    </a:p>
                  </a:txBody>
                  <a:tcPr marL="68580" marR="68580" marT="0" marB="0" anchor="ctr"/>
                </a:tc>
              </a:tr>
              <a:tr h="370840">
                <a:tc>
                  <a:txBody>
                    <a:bodyPr/>
                    <a:lstStyle/>
                    <a:p>
                      <a:pPr hangingPunct="0">
                        <a:spcBef>
                          <a:spcPts val="600"/>
                        </a:spcBef>
                        <a:spcAft>
                          <a:spcPts val="0"/>
                        </a:spcAft>
                        <a:tabLst>
                          <a:tab pos="504190" algn="l"/>
                          <a:tab pos="756285" algn="l"/>
                          <a:tab pos="1008380" algn="l"/>
                          <a:tab pos="1260475" algn="l"/>
                        </a:tabLst>
                      </a:pPr>
                      <a:r>
                        <a:rPr lang="en-US" sz="2000" b="1" kern="1200" dirty="0">
                          <a:solidFill>
                            <a:schemeClr val="bg2"/>
                          </a:solidFill>
                          <a:latin typeface="+mj-lt"/>
                          <a:ea typeface="MS Mincho"/>
                          <a:cs typeface="Vrinda" pitchFamily="2" charset="0"/>
                        </a:rPr>
                        <a:t>Q12/12</a:t>
                      </a:r>
                    </a:p>
                  </a:txBody>
                  <a:tcPr marL="68580" marR="68580" marT="0" marB="0"/>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US" sz="2000" b="1" kern="1200" dirty="0">
                          <a:solidFill>
                            <a:schemeClr val="bg2"/>
                          </a:solidFill>
                          <a:latin typeface="+mj-lt"/>
                          <a:ea typeface="MS Mincho"/>
                          <a:cs typeface="Vrinda" pitchFamily="2" charset="0"/>
                        </a:rPr>
                        <a:t>Operational aspects of telecommunication network service quality</a:t>
                      </a:r>
                    </a:p>
                  </a:txBody>
                  <a:tcPr marL="68580" marR="68580" marT="0" marB="0" anchor="ctr"/>
                </a:tc>
              </a:tr>
              <a:tr h="370840">
                <a:tc>
                  <a:txBody>
                    <a:bodyPr/>
                    <a:lstStyle/>
                    <a:p>
                      <a:pPr hangingPunct="0">
                        <a:spcBef>
                          <a:spcPts val="600"/>
                        </a:spcBef>
                        <a:spcAft>
                          <a:spcPts val="0"/>
                        </a:spcAft>
                        <a:tabLst>
                          <a:tab pos="504190" algn="l"/>
                          <a:tab pos="756285" algn="l"/>
                          <a:tab pos="1008380" algn="l"/>
                          <a:tab pos="1260475" algn="l"/>
                        </a:tabLst>
                      </a:pPr>
                      <a:r>
                        <a:rPr lang="en-US" sz="2000" b="1" kern="1200" dirty="0">
                          <a:solidFill>
                            <a:schemeClr val="bg2"/>
                          </a:solidFill>
                          <a:latin typeface="+mj-lt"/>
                          <a:ea typeface="MS Mincho"/>
                          <a:cs typeface="Vrinda" pitchFamily="2" charset="0"/>
                        </a:rPr>
                        <a:t>Q13/12</a:t>
                      </a:r>
                    </a:p>
                  </a:txBody>
                  <a:tcPr marL="68580" marR="68580" marT="0" marB="0"/>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US" sz="2000" b="1" kern="1200" dirty="0">
                          <a:solidFill>
                            <a:schemeClr val="bg2"/>
                          </a:solidFill>
                          <a:latin typeface="+mj-lt"/>
                          <a:ea typeface="MS Mincho"/>
                          <a:cs typeface="Vrinda" pitchFamily="2" charset="0"/>
                        </a:rPr>
                        <a:t>QoE, QoS and performance requirements and assessment methods for multimedia</a:t>
                      </a:r>
                    </a:p>
                  </a:txBody>
                  <a:tcPr marL="68580" marR="68580" marT="0" marB="0" anchor="ctr"/>
                </a:tc>
              </a:tr>
              <a:tr h="370840">
                <a:tc>
                  <a:txBody>
                    <a:bodyPr/>
                    <a:lstStyle/>
                    <a:p>
                      <a:pPr hangingPunct="0">
                        <a:spcBef>
                          <a:spcPts val="600"/>
                        </a:spcBef>
                        <a:spcAft>
                          <a:spcPts val="0"/>
                        </a:spcAft>
                        <a:tabLst>
                          <a:tab pos="504190" algn="l"/>
                          <a:tab pos="756285" algn="l"/>
                          <a:tab pos="1008380" algn="l"/>
                          <a:tab pos="1260475" algn="l"/>
                        </a:tabLst>
                      </a:pPr>
                      <a:r>
                        <a:rPr lang="en-US" sz="2000" b="1" kern="1200" dirty="0">
                          <a:solidFill>
                            <a:schemeClr val="bg2"/>
                          </a:solidFill>
                          <a:latin typeface="+mj-lt"/>
                          <a:ea typeface="MS Mincho"/>
                          <a:cs typeface="Vrinda" pitchFamily="2" charset="0"/>
                        </a:rPr>
                        <a:t>Q17/12</a:t>
                      </a: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US" sz="2000" b="1" kern="1200" dirty="0">
                          <a:solidFill>
                            <a:schemeClr val="bg2"/>
                          </a:solidFill>
                          <a:latin typeface="+mj-lt"/>
                          <a:ea typeface="MS Mincho"/>
                          <a:cs typeface="Vrinda" pitchFamily="2" charset="0"/>
                        </a:rPr>
                        <a:t>Performance of packet-based networks and other networking technologies</a:t>
                      </a:r>
                    </a:p>
                  </a:txBody>
                  <a:tcPr marL="68580" marR="68580" marT="0" marB="0"/>
                </a:tc>
              </a:tr>
            </a:tbl>
          </a:graphicData>
        </a:graphic>
      </p:graphicFrame>
      <p:sp>
        <p:nvSpPr>
          <p:cNvPr id="4" name="Slide Number Placeholder 3"/>
          <p:cNvSpPr>
            <a:spLocks noGrp="1"/>
          </p:cNvSpPr>
          <p:nvPr>
            <p:ph type="sldNum" sz="quarter" idx="10"/>
          </p:nvPr>
        </p:nvSpPr>
        <p:spPr/>
        <p:txBody>
          <a:bodyPr/>
          <a:lstStyle/>
          <a:p>
            <a:pPr>
              <a:defRPr/>
            </a:pPr>
            <a:fld id="{8B72A595-D2AA-4003-BB35-64A2F86D9BD3}" type="slidenum">
              <a:rPr lang="en-US" smtClean="0"/>
              <a:pPr>
                <a:defRPr/>
              </a:pPr>
              <a:t>12</a:t>
            </a:fld>
            <a:endParaRPr lang="en-US"/>
          </a:p>
        </p:txBody>
      </p:sp>
      <p:pic>
        <p:nvPicPr>
          <p:cNvPr id="7" name="Picture 6" descr="ITUseries"/>
          <p:cNvPicPr>
            <a:picLocks noChangeAspect="1" noChangeArrowheads="1"/>
          </p:cNvPicPr>
          <p:nvPr/>
        </p:nvPicPr>
        <p:blipFill>
          <a:blip r:embed="rId3" cstate="print">
            <a:extLst>
              <a:ext uri="{28A0092B-C50C-407E-A947-70E740481C1C}">
                <a14:useLocalDpi xmlns:a14="http://schemas.microsoft.com/office/drawing/2010/main" xmlns="" xmlns:lc="http://schemas.openxmlformats.org/drawingml/2006/lockedCanvas" val="0"/>
              </a:ext>
            </a:extLst>
          </a:blip>
          <a:srcRect t="17264" b="69327"/>
          <a:stretch>
            <a:fillRect/>
          </a:stretch>
        </p:blipFill>
        <p:spPr bwMode="auto">
          <a:xfrm>
            <a:off x="7358082" y="6459536"/>
            <a:ext cx="1350963" cy="398464"/>
          </a:xfrm>
          <a:prstGeom prst="rect">
            <a:avLst/>
          </a:prstGeom>
          <a:noFill/>
          <a:ln>
            <a:noFill/>
          </a:ln>
          <a:extLst>
            <a:ext uri="{909E8E84-426E-40DD-AFC4-6F175D3DCCD1}">
              <a14:hiddenFill xmlns:a14="http://schemas.microsoft.com/office/drawing/2010/main" xmlns="" xmlns:lc="http://schemas.openxmlformats.org/drawingml/2006/lockedCanvas">
                <a:solidFill>
                  <a:srgbClr val="FFFFFF"/>
                </a:solidFill>
              </a14:hiddenFill>
            </a:ext>
            <a:ext uri="{91240B29-F687-4F45-9708-019B960494DF}">
              <a14:hiddenLine xmlns:a14="http://schemas.microsoft.com/office/drawing/2010/main" xmlns="" xmlns:lc="http://schemas.openxmlformats.org/drawingml/2006/lockedCanva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9" name="Picture 2"/>
          <p:cNvPicPr>
            <a:picLocks noGrp="1" noChangeAspect="1" noChangeArrowheads="1"/>
          </p:cNvPicPr>
          <p:nvPr>
            <p:ph sz="half" idx="1"/>
          </p:nvPr>
        </p:nvPicPr>
        <p:blipFill>
          <a:blip r:embed="rId3" cstate="print"/>
          <a:srcRect/>
          <a:stretch>
            <a:fillRect/>
          </a:stretch>
        </p:blipFill>
        <p:spPr>
          <a:xfrm>
            <a:off x="179512" y="1"/>
            <a:ext cx="8712968" cy="6453336"/>
          </a:xfrm>
          <a:noFill/>
        </p:spPr>
      </p:pic>
      <p:sp>
        <p:nvSpPr>
          <p:cNvPr id="4" name="Slide Number Placeholder 3"/>
          <p:cNvSpPr>
            <a:spLocks noGrp="1"/>
          </p:cNvSpPr>
          <p:nvPr>
            <p:ph type="sldNum" sz="quarter" idx="10"/>
          </p:nvPr>
        </p:nvSpPr>
        <p:spPr/>
        <p:txBody>
          <a:bodyPr/>
          <a:lstStyle/>
          <a:p>
            <a:pPr>
              <a:defRPr/>
            </a:pPr>
            <a:fld id="{8B72A595-D2AA-4003-BB35-64A2F86D9BD3}" type="slidenum">
              <a:rPr lang="en-US" smtClean="0"/>
              <a:pPr>
                <a:defRPr/>
              </a:pPr>
              <a:t>13</a:t>
            </a:fld>
            <a:endParaRPr lang="en-US"/>
          </a:p>
        </p:txBody>
      </p:sp>
      <p:pic>
        <p:nvPicPr>
          <p:cNvPr id="5" name="Picture 4" descr="ITUseries"/>
          <p:cNvPicPr>
            <a:picLocks noChangeAspect="1" noChangeArrowheads="1"/>
          </p:cNvPicPr>
          <p:nvPr/>
        </p:nvPicPr>
        <p:blipFill>
          <a:blip r:embed="rId4" cstate="print">
            <a:extLst>
              <a:ext uri="{28A0092B-C50C-407E-A947-70E740481C1C}">
                <a14:useLocalDpi xmlns:a14="http://schemas.microsoft.com/office/drawing/2010/main" xmlns="" xmlns:lc="http://schemas.openxmlformats.org/drawingml/2006/lockedCanvas" val="0"/>
              </a:ext>
            </a:extLst>
          </a:blip>
          <a:srcRect t="17264" b="69327"/>
          <a:stretch>
            <a:fillRect/>
          </a:stretch>
        </p:blipFill>
        <p:spPr bwMode="auto">
          <a:xfrm>
            <a:off x="7072330" y="6388098"/>
            <a:ext cx="1350963" cy="469902"/>
          </a:xfrm>
          <a:prstGeom prst="rect">
            <a:avLst/>
          </a:prstGeom>
          <a:noFill/>
          <a:ln>
            <a:noFill/>
          </a:ln>
          <a:extLst>
            <a:ext uri="{909E8E84-426E-40DD-AFC4-6F175D3DCCD1}">
              <a14:hiddenFill xmlns:a14="http://schemas.microsoft.com/office/drawing/2010/main" xmlns="" xmlns:lc="http://schemas.openxmlformats.org/drawingml/2006/lockedCanvas">
                <a:solidFill>
                  <a:srgbClr val="FFFFFF"/>
                </a:solidFill>
              </a14:hiddenFill>
            </a:ext>
            <a:ext uri="{91240B29-F687-4F45-9708-019B960494DF}">
              <a14:hiddenLine xmlns:a14="http://schemas.microsoft.com/office/drawing/2010/main" xmlns="" xmlns:lc="http://schemas.openxmlformats.org/drawingml/2006/lockedCanva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333375"/>
            <a:ext cx="8218488" cy="5792788"/>
          </a:xfrm>
        </p:spPr>
        <p:txBody>
          <a:bodyPr/>
          <a:lstStyle/>
          <a:p>
            <a:pPr algn="ctr">
              <a:buNone/>
              <a:defRPr/>
            </a:pPr>
            <a:r>
              <a:rPr lang="en-US" sz="3200" b="1" dirty="0" smtClean="0"/>
              <a:t> Regional </a:t>
            </a:r>
            <a:r>
              <a:rPr lang="en-US" sz="3200" b="1" dirty="0"/>
              <a:t>Group on QoS for the Africa Region (SG12 RG-AFR</a:t>
            </a:r>
            <a:r>
              <a:rPr lang="en-US" sz="3200" b="1" dirty="0" smtClean="0"/>
              <a:t>) </a:t>
            </a:r>
          </a:p>
          <a:p>
            <a:pPr>
              <a:buNone/>
              <a:defRPr/>
            </a:pPr>
            <a:r>
              <a:rPr lang="en-US" b="1" dirty="0" smtClean="0"/>
              <a:t>Objectives :</a:t>
            </a:r>
          </a:p>
          <a:p>
            <a:pPr>
              <a:defRPr/>
            </a:pPr>
            <a:r>
              <a:rPr lang="en-US" dirty="0"/>
              <a:t>During the study period </a:t>
            </a:r>
            <a:r>
              <a:rPr lang="en-US" dirty="0" smtClean="0"/>
              <a:t>2005-2008</a:t>
            </a:r>
            <a:r>
              <a:rPr lang="en-US" dirty="0"/>
              <a:t>, </a:t>
            </a:r>
            <a:r>
              <a:rPr lang="en-US" dirty="0" smtClean="0"/>
              <a:t> several </a:t>
            </a:r>
            <a:r>
              <a:rPr lang="en-US" dirty="0"/>
              <a:t>actions have been done inside </a:t>
            </a:r>
            <a:r>
              <a:rPr lang="en-US" dirty="0" smtClean="0"/>
              <a:t>SG12  </a:t>
            </a:r>
            <a:r>
              <a:rPr lang="en-US" dirty="0"/>
              <a:t>in order to implement WTSA Resolutions </a:t>
            </a:r>
            <a:r>
              <a:rPr lang="en-US" dirty="0" smtClean="0"/>
              <a:t>17  </a:t>
            </a:r>
            <a:r>
              <a:rPr lang="en-US" dirty="0"/>
              <a:t>(Telecommunication standardization </a:t>
            </a:r>
            <a:r>
              <a:rPr lang="en-US" dirty="0" smtClean="0"/>
              <a:t>in  </a:t>
            </a:r>
            <a:r>
              <a:rPr lang="en-US" dirty="0"/>
              <a:t>relation to the interests of </a:t>
            </a:r>
            <a:r>
              <a:rPr lang="en-US" dirty="0" smtClean="0"/>
              <a:t>developing  </a:t>
            </a:r>
            <a:r>
              <a:rPr lang="en-US" dirty="0"/>
              <a:t>countries</a:t>
            </a:r>
            <a:r>
              <a:rPr lang="en-US" dirty="0" smtClean="0"/>
              <a:t>) and 44 (Bridging the standardization Gap  between developing and developed  countries) and to take into account  Resolution 123 of Plenipotentiary  Conference.</a:t>
            </a:r>
            <a:endParaRPr lang="en-US" dirty="0"/>
          </a:p>
          <a:p>
            <a:pPr marL="0" indent="0">
              <a:buFontTx/>
              <a:buNone/>
              <a:defRPr/>
            </a:pPr>
            <a:endParaRPr lang="en-US" dirty="0"/>
          </a:p>
        </p:txBody>
      </p:sp>
      <p:sp>
        <p:nvSpPr>
          <p:cNvPr id="4" name="Slide Number Placeholder 3"/>
          <p:cNvSpPr>
            <a:spLocks noGrp="1"/>
          </p:cNvSpPr>
          <p:nvPr>
            <p:ph type="sldNum" sz="quarter" idx="10"/>
          </p:nvPr>
        </p:nvSpPr>
        <p:spPr/>
        <p:txBody>
          <a:bodyPr/>
          <a:lstStyle/>
          <a:p>
            <a:pPr>
              <a:defRPr/>
            </a:pPr>
            <a:fld id="{8B72A595-D2AA-4003-BB35-64A2F86D9BD3}" type="slidenum">
              <a:rPr lang="en-US" smtClean="0"/>
              <a:pPr>
                <a:defRPr/>
              </a:pPr>
              <a:t>14</a:t>
            </a:fld>
            <a:endParaRPr lang="en-US"/>
          </a:p>
        </p:txBody>
      </p:sp>
      <p:pic>
        <p:nvPicPr>
          <p:cNvPr id="5" name="Picture 4" descr="ITUseries"/>
          <p:cNvPicPr>
            <a:picLocks noChangeAspect="1" noChangeArrowheads="1"/>
          </p:cNvPicPr>
          <p:nvPr/>
        </p:nvPicPr>
        <p:blipFill>
          <a:blip r:embed="rId3" cstate="print">
            <a:extLst>
              <a:ext uri="{28A0092B-C50C-407E-A947-70E740481C1C}">
                <a14:useLocalDpi xmlns:a14="http://schemas.microsoft.com/office/drawing/2010/main" xmlns="" xmlns:lc="http://schemas.openxmlformats.org/drawingml/2006/lockedCanvas" val="0"/>
              </a:ext>
            </a:extLst>
          </a:blip>
          <a:srcRect t="17264" b="69327"/>
          <a:stretch>
            <a:fillRect/>
          </a:stretch>
        </p:blipFill>
        <p:spPr bwMode="auto">
          <a:xfrm>
            <a:off x="7286644" y="6143644"/>
            <a:ext cx="1350963" cy="511175"/>
          </a:xfrm>
          <a:prstGeom prst="rect">
            <a:avLst/>
          </a:prstGeom>
          <a:noFill/>
          <a:ln>
            <a:noFill/>
          </a:ln>
          <a:extLst>
            <a:ext uri="{909E8E84-426E-40DD-AFC4-6F175D3DCCD1}">
              <a14:hiddenFill xmlns:a14="http://schemas.microsoft.com/office/drawing/2010/main" xmlns="" xmlns:lc="http://schemas.openxmlformats.org/drawingml/2006/lockedCanvas">
                <a:solidFill>
                  <a:srgbClr val="FFFFFF"/>
                </a:solidFill>
              </a14:hiddenFill>
            </a:ext>
            <a:ext uri="{91240B29-F687-4F45-9708-019B960494DF}">
              <a14:hiddenLine xmlns:a14="http://schemas.microsoft.com/office/drawing/2010/main" xmlns="" xmlns:lc="http://schemas.openxmlformats.org/drawingml/2006/lockedCanva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476250"/>
            <a:ext cx="8218488" cy="5649913"/>
          </a:xfrm>
        </p:spPr>
        <p:txBody>
          <a:bodyPr/>
          <a:lstStyle/>
          <a:p>
            <a:pPr algn="ctr">
              <a:buNone/>
              <a:defRPr/>
            </a:pPr>
            <a:r>
              <a:rPr lang="en-US" b="1" dirty="0" smtClean="0"/>
              <a:t>Regional Group on QoS for the Africa Region (SG12 RG-AFR) </a:t>
            </a:r>
          </a:p>
          <a:p>
            <a:pPr>
              <a:buNone/>
              <a:defRPr/>
            </a:pPr>
            <a:r>
              <a:rPr lang="en-US" b="1" dirty="0" smtClean="0"/>
              <a:t>Objectives  (cont):</a:t>
            </a:r>
          </a:p>
          <a:p>
            <a:pPr>
              <a:defRPr/>
            </a:pPr>
            <a:r>
              <a:rPr lang="en-US" dirty="0" smtClean="0"/>
              <a:t>After </a:t>
            </a:r>
            <a:r>
              <a:rPr lang="en-US" dirty="0"/>
              <a:t>a lot of consultations, it has </a:t>
            </a:r>
            <a:r>
              <a:rPr lang="en-US" dirty="0" smtClean="0"/>
              <a:t>been</a:t>
            </a:r>
          </a:p>
          <a:p>
            <a:pPr marL="0" indent="0">
              <a:buFontTx/>
              <a:buNone/>
              <a:defRPr/>
            </a:pPr>
            <a:r>
              <a:rPr lang="en-US" dirty="0" smtClean="0"/>
              <a:t>decided </a:t>
            </a:r>
            <a:r>
              <a:rPr lang="en-US" dirty="0"/>
              <a:t>that the best approach should be </a:t>
            </a:r>
            <a:r>
              <a:rPr lang="en-US" dirty="0" smtClean="0"/>
              <a:t>to</a:t>
            </a:r>
          </a:p>
          <a:p>
            <a:pPr marL="0" indent="0">
              <a:buFontTx/>
              <a:buNone/>
              <a:defRPr/>
            </a:pPr>
            <a:r>
              <a:rPr lang="en-US" dirty="0" smtClean="0"/>
              <a:t> </a:t>
            </a:r>
            <a:r>
              <a:rPr lang="en-US" dirty="0"/>
              <a:t>create a Regional group, as defined </a:t>
            </a:r>
            <a:r>
              <a:rPr lang="en-US" dirty="0" smtClean="0"/>
              <a:t>in</a:t>
            </a:r>
          </a:p>
          <a:p>
            <a:pPr marL="0" indent="0">
              <a:buFontTx/>
              <a:buNone/>
              <a:defRPr/>
            </a:pPr>
            <a:r>
              <a:rPr lang="en-US" dirty="0" smtClean="0"/>
              <a:t> </a:t>
            </a:r>
            <a:r>
              <a:rPr lang="en-US" dirty="0"/>
              <a:t>WTSA Resolution 54.</a:t>
            </a:r>
            <a:r>
              <a:rPr lang="en-US" dirty="0" smtClean="0"/>
              <a:t>​</a:t>
            </a:r>
          </a:p>
          <a:p>
            <a:pPr>
              <a:defRPr/>
            </a:pPr>
            <a:r>
              <a:rPr lang="en-US" dirty="0" smtClean="0"/>
              <a:t>Study Group 12 established a Regional </a:t>
            </a:r>
          </a:p>
          <a:p>
            <a:pPr marL="0" indent="0">
              <a:buFontTx/>
              <a:buNone/>
              <a:defRPr/>
            </a:pPr>
            <a:r>
              <a:rPr lang="en-US" dirty="0" smtClean="0"/>
              <a:t>Group on QoS issues for Africa region (SG12</a:t>
            </a:r>
          </a:p>
          <a:p>
            <a:pPr marL="0" indent="0">
              <a:buFontTx/>
              <a:buNone/>
              <a:defRPr/>
            </a:pPr>
            <a:r>
              <a:rPr lang="en-US" dirty="0" smtClean="0"/>
              <a:t> RG-AFR) at its 22-30 May 2008 meeting.</a:t>
            </a:r>
          </a:p>
          <a:p>
            <a:pPr marL="0" indent="0">
              <a:buFontTx/>
              <a:buNone/>
              <a:defRPr/>
            </a:pPr>
            <a:r>
              <a:rPr lang="en-US" dirty="0"/>
              <a:t/>
            </a:r>
            <a:br>
              <a:rPr lang="en-US" dirty="0"/>
            </a:br>
            <a:r>
              <a:rPr lang="en-US" dirty="0"/>
              <a:t/>
            </a:r>
            <a:br>
              <a:rPr lang="en-US" dirty="0"/>
            </a:br>
            <a:r>
              <a:rPr lang="en-US" dirty="0"/>
              <a:t/>
            </a:r>
            <a:br>
              <a:rPr lang="en-US" dirty="0"/>
            </a:br>
            <a:endParaRPr lang="en-US" dirty="0"/>
          </a:p>
        </p:txBody>
      </p:sp>
      <p:sp>
        <p:nvSpPr>
          <p:cNvPr id="4" name="Slide Number Placeholder 3"/>
          <p:cNvSpPr>
            <a:spLocks noGrp="1"/>
          </p:cNvSpPr>
          <p:nvPr>
            <p:ph type="sldNum" sz="quarter" idx="10"/>
          </p:nvPr>
        </p:nvSpPr>
        <p:spPr/>
        <p:txBody>
          <a:bodyPr/>
          <a:lstStyle/>
          <a:p>
            <a:pPr>
              <a:defRPr/>
            </a:pPr>
            <a:fld id="{8B72A595-D2AA-4003-BB35-64A2F86D9BD3}" type="slidenum">
              <a:rPr lang="en-US" smtClean="0"/>
              <a:pPr>
                <a:defRPr/>
              </a:pPr>
              <a:t>15</a:t>
            </a:fld>
            <a:endParaRPr lang="en-US"/>
          </a:p>
        </p:txBody>
      </p:sp>
      <p:pic>
        <p:nvPicPr>
          <p:cNvPr id="5" name="Picture 4" descr="ITUseries"/>
          <p:cNvPicPr>
            <a:picLocks noChangeAspect="1" noChangeArrowheads="1"/>
          </p:cNvPicPr>
          <p:nvPr/>
        </p:nvPicPr>
        <p:blipFill>
          <a:blip r:embed="rId3" cstate="print">
            <a:extLst>
              <a:ext uri="{28A0092B-C50C-407E-A947-70E740481C1C}">
                <a14:useLocalDpi xmlns:a14="http://schemas.microsoft.com/office/drawing/2010/main" xmlns="" xmlns:lc="http://schemas.openxmlformats.org/drawingml/2006/lockedCanvas" val="0"/>
              </a:ext>
            </a:extLst>
          </a:blip>
          <a:srcRect t="17264" b="69327"/>
          <a:stretch>
            <a:fillRect/>
          </a:stretch>
        </p:blipFill>
        <p:spPr bwMode="auto">
          <a:xfrm>
            <a:off x="7429520" y="6143644"/>
            <a:ext cx="1350963" cy="511175"/>
          </a:xfrm>
          <a:prstGeom prst="rect">
            <a:avLst/>
          </a:prstGeom>
          <a:noFill/>
          <a:ln>
            <a:noFill/>
          </a:ln>
          <a:extLst>
            <a:ext uri="{909E8E84-426E-40DD-AFC4-6F175D3DCCD1}">
              <a14:hiddenFill xmlns:a14="http://schemas.microsoft.com/office/drawing/2010/main" xmlns="" xmlns:lc="http://schemas.openxmlformats.org/drawingml/2006/lockedCanvas">
                <a:solidFill>
                  <a:srgbClr val="FFFFFF"/>
                </a:solidFill>
              </a14:hiddenFill>
            </a:ext>
            <a:ext uri="{91240B29-F687-4F45-9708-019B960494DF}">
              <a14:hiddenLine xmlns:a14="http://schemas.microsoft.com/office/drawing/2010/main" xmlns="" xmlns:lc="http://schemas.openxmlformats.org/drawingml/2006/lockedCanva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260350"/>
            <a:ext cx="8218488" cy="5865813"/>
          </a:xfrm>
        </p:spPr>
        <p:txBody>
          <a:bodyPr/>
          <a:lstStyle/>
          <a:p>
            <a:pPr algn="ctr">
              <a:buNone/>
              <a:defRPr/>
            </a:pPr>
            <a:r>
              <a:rPr lang="en-US" b="1" dirty="0" smtClean="0"/>
              <a:t>TERMS </a:t>
            </a:r>
            <a:r>
              <a:rPr lang="en-US" b="1" dirty="0"/>
              <a:t>OF REFERENCE</a:t>
            </a:r>
          </a:p>
          <a:p>
            <a:pPr>
              <a:defRPr/>
            </a:pPr>
            <a:r>
              <a:rPr lang="en-US" dirty="0"/>
              <a:t>​​​​To encourage active participation </a:t>
            </a:r>
            <a:r>
              <a:rPr lang="en-US" dirty="0" smtClean="0"/>
              <a:t>of  </a:t>
            </a:r>
            <a:r>
              <a:rPr lang="en-US" dirty="0"/>
              <a:t>African administrations, regulators </a:t>
            </a:r>
            <a:r>
              <a:rPr lang="en-US" dirty="0" smtClean="0"/>
              <a:t>and  </a:t>
            </a:r>
            <a:r>
              <a:rPr lang="en-US" dirty="0"/>
              <a:t>operators in the work of ITU-T</a:t>
            </a:r>
            <a:r>
              <a:rPr lang="en-US" dirty="0" smtClean="0"/>
              <a:t>.</a:t>
            </a:r>
          </a:p>
          <a:p>
            <a:pPr lvl="0">
              <a:defRPr/>
            </a:pPr>
            <a:r>
              <a:rPr lang="en-US" dirty="0" smtClean="0">
                <a:solidFill>
                  <a:srgbClr val="000099"/>
                </a:solidFill>
              </a:rPr>
              <a:t>To encourage active participation of  African administrations, regulators and  operators in the work of ITU-T. </a:t>
            </a:r>
            <a:r>
              <a:rPr lang="en-US" b="1" dirty="0" smtClean="0">
                <a:solidFill>
                  <a:srgbClr val="000099"/>
                </a:solidFill>
              </a:rPr>
              <a:t> </a:t>
            </a:r>
            <a:r>
              <a:rPr lang="en-US" dirty="0" smtClean="0">
                <a:solidFill>
                  <a:srgbClr val="000099"/>
                </a:solidFill>
              </a:rPr>
              <a:t>​</a:t>
            </a:r>
          </a:p>
          <a:p>
            <a:pPr lvl="0">
              <a:defRPr/>
            </a:pPr>
            <a:r>
              <a:rPr lang="en-US" dirty="0" smtClean="0">
                <a:solidFill>
                  <a:srgbClr val="000099"/>
                </a:solidFill>
              </a:rPr>
              <a:t>To boost discussions on QoS challenges  facing administrations, operators and regulators in the continent.</a:t>
            </a:r>
          </a:p>
          <a:p>
            <a:pPr marL="0" indent="0">
              <a:buFontTx/>
              <a:buNone/>
              <a:defRPr/>
            </a:pPr>
            <a:r>
              <a:rPr lang="en-US" dirty="0" smtClean="0"/>
              <a:t/>
            </a:r>
            <a:br>
              <a:rPr lang="en-US" dirty="0" smtClean="0"/>
            </a:br>
            <a:r>
              <a:rPr lang="en-US" b="1" dirty="0" smtClean="0"/>
              <a:t> </a:t>
            </a:r>
            <a:r>
              <a:rPr lang="en-US" dirty="0" smtClean="0"/>
              <a:t>​</a:t>
            </a:r>
          </a:p>
          <a:p>
            <a:pPr marL="0" indent="0">
              <a:buFontTx/>
              <a:buNone/>
              <a:defRPr/>
            </a:pPr>
            <a:endParaRPr lang="en-US" dirty="0"/>
          </a:p>
        </p:txBody>
      </p:sp>
      <p:sp>
        <p:nvSpPr>
          <p:cNvPr id="4" name="Slide Number Placeholder 3"/>
          <p:cNvSpPr>
            <a:spLocks noGrp="1"/>
          </p:cNvSpPr>
          <p:nvPr>
            <p:ph type="sldNum" sz="quarter" idx="10"/>
          </p:nvPr>
        </p:nvSpPr>
        <p:spPr/>
        <p:txBody>
          <a:bodyPr/>
          <a:lstStyle/>
          <a:p>
            <a:pPr>
              <a:defRPr/>
            </a:pPr>
            <a:fld id="{8B72A595-D2AA-4003-BB35-64A2F86D9BD3}" type="slidenum">
              <a:rPr lang="en-US" smtClean="0"/>
              <a:pPr>
                <a:defRPr/>
              </a:pPr>
              <a:t>16</a:t>
            </a:fld>
            <a:endParaRPr lang="en-US"/>
          </a:p>
        </p:txBody>
      </p:sp>
      <p:pic>
        <p:nvPicPr>
          <p:cNvPr id="5" name="Picture 4" descr="ITUseries"/>
          <p:cNvPicPr>
            <a:picLocks noChangeAspect="1" noChangeArrowheads="1"/>
          </p:cNvPicPr>
          <p:nvPr/>
        </p:nvPicPr>
        <p:blipFill>
          <a:blip r:embed="rId3" cstate="print">
            <a:extLst>
              <a:ext uri="{28A0092B-C50C-407E-A947-70E740481C1C}">
                <a14:useLocalDpi xmlns:a14="http://schemas.microsoft.com/office/drawing/2010/main" xmlns="" xmlns:lc="http://schemas.openxmlformats.org/drawingml/2006/lockedCanvas" val="0"/>
              </a:ext>
            </a:extLst>
          </a:blip>
          <a:srcRect t="17264" b="69327"/>
          <a:stretch>
            <a:fillRect/>
          </a:stretch>
        </p:blipFill>
        <p:spPr bwMode="auto">
          <a:xfrm>
            <a:off x="7500958" y="6143644"/>
            <a:ext cx="1350963" cy="511175"/>
          </a:xfrm>
          <a:prstGeom prst="rect">
            <a:avLst/>
          </a:prstGeom>
          <a:noFill/>
          <a:ln>
            <a:noFill/>
          </a:ln>
          <a:extLst>
            <a:ext uri="{909E8E84-426E-40DD-AFC4-6F175D3DCCD1}">
              <a14:hiddenFill xmlns:a14="http://schemas.microsoft.com/office/drawing/2010/main" xmlns="" xmlns:lc="http://schemas.openxmlformats.org/drawingml/2006/lockedCanvas">
                <a:solidFill>
                  <a:srgbClr val="FFFFFF"/>
                </a:solidFill>
              </a14:hiddenFill>
            </a:ext>
            <a:ext uri="{91240B29-F687-4F45-9708-019B960494DF}">
              <a14:hiddenLine xmlns:a14="http://schemas.microsoft.com/office/drawing/2010/main" xmlns="" xmlns:lc="http://schemas.openxmlformats.org/drawingml/2006/lockedCanva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23528" y="188640"/>
            <a:ext cx="8568952" cy="6383286"/>
          </a:xfrm>
          <a:prstGeom prst="rect">
            <a:avLst/>
          </a:prstGeom>
        </p:spPr>
        <p:txBody>
          <a:bodyPr wrap="square">
            <a:spAutoFit/>
          </a:bodyPr>
          <a:lstStyle/>
          <a:p>
            <a:pPr lvl="0" algn="ctr">
              <a:spcBef>
                <a:spcPct val="20000"/>
              </a:spcBef>
              <a:buSzPct val="75000"/>
              <a:defRPr/>
            </a:pPr>
            <a:r>
              <a:rPr lang="en-US" sz="2800" b="1" kern="0" dirty="0" smtClean="0">
                <a:solidFill>
                  <a:srgbClr val="000099"/>
                </a:solidFill>
                <a:latin typeface="Verdana"/>
              </a:rPr>
              <a:t>TERMS </a:t>
            </a:r>
            <a:r>
              <a:rPr lang="en-US" sz="2800" b="1" kern="0" dirty="0">
                <a:solidFill>
                  <a:srgbClr val="000099"/>
                </a:solidFill>
                <a:latin typeface="Verdana"/>
              </a:rPr>
              <a:t>OF </a:t>
            </a:r>
            <a:r>
              <a:rPr lang="en-US" sz="2800" b="1" kern="0" dirty="0" smtClean="0">
                <a:solidFill>
                  <a:srgbClr val="000099"/>
                </a:solidFill>
                <a:latin typeface="Verdana"/>
              </a:rPr>
              <a:t>REFERENCE</a:t>
            </a:r>
          </a:p>
          <a:p>
            <a:pPr marL="342900" lvl="0" indent="-342900">
              <a:spcBef>
                <a:spcPct val="20000"/>
              </a:spcBef>
              <a:buSzPct val="75000"/>
              <a:buBlip>
                <a:blip r:embed="rId3"/>
              </a:buBlip>
              <a:defRPr/>
            </a:pPr>
            <a:r>
              <a:rPr lang="en-US" sz="2800" kern="0" dirty="0" smtClean="0">
                <a:solidFill>
                  <a:srgbClr val="000099"/>
                </a:solidFill>
                <a:latin typeface="Verdana"/>
              </a:rPr>
              <a:t>​​​​</a:t>
            </a:r>
            <a:r>
              <a:rPr lang="en-US" sz="2800" dirty="0" smtClean="0"/>
              <a:t> </a:t>
            </a:r>
            <a:r>
              <a:rPr lang="en-US" sz="2800" dirty="0" smtClean="0">
                <a:solidFill>
                  <a:schemeClr val="bg2"/>
                </a:solidFill>
                <a:latin typeface="+mn-lt"/>
              </a:rPr>
              <a:t>To encourage participation of African countries in Rapporteur’s meetings, workshops and other ITU-T Study Group 12  events.</a:t>
            </a:r>
          </a:p>
          <a:p>
            <a:pPr marL="342900" indent="-342900">
              <a:spcBef>
                <a:spcPct val="20000"/>
              </a:spcBef>
              <a:buSzPct val="75000"/>
              <a:buBlip>
                <a:blip r:embed="rId3"/>
              </a:buBlip>
              <a:defRPr/>
            </a:pPr>
            <a:r>
              <a:rPr lang="en-US" sz="2800" dirty="0" smtClean="0">
                <a:solidFill>
                  <a:schemeClr val="bg2"/>
                </a:solidFill>
                <a:latin typeface="+mn-lt"/>
              </a:rPr>
              <a:t>To encourage participation of African countries in Rapporteur’s meetings, workshops and other ITU-T Study Group 12  events.</a:t>
            </a:r>
          </a:p>
          <a:p>
            <a:pPr marL="342900" indent="-342900">
              <a:spcBef>
                <a:spcPct val="20000"/>
              </a:spcBef>
              <a:buSzPct val="75000"/>
              <a:buBlip>
                <a:blip r:embed="rId3"/>
              </a:buBlip>
              <a:defRPr/>
            </a:pPr>
            <a:r>
              <a:rPr lang="en-US" sz="2800" dirty="0" smtClean="0">
                <a:solidFill>
                  <a:schemeClr val="bg2"/>
                </a:solidFill>
                <a:latin typeface="+mn-lt"/>
              </a:rPr>
              <a:t>To encourage African countries to  contribute to the development of new/revised ITU-T Recommendations.</a:t>
            </a:r>
          </a:p>
          <a:p>
            <a:pPr marL="0" indent="0">
              <a:buFontTx/>
              <a:buNone/>
              <a:defRPr/>
            </a:pPr>
            <a:endParaRPr lang="en-US" sz="2800" dirty="0" smtClean="0">
              <a:solidFill>
                <a:srgbClr val="000099"/>
              </a:solidFill>
              <a:latin typeface="+mn-lt"/>
            </a:endParaRPr>
          </a:p>
          <a:p>
            <a:pPr marL="0" indent="0">
              <a:buFontTx/>
              <a:buNone/>
              <a:defRPr/>
            </a:pPr>
            <a:endParaRPr lang="en-US" sz="2800" dirty="0">
              <a:solidFill>
                <a:srgbClr val="000099"/>
              </a:solidFill>
              <a:latin typeface="+mn-lt"/>
            </a:endParaRPr>
          </a:p>
        </p:txBody>
      </p:sp>
      <p:sp>
        <p:nvSpPr>
          <p:cNvPr id="4" name="Slide Number Placeholder 3"/>
          <p:cNvSpPr>
            <a:spLocks noGrp="1"/>
          </p:cNvSpPr>
          <p:nvPr>
            <p:ph type="sldNum" sz="quarter" idx="10"/>
          </p:nvPr>
        </p:nvSpPr>
        <p:spPr/>
        <p:txBody>
          <a:bodyPr/>
          <a:lstStyle/>
          <a:p>
            <a:pPr>
              <a:defRPr/>
            </a:pPr>
            <a:fld id="{804564D8-034B-4F2B-B899-1E9BA98F9793}" type="slidenum">
              <a:rPr lang="en-US" smtClean="0"/>
              <a:pPr>
                <a:defRPr/>
              </a:pPr>
              <a:t>17</a:t>
            </a:fld>
            <a:endParaRPr lang="en-US"/>
          </a:p>
        </p:txBody>
      </p:sp>
      <p:pic>
        <p:nvPicPr>
          <p:cNvPr id="7" name="Picture 6" descr="ITUseries"/>
          <p:cNvPicPr>
            <a:picLocks noChangeAspect="1" noChangeArrowheads="1"/>
          </p:cNvPicPr>
          <p:nvPr/>
        </p:nvPicPr>
        <p:blipFill>
          <a:blip r:embed="rId4" cstate="print">
            <a:extLst>
              <a:ext uri="{28A0092B-C50C-407E-A947-70E740481C1C}">
                <a14:useLocalDpi xmlns:a14="http://schemas.microsoft.com/office/drawing/2010/main" xmlns="" xmlns:lc="http://schemas.openxmlformats.org/drawingml/2006/lockedCanvas" val="0"/>
              </a:ext>
            </a:extLst>
          </a:blip>
          <a:srcRect t="17264" b="69327"/>
          <a:stretch>
            <a:fillRect/>
          </a:stretch>
        </p:blipFill>
        <p:spPr bwMode="auto">
          <a:xfrm>
            <a:off x="7215206" y="6143644"/>
            <a:ext cx="1350963" cy="511175"/>
          </a:xfrm>
          <a:prstGeom prst="rect">
            <a:avLst/>
          </a:prstGeom>
          <a:noFill/>
          <a:ln>
            <a:noFill/>
          </a:ln>
          <a:extLst>
            <a:ext uri="{909E8E84-426E-40DD-AFC4-6F175D3DCCD1}">
              <a14:hiddenFill xmlns:a14="http://schemas.microsoft.com/office/drawing/2010/main" xmlns="" xmlns:lc="http://schemas.openxmlformats.org/drawingml/2006/lockedCanvas">
                <a:solidFill>
                  <a:srgbClr val="FFFFFF"/>
                </a:solidFill>
              </a14:hiddenFill>
            </a:ext>
            <a:ext uri="{91240B29-F687-4F45-9708-019B960494DF}">
              <a14:hiddenLine xmlns:a14="http://schemas.microsoft.com/office/drawing/2010/main" xmlns="" xmlns:lc="http://schemas.openxmlformats.org/drawingml/2006/lockedCanvas" w="9525">
                <a:solidFill>
                  <a:srgbClr val="000000"/>
                </a:solidFill>
                <a:miter lim="800000"/>
                <a:headEnd/>
                <a:tailEnd/>
              </a14:hiddenLine>
            </a:ext>
          </a:extLst>
        </p:spPr>
      </p:pic>
    </p:spTree>
    <p:extLst>
      <p:ext uri="{BB962C8B-B14F-4D97-AF65-F5344CB8AC3E}">
        <p14:creationId xmlns="" xmlns:p14="http://schemas.microsoft.com/office/powerpoint/2010/main" val="169561537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260350"/>
            <a:ext cx="8291513" cy="5865813"/>
          </a:xfrm>
        </p:spPr>
        <p:txBody>
          <a:bodyPr/>
          <a:lstStyle/>
          <a:p>
            <a:pPr algn="ctr">
              <a:buNone/>
              <a:defRPr/>
            </a:pPr>
            <a:r>
              <a:rPr lang="en-US" b="1" dirty="0" smtClean="0"/>
              <a:t>TERMS OF REFERENCE</a:t>
            </a:r>
            <a:endParaRPr lang="en-US" dirty="0" smtClean="0"/>
          </a:p>
          <a:p>
            <a:pPr>
              <a:defRPr/>
            </a:pPr>
            <a:r>
              <a:rPr lang="en-US" dirty="0" smtClean="0"/>
              <a:t>To </a:t>
            </a:r>
            <a:r>
              <a:rPr lang="en-US" dirty="0"/>
              <a:t>encourage the African countries to </a:t>
            </a:r>
            <a:endParaRPr lang="en-US" dirty="0" smtClean="0"/>
          </a:p>
          <a:p>
            <a:pPr marL="0" indent="0">
              <a:buFontTx/>
              <a:buNone/>
              <a:defRPr/>
            </a:pPr>
            <a:r>
              <a:rPr lang="en-US" dirty="0" smtClean="0"/>
              <a:t>actively </a:t>
            </a:r>
            <a:r>
              <a:rPr lang="en-US" dirty="0"/>
              <a:t>participate in the Quality of </a:t>
            </a:r>
            <a:r>
              <a:rPr lang="en-US" dirty="0" smtClean="0"/>
              <a:t>Service</a:t>
            </a:r>
          </a:p>
          <a:p>
            <a:pPr marL="0" indent="0">
              <a:buFontTx/>
              <a:buNone/>
              <a:defRPr/>
            </a:pPr>
            <a:r>
              <a:rPr lang="en-US" dirty="0" smtClean="0"/>
              <a:t> </a:t>
            </a:r>
            <a:r>
              <a:rPr lang="en-US" dirty="0"/>
              <a:t>Development Group (QSDG) and other </a:t>
            </a:r>
            <a:r>
              <a:rPr lang="en-US" dirty="0" smtClean="0"/>
              <a:t>QoS</a:t>
            </a:r>
          </a:p>
          <a:p>
            <a:pPr marL="0" indent="0">
              <a:buFontTx/>
              <a:buNone/>
              <a:defRPr/>
            </a:pPr>
            <a:r>
              <a:rPr lang="en-US" dirty="0" smtClean="0"/>
              <a:t> </a:t>
            </a:r>
            <a:r>
              <a:rPr lang="en-US" dirty="0"/>
              <a:t>related meetings</a:t>
            </a:r>
            <a:r>
              <a:rPr lang="en-US" dirty="0" smtClean="0"/>
              <a:t>.</a:t>
            </a:r>
          </a:p>
          <a:p>
            <a:pPr>
              <a:defRPr/>
            </a:pPr>
            <a:r>
              <a:rPr lang="en-US" dirty="0"/>
              <a:t>To ensure that ITU-T provides </a:t>
            </a:r>
            <a:r>
              <a:rPr lang="en-US" dirty="0" smtClean="0"/>
              <a:t>relevant</a:t>
            </a:r>
          </a:p>
          <a:p>
            <a:pPr marL="0" indent="0">
              <a:buFontTx/>
              <a:buNone/>
              <a:defRPr/>
            </a:pPr>
            <a:r>
              <a:rPr lang="en-US" dirty="0" smtClean="0"/>
              <a:t> </a:t>
            </a:r>
            <a:r>
              <a:rPr lang="en-US" dirty="0"/>
              <a:t>information on QoS standards applicable </a:t>
            </a:r>
            <a:r>
              <a:rPr lang="en-US" dirty="0" smtClean="0"/>
              <a:t>to</a:t>
            </a:r>
          </a:p>
          <a:p>
            <a:pPr marL="0" indent="0">
              <a:buFontTx/>
              <a:buNone/>
              <a:defRPr/>
            </a:pPr>
            <a:r>
              <a:rPr lang="en-US" dirty="0" smtClean="0"/>
              <a:t> </a:t>
            </a:r>
            <a:r>
              <a:rPr lang="en-US" dirty="0"/>
              <a:t>telecommunication networks, including </a:t>
            </a:r>
            <a:r>
              <a:rPr lang="en-US" dirty="0" smtClean="0"/>
              <a:t>test</a:t>
            </a:r>
          </a:p>
          <a:p>
            <a:pPr marL="0" indent="0">
              <a:buFontTx/>
              <a:buNone/>
              <a:defRPr/>
            </a:pPr>
            <a:r>
              <a:rPr lang="en-US" dirty="0" smtClean="0"/>
              <a:t> </a:t>
            </a:r>
            <a:r>
              <a:rPr lang="en-US" dirty="0"/>
              <a:t>equipment for QoS monitoring </a:t>
            </a:r>
            <a:r>
              <a:rPr lang="en-US" dirty="0" smtClean="0"/>
              <a:t>and</a:t>
            </a:r>
          </a:p>
          <a:p>
            <a:pPr marL="0" indent="0">
              <a:buFontTx/>
              <a:buNone/>
              <a:defRPr/>
            </a:pPr>
            <a:r>
              <a:rPr lang="en-US" dirty="0" smtClean="0"/>
              <a:t> </a:t>
            </a:r>
            <a:r>
              <a:rPr lang="en-US" dirty="0"/>
              <a:t>measuring, and assists in </a:t>
            </a:r>
            <a:r>
              <a:rPr lang="en-US" dirty="0" smtClean="0"/>
              <a:t>their</a:t>
            </a:r>
          </a:p>
          <a:p>
            <a:pPr marL="0" indent="0">
              <a:buFontTx/>
              <a:buNone/>
              <a:defRPr/>
            </a:pPr>
            <a:r>
              <a:rPr lang="en-US" dirty="0" smtClean="0"/>
              <a:t> </a:t>
            </a:r>
            <a:r>
              <a:rPr lang="en-US" dirty="0"/>
              <a:t>implementation.</a:t>
            </a:r>
            <a:endParaRPr lang="en-US" dirty="0" smtClean="0"/>
          </a:p>
          <a:p>
            <a:pPr>
              <a:defRPr/>
            </a:pPr>
            <a:endParaRPr lang="en-US" dirty="0"/>
          </a:p>
        </p:txBody>
      </p:sp>
      <p:sp>
        <p:nvSpPr>
          <p:cNvPr id="4" name="Slide Number Placeholder 3"/>
          <p:cNvSpPr>
            <a:spLocks noGrp="1"/>
          </p:cNvSpPr>
          <p:nvPr>
            <p:ph type="sldNum" sz="quarter" idx="10"/>
          </p:nvPr>
        </p:nvSpPr>
        <p:spPr/>
        <p:txBody>
          <a:bodyPr/>
          <a:lstStyle/>
          <a:p>
            <a:pPr>
              <a:defRPr/>
            </a:pPr>
            <a:fld id="{8B72A595-D2AA-4003-BB35-64A2F86D9BD3}" type="slidenum">
              <a:rPr lang="en-US" smtClean="0"/>
              <a:pPr>
                <a:defRPr/>
              </a:pPr>
              <a:t>18</a:t>
            </a:fld>
            <a:endParaRPr lang="en-US"/>
          </a:p>
        </p:txBody>
      </p:sp>
      <p:pic>
        <p:nvPicPr>
          <p:cNvPr id="5" name="Picture 4" descr="ITUseries"/>
          <p:cNvPicPr>
            <a:picLocks noChangeAspect="1" noChangeArrowheads="1"/>
          </p:cNvPicPr>
          <p:nvPr/>
        </p:nvPicPr>
        <p:blipFill>
          <a:blip r:embed="rId3" cstate="print">
            <a:extLst>
              <a:ext uri="{28A0092B-C50C-407E-A947-70E740481C1C}">
                <a14:useLocalDpi xmlns:a14="http://schemas.microsoft.com/office/drawing/2010/main" xmlns="" xmlns:lc="http://schemas.openxmlformats.org/drawingml/2006/lockedCanvas" val="0"/>
              </a:ext>
            </a:extLst>
          </a:blip>
          <a:srcRect t="17264" b="69327"/>
          <a:stretch>
            <a:fillRect/>
          </a:stretch>
        </p:blipFill>
        <p:spPr bwMode="auto">
          <a:xfrm>
            <a:off x="7500958" y="6143644"/>
            <a:ext cx="1350963" cy="511175"/>
          </a:xfrm>
          <a:prstGeom prst="rect">
            <a:avLst/>
          </a:prstGeom>
          <a:noFill/>
          <a:ln>
            <a:noFill/>
          </a:ln>
          <a:extLst>
            <a:ext uri="{909E8E84-426E-40DD-AFC4-6F175D3DCCD1}">
              <a14:hiddenFill xmlns:a14="http://schemas.microsoft.com/office/drawing/2010/main" xmlns="" xmlns:lc="http://schemas.openxmlformats.org/drawingml/2006/lockedCanvas">
                <a:solidFill>
                  <a:srgbClr val="FFFFFF"/>
                </a:solidFill>
              </a14:hiddenFill>
            </a:ext>
            <a:ext uri="{91240B29-F687-4F45-9708-019B960494DF}">
              <a14:hiddenLine xmlns:a14="http://schemas.microsoft.com/office/drawing/2010/main" xmlns="" xmlns:lc="http://schemas.openxmlformats.org/drawingml/2006/lockedCanva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333375"/>
            <a:ext cx="8218488" cy="5792788"/>
          </a:xfrm>
        </p:spPr>
        <p:txBody>
          <a:bodyPr/>
          <a:lstStyle/>
          <a:p>
            <a:pPr algn="ctr">
              <a:buNone/>
              <a:defRPr/>
            </a:pPr>
            <a:r>
              <a:rPr lang="en-US" b="1" dirty="0" smtClean="0"/>
              <a:t>TERMS OF REFERENCE</a:t>
            </a:r>
          </a:p>
          <a:p>
            <a:pPr>
              <a:defRPr/>
            </a:pPr>
            <a:r>
              <a:rPr lang="en-US" dirty="0" smtClean="0"/>
              <a:t>Act </a:t>
            </a:r>
            <a:r>
              <a:rPr lang="en-US" dirty="0"/>
              <a:t>as liaison body between </a:t>
            </a:r>
            <a:r>
              <a:rPr lang="en-US" dirty="0" smtClean="0"/>
              <a:t>African</a:t>
            </a:r>
          </a:p>
          <a:p>
            <a:pPr marL="0" indent="0">
              <a:buFontTx/>
              <a:buNone/>
              <a:defRPr/>
            </a:pPr>
            <a:r>
              <a:rPr lang="en-US" dirty="0" smtClean="0"/>
              <a:t> telecommunication </a:t>
            </a:r>
            <a:r>
              <a:rPr lang="en-US" dirty="0"/>
              <a:t> administrations/</a:t>
            </a:r>
            <a:endParaRPr lang="en-US" dirty="0" smtClean="0"/>
          </a:p>
          <a:p>
            <a:pPr marL="0" indent="0">
              <a:buFontTx/>
              <a:buNone/>
              <a:defRPr/>
            </a:pPr>
            <a:r>
              <a:rPr lang="en-US" dirty="0" smtClean="0"/>
              <a:t> operators/regulators and </a:t>
            </a:r>
            <a:r>
              <a:rPr lang="en-US" dirty="0"/>
              <a:t>ITU-T in </a:t>
            </a:r>
            <a:endParaRPr lang="en-US" dirty="0" smtClean="0"/>
          </a:p>
          <a:p>
            <a:pPr marL="0" indent="0">
              <a:buFontTx/>
              <a:buNone/>
              <a:defRPr/>
            </a:pPr>
            <a:r>
              <a:rPr lang="en-US" dirty="0" smtClean="0"/>
              <a:t>  </a:t>
            </a:r>
            <a:r>
              <a:rPr lang="en-US" dirty="0"/>
              <a:t>matters relating to QoS standards.​</a:t>
            </a:r>
          </a:p>
        </p:txBody>
      </p:sp>
      <p:sp>
        <p:nvSpPr>
          <p:cNvPr id="4" name="Slide Number Placeholder 3"/>
          <p:cNvSpPr>
            <a:spLocks noGrp="1"/>
          </p:cNvSpPr>
          <p:nvPr>
            <p:ph type="sldNum" sz="quarter" idx="10"/>
          </p:nvPr>
        </p:nvSpPr>
        <p:spPr/>
        <p:txBody>
          <a:bodyPr/>
          <a:lstStyle/>
          <a:p>
            <a:pPr>
              <a:defRPr/>
            </a:pPr>
            <a:fld id="{8B72A595-D2AA-4003-BB35-64A2F86D9BD3}" type="slidenum">
              <a:rPr lang="en-US" smtClean="0"/>
              <a:pPr>
                <a:defRPr/>
              </a:pPr>
              <a:t>19</a:t>
            </a:fld>
            <a:endParaRPr lang="en-US"/>
          </a:p>
        </p:txBody>
      </p:sp>
      <p:pic>
        <p:nvPicPr>
          <p:cNvPr id="5" name="Picture 4" descr="ITUseries"/>
          <p:cNvPicPr>
            <a:picLocks noChangeAspect="1" noChangeArrowheads="1"/>
          </p:cNvPicPr>
          <p:nvPr/>
        </p:nvPicPr>
        <p:blipFill>
          <a:blip r:embed="rId3" cstate="print">
            <a:extLst>
              <a:ext uri="{28A0092B-C50C-407E-A947-70E740481C1C}">
                <a14:useLocalDpi xmlns:a14="http://schemas.microsoft.com/office/drawing/2010/main" xmlns="" xmlns:lc="http://schemas.openxmlformats.org/drawingml/2006/lockedCanvas" val="0"/>
              </a:ext>
            </a:extLst>
          </a:blip>
          <a:srcRect t="17264" b="69327"/>
          <a:stretch>
            <a:fillRect/>
          </a:stretch>
        </p:blipFill>
        <p:spPr bwMode="auto">
          <a:xfrm>
            <a:off x="7500958" y="6143644"/>
            <a:ext cx="1350963" cy="511175"/>
          </a:xfrm>
          <a:prstGeom prst="rect">
            <a:avLst/>
          </a:prstGeom>
          <a:noFill/>
          <a:ln>
            <a:noFill/>
          </a:ln>
          <a:extLst>
            <a:ext uri="{909E8E84-426E-40DD-AFC4-6F175D3DCCD1}">
              <a14:hiddenFill xmlns:a14="http://schemas.microsoft.com/office/drawing/2010/main" xmlns="" xmlns:lc="http://schemas.openxmlformats.org/drawingml/2006/lockedCanvas">
                <a:solidFill>
                  <a:srgbClr val="FFFFFF"/>
                </a:solidFill>
              </a14:hiddenFill>
            </a:ext>
            <a:ext uri="{91240B29-F687-4F45-9708-019B960494DF}">
              <a14:hiddenLine xmlns:a14="http://schemas.microsoft.com/office/drawing/2010/main" xmlns="" xmlns:lc="http://schemas.openxmlformats.org/drawingml/2006/lockedCanva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
          <p:cNvSpPr>
            <a:spLocks noGrp="1" noChangeArrowheads="1"/>
          </p:cNvSpPr>
          <p:nvPr>
            <p:ph type="title"/>
          </p:nvPr>
        </p:nvSpPr>
        <p:spPr/>
        <p:txBody>
          <a:bodyPr/>
          <a:lstStyle/>
          <a:p>
            <a:pPr>
              <a:defRPr/>
            </a:pPr>
            <a:r>
              <a:rPr lang="en-US" dirty="0" smtClean="0"/>
              <a:t>The framework of ITU-T</a:t>
            </a:r>
          </a:p>
        </p:txBody>
      </p:sp>
      <p:sp>
        <p:nvSpPr>
          <p:cNvPr id="7172" name="Rectangle 7"/>
          <p:cNvSpPr>
            <a:spLocks noGrp="1" noChangeArrowheads="1"/>
          </p:cNvSpPr>
          <p:nvPr>
            <p:ph type="body" sz="half" idx="1"/>
          </p:nvPr>
        </p:nvSpPr>
        <p:spPr/>
        <p:txBody>
          <a:bodyPr/>
          <a:lstStyle/>
          <a:p>
            <a:pPr>
              <a:lnSpc>
                <a:spcPct val="90000"/>
              </a:lnSpc>
              <a:defRPr/>
            </a:pPr>
            <a:r>
              <a:rPr lang="en-US" sz="2400" dirty="0" smtClean="0"/>
              <a:t>The </a:t>
            </a:r>
            <a:r>
              <a:rPr lang="en-US" sz="2400" dirty="0" smtClean="0">
                <a:hlinkClick r:id="rId3"/>
              </a:rPr>
              <a:t>World Tele-communication Stand-</a:t>
            </a:r>
            <a:r>
              <a:rPr lang="en-US" sz="2400" dirty="0" err="1" smtClean="0">
                <a:hlinkClick r:id="rId3"/>
              </a:rPr>
              <a:t>ardization</a:t>
            </a:r>
            <a:r>
              <a:rPr lang="en-US" sz="2400" dirty="0" smtClean="0">
                <a:hlinkClick r:id="rId3"/>
              </a:rPr>
              <a:t> Assembly (WTSA)</a:t>
            </a:r>
            <a:r>
              <a:rPr lang="en-US" sz="2400" dirty="0" smtClean="0"/>
              <a:t> sets  the overall direction and structure for  ITU-T: </a:t>
            </a:r>
          </a:p>
          <a:p>
            <a:pPr>
              <a:lnSpc>
                <a:spcPct val="90000"/>
              </a:lnSpc>
              <a:defRPr/>
            </a:pPr>
            <a:r>
              <a:rPr lang="en-US" sz="2400" dirty="0" smtClean="0"/>
              <a:t>it meets every four years</a:t>
            </a:r>
          </a:p>
          <a:p>
            <a:pPr>
              <a:lnSpc>
                <a:spcPct val="90000"/>
              </a:lnSpc>
              <a:defRPr/>
            </a:pPr>
            <a:r>
              <a:rPr lang="en-US" sz="2400" dirty="0" smtClean="0"/>
              <a:t> defines the general policy for the Sector</a:t>
            </a:r>
          </a:p>
          <a:p>
            <a:pPr>
              <a:lnSpc>
                <a:spcPct val="90000"/>
              </a:lnSpc>
              <a:defRPr/>
            </a:pPr>
            <a:r>
              <a:rPr lang="en-US" sz="2400" dirty="0" smtClean="0"/>
              <a:t>establishes the study groups</a:t>
            </a:r>
          </a:p>
          <a:p>
            <a:pPr>
              <a:lnSpc>
                <a:spcPct val="90000"/>
              </a:lnSpc>
              <a:defRPr/>
            </a:pPr>
            <a:endParaRPr lang="en-US" sz="2400" dirty="0" smtClean="0"/>
          </a:p>
        </p:txBody>
      </p:sp>
      <p:sp>
        <p:nvSpPr>
          <p:cNvPr id="7173" name="Rectangle 8"/>
          <p:cNvSpPr>
            <a:spLocks noGrp="1" noChangeArrowheads="1"/>
          </p:cNvSpPr>
          <p:nvPr>
            <p:ph type="body" sz="half" idx="2"/>
          </p:nvPr>
        </p:nvSpPr>
        <p:spPr/>
        <p:txBody>
          <a:bodyPr/>
          <a:lstStyle/>
          <a:p>
            <a:pPr>
              <a:lnSpc>
                <a:spcPct val="90000"/>
              </a:lnSpc>
              <a:defRPr/>
            </a:pPr>
            <a:r>
              <a:rPr lang="en-US" sz="2400" dirty="0" smtClean="0"/>
              <a:t>approves their expected work</a:t>
            </a:r>
          </a:p>
          <a:p>
            <a:pPr>
              <a:lnSpc>
                <a:spcPct val="90000"/>
              </a:lnSpc>
              <a:defRPr/>
            </a:pPr>
            <a:r>
              <a:rPr lang="en-US" sz="2400" dirty="0" smtClean="0"/>
              <a:t> programme for the next four-year  period</a:t>
            </a:r>
          </a:p>
          <a:p>
            <a:pPr>
              <a:lnSpc>
                <a:spcPct val="90000"/>
              </a:lnSpc>
              <a:defRPr/>
            </a:pPr>
            <a:r>
              <a:rPr lang="en-US" sz="2400" dirty="0" smtClean="0"/>
              <a:t>appoints their chairmen  and vice-chairmen.</a:t>
            </a:r>
          </a:p>
        </p:txBody>
      </p:sp>
      <p:sp>
        <p:nvSpPr>
          <p:cNvPr id="6" name="Slide Number Placeholder 5"/>
          <p:cNvSpPr>
            <a:spLocks noGrp="1"/>
          </p:cNvSpPr>
          <p:nvPr>
            <p:ph type="sldNum" sz="quarter" idx="10"/>
          </p:nvPr>
        </p:nvSpPr>
        <p:spPr/>
        <p:txBody>
          <a:bodyPr/>
          <a:lstStyle/>
          <a:p>
            <a:pPr>
              <a:defRPr/>
            </a:pPr>
            <a:fld id="{8B72A595-D2AA-4003-BB35-64A2F86D9BD3}" type="slidenum">
              <a:rPr lang="en-US" smtClean="0"/>
              <a:pPr>
                <a:defRPr/>
              </a:pPr>
              <a:t>2</a:t>
            </a:fld>
            <a:endParaRPr lang="en-US"/>
          </a:p>
        </p:txBody>
      </p:sp>
      <p:pic>
        <p:nvPicPr>
          <p:cNvPr id="7" name="Picture 6" descr="ITUseries"/>
          <p:cNvPicPr>
            <a:picLocks noChangeAspect="1" noChangeArrowheads="1"/>
          </p:cNvPicPr>
          <p:nvPr/>
        </p:nvPicPr>
        <p:blipFill>
          <a:blip r:embed="rId4" cstate="print">
            <a:extLst>
              <a:ext uri="{28A0092B-C50C-407E-A947-70E740481C1C}">
                <a14:useLocalDpi xmlns:a14="http://schemas.microsoft.com/office/drawing/2010/main" xmlns="" xmlns:lc="http://schemas.openxmlformats.org/drawingml/2006/lockedCanvas" val="0"/>
              </a:ext>
            </a:extLst>
          </a:blip>
          <a:srcRect t="17264" b="69327"/>
          <a:stretch>
            <a:fillRect/>
          </a:stretch>
        </p:blipFill>
        <p:spPr bwMode="auto">
          <a:xfrm>
            <a:off x="7500958" y="6143644"/>
            <a:ext cx="1350963" cy="511175"/>
          </a:xfrm>
          <a:prstGeom prst="rect">
            <a:avLst/>
          </a:prstGeom>
          <a:noFill/>
          <a:ln>
            <a:noFill/>
          </a:ln>
          <a:extLst>
            <a:ext uri="{909E8E84-426E-40DD-AFC4-6F175D3DCCD1}">
              <a14:hiddenFill xmlns:a14="http://schemas.microsoft.com/office/drawing/2010/main" xmlns="" xmlns:lc="http://schemas.openxmlformats.org/drawingml/2006/lockedCanvas">
                <a:solidFill>
                  <a:srgbClr val="FFFFFF"/>
                </a:solidFill>
              </a14:hiddenFill>
            </a:ext>
            <a:ext uri="{91240B29-F687-4F45-9708-019B960494DF}">
              <a14:hiddenLine xmlns:a14="http://schemas.microsoft.com/office/drawing/2010/main" xmlns="" xmlns:lc="http://schemas.openxmlformats.org/drawingml/2006/lockedCanva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smtClean="0"/>
              <a:t>Management team</a:t>
            </a:r>
            <a:br>
              <a:rPr lang="en-US" smtClean="0"/>
            </a:br>
            <a:endParaRPr lang="en-US" smtClean="0"/>
          </a:p>
        </p:txBody>
      </p:sp>
      <p:graphicFrame>
        <p:nvGraphicFramePr>
          <p:cNvPr id="7" name="Content Placeholder 6"/>
          <p:cNvGraphicFramePr>
            <a:graphicFrameLocks noGrp="1"/>
          </p:cNvGraphicFramePr>
          <p:nvPr>
            <p:ph sz="half" idx="1"/>
          </p:nvPr>
        </p:nvGraphicFramePr>
        <p:xfrm>
          <a:off x="323850" y="1412875"/>
          <a:ext cx="8497888" cy="3902074"/>
        </p:xfrm>
        <a:graphic>
          <a:graphicData uri="http://schemas.openxmlformats.org/drawingml/2006/table">
            <a:tbl>
              <a:tblPr firstRow="1" bandRow="1">
                <a:tableStyleId>{68D230F3-CF80-4859-8CE7-A43EE81993B5}</a:tableStyleId>
              </a:tblPr>
              <a:tblGrid>
                <a:gridCol w="4176934"/>
                <a:gridCol w="4320954"/>
              </a:tblGrid>
              <a:tr h="518244">
                <a:tc>
                  <a:txBody>
                    <a:bodyPr/>
                    <a:lstStyle/>
                    <a:p>
                      <a:pPr algn="ctr"/>
                      <a:r>
                        <a:rPr lang="en-US" sz="2800" dirty="0" smtClean="0">
                          <a:solidFill>
                            <a:schemeClr val="bg2"/>
                          </a:solidFill>
                          <a:effectLst/>
                        </a:rPr>
                        <a:t>NAME</a:t>
                      </a:r>
                      <a:endParaRPr lang="en-US" sz="2800" dirty="0">
                        <a:solidFill>
                          <a:schemeClr val="bg2"/>
                        </a:solidFill>
                      </a:endParaRPr>
                    </a:p>
                  </a:txBody>
                  <a:tcPr marL="91443" marR="91443" marT="45727" marB="45727"/>
                </a:tc>
                <a:tc>
                  <a:txBody>
                    <a:bodyPr/>
                    <a:lstStyle/>
                    <a:p>
                      <a:pPr algn="ctr"/>
                      <a:r>
                        <a:rPr lang="en-US" sz="2800" b="1" kern="1200" dirty="0" smtClean="0">
                          <a:solidFill>
                            <a:schemeClr val="bg2"/>
                          </a:solidFill>
                          <a:effectLst/>
                          <a:latin typeface="+mn-lt"/>
                          <a:ea typeface="+mn-ea"/>
                          <a:cs typeface="+mn-cs"/>
                        </a:rPr>
                        <a:t>CONTACT</a:t>
                      </a:r>
                    </a:p>
                  </a:txBody>
                  <a:tcPr marL="91443" marR="91443" marT="45727" marB="45727"/>
                </a:tc>
              </a:tr>
              <a:tr h="2042492">
                <a:tc>
                  <a:txBody>
                    <a:bodyPr/>
                    <a:lstStyle/>
                    <a:p>
                      <a:r>
                        <a:rPr lang="en-US" sz="1800" b="1" dirty="0" smtClean="0">
                          <a:solidFill>
                            <a:schemeClr val="accent2"/>
                          </a:solidFill>
                          <a:effectLst/>
                        </a:rPr>
                        <a:t>Gamal Amin </a:t>
                      </a:r>
                      <a:r>
                        <a:rPr lang="en-US" sz="1800" b="1" cap="all" dirty="0" smtClean="0">
                          <a:solidFill>
                            <a:schemeClr val="accent2"/>
                          </a:solidFill>
                          <a:effectLst/>
                        </a:rPr>
                        <a:t>Elsayed</a:t>
                      </a:r>
                    </a:p>
                    <a:p>
                      <a:r>
                        <a:rPr lang="en-US" sz="1800" dirty="0" smtClean="0">
                          <a:solidFill>
                            <a:schemeClr val="accent2"/>
                          </a:solidFill>
                          <a:effectLst/>
                        </a:rPr>
                        <a:t/>
                      </a:r>
                      <a:br>
                        <a:rPr lang="en-US" sz="1800" dirty="0" smtClean="0">
                          <a:solidFill>
                            <a:schemeClr val="accent2"/>
                          </a:solidFill>
                          <a:effectLst/>
                        </a:rPr>
                      </a:br>
                      <a:r>
                        <a:rPr lang="en-US" sz="1800" dirty="0" smtClean="0">
                          <a:solidFill>
                            <a:schemeClr val="accent2"/>
                          </a:solidFill>
                          <a:effectLst/>
                        </a:rPr>
                        <a:t>SG12RG-AFR Chairman</a:t>
                      </a:r>
                      <a:endParaRPr lang="en-US" sz="1800" dirty="0">
                        <a:solidFill>
                          <a:schemeClr val="accent2"/>
                        </a:solidFill>
                      </a:endParaRPr>
                    </a:p>
                  </a:txBody>
                  <a:tcPr marL="91443" marR="91443" marT="45727" marB="45727"/>
                </a:tc>
                <a:tc>
                  <a:txBody>
                    <a:bodyPr/>
                    <a:lstStyle/>
                    <a:p>
                      <a:r>
                        <a:rPr lang="en-US" sz="1600" b="1" kern="1200" cap="all" dirty="0" smtClean="0">
                          <a:solidFill>
                            <a:schemeClr val="accent2"/>
                          </a:solidFill>
                          <a:effectLst/>
                          <a:latin typeface="+mn-lt"/>
                          <a:ea typeface="+mn-ea"/>
                          <a:cs typeface="+mn-cs"/>
                        </a:rPr>
                        <a:t>National Telecommunication Corporation</a:t>
                      </a:r>
                      <a:br>
                        <a:rPr lang="en-US" sz="1600" b="1" kern="1200" cap="all" dirty="0" smtClean="0">
                          <a:solidFill>
                            <a:schemeClr val="accent2"/>
                          </a:solidFill>
                          <a:effectLst/>
                          <a:latin typeface="+mn-lt"/>
                          <a:ea typeface="+mn-ea"/>
                          <a:cs typeface="+mn-cs"/>
                        </a:rPr>
                      </a:br>
                      <a:r>
                        <a:rPr lang="en-US" sz="1600" b="1" kern="1200" cap="all" dirty="0" smtClean="0">
                          <a:solidFill>
                            <a:schemeClr val="accent2"/>
                          </a:solidFill>
                          <a:effectLst/>
                          <a:latin typeface="+mn-lt"/>
                          <a:ea typeface="+mn-ea"/>
                          <a:cs typeface="+mn-cs"/>
                        </a:rPr>
                        <a:t>Alamarat - ST 21 P.O. Box 2869 Khartoum Sudan</a:t>
                      </a:r>
                      <a:br>
                        <a:rPr lang="en-US" sz="1600" b="1" kern="1200" cap="all" dirty="0" smtClean="0">
                          <a:solidFill>
                            <a:schemeClr val="accent2"/>
                          </a:solidFill>
                          <a:effectLst/>
                          <a:latin typeface="+mn-lt"/>
                          <a:ea typeface="+mn-ea"/>
                          <a:cs typeface="+mn-cs"/>
                        </a:rPr>
                      </a:br>
                      <a:r>
                        <a:rPr lang="en-US" sz="1600" b="1" kern="1200" cap="all" dirty="0" smtClean="0">
                          <a:solidFill>
                            <a:schemeClr val="accent2"/>
                          </a:solidFill>
                          <a:effectLst/>
                          <a:latin typeface="+mn-lt"/>
                          <a:ea typeface="+mn-ea"/>
                          <a:cs typeface="+mn-cs"/>
                        </a:rPr>
                        <a:t>Tel: +249 183 562364</a:t>
                      </a:r>
                      <a:br>
                        <a:rPr lang="en-US" sz="1600" b="1" kern="1200" cap="all" dirty="0" smtClean="0">
                          <a:solidFill>
                            <a:schemeClr val="accent2"/>
                          </a:solidFill>
                          <a:effectLst/>
                          <a:latin typeface="+mn-lt"/>
                          <a:ea typeface="+mn-ea"/>
                          <a:cs typeface="+mn-cs"/>
                        </a:rPr>
                      </a:br>
                      <a:r>
                        <a:rPr lang="en-US" sz="1600" b="1" kern="1200" cap="all" dirty="0" smtClean="0">
                          <a:solidFill>
                            <a:schemeClr val="accent2"/>
                          </a:solidFill>
                          <a:effectLst/>
                          <a:latin typeface="+mn-lt"/>
                          <a:ea typeface="+mn-ea"/>
                          <a:cs typeface="+mn-cs"/>
                        </a:rPr>
                        <a:t>Fax: +249 1835484489</a:t>
                      </a:r>
                      <a:br>
                        <a:rPr lang="en-US" sz="1600" b="1" kern="1200" cap="all" dirty="0" smtClean="0">
                          <a:solidFill>
                            <a:schemeClr val="accent2"/>
                          </a:solidFill>
                          <a:effectLst/>
                          <a:latin typeface="+mn-lt"/>
                          <a:ea typeface="+mn-ea"/>
                          <a:cs typeface="+mn-cs"/>
                        </a:rPr>
                      </a:br>
                      <a:r>
                        <a:rPr lang="en-US" sz="1600" b="1" kern="1200" cap="all" dirty="0" smtClean="0">
                          <a:solidFill>
                            <a:schemeClr val="accent2"/>
                          </a:solidFill>
                          <a:effectLst/>
                          <a:latin typeface="+mn-lt"/>
                          <a:ea typeface="+mn-ea"/>
                          <a:cs typeface="+mn-cs"/>
                        </a:rPr>
                        <a:t>E-mail: </a:t>
                      </a:r>
                      <a:r>
                        <a:rPr lang="en-US" sz="1600" b="1" kern="1200" cap="all" dirty="0" smtClean="0">
                          <a:solidFill>
                            <a:schemeClr val="accent2"/>
                          </a:solidFill>
                          <a:effectLst/>
                          <a:latin typeface="+mn-lt"/>
                          <a:ea typeface="+mn-ea"/>
                          <a:cs typeface="+mn-cs"/>
                          <a:hlinkClick r:id="rId3"/>
                        </a:rPr>
                        <a:t>gam.alamin9@hotmail.com</a:t>
                      </a:r>
                      <a:endParaRPr lang="en-US" sz="1600" b="1" kern="1200" cap="all" dirty="0">
                        <a:solidFill>
                          <a:schemeClr val="accent2"/>
                        </a:solidFill>
                        <a:effectLst/>
                        <a:latin typeface="+mn-lt"/>
                        <a:ea typeface="+mn-ea"/>
                        <a:cs typeface="+mn-cs"/>
                      </a:endParaRPr>
                    </a:p>
                  </a:txBody>
                  <a:tcPr marL="91443" marR="91443" marT="45727" marB="45727"/>
                </a:tc>
              </a:tr>
              <a:tr h="1341338">
                <a:tc>
                  <a:txBody>
                    <a:bodyPr/>
                    <a:lstStyle/>
                    <a:p>
                      <a:r>
                        <a:rPr lang="en-US" sz="1800" b="1" kern="1200" dirty="0" smtClean="0">
                          <a:solidFill>
                            <a:schemeClr val="accent2"/>
                          </a:solidFill>
                          <a:effectLst/>
                          <a:latin typeface="+mn-lt"/>
                          <a:ea typeface="+mn-ea"/>
                          <a:cs typeface="+mn-cs"/>
                        </a:rPr>
                        <a:t>Robert Echeda</a:t>
                      </a:r>
                    </a:p>
                    <a:p>
                      <a:r>
                        <a:rPr lang="en-US" sz="1800" b="1" kern="1200" dirty="0" smtClean="0">
                          <a:solidFill>
                            <a:schemeClr val="accent2"/>
                          </a:solidFill>
                          <a:effectLst/>
                          <a:latin typeface="+mn-lt"/>
                          <a:ea typeface="+mn-ea"/>
                          <a:cs typeface="+mn-cs"/>
                        </a:rPr>
                        <a:t/>
                      </a:r>
                      <a:br>
                        <a:rPr lang="en-US" sz="1800" b="1" kern="1200" dirty="0" smtClean="0">
                          <a:solidFill>
                            <a:schemeClr val="accent2"/>
                          </a:solidFill>
                          <a:effectLst/>
                          <a:latin typeface="+mn-lt"/>
                          <a:ea typeface="+mn-ea"/>
                          <a:cs typeface="+mn-cs"/>
                        </a:rPr>
                      </a:br>
                      <a:r>
                        <a:rPr lang="en-US" sz="1800" b="1" kern="1200" dirty="0" smtClean="0">
                          <a:solidFill>
                            <a:schemeClr val="accent2"/>
                          </a:solidFill>
                          <a:effectLst/>
                          <a:latin typeface="+mn-lt"/>
                          <a:ea typeface="+mn-ea"/>
                          <a:cs typeface="+mn-cs"/>
                        </a:rPr>
                        <a:t>SG12RG-AFR Vice-chairman</a:t>
                      </a:r>
                      <a:endParaRPr lang="en-US" sz="1800" b="1" kern="1200" dirty="0">
                        <a:solidFill>
                          <a:schemeClr val="accent2"/>
                        </a:solidFill>
                        <a:effectLst/>
                        <a:latin typeface="+mn-lt"/>
                        <a:ea typeface="+mn-ea"/>
                        <a:cs typeface="+mn-cs"/>
                      </a:endParaRPr>
                    </a:p>
                  </a:txBody>
                  <a:tcPr marL="91443" marR="91443" marT="45727" marB="45727"/>
                </a:tc>
                <a:tc>
                  <a:txBody>
                    <a:bodyPr/>
                    <a:lstStyle/>
                    <a:p>
                      <a:r>
                        <a:rPr lang="en-US" sz="1800" dirty="0" smtClean="0">
                          <a:effectLst/>
                        </a:rPr>
                        <a:t/>
                      </a:r>
                      <a:br>
                        <a:rPr lang="en-US" sz="1800" dirty="0" smtClean="0">
                          <a:effectLst/>
                        </a:rPr>
                      </a:br>
                      <a:r>
                        <a:rPr lang="en-US" sz="1600" b="1" kern="1200" cap="all" dirty="0" smtClean="0">
                          <a:solidFill>
                            <a:schemeClr val="accent2"/>
                          </a:solidFill>
                          <a:effectLst/>
                          <a:latin typeface="+mn-lt"/>
                          <a:ea typeface="+mn-ea"/>
                          <a:cs typeface="+mn-cs"/>
                        </a:rPr>
                        <a:t>Uganda</a:t>
                      </a:r>
                      <a:br>
                        <a:rPr lang="en-US" sz="1600" b="1" kern="1200" cap="all" dirty="0" smtClean="0">
                          <a:solidFill>
                            <a:schemeClr val="accent2"/>
                          </a:solidFill>
                          <a:effectLst/>
                          <a:latin typeface="+mn-lt"/>
                          <a:ea typeface="+mn-ea"/>
                          <a:cs typeface="+mn-cs"/>
                        </a:rPr>
                      </a:br>
                      <a:r>
                        <a:rPr lang="en-US" sz="1600" b="1" kern="1200" cap="all" dirty="0" smtClean="0">
                          <a:solidFill>
                            <a:schemeClr val="accent2"/>
                          </a:solidFill>
                          <a:effectLst/>
                          <a:latin typeface="+mn-lt"/>
                          <a:ea typeface="+mn-ea"/>
                          <a:cs typeface="+mn-cs"/>
                        </a:rPr>
                        <a:t>Tel: </a:t>
                      </a:r>
                      <a:br>
                        <a:rPr lang="en-US" sz="1600" b="1" kern="1200" cap="all" dirty="0" smtClean="0">
                          <a:solidFill>
                            <a:schemeClr val="accent2"/>
                          </a:solidFill>
                          <a:effectLst/>
                          <a:latin typeface="+mn-lt"/>
                          <a:ea typeface="+mn-ea"/>
                          <a:cs typeface="+mn-cs"/>
                        </a:rPr>
                      </a:br>
                      <a:r>
                        <a:rPr lang="en-US" sz="1600" b="1" kern="1200" cap="all" dirty="0" smtClean="0">
                          <a:solidFill>
                            <a:schemeClr val="accent2"/>
                          </a:solidFill>
                          <a:effectLst/>
                          <a:latin typeface="+mn-lt"/>
                          <a:ea typeface="+mn-ea"/>
                          <a:cs typeface="+mn-cs"/>
                        </a:rPr>
                        <a:t>Fax: </a:t>
                      </a:r>
                      <a:br>
                        <a:rPr lang="en-US" sz="1600" b="1" kern="1200" cap="all" dirty="0" smtClean="0">
                          <a:solidFill>
                            <a:schemeClr val="accent2"/>
                          </a:solidFill>
                          <a:effectLst/>
                          <a:latin typeface="+mn-lt"/>
                          <a:ea typeface="+mn-ea"/>
                          <a:cs typeface="+mn-cs"/>
                        </a:rPr>
                      </a:br>
                      <a:r>
                        <a:rPr lang="en-US" sz="1600" b="1" kern="1200" cap="all" dirty="0" smtClean="0">
                          <a:solidFill>
                            <a:schemeClr val="accent2"/>
                          </a:solidFill>
                          <a:effectLst/>
                          <a:latin typeface="+mn-lt"/>
                          <a:ea typeface="+mn-ea"/>
                          <a:cs typeface="+mn-cs"/>
                        </a:rPr>
                        <a:t>E-mail: recheda@ucc.co.ug</a:t>
                      </a:r>
                      <a:endParaRPr lang="en-US" sz="1600" b="1" kern="1200" cap="all" dirty="0">
                        <a:solidFill>
                          <a:schemeClr val="accent2"/>
                        </a:solidFill>
                        <a:effectLst/>
                        <a:latin typeface="+mn-lt"/>
                        <a:ea typeface="+mn-ea"/>
                        <a:cs typeface="+mn-cs"/>
                      </a:endParaRPr>
                    </a:p>
                  </a:txBody>
                  <a:tcPr marL="91443" marR="91443" marT="45727" marB="45727"/>
                </a:tc>
              </a:tr>
            </a:tbl>
          </a:graphicData>
        </a:graphic>
      </p:graphicFrame>
      <p:sp>
        <p:nvSpPr>
          <p:cNvPr id="5" name="Slide Number Placeholder 4"/>
          <p:cNvSpPr>
            <a:spLocks noGrp="1"/>
          </p:cNvSpPr>
          <p:nvPr>
            <p:ph type="sldNum" sz="quarter" idx="10"/>
          </p:nvPr>
        </p:nvSpPr>
        <p:spPr/>
        <p:txBody>
          <a:bodyPr/>
          <a:lstStyle/>
          <a:p>
            <a:pPr>
              <a:defRPr/>
            </a:pPr>
            <a:fld id="{8B72A595-D2AA-4003-BB35-64A2F86D9BD3}" type="slidenum">
              <a:rPr lang="en-US" smtClean="0"/>
              <a:pPr>
                <a:defRPr/>
              </a:pPr>
              <a:t>20</a:t>
            </a:fld>
            <a:endParaRPr lang="en-US"/>
          </a:p>
        </p:txBody>
      </p:sp>
      <p:pic>
        <p:nvPicPr>
          <p:cNvPr id="6" name="Picture 5" descr="ITUseries"/>
          <p:cNvPicPr>
            <a:picLocks noChangeAspect="1" noChangeArrowheads="1"/>
          </p:cNvPicPr>
          <p:nvPr/>
        </p:nvPicPr>
        <p:blipFill>
          <a:blip r:embed="rId4" cstate="print">
            <a:extLst>
              <a:ext uri="{28A0092B-C50C-407E-A947-70E740481C1C}">
                <a14:useLocalDpi xmlns:a14="http://schemas.microsoft.com/office/drawing/2010/main" xmlns="" xmlns:lc="http://schemas.openxmlformats.org/drawingml/2006/lockedCanvas" val="0"/>
              </a:ext>
            </a:extLst>
          </a:blip>
          <a:srcRect t="17264" b="69327"/>
          <a:stretch>
            <a:fillRect/>
          </a:stretch>
        </p:blipFill>
        <p:spPr bwMode="auto">
          <a:xfrm>
            <a:off x="7358082" y="6143644"/>
            <a:ext cx="1350963" cy="511175"/>
          </a:xfrm>
          <a:prstGeom prst="rect">
            <a:avLst/>
          </a:prstGeom>
          <a:noFill/>
          <a:ln>
            <a:noFill/>
          </a:ln>
          <a:extLst>
            <a:ext uri="{909E8E84-426E-40DD-AFC4-6F175D3DCCD1}">
              <a14:hiddenFill xmlns:a14="http://schemas.microsoft.com/office/drawing/2010/main" xmlns="" xmlns:lc="http://schemas.openxmlformats.org/drawingml/2006/lockedCanvas">
                <a:solidFill>
                  <a:srgbClr val="FFFFFF"/>
                </a:solidFill>
              </a14:hiddenFill>
            </a:ext>
            <a:ext uri="{91240B29-F687-4F45-9708-019B960494DF}">
              <a14:hiddenLine xmlns:a14="http://schemas.microsoft.com/office/drawing/2010/main" xmlns="" xmlns:lc="http://schemas.openxmlformats.org/drawingml/2006/lockedCanva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sz="half" idx="1"/>
          </p:nvPr>
        </p:nvGraphicFramePr>
        <p:xfrm>
          <a:off x="395288" y="981075"/>
          <a:ext cx="8291512" cy="4389438"/>
        </p:xfrm>
        <a:graphic>
          <a:graphicData uri="http://schemas.openxmlformats.org/drawingml/2006/table">
            <a:tbl>
              <a:tblPr firstRow="1" bandRow="1">
                <a:tableStyleId>{0E3FDE45-AF77-4B5C-9715-49D594BDF05E}</a:tableStyleId>
              </a:tblPr>
              <a:tblGrid>
                <a:gridCol w="4145756"/>
                <a:gridCol w="4145756"/>
              </a:tblGrid>
              <a:tr h="518198">
                <a:tc>
                  <a:txBody>
                    <a:bodyPr/>
                    <a:lstStyle/>
                    <a:p>
                      <a:pPr marL="0" algn="ctr" defTabSz="914400" rtl="0" eaLnBrk="1" latinLnBrk="0" hangingPunct="1"/>
                      <a:r>
                        <a:rPr lang="en-US" sz="2800" b="1" kern="1200" dirty="0" smtClean="0">
                          <a:solidFill>
                            <a:schemeClr val="bg2"/>
                          </a:solidFill>
                          <a:effectLst/>
                          <a:latin typeface="+mn-lt"/>
                          <a:ea typeface="+mn-ea"/>
                          <a:cs typeface="+mn-cs"/>
                        </a:rPr>
                        <a:t>NAME</a:t>
                      </a:r>
                      <a:endParaRPr lang="en-US" sz="2800" b="1" kern="1200" dirty="0">
                        <a:solidFill>
                          <a:schemeClr val="bg2"/>
                        </a:solidFill>
                        <a:effectLst/>
                        <a:latin typeface="+mn-lt"/>
                        <a:ea typeface="+mn-ea"/>
                        <a:cs typeface="+mn-cs"/>
                      </a:endParaRPr>
                    </a:p>
                  </a:txBody>
                  <a:tcPr marT="45723" marB="45723"/>
                </a:tc>
                <a:tc>
                  <a:txBody>
                    <a:bodyPr/>
                    <a:lstStyle/>
                    <a:p>
                      <a:pPr algn="ctr"/>
                      <a:r>
                        <a:rPr lang="en-US" sz="2800" b="1" kern="1200" dirty="0" smtClean="0">
                          <a:solidFill>
                            <a:schemeClr val="bg2"/>
                          </a:solidFill>
                          <a:effectLst/>
                          <a:latin typeface="+mn-lt"/>
                          <a:ea typeface="+mn-ea"/>
                          <a:cs typeface="+mn-cs"/>
                        </a:rPr>
                        <a:t>CONTACT</a:t>
                      </a:r>
                    </a:p>
                  </a:txBody>
                  <a:tcPr marT="45723" marB="45723"/>
                </a:tc>
              </a:tr>
              <a:tr h="1341217">
                <a:tc>
                  <a:txBody>
                    <a:bodyPr/>
                    <a:lstStyle/>
                    <a:p>
                      <a:r>
                        <a:rPr lang="en-US" sz="1600" b="1" kern="1200" cap="all" dirty="0" smtClean="0">
                          <a:solidFill>
                            <a:schemeClr val="accent2"/>
                          </a:solidFill>
                          <a:effectLst/>
                          <a:latin typeface="+mn-lt"/>
                          <a:ea typeface="+mn-ea"/>
                          <a:cs typeface="+mn-cs"/>
                        </a:rPr>
                        <a:t>Seyni Malan Faty</a:t>
                      </a:r>
                    </a:p>
                    <a:p>
                      <a:r>
                        <a:rPr lang="en-US" sz="1600" b="1" kern="1200" cap="all" dirty="0" smtClean="0">
                          <a:solidFill>
                            <a:schemeClr val="accent2"/>
                          </a:solidFill>
                          <a:effectLst/>
                          <a:latin typeface="+mn-lt"/>
                          <a:ea typeface="+mn-ea"/>
                          <a:cs typeface="+mn-cs"/>
                        </a:rPr>
                        <a:t/>
                      </a:r>
                      <a:br>
                        <a:rPr lang="en-US" sz="1600" b="1" kern="1200" cap="all" dirty="0" smtClean="0">
                          <a:solidFill>
                            <a:schemeClr val="accent2"/>
                          </a:solidFill>
                          <a:effectLst/>
                          <a:latin typeface="+mn-lt"/>
                          <a:ea typeface="+mn-ea"/>
                          <a:cs typeface="+mn-cs"/>
                        </a:rPr>
                      </a:br>
                      <a:r>
                        <a:rPr lang="en-US" sz="1600" b="1" kern="1200" cap="all" dirty="0" smtClean="0">
                          <a:solidFill>
                            <a:schemeClr val="accent2"/>
                          </a:solidFill>
                          <a:effectLst/>
                          <a:latin typeface="+mn-lt"/>
                          <a:ea typeface="+mn-ea"/>
                          <a:cs typeface="+mn-cs"/>
                        </a:rPr>
                        <a:t>SG12RG-AFR Vice-chairman</a:t>
                      </a:r>
                      <a:endParaRPr lang="en-US" sz="1600" b="1" kern="1200" cap="all" dirty="0">
                        <a:solidFill>
                          <a:schemeClr val="accent2"/>
                        </a:solidFill>
                        <a:effectLst/>
                        <a:latin typeface="+mn-lt"/>
                        <a:ea typeface="+mn-ea"/>
                        <a:cs typeface="+mn-cs"/>
                      </a:endParaRPr>
                    </a:p>
                  </a:txBody>
                  <a:tcPr marT="45723" marB="45723"/>
                </a:tc>
                <a:tc>
                  <a:txBody>
                    <a:bodyPr/>
                    <a:lstStyle/>
                    <a:p>
                      <a:r>
                        <a:rPr lang="en-US" sz="1800" dirty="0" smtClean="0">
                          <a:effectLst/>
                        </a:rPr>
                        <a:t/>
                      </a:r>
                      <a:br>
                        <a:rPr lang="en-US" sz="1800" dirty="0" smtClean="0">
                          <a:effectLst/>
                        </a:rPr>
                      </a:br>
                      <a:r>
                        <a:rPr lang="en-US" sz="1600" b="1" kern="1200" cap="all" dirty="0" smtClean="0">
                          <a:solidFill>
                            <a:schemeClr val="accent2"/>
                          </a:solidFill>
                          <a:effectLst/>
                          <a:latin typeface="+mn-lt"/>
                          <a:ea typeface="+mn-ea"/>
                          <a:cs typeface="+mn-cs"/>
                        </a:rPr>
                        <a:t>Senegal</a:t>
                      </a:r>
                      <a:br>
                        <a:rPr lang="en-US" sz="1600" b="1" kern="1200" cap="all" dirty="0" smtClean="0">
                          <a:solidFill>
                            <a:schemeClr val="accent2"/>
                          </a:solidFill>
                          <a:effectLst/>
                          <a:latin typeface="+mn-lt"/>
                          <a:ea typeface="+mn-ea"/>
                          <a:cs typeface="+mn-cs"/>
                        </a:rPr>
                      </a:br>
                      <a:r>
                        <a:rPr lang="en-US" sz="1600" b="1" kern="1200" cap="all" dirty="0" smtClean="0">
                          <a:solidFill>
                            <a:schemeClr val="accent2"/>
                          </a:solidFill>
                          <a:effectLst/>
                          <a:latin typeface="+mn-lt"/>
                          <a:ea typeface="+mn-ea"/>
                          <a:cs typeface="+mn-cs"/>
                        </a:rPr>
                        <a:t>Tel: </a:t>
                      </a:r>
                      <a:br>
                        <a:rPr lang="en-US" sz="1600" b="1" kern="1200" cap="all" dirty="0" smtClean="0">
                          <a:solidFill>
                            <a:schemeClr val="accent2"/>
                          </a:solidFill>
                          <a:effectLst/>
                          <a:latin typeface="+mn-lt"/>
                          <a:ea typeface="+mn-ea"/>
                          <a:cs typeface="+mn-cs"/>
                        </a:rPr>
                      </a:br>
                      <a:r>
                        <a:rPr lang="en-US" sz="1600" b="1" kern="1200" cap="all" dirty="0" smtClean="0">
                          <a:solidFill>
                            <a:schemeClr val="accent2"/>
                          </a:solidFill>
                          <a:effectLst/>
                          <a:latin typeface="+mn-lt"/>
                          <a:ea typeface="+mn-ea"/>
                          <a:cs typeface="+mn-cs"/>
                        </a:rPr>
                        <a:t>Fax: </a:t>
                      </a:r>
                      <a:br>
                        <a:rPr lang="en-US" sz="1600" b="1" kern="1200" cap="all" dirty="0" smtClean="0">
                          <a:solidFill>
                            <a:schemeClr val="accent2"/>
                          </a:solidFill>
                          <a:effectLst/>
                          <a:latin typeface="+mn-lt"/>
                          <a:ea typeface="+mn-ea"/>
                          <a:cs typeface="+mn-cs"/>
                        </a:rPr>
                      </a:br>
                      <a:r>
                        <a:rPr lang="en-US" sz="1600" b="1" kern="1200" cap="all" dirty="0" smtClean="0">
                          <a:solidFill>
                            <a:schemeClr val="accent2"/>
                          </a:solidFill>
                          <a:effectLst/>
                          <a:latin typeface="+mn-lt"/>
                          <a:ea typeface="+mn-ea"/>
                          <a:cs typeface="+mn-cs"/>
                        </a:rPr>
                        <a:t>E-mail: seyni.faty@artp.sn</a:t>
                      </a:r>
                      <a:endParaRPr lang="en-US" sz="1600" b="1" kern="1200" cap="all" dirty="0">
                        <a:solidFill>
                          <a:schemeClr val="accent2"/>
                        </a:solidFill>
                        <a:effectLst/>
                        <a:latin typeface="+mn-lt"/>
                        <a:ea typeface="+mn-ea"/>
                        <a:cs typeface="+mn-cs"/>
                      </a:endParaRPr>
                    </a:p>
                  </a:txBody>
                  <a:tcPr marT="45723" marB="45723"/>
                </a:tc>
              </a:tr>
              <a:tr h="2530023">
                <a:tc>
                  <a:txBody>
                    <a:bodyPr/>
                    <a:lstStyle/>
                    <a:p>
                      <a:r>
                        <a:rPr lang="en-US" sz="1600" b="1" kern="1200" cap="all" dirty="0" smtClean="0">
                          <a:solidFill>
                            <a:schemeClr val="accent2"/>
                          </a:solidFill>
                          <a:effectLst/>
                          <a:latin typeface="+mn-lt"/>
                          <a:ea typeface="+mn-ea"/>
                          <a:cs typeface="+mn-cs"/>
                        </a:rPr>
                        <a:t>Hassan Talib</a:t>
                      </a:r>
                    </a:p>
                    <a:p>
                      <a:r>
                        <a:rPr lang="en-US" sz="1600" b="1" kern="1200" cap="all" dirty="0" smtClean="0">
                          <a:solidFill>
                            <a:schemeClr val="accent2"/>
                          </a:solidFill>
                          <a:effectLst/>
                          <a:latin typeface="+mn-lt"/>
                          <a:ea typeface="+mn-ea"/>
                          <a:cs typeface="+mn-cs"/>
                        </a:rPr>
                        <a:t/>
                      </a:r>
                      <a:br>
                        <a:rPr lang="en-US" sz="1600" b="1" kern="1200" cap="all" dirty="0" smtClean="0">
                          <a:solidFill>
                            <a:schemeClr val="accent2"/>
                          </a:solidFill>
                          <a:effectLst/>
                          <a:latin typeface="+mn-lt"/>
                          <a:ea typeface="+mn-ea"/>
                          <a:cs typeface="+mn-cs"/>
                        </a:rPr>
                      </a:br>
                      <a:r>
                        <a:rPr lang="en-US" sz="1600" b="1" kern="1200" cap="all" dirty="0" smtClean="0">
                          <a:solidFill>
                            <a:schemeClr val="accent2"/>
                          </a:solidFill>
                          <a:effectLst/>
                          <a:latin typeface="+mn-lt"/>
                          <a:ea typeface="+mn-ea"/>
                          <a:cs typeface="+mn-cs"/>
                        </a:rPr>
                        <a:t>SG12RG-AFR Vice-chairman</a:t>
                      </a:r>
                      <a:endParaRPr lang="en-US" sz="1600" b="1" kern="1200" cap="all" dirty="0">
                        <a:solidFill>
                          <a:schemeClr val="accent2"/>
                        </a:solidFill>
                        <a:effectLst/>
                        <a:latin typeface="+mn-lt"/>
                        <a:ea typeface="+mn-ea"/>
                        <a:cs typeface="+mn-cs"/>
                      </a:endParaRPr>
                    </a:p>
                  </a:txBody>
                  <a:tcPr marT="45723" marB="45723"/>
                </a:tc>
                <a:tc>
                  <a:txBody>
                    <a:bodyPr/>
                    <a:lstStyle/>
                    <a:p>
                      <a:r>
                        <a:rPr lang="fr-FR" sz="1600" b="1" kern="1200" cap="all" dirty="0" smtClean="0">
                          <a:solidFill>
                            <a:schemeClr val="accent2"/>
                          </a:solidFill>
                          <a:effectLst/>
                          <a:latin typeface="+mn-lt"/>
                          <a:ea typeface="+mn-ea"/>
                          <a:cs typeface="+mn-cs"/>
                        </a:rPr>
                        <a:t>Agence Nationale de Réglementation des télécommunications (ANRT)</a:t>
                      </a:r>
                      <a:br>
                        <a:rPr lang="fr-FR" sz="1600" b="1" kern="1200" cap="all" dirty="0" smtClean="0">
                          <a:solidFill>
                            <a:schemeClr val="accent2"/>
                          </a:solidFill>
                          <a:effectLst/>
                          <a:latin typeface="+mn-lt"/>
                          <a:ea typeface="+mn-ea"/>
                          <a:cs typeface="+mn-cs"/>
                        </a:rPr>
                      </a:br>
                      <a:r>
                        <a:rPr lang="fr-FR" sz="1600" b="1" kern="1200" cap="all" dirty="0" smtClean="0">
                          <a:solidFill>
                            <a:schemeClr val="accent2"/>
                          </a:solidFill>
                          <a:effectLst/>
                          <a:latin typeface="+mn-lt"/>
                          <a:ea typeface="+mn-ea"/>
                          <a:cs typeface="+mn-cs"/>
                        </a:rPr>
                        <a:t>Centre d'Affaires B.P.2939 Bd. Ar-Riad Hay Riad B.P.2939 RABAT 10100 Rabat 10100 Morocco</a:t>
                      </a:r>
                      <a:br>
                        <a:rPr lang="fr-FR" sz="1600" b="1" kern="1200" cap="all" dirty="0" smtClean="0">
                          <a:solidFill>
                            <a:schemeClr val="accent2"/>
                          </a:solidFill>
                          <a:effectLst/>
                          <a:latin typeface="+mn-lt"/>
                          <a:ea typeface="+mn-ea"/>
                          <a:cs typeface="+mn-cs"/>
                        </a:rPr>
                      </a:br>
                      <a:r>
                        <a:rPr lang="fr-FR" sz="1600" b="1" kern="1200" cap="all" dirty="0" smtClean="0">
                          <a:solidFill>
                            <a:schemeClr val="accent2"/>
                          </a:solidFill>
                          <a:effectLst/>
                          <a:latin typeface="+mn-lt"/>
                          <a:ea typeface="+mn-ea"/>
                          <a:cs typeface="+mn-cs"/>
                        </a:rPr>
                        <a:t>Tel: +212 5 37 71 85 08</a:t>
                      </a:r>
                      <a:br>
                        <a:rPr lang="fr-FR" sz="1600" b="1" kern="1200" cap="all" dirty="0" smtClean="0">
                          <a:solidFill>
                            <a:schemeClr val="accent2"/>
                          </a:solidFill>
                          <a:effectLst/>
                          <a:latin typeface="+mn-lt"/>
                          <a:ea typeface="+mn-ea"/>
                          <a:cs typeface="+mn-cs"/>
                        </a:rPr>
                      </a:br>
                      <a:r>
                        <a:rPr lang="fr-FR" sz="1600" b="1" kern="1200" cap="all" dirty="0" smtClean="0">
                          <a:solidFill>
                            <a:schemeClr val="accent2"/>
                          </a:solidFill>
                          <a:effectLst/>
                          <a:latin typeface="+mn-lt"/>
                          <a:ea typeface="+mn-ea"/>
                          <a:cs typeface="+mn-cs"/>
                        </a:rPr>
                        <a:t>Fax: +212 5 37 71 85 47</a:t>
                      </a:r>
                      <a:br>
                        <a:rPr lang="fr-FR" sz="1600" b="1" kern="1200" cap="all" dirty="0" smtClean="0">
                          <a:solidFill>
                            <a:schemeClr val="accent2"/>
                          </a:solidFill>
                          <a:effectLst/>
                          <a:latin typeface="+mn-lt"/>
                          <a:ea typeface="+mn-ea"/>
                          <a:cs typeface="+mn-cs"/>
                        </a:rPr>
                      </a:br>
                      <a:r>
                        <a:rPr lang="fr-FR" sz="1600" b="1" kern="1200" cap="all" dirty="0" smtClean="0">
                          <a:solidFill>
                            <a:schemeClr val="accent2"/>
                          </a:solidFill>
                          <a:effectLst/>
                          <a:latin typeface="+mn-lt"/>
                          <a:ea typeface="+mn-ea"/>
                          <a:cs typeface="+mn-cs"/>
                        </a:rPr>
                        <a:t>E-mail: talib@anrt.ma</a:t>
                      </a:r>
                      <a:endParaRPr lang="en-US" sz="1600" b="1" kern="1200" cap="all" dirty="0">
                        <a:solidFill>
                          <a:schemeClr val="accent2"/>
                        </a:solidFill>
                        <a:effectLst/>
                        <a:latin typeface="+mn-lt"/>
                        <a:ea typeface="+mn-ea"/>
                        <a:cs typeface="+mn-cs"/>
                      </a:endParaRPr>
                    </a:p>
                  </a:txBody>
                  <a:tcPr marT="45723" marB="45723"/>
                </a:tc>
              </a:tr>
            </a:tbl>
          </a:graphicData>
        </a:graphic>
      </p:graphicFrame>
      <p:sp>
        <p:nvSpPr>
          <p:cNvPr id="4" name="Slide Number Placeholder 3"/>
          <p:cNvSpPr>
            <a:spLocks noGrp="1"/>
          </p:cNvSpPr>
          <p:nvPr>
            <p:ph type="sldNum" sz="quarter" idx="10"/>
          </p:nvPr>
        </p:nvSpPr>
        <p:spPr/>
        <p:txBody>
          <a:bodyPr/>
          <a:lstStyle/>
          <a:p>
            <a:pPr>
              <a:defRPr/>
            </a:pPr>
            <a:fld id="{8B72A595-D2AA-4003-BB35-64A2F86D9BD3}" type="slidenum">
              <a:rPr lang="en-US" smtClean="0"/>
              <a:pPr>
                <a:defRPr/>
              </a:pPr>
              <a:t>21</a:t>
            </a:fld>
            <a:endParaRPr lang="en-US"/>
          </a:p>
        </p:txBody>
      </p:sp>
      <p:pic>
        <p:nvPicPr>
          <p:cNvPr id="5" name="Picture 4" descr="ITUseries"/>
          <p:cNvPicPr>
            <a:picLocks noChangeAspect="1" noChangeArrowheads="1"/>
          </p:cNvPicPr>
          <p:nvPr/>
        </p:nvPicPr>
        <p:blipFill>
          <a:blip r:embed="rId3" cstate="print">
            <a:extLst>
              <a:ext uri="{28A0092B-C50C-407E-A947-70E740481C1C}">
                <a14:useLocalDpi xmlns:a14="http://schemas.microsoft.com/office/drawing/2010/main" xmlns="" xmlns:lc="http://schemas.openxmlformats.org/drawingml/2006/lockedCanvas" val="0"/>
              </a:ext>
            </a:extLst>
          </a:blip>
          <a:srcRect t="17264" b="69327"/>
          <a:stretch>
            <a:fillRect/>
          </a:stretch>
        </p:blipFill>
        <p:spPr bwMode="auto">
          <a:xfrm>
            <a:off x="7358082" y="6143644"/>
            <a:ext cx="1350963" cy="511175"/>
          </a:xfrm>
          <a:prstGeom prst="rect">
            <a:avLst/>
          </a:prstGeom>
          <a:noFill/>
          <a:ln>
            <a:noFill/>
          </a:ln>
          <a:extLst>
            <a:ext uri="{909E8E84-426E-40DD-AFC4-6F175D3DCCD1}">
              <a14:hiddenFill xmlns:a14="http://schemas.microsoft.com/office/drawing/2010/main" xmlns="" xmlns:lc="http://schemas.openxmlformats.org/drawingml/2006/lockedCanvas">
                <a:solidFill>
                  <a:srgbClr val="FFFFFF"/>
                </a:solidFill>
              </a14:hiddenFill>
            </a:ext>
            <a:ext uri="{91240B29-F687-4F45-9708-019B960494DF}">
              <a14:hiddenLine xmlns:a14="http://schemas.microsoft.com/office/drawing/2010/main" xmlns="" xmlns:lc="http://schemas.openxmlformats.org/drawingml/2006/lockedCanva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sz="half" idx="1"/>
          </p:nvPr>
        </p:nvGraphicFramePr>
        <p:xfrm>
          <a:off x="539750" y="692150"/>
          <a:ext cx="8435976" cy="4752975"/>
        </p:xfrm>
        <a:graphic>
          <a:graphicData uri="http://schemas.openxmlformats.org/drawingml/2006/table">
            <a:tbl>
              <a:tblPr firstRow="1" bandRow="1">
                <a:tableStyleId>{0E3FDE45-AF77-4B5C-9715-49D594BDF05E}</a:tableStyleId>
              </a:tblPr>
              <a:tblGrid>
                <a:gridCol w="4217988"/>
                <a:gridCol w="4217988"/>
              </a:tblGrid>
              <a:tr h="518225">
                <a:tc>
                  <a:txBody>
                    <a:bodyPr/>
                    <a:lstStyle/>
                    <a:p>
                      <a:pPr marL="0" algn="ctr" defTabSz="914400" rtl="0" eaLnBrk="1" latinLnBrk="0" hangingPunct="1"/>
                      <a:r>
                        <a:rPr lang="en-US" sz="2800" b="1" kern="1200" dirty="0" smtClean="0">
                          <a:solidFill>
                            <a:schemeClr val="bg2"/>
                          </a:solidFill>
                          <a:effectLst/>
                          <a:latin typeface="+mn-lt"/>
                          <a:ea typeface="+mn-ea"/>
                          <a:cs typeface="+mn-cs"/>
                        </a:rPr>
                        <a:t>NAME</a:t>
                      </a:r>
                      <a:endParaRPr lang="en-US" sz="2800" b="1" kern="1200" dirty="0">
                        <a:solidFill>
                          <a:schemeClr val="bg2"/>
                        </a:solidFill>
                        <a:effectLst/>
                        <a:latin typeface="+mn-lt"/>
                        <a:ea typeface="+mn-ea"/>
                        <a:cs typeface="+mn-cs"/>
                      </a:endParaRPr>
                    </a:p>
                  </a:txBody>
                  <a:tcPr marT="45726" marB="45726"/>
                </a:tc>
                <a:tc>
                  <a:txBody>
                    <a:bodyPr/>
                    <a:lstStyle/>
                    <a:p>
                      <a:pPr algn="ctr"/>
                      <a:r>
                        <a:rPr lang="en-US" sz="2800" b="1" kern="1200" dirty="0" smtClean="0">
                          <a:solidFill>
                            <a:schemeClr val="bg2"/>
                          </a:solidFill>
                          <a:effectLst/>
                          <a:latin typeface="+mn-lt"/>
                          <a:ea typeface="+mn-ea"/>
                          <a:cs typeface="+mn-cs"/>
                        </a:rPr>
                        <a:t>CONTACT</a:t>
                      </a:r>
                    </a:p>
                  </a:txBody>
                  <a:tcPr marT="45726" marB="45726"/>
                </a:tc>
              </a:tr>
              <a:tr h="1554675">
                <a:tc>
                  <a:txBody>
                    <a:bodyPr/>
                    <a:lstStyle/>
                    <a:p>
                      <a:r>
                        <a:rPr lang="en-US" sz="1600" b="1" kern="1200" cap="all" dirty="0" smtClean="0">
                          <a:solidFill>
                            <a:schemeClr val="accent2"/>
                          </a:solidFill>
                          <a:effectLst/>
                          <a:latin typeface="+mn-lt"/>
                          <a:ea typeface="+mn-ea"/>
                          <a:cs typeface="+mn-cs"/>
                        </a:rPr>
                        <a:t>Hiroshi Ota</a:t>
                      </a:r>
                    </a:p>
                    <a:p>
                      <a:r>
                        <a:rPr lang="en-US" sz="1600" b="1" kern="1200" cap="all" dirty="0" smtClean="0">
                          <a:solidFill>
                            <a:schemeClr val="accent2"/>
                          </a:solidFill>
                          <a:effectLst/>
                          <a:latin typeface="+mn-lt"/>
                          <a:ea typeface="+mn-ea"/>
                          <a:cs typeface="+mn-cs"/>
                        </a:rPr>
                        <a:t/>
                      </a:r>
                      <a:br>
                        <a:rPr lang="en-US" sz="1600" b="1" kern="1200" cap="all" dirty="0" smtClean="0">
                          <a:solidFill>
                            <a:schemeClr val="accent2"/>
                          </a:solidFill>
                          <a:effectLst/>
                          <a:latin typeface="+mn-lt"/>
                          <a:ea typeface="+mn-ea"/>
                          <a:cs typeface="+mn-cs"/>
                        </a:rPr>
                      </a:br>
                      <a:r>
                        <a:rPr lang="en-US" sz="1600" b="1" kern="1200" cap="all" dirty="0" smtClean="0">
                          <a:solidFill>
                            <a:schemeClr val="accent2"/>
                          </a:solidFill>
                          <a:effectLst/>
                          <a:latin typeface="+mn-lt"/>
                          <a:ea typeface="+mn-ea"/>
                          <a:cs typeface="+mn-cs"/>
                        </a:rPr>
                        <a:t>SG12RG-AFR Engineer</a:t>
                      </a:r>
                      <a:endParaRPr lang="en-US" sz="1600" b="1" kern="1200" cap="all" dirty="0">
                        <a:solidFill>
                          <a:schemeClr val="accent2"/>
                        </a:solidFill>
                        <a:effectLst/>
                        <a:latin typeface="+mn-lt"/>
                        <a:ea typeface="+mn-ea"/>
                        <a:cs typeface="+mn-cs"/>
                      </a:endParaRPr>
                    </a:p>
                  </a:txBody>
                  <a:tcPr marT="45726" marB="45726"/>
                </a:tc>
                <a:tc>
                  <a:txBody>
                    <a:bodyPr/>
                    <a:lstStyle/>
                    <a:p>
                      <a:r>
                        <a:rPr lang="fr-FR" sz="1600" b="1" kern="1200" cap="all" dirty="0" smtClean="0">
                          <a:solidFill>
                            <a:schemeClr val="accent2"/>
                          </a:solidFill>
                          <a:effectLst/>
                          <a:latin typeface="+mn-lt"/>
                          <a:ea typeface="+mn-ea"/>
                          <a:cs typeface="+mn-cs"/>
                        </a:rPr>
                        <a:t>ITU</a:t>
                      </a:r>
                      <a:br>
                        <a:rPr lang="fr-FR" sz="1600" b="1" kern="1200" cap="all" dirty="0" smtClean="0">
                          <a:solidFill>
                            <a:schemeClr val="accent2"/>
                          </a:solidFill>
                          <a:effectLst/>
                          <a:latin typeface="+mn-lt"/>
                          <a:ea typeface="+mn-ea"/>
                          <a:cs typeface="+mn-cs"/>
                        </a:rPr>
                      </a:br>
                      <a:r>
                        <a:rPr lang="fr-FR" sz="1600" b="1" kern="1200" cap="all" dirty="0" smtClean="0">
                          <a:solidFill>
                            <a:schemeClr val="accent2"/>
                          </a:solidFill>
                          <a:effectLst/>
                          <a:latin typeface="+mn-lt"/>
                          <a:ea typeface="+mn-ea"/>
                          <a:cs typeface="+mn-cs"/>
                        </a:rPr>
                        <a:t>ITU/TSB Place des Nations 1211 Geneva 20 Switzerland</a:t>
                      </a:r>
                      <a:br>
                        <a:rPr lang="fr-FR" sz="1600" b="1" kern="1200" cap="all" dirty="0" smtClean="0">
                          <a:solidFill>
                            <a:schemeClr val="accent2"/>
                          </a:solidFill>
                          <a:effectLst/>
                          <a:latin typeface="+mn-lt"/>
                          <a:ea typeface="+mn-ea"/>
                          <a:cs typeface="+mn-cs"/>
                        </a:rPr>
                      </a:br>
                      <a:r>
                        <a:rPr lang="fr-FR" sz="1600" b="1" kern="1200" cap="all" dirty="0" smtClean="0">
                          <a:solidFill>
                            <a:schemeClr val="accent2"/>
                          </a:solidFill>
                          <a:effectLst/>
                          <a:latin typeface="+mn-lt"/>
                          <a:ea typeface="+mn-ea"/>
                          <a:cs typeface="+mn-cs"/>
                        </a:rPr>
                        <a:t>Tel: +41 22 730 6356</a:t>
                      </a:r>
                      <a:br>
                        <a:rPr lang="fr-FR" sz="1600" b="1" kern="1200" cap="all" dirty="0" smtClean="0">
                          <a:solidFill>
                            <a:schemeClr val="accent2"/>
                          </a:solidFill>
                          <a:effectLst/>
                          <a:latin typeface="+mn-lt"/>
                          <a:ea typeface="+mn-ea"/>
                          <a:cs typeface="+mn-cs"/>
                        </a:rPr>
                      </a:br>
                      <a:r>
                        <a:rPr lang="fr-FR" sz="1600" b="1" kern="1200" cap="all" dirty="0" smtClean="0">
                          <a:solidFill>
                            <a:schemeClr val="accent2"/>
                          </a:solidFill>
                          <a:effectLst/>
                          <a:latin typeface="+mn-lt"/>
                          <a:ea typeface="+mn-ea"/>
                          <a:cs typeface="+mn-cs"/>
                        </a:rPr>
                        <a:t>Fax: +41 22 730 5853</a:t>
                      </a:r>
                      <a:br>
                        <a:rPr lang="fr-FR" sz="1600" b="1" kern="1200" cap="all" dirty="0" smtClean="0">
                          <a:solidFill>
                            <a:schemeClr val="accent2"/>
                          </a:solidFill>
                          <a:effectLst/>
                          <a:latin typeface="+mn-lt"/>
                          <a:ea typeface="+mn-ea"/>
                          <a:cs typeface="+mn-cs"/>
                        </a:rPr>
                      </a:br>
                      <a:r>
                        <a:rPr lang="fr-FR" sz="1600" b="1" kern="1200" cap="all" dirty="0" smtClean="0">
                          <a:solidFill>
                            <a:schemeClr val="accent2"/>
                          </a:solidFill>
                          <a:effectLst/>
                          <a:latin typeface="+mn-lt"/>
                          <a:ea typeface="+mn-ea"/>
                          <a:cs typeface="+mn-cs"/>
                        </a:rPr>
                        <a:t>E-mail: hiroshi.ota@itu.int</a:t>
                      </a:r>
                      <a:endParaRPr lang="en-US" sz="1600" b="1" kern="1200" cap="all" dirty="0">
                        <a:solidFill>
                          <a:schemeClr val="accent2"/>
                        </a:solidFill>
                        <a:effectLst/>
                        <a:latin typeface="+mn-lt"/>
                        <a:ea typeface="+mn-ea"/>
                        <a:cs typeface="+mn-cs"/>
                      </a:endParaRPr>
                    </a:p>
                  </a:txBody>
                  <a:tcPr marT="45726" marB="45726"/>
                </a:tc>
              </a:tr>
              <a:tr h="2680075">
                <a:tc>
                  <a:txBody>
                    <a:bodyPr/>
                    <a:lstStyle/>
                    <a:p>
                      <a:r>
                        <a:rPr lang="en-US" sz="1600" b="1" kern="1200" cap="all" dirty="0" smtClean="0">
                          <a:solidFill>
                            <a:schemeClr val="accent2"/>
                          </a:solidFill>
                          <a:effectLst/>
                          <a:latin typeface="+mn-lt"/>
                          <a:ea typeface="+mn-ea"/>
                          <a:cs typeface="+mn-cs"/>
                        </a:rPr>
                        <a:t>Emmanuelle Labare</a:t>
                      </a:r>
                    </a:p>
                    <a:p>
                      <a:r>
                        <a:rPr lang="en-US" sz="1600" b="1" kern="1200" cap="all" dirty="0" smtClean="0">
                          <a:solidFill>
                            <a:schemeClr val="accent2"/>
                          </a:solidFill>
                          <a:effectLst/>
                          <a:latin typeface="+mn-lt"/>
                          <a:ea typeface="+mn-ea"/>
                          <a:cs typeface="+mn-cs"/>
                        </a:rPr>
                        <a:t/>
                      </a:r>
                      <a:br>
                        <a:rPr lang="en-US" sz="1600" b="1" kern="1200" cap="all" dirty="0" smtClean="0">
                          <a:solidFill>
                            <a:schemeClr val="accent2"/>
                          </a:solidFill>
                          <a:effectLst/>
                          <a:latin typeface="+mn-lt"/>
                          <a:ea typeface="+mn-ea"/>
                          <a:cs typeface="+mn-cs"/>
                        </a:rPr>
                      </a:br>
                      <a:r>
                        <a:rPr lang="en-US" sz="1600" b="1" kern="1200" cap="all" dirty="0" smtClean="0">
                          <a:solidFill>
                            <a:schemeClr val="accent2"/>
                          </a:solidFill>
                          <a:effectLst/>
                          <a:latin typeface="+mn-lt"/>
                          <a:ea typeface="+mn-ea"/>
                          <a:cs typeface="+mn-cs"/>
                        </a:rPr>
                        <a:t>SG12RG-AFR Administrative assistant</a:t>
                      </a:r>
                      <a:endParaRPr lang="en-US" sz="1600" b="1" kern="1200" cap="all" dirty="0">
                        <a:solidFill>
                          <a:schemeClr val="accent2"/>
                        </a:solidFill>
                        <a:effectLst/>
                        <a:latin typeface="+mn-lt"/>
                        <a:ea typeface="+mn-ea"/>
                        <a:cs typeface="+mn-cs"/>
                      </a:endParaRPr>
                    </a:p>
                  </a:txBody>
                  <a:tcPr marT="45726" marB="45726"/>
                </a:tc>
                <a:tc>
                  <a:txBody>
                    <a:bodyPr/>
                    <a:lstStyle/>
                    <a:p>
                      <a:r>
                        <a:rPr lang="fr-FR" sz="1600" b="1" kern="1200" cap="all" dirty="0" smtClean="0">
                          <a:solidFill>
                            <a:schemeClr val="accent2"/>
                          </a:solidFill>
                          <a:effectLst/>
                          <a:latin typeface="+mn-lt"/>
                          <a:ea typeface="+mn-ea"/>
                          <a:cs typeface="+mn-cs"/>
                        </a:rPr>
                        <a:t>ITU</a:t>
                      </a:r>
                      <a:br>
                        <a:rPr lang="fr-FR" sz="1600" b="1" kern="1200" cap="all" dirty="0" smtClean="0">
                          <a:solidFill>
                            <a:schemeClr val="accent2"/>
                          </a:solidFill>
                          <a:effectLst/>
                          <a:latin typeface="+mn-lt"/>
                          <a:ea typeface="+mn-ea"/>
                          <a:cs typeface="+mn-cs"/>
                        </a:rPr>
                      </a:br>
                      <a:r>
                        <a:rPr lang="fr-FR" sz="1600" b="1" kern="1200" cap="all" dirty="0" smtClean="0">
                          <a:solidFill>
                            <a:schemeClr val="accent2"/>
                          </a:solidFill>
                          <a:effectLst/>
                          <a:latin typeface="+mn-lt"/>
                          <a:ea typeface="+mn-ea"/>
                          <a:cs typeface="+mn-cs"/>
                        </a:rPr>
                        <a:t>ITU/TSB Place des Nations 1211 Geneva 20 Switzerland</a:t>
                      </a:r>
                      <a:br>
                        <a:rPr lang="fr-FR" sz="1600" b="1" kern="1200" cap="all" dirty="0" smtClean="0">
                          <a:solidFill>
                            <a:schemeClr val="accent2"/>
                          </a:solidFill>
                          <a:effectLst/>
                          <a:latin typeface="+mn-lt"/>
                          <a:ea typeface="+mn-ea"/>
                          <a:cs typeface="+mn-cs"/>
                        </a:rPr>
                      </a:br>
                      <a:r>
                        <a:rPr lang="fr-FR" sz="1600" b="1" kern="1200" cap="all" dirty="0" smtClean="0">
                          <a:solidFill>
                            <a:schemeClr val="accent2"/>
                          </a:solidFill>
                          <a:effectLst/>
                          <a:latin typeface="+mn-lt"/>
                          <a:ea typeface="+mn-ea"/>
                          <a:cs typeface="+mn-cs"/>
                        </a:rPr>
                        <a:t>Tel: +41 22 730 6312</a:t>
                      </a:r>
                      <a:br>
                        <a:rPr lang="fr-FR" sz="1600" b="1" kern="1200" cap="all" dirty="0" smtClean="0">
                          <a:solidFill>
                            <a:schemeClr val="accent2"/>
                          </a:solidFill>
                          <a:effectLst/>
                          <a:latin typeface="+mn-lt"/>
                          <a:ea typeface="+mn-ea"/>
                          <a:cs typeface="+mn-cs"/>
                        </a:rPr>
                      </a:br>
                      <a:r>
                        <a:rPr lang="fr-FR" sz="1600" b="1" kern="1200" cap="all" dirty="0" smtClean="0">
                          <a:solidFill>
                            <a:schemeClr val="accent2"/>
                          </a:solidFill>
                          <a:effectLst/>
                          <a:latin typeface="+mn-lt"/>
                          <a:ea typeface="+mn-ea"/>
                          <a:cs typeface="+mn-cs"/>
                        </a:rPr>
                        <a:t>Fax: </a:t>
                      </a:r>
                      <a:br>
                        <a:rPr lang="fr-FR" sz="1600" b="1" kern="1200" cap="all" dirty="0" smtClean="0">
                          <a:solidFill>
                            <a:schemeClr val="accent2"/>
                          </a:solidFill>
                          <a:effectLst/>
                          <a:latin typeface="+mn-lt"/>
                          <a:ea typeface="+mn-ea"/>
                          <a:cs typeface="+mn-cs"/>
                        </a:rPr>
                      </a:br>
                      <a:r>
                        <a:rPr lang="fr-FR" sz="1600" b="1" kern="1200" cap="all" dirty="0" smtClean="0">
                          <a:solidFill>
                            <a:schemeClr val="accent2"/>
                          </a:solidFill>
                          <a:effectLst/>
                          <a:latin typeface="+mn-lt"/>
                          <a:ea typeface="+mn-ea"/>
                          <a:cs typeface="+mn-cs"/>
                        </a:rPr>
                        <a:t>E-mail: emmanuelle.labare@itu.int</a:t>
                      </a:r>
                      <a:endParaRPr lang="en-US" sz="1600" b="1" kern="1200" cap="all" dirty="0">
                        <a:solidFill>
                          <a:schemeClr val="accent2"/>
                        </a:solidFill>
                        <a:effectLst/>
                        <a:latin typeface="+mn-lt"/>
                        <a:ea typeface="+mn-ea"/>
                        <a:cs typeface="+mn-cs"/>
                      </a:endParaRPr>
                    </a:p>
                  </a:txBody>
                  <a:tcPr marT="45726" marB="45726"/>
                </a:tc>
              </a:tr>
            </a:tbl>
          </a:graphicData>
        </a:graphic>
      </p:graphicFrame>
      <p:sp>
        <p:nvSpPr>
          <p:cNvPr id="4" name="Slide Number Placeholder 3"/>
          <p:cNvSpPr>
            <a:spLocks noGrp="1"/>
          </p:cNvSpPr>
          <p:nvPr>
            <p:ph type="sldNum" sz="quarter" idx="10"/>
          </p:nvPr>
        </p:nvSpPr>
        <p:spPr/>
        <p:txBody>
          <a:bodyPr/>
          <a:lstStyle/>
          <a:p>
            <a:pPr>
              <a:defRPr/>
            </a:pPr>
            <a:fld id="{8B72A595-D2AA-4003-BB35-64A2F86D9BD3}" type="slidenum">
              <a:rPr lang="en-US" smtClean="0"/>
              <a:pPr>
                <a:defRPr/>
              </a:pPr>
              <a:t>22</a:t>
            </a:fld>
            <a:endParaRPr lang="en-US"/>
          </a:p>
        </p:txBody>
      </p:sp>
      <p:pic>
        <p:nvPicPr>
          <p:cNvPr id="5" name="Picture 4" descr="ITUseries"/>
          <p:cNvPicPr>
            <a:picLocks noChangeAspect="1" noChangeArrowheads="1"/>
          </p:cNvPicPr>
          <p:nvPr/>
        </p:nvPicPr>
        <p:blipFill>
          <a:blip r:embed="rId3" cstate="print">
            <a:extLst>
              <a:ext uri="{28A0092B-C50C-407E-A947-70E740481C1C}">
                <a14:useLocalDpi xmlns:a14="http://schemas.microsoft.com/office/drawing/2010/main" xmlns="" xmlns:lc="http://schemas.openxmlformats.org/drawingml/2006/lockedCanvas" val="0"/>
              </a:ext>
            </a:extLst>
          </a:blip>
          <a:srcRect t="17264" b="69327"/>
          <a:stretch>
            <a:fillRect/>
          </a:stretch>
        </p:blipFill>
        <p:spPr bwMode="auto">
          <a:xfrm>
            <a:off x="7500958" y="6143644"/>
            <a:ext cx="1350963" cy="511175"/>
          </a:xfrm>
          <a:prstGeom prst="rect">
            <a:avLst/>
          </a:prstGeom>
          <a:noFill/>
          <a:ln>
            <a:noFill/>
          </a:ln>
          <a:extLst>
            <a:ext uri="{909E8E84-426E-40DD-AFC4-6F175D3DCCD1}">
              <a14:hiddenFill xmlns:a14="http://schemas.microsoft.com/office/drawing/2010/main" xmlns="" xmlns:lc="http://schemas.openxmlformats.org/drawingml/2006/lockedCanvas">
                <a:solidFill>
                  <a:srgbClr val="FFFFFF"/>
                </a:solidFill>
              </a14:hiddenFill>
            </a:ext>
            <a:ext uri="{91240B29-F687-4F45-9708-019B960494DF}">
              <a14:hiddenLine xmlns:a14="http://schemas.microsoft.com/office/drawing/2010/main" xmlns="" xmlns:lc="http://schemas.openxmlformats.org/drawingml/2006/lockedCanva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285728"/>
            <a:ext cx="8472518" cy="5840435"/>
          </a:xfrm>
        </p:spPr>
        <p:txBody>
          <a:bodyPr/>
          <a:lstStyle/>
          <a:p>
            <a:pPr algn="ctr">
              <a:buNone/>
            </a:pPr>
            <a:r>
              <a:rPr lang="en-GB" sz="3200" b="1" dirty="0" smtClean="0"/>
              <a:t>Working items for the next period</a:t>
            </a:r>
            <a:endParaRPr lang="ar-SA" sz="3200" b="1" dirty="0" smtClean="0"/>
          </a:p>
          <a:p>
            <a:pPr>
              <a:buNone/>
            </a:pPr>
            <a:endParaRPr lang="en-US" dirty="0"/>
          </a:p>
        </p:txBody>
      </p:sp>
      <p:graphicFrame>
        <p:nvGraphicFramePr>
          <p:cNvPr id="6" name="Table 5"/>
          <p:cNvGraphicFramePr>
            <a:graphicFrameLocks noGrp="1"/>
          </p:cNvGraphicFramePr>
          <p:nvPr/>
        </p:nvGraphicFramePr>
        <p:xfrm>
          <a:off x="428596" y="1285860"/>
          <a:ext cx="8572560" cy="3822661"/>
        </p:xfrm>
        <a:graphic>
          <a:graphicData uri="http://schemas.openxmlformats.org/drawingml/2006/table">
            <a:tbl>
              <a:tblPr firstRow="1" bandRow="1">
                <a:tableStyleId>{0E3FDE45-AF77-4B5C-9715-49D594BDF05E}</a:tableStyleId>
              </a:tblPr>
              <a:tblGrid>
                <a:gridCol w="1500198"/>
                <a:gridCol w="1857388"/>
                <a:gridCol w="1714512"/>
                <a:gridCol w="1643074"/>
                <a:gridCol w="1857388"/>
              </a:tblGrid>
              <a:tr h="1071570">
                <a:tc>
                  <a:txBody>
                    <a:bodyPr/>
                    <a:lstStyle/>
                    <a:p>
                      <a:pPr algn="ctr" hangingPunct="0">
                        <a:spcBef>
                          <a:spcPts val="400"/>
                        </a:spcBef>
                        <a:spcAft>
                          <a:spcPts val="400"/>
                        </a:spcAft>
                        <a:tabLst>
                          <a:tab pos="180340" algn="l"/>
                          <a:tab pos="540385" algn="l"/>
                          <a:tab pos="900430" algn="l"/>
                          <a:tab pos="1260475" algn="l"/>
                          <a:tab pos="1620520" algn="l"/>
                          <a:tab pos="1980565" algn="l"/>
                          <a:tab pos="2340610" algn="l"/>
                        </a:tabLst>
                      </a:pPr>
                      <a:r>
                        <a:rPr lang="en-US" sz="2000" b="1" dirty="0">
                          <a:solidFill>
                            <a:schemeClr val="bg2"/>
                          </a:solidFill>
                          <a:latin typeface="+mj-lt"/>
                          <a:ea typeface="MS Mincho"/>
                          <a:cs typeface="Vrinda" pitchFamily="2" charset="0"/>
                        </a:rPr>
                        <a:t>Action Plan</a:t>
                      </a:r>
                    </a:p>
                  </a:txBody>
                  <a:tcPr marL="68580" marR="68580" marT="0" marB="0"/>
                </a:tc>
                <a:tc>
                  <a:txBody>
                    <a:bodyPr/>
                    <a:lstStyle/>
                    <a:p>
                      <a:pPr algn="ctr" hangingPunct="0">
                        <a:spcBef>
                          <a:spcPts val="400"/>
                        </a:spcBef>
                        <a:spcAft>
                          <a:spcPts val="400"/>
                        </a:spcAft>
                        <a:tabLst>
                          <a:tab pos="180340" algn="l"/>
                          <a:tab pos="540385" algn="l"/>
                          <a:tab pos="900430" algn="l"/>
                          <a:tab pos="1260475" algn="l"/>
                          <a:tab pos="1620520" algn="l"/>
                          <a:tab pos="1980565" algn="l"/>
                          <a:tab pos="2340610" algn="l"/>
                        </a:tabLst>
                      </a:pPr>
                      <a:r>
                        <a:rPr lang="en-US" sz="2000" b="1" kern="1200" dirty="0">
                          <a:solidFill>
                            <a:schemeClr val="bg2"/>
                          </a:solidFill>
                          <a:latin typeface="+mj-lt"/>
                          <a:ea typeface="MS Mincho"/>
                          <a:cs typeface="Vrinda" pitchFamily="2" charset="0"/>
                        </a:rPr>
                        <a:t>Activities</a:t>
                      </a:r>
                    </a:p>
                  </a:txBody>
                  <a:tcPr marL="68580" marR="68580" marT="0" marB="0"/>
                </a:tc>
                <a:tc>
                  <a:txBody>
                    <a:bodyPr/>
                    <a:lstStyle/>
                    <a:p>
                      <a:pPr algn="ctr" hangingPunct="0">
                        <a:spcBef>
                          <a:spcPts val="400"/>
                        </a:spcBef>
                        <a:spcAft>
                          <a:spcPts val="400"/>
                        </a:spcAft>
                        <a:tabLst>
                          <a:tab pos="180340" algn="l"/>
                          <a:tab pos="540385" algn="l"/>
                          <a:tab pos="900430" algn="l"/>
                          <a:tab pos="1260475" algn="l"/>
                          <a:tab pos="1620520" algn="l"/>
                          <a:tab pos="1980565" algn="l"/>
                          <a:tab pos="2340610" algn="l"/>
                        </a:tabLst>
                      </a:pPr>
                      <a:r>
                        <a:rPr lang="en-US" sz="2000" b="1" kern="1200" dirty="0">
                          <a:solidFill>
                            <a:schemeClr val="bg2"/>
                          </a:solidFill>
                          <a:latin typeface="+mj-lt"/>
                          <a:ea typeface="MS Mincho"/>
                          <a:cs typeface="Vrinda" pitchFamily="2" charset="0"/>
                        </a:rPr>
                        <a:t>Expected Outcome</a:t>
                      </a:r>
                    </a:p>
                  </a:txBody>
                  <a:tcPr marL="68580" marR="68580" marT="0" marB="0"/>
                </a:tc>
                <a:tc>
                  <a:txBody>
                    <a:bodyPr/>
                    <a:lstStyle/>
                    <a:p>
                      <a:pPr algn="ctr" hangingPunct="0">
                        <a:spcBef>
                          <a:spcPts val="400"/>
                        </a:spcBef>
                        <a:spcAft>
                          <a:spcPts val="400"/>
                        </a:spcAft>
                        <a:tabLst>
                          <a:tab pos="180340" algn="l"/>
                          <a:tab pos="540385" algn="l"/>
                          <a:tab pos="900430" algn="l"/>
                          <a:tab pos="1260475" algn="l"/>
                          <a:tab pos="1620520" algn="l"/>
                          <a:tab pos="1980565" algn="l"/>
                          <a:tab pos="2340610" algn="l"/>
                        </a:tabLst>
                      </a:pPr>
                      <a:r>
                        <a:rPr lang="en-US" sz="2000" b="1" kern="1200" dirty="0">
                          <a:solidFill>
                            <a:schemeClr val="bg2"/>
                          </a:solidFill>
                          <a:latin typeface="+mj-lt"/>
                          <a:ea typeface="MS Mincho"/>
                          <a:cs typeface="Vrinda" pitchFamily="2" charset="0"/>
                        </a:rPr>
                        <a:t>Target date</a:t>
                      </a:r>
                    </a:p>
                  </a:txBody>
                  <a:tcPr marL="68580" marR="68580" marT="0" marB="0"/>
                </a:tc>
                <a:tc>
                  <a:txBody>
                    <a:bodyPr/>
                    <a:lstStyle/>
                    <a:p>
                      <a:pPr algn="ctr" hangingPunct="0">
                        <a:spcBef>
                          <a:spcPts val="400"/>
                        </a:spcBef>
                        <a:spcAft>
                          <a:spcPts val="400"/>
                        </a:spcAft>
                        <a:tabLst>
                          <a:tab pos="180340" algn="l"/>
                          <a:tab pos="540385" algn="l"/>
                          <a:tab pos="900430" algn="l"/>
                          <a:tab pos="1260475" algn="l"/>
                          <a:tab pos="1620520" algn="l"/>
                          <a:tab pos="1980565" algn="l"/>
                          <a:tab pos="2340610" algn="l"/>
                        </a:tabLst>
                      </a:pPr>
                      <a:r>
                        <a:rPr lang="en-US" sz="2000" b="1" kern="1200" dirty="0">
                          <a:solidFill>
                            <a:schemeClr val="bg2"/>
                          </a:solidFill>
                          <a:latin typeface="+mj-lt"/>
                          <a:ea typeface="MS Mincho"/>
                          <a:cs typeface="Vrinda" pitchFamily="2" charset="0"/>
                        </a:rPr>
                        <a:t>Responsibility</a:t>
                      </a:r>
                    </a:p>
                  </a:txBody>
                  <a:tcPr marL="68580" marR="68580" marT="0" marB="0"/>
                </a:tc>
              </a:tr>
              <a:tr h="2751091">
                <a:tc>
                  <a:txBody>
                    <a:bodyPr/>
                    <a:lstStyle/>
                    <a:p>
                      <a:pPr hangingPunct="0">
                        <a:spcBef>
                          <a:spcPts val="600"/>
                        </a:spcBef>
                        <a:spcAft>
                          <a:spcPts val="0"/>
                        </a:spcAft>
                        <a:tabLst>
                          <a:tab pos="504190" algn="l"/>
                          <a:tab pos="756285" algn="l"/>
                          <a:tab pos="1008380" algn="l"/>
                          <a:tab pos="1260475" algn="l"/>
                        </a:tabLst>
                      </a:pPr>
                      <a:r>
                        <a:rPr lang="en-GB" sz="1800" b="1" kern="1200" dirty="0">
                          <a:solidFill>
                            <a:schemeClr val="bg2"/>
                          </a:solidFill>
                          <a:latin typeface="+mj-lt"/>
                          <a:ea typeface="MS Mincho"/>
                          <a:cs typeface="Vrinda" pitchFamily="2" charset="0"/>
                        </a:rPr>
                        <a:t>Promote active and consistent Participation  and contribution by African region </a:t>
                      </a:r>
                      <a:endParaRPr lang="en-US" sz="1800" b="1" kern="1200" dirty="0">
                        <a:solidFill>
                          <a:schemeClr val="bg2"/>
                        </a:solidFill>
                        <a:latin typeface="+mj-lt"/>
                        <a:ea typeface="MS Mincho"/>
                        <a:cs typeface="Vrinda" pitchFamily="2" charset="0"/>
                      </a:endParaRPr>
                    </a:p>
                  </a:txBody>
                  <a:tcPr marL="68580" marR="68580" marT="0" marB="0"/>
                </a:tc>
                <a:tc>
                  <a:txBody>
                    <a:bodyPr/>
                    <a:lstStyle/>
                    <a:p>
                      <a:pPr hangingPunct="0">
                        <a:spcBef>
                          <a:spcPts val="200"/>
                        </a:spcBef>
                        <a:spcAft>
                          <a:spcPts val="0"/>
                        </a:spcAft>
                        <a:tabLst>
                          <a:tab pos="504190" algn="l"/>
                          <a:tab pos="756285" algn="l"/>
                          <a:tab pos="1008380" algn="l"/>
                          <a:tab pos="1260475" algn="l"/>
                        </a:tabLst>
                      </a:pPr>
                      <a:r>
                        <a:rPr lang="en-GB" sz="1800" b="1" kern="1200" dirty="0">
                          <a:solidFill>
                            <a:schemeClr val="bg2"/>
                          </a:solidFill>
                          <a:latin typeface="+mj-lt"/>
                          <a:ea typeface="MS Mincho"/>
                          <a:cs typeface="Vrinda" pitchFamily="2" charset="0"/>
                        </a:rPr>
                        <a:t>Sensitize African countries to  prioritize the activities of ITU-T SG12 </a:t>
                      </a:r>
                      <a:endParaRPr lang="en-US" sz="1800" b="1" kern="1200" dirty="0">
                        <a:solidFill>
                          <a:schemeClr val="bg2"/>
                        </a:solidFill>
                        <a:latin typeface="+mj-lt"/>
                        <a:ea typeface="MS Mincho"/>
                        <a:cs typeface="Vrinda" pitchFamily="2" charset="0"/>
                      </a:endParaRPr>
                    </a:p>
                  </a:txBody>
                  <a:tcPr marL="68580" marR="68580" marT="0" marB="0"/>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US" sz="1800" b="1" kern="1200" dirty="0">
                          <a:solidFill>
                            <a:schemeClr val="bg2"/>
                          </a:solidFill>
                          <a:latin typeface="+mj-lt"/>
                          <a:ea typeface="MS Mincho"/>
                          <a:cs typeface="Vrinda" pitchFamily="2" charset="0"/>
                        </a:rPr>
                        <a:t>Contact CEO of countries on </a:t>
                      </a:r>
                      <a:r>
                        <a:rPr lang="en-US" sz="1800" b="1" kern="1200" dirty="0" smtClean="0">
                          <a:solidFill>
                            <a:schemeClr val="bg2"/>
                          </a:solidFill>
                          <a:latin typeface="+mj-lt"/>
                          <a:ea typeface="MS Mincho"/>
                          <a:cs typeface="Vrinda" pitchFamily="2" charset="0"/>
                        </a:rPr>
                        <a:t>commit-</a:t>
                      </a:r>
                      <a:r>
                        <a:rPr lang="en-US" sz="1800" b="1" kern="1200" dirty="0" err="1" smtClean="0">
                          <a:solidFill>
                            <a:schemeClr val="bg2"/>
                          </a:solidFill>
                          <a:latin typeface="+mj-lt"/>
                          <a:ea typeface="MS Mincho"/>
                          <a:cs typeface="Vrinda" pitchFamily="2" charset="0"/>
                        </a:rPr>
                        <a:t>ments</a:t>
                      </a:r>
                      <a:r>
                        <a:rPr lang="en-US" sz="1800" b="1" kern="1200" dirty="0" smtClean="0">
                          <a:solidFill>
                            <a:schemeClr val="bg2"/>
                          </a:solidFill>
                          <a:latin typeface="+mj-lt"/>
                          <a:ea typeface="MS Mincho"/>
                          <a:cs typeface="Vrinda" pitchFamily="2" charset="0"/>
                        </a:rPr>
                        <a:t> </a:t>
                      </a:r>
                      <a:r>
                        <a:rPr lang="en-US" sz="1800" b="1" kern="1200" dirty="0">
                          <a:solidFill>
                            <a:schemeClr val="bg2"/>
                          </a:solidFill>
                          <a:latin typeface="+mj-lt"/>
                          <a:ea typeface="MS Mincho"/>
                          <a:cs typeface="Vrinda" pitchFamily="2" charset="0"/>
                        </a:rPr>
                        <a:t>by members to be </a:t>
                      </a:r>
                      <a:r>
                        <a:rPr lang="en-US" sz="1800" b="1" kern="1200" dirty="0" smtClean="0">
                          <a:solidFill>
                            <a:schemeClr val="bg2"/>
                          </a:solidFill>
                          <a:latin typeface="+mj-lt"/>
                          <a:ea typeface="MS Mincho"/>
                          <a:cs typeface="Vrinda" pitchFamily="2" charset="0"/>
                        </a:rPr>
                        <a:t>consis-tent</a:t>
                      </a:r>
                      <a:endParaRPr lang="en-US" sz="1800" b="1" kern="1200" dirty="0">
                        <a:solidFill>
                          <a:schemeClr val="bg2"/>
                        </a:solidFill>
                        <a:latin typeface="+mj-lt"/>
                        <a:ea typeface="MS Mincho"/>
                        <a:cs typeface="Vrinda" pitchFamily="2" charset="0"/>
                      </a:endParaRPr>
                    </a:p>
                  </a:txBody>
                  <a:tcPr marL="68580" marR="68580" marT="0" marB="0"/>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US" sz="1800" b="1" kern="1200" dirty="0">
                          <a:solidFill>
                            <a:schemeClr val="bg2"/>
                          </a:solidFill>
                          <a:latin typeface="+mj-lt"/>
                          <a:ea typeface="MS Mincho"/>
                          <a:cs typeface="Vrinda" pitchFamily="2" charset="0"/>
                        </a:rPr>
                        <a:t>July 2013</a:t>
                      </a:r>
                    </a:p>
                  </a:txBody>
                  <a:tcPr marL="68580" marR="68580" marT="0" marB="0"/>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US" sz="1800" b="1" kern="1200" dirty="0">
                          <a:solidFill>
                            <a:schemeClr val="bg2"/>
                          </a:solidFill>
                          <a:latin typeface="+mj-lt"/>
                          <a:ea typeface="MS Mincho"/>
                          <a:cs typeface="Vrinda" pitchFamily="2" charset="0"/>
                        </a:rPr>
                        <a:t>TSB and ITU Regional Office to facilitate</a:t>
                      </a:r>
                    </a:p>
                  </a:txBody>
                  <a:tcPr marL="68580" marR="68580" marT="0" marB="0"/>
                </a:tc>
              </a:tr>
            </a:tbl>
          </a:graphicData>
        </a:graphic>
      </p:graphicFrame>
      <p:sp>
        <p:nvSpPr>
          <p:cNvPr id="7" name="Slide Number Placeholder 6"/>
          <p:cNvSpPr>
            <a:spLocks noGrp="1"/>
          </p:cNvSpPr>
          <p:nvPr>
            <p:ph type="sldNum" sz="quarter" idx="10"/>
          </p:nvPr>
        </p:nvSpPr>
        <p:spPr/>
        <p:txBody>
          <a:bodyPr/>
          <a:lstStyle/>
          <a:p>
            <a:pPr>
              <a:defRPr/>
            </a:pPr>
            <a:fld id="{8B72A595-D2AA-4003-BB35-64A2F86D9BD3}" type="slidenum">
              <a:rPr lang="en-US" smtClean="0"/>
              <a:pPr>
                <a:defRPr/>
              </a:pPr>
              <a:t>23</a:t>
            </a:fld>
            <a:endParaRPr lang="en-US"/>
          </a:p>
        </p:txBody>
      </p:sp>
      <p:pic>
        <p:nvPicPr>
          <p:cNvPr id="8" name="Picture 7" descr="ITUseries"/>
          <p:cNvPicPr>
            <a:picLocks noChangeAspect="1" noChangeArrowheads="1"/>
          </p:cNvPicPr>
          <p:nvPr/>
        </p:nvPicPr>
        <p:blipFill>
          <a:blip r:embed="rId3" cstate="print">
            <a:extLst>
              <a:ext uri="{28A0092B-C50C-407E-A947-70E740481C1C}">
                <a14:useLocalDpi xmlns:a14="http://schemas.microsoft.com/office/drawing/2010/main" xmlns="" xmlns:lc="http://schemas.openxmlformats.org/drawingml/2006/lockedCanvas" val="0"/>
              </a:ext>
            </a:extLst>
          </a:blip>
          <a:srcRect t="17264" b="69327"/>
          <a:stretch>
            <a:fillRect/>
          </a:stretch>
        </p:blipFill>
        <p:spPr bwMode="auto">
          <a:xfrm>
            <a:off x="7429520" y="6072206"/>
            <a:ext cx="1350963" cy="511175"/>
          </a:xfrm>
          <a:prstGeom prst="rect">
            <a:avLst/>
          </a:prstGeom>
          <a:noFill/>
          <a:ln>
            <a:noFill/>
          </a:ln>
          <a:extLst>
            <a:ext uri="{909E8E84-426E-40DD-AFC4-6F175D3DCCD1}">
              <a14:hiddenFill xmlns:a14="http://schemas.microsoft.com/office/drawing/2010/main" xmlns="" xmlns:lc="http://schemas.openxmlformats.org/drawingml/2006/lockedCanvas">
                <a:solidFill>
                  <a:srgbClr val="FFFFFF"/>
                </a:solidFill>
              </a14:hiddenFill>
            </a:ext>
            <a:ext uri="{91240B29-F687-4F45-9708-019B960494DF}">
              <a14:hiddenLine xmlns:a14="http://schemas.microsoft.com/office/drawing/2010/main" xmlns="" xmlns:lc="http://schemas.openxmlformats.org/drawingml/2006/lockedCanva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sz="half" idx="1"/>
          </p:nvPr>
        </p:nvGraphicFramePr>
        <p:xfrm>
          <a:off x="357157" y="285728"/>
          <a:ext cx="8543929" cy="5522034"/>
        </p:xfrm>
        <a:graphic>
          <a:graphicData uri="http://schemas.openxmlformats.org/drawingml/2006/table">
            <a:tbl>
              <a:tblPr firstRow="1" bandRow="1">
                <a:tableStyleId>{0E3FDE45-AF77-4B5C-9715-49D594BDF05E}</a:tableStyleId>
              </a:tblPr>
              <a:tblGrid>
                <a:gridCol w="1771140"/>
                <a:gridCol w="1729323"/>
                <a:gridCol w="1625894"/>
                <a:gridCol w="1708786"/>
                <a:gridCol w="1708786"/>
              </a:tblGrid>
              <a:tr h="915792">
                <a:tc>
                  <a:txBody>
                    <a:bodyPr/>
                    <a:lstStyle/>
                    <a:p>
                      <a:pPr algn="ctr" hangingPunct="0">
                        <a:spcBef>
                          <a:spcPts val="400"/>
                        </a:spcBef>
                        <a:spcAft>
                          <a:spcPts val="400"/>
                        </a:spcAft>
                        <a:tabLst>
                          <a:tab pos="180340" algn="l"/>
                          <a:tab pos="540385" algn="l"/>
                          <a:tab pos="900430" algn="l"/>
                          <a:tab pos="1260475" algn="l"/>
                          <a:tab pos="1620520" algn="l"/>
                          <a:tab pos="1980565" algn="l"/>
                          <a:tab pos="2340610" algn="l"/>
                        </a:tabLst>
                      </a:pPr>
                      <a:r>
                        <a:rPr lang="en-US" sz="2000" b="1" kern="1200" dirty="0">
                          <a:solidFill>
                            <a:schemeClr val="bg2"/>
                          </a:solidFill>
                          <a:latin typeface="+mj-lt"/>
                          <a:ea typeface="MS Mincho"/>
                          <a:cs typeface="Vrinda" pitchFamily="2" charset="0"/>
                        </a:rPr>
                        <a:t>Action Plan</a:t>
                      </a:r>
                    </a:p>
                  </a:txBody>
                  <a:tcPr marL="68580" marR="68580" marT="0" marB="0"/>
                </a:tc>
                <a:tc>
                  <a:txBody>
                    <a:bodyPr/>
                    <a:lstStyle/>
                    <a:p>
                      <a:pPr algn="ctr" hangingPunct="0">
                        <a:spcBef>
                          <a:spcPts val="400"/>
                        </a:spcBef>
                        <a:spcAft>
                          <a:spcPts val="400"/>
                        </a:spcAft>
                        <a:tabLst>
                          <a:tab pos="180340" algn="l"/>
                          <a:tab pos="540385" algn="l"/>
                          <a:tab pos="900430" algn="l"/>
                          <a:tab pos="1260475" algn="l"/>
                          <a:tab pos="1620520" algn="l"/>
                          <a:tab pos="1980565" algn="l"/>
                          <a:tab pos="2340610" algn="l"/>
                        </a:tabLst>
                      </a:pPr>
                      <a:r>
                        <a:rPr lang="en-US" sz="2000" b="1" kern="1200" dirty="0">
                          <a:solidFill>
                            <a:schemeClr val="bg2"/>
                          </a:solidFill>
                          <a:latin typeface="+mj-lt"/>
                          <a:ea typeface="MS Mincho"/>
                          <a:cs typeface="Vrinda" pitchFamily="2" charset="0"/>
                        </a:rPr>
                        <a:t>Activities</a:t>
                      </a:r>
                    </a:p>
                  </a:txBody>
                  <a:tcPr marL="68580" marR="68580" marT="0" marB="0"/>
                </a:tc>
                <a:tc>
                  <a:txBody>
                    <a:bodyPr/>
                    <a:lstStyle/>
                    <a:p>
                      <a:pPr algn="ctr" hangingPunct="0">
                        <a:spcBef>
                          <a:spcPts val="400"/>
                        </a:spcBef>
                        <a:spcAft>
                          <a:spcPts val="400"/>
                        </a:spcAft>
                        <a:tabLst>
                          <a:tab pos="180340" algn="l"/>
                          <a:tab pos="540385" algn="l"/>
                          <a:tab pos="900430" algn="l"/>
                          <a:tab pos="1260475" algn="l"/>
                          <a:tab pos="1620520" algn="l"/>
                          <a:tab pos="1980565" algn="l"/>
                          <a:tab pos="2340610" algn="l"/>
                        </a:tabLst>
                      </a:pPr>
                      <a:r>
                        <a:rPr lang="en-US" sz="2000" b="1" kern="1200" dirty="0">
                          <a:solidFill>
                            <a:schemeClr val="bg2"/>
                          </a:solidFill>
                          <a:latin typeface="+mj-lt"/>
                          <a:ea typeface="MS Mincho"/>
                          <a:cs typeface="Vrinda" pitchFamily="2" charset="0"/>
                        </a:rPr>
                        <a:t>Expected Outcome</a:t>
                      </a:r>
                    </a:p>
                  </a:txBody>
                  <a:tcPr marL="68580" marR="68580" marT="0" marB="0"/>
                </a:tc>
                <a:tc>
                  <a:txBody>
                    <a:bodyPr/>
                    <a:lstStyle/>
                    <a:p>
                      <a:pPr algn="ctr" hangingPunct="0">
                        <a:spcBef>
                          <a:spcPts val="400"/>
                        </a:spcBef>
                        <a:spcAft>
                          <a:spcPts val="400"/>
                        </a:spcAft>
                        <a:tabLst>
                          <a:tab pos="180340" algn="l"/>
                          <a:tab pos="540385" algn="l"/>
                          <a:tab pos="900430" algn="l"/>
                          <a:tab pos="1260475" algn="l"/>
                          <a:tab pos="1620520" algn="l"/>
                          <a:tab pos="1980565" algn="l"/>
                          <a:tab pos="2340610" algn="l"/>
                        </a:tabLst>
                      </a:pPr>
                      <a:r>
                        <a:rPr lang="en-US" sz="2000" b="1" kern="1200" dirty="0">
                          <a:solidFill>
                            <a:schemeClr val="bg2"/>
                          </a:solidFill>
                          <a:latin typeface="+mj-lt"/>
                          <a:ea typeface="MS Mincho"/>
                          <a:cs typeface="Vrinda" pitchFamily="2" charset="0"/>
                        </a:rPr>
                        <a:t>Target date</a:t>
                      </a:r>
                    </a:p>
                  </a:txBody>
                  <a:tcPr marL="68580" marR="68580" marT="0" marB="0"/>
                </a:tc>
                <a:tc>
                  <a:txBody>
                    <a:bodyPr/>
                    <a:lstStyle/>
                    <a:p>
                      <a:pPr algn="ctr" hangingPunct="0">
                        <a:spcBef>
                          <a:spcPts val="400"/>
                        </a:spcBef>
                        <a:spcAft>
                          <a:spcPts val="400"/>
                        </a:spcAft>
                        <a:tabLst>
                          <a:tab pos="180340" algn="l"/>
                          <a:tab pos="540385" algn="l"/>
                          <a:tab pos="900430" algn="l"/>
                          <a:tab pos="1260475" algn="l"/>
                          <a:tab pos="1620520" algn="l"/>
                          <a:tab pos="1980565" algn="l"/>
                          <a:tab pos="2340610" algn="l"/>
                        </a:tabLst>
                      </a:pPr>
                      <a:r>
                        <a:rPr lang="en-US" sz="2000" b="1" kern="1200" dirty="0">
                          <a:solidFill>
                            <a:schemeClr val="bg2"/>
                          </a:solidFill>
                          <a:latin typeface="+mj-lt"/>
                          <a:ea typeface="MS Mincho"/>
                          <a:cs typeface="Vrinda" pitchFamily="2" charset="0"/>
                        </a:rPr>
                        <a:t>Responsibility</a:t>
                      </a:r>
                    </a:p>
                  </a:txBody>
                  <a:tcPr marL="68580" marR="68580" marT="0" marB="0"/>
                </a:tc>
              </a:tr>
              <a:tr h="2227480">
                <a:tc>
                  <a:txBody>
                    <a:bodyPr/>
                    <a:lstStyle/>
                    <a:p>
                      <a:pPr hangingPunct="0">
                        <a:spcBef>
                          <a:spcPts val="600"/>
                        </a:spcBef>
                        <a:spcAft>
                          <a:spcPts val="0"/>
                        </a:spcAft>
                        <a:tabLst>
                          <a:tab pos="504190" algn="l"/>
                          <a:tab pos="756285" algn="l"/>
                          <a:tab pos="1008380" algn="l"/>
                          <a:tab pos="1260475" algn="l"/>
                        </a:tabLst>
                      </a:pPr>
                      <a:r>
                        <a:rPr lang="en-GB" sz="1800" b="1" kern="1200" dirty="0">
                          <a:solidFill>
                            <a:schemeClr val="bg2"/>
                          </a:solidFill>
                          <a:latin typeface="+mj-lt"/>
                          <a:ea typeface="MS Mincho"/>
                          <a:cs typeface="Vrinda" pitchFamily="2" charset="0"/>
                        </a:rPr>
                        <a:t>Promote active and consistent Participation  and contribution by African region </a:t>
                      </a:r>
                      <a:endParaRPr lang="en-US" sz="1800" b="1" kern="1200" dirty="0">
                        <a:solidFill>
                          <a:schemeClr val="bg2"/>
                        </a:solidFill>
                        <a:latin typeface="+mj-lt"/>
                        <a:ea typeface="MS Mincho"/>
                        <a:cs typeface="Vrinda" pitchFamily="2" charset="0"/>
                      </a:endParaRPr>
                    </a:p>
                  </a:txBody>
                  <a:tcPr marL="68580" marR="68580" marT="0" marB="0"/>
                </a:tc>
                <a:tc>
                  <a:txBody>
                    <a:bodyPr/>
                    <a:lstStyle/>
                    <a:p>
                      <a:pPr hangingPunct="0">
                        <a:spcBef>
                          <a:spcPts val="200"/>
                        </a:spcBef>
                        <a:spcAft>
                          <a:spcPts val="0"/>
                        </a:spcAft>
                        <a:tabLst>
                          <a:tab pos="504190" algn="l"/>
                          <a:tab pos="756285" algn="l"/>
                          <a:tab pos="1008380" algn="l"/>
                          <a:tab pos="1260475" algn="l"/>
                        </a:tabLst>
                      </a:pPr>
                      <a:r>
                        <a:rPr lang="en-GB" sz="1800" b="1" kern="1200" dirty="0">
                          <a:solidFill>
                            <a:schemeClr val="bg2"/>
                          </a:solidFill>
                          <a:latin typeface="+mj-lt"/>
                          <a:ea typeface="MS Mincho"/>
                          <a:cs typeface="Vrinda" pitchFamily="2" charset="0"/>
                        </a:rPr>
                        <a:t>Members to join mailing list</a:t>
                      </a:r>
                      <a:endParaRPr lang="en-US" sz="1800" b="1" kern="1200" dirty="0">
                        <a:solidFill>
                          <a:schemeClr val="bg2"/>
                        </a:solidFill>
                        <a:latin typeface="+mj-lt"/>
                        <a:ea typeface="MS Mincho"/>
                        <a:cs typeface="Vrinda" pitchFamily="2" charset="0"/>
                      </a:endParaRPr>
                    </a:p>
                  </a:txBody>
                  <a:tcPr marL="68580" marR="68580" marT="0" marB="0"/>
                </a:tc>
                <a:tc>
                  <a:txBody>
                    <a:bodyPr/>
                    <a:lstStyle/>
                    <a:p>
                      <a:endParaRPr lang="en-US"/>
                    </a:p>
                  </a:txBody>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US" sz="1800" b="1" kern="1200" dirty="0">
                          <a:solidFill>
                            <a:schemeClr val="bg2"/>
                          </a:solidFill>
                          <a:latin typeface="+mj-lt"/>
                          <a:ea typeface="MS Mincho"/>
                          <a:cs typeface="Vrinda" pitchFamily="2" charset="0"/>
                        </a:rPr>
                        <a:t>On-going</a:t>
                      </a:r>
                    </a:p>
                  </a:txBody>
                  <a:tcPr marL="68580" marR="68580" marT="0" marB="0"/>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US" sz="1800" b="1" kern="1200" dirty="0">
                          <a:solidFill>
                            <a:schemeClr val="bg2"/>
                          </a:solidFill>
                          <a:latin typeface="+mj-lt"/>
                          <a:ea typeface="MS Mincho"/>
                          <a:cs typeface="Vrinda" pitchFamily="2" charset="0"/>
                        </a:rPr>
                        <a:t>All members</a:t>
                      </a:r>
                    </a:p>
                  </a:txBody>
                  <a:tcPr marL="68580" marR="68580" marT="0" marB="0"/>
                </a:tc>
              </a:tr>
              <a:tr h="2378762">
                <a:tc>
                  <a:txBody>
                    <a:bodyPr/>
                    <a:lstStyle/>
                    <a:p>
                      <a:endParaRPr lang="en-US" dirty="0"/>
                    </a:p>
                  </a:txBody>
                  <a:tcPr/>
                </a:tc>
                <a:tc>
                  <a:txBody>
                    <a:bodyPr/>
                    <a:lstStyle/>
                    <a:p>
                      <a:pPr hangingPunct="0">
                        <a:spcBef>
                          <a:spcPts val="200"/>
                        </a:spcBef>
                        <a:spcAft>
                          <a:spcPts val="0"/>
                        </a:spcAft>
                        <a:tabLst>
                          <a:tab pos="504190" algn="l"/>
                          <a:tab pos="756285" algn="l"/>
                          <a:tab pos="1008380" algn="l"/>
                          <a:tab pos="1260475" algn="l"/>
                        </a:tabLst>
                      </a:pPr>
                      <a:r>
                        <a:rPr lang="en-GB" sz="1600" b="1" kern="1200" dirty="0">
                          <a:solidFill>
                            <a:schemeClr val="bg2"/>
                          </a:solidFill>
                          <a:latin typeface="+mj-lt"/>
                          <a:ea typeface="MS Mincho"/>
                          <a:cs typeface="Vrinda" pitchFamily="2" charset="0"/>
                        </a:rPr>
                        <a:t>Prepare contributions to SG12RG-AFR meetings to be finalized for </a:t>
                      </a:r>
                      <a:br>
                        <a:rPr lang="en-GB" sz="1600" b="1" kern="1200" dirty="0">
                          <a:solidFill>
                            <a:schemeClr val="bg2"/>
                          </a:solidFill>
                          <a:latin typeface="+mj-lt"/>
                          <a:ea typeface="MS Mincho"/>
                          <a:cs typeface="Vrinda" pitchFamily="2" charset="0"/>
                        </a:rPr>
                      </a:br>
                      <a:r>
                        <a:rPr lang="en-GB" sz="1600" b="1" kern="1200" dirty="0">
                          <a:solidFill>
                            <a:schemeClr val="bg2"/>
                          </a:solidFill>
                          <a:latin typeface="+mj-lt"/>
                          <a:ea typeface="MS Mincho"/>
                          <a:cs typeface="Vrinda" pitchFamily="2" charset="0"/>
                        </a:rPr>
                        <a:t>ITU-T SG12 consideration</a:t>
                      </a:r>
                      <a:endParaRPr lang="en-US" sz="1600" b="1" kern="1200" dirty="0">
                        <a:solidFill>
                          <a:schemeClr val="bg2"/>
                        </a:solidFill>
                        <a:latin typeface="+mj-lt"/>
                        <a:ea typeface="MS Mincho"/>
                        <a:cs typeface="Vrinda" pitchFamily="2" charset="0"/>
                      </a:endParaRP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kern="1200" dirty="0" smtClean="0">
                          <a:solidFill>
                            <a:schemeClr val="bg2"/>
                          </a:solidFill>
                          <a:latin typeface="+mj-lt"/>
                          <a:ea typeface="MS Mincho"/>
                          <a:cs typeface="Vrinda" pitchFamily="2" charset="0"/>
                        </a:rPr>
                        <a:t>Roadmap for QoS of Packet based Interconnected Networks consented</a:t>
                      </a:r>
                    </a:p>
                    <a:p>
                      <a:endParaRPr lang="en-US" sz="1600" b="1" kern="1200" dirty="0">
                        <a:solidFill>
                          <a:schemeClr val="bg2"/>
                        </a:solidFill>
                        <a:latin typeface="+mj-lt"/>
                        <a:ea typeface="MS Mincho"/>
                        <a:cs typeface="Vrinda" pitchFamily="2" charset="0"/>
                      </a:endParaRPr>
                    </a:p>
                  </a:txBody>
                  <a:tcPr/>
                </a:tc>
                <a:tc>
                  <a:txBody>
                    <a:bodyPr/>
                    <a:lstStyle/>
                    <a:p>
                      <a:pPr hangingPunct="0"/>
                      <a:r>
                        <a:rPr lang="en-US" sz="1600" b="1" kern="1200" dirty="0" smtClean="0">
                          <a:solidFill>
                            <a:schemeClr val="bg2"/>
                          </a:solidFill>
                          <a:latin typeface="+mj-lt"/>
                          <a:ea typeface="MS Mincho"/>
                          <a:cs typeface="Vrinda" pitchFamily="2" charset="0"/>
                        </a:rPr>
                        <a:t>December 2013</a:t>
                      </a:r>
                    </a:p>
                    <a:p>
                      <a:pPr hangingPunct="0"/>
                      <a:r>
                        <a:rPr lang="en-US" sz="1600" b="1" kern="1200" dirty="0" smtClean="0">
                          <a:solidFill>
                            <a:schemeClr val="bg2"/>
                          </a:solidFill>
                          <a:latin typeface="+mj-lt"/>
                          <a:ea typeface="MS Mincho"/>
                          <a:cs typeface="Vrinda" pitchFamily="2" charset="0"/>
                        </a:rPr>
                        <a:t> </a:t>
                      </a:r>
                    </a:p>
                    <a:p>
                      <a:endParaRPr lang="en-US" sz="1600" b="1" kern="1200" dirty="0">
                        <a:solidFill>
                          <a:schemeClr val="bg2"/>
                        </a:solidFill>
                        <a:latin typeface="+mj-lt"/>
                        <a:ea typeface="MS Mincho"/>
                        <a:cs typeface="Vrinda" pitchFamily="2" charset="0"/>
                      </a:endParaRPr>
                    </a:p>
                  </a:txBody>
                  <a:tcPr/>
                </a:tc>
                <a:tc>
                  <a:txBody>
                    <a:bodyPr/>
                    <a:lstStyle/>
                    <a:p>
                      <a:r>
                        <a:rPr lang="en-US" sz="1600" b="1" kern="1200" dirty="0" smtClean="0">
                          <a:solidFill>
                            <a:schemeClr val="bg2"/>
                          </a:solidFill>
                          <a:latin typeface="+mj-lt"/>
                          <a:ea typeface="MS Mincho"/>
                          <a:cs typeface="Vrinda" pitchFamily="2" charset="0"/>
                        </a:rPr>
                        <a:t>Rapporteurs</a:t>
                      </a:r>
                    </a:p>
                  </a:txBody>
                  <a:tcPr/>
                </a:tc>
              </a:tr>
            </a:tbl>
          </a:graphicData>
        </a:graphic>
      </p:graphicFrame>
      <p:sp>
        <p:nvSpPr>
          <p:cNvPr id="4" name="Slide Number Placeholder 3"/>
          <p:cNvSpPr>
            <a:spLocks noGrp="1"/>
          </p:cNvSpPr>
          <p:nvPr>
            <p:ph type="sldNum" sz="quarter" idx="10"/>
          </p:nvPr>
        </p:nvSpPr>
        <p:spPr/>
        <p:txBody>
          <a:bodyPr/>
          <a:lstStyle/>
          <a:p>
            <a:pPr>
              <a:defRPr/>
            </a:pPr>
            <a:fld id="{8B72A595-D2AA-4003-BB35-64A2F86D9BD3}" type="slidenum">
              <a:rPr lang="en-US" smtClean="0"/>
              <a:pPr>
                <a:defRPr/>
              </a:pPr>
              <a:t>24</a:t>
            </a:fld>
            <a:endParaRPr lang="en-US"/>
          </a:p>
        </p:txBody>
      </p:sp>
      <p:pic>
        <p:nvPicPr>
          <p:cNvPr id="7" name="Picture 6" descr="ITUseries"/>
          <p:cNvPicPr>
            <a:picLocks noChangeAspect="1" noChangeArrowheads="1"/>
          </p:cNvPicPr>
          <p:nvPr/>
        </p:nvPicPr>
        <p:blipFill>
          <a:blip r:embed="rId3" cstate="print">
            <a:extLst>
              <a:ext uri="{28A0092B-C50C-407E-A947-70E740481C1C}">
                <a14:useLocalDpi xmlns:a14="http://schemas.microsoft.com/office/drawing/2010/main" xmlns="" xmlns:lc="http://schemas.openxmlformats.org/drawingml/2006/lockedCanvas" val="0"/>
              </a:ext>
            </a:extLst>
          </a:blip>
          <a:srcRect t="17264" b="69327"/>
          <a:stretch>
            <a:fillRect/>
          </a:stretch>
        </p:blipFill>
        <p:spPr bwMode="auto">
          <a:xfrm>
            <a:off x="7500958" y="6143644"/>
            <a:ext cx="1350963" cy="511175"/>
          </a:xfrm>
          <a:prstGeom prst="rect">
            <a:avLst/>
          </a:prstGeom>
          <a:noFill/>
          <a:ln>
            <a:noFill/>
          </a:ln>
          <a:extLst>
            <a:ext uri="{909E8E84-426E-40DD-AFC4-6F175D3DCCD1}">
              <a14:hiddenFill xmlns:a14="http://schemas.microsoft.com/office/drawing/2010/main" xmlns="" xmlns:lc="http://schemas.openxmlformats.org/drawingml/2006/lockedCanvas">
                <a:solidFill>
                  <a:srgbClr val="FFFFFF"/>
                </a:solidFill>
              </a14:hiddenFill>
            </a:ext>
            <a:ext uri="{91240B29-F687-4F45-9708-019B960494DF}">
              <a14:hiddenLine xmlns:a14="http://schemas.microsoft.com/office/drawing/2010/main" xmlns="" xmlns:lc="http://schemas.openxmlformats.org/drawingml/2006/lockedCanva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sz="half" idx="1"/>
          </p:nvPr>
        </p:nvGraphicFramePr>
        <p:xfrm>
          <a:off x="214280" y="293490"/>
          <a:ext cx="8715440" cy="5278649"/>
        </p:xfrm>
        <a:graphic>
          <a:graphicData uri="http://schemas.openxmlformats.org/drawingml/2006/table">
            <a:tbl>
              <a:tblPr firstRow="1" bandRow="1">
                <a:tableStyleId>{0E3FDE45-AF77-4B5C-9715-49D594BDF05E}</a:tableStyleId>
              </a:tblPr>
              <a:tblGrid>
                <a:gridCol w="1743088"/>
                <a:gridCol w="1743088"/>
                <a:gridCol w="1743088"/>
                <a:gridCol w="1743088"/>
                <a:gridCol w="1743088"/>
              </a:tblGrid>
              <a:tr h="970574">
                <a:tc>
                  <a:txBody>
                    <a:bodyPr/>
                    <a:lstStyle/>
                    <a:p>
                      <a:pPr algn="ctr" hangingPunct="0">
                        <a:spcBef>
                          <a:spcPts val="400"/>
                        </a:spcBef>
                        <a:spcAft>
                          <a:spcPts val="400"/>
                        </a:spcAft>
                        <a:tabLst>
                          <a:tab pos="180340" algn="l"/>
                          <a:tab pos="540385" algn="l"/>
                          <a:tab pos="900430" algn="l"/>
                          <a:tab pos="1260475" algn="l"/>
                          <a:tab pos="1620520" algn="l"/>
                          <a:tab pos="1980565" algn="l"/>
                          <a:tab pos="2340610" algn="l"/>
                        </a:tabLst>
                      </a:pPr>
                      <a:r>
                        <a:rPr lang="en-US" sz="2000" b="1" dirty="0">
                          <a:solidFill>
                            <a:schemeClr val="bg2"/>
                          </a:solidFill>
                          <a:latin typeface="+mj-lt"/>
                          <a:ea typeface="MS Mincho"/>
                          <a:cs typeface="Vrinda" pitchFamily="2" charset="0"/>
                        </a:rPr>
                        <a:t>Action Plan</a:t>
                      </a:r>
                    </a:p>
                  </a:txBody>
                  <a:tcPr marL="68580" marR="68580" marT="0" marB="0"/>
                </a:tc>
                <a:tc>
                  <a:txBody>
                    <a:bodyPr/>
                    <a:lstStyle/>
                    <a:p>
                      <a:pPr algn="ctr" hangingPunct="0">
                        <a:spcBef>
                          <a:spcPts val="400"/>
                        </a:spcBef>
                        <a:spcAft>
                          <a:spcPts val="400"/>
                        </a:spcAft>
                        <a:tabLst>
                          <a:tab pos="180340" algn="l"/>
                          <a:tab pos="540385" algn="l"/>
                          <a:tab pos="900430" algn="l"/>
                          <a:tab pos="1260475" algn="l"/>
                          <a:tab pos="1620520" algn="l"/>
                          <a:tab pos="1980565" algn="l"/>
                          <a:tab pos="2340610" algn="l"/>
                        </a:tabLst>
                      </a:pPr>
                      <a:r>
                        <a:rPr lang="en-US" sz="2000" b="1" kern="1200" dirty="0">
                          <a:solidFill>
                            <a:schemeClr val="bg2"/>
                          </a:solidFill>
                          <a:latin typeface="+mj-lt"/>
                          <a:ea typeface="MS Mincho"/>
                          <a:cs typeface="Vrinda" pitchFamily="2" charset="0"/>
                        </a:rPr>
                        <a:t>Activities</a:t>
                      </a:r>
                    </a:p>
                  </a:txBody>
                  <a:tcPr marL="68580" marR="68580" marT="0" marB="0"/>
                </a:tc>
                <a:tc>
                  <a:txBody>
                    <a:bodyPr/>
                    <a:lstStyle/>
                    <a:p>
                      <a:pPr algn="ctr" hangingPunct="0">
                        <a:spcBef>
                          <a:spcPts val="400"/>
                        </a:spcBef>
                        <a:spcAft>
                          <a:spcPts val="400"/>
                        </a:spcAft>
                        <a:tabLst>
                          <a:tab pos="180340" algn="l"/>
                          <a:tab pos="540385" algn="l"/>
                          <a:tab pos="900430" algn="l"/>
                          <a:tab pos="1260475" algn="l"/>
                          <a:tab pos="1620520" algn="l"/>
                          <a:tab pos="1980565" algn="l"/>
                          <a:tab pos="2340610" algn="l"/>
                        </a:tabLst>
                      </a:pPr>
                      <a:r>
                        <a:rPr lang="en-US" sz="2000" b="1" kern="1200" dirty="0">
                          <a:solidFill>
                            <a:schemeClr val="bg2"/>
                          </a:solidFill>
                          <a:latin typeface="+mj-lt"/>
                          <a:ea typeface="MS Mincho"/>
                          <a:cs typeface="Vrinda" pitchFamily="2" charset="0"/>
                        </a:rPr>
                        <a:t>Expected Outcome</a:t>
                      </a:r>
                    </a:p>
                  </a:txBody>
                  <a:tcPr marL="68580" marR="68580" marT="0" marB="0"/>
                </a:tc>
                <a:tc>
                  <a:txBody>
                    <a:bodyPr/>
                    <a:lstStyle/>
                    <a:p>
                      <a:pPr algn="ctr" hangingPunct="0">
                        <a:spcBef>
                          <a:spcPts val="400"/>
                        </a:spcBef>
                        <a:spcAft>
                          <a:spcPts val="400"/>
                        </a:spcAft>
                        <a:tabLst>
                          <a:tab pos="180340" algn="l"/>
                          <a:tab pos="540385" algn="l"/>
                          <a:tab pos="900430" algn="l"/>
                          <a:tab pos="1260475" algn="l"/>
                          <a:tab pos="1620520" algn="l"/>
                          <a:tab pos="1980565" algn="l"/>
                          <a:tab pos="2340610" algn="l"/>
                        </a:tabLst>
                      </a:pPr>
                      <a:r>
                        <a:rPr lang="en-US" sz="2000" b="1" kern="1200" dirty="0">
                          <a:solidFill>
                            <a:schemeClr val="bg2"/>
                          </a:solidFill>
                          <a:latin typeface="+mj-lt"/>
                          <a:ea typeface="MS Mincho"/>
                          <a:cs typeface="Vrinda" pitchFamily="2" charset="0"/>
                        </a:rPr>
                        <a:t>Target date</a:t>
                      </a:r>
                    </a:p>
                  </a:txBody>
                  <a:tcPr marL="68580" marR="68580" marT="0" marB="0"/>
                </a:tc>
                <a:tc>
                  <a:txBody>
                    <a:bodyPr/>
                    <a:lstStyle/>
                    <a:p>
                      <a:pPr algn="ctr" hangingPunct="0">
                        <a:spcBef>
                          <a:spcPts val="400"/>
                        </a:spcBef>
                        <a:spcAft>
                          <a:spcPts val="400"/>
                        </a:spcAft>
                        <a:tabLst>
                          <a:tab pos="180340" algn="l"/>
                          <a:tab pos="540385" algn="l"/>
                          <a:tab pos="900430" algn="l"/>
                          <a:tab pos="1260475" algn="l"/>
                          <a:tab pos="1620520" algn="l"/>
                          <a:tab pos="1980565" algn="l"/>
                          <a:tab pos="2340610" algn="l"/>
                        </a:tabLst>
                      </a:pPr>
                      <a:r>
                        <a:rPr lang="en-US" sz="2000" b="1" kern="1200" dirty="0">
                          <a:solidFill>
                            <a:schemeClr val="bg2"/>
                          </a:solidFill>
                          <a:latin typeface="+mj-lt"/>
                          <a:ea typeface="MS Mincho"/>
                          <a:cs typeface="Vrinda" pitchFamily="2" charset="0"/>
                        </a:rPr>
                        <a:t>Responsibility</a:t>
                      </a:r>
                    </a:p>
                  </a:txBody>
                  <a:tcPr marL="68580" marR="68580" marT="0" marB="0"/>
                </a:tc>
              </a:tr>
              <a:tr h="4308075">
                <a:tc>
                  <a:txBody>
                    <a:bodyPr/>
                    <a:lstStyle/>
                    <a:p>
                      <a:r>
                        <a:rPr lang="en-GB" sz="1600" b="1" kern="1200" dirty="0" smtClean="0">
                          <a:solidFill>
                            <a:schemeClr val="bg2"/>
                          </a:solidFill>
                          <a:latin typeface="+mj-lt"/>
                          <a:ea typeface="MS Mincho"/>
                          <a:cs typeface="Vrinda" pitchFamily="2" charset="0"/>
                        </a:rPr>
                        <a:t>Promote active and consistent Participation  and contribution by African region </a:t>
                      </a:r>
                      <a:endParaRPr lang="en-US" sz="1600" b="1" kern="1200" dirty="0">
                        <a:solidFill>
                          <a:schemeClr val="bg2"/>
                        </a:solidFill>
                        <a:latin typeface="+mj-lt"/>
                        <a:ea typeface="MS Mincho"/>
                        <a:cs typeface="Vrinda" pitchFamily="2" charset="0"/>
                      </a:endParaRPr>
                    </a:p>
                  </a:txBody>
                  <a:tcPr/>
                </a:tc>
                <a:tc>
                  <a:txBody>
                    <a:bodyPr/>
                    <a:lstStyle/>
                    <a:p>
                      <a:pPr hangingPunct="0">
                        <a:spcBef>
                          <a:spcPts val="200"/>
                        </a:spcBef>
                        <a:spcAft>
                          <a:spcPts val="0"/>
                        </a:spcAft>
                        <a:tabLst>
                          <a:tab pos="504190" algn="l"/>
                          <a:tab pos="756285" algn="l"/>
                          <a:tab pos="1008380" algn="l"/>
                          <a:tab pos="1260475" algn="l"/>
                        </a:tabLst>
                      </a:pPr>
                      <a:r>
                        <a:rPr lang="en-GB" sz="1600" b="1" kern="1200" dirty="0">
                          <a:solidFill>
                            <a:schemeClr val="bg2"/>
                          </a:solidFill>
                          <a:latin typeface="+mj-lt"/>
                          <a:ea typeface="MS Mincho"/>
                          <a:cs typeface="Vrinda" pitchFamily="2" charset="0"/>
                        </a:rPr>
                        <a:t>Prepare contributions to SG12RG-AFR meetings to be finalized for </a:t>
                      </a:r>
                      <a:br>
                        <a:rPr lang="en-GB" sz="1600" b="1" kern="1200" dirty="0">
                          <a:solidFill>
                            <a:schemeClr val="bg2"/>
                          </a:solidFill>
                          <a:latin typeface="+mj-lt"/>
                          <a:ea typeface="MS Mincho"/>
                          <a:cs typeface="Vrinda" pitchFamily="2" charset="0"/>
                        </a:rPr>
                      </a:br>
                      <a:r>
                        <a:rPr lang="en-GB" sz="1600" b="1" kern="1200" dirty="0">
                          <a:solidFill>
                            <a:schemeClr val="bg2"/>
                          </a:solidFill>
                          <a:latin typeface="+mj-lt"/>
                          <a:ea typeface="MS Mincho"/>
                          <a:cs typeface="Vrinda" pitchFamily="2" charset="0"/>
                        </a:rPr>
                        <a:t>ITU-T SG12 consideration</a:t>
                      </a:r>
                      <a:endParaRPr lang="en-US" sz="1600" b="1" kern="1200" dirty="0">
                        <a:solidFill>
                          <a:schemeClr val="bg2"/>
                        </a:solidFill>
                        <a:latin typeface="+mj-lt"/>
                        <a:ea typeface="MS Mincho"/>
                        <a:cs typeface="Vrinda" pitchFamily="2" charset="0"/>
                      </a:endParaRP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b="1" kern="1200" dirty="0" smtClean="0">
                          <a:solidFill>
                            <a:schemeClr val="bg2"/>
                          </a:solidFill>
                          <a:latin typeface="+mj-lt"/>
                          <a:ea typeface="MS Mincho"/>
                          <a:cs typeface="Vrinda" pitchFamily="2" charset="0"/>
                        </a:rPr>
                        <a:t>Draft E.CCH QoE - Definitions and associated measurement methods of user-centric parameters for call handling in cellular mobile voice service</a:t>
                      </a:r>
                      <a:endParaRPr lang="en-US" sz="1600" b="1" kern="1200" dirty="0" smtClean="0">
                        <a:solidFill>
                          <a:schemeClr val="bg2"/>
                        </a:solidFill>
                        <a:latin typeface="+mj-lt"/>
                        <a:ea typeface="MS Mincho"/>
                        <a:cs typeface="Vrinda" pitchFamily="2" charset="0"/>
                      </a:endParaRPr>
                    </a:p>
                    <a:p>
                      <a:endParaRPr lang="en-US" sz="1600" b="1" kern="1200" dirty="0">
                        <a:solidFill>
                          <a:schemeClr val="bg2"/>
                        </a:solidFill>
                        <a:latin typeface="+mj-lt"/>
                        <a:ea typeface="MS Mincho"/>
                        <a:cs typeface="Vrinda" pitchFamily="2" charset="0"/>
                      </a:endParaRPr>
                    </a:p>
                  </a:txBody>
                  <a:tcPr/>
                </a:tc>
                <a:tc>
                  <a:txBody>
                    <a:bodyPr/>
                    <a:lstStyle/>
                    <a:p>
                      <a:pPr hangingPunct="0"/>
                      <a:r>
                        <a:rPr lang="en-US" sz="1600" b="1" kern="1200" dirty="0" smtClean="0">
                          <a:solidFill>
                            <a:schemeClr val="bg2"/>
                          </a:solidFill>
                          <a:latin typeface="+mj-lt"/>
                          <a:ea typeface="MS Mincho"/>
                          <a:cs typeface="Vrinda" pitchFamily="2" charset="0"/>
                        </a:rPr>
                        <a:t>December 2013</a:t>
                      </a:r>
                    </a:p>
                    <a:p>
                      <a:pPr hangingPunct="0"/>
                      <a:r>
                        <a:rPr lang="en-US" sz="1600" b="1" kern="1200" dirty="0" smtClean="0">
                          <a:solidFill>
                            <a:schemeClr val="bg2"/>
                          </a:solidFill>
                          <a:latin typeface="+mj-lt"/>
                          <a:ea typeface="MS Mincho"/>
                          <a:cs typeface="Vrinda" pitchFamily="2" charset="0"/>
                        </a:rPr>
                        <a:t> </a:t>
                      </a:r>
                      <a:endParaRPr lang="en-US" sz="1600" b="1" kern="1200" dirty="0">
                        <a:solidFill>
                          <a:schemeClr val="bg2"/>
                        </a:solidFill>
                        <a:latin typeface="+mj-lt"/>
                        <a:ea typeface="MS Mincho"/>
                        <a:cs typeface="Vrinda" pitchFamily="2" charset="0"/>
                      </a:endParaRPr>
                    </a:p>
                  </a:txBody>
                  <a:tcPr/>
                </a:tc>
                <a:tc>
                  <a:txBody>
                    <a:bodyPr/>
                    <a:lstStyle/>
                    <a:p>
                      <a:endParaRPr lang="en-US" dirty="0"/>
                    </a:p>
                  </a:txBody>
                  <a:tcPr/>
                </a:tc>
              </a:tr>
            </a:tbl>
          </a:graphicData>
        </a:graphic>
      </p:graphicFrame>
      <p:sp>
        <p:nvSpPr>
          <p:cNvPr id="4" name="Slide Number Placeholder 3"/>
          <p:cNvSpPr>
            <a:spLocks noGrp="1"/>
          </p:cNvSpPr>
          <p:nvPr>
            <p:ph type="sldNum" sz="quarter" idx="10"/>
          </p:nvPr>
        </p:nvSpPr>
        <p:spPr/>
        <p:txBody>
          <a:bodyPr/>
          <a:lstStyle/>
          <a:p>
            <a:pPr>
              <a:defRPr/>
            </a:pPr>
            <a:fld id="{8B72A595-D2AA-4003-BB35-64A2F86D9BD3}" type="slidenum">
              <a:rPr lang="en-US" smtClean="0"/>
              <a:pPr>
                <a:defRPr/>
              </a:pPr>
              <a:t>25</a:t>
            </a:fld>
            <a:endParaRPr lang="en-US"/>
          </a:p>
        </p:txBody>
      </p:sp>
      <p:pic>
        <p:nvPicPr>
          <p:cNvPr id="7" name="Picture 6" descr="ITUseries"/>
          <p:cNvPicPr>
            <a:picLocks noChangeAspect="1" noChangeArrowheads="1"/>
          </p:cNvPicPr>
          <p:nvPr/>
        </p:nvPicPr>
        <p:blipFill>
          <a:blip r:embed="rId3" cstate="print">
            <a:extLst>
              <a:ext uri="{28A0092B-C50C-407E-A947-70E740481C1C}">
                <a14:useLocalDpi xmlns:a14="http://schemas.microsoft.com/office/drawing/2010/main" xmlns="" xmlns:lc="http://schemas.openxmlformats.org/drawingml/2006/lockedCanvas" val="0"/>
              </a:ext>
            </a:extLst>
          </a:blip>
          <a:srcRect t="17264" b="69327"/>
          <a:stretch>
            <a:fillRect/>
          </a:stretch>
        </p:blipFill>
        <p:spPr bwMode="auto">
          <a:xfrm>
            <a:off x="7500958" y="6143644"/>
            <a:ext cx="1350963" cy="511175"/>
          </a:xfrm>
          <a:prstGeom prst="rect">
            <a:avLst/>
          </a:prstGeom>
          <a:noFill/>
          <a:ln>
            <a:noFill/>
          </a:ln>
          <a:extLst>
            <a:ext uri="{909E8E84-426E-40DD-AFC4-6F175D3DCCD1}">
              <a14:hiddenFill xmlns:a14="http://schemas.microsoft.com/office/drawing/2010/main" xmlns="" xmlns:lc="http://schemas.openxmlformats.org/drawingml/2006/lockedCanvas">
                <a:solidFill>
                  <a:srgbClr val="FFFFFF"/>
                </a:solidFill>
              </a14:hiddenFill>
            </a:ext>
            <a:ext uri="{91240B29-F687-4F45-9708-019B960494DF}">
              <a14:hiddenLine xmlns:a14="http://schemas.microsoft.com/office/drawing/2010/main" xmlns="" xmlns:lc="http://schemas.openxmlformats.org/drawingml/2006/lockedCanva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sz="half" idx="1"/>
          </p:nvPr>
        </p:nvGraphicFramePr>
        <p:xfrm>
          <a:off x="428596" y="285728"/>
          <a:ext cx="8401050" cy="5605549"/>
        </p:xfrm>
        <a:graphic>
          <a:graphicData uri="http://schemas.openxmlformats.org/drawingml/2006/table">
            <a:tbl>
              <a:tblPr firstRow="1" bandRow="1">
                <a:tableStyleId>{0E3FDE45-AF77-4B5C-9715-49D594BDF05E}</a:tableStyleId>
              </a:tblPr>
              <a:tblGrid>
                <a:gridCol w="1680210"/>
                <a:gridCol w="1748814"/>
                <a:gridCol w="1714512"/>
                <a:gridCol w="1577304"/>
                <a:gridCol w="1680210"/>
              </a:tblGrid>
              <a:tr h="728080">
                <a:tc>
                  <a:txBody>
                    <a:bodyPr/>
                    <a:lstStyle/>
                    <a:p>
                      <a:pPr algn="ctr" hangingPunct="0">
                        <a:spcBef>
                          <a:spcPts val="400"/>
                        </a:spcBef>
                        <a:spcAft>
                          <a:spcPts val="400"/>
                        </a:spcAft>
                        <a:tabLst>
                          <a:tab pos="180340" algn="l"/>
                          <a:tab pos="540385" algn="l"/>
                          <a:tab pos="900430" algn="l"/>
                          <a:tab pos="1260475" algn="l"/>
                          <a:tab pos="1620520" algn="l"/>
                          <a:tab pos="1980565" algn="l"/>
                          <a:tab pos="2340610" algn="l"/>
                        </a:tabLst>
                      </a:pPr>
                      <a:r>
                        <a:rPr lang="en-US" sz="2000" b="1" dirty="0">
                          <a:solidFill>
                            <a:schemeClr val="bg2"/>
                          </a:solidFill>
                          <a:latin typeface="+mj-lt"/>
                          <a:ea typeface="MS Mincho"/>
                          <a:cs typeface="Vrinda" pitchFamily="2" charset="0"/>
                        </a:rPr>
                        <a:t>Action Plan</a:t>
                      </a:r>
                    </a:p>
                  </a:txBody>
                  <a:tcPr marL="68580" marR="68580" marT="0" marB="0"/>
                </a:tc>
                <a:tc>
                  <a:txBody>
                    <a:bodyPr/>
                    <a:lstStyle/>
                    <a:p>
                      <a:pPr algn="ctr" hangingPunct="0">
                        <a:spcBef>
                          <a:spcPts val="400"/>
                        </a:spcBef>
                        <a:spcAft>
                          <a:spcPts val="400"/>
                        </a:spcAft>
                        <a:tabLst>
                          <a:tab pos="180340" algn="l"/>
                          <a:tab pos="540385" algn="l"/>
                          <a:tab pos="900430" algn="l"/>
                          <a:tab pos="1260475" algn="l"/>
                          <a:tab pos="1620520" algn="l"/>
                          <a:tab pos="1980565" algn="l"/>
                          <a:tab pos="2340610" algn="l"/>
                        </a:tabLst>
                      </a:pPr>
                      <a:r>
                        <a:rPr lang="en-US" sz="2000" b="1" kern="1200" dirty="0">
                          <a:solidFill>
                            <a:schemeClr val="bg2"/>
                          </a:solidFill>
                          <a:latin typeface="+mj-lt"/>
                          <a:ea typeface="MS Mincho"/>
                          <a:cs typeface="Vrinda" pitchFamily="2" charset="0"/>
                        </a:rPr>
                        <a:t>Activities</a:t>
                      </a:r>
                    </a:p>
                  </a:txBody>
                  <a:tcPr marL="68580" marR="68580" marT="0" marB="0"/>
                </a:tc>
                <a:tc>
                  <a:txBody>
                    <a:bodyPr/>
                    <a:lstStyle/>
                    <a:p>
                      <a:pPr algn="ctr" hangingPunct="0">
                        <a:spcBef>
                          <a:spcPts val="400"/>
                        </a:spcBef>
                        <a:spcAft>
                          <a:spcPts val="400"/>
                        </a:spcAft>
                        <a:tabLst>
                          <a:tab pos="180340" algn="l"/>
                          <a:tab pos="540385" algn="l"/>
                          <a:tab pos="900430" algn="l"/>
                          <a:tab pos="1260475" algn="l"/>
                          <a:tab pos="1620520" algn="l"/>
                          <a:tab pos="1980565" algn="l"/>
                          <a:tab pos="2340610" algn="l"/>
                        </a:tabLst>
                      </a:pPr>
                      <a:r>
                        <a:rPr lang="en-US" sz="2000" b="1" kern="1200" dirty="0">
                          <a:solidFill>
                            <a:schemeClr val="bg2"/>
                          </a:solidFill>
                          <a:latin typeface="+mj-lt"/>
                          <a:ea typeface="MS Mincho"/>
                          <a:cs typeface="Vrinda" pitchFamily="2" charset="0"/>
                        </a:rPr>
                        <a:t>Expected Outcome</a:t>
                      </a:r>
                    </a:p>
                  </a:txBody>
                  <a:tcPr marL="68580" marR="68580" marT="0" marB="0"/>
                </a:tc>
                <a:tc>
                  <a:txBody>
                    <a:bodyPr/>
                    <a:lstStyle/>
                    <a:p>
                      <a:pPr algn="ctr" hangingPunct="0">
                        <a:spcBef>
                          <a:spcPts val="400"/>
                        </a:spcBef>
                        <a:spcAft>
                          <a:spcPts val="400"/>
                        </a:spcAft>
                        <a:tabLst>
                          <a:tab pos="180340" algn="l"/>
                          <a:tab pos="540385" algn="l"/>
                          <a:tab pos="900430" algn="l"/>
                          <a:tab pos="1260475" algn="l"/>
                          <a:tab pos="1620520" algn="l"/>
                          <a:tab pos="1980565" algn="l"/>
                          <a:tab pos="2340610" algn="l"/>
                        </a:tabLst>
                      </a:pPr>
                      <a:r>
                        <a:rPr lang="en-US" sz="2000" b="1" kern="1200" dirty="0">
                          <a:solidFill>
                            <a:schemeClr val="bg2"/>
                          </a:solidFill>
                          <a:latin typeface="+mj-lt"/>
                          <a:ea typeface="MS Mincho"/>
                          <a:cs typeface="Vrinda" pitchFamily="2" charset="0"/>
                        </a:rPr>
                        <a:t>Target date</a:t>
                      </a:r>
                    </a:p>
                  </a:txBody>
                  <a:tcPr marL="68580" marR="68580" marT="0" marB="0"/>
                </a:tc>
                <a:tc>
                  <a:txBody>
                    <a:bodyPr/>
                    <a:lstStyle/>
                    <a:p>
                      <a:pPr algn="ctr" hangingPunct="0">
                        <a:spcBef>
                          <a:spcPts val="400"/>
                        </a:spcBef>
                        <a:spcAft>
                          <a:spcPts val="400"/>
                        </a:spcAft>
                        <a:tabLst>
                          <a:tab pos="180340" algn="l"/>
                          <a:tab pos="540385" algn="l"/>
                          <a:tab pos="900430" algn="l"/>
                          <a:tab pos="1260475" algn="l"/>
                          <a:tab pos="1620520" algn="l"/>
                          <a:tab pos="1980565" algn="l"/>
                          <a:tab pos="2340610" algn="l"/>
                        </a:tabLst>
                      </a:pPr>
                      <a:r>
                        <a:rPr lang="en-US" sz="2000" b="1" kern="1200" dirty="0">
                          <a:solidFill>
                            <a:schemeClr val="bg2"/>
                          </a:solidFill>
                          <a:latin typeface="+mj-lt"/>
                          <a:ea typeface="MS Mincho"/>
                          <a:cs typeface="Vrinda" pitchFamily="2" charset="0"/>
                        </a:rPr>
                        <a:t>Responsibility</a:t>
                      </a:r>
                    </a:p>
                  </a:txBody>
                  <a:tcPr marL="68580" marR="68580" marT="0" marB="0"/>
                </a:tc>
              </a:tr>
              <a:tr h="2439069">
                <a:tc>
                  <a:txBody>
                    <a:bodyPr/>
                    <a:lstStyle/>
                    <a:p>
                      <a:r>
                        <a:rPr lang="en-GB" sz="1600" b="1" kern="1200" dirty="0" smtClean="0">
                          <a:solidFill>
                            <a:schemeClr val="bg2"/>
                          </a:solidFill>
                          <a:latin typeface="+mj-lt"/>
                          <a:ea typeface="MS Mincho"/>
                          <a:cs typeface="Vrinda" pitchFamily="2" charset="0"/>
                        </a:rPr>
                        <a:t>Promote active and consistent Participation  and contribution by African region </a:t>
                      </a:r>
                      <a:endParaRPr lang="en-US" sz="1600" b="1" kern="1200" dirty="0" smtClean="0">
                        <a:solidFill>
                          <a:schemeClr val="bg2"/>
                        </a:solidFill>
                        <a:latin typeface="+mj-lt"/>
                        <a:ea typeface="MS Mincho"/>
                        <a:cs typeface="Vrinda" pitchFamily="2" charset="0"/>
                      </a:endParaRPr>
                    </a:p>
                  </a:txBody>
                  <a:tcPr/>
                </a:tc>
                <a:tc>
                  <a:txBody>
                    <a:bodyPr/>
                    <a:lstStyle/>
                    <a:p>
                      <a:pPr hangingPunct="0">
                        <a:spcBef>
                          <a:spcPts val="200"/>
                        </a:spcBef>
                        <a:spcAft>
                          <a:spcPts val="0"/>
                        </a:spcAft>
                        <a:tabLst>
                          <a:tab pos="504190" algn="l"/>
                          <a:tab pos="756285" algn="l"/>
                          <a:tab pos="1008380" algn="l"/>
                          <a:tab pos="1260475" algn="l"/>
                        </a:tabLst>
                      </a:pPr>
                      <a:r>
                        <a:rPr lang="en-GB" sz="1600" b="1" kern="1200" dirty="0" smtClean="0">
                          <a:solidFill>
                            <a:schemeClr val="bg2"/>
                          </a:solidFill>
                          <a:latin typeface="+mj-lt"/>
                          <a:ea typeface="MS Mincho"/>
                          <a:cs typeface="Vrinda" pitchFamily="2" charset="0"/>
                        </a:rPr>
                        <a:t>Prepare contributions to SG12RG-AFR meetings to be finalized for </a:t>
                      </a:r>
                      <a:br>
                        <a:rPr lang="en-GB" sz="1600" b="1" kern="1200" dirty="0" smtClean="0">
                          <a:solidFill>
                            <a:schemeClr val="bg2"/>
                          </a:solidFill>
                          <a:latin typeface="+mj-lt"/>
                          <a:ea typeface="MS Mincho"/>
                          <a:cs typeface="Vrinda" pitchFamily="2" charset="0"/>
                        </a:rPr>
                      </a:br>
                      <a:r>
                        <a:rPr lang="en-GB" sz="1600" b="1" kern="1200" dirty="0" smtClean="0">
                          <a:solidFill>
                            <a:schemeClr val="bg2"/>
                          </a:solidFill>
                          <a:latin typeface="+mj-lt"/>
                          <a:ea typeface="MS Mincho"/>
                          <a:cs typeface="Vrinda" pitchFamily="2" charset="0"/>
                        </a:rPr>
                        <a:t>ITU-T SG12 consideration</a:t>
                      </a:r>
                      <a:endParaRPr lang="en-US" sz="1600" b="1" kern="1200" dirty="0" smtClean="0">
                        <a:solidFill>
                          <a:schemeClr val="bg2"/>
                        </a:solidFill>
                        <a:latin typeface="+mj-lt"/>
                        <a:ea typeface="MS Mincho"/>
                        <a:cs typeface="Vrinda" pitchFamily="2" charset="0"/>
                      </a:endParaRPr>
                    </a:p>
                  </a:txBody>
                  <a:tcPr marL="68580" marR="68580" marT="0" marB="0"/>
                </a:tc>
                <a:tc>
                  <a:txBody>
                    <a:bodyPr/>
                    <a:lstStyle/>
                    <a:p>
                      <a:pPr hangingPunct="0"/>
                      <a:r>
                        <a:rPr lang="en-US" sz="1600" b="1" kern="1200" dirty="0" smtClean="0">
                          <a:solidFill>
                            <a:schemeClr val="bg2"/>
                          </a:solidFill>
                          <a:latin typeface="+mj-lt"/>
                          <a:ea typeface="MS Mincho"/>
                          <a:cs typeface="Vrinda" pitchFamily="2" charset="0"/>
                        </a:rPr>
                        <a:t>E.MQoS (Draft New Recommendation on Mobile QoS)</a:t>
                      </a:r>
                    </a:p>
                    <a:p>
                      <a:pPr hangingPunct="0"/>
                      <a:r>
                        <a:rPr lang="en-US" sz="1600" b="1" kern="1200" dirty="0" smtClean="0">
                          <a:solidFill>
                            <a:schemeClr val="bg2"/>
                          </a:solidFill>
                          <a:latin typeface="+mj-lt"/>
                          <a:ea typeface="MS Mincho"/>
                          <a:cs typeface="Vrinda" pitchFamily="2" charset="0"/>
                        </a:rPr>
                        <a:t>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kern="1200" dirty="0" smtClean="0">
                          <a:solidFill>
                            <a:schemeClr val="bg2"/>
                          </a:solidFill>
                          <a:latin typeface="+mj-lt"/>
                          <a:ea typeface="MS Mincho"/>
                          <a:cs typeface="Vrinda" pitchFamily="2" charset="0"/>
                        </a:rPr>
                        <a:t>September 2014</a:t>
                      </a:r>
                    </a:p>
                  </a:txBody>
                  <a:tcPr/>
                </a:tc>
                <a:tc>
                  <a:txBody>
                    <a:bodyPr/>
                    <a:lstStyle/>
                    <a:p>
                      <a:endParaRPr lang="en-US" sz="1600" b="1" kern="1200" dirty="0" smtClean="0">
                        <a:solidFill>
                          <a:schemeClr val="bg2"/>
                        </a:solidFill>
                        <a:latin typeface="+mj-lt"/>
                        <a:ea typeface="MS Mincho"/>
                        <a:cs typeface="Vrinda" pitchFamily="2" charset="0"/>
                      </a:endParaRPr>
                    </a:p>
                  </a:txBody>
                  <a:tcPr/>
                </a:tc>
              </a:tr>
              <a:tr h="1262006">
                <a:tc>
                  <a:txBody>
                    <a:bodyPr/>
                    <a:lstStyle/>
                    <a:p>
                      <a:endParaRPr lang="en-US" dirty="0"/>
                    </a:p>
                  </a:txBody>
                  <a:tcPr/>
                </a:tc>
                <a:tc>
                  <a:txBody>
                    <a:bodyPr/>
                    <a:lstStyle/>
                    <a:p>
                      <a:endParaRPr lang="en-US" dirty="0"/>
                    </a:p>
                  </a:txBody>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US" sz="1600" b="1" kern="1200" dirty="0" smtClean="0">
                          <a:solidFill>
                            <a:schemeClr val="bg2"/>
                          </a:solidFill>
                          <a:latin typeface="+mj-lt"/>
                          <a:ea typeface="MS Mincho"/>
                          <a:cs typeface="Vrinda" pitchFamily="2" charset="0"/>
                        </a:rPr>
                        <a:t>Supplement XX to ITU-T E.800-series Recommendations (Guidelines on Regulatory Aspects of QoS)</a:t>
                      </a:r>
                    </a:p>
                  </a:txBody>
                  <a:tcPr marL="68580" marR="68580" marT="0" marB="0"/>
                </a:tc>
                <a:tc>
                  <a:txBody>
                    <a:bodyPr/>
                    <a:lstStyle/>
                    <a:p>
                      <a:r>
                        <a:rPr lang="en-US" sz="1600" b="1" kern="1200" dirty="0" smtClean="0">
                          <a:solidFill>
                            <a:schemeClr val="bg2"/>
                          </a:solidFill>
                          <a:latin typeface="+mj-lt"/>
                          <a:ea typeface="MS Mincho"/>
                          <a:cs typeface="Vrinda" pitchFamily="2" charset="0"/>
                        </a:rPr>
                        <a:t>September 2014</a:t>
                      </a:r>
                    </a:p>
                  </a:txBody>
                  <a:tcPr/>
                </a:tc>
                <a:tc>
                  <a:txBody>
                    <a:bodyPr/>
                    <a:lstStyle/>
                    <a:p>
                      <a:endParaRPr lang="en-US" sz="1600" b="1" kern="1200" dirty="0" smtClean="0">
                        <a:solidFill>
                          <a:schemeClr val="bg2"/>
                        </a:solidFill>
                        <a:latin typeface="+mj-lt"/>
                        <a:ea typeface="MS Mincho"/>
                        <a:cs typeface="Vrinda" pitchFamily="2" charset="0"/>
                      </a:endParaRPr>
                    </a:p>
                  </a:txBody>
                  <a:tcPr/>
                </a:tc>
              </a:tr>
            </a:tbl>
          </a:graphicData>
        </a:graphic>
      </p:graphicFrame>
      <p:sp>
        <p:nvSpPr>
          <p:cNvPr id="4" name="Slide Number Placeholder 3"/>
          <p:cNvSpPr>
            <a:spLocks noGrp="1"/>
          </p:cNvSpPr>
          <p:nvPr>
            <p:ph type="sldNum" sz="quarter" idx="10"/>
          </p:nvPr>
        </p:nvSpPr>
        <p:spPr/>
        <p:txBody>
          <a:bodyPr/>
          <a:lstStyle/>
          <a:p>
            <a:pPr>
              <a:defRPr/>
            </a:pPr>
            <a:fld id="{8B72A595-D2AA-4003-BB35-64A2F86D9BD3}" type="slidenum">
              <a:rPr lang="en-US" smtClean="0"/>
              <a:pPr>
                <a:defRPr/>
              </a:pPr>
              <a:t>26</a:t>
            </a:fld>
            <a:endParaRPr lang="en-US"/>
          </a:p>
        </p:txBody>
      </p:sp>
      <p:pic>
        <p:nvPicPr>
          <p:cNvPr id="6" name="Picture 5" descr="ITUseries"/>
          <p:cNvPicPr>
            <a:picLocks noChangeAspect="1" noChangeArrowheads="1"/>
          </p:cNvPicPr>
          <p:nvPr/>
        </p:nvPicPr>
        <p:blipFill>
          <a:blip r:embed="rId3" cstate="print">
            <a:extLst>
              <a:ext uri="{28A0092B-C50C-407E-A947-70E740481C1C}">
                <a14:useLocalDpi xmlns:a14="http://schemas.microsoft.com/office/drawing/2010/main" xmlns="" xmlns:lc="http://schemas.openxmlformats.org/drawingml/2006/lockedCanvas" val="0"/>
              </a:ext>
            </a:extLst>
          </a:blip>
          <a:srcRect t="17264" b="69327"/>
          <a:stretch>
            <a:fillRect/>
          </a:stretch>
        </p:blipFill>
        <p:spPr bwMode="auto">
          <a:xfrm>
            <a:off x="7429520" y="6143644"/>
            <a:ext cx="1350963" cy="511175"/>
          </a:xfrm>
          <a:prstGeom prst="rect">
            <a:avLst/>
          </a:prstGeom>
          <a:noFill/>
          <a:ln>
            <a:noFill/>
          </a:ln>
          <a:extLst>
            <a:ext uri="{909E8E84-426E-40DD-AFC4-6F175D3DCCD1}">
              <a14:hiddenFill xmlns:a14="http://schemas.microsoft.com/office/drawing/2010/main" xmlns="" xmlns:lc="http://schemas.openxmlformats.org/drawingml/2006/lockedCanvas">
                <a:solidFill>
                  <a:srgbClr val="FFFFFF"/>
                </a:solidFill>
              </a14:hiddenFill>
            </a:ext>
            <a:ext uri="{91240B29-F687-4F45-9708-019B960494DF}">
              <a14:hiddenLine xmlns:a14="http://schemas.microsoft.com/office/drawing/2010/main" xmlns="" xmlns:lc="http://schemas.openxmlformats.org/drawingml/2006/lockedCanva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sz="half" idx="1"/>
          </p:nvPr>
        </p:nvGraphicFramePr>
        <p:xfrm>
          <a:off x="214313" y="285750"/>
          <a:ext cx="8659810" cy="6421120"/>
        </p:xfrm>
        <a:graphic>
          <a:graphicData uri="http://schemas.openxmlformats.org/drawingml/2006/table">
            <a:tbl>
              <a:tblPr firstRow="1" bandRow="1">
                <a:tableStyleId>{0E3FDE45-AF77-4B5C-9715-49D594BDF05E}</a:tableStyleId>
              </a:tblPr>
              <a:tblGrid>
                <a:gridCol w="1981423"/>
                <a:gridCol w="1944216"/>
                <a:gridCol w="1656184"/>
                <a:gridCol w="1346025"/>
                <a:gridCol w="1731962"/>
              </a:tblGrid>
              <a:tr h="370840">
                <a:tc>
                  <a:txBody>
                    <a:bodyPr/>
                    <a:lstStyle/>
                    <a:p>
                      <a:pPr algn="ctr" hangingPunct="0">
                        <a:spcBef>
                          <a:spcPts val="400"/>
                        </a:spcBef>
                        <a:spcAft>
                          <a:spcPts val="400"/>
                        </a:spcAft>
                        <a:tabLst>
                          <a:tab pos="180340" algn="l"/>
                          <a:tab pos="540385" algn="l"/>
                          <a:tab pos="900430" algn="l"/>
                          <a:tab pos="1260475" algn="l"/>
                          <a:tab pos="1620520" algn="l"/>
                          <a:tab pos="1980565" algn="l"/>
                          <a:tab pos="2340610" algn="l"/>
                        </a:tabLst>
                      </a:pPr>
                      <a:r>
                        <a:rPr lang="en-US" sz="2000" b="1" dirty="0">
                          <a:solidFill>
                            <a:schemeClr val="bg2"/>
                          </a:solidFill>
                          <a:latin typeface="+mj-lt"/>
                          <a:ea typeface="MS Mincho"/>
                          <a:cs typeface="Vrinda" pitchFamily="2" charset="0"/>
                        </a:rPr>
                        <a:t>Action Plan</a:t>
                      </a:r>
                    </a:p>
                  </a:txBody>
                  <a:tcPr marL="68580" marR="68580" marT="0" marB="0"/>
                </a:tc>
                <a:tc>
                  <a:txBody>
                    <a:bodyPr/>
                    <a:lstStyle/>
                    <a:p>
                      <a:pPr algn="ctr" hangingPunct="0">
                        <a:spcBef>
                          <a:spcPts val="400"/>
                        </a:spcBef>
                        <a:spcAft>
                          <a:spcPts val="400"/>
                        </a:spcAft>
                        <a:tabLst>
                          <a:tab pos="180340" algn="l"/>
                          <a:tab pos="540385" algn="l"/>
                          <a:tab pos="900430" algn="l"/>
                          <a:tab pos="1260475" algn="l"/>
                          <a:tab pos="1620520" algn="l"/>
                          <a:tab pos="1980565" algn="l"/>
                          <a:tab pos="2340610" algn="l"/>
                        </a:tabLst>
                      </a:pPr>
                      <a:r>
                        <a:rPr lang="en-US" sz="2000" b="1" kern="1200" dirty="0">
                          <a:solidFill>
                            <a:schemeClr val="bg2"/>
                          </a:solidFill>
                          <a:latin typeface="+mj-lt"/>
                          <a:ea typeface="MS Mincho"/>
                          <a:cs typeface="Vrinda" pitchFamily="2" charset="0"/>
                        </a:rPr>
                        <a:t>Activities</a:t>
                      </a:r>
                    </a:p>
                  </a:txBody>
                  <a:tcPr marL="68580" marR="68580" marT="0" marB="0"/>
                </a:tc>
                <a:tc>
                  <a:txBody>
                    <a:bodyPr/>
                    <a:lstStyle/>
                    <a:p>
                      <a:pPr algn="ctr" hangingPunct="0">
                        <a:spcBef>
                          <a:spcPts val="400"/>
                        </a:spcBef>
                        <a:spcAft>
                          <a:spcPts val="400"/>
                        </a:spcAft>
                        <a:tabLst>
                          <a:tab pos="180340" algn="l"/>
                          <a:tab pos="540385" algn="l"/>
                          <a:tab pos="900430" algn="l"/>
                          <a:tab pos="1260475" algn="l"/>
                          <a:tab pos="1620520" algn="l"/>
                          <a:tab pos="1980565" algn="l"/>
                          <a:tab pos="2340610" algn="l"/>
                        </a:tabLst>
                      </a:pPr>
                      <a:r>
                        <a:rPr lang="en-US" sz="2000" b="1" kern="1200" dirty="0">
                          <a:solidFill>
                            <a:schemeClr val="bg2"/>
                          </a:solidFill>
                          <a:latin typeface="+mj-lt"/>
                          <a:ea typeface="MS Mincho"/>
                          <a:cs typeface="Vrinda" pitchFamily="2" charset="0"/>
                        </a:rPr>
                        <a:t>Expected Outcome</a:t>
                      </a:r>
                    </a:p>
                  </a:txBody>
                  <a:tcPr marL="68580" marR="68580" marT="0" marB="0"/>
                </a:tc>
                <a:tc>
                  <a:txBody>
                    <a:bodyPr/>
                    <a:lstStyle/>
                    <a:p>
                      <a:pPr algn="ctr" hangingPunct="0">
                        <a:spcBef>
                          <a:spcPts val="400"/>
                        </a:spcBef>
                        <a:spcAft>
                          <a:spcPts val="400"/>
                        </a:spcAft>
                        <a:tabLst>
                          <a:tab pos="180340" algn="l"/>
                          <a:tab pos="540385" algn="l"/>
                          <a:tab pos="900430" algn="l"/>
                          <a:tab pos="1260475" algn="l"/>
                          <a:tab pos="1620520" algn="l"/>
                          <a:tab pos="1980565" algn="l"/>
                          <a:tab pos="2340610" algn="l"/>
                        </a:tabLst>
                      </a:pPr>
                      <a:r>
                        <a:rPr lang="en-US" sz="2000" b="1" kern="1200" dirty="0">
                          <a:solidFill>
                            <a:schemeClr val="bg2"/>
                          </a:solidFill>
                          <a:latin typeface="+mj-lt"/>
                          <a:ea typeface="MS Mincho"/>
                          <a:cs typeface="Vrinda" pitchFamily="2" charset="0"/>
                        </a:rPr>
                        <a:t>Target date</a:t>
                      </a:r>
                    </a:p>
                  </a:txBody>
                  <a:tcPr marL="68580" marR="68580" marT="0" marB="0"/>
                </a:tc>
                <a:tc>
                  <a:txBody>
                    <a:bodyPr/>
                    <a:lstStyle/>
                    <a:p>
                      <a:pPr algn="ctr" hangingPunct="0">
                        <a:spcBef>
                          <a:spcPts val="400"/>
                        </a:spcBef>
                        <a:spcAft>
                          <a:spcPts val="400"/>
                        </a:spcAft>
                        <a:tabLst>
                          <a:tab pos="180340" algn="l"/>
                          <a:tab pos="540385" algn="l"/>
                          <a:tab pos="900430" algn="l"/>
                          <a:tab pos="1260475" algn="l"/>
                          <a:tab pos="1620520" algn="l"/>
                          <a:tab pos="1980565" algn="l"/>
                          <a:tab pos="2340610" algn="l"/>
                        </a:tabLst>
                      </a:pPr>
                      <a:r>
                        <a:rPr lang="en-US" sz="2000" b="1" kern="1200" dirty="0">
                          <a:solidFill>
                            <a:schemeClr val="bg2"/>
                          </a:solidFill>
                          <a:latin typeface="+mj-lt"/>
                          <a:ea typeface="MS Mincho"/>
                          <a:cs typeface="Vrinda" pitchFamily="2" charset="0"/>
                        </a:rPr>
                        <a:t>Responsibility</a:t>
                      </a:r>
                    </a:p>
                  </a:txBody>
                  <a:tcPr marL="68580" marR="68580" marT="0" marB="0"/>
                </a:tc>
              </a:tr>
              <a:tr h="370840">
                <a:tc>
                  <a:txBody>
                    <a:bodyPr/>
                    <a:lstStyle/>
                    <a:p>
                      <a:r>
                        <a:rPr lang="en-GB" sz="1800" b="1" kern="1200" dirty="0" smtClean="0">
                          <a:solidFill>
                            <a:schemeClr val="bg2"/>
                          </a:solidFill>
                          <a:latin typeface="+mn-lt"/>
                          <a:ea typeface="MS Mincho"/>
                          <a:cs typeface="Vrinda" pitchFamily="2" charset="0"/>
                        </a:rPr>
                        <a:t>Promote active and consistent Participation  and contribution by African region </a:t>
                      </a:r>
                      <a:endParaRPr lang="en-US" sz="1800" b="1" kern="1200" dirty="0" smtClean="0">
                        <a:solidFill>
                          <a:schemeClr val="bg2"/>
                        </a:solidFill>
                        <a:latin typeface="+mn-lt"/>
                        <a:ea typeface="MS Mincho"/>
                        <a:cs typeface="Vrinda" pitchFamily="2" charset="0"/>
                      </a:endParaRPr>
                    </a:p>
                  </a:txBody>
                  <a:tcPr/>
                </a:tc>
                <a:tc>
                  <a:txBody>
                    <a:bodyPr/>
                    <a:lstStyle/>
                    <a:p>
                      <a:pPr hangingPunct="0">
                        <a:lnSpc>
                          <a:spcPct val="115000"/>
                        </a:lnSpc>
                        <a:spcBef>
                          <a:spcPts val="200"/>
                        </a:spcBef>
                        <a:spcAft>
                          <a:spcPts val="0"/>
                        </a:spcAft>
                        <a:tabLst>
                          <a:tab pos="504190" algn="l"/>
                          <a:tab pos="756285" algn="l"/>
                          <a:tab pos="1008380" algn="l"/>
                          <a:tab pos="1260475" algn="l"/>
                        </a:tabLst>
                      </a:pPr>
                      <a:r>
                        <a:rPr lang="en-GB" sz="1800" b="1" kern="1200" dirty="0" smtClean="0">
                          <a:solidFill>
                            <a:schemeClr val="bg2"/>
                          </a:solidFill>
                          <a:latin typeface="+mn-lt"/>
                          <a:ea typeface="MS Mincho"/>
                          <a:cs typeface="Vrinda" pitchFamily="2" charset="0"/>
                        </a:rPr>
                        <a:t>Update contact list of stakeholders in Africa</a:t>
                      </a:r>
                      <a:endParaRPr lang="en-US" sz="1800" b="1" kern="1200" dirty="0" smtClean="0">
                        <a:solidFill>
                          <a:schemeClr val="bg2"/>
                        </a:solidFill>
                        <a:latin typeface="+mn-lt"/>
                        <a:ea typeface="MS Mincho"/>
                        <a:cs typeface="Vrinda" pitchFamily="2" charset="0"/>
                      </a:endParaRPr>
                    </a:p>
                    <a:p>
                      <a:pPr marL="342900" lvl="0" indent="-342900">
                        <a:lnSpc>
                          <a:spcPct val="115000"/>
                        </a:lnSpc>
                        <a:spcBef>
                          <a:spcPts val="600"/>
                        </a:spcBef>
                        <a:spcAft>
                          <a:spcPts val="0"/>
                        </a:spcAft>
                        <a:buFont typeface="Courier New"/>
                        <a:buChar char="o"/>
                      </a:pPr>
                      <a:r>
                        <a:rPr lang="fr-FR" sz="1800" b="1" kern="1200" dirty="0" smtClean="0">
                          <a:solidFill>
                            <a:schemeClr val="bg2"/>
                          </a:solidFill>
                          <a:latin typeface="+mn-lt"/>
                          <a:ea typeface="MS Mincho"/>
                          <a:cs typeface="Vrinda" pitchFamily="2" charset="0"/>
                        </a:rPr>
                        <a:t>Regulators</a:t>
                      </a:r>
                      <a:endParaRPr lang="en-US" sz="1800" b="1" kern="1200" dirty="0" smtClean="0">
                        <a:solidFill>
                          <a:schemeClr val="bg2"/>
                        </a:solidFill>
                        <a:latin typeface="+mn-lt"/>
                        <a:ea typeface="MS Mincho"/>
                        <a:cs typeface="Vrinda" pitchFamily="2" charset="0"/>
                      </a:endParaRPr>
                    </a:p>
                    <a:p>
                      <a:pPr marL="342900" lvl="0" indent="-342900">
                        <a:lnSpc>
                          <a:spcPct val="115000"/>
                        </a:lnSpc>
                        <a:spcBef>
                          <a:spcPts val="600"/>
                        </a:spcBef>
                        <a:spcAft>
                          <a:spcPts val="0"/>
                        </a:spcAft>
                        <a:buFont typeface="Courier New"/>
                        <a:buChar char="o"/>
                      </a:pPr>
                      <a:r>
                        <a:rPr lang="fr-FR" sz="1800" b="1" kern="1200" dirty="0" smtClean="0">
                          <a:solidFill>
                            <a:schemeClr val="bg2"/>
                          </a:solidFill>
                          <a:latin typeface="+mn-lt"/>
                          <a:ea typeface="MS Mincho"/>
                          <a:cs typeface="Vrinda" pitchFamily="2" charset="0"/>
                        </a:rPr>
                        <a:t>Operators</a:t>
                      </a:r>
                      <a:endParaRPr lang="en-US" sz="1800" b="1" kern="1200" dirty="0" smtClean="0">
                        <a:solidFill>
                          <a:schemeClr val="bg2"/>
                        </a:solidFill>
                        <a:latin typeface="+mn-lt"/>
                        <a:ea typeface="MS Mincho"/>
                        <a:cs typeface="Vrinda" pitchFamily="2" charset="0"/>
                      </a:endParaRPr>
                    </a:p>
                    <a:p>
                      <a:pPr marL="342900" lvl="0" indent="-342900">
                        <a:lnSpc>
                          <a:spcPct val="115000"/>
                        </a:lnSpc>
                        <a:spcBef>
                          <a:spcPts val="600"/>
                        </a:spcBef>
                        <a:spcAft>
                          <a:spcPts val="0"/>
                        </a:spcAft>
                        <a:buFont typeface="Courier New"/>
                        <a:buChar char="o"/>
                      </a:pPr>
                      <a:r>
                        <a:rPr lang="fr-FR" sz="1800" b="1" kern="1200" dirty="0" smtClean="0">
                          <a:solidFill>
                            <a:schemeClr val="bg2"/>
                          </a:solidFill>
                          <a:latin typeface="+mn-lt"/>
                          <a:ea typeface="MS Mincho"/>
                          <a:cs typeface="Vrinda" pitchFamily="2" charset="0"/>
                        </a:rPr>
                        <a:t>Consumers Groups</a:t>
                      </a:r>
                      <a:endParaRPr lang="en-US" sz="1800" b="1" kern="1200" dirty="0" smtClean="0">
                        <a:solidFill>
                          <a:schemeClr val="bg2"/>
                        </a:solidFill>
                        <a:latin typeface="+mn-lt"/>
                        <a:ea typeface="MS Mincho"/>
                        <a:cs typeface="Vrinda" pitchFamily="2" charset="0"/>
                      </a:endParaRPr>
                    </a:p>
                    <a:p>
                      <a:pPr marL="342900" lvl="0" indent="-342900">
                        <a:lnSpc>
                          <a:spcPct val="115000"/>
                        </a:lnSpc>
                        <a:spcBef>
                          <a:spcPts val="200"/>
                        </a:spcBef>
                        <a:spcAft>
                          <a:spcPts val="0"/>
                        </a:spcAft>
                        <a:buFont typeface="Courier New"/>
                        <a:buChar char="o"/>
                      </a:pPr>
                      <a:r>
                        <a:rPr lang="fr-FR" sz="1800" b="1" kern="1200" dirty="0" smtClean="0">
                          <a:solidFill>
                            <a:schemeClr val="bg2"/>
                          </a:solidFill>
                          <a:latin typeface="+mn-lt"/>
                          <a:ea typeface="MS Mincho"/>
                          <a:cs typeface="Vrinda" pitchFamily="2" charset="0"/>
                        </a:rPr>
                        <a:t>Media</a:t>
                      </a:r>
                      <a:endParaRPr lang="en-US" sz="1800" b="1" kern="1200" dirty="0" smtClean="0">
                        <a:solidFill>
                          <a:schemeClr val="bg2"/>
                        </a:solidFill>
                        <a:latin typeface="+mn-lt"/>
                        <a:ea typeface="MS Mincho"/>
                        <a:cs typeface="Vrinda" pitchFamily="2" charset="0"/>
                      </a:endParaRPr>
                    </a:p>
                    <a:p>
                      <a:pPr marL="342900" lvl="0" indent="-342900">
                        <a:lnSpc>
                          <a:spcPct val="115000"/>
                        </a:lnSpc>
                        <a:spcBef>
                          <a:spcPts val="600"/>
                        </a:spcBef>
                        <a:spcAft>
                          <a:spcPts val="0"/>
                        </a:spcAft>
                        <a:buFont typeface="Courier New"/>
                        <a:buChar char="o"/>
                      </a:pPr>
                      <a:r>
                        <a:rPr lang="fr-FR" sz="1800" b="1" kern="1200" dirty="0" smtClean="0">
                          <a:solidFill>
                            <a:schemeClr val="bg2"/>
                          </a:solidFill>
                          <a:latin typeface="+mn-lt"/>
                          <a:ea typeface="MS Mincho"/>
                          <a:cs typeface="Vrinda" pitchFamily="2" charset="0"/>
                        </a:rPr>
                        <a:t>Academia</a:t>
                      </a:r>
                      <a:endParaRPr lang="en-US" sz="1800" b="1" kern="1200" dirty="0" smtClean="0">
                        <a:solidFill>
                          <a:schemeClr val="bg2"/>
                        </a:solidFill>
                        <a:latin typeface="+mn-lt"/>
                        <a:ea typeface="MS Mincho"/>
                        <a:cs typeface="Vrinda" pitchFamily="2" charset="0"/>
                      </a:endParaRPr>
                    </a:p>
                    <a:p>
                      <a:pPr hangingPunct="0">
                        <a:spcBef>
                          <a:spcPts val="600"/>
                        </a:spcBef>
                        <a:spcAft>
                          <a:spcPts val="0"/>
                        </a:spcAft>
                        <a:tabLst>
                          <a:tab pos="180340" algn="l"/>
                          <a:tab pos="540385" algn="l"/>
                          <a:tab pos="900430" algn="l"/>
                          <a:tab pos="1260475" algn="l"/>
                          <a:tab pos="1620520" algn="l"/>
                          <a:tab pos="1980565" algn="l"/>
                          <a:tab pos="2340610" algn="l"/>
                        </a:tabLst>
                      </a:pPr>
                      <a:r>
                        <a:rPr lang="en-GB" sz="1800" b="1" kern="1200" dirty="0" smtClean="0">
                          <a:solidFill>
                            <a:schemeClr val="bg2"/>
                          </a:solidFill>
                          <a:latin typeface="+mn-lt"/>
                          <a:ea typeface="MS Mincho"/>
                          <a:cs typeface="Vrinda" pitchFamily="2" charset="0"/>
                        </a:rPr>
                        <a:t>Vendors</a:t>
                      </a:r>
                      <a:endParaRPr lang="en-US" sz="1800" b="1" kern="1200" dirty="0" smtClean="0">
                        <a:solidFill>
                          <a:schemeClr val="bg2"/>
                        </a:solidFill>
                        <a:latin typeface="+mn-lt"/>
                        <a:ea typeface="MS Mincho"/>
                        <a:cs typeface="Vrinda" pitchFamily="2" charset="0"/>
                      </a:endParaRPr>
                    </a:p>
                  </a:txBody>
                  <a:tcPr marL="68580" marR="68580" marT="0" marB="0"/>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US" sz="1800" b="1" kern="1200" dirty="0" smtClean="0">
                          <a:solidFill>
                            <a:schemeClr val="bg2"/>
                          </a:solidFill>
                          <a:latin typeface="+mn-lt"/>
                          <a:ea typeface="MS Mincho"/>
                          <a:cs typeface="Vrinda" pitchFamily="2" charset="0"/>
                        </a:rPr>
                        <a:t>Effective communication to all members.</a:t>
                      </a:r>
                    </a:p>
                    <a:p>
                      <a:pPr hangingPunct="0">
                        <a:spcBef>
                          <a:spcPts val="200"/>
                        </a:spcBef>
                        <a:spcAft>
                          <a:spcPts val="200"/>
                        </a:spcAft>
                        <a:tabLst>
                          <a:tab pos="180340" algn="l"/>
                          <a:tab pos="540385" algn="l"/>
                          <a:tab pos="900430" algn="l"/>
                          <a:tab pos="1260475" algn="l"/>
                          <a:tab pos="1620520" algn="l"/>
                          <a:tab pos="1980565" algn="l"/>
                          <a:tab pos="2340610" algn="l"/>
                        </a:tabLst>
                      </a:pPr>
                      <a:r>
                        <a:rPr lang="en-GB" sz="1800" b="1" kern="1200" dirty="0" smtClean="0">
                          <a:solidFill>
                            <a:schemeClr val="bg2"/>
                          </a:solidFill>
                          <a:latin typeface="+mn-lt"/>
                          <a:ea typeface="MS Mincho"/>
                          <a:cs typeface="Vrinda" pitchFamily="2" charset="0"/>
                        </a:rPr>
                        <a:t>Focal persons to regional association such as EACO, WATRA, and CRASA shall coordinate with the Chairman to be able to promote the activities of the Group</a:t>
                      </a:r>
                      <a:endParaRPr lang="en-US" sz="1800" b="1" kern="1200" dirty="0" smtClean="0">
                        <a:solidFill>
                          <a:schemeClr val="bg2"/>
                        </a:solidFill>
                        <a:latin typeface="+mn-lt"/>
                        <a:ea typeface="MS Mincho"/>
                        <a:cs typeface="Vrinda" pitchFamily="2" charset="0"/>
                      </a:endParaRPr>
                    </a:p>
                  </a:txBody>
                  <a:tcPr marL="68580" marR="68580" marT="0" marB="0"/>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US" sz="1800" b="1" kern="1200" dirty="0" smtClean="0">
                          <a:solidFill>
                            <a:schemeClr val="bg2"/>
                          </a:solidFill>
                          <a:latin typeface="+mn-lt"/>
                          <a:ea typeface="MS Mincho"/>
                          <a:cs typeface="Vrinda" pitchFamily="2" charset="0"/>
                        </a:rPr>
                        <a:t>On Going</a:t>
                      </a:r>
                    </a:p>
                  </a:txBody>
                  <a:tcPr marL="68580" marR="68580" marT="0" marB="0"/>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US" sz="1800" b="1" kern="1200" dirty="0" smtClean="0">
                          <a:solidFill>
                            <a:schemeClr val="bg2"/>
                          </a:solidFill>
                          <a:latin typeface="+mn-lt"/>
                          <a:ea typeface="MS Mincho"/>
                          <a:cs typeface="Vrinda" pitchFamily="2" charset="0"/>
                        </a:rPr>
                        <a:t>TSB and ITU Regional Office to facilitate</a:t>
                      </a:r>
                    </a:p>
                  </a:txBody>
                  <a:tcPr marL="68580" marR="68580" marT="0" marB="0"/>
                </a:tc>
              </a:tr>
            </a:tbl>
          </a:graphicData>
        </a:graphic>
      </p:graphicFrame>
      <p:sp>
        <p:nvSpPr>
          <p:cNvPr id="4" name="Slide Number Placeholder 3"/>
          <p:cNvSpPr>
            <a:spLocks noGrp="1"/>
          </p:cNvSpPr>
          <p:nvPr>
            <p:ph type="sldNum" sz="quarter" idx="10"/>
          </p:nvPr>
        </p:nvSpPr>
        <p:spPr/>
        <p:txBody>
          <a:bodyPr/>
          <a:lstStyle/>
          <a:p>
            <a:pPr>
              <a:defRPr/>
            </a:pPr>
            <a:fld id="{8B72A595-D2AA-4003-BB35-64A2F86D9BD3}" type="slidenum">
              <a:rPr lang="en-US" smtClean="0"/>
              <a:pPr>
                <a:defRPr/>
              </a:pPr>
              <a:t>27</a:t>
            </a:fld>
            <a:endParaRPr lang="en-US"/>
          </a:p>
        </p:txBody>
      </p:sp>
      <p:pic>
        <p:nvPicPr>
          <p:cNvPr id="7" name="Picture 6" descr="ITUseries"/>
          <p:cNvPicPr>
            <a:picLocks noChangeAspect="1" noChangeArrowheads="1"/>
          </p:cNvPicPr>
          <p:nvPr/>
        </p:nvPicPr>
        <p:blipFill>
          <a:blip r:embed="rId3" cstate="print">
            <a:extLst>
              <a:ext uri="{28A0092B-C50C-407E-A947-70E740481C1C}">
                <a14:useLocalDpi xmlns:a14="http://schemas.microsoft.com/office/drawing/2010/main" xmlns="" xmlns:lc="http://schemas.openxmlformats.org/drawingml/2006/lockedCanvas" val="0"/>
              </a:ext>
            </a:extLst>
          </a:blip>
          <a:srcRect t="17264" b="69327"/>
          <a:stretch>
            <a:fillRect/>
          </a:stretch>
        </p:blipFill>
        <p:spPr bwMode="auto">
          <a:xfrm>
            <a:off x="7429520" y="6346825"/>
            <a:ext cx="1350963" cy="511175"/>
          </a:xfrm>
          <a:prstGeom prst="rect">
            <a:avLst/>
          </a:prstGeom>
          <a:noFill/>
          <a:ln>
            <a:noFill/>
          </a:ln>
          <a:extLst>
            <a:ext uri="{909E8E84-426E-40DD-AFC4-6F175D3DCCD1}">
              <a14:hiddenFill xmlns:a14="http://schemas.microsoft.com/office/drawing/2010/main" xmlns="" xmlns:lc="http://schemas.openxmlformats.org/drawingml/2006/lockedCanvas">
                <a:solidFill>
                  <a:srgbClr val="FFFFFF"/>
                </a:solidFill>
              </a14:hiddenFill>
            </a:ext>
            <a:ext uri="{91240B29-F687-4F45-9708-019B960494DF}">
              <a14:hiddenLine xmlns:a14="http://schemas.microsoft.com/office/drawing/2010/main" xmlns="" xmlns:lc="http://schemas.openxmlformats.org/drawingml/2006/lockedCanva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sz="half" idx="1"/>
          </p:nvPr>
        </p:nvGraphicFramePr>
        <p:xfrm>
          <a:off x="357159" y="176789"/>
          <a:ext cx="8501120" cy="5252475"/>
        </p:xfrm>
        <a:graphic>
          <a:graphicData uri="http://schemas.openxmlformats.org/drawingml/2006/table">
            <a:tbl>
              <a:tblPr firstRow="1" bandRow="1">
                <a:tableStyleId>{0E3FDE45-AF77-4B5C-9715-49D594BDF05E}</a:tableStyleId>
              </a:tblPr>
              <a:tblGrid>
                <a:gridCol w="1838577"/>
                <a:gridCol w="1872208"/>
                <a:gridCol w="1944216"/>
                <a:gridCol w="1152128"/>
                <a:gridCol w="1693991"/>
              </a:tblGrid>
              <a:tr h="1491144">
                <a:tc>
                  <a:txBody>
                    <a:bodyPr/>
                    <a:lstStyle/>
                    <a:p>
                      <a:pPr algn="ctr" hangingPunct="0">
                        <a:spcBef>
                          <a:spcPts val="400"/>
                        </a:spcBef>
                        <a:spcAft>
                          <a:spcPts val="400"/>
                        </a:spcAft>
                        <a:tabLst>
                          <a:tab pos="180340" algn="l"/>
                          <a:tab pos="540385" algn="l"/>
                          <a:tab pos="900430" algn="l"/>
                          <a:tab pos="1260475" algn="l"/>
                          <a:tab pos="1620520" algn="l"/>
                          <a:tab pos="1980565" algn="l"/>
                          <a:tab pos="2340610" algn="l"/>
                        </a:tabLst>
                      </a:pPr>
                      <a:r>
                        <a:rPr lang="en-US" sz="2000" b="1" dirty="0">
                          <a:solidFill>
                            <a:schemeClr val="bg2"/>
                          </a:solidFill>
                          <a:latin typeface="+mj-lt"/>
                          <a:ea typeface="MS Mincho"/>
                          <a:cs typeface="Vrinda" pitchFamily="2" charset="0"/>
                        </a:rPr>
                        <a:t>Action Plan</a:t>
                      </a:r>
                    </a:p>
                  </a:txBody>
                  <a:tcPr marL="68580" marR="68580" marT="0" marB="0"/>
                </a:tc>
                <a:tc>
                  <a:txBody>
                    <a:bodyPr/>
                    <a:lstStyle/>
                    <a:p>
                      <a:pPr algn="ctr" hangingPunct="0">
                        <a:spcBef>
                          <a:spcPts val="400"/>
                        </a:spcBef>
                        <a:spcAft>
                          <a:spcPts val="400"/>
                        </a:spcAft>
                        <a:tabLst>
                          <a:tab pos="180340" algn="l"/>
                          <a:tab pos="540385" algn="l"/>
                          <a:tab pos="900430" algn="l"/>
                          <a:tab pos="1260475" algn="l"/>
                          <a:tab pos="1620520" algn="l"/>
                          <a:tab pos="1980565" algn="l"/>
                          <a:tab pos="2340610" algn="l"/>
                        </a:tabLst>
                      </a:pPr>
                      <a:r>
                        <a:rPr lang="en-US" sz="2000" b="1" kern="1200" dirty="0">
                          <a:solidFill>
                            <a:schemeClr val="bg2"/>
                          </a:solidFill>
                          <a:latin typeface="+mj-lt"/>
                          <a:ea typeface="MS Mincho"/>
                          <a:cs typeface="Vrinda" pitchFamily="2" charset="0"/>
                        </a:rPr>
                        <a:t>Activities</a:t>
                      </a:r>
                    </a:p>
                  </a:txBody>
                  <a:tcPr marL="68580" marR="68580" marT="0" marB="0"/>
                </a:tc>
                <a:tc>
                  <a:txBody>
                    <a:bodyPr/>
                    <a:lstStyle/>
                    <a:p>
                      <a:pPr algn="ctr" hangingPunct="0">
                        <a:spcBef>
                          <a:spcPts val="400"/>
                        </a:spcBef>
                        <a:spcAft>
                          <a:spcPts val="400"/>
                        </a:spcAft>
                        <a:tabLst>
                          <a:tab pos="180340" algn="l"/>
                          <a:tab pos="540385" algn="l"/>
                          <a:tab pos="900430" algn="l"/>
                          <a:tab pos="1260475" algn="l"/>
                          <a:tab pos="1620520" algn="l"/>
                          <a:tab pos="1980565" algn="l"/>
                          <a:tab pos="2340610" algn="l"/>
                        </a:tabLst>
                      </a:pPr>
                      <a:r>
                        <a:rPr lang="en-US" sz="2000" b="1" kern="1200" dirty="0">
                          <a:solidFill>
                            <a:schemeClr val="bg2"/>
                          </a:solidFill>
                          <a:latin typeface="+mj-lt"/>
                          <a:ea typeface="MS Mincho"/>
                          <a:cs typeface="Vrinda" pitchFamily="2" charset="0"/>
                        </a:rPr>
                        <a:t>Expected Outcome</a:t>
                      </a:r>
                    </a:p>
                  </a:txBody>
                  <a:tcPr marL="68580" marR="68580" marT="0" marB="0"/>
                </a:tc>
                <a:tc>
                  <a:txBody>
                    <a:bodyPr/>
                    <a:lstStyle/>
                    <a:p>
                      <a:pPr algn="ctr" hangingPunct="0">
                        <a:spcBef>
                          <a:spcPts val="400"/>
                        </a:spcBef>
                        <a:spcAft>
                          <a:spcPts val="400"/>
                        </a:spcAft>
                        <a:tabLst>
                          <a:tab pos="180340" algn="l"/>
                          <a:tab pos="540385" algn="l"/>
                          <a:tab pos="900430" algn="l"/>
                          <a:tab pos="1260475" algn="l"/>
                          <a:tab pos="1620520" algn="l"/>
                          <a:tab pos="1980565" algn="l"/>
                          <a:tab pos="2340610" algn="l"/>
                        </a:tabLst>
                      </a:pPr>
                      <a:r>
                        <a:rPr lang="en-US" sz="2000" b="1" kern="1200" dirty="0">
                          <a:solidFill>
                            <a:schemeClr val="bg2"/>
                          </a:solidFill>
                          <a:latin typeface="+mj-lt"/>
                          <a:ea typeface="MS Mincho"/>
                          <a:cs typeface="Vrinda" pitchFamily="2" charset="0"/>
                        </a:rPr>
                        <a:t>Target date</a:t>
                      </a:r>
                    </a:p>
                  </a:txBody>
                  <a:tcPr marL="68580" marR="68580" marT="0" marB="0"/>
                </a:tc>
                <a:tc>
                  <a:txBody>
                    <a:bodyPr/>
                    <a:lstStyle/>
                    <a:p>
                      <a:pPr algn="ctr" hangingPunct="0">
                        <a:spcBef>
                          <a:spcPts val="400"/>
                        </a:spcBef>
                        <a:spcAft>
                          <a:spcPts val="400"/>
                        </a:spcAft>
                        <a:tabLst>
                          <a:tab pos="180340" algn="l"/>
                          <a:tab pos="540385" algn="l"/>
                          <a:tab pos="900430" algn="l"/>
                          <a:tab pos="1260475" algn="l"/>
                          <a:tab pos="1620520" algn="l"/>
                          <a:tab pos="1980565" algn="l"/>
                          <a:tab pos="2340610" algn="l"/>
                        </a:tabLst>
                      </a:pPr>
                      <a:r>
                        <a:rPr lang="en-US" sz="2000" b="1" kern="1200" dirty="0" smtClean="0">
                          <a:solidFill>
                            <a:schemeClr val="bg2"/>
                          </a:solidFill>
                          <a:latin typeface="+mj-lt"/>
                          <a:ea typeface="MS Mincho"/>
                          <a:cs typeface="Vrinda" pitchFamily="2" charset="0"/>
                        </a:rPr>
                        <a:t>Responsi-bility</a:t>
                      </a:r>
                      <a:endParaRPr lang="en-US" sz="2000" b="1" kern="1200" dirty="0">
                        <a:solidFill>
                          <a:schemeClr val="bg2"/>
                        </a:solidFill>
                        <a:latin typeface="+mj-lt"/>
                        <a:ea typeface="MS Mincho"/>
                        <a:cs typeface="Vrinda" pitchFamily="2" charset="0"/>
                      </a:endParaRPr>
                    </a:p>
                  </a:txBody>
                  <a:tcPr marL="68580" marR="68580" marT="0" marB="0"/>
                </a:tc>
              </a:tr>
              <a:tr h="3761331">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800" b="1" kern="1200" dirty="0" smtClean="0">
                          <a:solidFill>
                            <a:schemeClr val="bg2"/>
                          </a:solidFill>
                          <a:latin typeface="+mn-lt"/>
                          <a:ea typeface="MS Mincho"/>
                          <a:cs typeface="Vrinda" pitchFamily="2" charset="0"/>
                        </a:rPr>
                        <a:t>Review and harmonize from time to time performance QOS/QOE recommen-dations relevant to Africa</a:t>
                      </a:r>
                      <a:endParaRPr lang="en-US" sz="1800" b="1" kern="1200" dirty="0" smtClean="0">
                        <a:solidFill>
                          <a:schemeClr val="bg2"/>
                        </a:solidFill>
                        <a:latin typeface="+mn-lt"/>
                        <a:ea typeface="MS Mincho"/>
                        <a:cs typeface="Vrinda" pitchFamily="2" charset="0"/>
                      </a:endParaRPr>
                    </a:p>
                  </a:txBody>
                  <a:tcPr marL="68580" marR="68580" marT="0" marB="0"/>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800" b="1" kern="1200" dirty="0" smtClean="0">
                          <a:solidFill>
                            <a:schemeClr val="bg2"/>
                          </a:solidFill>
                          <a:latin typeface="+mn-lt"/>
                          <a:ea typeface="MS Mincho"/>
                          <a:cs typeface="Vrinda" pitchFamily="2" charset="0"/>
                        </a:rPr>
                        <a:t>Seek from ITU-T SG12 relevant information on standards about equipments and basic material to measure QoS/QoE </a:t>
                      </a:r>
                      <a:endParaRPr lang="en-US" sz="1800" b="1" kern="1200" dirty="0" smtClean="0">
                        <a:solidFill>
                          <a:schemeClr val="bg2"/>
                        </a:solidFill>
                        <a:latin typeface="+mn-lt"/>
                        <a:ea typeface="MS Mincho"/>
                        <a:cs typeface="Vrinda" pitchFamily="2" charset="0"/>
                      </a:endParaRPr>
                    </a:p>
                  </a:txBody>
                  <a:tcPr marL="68580" marR="68580" marT="0" marB="0"/>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US" sz="1800" b="1" kern="1200" dirty="0" smtClean="0">
                          <a:solidFill>
                            <a:schemeClr val="bg2"/>
                          </a:solidFill>
                          <a:latin typeface="+mn-lt"/>
                          <a:ea typeface="MS Mincho"/>
                          <a:cs typeface="Vrinda" pitchFamily="2" charset="0"/>
                        </a:rPr>
                        <a:t>Guidelines of Measurement equipment of QoS/QoE</a:t>
                      </a:r>
                    </a:p>
                  </a:txBody>
                  <a:tcPr marL="68580" marR="68580" marT="0" marB="0"/>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US" sz="1800" b="1" kern="1200" dirty="0" smtClean="0">
                          <a:solidFill>
                            <a:schemeClr val="bg2"/>
                          </a:solidFill>
                          <a:latin typeface="+mn-lt"/>
                          <a:ea typeface="MS Mincho"/>
                          <a:cs typeface="Vrinda" pitchFamily="2" charset="0"/>
                        </a:rPr>
                        <a:t>Nov.</a:t>
                      </a:r>
                    </a:p>
                    <a:p>
                      <a:pPr hangingPunct="0">
                        <a:spcBef>
                          <a:spcPts val="200"/>
                        </a:spcBef>
                        <a:spcAft>
                          <a:spcPts val="200"/>
                        </a:spcAft>
                        <a:tabLst>
                          <a:tab pos="180340" algn="l"/>
                          <a:tab pos="540385" algn="l"/>
                          <a:tab pos="900430" algn="l"/>
                          <a:tab pos="1260475" algn="l"/>
                          <a:tab pos="1620520" algn="l"/>
                          <a:tab pos="1980565" algn="l"/>
                          <a:tab pos="2340610" algn="l"/>
                        </a:tabLst>
                      </a:pPr>
                      <a:r>
                        <a:rPr lang="en-US" sz="1800" b="1" kern="1200" dirty="0" smtClean="0">
                          <a:solidFill>
                            <a:schemeClr val="bg2"/>
                          </a:solidFill>
                          <a:latin typeface="+mn-lt"/>
                          <a:ea typeface="MS Mincho"/>
                          <a:cs typeface="Vrinda" pitchFamily="2" charset="0"/>
                        </a:rPr>
                        <a:t>2013</a:t>
                      </a:r>
                    </a:p>
                  </a:txBody>
                  <a:tcPr marL="68580" marR="68580" marT="0" marB="0"/>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US" sz="1800" b="1" kern="1200" dirty="0" smtClean="0">
                          <a:solidFill>
                            <a:schemeClr val="bg2"/>
                          </a:solidFill>
                          <a:latin typeface="+mn-lt"/>
                          <a:ea typeface="MS Mincho"/>
                          <a:cs typeface="Vrinda" pitchFamily="2" charset="0"/>
                        </a:rPr>
                        <a:t>Rapporteurs </a:t>
                      </a:r>
                    </a:p>
                  </a:txBody>
                  <a:tcPr marL="68580" marR="68580" marT="0" marB="0"/>
                </a:tc>
              </a:tr>
            </a:tbl>
          </a:graphicData>
        </a:graphic>
      </p:graphicFrame>
      <p:sp>
        <p:nvSpPr>
          <p:cNvPr id="4" name="Slide Number Placeholder 3"/>
          <p:cNvSpPr>
            <a:spLocks noGrp="1"/>
          </p:cNvSpPr>
          <p:nvPr>
            <p:ph type="sldNum" sz="quarter" idx="10"/>
          </p:nvPr>
        </p:nvSpPr>
        <p:spPr/>
        <p:txBody>
          <a:bodyPr/>
          <a:lstStyle/>
          <a:p>
            <a:pPr>
              <a:defRPr/>
            </a:pPr>
            <a:fld id="{8B72A595-D2AA-4003-BB35-64A2F86D9BD3}" type="slidenum">
              <a:rPr lang="en-US" smtClean="0"/>
              <a:pPr>
                <a:defRPr/>
              </a:pPr>
              <a:t>28</a:t>
            </a:fld>
            <a:endParaRPr lang="en-US"/>
          </a:p>
        </p:txBody>
      </p:sp>
      <p:pic>
        <p:nvPicPr>
          <p:cNvPr id="7" name="Picture 6" descr="ITUseries"/>
          <p:cNvPicPr>
            <a:picLocks noChangeAspect="1" noChangeArrowheads="1"/>
          </p:cNvPicPr>
          <p:nvPr/>
        </p:nvPicPr>
        <p:blipFill>
          <a:blip r:embed="rId3" cstate="print">
            <a:extLst>
              <a:ext uri="{28A0092B-C50C-407E-A947-70E740481C1C}">
                <a14:useLocalDpi xmlns:a14="http://schemas.microsoft.com/office/drawing/2010/main" xmlns="" xmlns:lc="http://schemas.openxmlformats.org/drawingml/2006/lockedCanvas" val="0"/>
              </a:ext>
            </a:extLst>
          </a:blip>
          <a:srcRect t="17264" b="69327"/>
          <a:stretch>
            <a:fillRect/>
          </a:stretch>
        </p:blipFill>
        <p:spPr bwMode="auto">
          <a:xfrm>
            <a:off x="7358082" y="6072206"/>
            <a:ext cx="1350963" cy="511175"/>
          </a:xfrm>
          <a:prstGeom prst="rect">
            <a:avLst/>
          </a:prstGeom>
          <a:noFill/>
          <a:ln>
            <a:noFill/>
          </a:ln>
          <a:extLst>
            <a:ext uri="{909E8E84-426E-40DD-AFC4-6F175D3DCCD1}">
              <a14:hiddenFill xmlns:a14="http://schemas.microsoft.com/office/drawing/2010/main" xmlns="" xmlns:lc="http://schemas.openxmlformats.org/drawingml/2006/lockedCanvas">
                <a:solidFill>
                  <a:srgbClr val="FFFFFF"/>
                </a:solidFill>
              </a14:hiddenFill>
            </a:ext>
            <a:ext uri="{91240B29-F687-4F45-9708-019B960494DF}">
              <a14:hiddenLine xmlns:a14="http://schemas.microsoft.com/office/drawing/2010/main" xmlns="" xmlns:lc="http://schemas.openxmlformats.org/drawingml/2006/lockedCanva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sz="half" idx="1"/>
          </p:nvPr>
        </p:nvGraphicFramePr>
        <p:xfrm>
          <a:off x="428595" y="357188"/>
          <a:ext cx="8429655" cy="4714886"/>
        </p:xfrm>
        <a:graphic>
          <a:graphicData uri="http://schemas.openxmlformats.org/drawingml/2006/table">
            <a:tbl>
              <a:tblPr firstRow="1" bandRow="1">
                <a:tableStyleId>{0E3FDE45-AF77-4B5C-9715-49D594BDF05E}</a:tableStyleId>
              </a:tblPr>
              <a:tblGrid>
                <a:gridCol w="1911157"/>
                <a:gridCol w="1656184"/>
                <a:gridCol w="2088232"/>
                <a:gridCol w="1088151"/>
                <a:gridCol w="1685931"/>
              </a:tblGrid>
              <a:tr h="851327">
                <a:tc>
                  <a:txBody>
                    <a:bodyPr/>
                    <a:lstStyle/>
                    <a:p>
                      <a:pPr algn="ctr" hangingPunct="0">
                        <a:spcBef>
                          <a:spcPts val="400"/>
                        </a:spcBef>
                        <a:spcAft>
                          <a:spcPts val="400"/>
                        </a:spcAft>
                        <a:tabLst>
                          <a:tab pos="180340" algn="l"/>
                          <a:tab pos="540385" algn="l"/>
                          <a:tab pos="900430" algn="l"/>
                          <a:tab pos="1260475" algn="l"/>
                          <a:tab pos="1620520" algn="l"/>
                          <a:tab pos="1980565" algn="l"/>
                          <a:tab pos="2340610" algn="l"/>
                        </a:tabLst>
                      </a:pPr>
                      <a:r>
                        <a:rPr lang="en-US" sz="2000" b="1" dirty="0">
                          <a:solidFill>
                            <a:schemeClr val="bg2"/>
                          </a:solidFill>
                          <a:latin typeface="+mj-lt"/>
                          <a:ea typeface="MS Mincho"/>
                          <a:cs typeface="Vrinda" pitchFamily="2" charset="0"/>
                        </a:rPr>
                        <a:t>Action Plan</a:t>
                      </a:r>
                    </a:p>
                  </a:txBody>
                  <a:tcPr marL="68580" marR="68580" marT="0" marB="0"/>
                </a:tc>
                <a:tc>
                  <a:txBody>
                    <a:bodyPr/>
                    <a:lstStyle/>
                    <a:p>
                      <a:pPr algn="ctr" hangingPunct="0">
                        <a:spcBef>
                          <a:spcPts val="400"/>
                        </a:spcBef>
                        <a:spcAft>
                          <a:spcPts val="400"/>
                        </a:spcAft>
                        <a:tabLst>
                          <a:tab pos="180340" algn="l"/>
                          <a:tab pos="540385" algn="l"/>
                          <a:tab pos="900430" algn="l"/>
                          <a:tab pos="1260475" algn="l"/>
                          <a:tab pos="1620520" algn="l"/>
                          <a:tab pos="1980565" algn="l"/>
                          <a:tab pos="2340610" algn="l"/>
                        </a:tabLst>
                      </a:pPr>
                      <a:r>
                        <a:rPr lang="en-US" sz="2000" b="1" kern="1200" dirty="0">
                          <a:solidFill>
                            <a:schemeClr val="bg2"/>
                          </a:solidFill>
                          <a:latin typeface="+mj-lt"/>
                          <a:ea typeface="MS Mincho"/>
                          <a:cs typeface="Vrinda" pitchFamily="2" charset="0"/>
                        </a:rPr>
                        <a:t>Activities</a:t>
                      </a:r>
                    </a:p>
                  </a:txBody>
                  <a:tcPr marL="68580" marR="68580" marT="0" marB="0"/>
                </a:tc>
                <a:tc>
                  <a:txBody>
                    <a:bodyPr/>
                    <a:lstStyle/>
                    <a:p>
                      <a:pPr algn="ctr" hangingPunct="0">
                        <a:spcBef>
                          <a:spcPts val="400"/>
                        </a:spcBef>
                        <a:spcAft>
                          <a:spcPts val="400"/>
                        </a:spcAft>
                        <a:tabLst>
                          <a:tab pos="180340" algn="l"/>
                          <a:tab pos="540385" algn="l"/>
                          <a:tab pos="900430" algn="l"/>
                          <a:tab pos="1260475" algn="l"/>
                          <a:tab pos="1620520" algn="l"/>
                          <a:tab pos="1980565" algn="l"/>
                          <a:tab pos="2340610" algn="l"/>
                        </a:tabLst>
                      </a:pPr>
                      <a:r>
                        <a:rPr lang="en-US" sz="2000" b="1" kern="1200" dirty="0">
                          <a:solidFill>
                            <a:schemeClr val="bg2"/>
                          </a:solidFill>
                          <a:latin typeface="+mj-lt"/>
                          <a:ea typeface="MS Mincho"/>
                          <a:cs typeface="Vrinda" pitchFamily="2" charset="0"/>
                        </a:rPr>
                        <a:t>Expected Outcome</a:t>
                      </a:r>
                    </a:p>
                  </a:txBody>
                  <a:tcPr marL="68580" marR="68580" marT="0" marB="0"/>
                </a:tc>
                <a:tc>
                  <a:txBody>
                    <a:bodyPr/>
                    <a:lstStyle/>
                    <a:p>
                      <a:pPr algn="ctr" hangingPunct="0">
                        <a:spcBef>
                          <a:spcPts val="400"/>
                        </a:spcBef>
                        <a:spcAft>
                          <a:spcPts val="400"/>
                        </a:spcAft>
                        <a:tabLst>
                          <a:tab pos="180340" algn="l"/>
                          <a:tab pos="540385" algn="l"/>
                          <a:tab pos="900430" algn="l"/>
                          <a:tab pos="1260475" algn="l"/>
                          <a:tab pos="1620520" algn="l"/>
                          <a:tab pos="1980565" algn="l"/>
                          <a:tab pos="2340610" algn="l"/>
                        </a:tabLst>
                      </a:pPr>
                      <a:r>
                        <a:rPr lang="en-US" sz="2000" b="1" kern="1200" dirty="0">
                          <a:solidFill>
                            <a:schemeClr val="bg2"/>
                          </a:solidFill>
                          <a:latin typeface="+mj-lt"/>
                          <a:ea typeface="MS Mincho"/>
                          <a:cs typeface="Vrinda" pitchFamily="2" charset="0"/>
                        </a:rPr>
                        <a:t>Target date</a:t>
                      </a:r>
                    </a:p>
                  </a:txBody>
                  <a:tcPr marL="68580" marR="68580" marT="0" marB="0"/>
                </a:tc>
                <a:tc>
                  <a:txBody>
                    <a:bodyPr/>
                    <a:lstStyle/>
                    <a:p>
                      <a:pPr algn="ctr" hangingPunct="0">
                        <a:spcBef>
                          <a:spcPts val="400"/>
                        </a:spcBef>
                        <a:spcAft>
                          <a:spcPts val="400"/>
                        </a:spcAft>
                        <a:tabLst>
                          <a:tab pos="180340" algn="l"/>
                          <a:tab pos="540385" algn="l"/>
                          <a:tab pos="900430" algn="l"/>
                          <a:tab pos="1260475" algn="l"/>
                          <a:tab pos="1620520" algn="l"/>
                          <a:tab pos="1980565" algn="l"/>
                          <a:tab pos="2340610" algn="l"/>
                        </a:tabLst>
                      </a:pPr>
                      <a:r>
                        <a:rPr lang="en-US" sz="2000" b="1" kern="1200" dirty="0" smtClean="0">
                          <a:solidFill>
                            <a:schemeClr val="bg2"/>
                          </a:solidFill>
                          <a:latin typeface="+mj-lt"/>
                          <a:ea typeface="MS Mincho"/>
                          <a:cs typeface="Vrinda" pitchFamily="2" charset="0"/>
                        </a:rPr>
                        <a:t>Responsi-bility</a:t>
                      </a:r>
                      <a:endParaRPr lang="en-US" sz="2000" b="1" kern="1200" dirty="0">
                        <a:solidFill>
                          <a:schemeClr val="bg2"/>
                        </a:solidFill>
                        <a:latin typeface="+mj-lt"/>
                        <a:ea typeface="MS Mincho"/>
                        <a:cs typeface="Vrinda" pitchFamily="2" charset="0"/>
                      </a:endParaRPr>
                    </a:p>
                  </a:txBody>
                  <a:tcPr marL="68580" marR="68580" marT="0" marB="0"/>
                </a:tc>
              </a:tr>
              <a:tr h="3863559">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800" b="1" kern="1200" dirty="0" smtClean="0">
                          <a:solidFill>
                            <a:schemeClr val="bg2"/>
                          </a:solidFill>
                          <a:latin typeface="+mn-lt"/>
                          <a:ea typeface="MS Mincho"/>
                          <a:cs typeface="Vrinda" pitchFamily="2" charset="0"/>
                        </a:rPr>
                        <a:t>Review and harmonize from time to time performance QOS/QOE recommen-dations relevant to Africa</a:t>
                      </a:r>
                      <a:endParaRPr lang="en-US" sz="1800" b="1" kern="1200" dirty="0" smtClean="0">
                        <a:solidFill>
                          <a:schemeClr val="bg2"/>
                        </a:solidFill>
                        <a:latin typeface="+mn-lt"/>
                        <a:ea typeface="MS Mincho"/>
                        <a:cs typeface="Vrinda" pitchFamily="2" charset="0"/>
                      </a:endParaRPr>
                    </a:p>
                  </a:txBody>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800" b="1" kern="1200" dirty="0" smtClean="0">
                          <a:solidFill>
                            <a:schemeClr val="bg2"/>
                          </a:solidFill>
                          <a:latin typeface="+mn-lt"/>
                          <a:ea typeface="MS Mincho"/>
                          <a:cs typeface="Vrinda" pitchFamily="2" charset="0"/>
                        </a:rPr>
                        <a:t>Promote exchange of informa-tion on QoS/QoE between African Telecomm-</a:t>
                      </a:r>
                      <a:r>
                        <a:rPr lang="en-GB" sz="1800" b="1" kern="1200" dirty="0" err="1" smtClean="0">
                          <a:solidFill>
                            <a:schemeClr val="bg2"/>
                          </a:solidFill>
                          <a:latin typeface="+mn-lt"/>
                          <a:ea typeface="MS Mincho"/>
                          <a:cs typeface="Vrinda" pitchFamily="2" charset="0"/>
                        </a:rPr>
                        <a:t>unication</a:t>
                      </a:r>
                      <a:r>
                        <a:rPr lang="en-GB" sz="1800" b="1" kern="1200" dirty="0" smtClean="0">
                          <a:solidFill>
                            <a:schemeClr val="bg2"/>
                          </a:solidFill>
                          <a:latin typeface="+mn-lt"/>
                          <a:ea typeface="MS Mincho"/>
                          <a:cs typeface="Vrinda" pitchFamily="2" charset="0"/>
                        </a:rPr>
                        <a:t> and regula-tory bodies.</a:t>
                      </a:r>
                      <a:endParaRPr lang="en-US" sz="1800" b="1" kern="1200" dirty="0" smtClean="0">
                        <a:solidFill>
                          <a:schemeClr val="bg2"/>
                        </a:solidFill>
                        <a:latin typeface="+mn-lt"/>
                        <a:ea typeface="MS Mincho"/>
                        <a:cs typeface="Vrinda" pitchFamily="2" charset="0"/>
                      </a:endParaRPr>
                    </a:p>
                  </a:txBody>
                  <a:tcPr marL="68580" marR="68580" marT="0" marB="0"/>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US" sz="1800" b="1" kern="1200" dirty="0" smtClean="0">
                          <a:solidFill>
                            <a:schemeClr val="bg2"/>
                          </a:solidFill>
                          <a:latin typeface="+mn-lt"/>
                          <a:ea typeface="MS Mincho"/>
                          <a:cs typeface="Vrinda" pitchFamily="2" charset="0"/>
                        </a:rPr>
                        <a:t>Members have started exchanging information as well as study visits and this will promote harmonization</a:t>
                      </a:r>
                    </a:p>
                  </a:txBody>
                  <a:tcPr marL="68580" marR="68580" marT="0" marB="0"/>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US" sz="1800" b="1" kern="1200" dirty="0" smtClean="0">
                          <a:solidFill>
                            <a:schemeClr val="bg2"/>
                          </a:solidFill>
                          <a:latin typeface="+mn-lt"/>
                          <a:ea typeface="MS Mincho"/>
                          <a:cs typeface="Vrinda" pitchFamily="2" charset="0"/>
                        </a:rPr>
                        <a:t>On-going</a:t>
                      </a:r>
                    </a:p>
                  </a:txBody>
                  <a:tcPr marL="68580" marR="68580" marT="0" marB="0"/>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US" sz="1800" b="1" kern="1200" dirty="0" smtClean="0">
                          <a:solidFill>
                            <a:schemeClr val="bg2"/>
                          </a:solidFill>
                          <a:latin typeface="+mn-lt"/>
                          <a:ea typeface="MS Mincho"/>
                          <a:cs typeface="Vrinda" pitchFamily="2" charset="0"/>
                        </a:rPr>
                        <a:t>All members</a:t>
                      </a:r>
                    </a:p>
                  </a:txBody>
                  <a:tcPr marL="68580" marR="68580" marT="0" marB="0"/>
                </a:tc>
              </a:tr>
            </a:tbl>
          </a:graphicData>
        </a:graphic>
      </p:graphicFrame>
      <p:sp>
        <p:nvSpPr>
          <p:cNvPr id="4" name="Slide Number Placeholder 3"/>
          <p:cNvSpPr>
            <a:spLocks noGrp="1"/>
          </p:cNvSpPr>
          <p:nvPr>
            <p:ph type="sldNum" sz="quarter" idx="10"/>
          </p:nvPr>
        </p:nvSpPr>
        <p:spPr/>
        <p:txBody>
          <a:bodyPr/>
          <a:lstStyle/>
          <a:p>
            <a:pPr>
              <a:defRPr/>
            </a:pPr>
            <a:fld id="{8B72A595-D2AA-4003-BB35-64A2F86D9BD3}" type="slidenum">
              <a:rPr lang="en-US" smtClean="0"/>
              <a:pPr>
                <a:defRPr/>
              </a:pPr>
              <a:t>29</a:t>
            </a:fld>
            <a:endParaRPr lang="en-US"/>
          </a:p>
        </p:txBody>
      </p:sp>
      <p:pic>
        <p:nvPicPr>
          <p:cNvPr id="7" name="Picture 6" descr="ITUseries"/>
          <p:cNvPicPr>
            <a:picLocks noChangeAspect="1" noChangeArrowheads="1"/>
          </p:cNvPicPr>
          <p:nvPr/>
        </p:nvPicPr>
        <p:blipFill>
          <a:blip r:embed="rId3" cstate="print">
            <a:extLst>
              <a:ext uri="{28A0092B-C50C-407E-A947-70E740481C1C}">
                <a14:useLocalDpi xmlns:a14="http://schemas.microsoft.com/office/drawing/2010/main" xmlns="" xmlns:lc="http://schemas.openxmlformats.org/drawingml/2006/lockedCanvas" val="0"/>
              </a:ext>
            </a:extLst>
          </a:blip>
          <a:srcRect t="17264" b="69327"/>
          <a:stretch>
            <a:fillRect/>
          </a:stretch>
        </p:blipFill>
        <p:spPr bwMode="auto">
          <a:xfrm>
            <a:off x="7500958" y="6143644"/>
            <a:ext cx="1350963" cy="511175"/>
          </a:xfrm>
          <a:prstGeom prst="rect">
            <a:avLst/>
          </a:prstGeom>
          <a:noFill/>
          <a:ln>
            <a:noFill/>
          </a:ln>
          <a:extLst>
            <a:ext uri="{909E8E84-426E-40DD-AFC4-6F175D3DCCD1}">
              <a14:hiddenFill xmlns:a14="http://schemas.microsoft.com/office/drawing/2010/main" xmlns="" xmlns:lc="http://schemas.openxmlformats.org/drawingml/2006/lockedCanvas">
                <a:solidFill>
                  <a:srgbClr val="FFFFFF"/>
                </a:solidFill>
              </a14:hiddenFill>
            </a:ext>
            <a:ext uri="{91240B29-F687-4F45-9708-019B960494DF}">
              <a14:hiddenLine xmlns:a14="http://schemas.microsoft.com/office/drawing/2010/main" xmlns="" xmlns:lc="http://schemas.openxmlformats.org/drawingml/2006/lockedCanva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Content Placeholder 2"/>
          <p:cNvSpPr>
            <a:spLocks noGrp="1"/>
          </p:cNvSpPr>
          <p:nvPr>
            <p:ph sz="half" idx="1"/>
          </p:nvPr>
        </p:nvSpPr>
        <p:spPr>
          <a:xfrm>
            <a:off x="500034" y="1357298"/>
            <a:ext cx="8258175" cy="4054485"/>
          </a:xfrm>
        </p:spPr>
        <p:txBody>
          <a:bodyPr/>
          <a:lstStyle/>
          <a:p>
            <a:r>
              <a:rPr lang="en-US" dirty="0" smtClean="0"/>
              <a:t>Telecommunication Standardization Sector</a:t>
            </a:r>
          </a:p>
          <a:p>
            <a:pPr>
              <a:buFontTx/>
              <a:buNone/>
            </a:pPr>
            <a:r>
              <a:rPr lang="en-US" dirty="0" smtClean="0"/>
              <a:t> (ITU-T) assemble experts from around the world to develop international standards  known as </a:t>
            </a:r>
            <a:r>
              <a:rPr lang="en-US" dirty="0" smtClean="0">
                <a:hlinkClick r:id="rId3"/>
              </a:rPr>
              <a:t>ITU-T Recommendations</a:t>
            </a:r>
            <a:r>
              <a:rPr lang="en-US" dirty="0" smtClean="0"/>
              <a:t> which act as defining elements in the global infrastructure of information and communication technologies (ICTs). </a:t>
            </a:r>
          </a:p>
        </p:txBody>
      </p:sp>
      <p:sp>
        <p:nvSpPr>
          <p:cNvPr id="4" name="Rectangle 10"/>
          <p:cNvSpPr>
            <a:spLocks noGrp="1" noChangeArrowheads="1"/>
          </p:cNvSpPr>
          <p:nvPr>
            <p:ph type="title"/>
          </p:nvPr>
        </p:nvSpPr>
        <p:spPr>
          <a:xfrm>
            <a:off x="0" y="142852"/>
            <a:ext cx="9144000" cy="1143000"/>
          </a:xfrm>
        </p:spPr>
        <p:txBody>
          <a:bodyPr/>
          <a:lstStyle/>
          <a:p>
            <a:r>
              <a:rPr lang="en-US" dirty="0" smtClean="0"/>
              <a:t>The ITU-T Standards</a:t>
            </a:r>
          </a:p>
        </p:txBody>
      </p:sp>
      <p:sp>
        <p:nvSpPr>
          <p:cNvPr id="5" name="Slide Number Placeholder 4"/>
          <p:cNvSpPr>
            <a:spLocks noGrp="1"/>
          </p:cNvSpPr>
          <p:nvPr>
            <p:ph type="sldNum" sz="quarter" idx="10"/>
          </p:nvPr>
        </p:nvSpPr>
        <p:spPr/>
        <p:txBody>
          <a:bodyPr/>
          <a:lstStyle/>
          <a:p>
            <a:pPr>
              <a:defRPr/>
            </a:pPr>
            <a:fld id="{8B72A595-D2AA-4003-BB35-64A2F86D9BD3}" type="slidenum">
              <a:rPr lang="en-US" smtClean="0"/>
              <a:pPr>
                <a:defRPr/>
              </a:pPr>
              <a:t>3</a:t>
            </a:fld>
            <a:endParaRPr lang="en-US"/>
          </a:p>
        </p:txBody>
      </p:sp>
      <p:pic>
        <p:nvPicPr>
          <p:cNvPr id="6" name="Picture 5" descr="ITUseries"/>
          <p:cNvPicPr>
            <a:picLocks noChangeAspect="1" noChangeArrowheads="1"/>
          </p:cNvPicPr>
          <p:nvPr/>
        </p:nvPicPr>
        <p:blipFill>
          <a:blip r:embed="rId4" cstate="print">
            <a:extLst>
              <a:ext uri="{28A0092B-C50C-407E-A947-70E740481C1C}">
                <a14:useLocalDpi xmlns:a14="http://schemas.microsoft.com/office/drawing/2010/main" xmlns="" xmlns:lc="http://schemas.openxmlformats.org/drawingml/2006/lockedCanvas" val="0"/>
              </a:ext>
            </a:extLst>
          </a:blip>
          <a:srcRect t="17264" b="69327"/>
          <a:stretch>
            <a:fillRect/>
          </a:stretch>
        </p:blipFill>
        <p:spPr bwMode="auto">
          <a:xfrm>
            <a:off x="7358082" y="6143644"/>
            <a:ext cx="1350963" cy="511175"/>
          </a:xfrm>
          <a:prstGeom prst="rect">
            <a:avLst/>
          </a:prstGeom>
          <a:noFill/>
          <a:ln>
            <a:noFill/>
          </a:ln>
          <a:extLst>
            <a:ext uri="{909E8E84-426E-40DD-AFC4-6F175D3DCCD1}">
              <a14:hiddenFill xmlns:a14="http://schemas.microsoft.com/office/drawing/2010/main" xmlns="" xmlns:lc="http://schemas.openxmlformats.org/drawingml/2006/lockedCanvas">
                <a:solidFill>
                  <a:srgbClr val="FFFFFF"/>
                </a:solidFill>
              </a14:hiddenFill>
            </a:ext>
            <a:ext uri="{91240B29-F687-4F45-9708-019B960494DF}">
              <a14:hiddenLine xmlns:a14="http://schemas.microsoft.com/office/drawing/2010/main" xmlns="" xmlns:lc="http://schemas.openxmlformats.org/drawingml/2006/lockedCanva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sz="half" idx="1"/>
          </p:nvPr>
        </p:nvGraphicFramePr>
        <p:xfrm>
          <a:off x="285718" y="357166"/>
          <a:ext cx="8643970" cy="4563703"/>
        </p:xfrm>
        <a:graphic>
          <a:graphicData uri="http://schemas.openxmlformats.org/drawingml/2006/table">
            <a:tbl>
              <a:tblPr firstRow="1" bandRow="1">
                <a:tableStyleId>{0E3FDE45-AF77-4B5C-9715-49D594BDF05E}</a:tableStyleId>
              </a:tblPr>
              <a:tblGrid>
                <a:gridCol w="1728794"/>
                <a:gridCol w="1981424"/>
                <a:gridCol w="1584176"/>
                <a:gridCol w="1620782"/>
                <a:gridCol w="1728794"/>
              </a:tblGrid>
              <a:tr h="1285884">
                <a:tc>
                  <a:txBody>
                    <a:bodyPr/>
                    <a:lstStyle/>
                    <a:p>
                      <a:pPr algn="ctr" hangingPunct="0">
                        <a:spcBef>
                          <a:spcPts val="400"/>
                        </a:spcBef>
                        <a:spcAft>
                          <a:spcPts val="400"/>
                        </a:spcAft>
                        <a:tabLst>
                          <a:tab pos="180340" algn="l"/>
                          <a:tab pos="540385" algn="l"/>
                          <a:tab pos="900430" algn="l"/>
                          <a:tab pos="1260475" algn="l"/>
                          <a:tab pos="1620520" algn="l"/>
                          <a:tab pos="1980565" algn="l"/>
                          <a:tab pos="2340610" algn="l"/>
                        </a:tabLst>
                      </a:pPr>
                      <a:r>
                        <a:rPr lang="en-US" sz="2000" b="1" dirty="0">
                          <a:solidFill>
                            <a:schemeClr val="bg2"/>
                          </a:solidFill>
                          <a:latin typeface="+mj-lt"/>
                          <a:ea typeface="MS Mincho"/>
                          <a:cs typeface="Vrinda" pitchFamily="2" charset="0"/>
                        </a:rPr>
                        <a:t>Action Plan</a:t>
                      </a:r>
                    </a:p>
                  </a:txBody>
                  <a:tcPr marL="68580" marR="68580" marT="0" marB="0"/>
                </a:tc>
                <a:tc>
                  <a:txBody>
                    <a:bodyPr/>
                    <a:lstStyle/>
                    <a:p>
                      <a:pPr algn="ctr" hangingPunct="0">
                        <a:spcBef>
                          <a:spcPts val="400"/>
                        </a:spcBef>
                        <a:spcAft>
                          <a:spcPts val="400"/>
                        </a:spcAft>
                        <a:tabLst>
                          <a:tab pos="180340" algn="l"/>
                          <a:tab pos="540385" algn="l"/>
                          <a:tab pos="900430" algn="l"/>
                          <a:tab pos="1260475" algn="l"/>
                          <a:tab pos="1620520" algn="l"/>
                          <a:tab pos="1980565" algn="l"/>
                          <a:tab pos="2340610" algn="l"/>
                        </a:tabLst>
                      </a:pPr>
                      <a:r>
                        <a:rPr lang="en-US" sz="2000" b="1" kern="1200" dirty="0">
                          <a:solidFill>
                            <a:schemeClr val="bg2"/>
                          </a:solidFill>
                          <a:latin typeface="+mj-lt"/>
                          <a:ea typeface="MS Mincho"/>
                          <a:cs typeface="Vrinda" pitchFamily="2" charset="0"/>
                        </a:rPr>
                        <a:t>Activities</a:t>
                      </a:r>
                    </a:p>
                  </a:txBody>
                  <a:tcPr marL="68580" marR="68580" marT="0" marB="0"/>
                </a:tc>
                <a:tc>
                  <a:txBody>
                    <a:bodyPr/>
                    <a:lstStyle/>
                    <a:p>
                      <a:pPr algn="ctr" hangingPunct="0">
                        <a:spcBef>
                          <a:spcPts val="400"/>
                        </a:spcBef>
                        <a:spcAft>
                          <a:spcPts val="400"/>
                        </a:spcAft>
                        <a:tabLst>
                          <a:tab pos="180340" algn="l"/>
                          <a:tab pos="540385" algn="l"/>
                          <a:tab pos="900430" algn="l"/>
                          <a:tab pos="1260475" algn="l"/>
                          <a:tab pos="1620520" algn="l"/>
                          <a:tab pos="1980565" algn="l"/>
                          <a:tab pos="2340610" algn="l"/>
                        </a:tabLst>
                      </a:pPr>
                      <a:r>
                        <a:rPr lang="en-US" sz="2000" b="1" kern="1200" dirty="0">
                          <a:solidFill>
                            <a:schemeClr val="bg2"/>
                          </a:solidFill>
                          <a:latin typeface="+mj-lt"/>
                          <a:ea typeface="MS Mincho"/>
                          <a:cs typeface="Vrinda" pitchFamily="2" charset="0"/>
                        </a:rPr>
                        <a:t>Expected Outcome</a:t>
                      </a:r>
                    </a:p>
                  </a:txBody>
                  <a:tcPr marL="68580" marR="68580" marT="0" marB="0"/>
                </a:tc>
                <a:tc>
                  <a:txBody>
                    <a:bodyPr/>
                    <a:lstStyle/>
                    <a:p>
                      <a:pPr algn="ctr" hangingPunct="0">
                        <a:spcBef>
                          <a:spcPts val="400"/>
                        </a:spcBef>
                        <a:spcAft>
                          <a:spcPts val="400"/>
                        </a:spcAft>
                        <a:tabLst>
                          <a:tab pos="180340" algn="l"/>
                          <a:tab pos="540385" algn="l"/>
                          <a:tab pos="900430" algn="l"/>
                          <a:tab pos="1260475" algn="l"/>
                          <a:tab pos="1620520" algn="l"/>
                          <a:tab pos="1980565" algn="l"/>
                          <a:tab pos="2340610" algn="l"/>
                        </a:tabLst>
                      </a:pPr>
                      <a:r>
                        <a:rPr lang="en-US" sz="2000" b="1" kern="1200" dirty="0">
                          <a:solidFill>
                            <a:schemeClr val="bg2"/>
                          </a:solidFill>
                          <a:latin typeface="+mj-lt"/>
                          <a:ea typeface="MS Mincho"/>
                          <a:cs typeface="Vrinda" pitchFamily="2" charset="0"/>
                        </a:rPr>
                        <a:t>Target date</a:t>
                      </a:r>
                    </a:p>
                  </a:txBody>
                  <a:tcPr marL="68580" marR="68580" marT="0" marB="0"/>
                </a:tc>
                <a:tc>
                  <a:txBody>
                    <a:bodyPr/>
                    <a:lstStyle/>
                    <a:p>
                      <a:pPr algn="ctr" hangingPunct="0">
                        <a:spcBef>
                          <a:spcPts val="400"/>
                        </a:spcBef>
                        <a:spcAft>
                          <a:spcPts val="400"/>
                        </a:spcAft>
                        <a:tabLst>
                          <a:tab pos="180340" algn="l"/>
                          <a:tab pos="540385" algn="l"/>
                          <a:tab pos="900430" algn="l"/>
                          <a:tab pos="1260475" algn="l"/>
                          <a:tab pos="1620520" algn="l"/>
                          <a:tab pos="1980565" algn="l"/>
                          <a:tab pos="2340610" algn="l"/>
                        </a:tabLst>
                      </a:pPr>
                      <a:r>
                        <a:rPr lang="en-US" sz="2000" b="1" kern="1200" dirty="0" smtClean="0">
                          <a:solidFill>
                            <a:schemeClr val="bg2"/>
                          </a:solidFill>
                          <a:latin typeface="+mj-lt"/>
                          <a:ea typeface="MS Mincho"/>
                          <a:cs typeface="Vrinda" pitchFamily="2" charset="0"/>
                        </a:rPr>
                        <a:t>Responsi-bility</a:t>
                      </a:r>
                      <a:endParaRPr lang="en-US" sz="2000" b="1" kern="1200" dirty="0">
                        <a:solidFill>
                          <a:schemeClr val="bg2"/>
                        </a:solidFill>
                        <a:latin typeface="+mj-lt"/>
                        <a:ea typeface="MS Mincho"/>
                        <a:cs typeface="Vrinda" pitchFamily="2" charset="0"/>
                      </a:endParaRPr>
                    </a:p>
                  </a:txBody>
                  <a:tcPr marL="68580" marR="68580" marT="0" marB="0"/>
                </a:tc>
              </a:tr>
              <a:tr h="3277819">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US" sz="1800" b="1" kern="1200" dirty="0" smtClean="0">
                          <a:solidFill>
                            <a:schemeClr val="bg2"/>
                          </a:solidFill>
                          <a:latin typeface="+mn-lt"/>
                          <a:ea typeface="MS Mincho"/>
                          <a:cs typeface="Vrinda" pitchFamily="2" charset="0"/>
                        </a:rPr>
                        <a:t>Develop Capacity of  the African countries regarding QoS/QoE standards</a:t>
                      </a: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US" sz="1800" b="1" kern="1200" dirty="0" smtClean="0">
                          <a:solidFill>
                            <a:schemeClr val="bg2"/>
                          </a:solidFill>
                          <a:latin typeface="+mn-lt"/>
                          <a:ea typeface="MS Mincho"/>
                          <a:cs typeface="Vrinda" pitchFamily="2" charset="0"/>
                        </a:rPr>
                        <a:t>Workshop on </a:t>
                      </a:r>
                      <a:r>
                        <a:rPr lang="en-GB" sz="1800" b="1" kern="1200" dirty="0" smtClean="0">
                          <a:solidFill>
                            <a:schemeClr val="bg2"/>
                          </a:solidFill>
                          <a:latin typeface="+mn-lt"/>
                          <a:ea typeface="MS Mincho"/>
                          <a:cs typeface="Vrinda" pitchFamily="2" charset="0"/>
                        </a:rPr>
                        <a:t>bench-mark QoS/QoE evaluation methods, </a:t>
                      </a:r>
                      <a:r>
                        <a:rPr lang="en-GB" sz="1800" b="1" kern="1200" dirty="0" smtClean="0">
                          <a:solidFill>
                            <a:schemeClr val="bg2"/>
                          </a:solidFill>
                          <a:latin typeface="+mn-lt"/>
                          <a:ea typeface="MS Mincho"/>
                          <a:cs typeface="Vrinda" pitchFamily="2" charset="0"/>
                        </a:rPr>
                        <a:t>18 </a:t>
                      </a:r>
                      <a:r>
                        <a:rPr lang="en-GB" sz="1800" b="1" kern="1200" dirty="0" smtClean="0">
                          <a:solidFill>
                            <a:schemeClr val="bg2"/>
                          </a:solidFill>
                          <a:latin typeface="+mn-lt"/>
                          <a:ea typeface="MS Mincho"/>
                          <a:cs typeface="Vrinda" pitchFamily="2" charset="0"/>
                        </a:rPr>
                        <a:t>July, Ouagadougou</a:t>
                      </a:r>
                      <a:endParaRPr lang="en-US" sz="1800" b="1" kern="1200" dirty="0" smtClean="0">
                        <a:solidFill>
                          <a:schemeClr val="bg2"/>
                        </a:solidFill>
                        <a:latin typeface="+mn-lt"/>
                        <a:ea typeface="MS Mincho"/>
                        <a:cs typeface="Vrinda" pitchFamily="2" charset="0"/>
                      </a:endParaRPr>
                    </a:p>
                  </a:txBody>
                  <a:tcPr marL="68580" marR="68580" marT="0" marB="0"/>
                </a:tc>
                <a:tc>
                  <a:txBody>
                    <a:bodyPr/>
                    <a:lstStyle/>
                    <a:p>
                      <a:pPr algn="just" hangingPunct="0">
                        <a:spcBef>
                          <a:spcPts val="200"/>
                        </a:spcBef>
                        <a:spcAft>
                          <a:spcPts val="200"/>
                        </a:spcAft>
                        <a:tabLst>
                          <a:tab pos="180340" algn="l"/>
                          <a:tab pos="540385" algn="l"/>
                          <a:tab pos="900430" algn="l"/>
                          <a:tab pos="1260475" algn="l"/>
                          <a:tab pos="1620520" algn="l"/>
                          <a:tab pos="1980565" algn="l"/>
                          <a:tab pos="2340610" algn="l"/>
                        </a:tabLst>
                      </a:pPr>
                      <a:r>
                        <a:rPr lang="en-US" sz="1800" b="1" kern="1200" dirty="0" smtClean="0">
                          <a:solidFill>
                            <a:schemeClr val="bg2"/>
                          </a:solidFill>
                          <a:latin typeface="+mn-lt"/>
                          <a:ea typeface="MS Mincho"/>
                          <a:cs typeface="Vrinda" pitchFamily="2" charset="0"/>
                        </a:rPr>
                        <a:t>Guide</a:t>
                      </a:r>
                      <a:r>
                        <a:rPr lang="ar-SA" sz="1800" b="1" kern="1200" baseline="0" dirty="0" smtClean="0">
                          <a:solidFill>
                            <a:schemeClr val="bg2"/>
                          </a:solidFill>
                          <a:latin typeface="+mn-lt"/>
                          <a:ea typeface="MS Mincho"/>
                          <a:cs typeface="Vrinda" pitchFamily="2" charset="0"/>
                        </a:rPr>
                        <a:t> </a:t>
                      </a:r>
                      <a:r>
                        <a:rPr lang="en-US" sz="1800" b="1" kern="1200" baseline="0" dirty="0" smtClean="0">
                          <a:solidFill>
                            <a:schemeClr val="bg2"/>
                          </a:solidFill>
                          <a:latin typeface="+mn-lt"/>
                          <a:ea typeface="MS Mincho"/>
                          <a:cs typeface="Vrinda" pitchFamily="2" charset="0"/>
                        </a:rPr>
                        <a:t>a</a:t>
                      </a:r>
                      <a:r>
                        <a:rPr lang="en-US" sz="1800" b="1" kern="1200" dirty="0" smtClean="0">
                          <a:solidFill>
                            <a:schemeClr val="bg2"/>
                          </a:solidFill>
                          <a:latin typeface="+mn-lt"/>
                          <a:ea typeface="MS Mincho"/>
                          <a:cs typeface="Vrinda" pitchFamily="2" charset="0"/>
                        </a:rPr>
                        <a:t>nd best practices.</a:t>
                      </a:r>
                    </a:p>
                    <a:p>
                      <a:pPr hangingPunct="0">
                        <a:spcBef>
                          <a:spcPts val="200"/>
                        </a:spcBef>
                        <a:spcAft>
                          <a:spcPts val="200"/>
                        </a:spcAft>
                        <a:tabLst>
                          <a:tab pos="180340" algn="l"/>
                          <a:tab pos="540385" algn="l"/>
                          <a:tab pos="900430" algn="l"/>
                          <a:tab pos="1260475" algn="l"/>
                          <a:tab pos="1620520" algn="l"/>
                          <a:tab pos="1980565" algn="l"/>
                          <a:tab pos="2340610" algn="l"/>
                        </a:tabLst>
                      </a:pPr>
                      <a:r>
                        <a:rPr lang="en-US" sz="1800" b="1" kern="1200" dirty="0" smtClean="0">
                          <a:solidFill>
                            <a:schemeClr val="bg2"/>
                          </a:solidFill>
                          <a:latin typeface="+mn-lt"/>
                          <a:ea typeface="MS Mincho"/>
                          <a:cs typeface="Vrinda" pitchFamily="2" charset="0"/>
                        </a:rPr>
                        <a:t>Concrete values and animation of tools used experience sharing</a:t>
                      </a:r>
                    </a:p>
                  </a:txBody>
                  <a:tcPr marL="68580" marR="68580" marT="0" marB="0"/>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US" sz="1800" b="1" kern="1200" dirty="0" smtClean="0">
                          <a:solidFill>
                            <a:schemeClr val="bg2"/>
                          </a:solidFill>
                          <a:latin typeface="+mn-lt"/>
                          <a:ea typeface="MS Mincho"/>
                          <a:cs typeface="Vrinda" pitchFamily="2" charset="0"/>
                        </a:rPr>
                        <a:t>July 2013</a:t>
                      </a:r>
                    </a:p>
                  </a:txBody>
                  <a:tcPr marL="68580" marR="68580" marT="0" marB="0"/>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US" sz="1800" b="1" kern="1200" dirty="0" smtClean="0">
                          <a:solidFill>
                            <a:schemeClr val="bg2"/>
                          </a:solidFill>
                          <a:latin typeface="+mn-lt"/>
                          <a:ea typeface="MS Mincho"/>
                          <a:cs typeface="Vrinda" pitchFamily="2" charset="0"/>
                        </a:rPr>
                        <a:t>TSB to facilitate one day workshop preceding next Regional Group meeting </a:t>
                      </a:r>
                    </a:p>
                  </a:txBody>
                  <a:tcPr marL="68580" marR="68580" marT="0" marB="0"/>
                </a:tc>
              </a:tr>
            </a:tbl>
          </a:graphicData>
        </a:graphic>
      </p:graphicFrame>
      <p:sp>
        <p:nvSpPr>
          <p:cNvPr id="4" name="Slide Number Placeholder 3"/>
          <p:cNvSpPr>
            <a:spLocks noGrp="1"/>
          </p:cNvSpPr>
          <p:nvPr>
            <p:ph type="sldNum" sz="quarter" idx="10"/>
          </p:nvPr>
        </p:nvSpPr>
        <p:spPr/>
        <p:txBody>
          <a:bodyPr/>
          <a:lstStyle/>
          <a:p>
            <a:pPr>
              <a:defRPr/>
            </a:pPr>
            <a:fld id="{8B72A595-D2AA-4003-BB35-64A2F86D9BD3}" type="slidenum">
              <a:rPr lang="en-US" smtClean="0"/>
              <a:pPr>
                <a:defRPr/>
              </a:pPr>
              <a:t>30</a:t>
            </a:fld>
            <a:endParaRPr lang="en-US"/>
          </a:p>
        </p:txBody>
      </p:sp>
      <p:pic>
        <p:nvPicPr>
          <p:cNvPr id="7" name="Picture 6" descr="ITUseries"/>
          <p:cNvPicPr>
            <a:picLocks noChangeAspect="1" noChangeArrowheads="1"/>
          </p:cNvPicPr>
          <p:nvPr/>
        </p:nvPicPr>
        <p:blipFill>
          <a:blip r:embed="rId3" cstate="print">
            <a:extLst>
              <a:ext uri="{28A0092B-C50C-407E-A947-70E740481C1C}">
                <a14:useLocalDpi xmlns:a14="http://schemas.microsoft.com/office/drawing/2010/main" xmlns="" xmlns:lc="http://schemas.openxmlformats.org/drawingml/2006/lockedCanvas" val="0"/>
              </a:ext>
            </a:extLst>
          </a:blip>
          <a:srcRect t="17264" b="69327"/>
          <a:stretch>
            <a:fillRect/>
          </a:stretch>
        </p:blipFill>
        <p:spPr bwMode="auto">
          <a:xfrm>
            <a:off x="7429520" y="6072206"/>
            <a:ext cx="1350963" cy="511175"/>
          </a:xfrm>
          <a:prstGeom prst="rect">
            <a:avLst/>
          </a:prstGeom>
          <a:noFill/>
          <a:ln>
            <a:noFill/>
          </a:ln>
          <a:extLst>
            <a:ext uri="{909E8E84-426E-40DD-AFC4-6F175D3DCCD1}">
              <a14:hiddenFill xmlns:a14="http://schemas.microsoft.com/office/drawing/2010/main" xmlns="" xmlns:lc="http://schemas.openxmlformats.org/drawingml/2006/lockedCanvas">
                <a:solidFill>
                  <a:srgbClr val="FFFFFF"/>
                </a:solidFill>
              </a14:hiddenFill>
            </a:ext>
            <a:ext uri="{91240B29-F687-4F45-9708-019B960494DF}">
              <a14:hiddenLine xmlns:a14="http://schemas.microsoft.com/office/drawing/2010/main" xmlns="" xmlns:lc="http://schemas.openxmlformats.org/drawingml/2006/lockedCanva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pPr>
              <a:defRPr/>
            </a:pPr>
            <a:fld id="{804564D8-034B-4F2B-B899-1E9BA98F9793}" type="slidenum">
              <a:rPr lang="en-US" smtClean="0"/>
              <a:pPr>
                <a:defRPr/>
              </a:pPr>
              <a:t>31</a:t>
            </a:fld>
            <a:endParaRPr lang="en-US"/>
          </a:p>
        </p:txBody>
      </p:sp>
      <p:sp>
        <p:nvSpPr>
          <p:cNvPr id="3" name="Rectangle 2"/>
          <p:cNvSpPr/>
          <p:nvPr/>
        </p:nvSpPr>
        <p:spPr>
          <a:xfrm>
            <a:off x="1763688" y="2492896"/>
            <a:ext cx="5028941" cy="923330"/>
          </a:xfrm>
          <a:prstGeom prst="rect">
            <a:avLst/>
          </a:prstGeom>
          <a:noFill/>
        </p:spPr>
        <p:txBody>
          <a:bodyPr wrap="none" lIns="91440" tIns="45720" rIns="91440" bIns="45720">
            <a:spAutoFit/>
          </a:bodyPr>
          <a:lstStyle/>
          <a:p>
            <a:pPr algn="ctr"/>
            <a:r>
              <a:rPr lang="en-US"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THANK  YOU</a:t>
            </a:r>
            <a:endParaRPr lang="en-US"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5" name="Picture 4" descr="ITUseries"/>
          <p:cNvPicPr>
            <a:picLocks noChangeAspect="1" noChangeArrowheads="1"/>
          </p:cNvPicPr>
          <p:nvPr/>
        </p:nvPicPr>
        <p:blipFill>
          <a:blip r:embed="rId3" cstate="print">
            <a:extLst>
              <a:ext uri="{28A0092B-C50C-407E-A947-70E740481C1C}">
                <a14:useLocalDpi xmlns:a14="http://schemas.microsoft.com/office/drawing/2010/main" xmlns="" xmlns:lc="http://schemas.openxmlformats.org/drawingml/2006/lockedCanvas" val="0"/>
              </a:ext>
            </a:extLst>
          </a:blip>
          <a:srcRect t="17264" b="69327"/>
          <a:stretch>
            <a:fillRect/>
          </a:stretch>
        </p:blipFill>
        <p:spPr bwMode="auto">
          <a:xfrm>
            <a:off x="7500958" y="6072206"/>
            <a:ext cx="1350963" cy="511175"/>
          </a:xfrm>
          <a:prstGeom prst="rect">
            <a:avLst/>
          </a:prstGeom>
          <a:noFill/>
          <a:ln>
            <a:noFill/>
          </a:ln>
          <a:extLst>
            <a:ext uri="{909E8E84-426E-40DD-AFC4-6F175D3DCCD1}">
              <a14:hiddenFill xmlns:a14="http://schemas.microsoft.com/office/drawing/2010/main" xmlns="" xmlns:lc="http://schemas.openxmlformats.org/drawingml/2006/lockedCanvas">
                <a:solidFill>
                  <a:srgbClr val="FFFFFF"/>
                </a:solidFill>
              </a14:hiddenFill>
            </a:ext>
            <a:ext uri="{91240B29-F687-4F45-9708-019B960494DF}">
              <a14:hiddenLine xmlns:a14="http://schemas.microsoft.com/office/drawing/2010/main" xmlns="" xmlns:lc="http://schemas.openxmlformats.org/drawingml/2006/lockedCanva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
          <p:cNvSpPr>
            <a:spLocks noGrp="1" noChangeArrowheads="1"/>
          </p:cNvSpPr>
          <p:nvPr>
            <p:ph type="title"/>
          </p:nvPr>
        </p:nvSpPr>
        <p:spPr/>
        <p:txBody>
          <a:bodyPr/>
          <a:lstStyle/>
          <a:p>
            <a:r>
              <a:rPr lang="en-US" dirty="0" smtClean="0"/>
              <a:t>ITU-T Study Groups</a:t>
            </a:r>
          </a:p>
        </p:txBody>
      </p:sp>
      <p:sp>
        <p:nvSpPr>
          <p:cNvPr id="7172" name="Rectangle 7"/>
          <p:cNvSpPr>
            <a:spLocks noGrp="1" noChangeArrowheads="1"/>
          </p:cNvSpPr>
          <p:nvPr>
            <p:ph type="body" sz="half" idx="1"/>
          </p:nvPr>
        </p:nvSpPr>
        <p:spPr>
          <a:xfrm>
            <a:off x="539552" y="1268760"/>
            <a:ext cx="4038600" cy="4525963"/>
          </a:xfrm>
        </p:spPr>
        <p:txBody>
          <a:bodyPr/>
          <a:lstStyle/>
          <a:p>
            <a:pPr>
              <a:lnSpc>
                <a:spcPct val="90000"/>
              </a:lnSpc>
            </a:pPr>
            <a:r>
              <a:rPr lang="en-US" sz="2400" dirty="0" smtClean="0"/>
              <a:t>Standardization work is carried out by the technical Study Groups (SGs) in which</a:t>
            </a:r>
          </a:p>
          <a:p>
            <a:pPr marL="360363" indent="0">
              <a:lnSpc>
                <a:spcPct val="90000"/>
              </a:lnSpc>
              <a:buNone/>
            </a:pPr>
            <a:r>
              <a:rPr lang="en-US" sz="2400" dirty="0" smtClean="0"/>
              <a:t> representatives of the </a:t>
            </a:r>
            <a:r>
              <a:rPr lang="en-US" sz="2400" dirty="0" smtClean="0">
                <a:hlinkClick r:id="rId3"/>
              </a:rPr>
              <a:t>ITU-T membership</a:t>
            </a:r>
            <a:r>
              <a:rPr lang="en-US" sz="2400" dirty="0" smtClean="0"/>
              <a:t> develop </a:t>
            </a:r>
            <a:r>
              <a:rPr lang="en-US" sz="2400" dirty="0" smtClean="0">
                <a:hlinkClick r:id="rId4"/>
              </a:rPr>
              <a:t>Recommend-</a:t>
            </a:r>
            <a:r>
              <a:rPr lang="en-US" sz="2400" dirty="0" err="1" smtClean="0">
                <a:hlinkClick r:id="rId4"/>
              </a:rPr>
              <a:t>ations</a:t>
            </a:r>
            <a:r>
              <a:rPr lang="en-US" sz="2400" dirty="0" smtClean="0"/>
              <a:t> (standards) for  the various fields of international Tele-communications.</a:t>
            </a:r>
          </a:p>
        </p:txBody>
      </p:sp>
      <p:sp>
        <p:nvSpPr>
          <p:cNvPr id="7173" name="Rectangle 8"/>
          <p:cNvSpPr>
            <a:spLocks noGrp="1" noChangeArrowheads="1"/>
          </p:cNvSpPr>
          <p:nvPr>
            <p:ph type="body" sz="half" idx="2"/>
          </p:nvPr>
        </p:nvSpPr>
        <p:spPr>
          <a:xfrm>
            <a:off x="4716016" y="1268760"/>
            <a:ext cx="4038600" cy="4968552"/>
          </a:xfrm>
        </p:spPr>
        <p:txBody>
          <a:bodyPr/>
          <a:lstStyle/>
          <a:p>
            <a:r>
              <a:rPr lang="en-US" sz="2400" dirty="0" smtClean="0"/>
              <a:t>Standards are critical to the interoperability of ICTs and whether we exchange voice, video or data, mes-sages, standards enable global comm-unications by ensuring that countries’  ICT networks and  devices are speaking the same language.</a:t>
            </a:r>
          </a:p>
          <a:p>
            <a:pPr>
              <a:lnSpc>
                <a:spcPct val="90000"/>
              </a:lnSpc>
            </a:pPr>
            <a:endParaRPr lang="en-US" sz="2400" dirty="0" smtClean="0"/>
          </a:p>
        </p:txBody>
      </p:sp>
      <p:sp>
        <p:nvSpPr>
          <p:cNvPr id="6" name="Slide Number Placeholder 5"/>
          <p:cNvSpPr>
            <a:spLocks noGrp="1"/>
          </p:cNvSpPr>
          <p:nvPr>
            <p:ph type="sldNum" sz="quarter" idx="10"/>
          </p:nvPr>
        </p:nvSpPr>
        <p:spPr/>
        <p:txBody>
          <a:bodyPr/>
          <a:lstStyle/>
          <a:p>
            <a:pPr>
              <a:defRPr/>
            </a:pPr>
            <a:fld id="{8B72A595-D2AA-4003-BB35-64A2F86D9BD3}" type="slidenum">
              <a:rPr lang="en-US" smtClean="0"/>
              <a:pPr>
                <a:defRPr/>
              </a:pPr>
              <a:t>4</a:t>
            </a:fld>
            <a:endParaRPr lang="en-US"/>
          </a:p>
        </p:txBody>
      </p:sp>
      <p:pic>
        <p:nvPicPr>
          <p:cNvPr id="7" name="Picture 6" descr="ITUseries"/>
          <p:cNvPicPr>
            <a:picLocks noChangeAspect="1" noChangeArrowheads="1"/>
          </p:cNvPicPr>
          <p:nvPr/>
        </p:nvPicPr>
        <p:blipFill>
          <a:blip r:embed="rId5" cstate="print">
            <a:extLst>
              <a:ext uri="{28A0092B-C50C-407E-A947-70E740481C1C}">
                <a14:useLocalDpi xmlns:a14="http://schemas.microsoft.com/office/drawing/2010/main" xmlns="" xmlns:lc="http://schemas.openxmlformats.org/drawingml/2006/lockedCanvas" val="0"/>
              </a:ext>
            </a:extLst>
          </a:blip>
          <a:srcRect t="17264" b="69327"/>
          <a:stretch>
            <a:fillRect/>
          </a:stretch>
        </p:blipFill>
        <p:spPr bwMode="auto">
          <a:xfrm>
            <a:off x="7286644" y="6346825"/>
            <a:ext cx="1350963" cy="511175"/>
          </a:xfrm>
          <a:prstGeom prst="rect">
            <a:avLst/>
          </a:prstGeom>
          <a:noFill/>
          <a:ln>
            <a:noFill/>
          </a:ln>
          <a:extLst>
            <a:ext uri="{909E8E84-426E-40DD-AFC4-6F175D3DCCD1}">
              <a14:hiddenFill xmlns:a14="http://schemas.microsoft.com/office/drawing/2010/main" xmlns="" xmlns:lc="http://schemas.openxmlformats.org/drawingml/2006/lockedCanvas">
                <a:solidFill>
                  <a:srgbClr val="FFFFFF"/>
                </a:solidFill>
              </a14:hiddenFill>
            </a:ext>
            <a:ext uri="{91240B29-F687-4F45-9708-019B960494DF}">
              <a14:hiddenLine xmlns:a14="http://schemas.microsoft.com/office/drawing/2010/main" xmlns="" xmlns:lc="http://schemas.openxmlformats.org/drawingml/2006/lockedCanva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2"/>
          <p:cNvSpPr>
            <a:spLocks noGrp="1"/>
          </p:cNvSpPr>
          <p:nvPr>
            <p:ph sz="half" idx="1"/>
          </p:nvPr>
        </p:nvSpPr>
        <p:spPr>
          <a:xfrm>
            <a:off x="611560" y="980728"/>
            <a:ext cx="4104456" cy="5256584"/>
          </a:xfrm>
        </p:spPr>
        <p:txBody>
          <a:bodyPr/>
          <a:lstStyle/>
          <a:p>
            <a:pPr>
              <a:lnSpc>
                <a:spcPct val="90000"/>
              </a:lnSpc>
              <a:defRPr/>
            </a:pPr>
            <a:r>
              <a:rPr lang="en-US" sz="3200" dirty="0" smtClean="0"/>
              <a:t>​</a:t>
            </a:r>
            <a:r>
              <a:rPr lang="en-US" sz="2400" dirty="0" smtClean="0"/>
              <a:t>In the ITU-T, Study Group 12 is the Lead SG  on Performance and Quality of Service  (QoS), a role that is increasingly important  with the advent of commercial VoIP and  packet-based next generation networks and  terminals.</a:t>
            </a:r>
          </a:p>
          <a:p>
            <a:r>
              <a:rPr lang="en-US" sz="2400" dirty="0" smtClean="0"/>
              <a:t>With customers expecting the QoS of traditional </a:t>
            </a:r>
            <a:r>
              <a:rPr lang="en-US" sz="2400" dirty="0" err="1" smtClean="0"/>
              <a:t>communi</a:t>
            </a:r>
            <a:r>
              <a:rPr lang="en-US" sz="2400" dirty="0" smtClean="0"/>
              <a:t>-</a:t>
            </a:r>
          </a:p>
        </p:txBody>
      </p:sp>
      <p:sp>
        <p:nvSpPr>
          <p:cNvPr id="4" name="Slide Number Placeholder 3"/>
          <p:cNvSpPr>
            <a:spLocks noGrp="1"/>
          </p:cNvSpPr>
          <p:nvPr>
            <p:ph type="sldNum" sz="quarter" idx="10"/>
          </p:nvPr>
        </p:nvSpPr>
        <p:spPr/>
        <p:txBody>
          <a:bodyPr/>
          <a:lstStyle/>
          <a:p>
            <a:pPr>
              <a:defRPr/>
            </a:pPr>
            <a:fld id="{8B72A595-D2AA-4003-BB35-64A2F86D9BD3}" type="slidenum">
              <a:rPr lang="en-US" smtClean="0"/>
              <a:pPr>
                <a:defRPr/>
              </a:pPr>
              <a:t>5</a:t>
            </a:fld>
            <a:endParaRPr lang="en-US"/>
          </a:p>
        </p:txBody>
      </p:sp>
      <p:pic>
        <p:nvPicPr>
          <p:cNvPr id="5" name="Picture 4" descr="ITUseries"/>
          <p:cNvPicPr>
            <a:picLocks noChangeAspect="1" noChangeArrowheads="1"/>
          </p:cNvPicPr>
          <p:nvPr/>
        </p:nvPicPr>
        <p:blipFill>
          <a:blip r:embed="rId3" cstate="print">
            <a:extLst>
              <a:ext uri="{28A0092B-C50C-407E-A947-70E740481C1C}">
                <a14:useLocalDpi xmlns:a14="http://schemas.microsoft.com/office/drawing/2010/main" xmlns="" xmlns:lc="http://schemas.openxmlformats.org/drawingml/2006/lockedCanvas" val="0"/>
              </a:ext>
            </a:extLst>
          </a:blip>
          <a:srcRect t="17264" b="69327"/>
          <a:stretch>
            <a:fillRect/>
          </a:stretch>
        </p:blipFill>
        <p:spPr bwMode="auto">
          <a:xfrm>
            <a:off x="7429520" y="6143644"/>
            <a:ext cx="1350963" cy="511175"/>
          </a:xfrm>
          <a:prstGeom prst="rect">
            <a:avLst/>
          </a:prstGeom>
          <a:noFill/>
          <a:ln>
            <a:noFill/>
          </a:ln>
          <a:extLst>
            <a:ext uri="{909E8E84-426E-40DD-AFC4-6F175D3DCCD1}">
              <a14:hiddenFill xmlns:a14="http://schemas.microsoft.com/office/drawing/2010/main" xmlns="" xmlns:lc="http://schemas.openxmlformats.org/drawingml/2006/lockedCanvas">
                <a:solidFill>
                  <a:srgbClr val="FFFFFF"/>
                </a:solidFill>
              </a14:hiddenFill>
            </a:ext>
            <a:ext uri="{91240B29-F687-4F45-9708-019B960494DF}">
              <a14:hiddenLine xmlns:a14="http://schemas.microsoft.com/office/drawing/2010/main" xmlns="" xmlns:lc="http://schemas.openxmlformats.org/drawingml/2006/lockedCanvas" w="9525">
                <a:solidFill>
                  <a:srgbClr val="000000"/>
                </a:solidFill>
                <a:miter lim="800000"/>
                <a:headEnd/>
                <a:tailEnd/>
              </a14:hiddenLine>
            </a:ext>
          </a:extLst>
        </p:spPr>
      </p:pic>
      <p:sp>
        <p:nvSpPr>
          <p:cNvPr id="6" name="Rectangle 10"/>
          <p:cNvSpPr>
            <a:spLocks noGrp="1" noChangeArrowheads="1"/>
          </p:cNvSpPr>
          <p:nvPr>
            <p:ph type="title"/>
          </p:nvPr>
        </p:nvSpPr>
        <p:spPr>
          <a:xfrm>
            <a:off x="0" y="0"/>
            <a:ext cx="9144000" cy="1143000"/>
          </a:xfrm>
        </p:spPr>
        <p:txBody>
          <a:bodyPr/>
          <a:lstStyle/>
          <a:p>
            <a:r>
              <a:rPr lang="en-US" dirty="0" smtClean="0"/>
              <a:t>ITU-T Study Group 12 - Performance, QoS and QoE</a:t>
            </a:r>
          </a:p>
        </p:txBody>
      </p:sp>
      <p:sp>
        <p:nvSpPr>
          <p:cNvPr id="7" name="Content Placeholder 2"/>
          <p:cNvSpPr>
            <a:spLocks noGrp="1"/>
          </p:cNvSpPr>
          <p:nvPr>
            <p:ph sz="half" idx="1"/>
          </p:nvPr>
        </p:nvSpPr>
        <p:spPr>
          <a:xfrm>
            <a:off x="4499992" y="1196752"/>
            <a:ext cx="4176464" cy="5112568"/>
          </a:xfrm>
        </p:spPr>
        <p:txBody>
          <a:bodyPr/>
          <a:lstStyle/>
          <a:p>
            <a:pPr>
              <a:buNone/>
            </a:pPr>
            <a:r>
              <a:rPr lang="en-US" sz="3200" dirty="0" smtClean="0"/>
              <a:t>  </a:t>
            </a:r>
            <a:r>
              <a:rPr lang="en-US" sz="2400" dirty="0" err="1" smtClean="0"/>
              <a:t>cation</a:t>
            </a:r>
            <a:r>
              <a:rPr lang="en-US" sz="2400" dirty="0" smtClean="0"/>
              <a:t> services, it is  crucial to be able to measure new parameters  such as packet loss and jitter, and know their  user impact. Thus, recent SG12 achievements  include several new and revised standards on  the planning and deployment of IP-based networks.</a:t>
            </a:r>
          </a:p>
          <a:p>
            <a:pPr>
              <a:buFontTx/>
              <a:buNone/>
              <a:defRPr/>
            </a:pPr>
            <a:endParaRPr lang="en-US" sz="32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23528" y="1556792"/>
            <a:ext cx="8497192" cy="4464496"/>
          </a:xfrm>
        </p:spPr>
        <p:txBody>
          <a:bodyPr/>
          <a:lstStyle/>
          <a:p>
            <a:pPr marL="269875" indent="-269875">
              <a:defRPr/>
            </a:pPr>
            <a:r>
              <a:rPr lang="en-US" sz="2400" dirty="0" smtClean="0"/>
              <a:t>Responsible for Recommendations on performance, quality of service (QoS) and quality of experience (QoE) for the full spectrum of terminals, networks and services ranging from speech over fixed circuit-based networks to multimedia applications over networks that  are mobile and packet based.</a:t>
            </a:r>
          </a:p>
          <a:p>
            <a:pPr>
              <a:defRPr/>
            </a:pPr>
            <a:r>
              <a:rPr lang="en-US" sz="2400" dirty="0" smtClean="0"/>
              <a:t>Included in this scope are the operational aspects of performance, QoS and QoE; the  end-to-end quality aspects of  interoperability; and the development of  multimedia quality assessment  methodologies, both subjective and objective. </a:t>
            </a:r>
          </a:p>
          <a:p>
            <a:pPr marL="269875" indent="-269875">
              <a:defRPr/>
            </a:pPr>
            <a:endParaRPr lang="en-US" sz="2400" dirty="0" smtClean="0"/>
          </a:p>
          <a:p>
            <a:pPr>
              <a:defRPr/>
            </a:pPr>
            <a:endParaRPr lang="en-US" sz="2400" b="1" dirty="0" smtClean="0"/>
          </a:p>
          <a:p>
            <a:pPr>
              <a:defRPr/>
            </a:pPr>
            <a:endParaRPr lang="en-US" sz="2400" b="1" dirty="0" smtClean="0"/>
          </a:p>
          <a:p>
            <a:pPr marL="0" indent="0">
              <a:buFontTx/>
              <a:buNone/>
              <a:defRPr/>
            </a:pPr>
            <a:endParaRPr lang="en-US" sz="2400" b="1" dirty="0"/>
          </a:p>
          <a:p>
            <a:pPr marL="0" indent="0">
              <a:buFontTx/>
              <a:buNone/>
              <a:defRPr/>
            </a:pPr>
            <a:endParaRPr lang="en-US" sz="2400" b="1" dirty="0" smtClean="0"/>
          </a:p>
          <a:p>
            <a:pPr marL="0" indent="0">
              <a:buFontTx/>
              <a:buNone/>
              <a:defRPr/>
            </a:pPr>
            <a:endParaRPr lang="en-US" sz="2400" dirty="0"/>
          </a:p>
        </p:txBody>
      </p:sp>
      <p:sp>
        <p:nvSpPr>
          <p:cNvPr id="4" name="Slide Number Placeholder 3"/>
          <p:cNvSpPr>
            <a:spLocks noGrp="1"/>
          </p:cNvSpPr>
          <p:nvPr>
            <p:ph type="sldNum" sz="quarter" idx="10"/>
          </p:nvPr>
        </p:nvSpPr>
        <p:spPr/>
        <p:txBody>
          <a:bodyPr/>
          <a:lstStyle/>
          <a:p>
            <a:pPr>
              <a:defRPr/>
            </a:pPr>
            <a:fld id="{8B72A595-D2AA-4003-BB35-64A2F86D9BD3}" type="slidenum">
              <a:rPr lang="en-US" smtClean="0"/>
              <a:pPr>
                <a:defRPr/>
              </a:pPr>
              <a:t>6</a:t>
            </a:fld>
            <a:endParaRPr lang="en-US"/>
          </a:p>
        </p:txBody>
      </p:sp>
      <p:pic>
        <p:nvPicPr>
          <p:cNvPr id="5" name="Picture 4" descr="ITUseries"/>
          <p:cNvPicPr>
            <a:picLocks noChangeAspect="1" noChangeArrowheads="1"/>
          </p:cNvPicPr>
          <p:nvPr/>
        </p:nvPicPr>
        <p:blipFill>
          <a:blip r:embed="rId3" cstate="print">
            <a:extLst>
              <a:ext uri="{28A0092B-C50C-407E-A947-70E740481C1C}">
                <a14:useLocalDpi xmlns:a14="http://schemas.microsoft.com/office/drawing/2010/main" xmlns="" xmlns:lc="http://schemas.openxmlformats.org/drawingml/2006/lockedCanvas" val="0"/>
              </a:ext>
            </a:extLst>
          </a:blip>
          <a:srcRect t="17264" b="69327"/>
          <a:stretch>
            <a:fillRect/>
          </a:stretch>
        </p:blipFill>
        <p:spPr bwMode="auto">
          <a:xfrm>
            <a:off x="7358082" y="6143644"/>
            <a:ext cx="1350963" cy="511175"/>
          </a:xfrm>
          <a:prstGeom prst="rect">
            <a:avLst/>
          </a:prstGeom>
          <a:noFill/>
          <a:ln>
            <a:noFill/>
          </a:ln>
          <a:extLst>
            <a:ext uri="{909E8E84-426E-40DD-AFC4-6F175D3DCCD1}">
              <a14:hiddenFill xmlns:a14="http://schemas.microsoft.com/office/drawing/2010/main" xmlns="" xmlns:lc="http://schemas.openxmlformats.org/drawingml/2006/lockedCanvas">
                <a:solidFill>
                  <a:srgbClr val="FFFFFF"/>
                </a:solidFill>
              </a14:hiddenFill>
            </a:ext>
            <a:ext uri="{91240B29-F687-4F45-9708-019B960494DF}">
              <a14:hiddenLine xmlns:a14="http://schemas.microsoft.com/office/drawing/2010/main" xmlns="" xmlns:lc="http://schemas.openxmlformats.org/drawingml/2006/lockedCanvas" w="9525">
                <a:solidFill>
                  <a:srgbClr val="000000"/>
                </a:solidFill>
                <a:miter lim="800000"/>
                <a:headEnd/>
                <a:tailEnd/>
              </a14:hiddenLine>
            </a:ext>
          </a:extLst>
        </p:spPr>
      </p:pic>
      <p:sp>
        <p:nvSpPr>
          <p:cNvPr id="6" name="Rectangle 10"/>
          <p:cNvSpPr>
            <a:spLocks noGrp="1" noChangeArrowheads="1"/>
          </p:cNvSpPr>
          <p:nvPr>
            <p:ph type="title"/>
          </p:nvPr>
        </p:nvSpPr>
        <p:spPr>
          <a:xfrm>
            <a:off x="0" y="0"/>
            <a:ext cx="9144000" cy="1143000"/>
          </a:xfrm>
        </p:spPr>
        <p:txBody>
          <a:bodyPr/>
          <a:lstStyle/>
          <a:p>
            <a:pPr marL="0" indent="0">
              <a:defRPr/>
            </a:pPr>
            <a:r>
              <a:rPr lang="en-US" dirty="0" smtClean="0"/>
              <a:t>Study Group 12 (Study Period 2013-2016) Performance, QoS and QoE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260351"/>
            <a:ext cx="8291513" cy="4032746"/>
          </a:xfrm>
        </p:spPr>
        <p:txBody>
          <a:bodyPr/>
          <a:lstStyle/>
          <a:p>
            <a:pPr marL="0" indent="0" algn="ctr">
              <a:buFontTx/>
              <a:buNone/>
              <a:defRPr/>
            </a:pPr>
            <a:r>
              <a:rPr lang="en-US" sz="3200" b="1" dirty="0" smtClean="0"/>
              <a:t>LEAD STUDY GROUP ROLES</a:t>
            </a:r>
          </a:p>
          <a:p>
            <a:pPr>
              <a:defRPr/>
            </a:pPr>
            <a:endParaRPr lang="en-US" sz="3200" b="1" dirty="0"/>
          </a:p>
          <a:p>
            <a:pPr>
              <a:defRPr/>
            </a:pPr>
            <a:r>
              <a:rPr lang="en-US" sz="3200" dirty="0" smtClean="0"/>
              <a:t>Quality </a:t>
            </a:r>
            <a:r>
              <a:rPr lang="en-US" sz="3200" dirty="0"/>
              <a:t>of service and quality of </a:t>
            </a:r>
            <a:endParaRPr lang="en-US" sz="3200" dirty="0" smtClean="0"/>
          </a:p>
          <a:p>
            <a:pPr marL="0" indent="0">
              <a:buFontTx/>
              <a:buNone/>
              <a:defRPr/>
            </a:pPr>
            <a:r>
              <a:rPr lang="en-US" sz="3200" dirty="0" smtClean="0"/>
              <a:t>experience .</a:t>
            </a:r>
            <a:endParaRPr lang="en-US" sz="3200" dirty="0"/>
          </a:p>
          <a:p>
            <a:pPr>
              <a:defRPr/>
            </a:pPr>
            <a:r>
              <a:rPr lang="en-US" sz="3200" dirty="0" smtClean="0"/>
              <a:t>Driver </a:t>
            </a:r>
            <a:r>
              <a:rPr lang="en-US" sz="3200" dirty="0"/>
              <a:t>distraction and voice aspects </a:t>
            </a:r>
            <a:endParaRPr lang="en-US" sz="3200" dirty="0" smtClean="0"/>
          </a:p>
          <a:p>
            <a:pPr marL="0" indent="0">
              <a:buFontTx/>
              <a:buNone/>
              <a:defRPr/>
            </a:pPr>
            <a:r>
              <a:rPr lang="en-US" sz="3200" dirty="0" smtClean="0"/>
              <a:t>of </a:t>
            </a:r>
            <a:r>
              <a:rPr lang="en-US" sz="3200" dirty="0"/>
              <a:t>car </a:t>
            </a:r>
            <a:r>
              <a:rPr lang="en-US" sz="3200" dirty="0" smtClean="0"/>
              <a:t>communications . </a:t>
            </a:r>
            <a:endParaRPr lang="en-US" sz="3200" dirty="0"/>
          </a:p>
          <a:p>
            <a:pPr marL="0" indent="0">
              <a:buFontTx/>
              <a:buNone/>
              <a:defRPr/>
            </a:pPr>
            <a:r>
              <a:rPr lang="en-US" sz="3200" b="1" dirty="0" smtClean="0"/>
              <a:t> </a:t>
            </a:r>
            <a:endParaRPr lang="en-US" sz="3200" b="1" dirty="0"/>
          </a:p>
        </p:txBody>
      </p:sp>
      <p:sp>
        <p:nvSpPr>
          <p:cNvPr id="4" name="Slide Number Placeholder 3"/>
          <p:cNvSpPr>
            <a:spLocks noGrp="1"/>
          </p:cNvSpPr>
          <p:nvPr>
            <p:ph type="sldNum" sz="quarter" idx="10"/>
          </p:nvPr>
        </p:nvSpPr>
        <p:spPr/>
        <p:txBody>
          <a:bodyPr/>
          <a:lstStyle/>
          <a:p>
            <a:pPr>
              <a:defRPr/>
            </a:pPr>
            <a:fld id="{8B72A595-D2AA-4003-BB35-64A2F86D9BD3}" type="slidenum">
              <a:rPr lang="en-US" smtClean="0"/>
              <a:pPr>
                <a:defRPr/>
              </a:pPr>
              <a:t>7</a:t>
            </a:fld>
            <a:endParaRPr lang="en-US"/>
          </a:p>
        </p:txBody>
      </p:sp>
      <p:pic>
        <p:nvPicPr>
          <p:cNvPr id="5" name="Picture 4" descr="ITUseries"/>
          <p:cNvPicPr>
            <a:picLocks noChangeAspect="1" noChangeArrowheads="1"/>
          </p:cNvPicPr>
          <p:nvPr/>
        </p:nvPicPr>
        <p:blipFill>
          <a:blip r:embed="rId3" cstate="print">
            <a:extLst>
              <a:ext uri="{28A0092B-C50C-407E-A947-70E740481C1C}">
                <a14:useLocalDpi xmlns:a14="http://schemas.microsoft.com/office/drawing/2010/main" xmlns="" xmlns:lc="http://schemas.openxmlformats.org/drawingml/2006/lockedCanvas" val="0"/>
              </a:ext>
            </a:extLst>
          </a:blip>
          <a:srcRect t="17264" b="69327"/>
          <a:stretch>
            <a:fillRect/>
          </a:stretch>
        </p:blipFill>
        <p:spPr bwMode="auto">
          <a:xfrm>
            <a:off x="7429520" y="6072206"/>
            <a:ext cx="1350963" cy="511175"/>
          </a:xfrm>
          <a:prstGeom prst="rect">
            <a:avLst/>
          </a:prstGeom>
          <a:noFill/>
          <a:ln>
            <a:noFill/>
          </a:ln>
          <a:extLst>
            <a:ext uri="{909E8E84-426E-40DD-AFC4-6F175D3DCCD1}">
              <a14:hiddenFill xmlns:a14="http://schemas.microsoft.com/office/drawing/2010/main" xmlns="" xmlns:lc="http://schemas.openxmlformats.org/drawingml/2006/lockedCanvas">
                <a:solidFill>
                  <a:srgbClr val="FFFFFF"/>
                </a:solidFill>
              </a14:hiddenFill>
            </a:ext>
            <a:ext uri="{91240B29-F687-4F45-9708-019B960494DF}">
              <a14:hiddenLine xmlns:a14="http://schemas.microsoft.com/office/drawing/2010/main" xmlns="" xmlns:lc="http://schemas.openxmlformats.org/drawingml/2006/lockedCanva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57158" y="285728"/>
            <a:ext cx="8572560" cy="5840435"/>
          </a:xfrm>
        </p:spPr>
        <p:txBody>
          <a:bodyPr/>
          <a:lstStyle/>
          <a:p>
            <a:pPr algn="ctr">
              <a:buNone/>
            </a:pPr>
            <a:r>
              <a:rPr lang="en-US" sz="3200" b="1" dirty="0" smtClean="0"/>
              <a:t> Structure of Study Group 12 – performance QoS and QoE</a:t>
            </a:r>
            <a:endParaRPr lang="en-US" sz="3200" dirty="0" smtClean="0"/>
          </a:p>
          <a:p>
            <a:pPr>
              <a:buNone/>
            </a:pPr>
            <a:endParaRPr lang="en-US" sz="3200" dirty="0" smtClean="0"/>
          </a:p>
          <a:p>
            <a:pPr>
              <a:buNone/>
            </a:pPr>
            <a:r>
              <a:rPr lang="en-US" sz="3200" b="1" dirty="0" smtClean="0"/>
              <a:t> </a:t>
            </a:r>
            <a:endParaRPr lang="ar-SA" sz="3200" b="1" dirty="0" smtClean="0"/>
          </a:p>
          <a:p>
            <a:endParaRPr lang="ar-SA" sz="3200" b="1" dirty="0" smtClean="0"/>
          </a:p>
          <a:p>
            <a:pPr>
              <a:buNone/>
            </a:pPr>
            <a:endParaRPr lang="en-US" sz="3200" dirty="0"/>
          </a:p>
        </p:txBody>
      </p:sp>
      <p:graphicFrame>
        <p:nvGraphicFramePr>
          <p:cNvPr id="6" name="Table 5"/>
          <p:cNvGraphicFramePr>
            <a:graphicFrameLocks noGrp="1"/>
          </p:cNvGraphicFramePr>
          <p:nvPr/>
        </p:nvGraphicFramePr>
        <p:xfrm>
          <a:off x="899592" y="1628800"/>
          <a:ext cx="7632848" cy="4064000"/>
        </p:xfrm>
        <a:graphic>
          <a:graphicData uri="http://schemas.openxmlformats.org/drawingml/2006/table">
            <a:tbl>
              <a:tblPr firstRow="1" bandRow="1">
                <a:tableStyleId>{0E3FDE45-AF77-4B5C-9715-49D594BDF05E}</a:tableStyleId>
              </a:tblPr>
              <a:tblGrid>
                <a:gridCol w="3312368"/>
                <a:gridCol w="4320480"/>
              </a:tblGrid>
              <a:tr h="576064">
                <a:tc>
                  <a:txBody>
                    <a:bodyPr/>
                    <a:lstStyle/>
                    <a:p>
                      <a:pPr marL="0" marR="0" indent="0" algn="l" defTabSz="914400" rtl="0" eaLnBrk="1" fontAlgn="auto" latinLnBrk="0" hangingPunct="0">
                        <a:lnSpc>
                          <a:spcPct val="100000"/>
                        </a:lnSpc>
                        <a:spcBef>
                          <a:spcPts val="400"/>
                        </a:spcBef>
                        <a:spcAft>
                          <a:spcPts val="400"/>
                        </a:spcAft>
                        <a:buClrTx/>
                        <a:buSzTx/>
                        <a:buFontTx/>
                        <a:buNone/>
                        <a:tabLst>
                          <a:tab pos="180340" algn="l"/>
                          <a:tab pos="540385" algn="l"/>
                          <a:tab pos="900430" algn="l"/>
                          <a:tab pos="1260475" algn="l"/>
                          <a:tab pos="1620520" algn="l"/>
                          <a:tab pos="1980565" algn="l"/>
                          <a:tab pos="2340610" algn="l"/>
                        </a:tabLst>
                        <a:defRPr/>
                      </a:pPr>
                      <a:r>
                        <a:rPr lang="en-US" sz="2000" b="1" kern="1200" dirty="0" smtClean="0">
                          <a:solidFill>
                            <a:schemeClr val="bg2"/>
                          </a:solidFill>
                          <a:latin typeface="+mn-lt"/>
                          <a:ea typeface="MS Mincho"/>
                          <a:cs typeface="Vrinda" pitchFamily="2" charset="0"/>
                        </a:rPr>
                        <a:t>Question number</a:t>
                      </a:r>
                    </a:p>
                    <a:p>
                      <a:pPr marL="0" algn="ctr" defTabSz="914400" rtl="0" eaLnBrk="1" latinLnBrk="0" hangingPunct="0">
                        <a:spcBef>
                          <a:spcPts val="400"/>
                        </a:spcBef>
                        <a:spcAft>
                          <a:spcPts val="400"/>
                        </a:spcAft>
                        <a:tabLst>
                          <a:tab pos="180340" algn="l"/>
                          <a:tab pos="540385" algn="l"/>
                          <a:tab pos="900430" algn="l"/>
                          <a:tab pos="1260475" algn="l"/>
                          <a:tab pos="1620520" algn="l"/>
                          <a:tab pos="1980565" algn="l"/>
                          <a:tab pos="2340610" algn="l"/>
                        </a:tabLst>
                      </a:pPr>
                      <a:endParaRPr lang="en-US" sz="2000" b="1" kern="1200" dirty="0">
                        <a:solidFill>
                          <a:schemeClr val="bg2"/>
                        </a:solidFill>
                        <a:latin typeface="+mj-lt"/>
                        <a:ea typeface="MS Mincho"/>
                        <a:cs typeface="Vrinda" pitchFamily="2" charset="0"/>
                      </a:endParaRPr>
                    </a:p>
                  </a:txBody>
                  <a:tcPr marL="68580" marR="68580" marT="0" marB="0"/>
                </a:tc>
                <a:tc>
                  <a:txBody>
                    <a:bodyPr/>
                    <a:lstStyle/>
                    <a:p>
                      <a:pPr marL="0" algn="l" defTabSz="914400" rtl="0" eaLnBrk="1" latinLnBrk="0" hangingPunct="0">
                        <a:spcBef>
                          <a:spcPts val="400"/>
                        </a:spcBef>
                        <a:spcAft>
                          <a:spcPts val="400"/>
                        </a:spcAft>
                        <a:tabLst>
                          <a:tab pos="180340" algn="l"/>
                          <a:tab pos="540385" algn="l"/>
                          <a:tab pos="900430" algn="l"/>
                          <a:tab pos="1260475" algn="l"/>
                          <a:tab pos="1620520" algn="l"/>
                          <a:tab pos="1980565" algn="l"/>
                          <a:tab pos="2340610" algn="l"/>
                        </a:tabLst>
                      </a:pPr>
                      <a:r>
                        <a:rPr lang="en-US" sz="2000" b="1" kern="1200" dirty="0">
                          <a:solidFill>
                            <a:schemeClr val="bg2"/>
                          </a:solidFill>
                          <a:latin typeface="+mj-lt"/>
                          <a:ea typeface="MS Mincho"/>
                          <a:cs typeface="Vrinda" pitchFamily="2" charset="0"/>
                        </a:rPr>
                        <a:t>Title</a:t>
                      </a:r>
                    </a:p>
                  </a:txBody>
                  <a:tcPr marL="68580" marR="68580" marT="0" marB="0"/>
                </a:tc>
              </a:tr>
              <a:tr h="142876">
                <a:tc>
                  <a:txBody>
                    <a:bodyPr/>
                    <a:lstStyle/>
                    <a:p>
                      <a:pPr hangingPunct="0">
                        <a:spcBef>
                          <a:spcPts val="600"/>
                        </a:spcBef>
                        <a:spcAft>
                          <a:spcPts val="0"/>
                        </a:spcAft>
                        <a:tabLst>
                          <a:tab pos="504190" algn="l"/>
                          <a:tab pos="756285" algn="l"/>
                          <a:tab pos="1008380" algn="l"/>
                          <a:tab pos="1260475" algn="l"/>
                        </a:tabLst>
                      </a:pPr>
                      <a:r>
                        <a:rPr lang="en-US" sz="2000" b="1" kern="1200" dirty="0">
                          <a:solidFill>
                            <a:schemeClr val="bg2"/>
                          </a:solidFill>
                          <a:latin typeface="+mj-lt"/>
                          <a:ea typeface="MS Mincho"/>
                          <a:cs typeface="Vrinda" pitchFamily="2" charset="0"/>
                        </a:rPr>
                        <a:t>Q1/12</a:t>
                      </a:r>
                    </a:p>
                  </a:txBody>
                  <a:tcPr marL="68580" marR="68580" marT="0" marB="0"/>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US" sz="2000" b="1" kern="1200" dirty="0">
                          <a:solidFill>
                            <a:schemeClr val="bg2"/>
                          </a:solidFill>
                          <a:latin typeface="+mj-lt"/>
                          <a:ea typeface="MS Mincho"/>
                          <a:cs typeface="Vrinda" pitchFamily="2" charset="0"/>
                        </a:rPr>
                        <a:t>SG 12 work programme and QoS/QoE coordination in the ITU‑T</a:t>
                      </a:r>
                    </a:p>
                  </a:txBody>
                  <a:tcPr marL="68580" marR="68580" marT="0" marB="0" anchor="ctr"/>
                </a:tc>
              </a:tr>
              <a:tr h="142876">
                <a:tc>
                  <a:txBody>
                    <a:bodyPr/>
                    <a:lstStyle/>
                    <a:p>
                      <a:pPr hangingPunct="0">
                        <a:spcBef>
                          <a:spcPts val="600"/>
                        </a:spcBef>
                        <a:spcAft>
                          <a:spcPts val="0"/>
                        </a:spcAft>
                        <a:tabLst>
                          <a:tab pos="504190" algn="l"/>
                          <a:tab pos="756285" algn="l"/>
                          <a:tab pos="1008380" algn="l"/>
                          <a:tab pos="1260475" algn="l"/>
                        </a:tabLst>
                      </a:pPr>
                      <a:r>
                        <a:rPr lang="en-US" sz="2000" b="1" kern="1200" dirty="0">
                          <a:solidFill>
                            <a:schemeClr val="bg2"/>
                          </a:solidFill>
                          <a:latin typeface="+mj-lt"/>
                          <a:ea typeface="MS Mincho"/>
                          <a:cs typeface="Vrinda" pitchFamily="2" charset="0"/>
                        </a:rPr>
                        <a:t>Q2/12</a:t>
                      </a:r>
                    </a:p>
                  </a:txBody>
                  <a:tcPr marL="68580" marR="68580" marT="0" marB="0"/>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US" sz="2000" b="1" kern="1200" dirty="0">
                          <a:solidFill>
                            <a:schemeClr val="bg2"/>
                          </a:solidFill>
                          <a:latin typeface="+mj-lt"/>
                          <a:ea typeface="MS Mincho"/>
                          <a:cs typeface="Vrinda" pitchFamily="2" charset="0"/>
                        </a:rPr>
                        <a:t>Definitions, guides and frameworks related to QoS/QoE</a:t>
                      </a:r>
                    </a:p>
                  </a:txBody>
                  <a:tcPr marL="68580" marR="68580" marT="0" marB="0" anchor="ctr"/>
                </a:tc>
              </a:tr>
              <a:tr h="142876">
                <a:tc>
                  <a:txBody>
                    <a:bodyPr/>
                    <a:lstStyle/>
                    <a:p>
                      <a:pPr hangingPunct="0">
                        <a:spcBef>
                          <a:spcPts val="600"/>
                        </a:spcBef>
                        <a:spcAft>
                          <a:spcPts val="0"/>
                        </a:spcAft>
                        <a:tabLst>
                          <a:tab pos="504190" algn="l"/>
                          <a:tab pos="756285" algn="l"/>
                          <a:tab pos="1008380" algn="l"/>
                          <a:tab pos="1260475" algn="l"/>
                        </a:tabLst>
                      </a:pPr>
                      <a:r>
                        <a:rPr lang="en-GB" sz="2000" b="1" kern="1200" dirty="0">
                          <a:solidFill>
                            <a:schemeClr val="bg2"/>
                          </a:solidFill>
                          <a:latin typeface="+mj-lt"/>
                          <a:ea typeface="MS Mincho"/>
                          <a:cs typeface="Vrinda" pitchFamily="2" charset="0"/>
                        </a:rPr>
                        <a:t>RG-AFR</a:t>
                      </a:r>
                      <a:endParaRPr lang="en-US" sz="2000" b="1" kern="1200" dirty="0">
                        <a:solidFill>
                          <a:schemeClr val="bg2"/>
                        </a:solidFill>
                        <a:latin typeface="+mj-lt"/>
                        <a:ea typeface="MS Mincho"/>
                        <a:cs typeface="Vrinda" pitchFamily="2" charset="0"/>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2000" b="1" kern="1200" dirty="0">
                          <a:solidFill>
                            <a:schemeClr val="bg2"/>
                          </a:solidFill>
                          <a:latin typeface="+mj-lt"/>
                          <a:ea typeface="MS Mincho"/>
                          <a:cs typeface="Vrinda" pitchFamily="2" charset="0"/>
                        </a:rPr>
                        <a:t>ITU-T SG12 Regional Group on QoS for the Africa Region (SG12 RG-AFR)</a:t>
                      </a:r>
                      <a:endParaRPr lang="en-US" sz="2000" b="1" kern="1200" dirty="0">
                        <a:solidFill>
                          <a:schemeClr val="bg2"/>
                        </a:solidFill>
                        <a:latin typeface="+mj-lt"/>
                        <a:ea typeface="MS Mincho"/>
                        <a:cs typeface="Vrinda" pitchFamily="2" charset="0"/>
                      </a:endParaRPr>
                    </a:p>
                  </a:txBody>
                  <a:tcPr marL="68580" marR="68580" marT="0" marB="0"/>
                </a:tc>
              </a:tr>
              <a:tr h="142876">
                <a:tc>
                  <a:txBody>
                    <a:bodyPr/>
                    <a:lstStyle/>
                    <a:p>
                      <a:pPr hangingPunct="0">
                        <a:spcBef>
                          <a:spcPts val="600"/>
                        </a:spcBef>
                        <a:spcAft>
                          <a:spcPts val="0"/>
                        </a:spcAft>
                        <a:tabLst>
                          <a:tab pos="504190" algn="l"/>
                          <a:tab pos="756285" algn="l"/>
                          <a:tab pos="1008380" algn="l"/>
                          <a:tab pos="1260475" algn="l"/>
                        </a:tabLst>
                      </a:pPr>
                      <a:r>
                        <a:rPr lang="en-GB" sz="2000" b="1" kern="1200" dirty="0">
                          <a:solidFill>
                            <a:schemeClr val="bg2"/>
                          </a:solidFill>
                          <a:latin typeface="+mj-lt"/>
                          <a:ea typeface="MS Mincho"/>
                          <a:cs typeface="Vrinda" pitchFamily="2" charset="0"/>
                        </a:rPr>
                        <a:t>QSDG</a:t>
                      </a:r>
                      <a:endParaRPr lang="en-US" sz="2000" b="1" kern="1200" dirty="0">
                        <a:solidFill>
                          <a:schemeClr val="bg2"/>
                        </a:solidFill>
                        <a:latin typeface="+mj-lt"/>
                        <a:ea typeface="MS Mincho"/>
                        <a:cs typeface="Vrinda" pitchFamily="2" charset="0"/>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2000" b="1" kern="1200" dirty="0">
                          <a:solidFill>
                            <a:schemeClr val="bg2"/>
                          </a:solidFill>
                          <a:latin typeface="+mj-lt"/>
                          <a:ea typeface="MS Mincho"/>
                          <a:cs typeface="Vrinda" pitchFamily="2" charset="0"/>
                        </a:rPr>
                        <a:t>Quality of Service Development Group</a:t>
                      </a:r>
                      <a:endParaRPr lang="en-US" sz="2000" b="1" kern="1200" dirty="0">
                        <a:solidFill>
                          <a:schemeClr val="bg2"/>
                        </a:solidFill>
                        <a:latin typeface="+mj-lt"/>
                        <a:ea typeface="MS Mincho"/>
                        <a:cs typeface="Vrinda" pitchFamily="2" charset="0"/>
                      </a:endParaRPr>
                    </a:p>
                  </a:txBody>
                  <a:tcPr marL="68580" marR="68580" marT="0" marB="0"/>
                </a:tc>
              </a:tr>
            </a:tbl>
          </a:graphicData>
        </a:graphic>
      </p:graphicFrame>
      <p:sp>
        <p:nvSpPr>
          <p:cNvPr id="7" name="Slide Number Placeholder 6"/>
          <p:cNvSpPr>
            <a:spLocks noGrp="1"/>
          </p:cNvSpPr>
          <p:nvPr>
            <p:ph type="sldNum" sz="quarter" idx="10"/>
          </p:nvPr>
        </p:nvSpPr>
        <p:spPr/>
        <p:txBody>
          <a:bodyPr/>
          <a:lstStyle/>
          <a:p>
            <a:pPr>
              <a:defRPr/>
            </a:pPr>
            <a:fld id="{8B72A595-D2AA-4003-BB35-64A2F86D9BD3}" type="slidenum">
              <a:rPr lang="en-US" smtClean="0"/>
              <a:pPr>
                <a:defRPr/>
              </a:pPr>
              <a:t>8</a:t>
            </a:fld>
            <a:endParaRPr lang="en-US"/>
          </a:p>
        </p:txBody>
      </p:sp>
      <p:pic>
        <p:nvPicPr>
          <p:cNvPr id="8" name="Picture 7" descr="ITUseries"/>
          <p:cNvPicPr>
            <a:picLocks noChangeAspect="1" noChangeArrowheads="1"/>
          </p:cNvPicPr>
          <p:nvPr/>
        </p:nvPicPr>
        <p:blipFill>
          <a:blip r:embed="rId3" cstate="print">
            <a:extLst>
              <a:ext uri="{28A0092B-C50C-407E-A947-70E740481C1C}">
                <a14:useLocalDpi xmlns:a14="http://schemas.microsoft.com/office/drawing/2010/main" xmlns="" xmlns:lc="http://schemas.openxmlformats.org/drawingml/2006/lockedCanvas" val="0"/>
              </a:ext>
            </a:extLst>
          </a:blip>
          <a:srcRect t="17264" b="69327"/>
          <a:stretch>
            <a:fillRect/>
          </a:stretch>
        </p:blipFill>
        <p:spPr bwMode="auto">
          <a:xfrm>
            <a:off x="7429520" y="6143644"/>
            <a:ext cx="1350963" cy="511175"/>
          </a:xfrm>
          <a:prstGeom prst="rect">
            <a:avLst/>
          </a:prstGeom>
          <a:noFill/>
          <a:ln>
            <a:noFill/>
          </a:ln>
          <a:extLst>
            <a:ext uri="{909E8E84-426E-40DD-AFC4-6F175D3DCCD1}">
              <a14:hiddenFill xmlns:a14="http://schemas.microsoft.com/office/drawing/2010/main" xmlns="" xmlns:lc="http://schemas.openxmlformats.org/drawingml/2006/lockedCanvas">
                <a:solidFill>
                  <a:srgbClr val="FFFFFF"/>
                </a:solidFill>
              </a14:hiddenFill>
            </a:ext>
            <a:ext uri="{91240B29-F687-4F45-9708-019B960494DF}">
              <a14:hiddenLine xmlns:a14="http://schemas.microsoft.com/office/drawing/2010/main" xmlns="" xmlns:lc="http://schemas.openxmlformats.org/drawingml/2006/lockedCanva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sz="half" idx="1"/>
          </p:nvPr>
        </p:nvGraphicFramePr>
        <p:xfrm>
          <a:off x="357158" y="357166"/>
          <a:ext cx="8401050" cy="4567246"/>
        </p:xfrm>
        <a:graphic>
          <a:graphicData uri="http://schemas.openxmlformats.org/drawingml/2006/table">
            <a:tbl>
              <a:tblPr firstRow="1" bandRow="1">
                <a:tableStyleId>{0E3FDE45-AF77-4B5C-9715-49D594BDF05E}</a:tableStyleId>
              </a:tblPr>
              <a:tblGrid>
                <a:gridCol w="3854802"/>
                <a:gridCol w="4546248"/>
              </a:tblGrid>
              <a:tr h="500066">
                <a:tc>
                  <a:txBody>
                    <a:bodyPr/>
                    <a:lstStyle/>
                    <a:p>
                      <a:pPr marL="0" algn="l" defTabSz="914400" rtl="0" eaLnBrk="1" latinLnBrk="0" hangingPunct="0">
                        <a:spcBef>
                          <a:spcPts val="400"/>
                        </a:spcBef>
                        <a:spcAft>
                          <a:spcPts val="400"/>
                        </a:spcAft>
                        <a:tabLst>
                          <a:tab pos="180340" algn="l"/>
                          <a:tab pos="540385" algn="l"/>
                          <a:tab pos="900430" algn="l"/>
                          <a:tab pos="1260475" algn="l"/>
                          <a:tab pos="1620520" algn="l"/>
                          <a:tab pos="1980565" algn="l"/>
                          <a:tab pos="2340610" algn="l"/>
                        </a:tabLst>
                      </a:pPr>
                      <a:r>
                        <a:rPr lang="en-US" sz="2000" b="1" kern="1200" dirty="0">
                          <a:solidFill>
                            <a:schemeClr val="bg2"/>
                          </a:solidFill>
                          <a:latin typeface="+mj-lt"/>
                          <a:ea typeface="MS Mincho"/>
                          <a:cs typeface="Vrinda" pitchFamily="2" charset="0"/>
                        </a:rPr>
                        <a:t>Question number, etc.</a:t>
                      </a:r>
                    </a:p>
                  </a:txBody>
                  <a:tcPr marL="68580" marR="68580" marT="0" marB="0"/>
                </a:tc>
                <a:tc>
                  <a:txBody>
                    <a:bodyPr/>
                    <a:lstStyle/>
                    <a:p>
                      <a:pPr marL="0" algn="l" defTabSz="914400" rtl="0" eaLnBrk="1" latinLnBrk="0" hangingPunct="0">
                        <a:spcBef>
                          <a:spcPts val="400"/>
                        </a:spcBef>
                        <a:spcAft>
                          <a:spcPts val="400"/>
                        </a:spcAft>
                        <a:tabLst>
                          <a:tab pos="180340" algn="l"/>
                          <a:tab pos="540385" algn="l"/>
                          <a:tab pos="900430" algn="l"/>
                          <a:tab pos="1260475" algn="l"/>
                          <a:tab pos="1620520" algn="l"/>
                          <a:tab pos="1980565" algn="l"/>
                          <a:tab pos="2340610" algn="l"/>
                        </a:tabLst>
                      </a:pPr>
                      <a:r>
                        <a:rPr lang="en-US" sz="2000" b="1" kern="1200" dirty="0">
                          <a:solidFill>
                            <a:schemeClr val="bg2"/>
                          </a:solidFill>
                          <a:latin typeface="+mj-lt"/>
                          <a:ea typeface="MS Mincho"/>
                          <a:cs typeface="Vrinda" pitchFamily="2" charset="0"/>
                        </a:rPr>
                        <a:t>Title</a:t>
                      </a:r>
                    </a:p>
                  </a:txBody>
                  <a:tcPr marL="68580" marR="68580" marT="0" marB="0"/>
                </a:tc>
              </a:tr>
              <a:tr h="714380">
                <a:tc>
                  <a:txBody>
                    <a:bodyPr/>
                    <a:lstStyle/>
                    <a:p>
                      <a:pPr hangingPunct="0">
                        <a:spcBef>
                          <a:spcPts val="600"/>
                        </a:spcBef>
                        <a:spcAft>
                          <a:spcPts val="0"/>
                        </a:spcAft>
                        <a:tabLst>
                          <a:tab pos="504190" algn="l"/>
                          <a:tab pos="756285" algn="l"/>
                          <a:tab pos="1008380" algn="l"/>
                          <a:tab pos="1260475" algn="l"/>
                        </a:tabLst>
                      </a:pPr>
                      <a:r>
                        <a:rPr lang="en-GB" sz="2000" b="1" kern="1200" dirty="0">
                          <a:solidFill>
                            <a:schemeClr val="bg2"/>
                          </a:solidFill>
                          <a:latin typeface="+mj-lt"/>
                          <a:ea typeface="MS Mincho"/>
                          <a:cs typeface="Vrinda" pitchFamily="2" charset="0"/>
                        </a:rPr>
                        <a:t>WP1/12</a:t>
                      </a:r>
                      <a:endParaRPr lang="en-US" sz="2000" b="1" kern="1200" dirty="0">
                        <a:solidFill>
                          <a:schemeClr val="bg2"/>
                        </a:solidFill>
                        <a:latin typeface="+mj-lt"/>
                        <a:ea typeface="MS Mincho"/>
                        <a:cs typeface="Vrinda" pitchFamily="2" charset="0"/>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2000" b="1" kern="1200" dirty="0">
                          <a:solidFill>
                            <a:schemeClr val="bg2"/>
                          </a:solidFill>
                          <a:latin typeface="+mj-lt"/>
                          <a:ea typeface="MS Mincho"/>
                          <a:cs typeface="Vrinda" pitchFamily="2" charset="0"/>
                        </a:rPr>
                        <a:t>Terminals and multimedia subjective assessment</a:t>
                      </a:r>
                      <a:endParaRPr lang="en-US" sz="2000" b="1" kern="1200" dirty="0">
                        <a:solidFill>
                          <a:schemeClr val="bg2"/>
                        </a:solidFill>
                        <a:latin typeface="+mj-lt"/>
                        <a:ea typeface="MS Mincho"/>
                        <a:cs typeface="Vrinda" pitchFamily="2" charset="0"/>
                      </a:endParaRPr>
                    </a:p>
                  </a:txBody>
                  <a:tcPr marL="68580" marR="68580" marT="0" marB="0"/>
                </a:tc>
              </a:tr>
              <a:tr h="370840">
                <a:tc>
                  <a:txBody>
                    <a:bodyPr/>
                    <a:lstStyle/>
                    <a:p>
                      <a:pPr hangingPunct="0">
                        <a:spcBef>
                          <a:spcPts val="600"/>
                        </a:spcBef>
                        <a:spcAft>
                          <a:spcPts val="0"/>
                        </a:spcAft>
                        <a:tabLst>
                          <a:tab pos="504190" algn="l"/>
                          <a:tab pos="756285" algn="l"/>
                          <a:tab pos="1008380" algn="l"/>
                          <a:tab pos="1260475" algn="l"/>
                        </a:tabLst>
                      </a:pPr>
                      <a:r>
                        <a:rPr lang="en-US" sz="2000" b="1" kern="1200" dirty="0">
                          <a:solidFill>
                            <a:schemeClr val="bg2"/>
                          </a:solidFill>
                          <a:latin typeface="+mj-lt"/>
                          <a:ea typeface="MS Mincho"/>
                          <a:cs typeface="Vrinda" pitchFamily="2" charset="0"/>
                        </a:rPr>
                        <a:t>Q3/12</a:t>
                      </a:r>
                    </a:p>
                  </a:txBody>
                  <a:tcPr marL="68580" marR="68580" marT="0" marB="0"/>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US" sz="2000" b="1" kern="1200" dirty="0">
                          <a:solidFill>
                            <a:schemeClr val="bg2"/>
                          </a:solidFill>
                          <a:latin typeface="+mj-lt"/>
                          <a:ea typeface="MS Mincho"/>
                          <a:cs typeface="Vrinda" pitchFamily="2" charset="0"/>
                        </a:rPr>
                        <a:t>Speech transmission characteristics of communication terminals for fixed circuit-switched, mobile and packet-switched (IP) networks</a:t>
                      </a:r>
                    </a:p>
                  </a:txBody>
                  <a:tcPr marL="68580" marR="68580" marT="0" marB="0" anchor="ctr"/>
                </a:tc>
              </a:tr>
              <a:tr h="370840">
                <a:tc>
                  <a:txBody>
                    <a:bodyPr/>
                    <a:lstStyle/>
                    <a:p>
                      <a:pPr hangingPunct="0">
                        <a:spcBef>
                          <a:spcPts val="600"/>
                        </a:spcBef>
                        <a:spcAft>
                          <a:spcPts val="0"/>
                        </a:spcAft>
                        <a:tabLst>
                          <a:tab pos="504190" algn="l"/>
                          <a:tab pos="756285" algn="l"/>
                          <a:tab pos="1008380" algn="l"/>
                          <a:tab pos="1260475" algn="l"/>
                        </a:tabLst>
                      </a:pPr>
                      <a:r>
                        <a:rPr lang="en-US" sz="2000" b="1" kern="1200" dirty="0">
                          <a:solidFill>
                            <a:schemeClr val="bg2"/>
                          </a:solidFill>
                          <a:latin typeface="+mj-lt"/>
                          <a:ea typeface="MS Mincho"/>
                          <a:cs typeface="Vrinda" pitchFamily="2" charset="0"/>
                        </a:rPr>
                        <a:t>Q4/12</a:t>
                      </a:r>
                    </a:p>
                  </a:txBody>
                  <a:tcPr marL="68580" marR="68580" marT="0" marB="0"/>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US" sz="2000" b="1" kern="1200" dirty="0">
                          <a:solidFill>
                            <a:schemeClr val="bg2"/>
                          </a:solidFill>
                          <a:latin typeface="+mj-lt"/>
                          <a:ea typeface="MS Mincho"/>
                          <a:cs typeface="Vrinda" pitchFamily="2" charset="0"/>
                        </a:rPr>
                        <a:t>Hands-free communication and user interfaces in vehicles</a:t>
                      </a:r>
                    </a:p>
                  </a:txBody>
                  <a:tcPr marL="68580" marR="68580" marT="0" marB="0" anchor="ctr"/>
                </a:tc>
              </a:tr>
              <a:tr h="370840">
                <a:tc>
                  <a:txBody>
                    <a:bodyPr/>
                    <a:lstStyle/>
                    <a:p>
                      <a:pPr hangingPunct="0">
                        <a:spcBef>
                          <a:spcPts val="600"/>
                        </a:spcBef>
                        <a:spcAft>
                          <a:spcPts val="0"/>
                        </a:spcAft>
                        <a:tabLst>
                          <a:tab pos="504190" algn="l"/>
                          <a:tab pos="756285" algn="l"/>
                          <a:tab pos="1008380" algn="l"/>
                          <a:tab pos="1260475" algn="l"/>
                        </a:tabLst>
                      </a:pPr>
                      <a:r>
                        <a:rPr lang="en-US" sz="2000" b="1" kern="1200" dirty="0">
                          <a:solidFill>
                            <a:schemeClr val="bg2"/>
                          </a:solidFill>
                          <a:latin typeface="+mj-lt"/>
                          <a:ea typeface="MS Mincho"/>
                          <a:cs typeface="Vrinda" pitchFamily="2" charset="0"/>
                        </a:rPr>
                        <a:t>Q5/12</a:t>
                      </a:r>
                    </a:p>
                  </a:txBody>
                  <a:tcPr marL="68580" marR="68580" marT="0" marB="0"/>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US" sz="2000" b="1" kern="1200" dirty="0">
                          <a:solidFill>
                            <a:schemeClr val="bg2"/>
                          </a:solidFill>
                          <a:latin typeface="+mj-lt"/>
                          <a:ea typeface="MS Mincho"/>
                          <a:cs typeface="Vrinda" pitchFamily="2" charset="0"/>
                        </a:rPr>
                        <a:t>Telephonometric methodologies for handset and headset terminals</a:t>
                      </a:r>
                    </a:p>
                  </a:txBody>
                  <a:tcPr marL="68580" marR="68580" marT="0" marB="0" anchor="ctr"/>
                </a:tc>
              </a:tr>
            </a:tbl>
          </a:graphicData>
        </a:graphic>
      </p:graphicFrame>
      <p:sp>
        <p:nvSpPr>
          <p:cNvPr id="4" name="Slide Number Placeholder 3"/>
          <p:cNvSpPr>
            <a:spLocks noGrp="1"/>
          </p:cNvSpPr>
          <p:nvPr>
            <p:ph type="sldNum" sz="quarter" idx="10"/>
          </p:nvPr>
        </p:nvSpPr>
        <p:spPr/>
        <p:txBody>
          <a:bodyPr/>
          <a:lstStyle/>
          <a:p>
            <a:pPr>
              <a:defRPr/>
            </a:pPr>
            <a:fld id="{8B72A595-D2AA-4003-BB35-64A2F86D9BD3}" type="slidenum">
              <a:rPr lang="en-US" smtClean="0"/>
              <a:pPr>
                <a:defRPr/>
              </a:pPr>
              <a:t>9</a:t>
            </a:fld>
            <a:endParaRPr lang="en-US"/>
          </a:p>
        </p:txBody>
      </p:sp>
      <p:pic>
        <p:nvPicPr>
          <p:cNvPr id="6" name="Picture 5" descr="ITUseries"/>
          <p:cNvPicPr>
            <a:picLocks noChangeAspect="1" noChangeArrowheads="1"/>
          </p:cNvPicPr>
          <p:nvPr/>
        </p:nvPicPr>
        <p:blipFill>
          <a:blip r:embed="rId3" cstate="print">
            <a:extLst>
              <a:ext uri="{28A0092B-C50C-407E-A947-70E740481C1C}">
                <a14:useLocalDpi xmlns:a14="http://schemas.microsoft.com/office/drawing/2010/main" xmlns="" xmlns:lc="http://schemas.openxmlformats.org/drawingml/2006/lockedCanvas" val="0"/>
              </a:ext>
            </a:extLst>
          </a:blip>
          <a:srcRect t="17264" b="69327"/>
          <a:stretch>
            <a:fillRect/>
          </a:stretch>
        </p:blipFill>
        <p:spPr bwMode="auto">
          <a:xfrm>
            <a:off x="7429520" y="6346825"/>
            <a:ext cx="1350963" cy="511175"/>
          </a:xfrm>
          <a:prstGeom prst="rect">
            <a:avLst/>
          </a:prstGeom>
          <a:noFill/>
          <a:ln>
            <a:noFill/>
          </a:ln>
          <a:extLst>
            <a:ext uri="{909E8E84-426E-40DD-AFC4-6F175D3DCCD1}">
              <a14:hiddenFill xmlns:a14="http://schemas.microsoft.com/office/drawing/2010/main" xmlns="" xmlns:lc="http://schemas.openxmlformats.org/drawingml/2006/lockedCanvas">
                <a:solidFill>
                  <a:srgbClr val="FFFFFF"/>
                </a:solidFill>
              </a14:hiddenFill>
            </a:ext>
            <a:ext uri="{91240B29-F687-4F45-9708-019B960494DF}">
              <a14:hiddenLine xmlns:a14="http://schemas.microsoft.com/office/drawing/2010/main" xmlns="" xmlns:lc="http://schemas.openxmlformats.org/drawingml/2006/lockedCanva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ITU-e">
  <a:themeElements>
    <a:clrScheme name="ITU-e 3">
      <a:dk1>
        <a:srgbClr val="000000"/>
      </a:dk1>
      <a:lt1>
        <a:srgbClr val="FFFFFF"/>
      </a:lt1>
      <a:dk2>
        <a:srgbClr val="000000"/>
      </a:dk2>
      <a:lt2>
        <a:srgbClr val="000099"/>
      </a:lt2>
      <a:accent1>
        <a:srgbClr val="FFCC00"/>
      </a:accent1>
      <a:accent2>
        <a:srgbClr val="3333CC"/>
      </a:accent2>
      <a:accent3>
        <a:srgbClr val="FFFFFF"/>
      </a:accent3>
      <a:accent4>
        <a:srgbClr val="000000"/>
      </a:accent4>
      <a:accent5>
        <a:srgbClr val="FFE2AA"/>
      </a:accent5>
      <a:accent6>
        <a:srgbClr val="2D2DB9"/>
      </a:accent6>
      <a:hlink>
        <a:srgbClr val="3399FF"/>
      </a:hlink>
      <a:folHlink>
        <a:srgbClr val="5F5F5F"/>
      </a:folHlink>
    </a:clrScheme>
    <a:fontScheme name="ITU-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ITU-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2">
        <a:dk1>
          <a:srgbClr val="000000"/>
        </a:dk1>
        <a:lt1>
          <a:srgbClr val="FFFFFF"/>
        </a:lt1>
        <a:dk2>
          <a:srgbClr val="000000"/>
        </a:dk2>
        <a:lt2>
          <a:srgbClr val="0000FF"/>
        </a:lt2>
        <a:accent1>
          <a:srgbClr val="00CC99"/>
        </a:accent1>
        <a:accent2>
          <a:srgbClr val="3333CC"/>
        </a:accent2>
        <a:accent3>
          <a:srgbClr val="FFFFFF"/>
        </a:accent3>
        <a:accent4>
          <a:srgbClr val="000000"/>
        </a:accent4>
        <a:accent5>
          <a:srgbClr val="AAE2CA"/>
        </a:accent5>
        <a:accent6>
          <a:srgbClr val="2D2DB9"/>
        </a:accent6>
        <a:hlink>
          <a:srgbClr val="3399FF"/>
        </a:hlink>
        <a:folHlink>
          <a:srgbClr val="9999FF"/>
        </a:folHlink>
      </a:clrScheme>
      <a:clrMap bg1="lt1" tx1="dk1" bg2="lt2" tx2="dk2" accent1="accent1" accent2="accent2" accent3="accent3" accent4="accent4" accent5="accent5" accent6="accent6" hlink="hlink" folHlink="folHlink"/>
    </a:extraClrScheme>
    <a:extraClrScheme>
      <a:clrScheme name="ITU-e 3">
        <a:dk1>
          <a:srgbClr val="000000"/>
        </a:dk1>
        <a:lt1>
          <a:srgbClr val="FFFFFF"/>
        </a:lt1>
        <a:dk2>
          <a:srgbClr val="000000"/>
        </a:dk2>
        <a:lt2>
          <a:srgbClr val="000099"/>
        </a:lt2>
        <a:accent1>
          <a:srgbClr val="FFCC00"/>
        </a:accent1>
        <a:accent2>
          <a:srgbClr val="3333CC"/>
        </a:accent2>
        <a:accent3>
          <a:srgbClr val="FFFFFF"/>
        </a:accent3>
        <a:accent4>
          <a:srgbClr val="000000"/>
        </a:accent4>
        <a:accent5>
          <a:srgbClr val="FFE2AA"/>
        </a:accent5>
        <a:accent6>
          <a:srgbClr val="2D2DB9"/>
        </a:accent6>
        <a:hlink>
          <a:srgbClr val="3399FF"/>
        </a:hlink>
        <a:folHlink>
          <a:srgbClr val="5F5F5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16E0D618E37BE47BCAC3BA870930402" ma:contentTypeVersion="3" ma:contentTypeDescription="Create a new document." ma:contentTypeScope="" ma:versionID="427e82feef3efa06a01b6484eb8756a2">
  <xsd:schema xmlns:xsd="http://www.w3.org/2001/XMLSchema" xmlns:xs="http://www.w3.org/2001/XMLSchema" xmlns:p="http://schemas.microsoft.com/office/2006/metadata/properties" xmlns:ns1="http://schemas.microsoft.com/sharepoint/v3" targetNamespace="http://schemas.microsoft.com/office/2006/metadata/properties" ma:root="true" ma:fieldsID="49dd530e3df1f86ebe7020055b570883"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90047D5-A784-4D09-8A66-C46E546C8D5E}"/>
</file>

<file path=customXml/itemProps2.xml><?xml version="1.0" encoding="utf-8"?>
<ds:datastoreItem xmlns:ds="http://schemas.openxmlformats.org/officeDocument/2006/customXml" ds:itemID="{33A2B6E1-03E3-4D0A-B7E1-FA35E026E822}"/>
</file>

<file path=customXml/itemProps3.xml><?xml version="1.0" encoding="utf-8"?>
<ds:datastoreItem xmlns:ds="http://schemas.openxmlformats.org/officeDocument/2006/customXml" ds:itemID="{FA88D15E-1A04-4A10-A23D-084829E567EC}"/>
</file>

<file path=docProps/app.xml><?xml version="1.0" encoding="utf-8"?>
<Properties xmlns="http://schemas.openxmlformats.org/officeDocument/2006/extended-properties" xmlns:vt="http://schemas.openxmlformats.org/officeDocument/2006/docPropsVTypes">
  <Template>ITU-e</Template>
  <TotalTime>2849</TotalTime>
  <Words>1566</Words>
  <Application>Microsoft Office PowerPoint</Application>
  <PresentationFormat>On-screen Show (4:3)</PresentationFormat>
  <Paragraphs>320</Paragraphs>
  <Slides>31</Slides>
  <Notes>31</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ITU-e</vt:lpstr>
      <vt:lpstr>Introduction to ITU Regional Group of SG12 for Africa</vt:lpstr>
      <vt:lpstr>The framework of ITU-T</vt:lpstr>
      <vt:lpstr>The ITU-T Standards</vt:lpstr>
      <vt:lpstr>ITU-T Study Groups</vt:lpstr>
      <vt:lpstr>ITU-T Study Group 12 - Performance, QoS and QoE</vt:lpstr>
      <vt:lpstr>Study Group 12 (Study Period 2013-2016) Performance, QoS and QoE</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Management team </vt:lpstr>
      <vt:lpstr>Slide 21</vt:lpstr>
      <vt:lpstr>Slide 22</vt:lpstr>
      <vt:lpstr>Slide 23</vt:lpstr>
      <vt:lpstr>Slide 24</vt:lpstr>
      <vt:lpstr>Slide 25</vt:lpstr>
      <vt:lpstr>Slide 26</vt:lpstr>
      <vt:lpstr>Slide 27</vt:lpstr>
      <vt:lpstr>Slide 28</vt:lpstr>
      <vt:lpstr>Slide 29</vt:lpstr>
      <vt:lpstr>Slide 30</vt:lpstr>
      <vt:lpstr>Slide 31</vt:lpstr>
    </vt:vector>
  </TitlesOfParts>
  <Company>ITU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Telecommunication  Union</dc:title>
  <dc:creator>P.Rosa</dc:creator>
  <cp:lastModifiedBy>GAMAL</cp:lastModifiedBy>
  <cp:revision>552</cp:revision>
  <cp:lastPrinted>2001-11-25T13:41:09Z</cp:lastPrinted>
  <dcterms:created xsi:type="dcterms:W3CDTF">2007-02-20T15:47:31Z</dcterms:created>
  <dcterms:modified xsi:type="dcterms:W3CDTF">2013-07-17T21:33:07Z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0x010100916E0D618E37BE47BCAC3BA870930402</vt:lpwstr>
  </property>
</Properties>
</file>