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5" r:id="rId3"/>
    <p:sldId id="274" r:id="rId4"/>
    <p:sldId id="290" r:id="rId5"/>
    <p:sldId id="289" r:id="rId6"/>
    <p:sldId id="291" r:id="rId7"/>
    <p:sldId id="293" r:id="rId8"/>
    <p:sldId id="292" r:id="rId9"/>
    <p:sldId id="2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9619" autoAdjust="0"/>
  </p:normalViewPr>
  <p:slideViewPr>
    <p:cSldViewPr>
      <p:cViewPr varScale="1">
        <p:scale>
          <a:sx n="60" d="100"/>
          <a:sy n="60" d="100"/>
        </p:scale>
        <p:origin x="72" y="342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F38A1-35D3-49D1-80C9-2E3D04BAF52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81E0712-3054-4EB0-A4A6-4F7931657159}">
      <dgm:prSet phldrT="[Text]"/>
      <dgm:spPr/>
      <dgm:t>
        <a:bodyPr/>
        <a:lstStyle/>
        <a:p>
          <a:r>
            <a:rPr lang="en-US" dirty="0" smtClean="0"/>
            <a:t>Visitor</a:t>
          </a:r>
          <a:endParaRPr lang="el-GR" dirty="0"/>
        </a:p>
      </dgm:t>
    </dgm:pt>
    <dgm:pt modelId="{B926C1B0-1D8A-48D7-A4A3-059A5EFBB73F}" type="parTrans" cxnId="{3DBA780A-288F-4EE5-ACE1-D8544738613B}">
      <dgm:prSet/>
      <dgm:spPr/>
      <dgm:t>
        <a:bodyPr/>
        <a:lstStyle/>
        <a:p>
          <a:endParaRPr lang="el-GR"/>
        </a:p>
      </dgm:t>
    </dgm:pt>
    <dgm:pt modelId="{E1775E12-41D1-4A1F-A2F4-3290D26EFD68}" type="sibTrans" cxnId="{3DBA780A-288F-4EE5-ACE1-D8544738613B}">
      <dgm:prSet/>
      <dgm:spPr/>
      <dgm:t>
        <a:bodyPr/>
        <a:lstStyle/>
        <a:p>
          <a:endParaRPr lang="el-GR"/>
        </a:p>
      </dgm:t>
    </dgm:pt>
    <dgm:pt modelId="{D11C71D0-D2ED-4117-8B40-C9C363240AD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/>
            <a:t>Simple Interface </a:t>
          </a:r>
          <a:r>
            <a:rPr lang="en-US" sz="1400" dirty="0" smtClean="0"/>
            <a:t>and guidance for not specialized visitors </a:t>
          </a:r>
          <a:endParaRPr lang="el-GR" sz="1400" dirty="0"/>
        </a:p>
      </dgm:t>
    </dgm:pt>
    <dgm:pt modelId="{1ED29727-8527-4BE1-A262-A44D966D9960}" type="parTrans" cxnId="{C800D4D9-04D7-4F03-9DE8-51BD50D23789}">
      <dgm:prSet/>
      <dgm:spPr/>
      <dgm:t>
        <a:bodyPr/>
        <a:lstStyle/>
        <a:p>
          <a:endParaRPr lang="el-GR"/>
        </a:p>
      </dgm:t>
    </dgm:pt>
    <dgm:pt modelId="{325E8CA5-C30F-4187-9535-06A03383CBDF}" type="sibTrans" cxnId="{C800D4D9-04D7-4F03-9DE8-51BD50D23789}">
      <dgm:prSet/>
      <dgm:spPr/>
      <dgm:t>
        <a:bodyPr/>
        <a:lstStyle/>
        <a:p>
          <a:endParaRPr lang="el-GR"/>
        </a:p>
      </dgm:t>
    </dgm:pt>
    <dgm:pt modelId="{E9FAADFC-7248-4F07-8EFC-09731EF3719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/>
            <a:t>Filter</a:t>
          </a:r>
          <a:r>
            <a:rPr lang="en-US" sz="1400" dirty="0" smtClean="0"/>
            <a:t> &amp; Present measurements with: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/>
            <a:t>Area / Period / </a:t>
          </a:r>
          <a:r>
            <a:rPr lang="en-US" sz="1400" b="1" dirty="0" err="1" smtClean="0"/>
            <a:t>KPI</a:t>
          </a:r>
          <a:endParaRPr lang="en-US" sz="1400" b="1" dirty="0" smtClean="0"/>
        </a:p>
      </dgm:t>
    </dgm:pt>
    <dgm:pt modelId="{7D12CD64-101A-400C-9D87-EEA746899913}" type="parTrans" cxnId="{4857FA9E-A3A8-4132-A204-A7D3F11977B9}">
      <dgm:prSet/>
      <dgm:spPr/>
      <dgm:t>
        <a:bodyPr/>
        <a:lstStyle/>
        <a:p>
          <a:endParaRPr lang="el-GR"/>
        </a:p>
      </dgm:t>
    </dgm:pt>
    <dgm:pt modelId="{E2FA74D3-8466-49F7-9235-E8C5E8E77549}" type="sibTrans" cxnId="{4857FA9E-A3A8-4132-A204-A7D3F11977B9}">
      <dgm:prSet/>
      <dgm:spPr/>
      <dgm:t>
        <a:bodyPr/>
        <a:lstStyle/>
        <a:p>
          <a:endParaRPr lang="el-GR"/>
        </a:p>
      </dgm:t>
    </dgm:pt>
    <dgm:pt modelId="{25460B25-D65F-48D9-B75A-92C3A634E5E5}">
      <dgm:prSet phldrT="[Text]"/>
      <dgm:spPr/>
      <dgm:t>
        <a:bodyPr/>
        <a:lstStyle/>
        <a:p>
          <a:r>
            <a:rPr lang="en-US" dirty="0" smtClean="0"/>
            <a:t>Administrator</a:t>
          </a:r>
          <a:endParaRPr lang="el-GR" dirty="0"/>
        </a:p>
      </dgm:t>
    </dgm:pt>
    <dgm:pt modelId="{62023C15-44D4-40D7-8CC9-EAFEE2E396EF}" type="parTrans" cxnId="{369390DF-ED0B-43BA-95A5-65D5638011EC}">
      <dgm:prSet/>
      <dgm:spPr/>
      <dgm:t>
        <a:bodyPr/>
        <a:lstStyle/>
        <a:p>
          <a:endParaRPr lang="el-GR"/>
        </a:p>
      </dgm:t>
    </dgm:pt>
    <dgm:pt modelId="{0FF51B78-4B9D-4E67-A9A0-D5C126170D51}" type="sibTrans" cxnId="{369390DF-ED0B-43BA-95A5-65D5638011EC}">
      <dgm:prSet/>
      <dgm:spPr/>
      <dgm:t>
        <a:bodyPr/>
        <a:lstStyle/>
        <a:p>
          <a:endParaRPr lang="el-GR"/>
        </a:p>
      </dgm:t>
    </dgm:pt>
    <dgm:pt modelId="{47B9F5FE-6ED6-49CE-AEE3-B8117FA00C11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Dynamic design and presentation of </a:t>
          </a:r>
          <a:r>
            <a:rPr lang="en-US" sz="1400" b="1" dirty="0" smtClean="0"/>
            <a:t>any </a:t>
          </a:r>
          <a:r>
            <a:rPr lang="en-US" sz="1400" b="1" dirty="0" err="1" smtClean="0"/>
            <a:t>KPI</a:t>
          </a:r>
          <a:r>
            <a:rPr lang="en-US" sz="1400" b="1" dirty="0" smtClean="0"/>
            <a:t>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Field Properties (Filterable, main, X-axis, Y-axis)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Visualization Type</a:t>
          </a:r>
          <a:endParaRPr lang="el-GR" sz="1400" dirty="0"/>
        </a:p>
      </dgm:t>
    </dgm:pt>
    <dgm:pt modelId="{DE4960D8-90AB-4D20-9C1C-5CA0E12D483F}" type="parTrans" cxnId="{83112967-8E40-41DF-BD14-46025835ED84}">
      <dgm:prSet/>
      <dgm:spPr/>
      <dgm:t>
        <a:bodyPr/>
        <a:lstStyle/>
        <a:p>
          <a:endParaRPr lang="el-GR"/>
        </a:p>
      </dgm:t>
    </dgm:pt>
    <dgm:pt modelId="{75F11751-00AB-475C-B8C7-B695AE69B6B1}" type="sibTrans" cxnId="{83112967-8E40-41DF-BD14-46025835ED84}">
      <dgm:prSet/>
      <dgm:spPr/>
      <dgm:t>
        <a:bodyPr/>
        <a:lstStyle/>
        <a:p>
          <a:endParaRPr lang="el-GR"/>
        </a:p>
      </dgm:t>
    </dgm:pt>
    <dgm:pt modelId="{AC26ADEF-77BC-4AFB-9792-6B463F5185CD}">
      <dgm:prSet phldrT="[Text]" custT="1"/>
      <dgm:spPr/>
      <dgm:t>
        <a:bodyPr/>
        <a:lstStyle/>
        <a:p>
          <a:r>
            <a:rPr lang="en-US" sz="1400" dirty="0" smtClean="0"/>
            <a:t>Integration with common measurement format (CSV, </a:t>
          </a:r>
          <a:r>
            <a:rPr lang="en-US" sz="1400" dirty="0" err="1" smtClean="0"/>
            <a:t>XLS</a:t>
          </a:r>
          <a:r>
            <a:rPr lang="en-US" sz="1400" dirty="0" smtClean="0"/>
            <a:t> inputs)</a:t>
          </a:r>
          <a:endParaRPr lang="el-GR" sz="1400" dirty="0"/>
        </a:p>
      </dgm:t>
    </dgm:pt>
    <dgm:pt modelId="{C0C4AE65-AFD7-4F08-A391-1481291EA702}" type="parTrans" cxnId="{01F77AD8-F8E6-4ADB-8E99-09FF75ABD2AA}">
      <dgm:prSet/>
      <dgm:spPr/>
      <dgm:t>
        <a:bodyPr/>
        <a:lstStyle/>
        <a:p>
          <a:endParaRPr lang="el-GR"/>
        </a:p>
      </dgm:t>
    </dgm:pt>
    <dgm:pt modelId="{AFC51F2B-1B80-4EBB-8BDC-3BBFCD04853C}" type="sibTrans" cxnId="{01F77AD8-F8E6-4ADB-8E99-09FF75ABD2AA}">
      <dgm:prSet/>
      <dgm:spPr/>
      <dgm:t>
        <a:bodyPr/>
        <a:lstStyle/>
        <a:p>
          <a:endParaRPr lang="el-GR"/>
        </a:p>
      </dgm:t>
    </dgm:pt>
    <dgm:pt modelId="{2237A720-48C7-4212-B3F0-06C891DB687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Fast response while handling </a:t>
          </a:r>
          <a:r>
            <a:rPr lang="en-US" sz="1400" b="1" dirty="0" smtClean="0"/>
            <a:t>big data</a:t>
          </a:r>
        </a:p>
      </dgm:t>
    </dgm:pt>
    <dgm:pt modelId="{32A2DC66-8B5E-46C7-B2DA-BD8247274CCC}" type="parTrans" cxnId="{DA40DB1F-F80A-489E-A952-B4F2CAD05E56}">
      <dgm:prSet/>
      <dgm:spPr/>
      <dgm:t>
        <a:bodyPr/>
        <a:lstStyle/>
        <a:p>
          <a:endParaRPr lang="el-GR"/>
        </a:p>
      </dgm:t>
    </dgm:pt>
    <dgm:pt modelId="{F7528BE4-29B8-47FC-868E-28240854A008}" type="sibTrans" cxnId="{DA40DB1F-F80A-489E-A952-B4F2CAD05E56}">
      <dgm:prSet/>
      <dgm:spPr/>
      <dgm:t>
        <a:bodyPr/>
        <a:lstStyle/>
        <a:p>
          <a:endParaRPr lang="el-GR"/>
        </a:p>
      </dgm:t>
    </dgm:pt>
    <dgm:pt modelId="{D117FCDD-A256-4866-B219-95A6338706E5}">
      <dgm:prSet phldrT="[Text]" custT="1"/>
      <dgm:spPr/>
      <dgm:t>
        <a:bodyPr/>
        <a:lstStyle/>
        <a:p>
          <a:r>
            <a:rPr lang="en-US" sz="1400" dirty="0" smtClean="0"/>
            <a:t>Content Management System for easy Administration</a:t>
          </a:r>
          <a:endParaRPr lang="el-GR" sz="1400" dirty="0"/>
        </a:p>
      </dgm:t>
    </dgm:pt>
    <dgm:pt modelId="{67082575-1203-4354-AC83-D0998A24D2F2}" type="parTrans" cxnId="{49B5A1C8-3A6D-4D47-977A-288E94274A84}">
      <dgm:prSet/>
      <dgm:spPr/>
      <dgm:t>
        <a:bodyPr/>
        <a:lstStyle/>
        <a:p>
          <a:endParaRPr lang="el-GR"/>
        </a:p>
      </dgm:t>
    </dgm:pt>
    <dgm:pt modelId="{E6D7BF7B-8358-40B4-AFFC-F29E5F523C72}" type="sibTrans" cxnId="{49B5A1C8-3A6D-4D47-977A-288E94274A84}">
      <dgm:prSet/>
      <dgm:spPr/>
      <dgm:t>
        <a:bodyPr/>
        <a:lstStyle/>
        <a:p>
          <a:endParaRPr lang="el-GR"/>
        </a:p>
      </dgm:t>
    </dgm:pt>
    <dgm:pt modelId="{6D855219-734B-4366-B4F0-1A9F7D44911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 smtClean="0"/>
            <a:t>Historically &amp; Multi </a:t>
          </a:r>
          <a:r>
            <a:rPr lang="en-US" sz="1400" b="0" dirty="0" err="1" smtClean="0"/>
            <a:t>KPI</a:t>
          </a:r>
          <a:r>
            <a:rPr lang="en-US" sz="1400" b="0" dirty="0" smtClean="0"/>
            <a:t> </a:t>
          </a:r>
          <a:r>
            <a:rPr lang="en-US" sz="1400" b="1" dirty="0" smtClean="0"/>
            <a:t>Comparison </a:t>
          </a:r>
        </a:p>
      </dgm:t>
    </dgm:pt>
    <dgm:pt modelId="{EAD0A1D5-A243-4B7F-9F2A-6026BC474083}" type="parTrans" cxnId="{17A8AA27-7294-4504-AB52-6248C0FD61CC}">
      <dgm:prSet/>
      <dgm:spPr/>
      <dgm:t>
        <a:bodyPr/>
        <a:lstStyle/>
        <a:p>
          <a:endParaRPr lang="el-GR"/>
        </a:p>
      </dgm:t>
    </dgm:pt>
    <dgm:pt modelId="{BDA5CE98-8209-4320-AF46-586897424E90}" type="sibTrans" cxnId="{17A8AA27-7294-4504-AB52-6248C0FD61CC}">
      <dgm:prSet/>
      <dgm:spPr/>
      <dgm:t>
        <a:bodyPr/>
        <a:lstStyle/>
        <a:p>
          <a:endParaRPr lang="el-GR"/>
        </a:p>
      </dgm:t>
    </dgm:pt>
    <dgm:pt modelId="{A33C240A-0E6B-4C4F-A15B-D5CBF569FB2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 smtClean="0"/>
            <a:t>Accessible through Desktop / Tablet / Phone </a:t>
          </a:r>
        </a:p>
      </dgm:t>
    </dgm:pt>
    <dgm:pt modelId="{BC351D17-CC55-415D-ACDD-5C26E0E0E4C0}" type="parTrans" cxnId="{6373311A-1B03-4282-860F-5413B23FD134}">
      <dgm:prSet/>
      <dgm:spPr/>
      <dgm:t>
        <a:bodyPr/>
        <a:lstStyle/>
        <a:p>
          <a:endParaRPr lang="el-GR"/>
        </a:p>
      </dgm:t>
    </dgm:pt>
    <dgm:pt modelId="{83B29775-8306-4D39-B086-589B14B66416}" type="sibTrans" cxnId="{6373311A-1B03-4282-860F-5413B23FD134}">
      <dgm:prSet/>
      <dgm:spPr/>
      <dgm:t>
        <a:bodyPr/>
        <a:lstStyle/>
        <a:p>
          <a:endParaRPr lang="el-GR"/>
        </a:p>
      </dgm:t>
    </dgm:pt>
    <dgm:pt modelId="{71ED2F27-A0DB-45A9-BD4F-3AC84500CC8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 smtClean="0"/>
            <a:t>Advanced Search capabilities</a:t>
          </a:r>
        </a:p>
      </dgm:t>
    </dgm:pt>
    <dgm:pt modelId="{F6FF1EA0-1AB8-4549-A669-F62CAEB67C76}" type="parTrans" cxnId="{EC42A0C9-C325-473D-87B8-0824F6D0E7B2}">
      <dgm:prSet/>
      <dgm:spPr/>
      <dgm:t>
        <a:bodyPr/>
        <a:lstStyle/>
        <a:p>
          <a:endParaRPr lang="el-GR"/>
        </a:p>
      </dgm:t>
    </dgm:pt>
    <dgm:pt modelId="{A21C78C7-B07C-4D13-8A5C-50CE04315C2C}" type="sibTrans" cxnId="{EC42A0C9-C325-473D-87B8-0824F6D0E7B2}">
      <dgm:prSet/>
      <dgm:spPr/>
      <dgm:t>
        <a:bodyPr/>
        <a:lstStyle/>
        <a:p>
          <a:endParaRPr lang="el-GR"/>
        </a:p>
      </dgm:t>
    </dgm:pt>
    <dgm:pt modelId="{CE486A31-952F-46E2-A31C-0E9ADFB01EEA}">
      <dgm:prSet custT="1"/>
      <dgm:spPr/>
      <dgm:t>
        <a:bodyPr/>
        <a:lstStyle/>
        <a:p>
          <a:r>
            <a:rPr lang="en-US" sz="1400" dirty="0" smtClean="0"/>
            <a:t>All entities can be related:</a:t>
          </a:r>
        </a:p>
        <a:p>
          <a:r>
            <a:rPr lang="en-US" sz="1400" dirty="0" smtClean="0"/>
            <a:t>Campaigns | </a:t>
          </a:r>
          <a:r>
            <a:rPr lang="en-US" sz="1400" dirty="0" err="1" smtClean="0"/>
            <a:t>KPIs</a:t>
          </a:r>
          <a:r>
            <a:rPr lang="en-US" sz="1400" dirty="0" smtClean="0"/>
            <a:t> | Measurements | Equipment | Law | Announcements</a:t>
          </a:r>
          <a:endParaRPr lang="el-GR" sz="1400" dirty="0"/>
        </a:p>
      </dgm:t>
    </dgm:pt>
    <dgm:pt modelId="{1EAAD4F1-003A-4FBB-AF8B-443F261309AB}" type="parTrans" cxnId="{E4BA95AF-4388-42AA-AB07-100FE0A20665}">
      <dgm:prSet/>
      <dgm:spPr/>
      <dgm:t>
        <a:bodyPr/>
        <a:lstStyle/>
        <a:p>
          <a:endParaRPr lang="el-GR"/>
        </a:p>
      </dgm:t>
    </dgm:pt>
    <dgm:pt modelId="{5A8D5E99-0AFB-4836-A949-FBBD55128C0E}" type="sibTrans" cxnId="{E4BA95AF-4388-42AA-AB07-100FE0A20665}">
      <dgm:prSet/>
      <dgm:spPr/>
      <dgm:t>
        <a:bodyPr/>
        <a:lstStyle/>
        <a:p>
          <a:endParaRPr lang="el-GR"/>
        </a:p>
      </dgm:t>
    </dgm:pt>
    <dgm:pt modelId="{9F94316E-6BD6-4566-AF8B-0B6846934E5B}" type="pres">
      <dgm:prSet presAssocID="{2C3F38A1-35D3-49D1-80C9-2E3D04BAF5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F1D681-E986-4B0B-BAA2-727C70C6967B}" type="pres">
      <dgm:prSet presAssocID="{381E0712-3054-4EB0-A4A6-4F7931657159}" presName="root" presStyleCnt="0"/>
      <dgm:spPr/>
    </dgm:pt>
    <dgm:pt modelId="{E4410312-15D6-4773-A41C-7F130C26A594}" type="pres">
      <dgm:prSet presAssocID="{381E0712-3054-4EB0-A4A6-4F7931657159}" presName="rootComposite" presStyleCnt="0"/>
      <dgm:spPr/>
    </dgm:pt>
    <dgm:pt modelId="{145D1B2E-6ED8-4A02-B971-1BF47C14D73F}" type="pres">
      <dgm:prSet presAssocID="{381E0712-3054-4EB0-A4A6-4F7931657159}" presName="rootText" presStyleLbl="node1" presStyleIdx="0" presStyleCnt="2" custScaleX="342060" custScaleY="48905"/>
      <dgm:spPr/>
      <dgm:t>
        <a:bodyPr/>
        <a:lstStyle/>
        <a:p>
          <a:endParaRPr lang="el-GR"/>
        </a:p>
      </dgm:t>
    </dgm:pt>
    <dgm:pt modelId="{31EFEE08-F023-4031-B408-60D78B01E85F}" type="pres">
      <dgm:prSet presAssocID="{381E0712-3054-4EB0-A4A6-4F7931657159}" presName="rootConnector" presStyleLbl="node1" presStyleIdx="0" presStyleCnt="2"/>
      <dgm:spPr/>
      <dgm:t>
        <a:bodyPr/>
        <a:lstStyle/>
        <a:p>
          <a:endParaRPr lang="en-US"/>
        </a:p>
      </dgm:t>
    </dgm:pt>
    <dgm:pt modelId="{28DE1E2E-B9B8-4F0F-9C23-C2A95C2298B4}" type="pres">
      <dgm:prSet presAssocID="{381E0712-3054-4EB0-A4A6-4F7931657159}" presName="childShape" presStyleCnt="0"/>
      <dgm:spPr/>
    </dgm:pt>
    <dgm:pt modelId="{0DA78AA1-C40C-4279-8CD6-7B58C6448158}" type="pres">
      <dgm:prSet presAssocID="{1ED29727-8527-4BE1-A262-A44D966D9960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92967487-8C6B-48F6-A70B-F8D7E7DDDEE5}" type="pres">
      <dgm:prSet presAssocID="{D11C71D0-D2ED-4117-8B40-C9C363240AD2}" presName="childText" presStyleLbl="bgAcc1" presStyleIdx="0" presStyleCnt="10" custScaleX="344743" custScaleY="83042" custLinFactNeighborX="-1337" custLinFactNeighborY="-1162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918D41-F003-4615-991B-72E29844F2BA}" type="pres">
      <dgm:prSet presAssocID="{7D12CD64-101A-400C-9D87-EEA746899913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DA005A5F-93B7-4CE8-9F96-2AA6964E71E1}" type="pres">
      <dgm:prSet presAssocID="{E9FAADFC-7248-4F07-8EFC-09731EF3719B}" presName="childText" presStyleLbl="bgAcc1" presStyleIdx="1" presStyleCnt="10" custScaleX="344743" custScaleY="83042" custLinFactNeighborX="-2877" custLinFactNeighborY="-2495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46F999-BAF1-4270-8E7F-732DE2A61087}" type="pres">
      <dgm:prSet presAssocID="{32A2DC66-8B5E-46C7-B2DA-BD8247274CCC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F4244844-54CE-4C2D-A987-522CB3F138F2}" type="pres">
      <dgm:prSet presAssocID="{2237A720-48C7-4212-B3F0-06C891DB6874}" presName="childText" presStyleLbl="bgAcc1" presStyleIdx="2" presStyleCnt="10" custScaleX="344743" custScaleY="83042" custLinFactNeighborX="-2877" custLinFactNeighborY="-4032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E32020-2D98-418D-A317-6E7C26B3E025}" type="pres">
      <dgm:prSet presAssocID="{EAD0A1D5-A243-4B7F-9F2A-6026BC474083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F5FFAA2F-3440-4EA9-9C7D-B78A3991CA28}" type="pres">
      <dgm:prSet presAssocID="{6D855219-734B-4366-B4F0-1A9F7D449119}" presName="childText" presStyleLbl="bgAcc1" presStyleIdx="3" presStyleCnt="10" custScaleX="344743" custScaleY="83042" custLinFactNeighborX="-4436" custLinFactNeighborY="-57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B7AA9-773E-4369-81E9-30993C3AB411}" type="pres">
      <dgm:prSet presAssocID="{BC351D17-CC55-415D-ACDD-5C26E0E0E4C0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DEC58C44-B737-42E1-BAEB-5E6EDAFC0FA8}" type="pres">
      <dgm:prSet presAssocID="{A33C240A-0E6B-4C4F-A15B-D5CBF569FB28}" presName="childText" presStyleLbl="bgAcc1" presStyleIdx="4" presStyleCnt="10" custScaleX="344743" custScaleY="83042" custLinFactNeighborX="-5065" custLinFactNeighborY="-7103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9E9271-C42C-4251-B388-13313B51FF24}" type="pres">
      <dgm:prSet presAssocID="{F6FF1EA0-1AB8-4549-A669-F62CAEB67C76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0EC9A975-D865-4610-8623-C5E78D023645}" type="pres">
      <dgm:prSet presAssocID="{71ED2F27-A0DB-45A9-BD4F-3AC84500CC88}" presName="childText" presStyleLbl="bgAcc1" presStyleIdx="5" presStyleCnt="10" custScaleX="344743" custScaleY="83042" custLinFactNeighborX="-5099" custLinFactNeighborY="-8234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B89147-1344-4E0C-A8A1-ED188F651D3E}" type="pres">
      <dgm:prSet presAssocID="{25460B25-D65F-48D9-B75A-92C3A634E5E5}" presName="root" presStyleCnt="0"/>
      <dgm:spPr/>
    </dgm:pt>
    <dgm:pt modelId="{B5126C5E-1902-402B-9C81-9C0A41C0A7C9}" type="pres">
      <dgm:prSet presAssocID="{25460B25-D65F-48D9-B75A-92C3A634E5E5}" presName="rootComposite" presStyleCnt="0"/>
      <dgm:spPr/>
    </dgm:pt>
    <dgm:pt modelId="{0703FADC-688A-4A8C-8073-43BF4DD3C0F3}" type="pres">
      <dgm:prSet presAssocID="{25460B25-D65F-48D9-B75A-92C3A634E5E5}" presName="rootText" presStyleLbl="node1" presStyleIdx="1" presStyleCnt="2" custScaleX="372225" custScaleY="48905"/>
      <dgm:spPr/>
      <dgm:t>
        <a:bodyPr/>
        <a:lstStyle/>
        <a:p>
          <a:endParaRPr lang="en-US"/>
        </a:p>
      </dgm:t>
    </dgm:pt>
    <dgm:pt modelId="{523F13C1-8BDD-4E74-B686-13DB3F8B386F}" type="pres">
      <dgm:prSet presAssocID="{25460B25-D65F-48D9-B75A-92C3A634E5E5}" presName="rootConnector" presStyleLbl="node1" presStyleIdx="1" presStyleCnt="2"/>
      <dgm:spPr/>
      <dgm:t>
        <a:bodyPr/>
        <a:lstStyle/>
        <a:p>
          <a:endParaRPr lang="en-US"/>
        </a:p>
      </dgm:t>
    </dgm:pt>
    <dgm:pt modelId="{28D5D9DD-BDD5-45E3-A36E-E417BB27C67E}" type="pres">
      <dgm:prSet presAssocID="{25460B25-D65F-48D9-B75A-92C3A634E5E5}" presName="childShape" presStyleCnt="0"/>
      <dgm:spPr/>
    </dgm:pt>
    <dgm:pt modelId="{F451EECF-B917-49BE-9FD1-BBA8A0505DDA}" type="pres">
      <dgm:prSet presAssocID="{DE4960D8-90AB-4D20-9C1C-5CA0E12D483F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AD775132-9533-4BDF-B9AF-5E47B29B2EE9}" type="pres">
      <dgm:prSet presAssocID="{47B9F5FE-6ED6-49CE-AEE3-B8117FA00C11}" presName="childText" presStyleLbl="bgAcc1" presStyleIdx="6" presStyleCnt="10" custScaleX="363072" custScaleY="139110" custLinFactNeighborX="-2319" custLinFactNeighborY="-1162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A435C4-DA56-47C8-84A2-6FA902788687}" type="pres">
      <dgm:prSet presAssocID="{C0C4AE65-AFD7-4F08-A391-1481291EA702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F21CF2D9-6E23-480C-A284-DCCB87809155}" type="pres">
      <dgm:prSet presAssocID="{AC26ADEF-77BC-4AFB-9792-6B463F5185CD}" presName="childText" presStyleLbl="bgAcc1" presStyleIdx="7" presStyleCnt="10" custScaleX="363072" custScaleY="115834" custLinFactNeighborX="-2508" custLinFactNeighborY="-265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F20006-CD22-4FBF-9BED-6337B3238EEA}" type="pres">
      <dgm:prSet presAssocID="{67082575-1203-4354-AC83-D0998A24D2F2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EF5C4F36-DA30-4E05-A476-6F0147A0960F}" type="pres">
      <dgm:prSet presAssocID="{D117FCDD-A256-4866-B219-95A6338706E5}" presName="childText" presStyleLbl="bgAcc1" presStyleIdx="8" presStyleCnt="10" custScaleX="363072" custScaleY="115834" custLinFactNeighborX="-948" custLinFactNeighborY="-3897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45D146-9011-4308-AF88-4A8434AF699E}" type="pres">
      <dgm:prSet presAssocID="{1EAAD4F1-003A-4FBB-AF8B-443F261309AB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DEF9851D-2F90-47D9-AD66-E9B8BCAA3B26}" type="pres">
      <dgm:prSet presAssocID="{CE486A31-952F-46E2-A31C-0E9ADFB01EEA}" presName="childText" presStyleLbl="bgAcc1" presStyleIdx="9" presStyleCnt="10" custScaleX="362033" custLinFactNeighborX="-185" custLinFactNeighborY="-4307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A40DB1F-F80A-489E-A952-B4F2CAD05E56}" srcId="{381E0712-3054-4EB0-A4A6-4F7931657159}" destId="{2237A720-48C7-4212-B3F0-06C891DB6874}" srcOrd="2" destOrd="0" parTransId="{32A2DC66-8B5E-46C7-B2DA-BD8247274CCC}" sibTransId="{F7528BE4-29B8-47FC-868E-28240854A008}"/>
    <dgm:cxn modelId="{FF871376-2DFE-4C99-8C27-967D3BBA12D7}" type="presOf" srcId="{A33C240A-0E6B-4C4F-A15B-D5CBF569FB28}" destId="{DEC58C44-B737-42E1-BAEB-5E6EDAFC0FA8}" srcOrd="0" destOrd="0" presId="urn:microsoft.com/office/officeart/2005/8/layout/hierarchy3"/>
    <dgm:cxn modelId="{9F547F68-AD4A-4DA8-A44F-5E23A888FA6A}" type="presOf" srcId="{DE4960D8-90AB-4D20-9C1C-5CA0E12D483F}" destId="{F451EECF-B917-49BE-9FD1-BBA8A0505DDA}" srcOrd="0" destOrd="0" presId="urn:microsoft.com/office/officeart/2005/8/layout/hierarchy3"/>
    <dgm:cxn modelId="{6E2BE069-AAEE-4513-A19D-341A5C9A33C6}" type="presOf" srcId="{AC26ADEF-77BC-4AFB-9792-6B463F5185CD}" destId="{F21CF2D9-6E23-480C-A284-DCCB87809155}" srcOrd="0" destOrd="0" presId="urn:microsoft.com/office/officeart/2005/8/layout/hierarchy3"/>
    <dgm:cxn modelId="{84F2308D-9FC8-4ED3-AFEC-33C11EF503DD}" type="presOf" srcId="{2C3F38A1-35D3-49D1-80C9-2E3D04BAF520}" destId="{9F94316E-6BD6-4566-AF8B-0B6846934E5B}" srcOrd="0" destOrd="0" presId="urn:microsoft.com/office/officeart/2005/8/layout/hierarchy3"/>
    <dgm:cxn modelId="{49B5A1C8-3A6D-4D47-977A-288E94274A84}" srcId="{25460B25-D65F-48D9-B75A-92C3A634E5E5}" destId="{D117FCDD-A256-4866-B219-95A6338706E5}" srcOrd="2" destOrd="0" parTransId="{67082575-1203-4354-AC83-D0998A24D2F2}" sibTransId="{E6D7BF7B-8358-40B4-AFFC-F29E5F523C72}"/>
    <dgm:cxn modelId="{6373311A-1B03-4282-860F-5413B23FD134}" srcId="{381E0712-3054-4EB0-A4A6-4F7931657159}" destId="{A33C240A-0E6B-4C4F-A15B-D5CBF569FB28}" srcOrd="4" destOrd="0" parTransId="{BC351D17-CC55-415D-ACDD-5C26E0E0E4C0}" sibTransId="{83B29775-8306-4D39-B086-589B14B66416}"/>
    <dgm:cxn modelId="{E8215E4F-4DF9-4BC8-90C3-D4EA5C5D0B93}" type="presOf" srcId="{E9FAADFC-7248-4F07-8EFC-09731EF3719B}" destId="{DA005A5F-93B7-4CE8-9F96-2AA6964E71E1}" srcOrd="0" destOrd="0" presId="urn:microsoft.com/office/officeart/2005/8/layout/hierarchy3"/>
    <dgm:cxn modelId="{FE854F6A-D41A-481F-8321-64A46F4B1ED4}" type="presOf" srcId="{71ED2F27-A0DB-45A9-BD4F-3AC84500CC88}" destId="{0EC9A975-D865-4610-8623-C5E78D023645}" srcOrd="0" destOrd="0" presId="urn:microsoft.com/office/officeart/2005/8/layout/hierarchy3"/>
    <dgm:cxn modelId="{01F4A6D1-A64B-437F-A125-6301B96DEDFE}" type="presOf" srcId="{F6FF1EA0-1AB8-4549-A669-F62CAEB67C76}" destId="{399E9271-C42C-4251-B388-13313B51FF24}" srcOrd="0" destOrd="0" presId="urn:microsoft.com/office/officeart/2005/8/layout/hierarchy3"/>
    <dgm:cxn modelId="{CA09A20E-9F04-4E5E-BD7A-A943EA86272E}" type="presOf" srcId="{7D12CD64-101A-400C-9D87-EEA746899913}" destId="{5C918D41-F003-4615-991B-72E29844F2BA}" srcOrd="0" destOrd="0" presId="urn:microsoft.com/office/officeart/2005/8/layout/hierarchy3"/>
    <dgm:cxn modelId="{83112967-8E40-41DF-BD14-46025835ED84}" srcId="{25460B25-D65F-48D9-B75A-92C3A634E5E5}" destId="{47B9F5FE-6ED6-49CE-AEE3-B8117FA00C11}" srcOrd="0" destOrd="0" parTransId="{DE4960D8-90AB-4D20-9C1C-5CA0E12D483F}" sibTransId="{75F11751-00AB-475C-B8C7-B695AE69B6B1}"/>
    <dgm:cxn modelId="{17A8AA27-7294-4504-AB52-6248C0FD61CC}" srcId="{381E0712-3054-4EB0-A4A6-4F7931657159}" destId="{6D855219-734B-4366-B4F0-1A9F7D449119}" srcOrd="3" destOrd="0" parTransId="{EAD0A1D5-A243-4B7F-9F2A-6026BC474083}" sibTransId="{BDA5CE98-8209-4320-AF46-586897424E90}"/>
    <dgm:cxn modelId="{369390DF-ED0B-43BA-95A5-65D5638011EC}" srcId="{2C3F38A1-35D3-49D1-80C9-2E3D04BAF520}" destId="{25460B25-D65F-48D9-B75A-92C3A634E5E5}" srcOrd="1" destOrd="0" parTransId="{62023C15-44D4-40D7-8CC9-EAFEE2E396EF}" sibTransId="{0FF51B78-4B9D-4E67-A9A0-D5C126170D51}"/>
    <dgm:cxn modelId="{E4BA95AF-4388-42AA-AB07-100FE0A20665}" srcId="{25460B25-D65F-48D9-B75A-92C3A634E5E5}" destId="{CE486A31-952F-46E2-A31C-0E9ADFB01EEA}" srcOrd="3" destOrd="0" parTransId="{1EAAD4F1-003A-4FBB-AF8B-443F261309AB}" sibTransId="{5A8D5E99-0AFB-4836-A949-FBBD55128C0E}"/>
    <dgm:cxn modelId="{245C0C76-955A-42FF-98A1-E2F5B4710CCE}" type="presOf" srcId="{381E0712-3054-4EB0-A4A6-4F7931657159}" destId="{145D1B2E-6ED8-4A02-B971-1BF47C14D73F}" srcOrd="0" destOrd="0" presId="urn:microsoft.com/office/officeart/2005/8/layout/hierarchy3"/>
    <dgm:cxn modelId="{01F77AD8-F8E6-4ADB-8E99-09FF75ABD2AA}" srcId="{25460B25-D65F-48D9-B75A-92C3A634E5E5}" destId="{AC26ADEF-77BC-4AFB-9792-6B463F5185CD}" srcOrd="1" destOrd="0" parTransId="{C0C4AE65-AFD7-4F08-A391-1481291EA702}" sibTransId="{AFC51F2B-1B80-4EBB-8BDC-3BBFCD04853C}"/>
    <dgm:cxn modelId="{E452D368-9144-4A1A-9B40-64C6BF42B15E}" type="presOf" srcId="{32A2DC66-8B5E-46C7-B2DA-BD8247274CCC}" destId="{E746F999-BAF1-4270-8E7F-732DE2A61087}" srcOrd="0" destOrd="0" presId="urn:microsoft.com/office/officeart/2005/8/layout/hierarchy3"/>
    <dgm:cxn modelId="{43F04F1A-14D0-4C44-9AF7-4921971C7D8C}" type="presOf" srcId="{381E0712-3054-4EB0-A4A6-4F7931657159}" destId="{31EFEE08-F023-4031-B408-60D78B01E85F}" srcOrd="1" destOrd="0" presId="urn:microsoft.com/office/officeart/2005/8/layout/hierarchy3"/>
    <dgm:cxn modelId="{BED0A4C7-C4A1-4D33-9CA8-5AE3EEC65E73}" type="presOf" srcId="{EAD0A1D5-A243-4B7F-9F2A-6026BC474083}" destId="{03E32020-2D98-418D-A317-6E7C26B3E025}" srcOrd="0" destOrd="0" presId="urn:microsoft.com/office/officeart/2005/8/layout/hierarchy3"/>
    <dgm:cxn modelId="{797706A1-0001-40F6-9EE0-683E86A89393}" type="presOf" srcId="{6D855219-734B-4366-B4F0-1A9F7D449119}" destId="{F5FFAA2F-3440-4EA9-9C7D-B78A3991CA28}" srcOrd="0" destOrd="0" presId="urn:microsoft.com/office/officeart/2005/8/layout/hierarchy3"/>
    <dgm:cxn modelId="{C800D4D9-04D7-4F03-9DE8-51BD50D23789}" srcId="{381E0712-3054-4EB0-A4A6-4F7931657159}" destId="{D11C71D0-D2ED-4117-8B40-C9C363240AD2}" srcOrd="0" destOrd="0" parTransId="{1ED29727-8527-4BE1-A262-A44D966D9960}" sibTransId="{325E8CA5-C30F-4187-9535-06A03383CBDF}"/>
    <dgm:cxn modelId="{4857FA9E-A3A8-4132-A204-A7D3F11977B9}" srcId="{381E0712-3054-4EB0-A4A6-4F7931657159}" destId="{E9FAADFC-7248-4F07-8EFC-09731EF3719B}" srcOrd="1" destOrd="0" parTransId="{7D12CD64-101A-400C-9D87-EEA746899913}" sibTransId="{E2FA74D3-8466-49F7-9235-E8C5E8E77549}"/>
    <dgm:cxn modelId="{8864E21C-2513-4A12-99B7-DA465D407E56}" type="presOf" srcId="{1EAAD4F1-003A-4FBB-AF8B-443F261309AB}" destId="{2E45D146-9011-4308-AF88-4A8434AF699E}" srcOrd="0" destOrd="0" presId="urn:microsoft.com/office/officeart/2005/8/layout/hierarchy3"/>
    <dgm:cxn modelId="{17EF5539-EC34-4BAD-8C61-CE716EC70013}" type="presOf" srcId="{D117FCDD-A256-4866-B219-95A6338706E5}" destId="{EF5C4F36-DA30-4E05-A476-6F0147A0960F}" srcOrd="0" destOrd="0" presId="urn:microsoft.com/office/officeart/2005/8/layout/hierarchy3"/>
    <dgm:cxn modelId="{A4A92D23-1279-4632-8032-5BB1FD3AFACD}" type="presOf" srcId="{25460B25-D65F-48D9-B75A-92C3A634E5E5}" destId="{523F13C1-8BDD-4E74-B686-13DB3F8B386F}" srcOrd="1" destOrd="0" presId="urn:microsoft.com/office/officeart/2005/8/layout/hierarchy3"/>
    <dgm:cxn modelId="{9C9F1278-24B5-4493-8AFB-EFA74251DF20}" type="presOf" srcId="{C0C4AE65-AFD7-4F08-A391-1481291EA702}" destId="{A4A435C4-DA56-47C8-84A2-6FA902788687}" srcOrd="0" destOrd="0" presId="urn:microsoft.com/office/officeart/2005/8/layout/hierarchy3"/>
    <dgm:cxn modelId="{3DBA780A-288F-4EE5-ACE1-D8544738613B}" srcId="{2C3F38A1-35D3-49D1-80C9-2E3D04BAF520}" destId="{381E0712-3054-4EB0-A4A6-4F7931657159}" srcOrd="0" destOrd="0" parTransId="{B926C1B0-1D8A-48D7-A4A3-059A5EFBB73F}" sibTransId="{E1775E12-41D1-4A1F-A2F4-3290D26EFD68}"/>
    <dgm:cxn modelId="{C014BE2F-BFCF-4402-958E-6DF61175A7A4}" type="presOf" srcId="{D11C71D0-D2ED-4117-8B40-C9C363240AD2}" destId="{92967487-8C6B-48F6-A70B-F8D7E7DDDEE5}" srcOrd="0" destOrd="0" presId="urn:microsoft.com/office/officeart/2005/8/layout/hierarchy3"/>
    <dgm:cxn modelId="{6A1146FF-7AC8-43B9-AD01-0006EA24D68A}" type="presOf" srcId="{CE486A31-952F-46E2-A31C-0E9ADFB01EEA}" destId="{DEF9851D-2F90-47D9-AD66-E9B8BCAA3B26}" srcOrd="0" destOrd="0" presId="urn:microsoft.com/office/officeart/2005/8/layout/hierarchy3"/>
    <dgm:cxn modelId="{BD4F6C1B-A0AA-4CA3-8418-F575C74012CE}" type="presOf" srcId="{BC351D17-CC55-415D-ACDD-5C26E0E0E4C0}" destId="{4ABB7AA9-773E-4369-81E9-30993C3AB411}" srcOrd="0" destOrd="0" presId="urn:microsoft.com/office/officeart/2005/8/layout/hierarchy3"/>
    <dgm:cxn modelId="{D4D7CE84-F14C-4B97-AAE6-974BDCA4A2DB}" type="presOf" srcId="{25460B25-D65F-48D9-B75A-92C3A634E5E5}" destId="{0703FADC-688A-4A8C-8073-43BF4DD3C0F3}" srcOrd="0" destOrd="0" presId="urn:microsoft.com/office/officeart/2005/8/layout/hierarchy3"/>
    <dgm:cxn modelId="{64F938B0-7FAE-4299-AF25-29846C660261}" type="presOf" srcId="{67082575-1203-4354-AC83-D0998A24D2F2}" destId="{16F20006-CD22-4FBF-9BED-6337B3238EEA}" srcOrd="0" destOrd="0" presId="urn:microsoft.com/office/officeart/2005/8/layout/hierarchy3"/>
    <dgm:cxn modelId="{EC42A0C9-C325-473D-87B8-0824F6D0E7B2}" srcId="{381E0712-3054-4EB0-A4A6-4F7931657159}" destId="{71ED2F27-A0DB-45A9-BD4F-3AC84500CC88}" srcOrd="5" destOrd="0" parTransId="{F6FF1EA0-1AB8-4549-A669-F62CAEB67C76}" sibTransId="{A21C78C7-B07C-4D13-8A5C-50CE04315C2C}"/>
    <dgm:cxn modelId="{69E9640F-819F-42DE-BB42-451BB4FA61C1}" type="presOf" srcId="{47B9F5FE-6ED6-49CE-AEE3-B8117FA00C11}" destId="{AD775132-9533-4BDF-B9AF-5E47B29B2EE9}" srcOrd="0" destOrd="0" presId="urn:microsoft.com/office/officeart/2005/8/layout/hierarchy3"/>
    <dgm:cxn modelId="{82E09BBA-1421-4A33-B71B-0358771439E9}" type="presOf" srcId="{2237A720-48C7-4212-B3F0-06C891DB6874}" destId="{F4244844-54CE-4C2D-A987-522CB3F138F2}" srcOrd="0" destOrd="0" presId="urn:microsoft.com/office/officeart/2005/8/layout/hierarchy3"/>
    <dgm:cxn modelId="{AB27FD92-25C5-4F0F-8496-E0E5C9955DAC}" type="presOf" srcId="{1ED29727-8527-4BE1-A262-A44D966D9960}" destId="{0DA78AA1-C40C-4279-8CD6-7B58C6448158}" srcOrd="0" destOrd="0" presId="urn:microsoft.com/office/officeart/2005/8/layout/hierarchy3"/>
    <dgm:cxn modelId="{6667BE72-3AAF-4B56-A379-F50CD36C7DEC}" type="presParOf" srcId="{9F94316E-6BD6-4566-AF8B-0B6846934E5B}" destId="{F0F1D681-E986-4B0B-BAA2-727C70C6967B}" srcOrd="0" destOrd="0" presId="urn:microsoft.com/office/officeart/2005/8/layout/hierarchy3"/>
    <dgm:cxn modelId="{B64FE777-B317-49A5-96BB-BECDC1E68149}" type="presParOf" srcId="{F0F1D681-E986-4B0B-BAA2-727C70C6967B}" destId="{E4410312-15D6-4773-A41C-7F130C26A594}" srcOrd="0" destOrd="0" presId="urn:microsoft.com/office/officeart/2005/8/layout/hierarchy3"/>
    <dgm:cxn modelId="{4E6B7742-38F0-4DED-9910-20C980B8B259}" type="presParOf" srcId="{E4410312-15D6-4773-A41C-7F130C26A594}" destId="{145D1B2E-6ED8-4A02-B971-1BF47C14D73F}" srcOrd="0" destOrd="0" presId="urn:microsoft.com/office/officeart/2005/8/layout/hierarchy3"/>
    <dgm:cxn modelId="{31FE2F86-802C-482F-80A9-CD42F3EC9E0B}" type="presParOf" srcId="{E4410312-15D6-4773-A41C-7F130C26A594}" destId="{31EFEE08-F023-4031-B408-60D78B01E85F}" srcOrd="1" destOrd="0" presId="urn:microsoft.com/office/officeart/2005/8/layout/hierarchy3"/>
    <dgm:cxn modelId="{622D9546-1370-4B5D-8D89-DEE4D82F7A54}" type="presParOf" srcId="{F0F1D681-E986-4B0B-BAA2-727C70C6967B}" destId="{28DE1E2E-B9B8-4F0F-9C23-C2A95C2298B4}" srcOrd="1" destOrd="0" presId="urn:microsoft.com/office/officeart/2005/8/layout/hierarchy3"/>
    <dgm:cxn modelId="{5DFC6FD3-FD06-4509-A72D-1458D7CC1D6E}" type="presParOf" srcId="{28DE1E2E-B9B8-4F0F-9C23-C2A95C2298B4}" destId="{0DA78AA1-C40C-4279-8CD6-7B58C6448158}" srcOrd="0" destOrd="0" presId="urn:microsoft.com/office/officeart/2005/8/layout/hierarchy3"/>
    <dgm:cxn modelId="{7D648BA6-BE17-41FE-A862-94ED52F0DA82}" type="presParOf" srcId="{28DE1E2E-B9B8-4F0F-9C23-C2A95C2298B4}" destId="{92967487-8C6B-48F6-A70B-F8D7E7DDDEE5}" srcOrd="1" destOrd="0" presId="urn:microsoft.com/office/officeart/2005/8/layout/hierarchy3"/>
    <dgm:cxn modelId="{7CB8EFB2-FC6A-4DE8-932E-3E7622C6E988}" type="presParOf" srcId="{28DE1E2E-B9B8-4F0F-9C23-C2A95C2298B4}" destId="{5C918D41-F003-4615-991B-72E29844F2BA}" srcOrd="2" destOrd="0" presId="urn:microsoft.com/office/officeart/2005/8/layout/hierarchy3"/>
    <dgm:cxn modelId="{82E20F7E-48E6-4508-9D0A-3F29CFE71690}" type="presParOf" srcId="{28DE1E2E-B9B8-4F0F-9C23-C2A95C2298B4}" destId="{DA005A5F-93B7-4CE8-9F96-2AA6964E71E1}" srcOrd="3" destOrd="0" presId="urn:microsoft.com/office/officeart/2005/8/layout/hierarchy3"/>
    <dgm:cxn modelId="{ED2D1FA5-0F6C-4553-B29D-0E34214978BE}" type="presParOf" srcId="{28DE1E2E-B9B8-4F0F-9C23-C2A95C2298B4}" destId="{E746F999-BAF1-4270-8E7F-732DE2A61087}" srcOrd="4" destOrd="0" presId="urn:microsoft.com/office/officeart/2005/8/layout/hierarchy3"/>
    <dgm:cxn modelId="{ABA47098-D0FC-47A4-BA74-2A6C5D7DBEFF}" type="presParOf" srcId="{28DE1E2E-B9B8-4F0F-9C23-C2A95C2298B4}" destId="{F4244844-54CE-4C2D-A987-522CB3F138F2}" srcOrd="5" destOrd="0" presId="urn:microsoft.com/office/officeart/2005/8/layout/hierarchy3"/>
    <dgm:cxn modelId="{13CA66CE-C41A-461A-A1DF-15EA95E3E5F3}" type="presParOf" srcId="{28DE1E2E-B9B8-4F0F-9C23-C2A95C2298B4}" destId="{03E32020-2D98-418D-A317-6E7C26B3E025}" srcOrd="6" destOrd="0" presId="urn:microsoft.com/office/officeart/2005/8/layout/hierarchy3"/>
    <dgm:cxn modelId="{0E780905-3757-42CE-952B-FB5C46BC6777}" type="presParOf" srcId="{28DE1E2E-B9B8-4F0F-9C23-C2A95C2298B4}" destId="{F5FFAA2F-3440-4EA9-9C7D-B78A3991CA28}" srcOrd="7" destOrd="0" presId="urn:microsoft.com/office/officeart/2005/8/layout/hierarchy3"/>
    <dgm:cxn modelId="{2EE2AFCA-DDA7-4F54-9DE3-7A9624713FAD}" type="presParOf" srcId="{28DE1E2E-B9B8-4F0F-9C23-C2A95C2298B4}" destId="{4ABB7AA9-773E-4369-81E9-30993C3AB411}" srcOrd="8" destOrd="0" presId="urn:microsoft.com/office/officeart/2005/8/layout/hierarchy3"/>
    <dgm:cxn modelId="{0940A07B-5BEE-4B92-9923-8C43423A3AE7}" type="presParOf" srcId="{28DE1E2E-B9B8-4F0F-9C23-C2A95C2298B4}" destId="{DEC58C44-B737-42E1-BAEB-5E6EDAFC0FA8}" srcOrd="9" destOrd="0" presId="urn:microsoft.com/office/officeart/2005/8/layout/hierarchy3"/>
    <dgm:cxn modelId="{432B9C52-CFE3-4CD3-994A-6CE28525380A}" type="presParOf" srcId="{28DE1E2E-B9B8-4F0F-9C23-C2A95C2298B4}" destId="{399E9271-C42C-4251-B388-13313B51FF24}" srcOrd="10" destOrd="0" presId="urn:microsoft.com/office/officeart/2005/8/layout/hierarchy3"/>
    <dgm:cxn modelId="{37599673-71DD-4F41-A4BC-3F38E28090BD}" type="presParOf" srcId="{28DE1E2E-B9B8-4F0F-9C23-C2A95C2298B4}" destId="{0EC9A975-D865-4610-8623-C5E78D023645}" srcOrd="11" destOrd="0" presId="urn:microsoft.com/office/officeart/2005/8/layout/hierarchy3"/>
    <dgm:cxn modelId="{A634C070-BDA7-4CE5-A0AB-013F51F81340}" type="presParOf" srcId="{9F94316E-6BD6-4566-AF8B-0B6846934E5B}" destId="{A1B89147-1344-4E0C-A8A1-ED188F651D3E}" srcOrd="1" destOrd="0" presId="urn:microsoft.com/office/officeart/2005/8/layout/hierarchy3"/>
    <dgm:cxn modelId="{A4CD186E-EC1A-444A-BFBA-2CC8D1263E8F}" type="presParOf" srcId="{A1B89147-1344-4E0C-A8A1-ED188F651D3E}" destId="{B5126C5E-1902-402B-9C81-9C0A41C0A7C9}" srcOrd="0" destOrd="0" presId="urn:microsoft.com/office/officeart/2005/8/layout/hierarchy3"/>
    <dgm:cxn modelId="{3C9672D0-E2F4-4B6E-919A-4799B005738F}" type="presParOf" srcId="{B5126C5E-1902-402B-9C81-9C0A41C0A7C9}" destId="{0703FADC-688A-4A8C-8073-43BF4DD3C0F3}" srcOrd="0" destOrd="0" presId="urn:microsoft.com/office/officeart/2005/8/layout/hierarchy3"/>
    <dgm:cxn modelId="{F701AFA1-6114-4416-9DE5-C1B546947D2B}" type="presParOf" srcId="{B5126C5E-1902-402B-9C81-9C0A41C0A7C9}" destId="{523F13C1-8BDD-4E74-B686-13DB3F8B386F}" srcOrd="1" destOrd="0" presId="urn:microsoft.com/office/officeart/2005/8/layout/hierarchy3"/>
    <dgm:cxn modelId="{961F5EA6-1D8C-4A22-9211-0A3ECCCF5847}" type="presParOf" srcId="{A1B89147-1344-4E0C-A8A1-ED188F651D3E}" destId="{28D5D9DD-BDD5-45E3-A36E-E417BB27C67E}" srcOrd="1" destOrd="0" presId="urn:microsoft.com/office/officeart/2005/8/layout/hierarchy3"/>
    <dgm:cxn modelId="{499BFD4A-2086-4836-BB02-E6EDF3A871E2}" type="presParOf" srcId="{28D5D9DD-BDD5-45E3-A36E-E417BB27C67E}" destId="{F451EECF-B917-49BE-9FD1-BBA8A0505DDA}" srcOrd="0" destOrd="0" presId="urn:microsoft.com/office/officeart/2005/8/layout/hierarchy3"/>
    <dgm:cxn modelId="{CBC4B21C-47F5-459B-9E9D-035F749718DC}" type="presParOf" srcId="{28D5D9DD-BDD5-45E3-A36E-E417BB27C67E}" destId="{AD775132-9533-4BDF-B9AF-5E47B29B2EE9}" srcOrd="1" destOrd="0" presId="urn:microsoft.com/office/officeart/2005/8/layout/hierarchy3"/>
    <dgm:cxn modelId="{E5419582-41EB-48BA-B5B7-6DABE5365478}" type="presParOf" srcId="{28D5D9DD-BDD5-45E3-A36E-E417BB27C67E}" destId="{A4A435C4-DA56-47C8-84A2-6FA902788687}" srcOrd="2" destOrd="0" presId="urn:microsoft.com/office/officeart/2005/8/layout/hierarchy3"/>
    <dgm:cxn modelId="{DF0AEF7B-3546-449F-8853-A9C98CDBCBCA}" type="presParOf" srcId="{28D5D9DD-BDD5-45E3-A36E-E417BB27C67E}" destId="{F21CF2D9-6E23-480C-A284-DCCB87809155}" srcOrd="3" destOrd="0" presId="urn:microsoft.com/office/officeart/2005/8/layout/hierarchy3"/>
    <dgm:cxn modelId="{1A671B8D-C000-4478-B2E9-E4A6B1BCB889}" type="presParOf" srcId="{28D5D9DD-BDD5-45E3-A36E-E417BB27C67E}" destId="{16F20006-CD22-4FBF-9BED-6337B3238EEA}" srcOrd="4" destOrd="0" presId="urn:microsoft.com/office/officeart/2005/8/layout/hierarchy3"/>
    <dgm:cxn modelId="{F1B6005E-813C-442F-8E41-24AECB8BA4EB}" type="presParOf" srcId="{28D5D9DD-BDD5-45E3-A36E-E417BB27C67E}" destId="{EF5C4F36-DA30-4E05-A476-6F0147A0960F}" srcOrd="5" destOrd="0" presId="urn:microsoft.com/office/officeart/2005/8/layout/hierarchy3"/>
    <dgm:cxn modelId="{91D1DC96-D699-4C03-8689-3188C8B4B6E0}" type="presParOf" srcId="{28D5D9DD-BDD5-45E3-A36E-E417BB27C67E}" destId="{2E45D146-9011-4308-AF88-4A8434AF699E}" srcOrd="6" destOrd="0" presId="urn:microsoft.com/office/officeart/2005/8/layout/hierarchy3"/>
    <dgm:cxn modelId="{C469B3A5-AA20-40AF-9DCF-CB7914D67F50}" type="presParOf" srcId="{28D5D9DD-BDD5-45E3-A36E-E417BB27C67E}" destId="{DEF9851D-2F90-47D9-AD66-E9B8BCAA3B2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07/09/2015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07/09/2015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require more than one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04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07/09/2015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07/09/2015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07/09/2015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07/09/2015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07/09/2015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07/09/2015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07/09/2015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07/09/2015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07/09/2015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07/09/2015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07/09/2015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07/09/2015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07/09/2015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5600" y="5157192"/>
            <a:ext cx="914400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Benchmarking Visualization Platform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/>
        </p:blipFill>
        <p:spPr>
          <a:xfrm>
            <a:off x="0" y="1"/>
            <a:ext cx="12192000" cy="4725143"/>
          </a:xfrm>
          <a:prstGeom prst="rect">
            <a:avLst/>
          </a:prstGeom>
        </p:spPr>
      </p:pic>
      <p:pic>
        <p:nvPicPr>
          <p:cNvPr id="5" name="Picture 5" descr="LOGO ARTEMIS WHITE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941168"/>
            <a:ext cx="1701132" cy="177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Brief description</a:t>
            </a:r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Portal containing complete information for the provided </a:t>
            </a:r>
            <a:r>
              <a:rPr lang="en-US" dirty="0" smtClean="0"/>
              <a:t>telecommunications</a:t>
            </a:r>
            <a:r>
              <a:rPr lang="el-GR" dirty="0" smtClean="0"/>
              <a:t> </a:t>
            </a:r>
            <a:r>
              <a:rPr lang="en-US" dirty="0" smtClean="0"/>
              <a:t>services nationwide</a:t>
            </a:r>
            <a:r>
              <a:rPr lang="el-GR" dirty="0" smtClean="0"/>
              <a:t> </a:t>
            </a:r>
            <a:r>
              <a:rPr lang="en-US" dirty="0" smtClean="0"/>
              <a:t>with any Quality Indicator from any source:</a:t>
            </a:r>
          </a:p>
          <a:p>
            <a:pPr lvl="1"/>
            <a:r>
              <a:rPr lang="en-US" dirty="0" smtClean="0"/>
              <a:t>Mobile Network Measurements</a:t>
            </a:r>
          </a:p>
          <a:p>
            <a:pPr lvl="1"/>
            <a:r>
              <a:rPr lang="en-US" dirty="0" smtClean="0"/>
              <a:t>Fixed Network Measurements</a:t>
            </a:r>
          </a:p>
          <a:p>
            <a:pPr lvl="1"/>
            <a:r>
              <a:rPr lang="en-US" dirty="0" smtClean="0"/>
              <a:t>Helpdesk/Directory Services</a:t>
            </a:r>
          </a:p>
          <a:p>
            <a:pPr lvl="1"/>
            <a:r>
              <a:rPr lang="en-US" dirty="0" smtClean="0"/>
              <a:t>Any other category</a:t>
            </a:r>
            <a:endParaRPr lang="en-US" dirty="0"/>
          </a:p>
          <a:p>
            <a:r>
              <a:rPr lang="en-US" dirty="0" smtClean="0"/>
              <a:t>A visualization &amp; benchmarking tool</a:t>
            </a:r>
          </a:p>
          <a:p>
            <a:r>
              <a:rPr lang="en-US" dirty="0" smtClean="0"/>
              <a:t>A blog for posting all the related information (Laws, Announcements,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Technical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6627088" cy="41276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Based  on a CMS (</a:t>
            </a:r>
            <a:r>
              <a:rPr lang="en-US" dirty="0"/>
              <a:t>h</a:t>
            </a:r>
            <a:r>
              <a:rPr lang="en-US" dirty="0" smtClean="0"/>
              <a:t>ighly customizable, modular architecture</a:t>
            </a:r>
            <a:r>
              <a:rPr lang="el-GR" dirty="0" smtClean="0"/>
              <a:t>, </a:t>
            </a:r>
            <a:r>
              <a:rPr lang="en-US" dirty="0" smtClean="0"/>
              <a:t>multilingual)</a:t>
            </a:r>
          </a:p>
          <a:p>
            <a:r>
              <a:rPr lang="en-US" dirty="0" smtClean="0"/>
              <a:t>Open source components (Google Maps, d3js Visualization tools)</a:t>
            </a:r>
            <a:endParaRPr lang="el-GR" dirty="0" smtClean="0"/>
          </a:p>
          <a:p>
            <a:r>
              <a:rPr lang="en-US" dirty="0" smtClean="0"/>
              <a:t>Responsive Design (bootstrap framework)</a:t>
            </a:r>
          </a:p>
          <a:p>
            <a:r>
              <a:rPr lang="en-US" dirty="0" smtClean="0"/>
              <a:t>Fast </a:t>
            </a:r>
            <a:r>
              <a:rPr lang="en-US" dirty="0" err="1" smtClean="0"/>
              <a:t>Javascript</a:t>
            </a:r>
            <a:r>
              <a:rPr lang="en-US" dirty="0" smtClean="0"/>
              <a:t> Visualizations and data handling (Angular </a:t>
            </a:r>
            <a:r>
              <a:rPr lang="en-US" dirty="0" err="1" smtClean="0"/>
              <a:t>JS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Custom advanced visualization techniques (map – multiple charts synchronization, Statistics)</a:t>
            </a:r>
          </a:p>
          <a:p>
            <a:r>
              <a:rPr lang="en-US" dirty="0" smtClean="0"/>
              <a:t>Open Data/Files (Web Services, CSV files)</a:t>
            </a:r>
          </a:p>
          <a:p>
            <a:r>
              <a:rPr lang="en-US" dirty="0" smtClean="0"/>
              <a:t>Database Engine (MS SQL Server)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178885"/>
            <a:ext cx="1351347" cy="1351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1698915"/>
            <a:ext cx="2533178" cy="1365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26" y="467360"/>
            <a:ext cx="1047594" cy="1047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292" y="2798844"/>
            <a:ext cx="933450" cy="885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26" y="3356992"/>
            <a:ext cx="9525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22" y="4149080"/>
            <a:ext cx="117831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Platform Advantages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79459"/>
              </p:ext>
            </p:extLst>
          </p:nvPr>
        </p:nvGraphicFramePr>
        <p:xfrm>
          <a:off x="911424" y="1901824"/>
          <a:ext cx="10801200" cy="455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34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&amp;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Current Status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39242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204864"/>
            <a:ext cx="3026688" cy="1233424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984" y="3438288"/>
            <a:ext cx="5546968" cy="2031104"/>
          </a:xfrm>
        </p:spPr>
        <p:txBody>
          <a:bodyPr/>
          <a:lstStyle/>
          <a:p>
            <a:r>
              <a:rPr lang="en-US" dirty="0" smtClean="0"/>
              <a:t>Cloud hosting &amp; SAAS usage</a:t>
            </a:r>
          </a:p>
          <a:p>
            <a:r>
              <a:rPr lang="en-US" dirty="0" smtClean="0"/>
              <a:t>Integration of Crowd Sourcing Measurements</a:t>
            </a:r>
          </a:p>
          <a:p>
            <a:r>
              <a:rPr lang="en-US" dirty="0" smtClean="0"/>
              <a:t>Improved GIS capabilities</a:t>
            </a:r>
          </a:p>
          <a:p>
            <a:r>
              <a:rPr lang="en-US" dirty="0" smtClean="0"/>
              <a:t>Improved Time / Animation Visualizations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99456" y="236480"/>
            <a:ext cx="3816424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3088" y="1687776"/>
            <a:ext cx="4250824" cy="2031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Fully operational for one Regulator as a Product</a:t>
            </a:r>
          </a:p>
          <a:p>
            <a:r>
              <a:rPr lang="en-US" dirty="0" smtClean="0"/>
              <a:t>Fully integrated with </a:t>
            </a:r>
            <a:r>
              <a:rPr lang="en-US" dirty="0" err="1" smtClean="0"/>
              <a:t>Anite</a:t>
            </a:r>
            <a:r>
              <a:rPr lang="en-US" dirty="0" smtClean="0"/>
              <a:t> Nemo equipment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650198"/>
            <a:ext cx="3686589" cy="187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212976"/>
            <a:ext cx="3240360" cy="1554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98" y="4077072"/>
            <a:ext cx="3317799" cy="15915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111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Artemis ITS 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/>
        </p:blipFill>
        <p:spPr>
          <a:xfrm>
            <a:off x="3365015" y="548680"/>
            <a:ext cx="5458796" cy="2115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17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CBFDEBF007414984B2FB03AEE0D39A" ma:contentTypeVersion="1" ma:contentTypeDescription="Create a new document." ma:contentTypeScope="" ma:versionID="64be4a23d98191cdc44f0315bb0935a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BE8F04-7C63-4557-AC82-427B05EFA1A7}"/>
</file>

<file path=customXml/itemProps2.xml><?xml version="1.0" encoding="utf-8"?>
<ds:datastoreItem xmlns:ds="http://schemas.openxmlformats.org/officeDocument/2006/customXml" ds:itemID="{A78BAC96-1649-40F4-8772-903721D932DC}"/>
</file>

<file path=customXml/itemProps3.xml><?xml version="1.0" encoding="utf-8"?>
<ds:datastoreItem xmlns:ds="http://schemas.openxmlformats.org/officeDocument/2006/customXml" ds:itemID="{B9E5AA2D-CAD0-4979-8188-77225EEA76D2}"/>
</file>

<file path=docProps/app.xml><?xml version="1.0" encoding="utf-8"?>
<Properties xmlns="http://schemas.openxmlformats.org/officeDocument/2006/extended-properties" xmlns:vt="http://schemas.openxmlformats.org/officeDocument/2006/docPropsVTypes">
  <Template>Business project plan presentation (widescreen)</Template>
  <TotalTime>0</TotalTime>
  <Words>290</Words>
  <Application>Microsoft Office PowerPoint</Application>
  <PresentationFormat>Widescreen</PresentationFormat>
  <Paragraphs>53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Corbel</vt:lpstr>
      <vt:lpstr>Euphemia</vt:lpstr>
      <vt:lpstr>Wingdings</vt:lpstr>
      <vt:lpstr>Banded Design Blue 16x9</vt:lpstr>
      <vt:lpstr>Benchmarking Visualization Platform</vt:lpstr>
      <vt:lpstr>The Platform</vt:lpstr>
      <vt:lpstr>Platform Scope</vt:lpstr>
      <vt:lpstr>Platform Technical Description</vt:lpstr>
      <vt:lpstr>Main Platform Advantages</vt:lpstr>
      <vt:lpstr>Now &amp; Next</vt:lpstr>
      <vt:lpstr>Next Steps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2015-09-06T18:50:34Z</dcterms:created>
  <dcterms:modified xsi:type="dcterms:W3CDTF">2015-09-07T14:54:02Z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  <property fmtid="{D5CDD505-2E9C-101B-9397-08002B2CF9AE}" pid="3" name="ContentTypeId">
    <vt:lpwstr>0x0101001ACBFDEBF007414984B2FB03AEE0D39A</vt:lpwstr>
  </property>
</Properties>
</file>