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3"/>
  </p:notesMasterIdLst>
  <p:handoutMasterIdLst>
    <p:handoutMasterId r:id="rId14"/>
  </p:handoutMasterIdLst>
  <p:sldIdLst>
    <p:sldId id="430" r:id="rId2"/>
    <p:sldId id="546" r:id="rId3"/>
    <p:sldId id="560" r:id="rId4"/>
    <p:sldId id="566" r:id="rId5"/>
    <p:sldId id="561" r:id="rId6"/>
    <p:sldId id="555" r:id="rId7"/>
    <p:sldId id="565" r:id="rId8"/>
    <p:sldId id="564" r:id="rId9"/>
    <p:sldId id="553" r:id="rId10"/>
    <p:sldId id="567" r:id="rId11"/>
    <p:sldId id="47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B1FDD"/>
    <a:srgbClr val="7F7F7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2" autoAdjust="0"/>
    <p:restoredTop sz="94660"/>
  </p:normalViewPr>
  <p:slideViewPr>
    <p:cSldViewPr>
      <p:cViewPr>
        <p:scale>
          <a:sx n="76" d="100"/>
          <a:sy n="76" d="100"/>
        </p:scale>
        <p:origin x="-31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F952B15-2102-44D2-8FDA-95F8F7E1121C}" type="datetimeFigureOut">
              <a:rPr lang="en-US"/>
              <a:pPr>
                <a:defRPr/>
              </a:pPr>
              <a:t>10/13/2014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dirty="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3F9B93B4-847D-4689-BE9F-2E0A1AC3732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Arial" charset="0"/>
                <a:cs typeface="Arial" charset="0"/>
              </a:defRPr>
            </a:lvl1pPr>
          </a:lstStyle>
          <a:p>
            <a:pPr>
              <a:defRPr/>
            </a:pPr>
            <a:endParaRPr lang="en-GB"/>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E4109E61-9CCE-48CB-AC13-73D5BF12CD8A}" type="datetimeFigureOut">
              <a:rPr lang="en-GB"/>
              <a:pPr>
                <a:defRPr/>
              </a:pPr>
              <a:t>13/10/2014</a:t>
            </a:fld>
            <a:endParaRPr lang="en-GB" dirty="0"/>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Arial" charset="0"/>
                <a:cs typeface="Arial" charset="0"/>
              </a:defRPr>
            </a:lvl1pPr>
          </a:lstStyle>
          <a:p>
            <a:pPr>
              <a:defRPr/>
            </a:pPr>
            <a:endParaRPr lang="en-GB"/>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15F25525-2D03-4C04-8EC8-722222A22B2D}"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AB0E3D7F-31B7-43FD-9535-7CBDCF6CB365}" type="slidenum">
              <a:rPr lang="en-US" smtClean="0">
                <a:latin typeface="Arial" pitchFamily="34" charset="0"/>
                <a:cs typeface="Arial" pitchFamily="34" charset="0"/>
              </a:rPr>
              <a:pPr/>
              <a:t>4</a:t>
            </a:fld>
            <a:endParaRPr lang="en-US" smtClean="0">
              <a:latin typeface="Arial" pitchFamily="34" charset="0"/>
              <a:cs typeface="Arial"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GB"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IL Title Slide">
    <p:spTree>
      <p:nvGrpSpPr>
        <p:cNvPr id="1" name=""/>
        <p:cNvGrpSpPr/>
        <p:nvPr/>
      </p:nvGrpSpPr>
      <p:grpSpPr>
        <a:xfrm>
          <a:off x="0" y="0"/>
          <a:ext cx="0" cy="0"/>
          <a:chOff x="0" y="0"/>
          <a:chExt cx="0" cy="0"/>
        </a:xfrm>
      </p:grpSpPr>
      <p:pic>
        <p:nvPicPr>
          <p:cNvPr id="4" name="Picture 6" descr="NUS-logo.gif"/>
          <p:cNvPicPr>
            <a:picLocks noChangeAspect="1"/>
          </p:cNvPicPr>
          <p:nvPr/>
        </p:nvPicPr>
        <p:blipFill>
          <a:blip r:embed="rId2" cstate="print"/>
          <a:srcRect/>
          <a:stretch>
            <a:fillRect/>
          </a:stretch>
        </p:blipFill>
        <p:spPr bwMode="auto">
          <a:xfrm>
            <a:off x="5638800" y="5029200"/>
            <a:ext cx="2789238" cy="1524000"/>
          </a:xfrm>
          <a:prstGeom prst="rect">
            <a:avLst/>
          </a:prstGeom>
          <a:noFill/>
          <a:ln w="9525">
            <a:noFill/>
            <a:miter lim="800000"/>
            <a:headEnd/>
            <a:tailEnd/>
          </a:ln>
        </p:spPr>
      </p:pic>
      <p:pic>
        <p:nvPicPr>
          <p:cNvPr id="5" name="Picture 7" descr="CIL-logo-url.gif"/>
          <p:cNvPicPr>
            <a:picLocks noChangeAspect="1"/>
          </p:cNvPicPr>
          <p:nvPr/>
        </p:nvPicPr>
        <p:blipFill>
          <a:blip r:embed="rId3" cstate="print"/>
          <a:srcRect/>
          <a:stretch>
            <a:fillRect/>
          </a:stretch>
        </p:blipFill>
        <p:spPr bwMode="auto">
          <a:xfrm>
            <a:off x="457200" y="5181600"/>
            <a:ext cx="3011488" cy="1433513"/>
          </a:xfrm>
          <a:prstGeom prst="rect">
            <a:avLst/>
          </a:prstGeom>
          <a:noFill/>
          <a:ln w="9525">
            <a:noFill/>
            <a:miter lim="800000"/>
            <a:headEnd/>
            <a:tailEnd/>
          </a:ln>
        </p:spPr>
      </p:pic>
      <p:sp>
        <p:nvSpPr>
          <p:cNvPr id="8" name="Text Placeholder 7"/>
          <p:cNvSpPr>
            <a:spLocks noGrp="1"/>
          </p:cNvSpPr>
          <p:nvPr>
            <p:ph type="body" sz="quarter" idx="13"/>
          </p:nvPr>
        </p:nvSpPr>
        <p:spPr>
          <a:xfrm>
            <a:off x="457200" y="3733800"/>
            <a:ext cx="8229600" cy="1371600"/>
          </a:xfrm>
        </p:spPr>
        <p:txBody>
          <a:bodyPr/>
          <a:lstStyle>
            <a:lvl1pPr>
              <a:defRPr/>
            </a:lvl1pPr>
          </a:lstStyle>
          <a:p>
            <a:pPr lvl="0"/>
            <a:r>
              <a:rPr lang="en-US" smtClean="0"/>
              <a:t>Click to edit Master text styles</a:t>
            </a:r>
          </a:p>
        </p:txBody>
      </p:sp>
      <p:sp>
        <p:nvSpPr>
          <p:cNvPr id="9" name="Title 8"/>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6" name="Date Placeholder 6"/>
          <p:cNvSpPr>
            <a:spLocks noGrp="1"/>
          </p:cNvSpPr>
          <p:nvPr>
            <p:ph type="dt" sz="half" idx="14"/>
          </p:nvPr>
        </p:nvSpPr>
        <p:spPr/>
        <p:txBody>
          <a:bodyPr/>
          <a:lstStyle>
            <a:lvl1pPr>
              <a:defRPr smtClean="0"/>
            </a:lvl1pPr>
          </a:lstStyle>
          <a:p>
            <a:pPr>
              <a:defRPr/>
            </a:pPr>
            <a:fld id="{71770C73-FDAD-4115-8260-033519F055C9}" type="datetime1">
              <a:rPr lang="en-US"/>
              <a:pPr>
                <a:defRPr/>
              </a:pPr>
              <a:t>10/13/2014</a:t>
            </a:fld>
            <a:endParaRPr lang="en-US" dirty="0"/>
          </a:p>
        </p:txBody>
      </p:sp>
      <p:sp>
        <p:nvSpPr>
          <p:cNvPr id="7" name="Slide Number Placeholder 9"/>
          <p:cNvSpPr>
            <a:spLocks noGrp="1"/>
          </p:cNvSpPr>
          <p:nvPr>
            <p:ph type="sldNum" sz="quarter" idx="15"/>
          </p:nvPr>
        </p:nvSpPr>
        <p:spPr>
          <a:xfrm>
            <a:off x="6629400" y="6248400"/>
            <a:ext cx="2133600" cy="365125"/>
          </a:xfrm>
        </p:spPr>
        <p:txBody>
          <a:bodyPr/>
          <a:lstStyle>
            <a:lvl1pPr>
              <a:defRPr smtClean="0"/>
            </a:lvl1pPr>
          </a:lstStyle>
          <a:p>
            <a:pPr>
              <a:defRPr/>
            </a:pPr>
            <a:fld id="{508D85D4-0D66-4743-93E3-2600CA3461BC}" type="slidenum">
              <a:rPr lang="en-US"/>
              <a:pPr>
                <a:defRPr/>
              </a:pPr>
              <a:t>‹#›</a:t>
            </a:fld>
            <a:endParaRPr lang="en-US" dirty="0"/>
          </a:p>
        </p:txBody>
      </p:sp>
      <p:sp>
        <p:nvSpPr>
          <p:cNvPr id="10" name="Footer Placeholder 10"/>
          <p:cNvSpPr>
            <a:spLocks noGrp="1"/>
          </p:cNvSpPr>
          <p:nvPr>
            <p:ph type="ftr" sz="quarter" idx="16"/>
          </p:nvPr>
        </p:nvSpPr>
        <p:spPr/>
        <p:txBody>
          <a:bodyPr/>
          <a:lstStyle>
            <a:lvl1pPr>
              <a:defRPr dirty="0"/>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IL Content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6" descr="url.gif"/>
          <p:cNvPicPr>
            <a:picLocks noChangeAspect="1"/>
          </p:cNvPicPr>
          <p:nvPr/>
        </p:nvPicPr>
        <p:blipFill>
          <a:blip r:embed="rId3" cstate="print"/>
          <a:srcRect/>
          <a:stretch>
            <a:fillRect/>
          </a:stretch>
        </p:blipFill>
        <p:spPr bwMode="auto">
          <a:xfrm>
            <a:off x="3124200" y="6172200"/>
            <a:ext cx="2971800" cy="407988"/>
          </a:xfrm>
          <a:prstGeom prst="rect">
            <a:avLst/>
          </a:prstGeom>
          <a:noFill/>
          <a:ln w="9525">
            <a:noFill/>
            <a:miter lim="800000"/>
            <a:headEnd/>
            <a:tailEnd/>
          </a:ln>
        </p:spPr>
      </p:pic>
      <p:pic>
        <p:nvPicPr>
          <p:cNvPr id="6" name="Picture 7" descr="NUS-logo-small.gif"/>
          <p:cNvPicPr>
            <a:picLocks noChangeAspect="1"/>
          </p:cNvPicPr>
          <p:nvPr/>
        </p:nvPicPr>
        <p:blipFill>
          <a:blip r:embed="rId4" cstate="print"/>
          <a:srcRect b="15788"/>
          <a:stretch>
            <a:fillRect/>
          </a:stretch>
        </p:blipFill>
        <p:spPr bwMode="auto">
          <a:xfrm>
            <a:off x="7086600" y="5943600"/>
            <a:ext cx="1546225" cy="685800"/>
          </a:xfrm>
          <a:prstGeom prst="rect">
            <a:avLst/>
          </a:prstGeom>
          <a:noFill/>
          <a:ln w="9525">
            <a:noFill/>
            <a:miter lim="800000"/>
            <a:headEnd/>
            <a:tailEnd/>
          </a:ln>
        </p:spPr>
      </p:pic>
      <p:pic>
        <p:nvPicPr>
          <p:cNvPr id="7" name="Picture 8" descr="cil-logo-small.gif"/>
          <p:cNvPicPr>
            <a:picLocks noChangeAspect="1"/>
          </p:cNvPicPr>
          <p:nvPr/>
        </p:nvPicPr>
        <p:blipFill>
          <a:blip r:embed="rId5" cstate="print"/>
          <a:srcRect b="10001"/>
          <a:stretch>
            <a:fillRect/>
          </a:stretch>
        </p:blipFill>
        <p:spPr bwMode="auto">
          <a:xfrm>
            <a:off x="533400" y="5943600"/>
            <a:ext cx="1692275" cy="685800"/>
          </a:xfrm>
          <a:prstGeom prst="rect">
            <a:avLst/>
          </a:prstGeom>
          <a:noFill/>
          <a:ln w="9525">
            <a:noFill/>
            <a:miter lim="800000"/>
            <a:headEnd/>
            <a:tailEnd/>
          </a:ln>
        </p:spPr>
      </p:pic>
      <p:sp>
        <p:nvSpPr>
          <p:cNvPr id="11" name="Content Placeholder 10"/>
          <p:cNvSpPr>
            <a:spLocks noGrp="1"/>
          </p:cNvSpPr>
          <p:nvPr>
            <p:ph sz="quarter" idx="10"/>
          </p:nvPr>
        </p:nvSpPr>
        <p:spPr>
          <a:xfrm>
            <a:off x="457200" y="1828800"/>
            <a:ext cx="8229600" cy="3962400"/>
          </a:xfrm>
        </p:spPr>
        <p:txBody>
          <a:bodyPr>
            <a:normAutofit/>
          </a:bodyPr>
          <a:lstStyle>
            <a:lvl1pPr marL="274320" indent="-274320" algn="l">
              <a:lnSpc>
                <a:spcPct val="114000"/>
              </a:lnSpc>
              <a:spcBef>
                <a:spcPts val="600"/>
              </a:spcBef>
              <a:spcAft>
                <a:spcPts val="600"/>
              </a:spcAft>
              <a:buClr>
                <a:srgbClr val="FF703A"/>
              </a:buClr>
              <a:buSzPct val="120000"/>
              <a:buFont typeface="Arial" pitchFamily="34" charset="0"/>
              <a:buChar char="•"/>
              <a:defRPr sz="2000" b="1" i="0" baseline="0">
                <a:solidFill>
                  <a:srgbClr val="0B1FDD"/>
                </a:solidFill>
                <a:latin typeface="Arial" pitchFamily="34" charset="0"/>
              </a:defRPr>
            </a:lvl1pPr>
            <a:lvl2pPr indent="-274320" algn="l">
              <a:lnSpc>
                <a:spcPct val="114000"/>
              </a:lnSpc>
              <a:spcBef>
                <a:spcPts val="600"/>
              </a:spcBef>
              <a:spcAft>
                <a:spcPts val="600"/>
              </a:spcAft>
              <a:buClr>
                <a:srgbClr val="FF703A"/>
              </a:buClr>
              <a:defRPr sz="2000" b="1" i="0" baseline="0">
                <a:solidFill>
                  <a:srgbClr val="0B1FDD"/>
                </a:solidFill>
                <a:latin typeface="Arial" pitchFamily="34" charset="0"/>
              </a:defRPr>
            </a:lvl2pPr>
            <a:lvl3pPr indent="-274320" algn="l">
              <a:lnSpc>
                <a:spcPct val="114000"/>
              </a:lnSpc>
              <a:spcBef>
                <a:spcPts val="600"/>
              </a:spcBef>
              <a:spcAft>
                <a:spcPts val="600"/>
              </a:spcAft>
              <a:buClr>
                <a:srgbClr val="FF703A"/>
              </a:buClr>
              <a:defRPr sz="2000" b="1" i="0" baseline="0">
                <a:solidFill>
                  <a:srgbClr val="0B1FDD"/>
                </a:solidFill>
                <a:latin typeface="Arial" pitchFamily="34" charset="0"/>
              </a:defRPr>
            </a:lvl3pPr>
            <a:lvl4pPr indent="-274320" algn="l">
              <a:lnSpc>
                <a:spcPct val="114000"/>
              </a:lnSpc>
              <a:spcBef>
                <a:spcPts val="600"/>
              </a:spcBef>
              <a:spcAft>
                <a:spcPts val="600"/>
              </a:spcAft>
              <a:buClr>
                <a:srgbClr val="FF703A"/>
              </a:buClr>
              <a:buFont typeface="Arial" pitchFamily="34" charset="0"/>
              <a:buChar char="–"/>
              <a:defRPr sz="2000" b="1" i="0" baseline="0">
                <a:solidFill>
                  <a:srgbClr val="0B1FDD"/>
                </a:solidFill>
                <a:latin typeface="Arial" pitchFamily="34" charset="0"/>
              </a:defRPr>
            </a:lvl4pPr>
            <a:lvl5pPr indent="-274320" algn="l">
              <a:lnSpc>
                <a:spcPct val="114000"/>
              </a:lnSpc>
              <a:spcBef>
                <a:spcPts val="600"/>
              </a:spcBef>
              <a:spcAft>
                <a:spcPts val="600"/>
              </a:spcAft>
              <a:buClr>
                <a:srgbClr val="FF703A"/>
              </a:buClr>
              <a:defRPr sz="2000" b="1" i="0" baseline="0">
                <a:solidFill>
                  <a:srgbClr val="0B1FDD"/>
                </a:solidFill>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1"/>
          <p:cNvSpPr>
            <a:spLocks noGrp="1"/>
          </p:cNvSpPr>
          <p:nvPr>
            <p:ph type="title"/>
          </p:nvPr>
        </p:nvSpPr>
        <p:spPr>
          <a:xfrm>
            <a:off x="457200" y="350838"/>
            <a:ext cx="8229600" cy="1173162"/>
          </a:xfrm>
        </p:spPr>
        <p:txBody>
          <a:bodyPr/>
          <a:lstStyle>
            <a:lvl1pPr algn="l">
              <a:defRPr sz="3200" baseline="0"/>
            </a:lvl1pPr>
          </a:lstStyle>
          <a:p>
            <a:r>
              <a:rPr lang="en-US" smtClean="0"/>
              <a:t>Click to edit Master title style</a:t>
            </a:r>
            <a:endParaRPr lang="en-US" dirty="0"/>
          </a:p>
        </p:txBody>
      </p:sp>
      <p:sp>
        <p:nvSpPr>
          <p:cNvPr id="8" name="Date Placeholder 4"/>
          <p:cNvSpPr>
            <a:spLocks noGrp="1"/>
          </p:cNvSpPr>
          <p:nvPr>
            <p:ph type="dt" sz="half" idx="11"/>
          </p:nvPr>
        </p:nvSpPr>
        <p:spPr>
          <a:xfrm>
            <a:off x="3429000" y="5883275"/>
            <a:ext cx="2133600" cy="365125"/>
          </a:xfrm>
        </p:spPr>
        <p:txBody>
          <a:bodyPr/>
          <a:lstStyle>
            <a:lvl1pPr>
              <a:defRPr smtClean="0"/>
            </a:lvl1pPr>
          </a:lstStyle>
          <a:p>
            <a:pPr>
              <a:defRPr/>
            </a:pPr>
            <a:fld id="{93191B91-67DF-40BF-B820-CE516B7140C8}" type="datetime1">
              <a:rPr lang="en-US"/>
              <a:pPr>
                <a:defRPr/>
              </a:pPr>
              <a:t>10/13/2014</a:t>
            </a:fld>
            <a:endParaRPr lang="en-US" dirty="0"/>
          </a:p>
        </p:txBody>
      </p:sp>
      <p:sp>
        <p:nvSpPr>
          <p:cNvPr id="9" name="Slide Number Placeholder 5"/>
          <p:cNvSpPr>
            <a:spLocks noGrp="1"/>
          </p:cNvSpPr>
          <p:nvPr>
            <p:ph type="sldNum" sz="quarter" idx="12"/>
          </p:nvPr>
        </p:nvSpPr>
        <p:spPr>
          <a:xfrm>
            <a:off x="6705600" y="6248400"/>
            <a:ext cx="2133600" cy="365125"/>
          </a:xfrm>
        </p:spPr>
        <p:txBody>
          <a:bodyPr/>
          <a:lstStyle>
            <a:lvl1pPr>
              <a:defRPr smtClean="0"/>
            </a:lvl1pPr>
          </a:lstStyle>
          <a:p>
            <a:pPr>
              <a:defRPr/>
            </a:pPr>
            <a:fld id="{96CD89FE-9DEF-4EF0-880F-EB52A7DBC22E}" type="slidenum">
              <a:rPr lang="en-US"/>
              <a:pPr>
                <a:defRPr/>
              </a:pPr>
              <a:t>‹#›</a:t>
            </a:fld>
            <a:endParaRPr lang="en-US" dirty="0"/>
          </a:p>
        </p:txBody>
      </p:sp>
      <p:sp>
        <p:nvSpPr>
          <p:cNvPr id="10" name="Footer Placeholder 6"/>
          <p:cNvSpPr>
            <a:spLocks noGrp="1"/>
          </p:cNvSpPr>
          <p:nvPr>
            <p:ph type="ftr" sz="quarter" idx="13"/>
          </p:nvPr>
        </p:nvSpPr>
        <p:spPr/>
        <p:txBody>
          <a:bodyPr/>
          <a:lstStyle>
            <a:lvl1pPr>
              <a:defRPr dirty="0"/>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IL Two Content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6" descr="NUS-logo-small.gif"/>
          <p:cNvPicPr>
            <a:picLocks noChangeAspect="1"/>
          </p:cNvPicPr>
          <p:nvPr/>
        </p:nvPicPr>
        <p:blipFill>
          <a:blip r:embed="rId3" cstate="print"/>
          <a:srcRect b="15788"/>
          <a:stretch>
            <a:fillRect/>
          </a:stretch>
        </p:blipFill>
        <p:spPr bwMode="auto">
          <a:xfrm>
            <a:off x="7086600" y="5943600"/>
            <a:ext cx="1546225" cy="685800"/>
          </a:xfrm>
          <a:prstGeom prst="rect">
            <a:avLst/>
          </a:prstGeom>
          <a:noFill/>
          <a:ln w="9525">
            <a:noFill/>
            <a:miter lim="800000"/>
            <a:headEnd/>
            <a:tailEnd/>
          </a:ln>
        </p:spPr>
      </p:pic>
      <p:pic>
        <p:nvPicPr>
          <p:cNvPr id="6" name="Picture 7" descr="url.gif"/>
          <p:cNvPicPr>
            <a:picLocks noChangeAspect="1"/>
          </p:cNvPicPr>
          <p:nvPr/>
        </p:nvPicPr>
        <p:blipFill>
          <a:blip r:embed="rId4" cstate="print"/>
          <a:srcRect/>
          <a:stretch>
            <a:fillRect/>
          </a:stretch>
        </p:blipFill>
        <p:spPr bwMode="auto">
          <a:xfrm>
            <a:off x="3124200" y="6172200"/>
            <a:ext cx="2971800" cy="407988"/>
          </a:xfrm>
          <a:prstGeom prst="rect">
            <a:avLst/>
          </a:prstGeom>
          <a:noFill/>
          <a:ln w="9525">
            <a:noFill/>
            <a:miter lim="800000"/>
            <a:headEnd/>
            <a:tailEnd/>
          </a:ln>
        </p:spPr>
      </p:pic>
      <p:pic>
        <p:nvPicPr>
          <p:cNvPr id="7" name="Picture 8" descr="cil-logo-small.gif"/>
          <p:cNvPicPr>
            <a:picLocks noChangeAspect="1"/>
          </p:cNvPicPr>
          <p:nvPr/>
        </p:nvPicPr>
        <p:blipFill>
          <a:blip r:embed="rId5" cstate="print"/>
          <a:srcRect b="10001"/>
          <a:stretch>
            <a:fillRect/>
          </a:stretch>
        </p:blipFill>
        <p:spPr bwMode="auto">
          <a:xfrm>
            <a:off x="533400" y="5943600"/>
            <a:ext cx="1692275" cy="685800"/>
          </a:xfrm>
          <a:prstGeom prst="rect">
            <a:avLst/>
          </a:prstGeom>
          <a:noFill/>
          <a:ln w="9525">
            <a:noFill/>
            <a:miter lim="800000"/>
            <a:headEnd/>
            <a:tailEnd/>
          </a:ln>
        </p:spPr>
      </p:pic>
      <p:sp>
        <p:nvSpPr>
          <p:cNvPr id="2" name="Title 1"/>
          <p:cNvSpPr>
            <a:spLocks noGrp="1"/>
          </p:cNvSpPr>
          <p:nvPr>
            <p:ph type="title"/>
          </p:nvPr>
        </p:nvSpPr>
        <p:spPr>
          <a:xfrm>
            <a:off x="457200" y="427038"/>
            <a:ext cx="8229600" cy="1173162"/>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828801"/>
            <a:ext cx="4038600" cy="4038600"/>
          </a:xfrm>
        </p:spPr>
        <p:txBody>
          <a:bodyPr>
            <a:normAutofit/>
          </a:bodyPr>
          <a:lstStyle>
            <a:lvl1pPr indent="-274320" algn="l">
              <a:lnSpc>
                <a:spcPct val="114000"/>
              </a:lnSpc>
              <a:spcBef>
                <a:spcPts val="600"/>
              </a:spcBef>
              <a:buClr>
                <a:srgbClr val="FF703A"/>
              </a:buClr>
              <a:buSzPct val="120000"/>
              <a:buFont typeface="Arial" pitchFamily="34" charset="0"/>
              <a:buChar char="•"/>
              <a:defRPr sz="2000" b="1" baseline="0">
                <a:solidFill>
                  <a:srgbClr val="0B1FDD"/>
                </a:solidFill>
                <a:latin typeface="Arial" pitchFamily="34" charset="0"/>
                <a:cs typeface="Arial" pitchFamily="34" charset="0"/>
              </a:defRPr>
            </a:lvl1pPr>
            <a:lvl2pPr indent="-274320" algn="l">
              <a:lnSpc>
                <a:spcPct val="114000"/>
              </a:lnSpc>
              <a:spcBef>
                <a:spcPts val="600"/>
              </a:spcBef>
              <a:buClr>
                <a:srgbClr val="FF703A"/>
              </a:buClr>
              <a:defRPr sz="2000" b="1" baseline="0">
                <a:solidFill>
                  <a:srgbClr val="0B1FDD"/>
                </a:solidFill>
                <a:latin typeface="Arial" pitchFamily="34" charset="0"/>
                <a:cs typeface="Arial" pitchFamily="34" charset="0"/>
              </a:defRPr>
            </a:lvl2pPr>
            <a:lvl3pPr indent="-274320" algn="l">
              <a:lnSpc>
                <a:spcPct val="114000"/>
              </a:lnSpc>
              <a:spcBef>
                <a:spcPts val="600"/>
              </a:spcBef>
              <a:buClr>
                <a:srgbClr val="FF703A"/>
              </a:buClr>
              <a:defRPr sz="2000" b="1" baseline="0">
                <a:solidFill>
                  <a:srgbClr val="0B1FDD"/>
                </a:solidFill>
                <a:latin typeface="Arial" pitchFamily="34" charset="0"/>
                <a:cs typeface="Arial" pitchFamily="34" charset="0"/>
              </a:defRPr>
            </a:lvl3pPr>
            <a:lvl4pPr indent="-274320" algn="l">
              <a:lnSpc>
                <a:spcPct val="114000"/>
              </a:lnSpc>
              <a:spcBef>
                <a:spcPts val="600"/>
              </a:spcBef>
              <a:buClr>
                <a:srgbClr val="FF703A"/>
              </a:buClr>
              <a:defRPr sz="2000" b="1" baseline="0">
                <a:solidFill>
                  <a:srgbClr val="0B1FDD"/>
                </a:solidFill>
                <a:latin typeface="Arial" pitchFamily="34" charset="0"/>
                <a:cs typeface="Arial" pitchFamily="34" charset="0"/>
              </a:defRPr>
            </a:lvl4pPr>
            <a:lvl5pPr indent="-274320" algn="l">
              <a:lnSpc>
                <a:spcPct val="114000"/>
              </a:lnSpc>
              <a:spcBef>
                <a:spcPts val="600"/>
              </a:spcBef>
              <a:buClr>
                <a:srgbClr val="FF703A"/>
              </a:buClr>
              <a:defRPr sz="2000" b="1" baseline="0">
                <a:solidFill>
                  <a:srgbClr val="0B1FDD"/>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sz="half" idx="10"/>
          </p:nvPr>
        </p:nvSpPr>
        <p:spPr>
          <a:xfrm>
            <a:off x="4648200" y="1828800"/>
            <a:ext cx="4038600" cy="4038600"/>
          </a:xfrm>
        </p:spPr>
        <p:txBody>
          <a:bodyPr>
            <a:normAutofit/>
          </a:bodyPr>
          <a:lstStyle>
            <a:lvl1pPr indent="-274320" algn="l">
              <a:lnSpc>
                <a:spcPct val="114000"/>
              </a:lnSpc>
              <a:spcBef>
                <a:spcPts val="600"/>
              </a:spcBef>
              <a:spcAft>
                <a:spcPts val="600"/>
              </a:spcAft>
              <a:buClr>
                <a:srgbClr val="FF703A"/>
              </a:buClr>
              <a:buSzPct val="120000"/>
              <a:buFont typeface="Arial" pitchFamily="34" charset="0"/>
              <a:buChar char="•"/>
              <a:defRPr sz="2000" b="1" baseline="0">
                <a:solidFill>
                  <a:srgbClr val="0B1FDD"/>
                </a:solidFill>
                <a:latin typeface="Arial" pitchFamily="34" charset="0"/>
                <a:cs typeface="Arial" pitchFamily="34" charset="0"/>
              </a:defRPr>
            </a:lvl1pPr>
            <a:lvl2pPr indent="-274320" algn="l">
              <a:lnSpc>
                <a:spcPct val="114000"/>
              </a:lnSpc>
              <a:spcBef>
                <a:spcPts val="600"/>
              </a:spcBef>
              <a:spcAft>
                <a:spcPts val="600"/>
              </a:spcAft>
              <a:buClr>
                <a:srgbClr val="FF703A"/>
              </a:buClr>
              <a:defRPr sz="2000" b="1" baseline="0">
                <a:solidFill>
                  <a:srgbClr val="0B1FDD"/>
                </a:solidFill>
                <a:latin typeface="Arial" pitchFamily="34" charset="0"/>
                <a:cs typeface="Arial" pitchFamily="34" charset="0"/>
              </a:defRPr>
            </a:lvl2pPr>
            <a:lvl3pPr indent="-274320" algn="l">
              <a:lnSpc>
                <a:spcPct val="114000"/>
              </a:lnSpc>
              <a:spcBef>
                <a:spcPts val="600"/>
              </a:spcBef>
              <a:spcAft>
                <a:spcPts val="600"/>
              </a:spcAft>
              <a:buClr>
                <a:srgbClr val="FF703A"/>
              </a:buClr>
              <a:defRPr sz="2000" b="1" baseline="0">
                <a:solidFill>
                  <a:srgbClr val="0B1FDD"/>
                </a:solidFill>
                <a:latin typeface="Arial" pitchFamily="34" charset="0"/>
                <a:cs typeface="Arial" pitchFamily="34" charset="0"/>
              </a:defRPr>
            </a:lvl3pPr>
            <a:lvl4pPr indent="-274320" algn="l">
              <a:lnSpc>
                <a:spcPct val="114000"/>
              </a:lnSpc>
              <a:spcBef>
                <a:spcPts val="600"/>
              </a:spcBef>
              <a:spcAft>
                <a:spcPts val="600"/>
              </a:spcAft>
              <a:buClr>
                <a:srgbClr val="FF703A"/>
              </a:buClr>
              <a:defRPr sz="2000" b="1" baseline="0">
                <a:solidFill>
                  <a:srgbClr val="0B1FDD"/>
                </a:solidFill>
                <a:latin typeface="Arial" pitchFamily="34" charset="0"/>
                <a:cs typeface="Arial" pitchFamily="34" charset="0"/>
              </a:defRPr>
            </a:lvl4pPr>
            <a:lvl5pPr indent="-274320" algn="l">
              <a:lnSpc>
                <a:spcPct val="114000"/>
              </a:lnSpc>
              <a:spcBef>
                <a:spcPts val="600"/>
              </a:spcBef>
              <a:spcAft>
                <a:spcPts val="600"/>
              </a:spcAft>
              <a:buClr>
                <a:srgbClr val="FF703A"/>
              </a:buClr>
              <a:defRPr sz="2000" b="1" baseline="0">
                <a:solidFill>
                  <a:srgbClr val="0B1FDD"/>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p:txBody>
          <a:bodyPr/>
          <a:lstStyle>
            <a:lvl1pPr>
              <a:defRPr smtClean="0"/>
            </a:lvl1pPr>
          </a:lstStyle>
          <a:p>
            <a:pPr>
              <a:defRPr/>
            </a:pPr>
            <a:fld id="{71F3D6DD-C511-4D3E-8885-65CA66AA5103}" type="datetime1">
              <a:rPr lang="en-US"/>
              <a:pPr>
                <a:defRPr/>
              </a:pPr>
              <a:t>10/13/2014</a:t>
            </a:fld>
            <a:endParaRPr lang="en-US" dirty="0"/>
          </a:p>
        </p:txBody>
      </p:sp>
      <p:sp>
        <p:nvSpPr>
          <p:cNvPr id="10" name="Slide Number Placeholder 5"/>
          <p:cNvSpPr>
            <a:spLocks noGrp="1"/>
          </p:cNvSpPr>
          <p:nvPr>
            <p:ph type="sldNum" sz="quarter" idx="12"/>
          </p:nvPr>
        </p:nvSpPr>
        <p:spPr>
          <a:xfrm>
            <a:off x="6705600" y="6248400"/>
            <a:ext cx="2133600" cy="365125"/>
          </a:xfrm>
        </p:spPr>
        <p:txBody>
          <a:bodyPr/>
          <a:lstStyle>
            <a:lvl1pPr>
              <a:defRPr smtClean="0"/>
            </a:lvl1pPr>
          </a:lstStyle>
          <a:p>
            <a:pPr>
              <a:defRPr/>
            </a:pPr>
            <a:fld id="{CB32C0D0-7D8D-4239-80B7-D319E80875BC}" type="slidenum">
              <a:rPr lang="en-US"/>
              <a:pPr>
                <a:defRPr/>
              </a:pPr>
              <a:t>‹#›</a:t>
            </a:fld>
            <a:endParaRPr lang="en-US" dirty="0"/>
          </a:p>
        </p:txBody>
      </p:sp>
      <p:sp>
        <p:nvSpPr>
          <p:cNvPr id="11" name="Footer Placeholder 6"/>
          <p:cNvSpPr>
            <a:spLocks noGrp="1"/>
          </p:cNvSpPr>
          <p:nvPr>
            <p:ph type="ftr" sz="quarter" idx="13"/>
          </p:nvPr>
        </p:nvSpPr>
        <p:spPr/>
        <p:txBody>
          <a:bodyPr/>
          <a:lstStyle>
            <a:lvl1pPr>
              <a:defRPr dirty="0"/>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CIL Title Only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6" descr="NUS-logo-small.gif"/>
          <p:cNvPicPr>
            <a:picLocks noChangeAspect="1"/>
          </p:cNvPicPr>
          <p:nvPr/>
        </p:nvPicPr>
        <p:blipFill>
          <a:blip r:embed="rId3" cstate="print"/>
          <a:srcRect b="15788"/>
          <a:stretch>
            <a:fillRect/>
          </a:stretch>
        </p:blipFill>
        <p:spPr bwMode="auto">
          <a:xfrm>
            <a:off x="7086600" y="5943600"/>
            <a:ext cx="1546225" cy="685800"/>
          </a:xfrm>
          <a:prstGeom prst="rect">
            <a:avLst/>
          </a:prstGeom>
          <a:noFill/>
          <a:ln w="9525">
            <a:noFill/>
            <a:miter lim="800000"/>
            <a:headEnd/>
            <a:tailEnd/>
          </a:ln>
        </p:spPr>
      </p:pic>
      <p:pic>
        <p:nvPicPr>
          <p:cNvPr id="4" name="Picture 7" descr="url.gif"/>
          <p:cNvPicPr>
            <a:picLocks noChangeAspect="1"/>
          </p:cNvPicPr>
          <p:nvPr/>
        </p:nvPicPr>
        <p:blipFill>
          <a:blip r:embed="rId4" cstate="print"/>
          <a:srcRect/>
          <a:stretch>
            <a:fillRect/>
          </a:stretch>
        </p:blipFill>
        <p:spPr bwMode="auto">
          <a:xfrm>
            <a:off x="3124200" y="6172200"/>
            <a:ext cx="2971800" cy="407988"/>
          </a:xfrm>
          <a:prstGeom prst="rect">
            <a:avLst/>
          </a:prstGeom>
          <a:noFill/>
          <a:ln w="9525">
            <a:noFill/>
            <a:miter lim="800000"/>
            <a:headEnd/>
            <a:tailEnd/>
          </a:ln>
        </p:spPr>
      </p:pic>
      <p:pic>
        <p:nvPicPr>
          <p:cNvPr id="5" name="Picture 8" descr="cil-logo-small.gif"/>
          <p:cNvPicPr>
            <a:picLocks noChangeAspect="1"/>
          </p:cNvPicPr>
          <p:nvPr/>
        </p:nvPicPr>
        <p:blipFill>
          <a:blip r:embed="rId5" cstate="print"/>
          <a:srcRect b="10001"/>
          <a:stretch>
            <a:fillRect/>
          </a:stretch>
        </p:blipFill>
        <p:spPr bwMode="auto">
          <a:xfrm>
            <a:off x="533400" y="5943600"/>
            <a:ext cx="1692275" cy="685800"/>
          </a:xfrm>
          <a:prstGeom prst="rect">
            <a:avLst/>
          </a:prstGeom>
          <a:noFill/>
          <a:ln w="9525">
            <a:noFill/>
            <a:miter lim="800000"/>
            <a:headEnd/>
            <a:tailEnd/>
          </a:ln>
        </p:spPr>
      </p:pic>
      <p:sp>
        <p:nvSpPr>
          <p:cNvPr id="2" name="Title 1"/>
          <p:cNvSpPr>
            <a:spLocks noGrp="1"/>
          </p:cNvSpPr>
          <p:nvPr>
            <p:ph type="title"/>
          </p:nvPr>
        </p:nvSpPr>
        <p:spPr>
          <a:xfrm>
            <a:off x="457200" y="427038"/>
            <a:ext cx="8229600" cy="1173162"/>
          </a:xfrm>
        </p:spPr>
        <p:txBody>
          <a:bodyPr/>
          <a:lstStyle>
            <a:lvl1pPr algn="l">
              <a:defRPr/>
            </a:lvl1pPr>
          </a:lstStyle>
          <a:p>
            <a:r>
              <a:rPr lang="en-US" smtClean="0"/>
              <a:t>Click to edit Master title style</a:t>
            </a:r>
            <a:endParaRPr lang="en-US" dirty="0"/>
          </a:p>
        </p:txBody>
      </p:sp>
      <p:sp>
        <p:nvSpPr>
          <p:cNvPr id="6" name="Date Placeholder 2"/>
          <p:cNvSpPr>
            <a:spLocks noGrp="1"/>
          </p:cNvSpPr>
          <p:nvPr>
            <p:ph type="dt" sz="half" idx="10"/>
          </p:nvPr>
        </p:nvSpPr>
        <p:spPr/>
        <p:txBody>
          <a:bodyPr/>
          <a:lstStyle>
            <a:lvl1pPr>
              <a:defRPr smtClean="0"/>
            </a:lvl1pPr>
          </a:lstStyle>
          <a:p>
            <a:pPr>
              <a:defRPr/>
            </a:pPr>
            <a:fld id="{D87DA30C-E3D6-43B7-BD00-01A1C856DB7E}" type="datetime1">
              <a:rPr lang="en-US"/>
              <a:pPr>
                <a:defRPr/>
              </a:pPr>
              <a:t>10/13/2014</a:t>
            </a:fld>
            <a:endParaRPr lang="en-US" dirty="0"/>
          </a:p>
        </p:txBody>
      </p:sp>
      <p:sp>
        <p:nvSpPr>
          <p:cNvPr id="7" name="Slide Number Placeholder 3"/>
          <p:cNvSpPr>
            <a:spLocks noGrp="1"/>
          </p:cNvSpPr>
          <p:nvPr>
            <p:ph type="sldNum" sz="quarter" idx="11"/>
          </p:nvPr>
        </p:nvSpPr>
        <p:spPr>
          <a:xfrm>
            <a:off x="6705600" y="6248400"/>
            <a:ext cx="2133600" cy="365125"/>
          </a:xfrm>
        </p:spPr>
        <p:txBody>
          <a:bodyPr/>
          <a:lstStyle>
            <a:lvl1pPr>
              <a:defRPr smtClean="0"/>
            </a:lvl1pPr>
          </a:lstStyle>
          <a:p>
            <a:pPr>
              <a:defRPr/>
            </a:pPr>
            <a:fld id="{65221CDC-166A-4E78-BE58-22E6A8BFAACE}" type="slidenum">
              <a:rPr lang="en-US"/>
              <a:pPr>
                <a:defRPr/>
              </a:pPr>
              <a:t>‹#›</a:t>
            </a:fld>
            <a:endParaRPr lang="en-US" dirty="0"/>
          </a:p>
        </p:txBody>
      </p:sp>
      <p:sp>
        <p:nvSpPr>
          <p:cNvPr id="8" name="Footer Placeholder 4"/>
          <p:cNvSpPr>
            <a:spLocks noGrp="1"/>
          </p:cNvSpPr>
          <p:nvPr>
            <p:ph type="ftr" sz="quarter" idx="12"/>
          </p:nvPr>
        </p:nvSpPr>
        <p:spPr/>
        <p:txBody>
          <a:bodyPr/>
          <a:lstStyle>
            <a:lvl1pPr>
              <a:defRPr dirty="0"/>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6" descr="NUS-logo-small.gif"/>
          <p:cNvPicPr>
            <a:picLocks noChangeAspect="1"/>
          </p:cNvPicPr>
          <p:nvPr/>
        </p:nvPicPr>
        <p:blipFill>
          <a:blip r:embed="rId3" cstate="print"/>
          <a:srcRect b="15788"/>
          <a:stretch>
            <a:fillRect/>
          </a:stretch>
        </p:blipFill>
        <p:spPr bwMode="auto">
          <a:xfrm>
            <a:off x="7086600" y="5943600"/>
            <a:ext cx="1546225" cy="685800"/>
          </a:xfrm>
          <a:prstGeom prst="rect">
            <a:avLst/>
          </a:prstGeom>
          <a:noFill/>
          <a:ln w="9525">
            <a:noFill/>
            <a:miter lim="800000"/>
            <a:headEnd/>
            <a:tailEnd/>
          </a:ln>
        </p:spPr>
      </p:pic>
      <p:pic>
        <p:nvPicPr>
          <p:cNvPr id="4" name="Picture 7" descr="url.gif"/>
          <p:cNvPicPr>
            <a:picLocks noChangeAspect="1"/>
          </p:cNvPicPr>
          <p:nvPr/>
        </p:nvPicPr>
        <p:blipFill>
          <a:blip r:embed="rId4" cstate="print"/>
          <a:srcRect/>
          <a:stretch>
            <a:fillRect/>
          </a:stretch>
        </p:blipFill>
        <p:spPr bwMode="auto">
          <a:xfrm>
            <a:off x="3124200" y="6172200"/>
            <a:ext cx="2971800" cy="407988"/>
          </a:xfrm>
          <a:prstGeom prst="rect">
            <a:avLst/>
          </a:prstGeom>
          <a:noFill/>
          <a:ln w="9525">
            <a:noFill/>
            <a:miter lim="800000"/>
            <a:headEnd/>
            <a:tailEnd/>
          </a:ln>
        </p:spPr>
      </p:pic>
      <p:pic>
        <p:nvPicPr>
          <p:cNvPr id="6" name="Picture 8" descr="cil-logo-small.gif"/>
          <p:cNvPicPr>
            <a:picLocks noChangeAspect="1"/>
          </p:cNvPicPr>
          <p:nvPr/>
        </p:nvPicPr>
        <p:blipFill>
          <a:blip r:embed="rId5" cstate="print"/>
          <a:srcRect b="10001"/>
          <a:stretch>
            <a:fillRect/>
          </a:stretch>
        </p:blipFill>
        <p:spPr bwMode="auto">
          <a:xfrm>
            <a:off x="533400" y="5943600"/>
            <a:ext cx="1692275" cy="685800"/>
          </a:xfrm>
          <a:prstGeom prst="rect">
            <a:avLst/>
          </a:prstGeom>
          <a:noFill/>
          <a:ln w="9525">
            <a:noFill/>
            <a:miter lim="800000"/>
            <a:headEnd/>
            <a:tailEnd/>
          </a:ln>
        </p:spPr>
      </p:pic>
      <p:sp>
        <p:nvSpPr>
          <p:cNvPr id="5" name="Title 1"/>
          <p:cNvSpPr>
            <a:spLocks noGrp="1"/>
          </p:cNvSpPr>
          <p:nvPr>
            <p:ph type="title"/>
          </p:nvPr>
        </p:nvSpPr>
        <p:spPr>
          <a:xfrm>
            <a:off x="457200" y="427038"/>
            <a:ext cx="8229600" cy="1173162"/>
          </a:xfrm>
        </p:spPr>
        <p:txBody>
          <a:bodyPr/>
          <a:lstStyle>
            <a:lvl1pPr algn="l">
              <a:defRPr/>
            </a:lvl1p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smtClean="0"/>
            </a:lvl1pPr>
          </a:lstStyle>
          <a:p>
            <a:pPr>
              <a:defRPr/>
            </a:pPr>
            <a:fld id="{03B22719-445A-40A2-A17A-8D67281A86A9}" type="datetime1">
              <a:rPr lang="en-US"/>
              <a:pPr>
                <a:defRPr/>
              </a:pPr>
              <a:t>10/13/2014</a:t>
            </a:fld>
            <a:endParaRPr lang="en-US" dirty="0"/>
          </a:p>
        </p:txBody>
      </p:sp>
      <p:sp>
        <p:nvSpPr>
          <p:cNvPr id="8" name="Slide Number Placeholder 3"/>
          <p:cNvSpPr>
            <a:spLocks noGrp="1"/>
          </p:cNvSpPr>
          <p:nvPr>
            <p:ph type="sldNum" sz="quarter" idx="11"/>
          </p:nvPr>
        </p:nvSpPr>
        <p:spPr>
          <a:xfrm>
            <a:off x="6705600" y="6248400"/>
            <a:ext cx="2133600" cy="365125"/>
          </a:xfrm>
        </p:spPr>
        <p:txBody>
          <a:bodyPr/>
          <a:lstStyle>
            <a:lvl1pPr>
              <a:defRPr smtClean="0"/>
            </a:lvl1pPr>
          </a:lstStyle>
          <a:p>
            <a:pPr>
              <a:defRPr/>
            </a:pPr>
            <a:fld id="{7ACDE39A-F4E9-4F9F-A0DA-4DB4C3EB2975}" type="slidenum">
              <a:rPr lang="en-US"/>
              <a:pPr>
                <a:defRPr/>
              </a:pPr>
              <a:t>‹#›</a:t>
            </a:fld>
            <a:endParaRPr lang="en-US" dirty="0"/>
          </a:p>
        </p:txBody>
      </p:sp>
      <p:sp>
        <p:nvSpPr>
          <p:cNvPr id="9" name="Footer Placeholder 5"/>
          <p:cNvSpPr>
            <a:spLocks noGrp="1"/>
          </p:cNvSpPr>
          <p:nvPr>
            <p:ph type="ftr" sz="quarter" idx="12"/>
          </p:nvPr>
        </p:nvSpPr>
        <p:spPr/>
        <p:txBody>
          <a:bodyPr/>
          <a:lstStyle>
            <a:lvl1pPr>
              <a:defRPr dirty="0"/>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023787E6-B3D2-41A6-98E8-3F67539AED91}" type="datetimeFigureOut">
              <a:rPr lang="en-US"/>
              <a:pPr>
                <a:defRPr/>
              </a:pPr>
              <a:t>10/13/2014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B7A23A1-1370-463C-A59F-6B48582EC58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23787E6-B3D2-41A6-98E8-3F67539AED91}" type="datetimeFigureOut">
              <a:rPr lang="en-US"/>
              <a:pPr>
                <a:defRPr/>
              </a:pPr>
              <a:t>10/13/2014</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995B060C-9A6F-4434-B2A1-F0F479D1392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Picture 6" descr="NUS-logo.gif"/>
          <p:cNvPicPr>
            <a:picLocks noChangeAspect="1"/>
          </p:cNvPicPr>
          <p:nvPr/>
        </p:nvPicPr>
        <p:blipFill>
          <a:blip r:embed="rId2" cstate="print"/>
          <a:srcRect/>
          <a:stretch>
            <a:fillRect/>
          </a:stretch>
        </p:blipFill>
        <p:spPr bwMode="auto">
          <a:xfrm>
            <a:off x="5638800" y="5029200"/>
            <a:ext cx="2789238" cy="1524000"/>
          </a:xfrm>
          <a:prstGeom prst="rect">
            <a:avLst/>
          </a:prstGeom>
          <a:noFill/>
          <a:ln w="9525">
            <a:noFill/>
            <a:miter lim="800000"/>
            <a:headEnd/>
            <a:tailEnd/>
          </a:ln>
        </p:spPr>
      </p:pic>
      <p:pic>
        <p:nvPicPr>
          <p:cNvPr id="5" name="Picture 7" descr="CIL-logo-url.gif"/>
          <p:cNvPicPr>
            <a:picLocks noChangeAspect="1"/>
          </p:cNvPicPr>
          <p:nvPr/>
        </p:nvPicPr>
        <p:blipFill>
          <a:blip r:embed="rId3" cstate="print"/>
          <a:srcRect/>
          <a:stretch>
            <a:fillRect/>
          </a:stretch>
        </p:blipFill>
        <p:spPr bwMode="auto">
          <a:xfrm>
            <a:off x="457200" y="5181600"/>
            <a:ext cx="3011488" cy="143351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1837D5A6-E46E-4BA9-B617-CE7D1444C2E6}" type="datetime1">
              <a:rPr lang="en-US"/>
              <a:pPr>
                <a:defRPr/>
              </a:pPr>
              <a:t>10/13/2014</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60919EAA-C877-49A5-BAC3-3DEEB356D90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429000" y="5715000"/>
            <a:ext cx="2133600" cy="365125"/>
          </a:xfrm>
          <a:prstGeom prst="rect">
            <a:avLst/>
          </a:prstGeom>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200" smtClean="0">
                <a:solidFill>
                  <a:srgbClr val="898989"/>
                </a:solidFill>
                <a:latin typeface="+mn-lt"/>
                <a:cs typeface="+mn-cs"/>
              </a:defRPr>
            </a:lvl1pPr>
          </a:lstStyle>
          <a:p>
            <a:pPr>
              <a:defRPr/>
            </a:pPr>
            <a:fld id="{973F3325-932D-4D9F-B171-904AD744C2EB}" type="datetime1">
              <a:rPr lang="en-US"/>
              <a:pPr>
                <a:defRPr/>
              </a:pPr>
              <a:t>10/13/2014</a:t>
            </a:fld>
            <a:endParaRPr lang="en-US" dirty="0"/>
          </a:p>
        </p:txBody>
      </p:sp>
      <p:sp>
        <p:nvSpPr>
          <p:cNvPr id="2" name="Title Placeholder 1"/>
          <p:cNvSpPr>
            <a:spLocks noGrp="1"/>
          </p:cNvSpPr>
          <p:nvPr>
            <p:ph type="title"/>
          </p:nvPr>
        </p:nvSpPr>
        <p:spPr>
          <a:xfrm>
            <a:off x="457200" y="427038"/>
            <a:ext cx="8229600" cy="29257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3733800"/>
            <a:ext cx="82296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5" name="Footer Placeholder 4"/>
          <p:cNvSpPr>
            <a:spLocks noGrp="1"/>
          </p:cNvSpPr>
          <p:nvPr>
            <p:ph type="ftr" sz="quarter" idx="3"/>
          </p:nvPr>
        </p:nvSpPr>
        <p:spPr>
          <a:xfrm>
            <a:off x="3124200" y="6248400"/>
            <a:ext cx="2895600" cy="365125"/>
          </a:xfrm>
          <a:prstGeom prst="rect">
            <a:avLst/>
          </a:prstGeom>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200" dirty="0">
                <a:solidFill>
                  <a:srgbClr val="898989"/>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248400"/>
            <a:ext cx="2133600" cy="365125"/>
          </a:xfrm>
          <a:prstGeom prst="rect">
            <a:avLst/>
          </a:prstGeom>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1200" smtClean="0">
                <a:solidFill>
                  <a:srgbClr val="898989"/>
                </a:solidFill>
                <a:latin typeface="+mn-lt"/>
                <a:cs typeface="+mn-cs"/>
              </a:defRPr>
            </a:lvl1pPr>
          </a:lstStyle>
          <a:p>
            <a:pPr>
              <a:defRPr/>
            </a:pPr>
            <a:fld id="{F27D5F85-5052-43B6-8E85-518DEE0B1B7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hf hdr="0" ftr="0" dt="0"/>
  <p:txStyles>
    <p:titleStyle>
      <a:lvl1pPr algn="ctr" rtl="0" eaLnBrk="1" fontAlgn="base" hangingPunct="1">
        <a:spcBef>
          <a:spcPct val="0"/>
        </a:spcBef>
        <a:spcAft>
          <a:spcPct val="0"/>
        </a:spcAft>
        <a:defRPr sz="3600" b="1" kern="1200">
          <a:solidFill>
            <a:srgbClr val="FF703A"/>
          </a:solidFill>
          <a:effectLst>
            <a:outerShdw blurRad="38100" dist="38100" dir="2700000" algn="tl">
              <a:srgbClr val="000000">
                <a:alpha val="43137"/>
              </a:srgbClr>
            </a:outerShdw>
          </a:effectLst>
          <a:latin typeface="Verdana" pitchFamily="34" charset="0"/>
          <a:ea typeface="+mj-ea"/>
          <a:cs typeface="+mj-cs"/>
        </a:defRPr>
      </a:lvl1pPr>
      <a:lvl2pPr algn="ctr" rtl="0" eaLnBrk="1" fontAlgn="base" hangingPunct="1">
        <a:spcBef>
          <a:spcPct val="0"/>
        </a:spcBef>
        <a:spcAft>
          <a:spcPct val="0"/>
        </a:spcAft>
        <a:defRPr sz="3600" b="1">
          <a:solidFill>
            <a:srgbClr val="FF703A"/>
          </a:solidFill>
          <a:latin typeface="Verdana" pitchFamily="34" charset="0"/>
        </a:defRPr>
      </a:lvl2pPr>
      <a:lvl3pPr algn="ctr" rtl="0" eaLnBrk="1" fontAlgn="base" hangingPunct="1">
        <a:spcBef>
          <a:spcPct val="0"/>
        </a:spcBef>
        <a:spcAft>
          <a:spcPct val="0"/>
        </a:spcAft>
        <a:defRPr sz="3600" b="1">
          <a:solidFill>
            <a:srgbClr val="FF703A"/>
          </a:solidFill>
          <a:latin typeface="Verdana" pitchFamily="34" charset="0"/>
        </a:defRPr>
      </a:lvl3pPr>
      <a:lvl4pPr algn="ctr" rtl="0" eaLnBrk="1" fontAlgn="base" hangingPunct="1">
        <a:spcBef>
          <a:spcPct val="0"/>
        </a:spcBef>
        <a:spcAft>
          <a:spcPct val="0"/>
        </a:spcAft>
        <a:defRPr sz="3600" b="1">
          <a:solidFill>
            <a:srgbClr val="FF703A"/>
          </a:solidFill>
          <a:latin typeface="Verdana" pitchFamily="34" charset="0"/>
        </a:defRPr>
      </a:lvl4pPr>
      <a:lvl5pPr algn="ctr" rtl="0" eaLnBrk="1" fontAlgn="base" hangingPunct="1">
        <a:spcBef>
          <a:spcPct val="0"/>
        </a:spcBef>
        <a:spcAft>
          <a:spcPct val="0"/>
        </a:spcAft>
        <a:defRPr sz="3600" b="1">
          <a:solidFill>
            <a:srgbClr val="FF703A"/>
          </a:solidFill>
          <a:latin typeface="Verdana" pitchFamily="34" charset="0"/>
        </a:defRPr>
      </a:lvl5pPr>
      <a:lvl6pPr marL="457200" algn="ctr" rtl="0" eaLnBrk="1" fontAlgn="base" hangingPunct="1">
        <a:spcBef>
          <a:spcPct val="0"/>
        </a:spcBef>
        <a:spcAft>
          <a:spcPct val="0"/>
        </a:spcAft>
        <a:defRPr sz="3600" b="1">
          <a:solidFill>
            <a:srgbClr val="FF703A"/>
          </a:solidFill>
          <a:latin typeface="Verdana" pitchFamily="34" charset="0"/>
        </a:defRPr>
      </a:lvl6pPr>
      <a:lvl7pPr marL="914400" algn="ctr" rtl="0" eaLnBrk="1" fontAlgn="base" hangingPunct="1">
        <a:spcBef>
          <a:spcPct val="0"/>
        </a:spcBef>
        <a:spcAft>
          <a:spcPct val="0"/>
        </a:spcAft>
        <a:defRPr sz="3600" b="1">
          <a:solidFill>
            <a:srgbClr val="FF703A"/>
          </a:solidFill>
          <a:latin typeface="Verdana" pitchFamily="34" charset="0"/>
        </a:defRPr>
      </a:lvl7pPr>
      <a:lvl8pPr marL="1371600" algn="ctr" rtl="0" eaLnBrk="1" fontAlgn="base" hangingPunct="1">
        <a:spcBef>
          <a:spcPct val="0"/>
        </a:spcBef>
        <a:spcAft>
          <a:spcPct val="0"/>
        </a:spcAft>
        <a:defRPr sz="3600" b="1">
          <a:solidFill>
            <a:srgbClr val="FF703A"/>
          </a:solidFill>
          <a:latin typeface="Verdana" pitchFamily="34" charset="0"/>
        </a:defRPr>
      </a:lvl8pPr>
      <a:lvl9pPr marL="1828800" algn="ctr" rtl="0" eaLnBrk="1" fontAlgn="base" hangingPunct="1">
        <a:spcBef>
          <a:spcPct val="0"/>
        </a:spcBef>
        <a:spcAft>
          <a:spcPct val="0"/>
        </a:spcAft>
        <a:defRPr sz="3600" b="1">
          <a:solidFill>
            <a:srgbClr val="FF703A"/>
          </a:solidFill>
          <a:latin typeface="Verdana" pitchFamily="34" charset="0"/>
        </a:defRPr>
      </a:lvl9pPr>
    </p:titleStyle>
    <p:bodyStyle>
      <a:lvl1pPr marL="342900" indent="-342900" algn="r" rtl="0" eaLnBrk="1" fontAlgn="base" hangingPunct="1">
        <a:spcBef>
          <a:spcPct val="20000"/>
        </a:spcBef>
        <a:spcAft>
          <a:spcPct val="0"/>
        </a:spcAft>
        <a:buFont typeface="Arial" pitchFamily="34" charset="0"/>
        <a:defRPr sz="2000" kern="1200">
          <a:solidFill>
            <a:srgbClr val="7F7F7F"/>
          </a:solidFill>
          <a:latin typeface="Verdana" pitchFamily="34" charset="0"/>
          <a:ea typeface="+mn-ea"/>
          <a:cs typeface="+mn-cs"/>
        </a:defRPr>
      </a:lvl1pPr>
      <a:lvl2pPr marL="742950" indent="-285750" algn="r" rtl="0" eaLnBrk="1" fontAlgn="base" hangingPunct="1">
        <a:spcBef>
          <a:spcPct val="20000"/>
        </a:spcBef>
        <a:spcAft>
          <a:spcPct val="0"/>
        </a:spcAft>
        <a:buFont typeface="Arial" pitchFamily="34" charset="0"/>
        <a:buChar char="–"/>
        <a:defRPr sz="2000" kern="1200">
          <a:solidFill>
            <a:schemeClr val="tx1"/>
          </a:solidFill>
          <a:latin typeface="Verdana" pitchFamily="34" charset="0"/>
          <a:ea typeface="+mn-ea"/>
          <a:cs typeface="+mn-cs"/>
        </a:defRPr>
      </a:lvl2pPr>
      <a:lvl3pPr marL="1143000" indent="-228600" algn="r" rtl="0" eaLnBrk="1" fontAlgn="base" hangingPunct="1">
        <a:spcBef>
          <a:spcPct val="20000"/>
        </a:spcBef>
        <a:spcAft>
          <a:spcPct val="0"/>
        </a:spcAft>
        <a:buFont typeface="Arial" pitchFamily="34" charset="0"/>
        <a:buChar char="•"/>
        <a:defRPr sz="2000" kern="1200">
          <a:solidFill>
            <a:schemeClr val="tx1"/>
          </a:solidFill>
          <a:latin typeface="Verdana" pitchFamily="34" charset="0"/>
          <a:ea typeface="+mn-ea"/>
          <a:cs typeface="+mn-cs"/>
        </a:defRPr>
      </a:lvl3pPr>
      <a:lvl4pPr marL="1600200" indent="-228600" algn="r" rtl="0" eaLnBrk="1" fontAlgn="base" hangingPunct="1">
        <a:spcBef>
          <a:spcPct val="20000"/>
        </a:spcBef>
        <a:spcAft>
          <a:spcPct val="0"/>
        </a:spcAft>
        <a:buFont typeface="Arial" pitchFamily="34" charset="0"/>
        <a:buChar char="–"/>
        <a:defRPr sz="2000" kern="1200">
          <a:solidFill>
            <a:schemeClr val="tx1"/>
          </a:solidFill>
          <a:latin typeface="Verdana" pitchFamily="34" charset="0"/>
          <a:ea typeface="+mn-ea"/>
          <a:cs typeface="+mn-cs"/>
        </a:defRPr>
      </a:lvl4pPr>
      <a:lvl5pPr marL="2057400" indent="-228600" algn="r" rtl="0" eaLnBrk="1" fontAlgn="base" hangingPunct="1">
        <a:spcBef>
          <a:spcPct val="20000"/>
        </a:spcBef>
        <a:spcAft>
          <a:spcPct val="0"/>
        </a:spcAft>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body" sz="quarter" idx="13"/>
          </p:nvPr>
        </p:nvSpPr>
        <p:spPr>
          <a:xfrm>
            <a:off x="722313" y="3581400"/>
            <a:ext cx="7772400" cy="1371600"/>
          </a:xfrm>
        </p:spPr>
        <p:txBody>
          <a:bodyPr lIns="182880" tIns="0"/>
          <a:lstStyle/>
          <a:p>
            <a:pPr marL="36513" indent="0" algn="ctr">
              <a:spcBef>
                <a:spcPct val="0"/>
              </a:spcBef>
              <a:buFont typeface="Wingdings 2" pitchFamily="18" charset="2"/>
              <a:buNone/>
            </a:pPr>
            <a:r>
              <a:rPr lang="en-US" sz="2800" b="1" smtClean="0">
                <a:solidFill>
                  <a:srgbClr val="0B1FDD"/>
                </a:solidFill>
              </a:rPr>
              <a:t>Robert Beckman</a:t>
            </a:r>
          </a:p>
          <a:p>
            <a:pPr marL="36513" indent="0" algn="ctr">
              <a:spcBef>
                <a:spcPct val="0"/>
              </a:spcBef>
              <a:buFont typeface="Wingdings 2" pitchFamily="18" charset="2"/>
              <a:buNone/>
            </a:pPr>
            <a:r>
              <a:rPr lang="en-US" b="1" smtClean="0">
                <a:solidFill>
                  <a:srgbClr val="0B1FDD"/>
                </a:solidFill>
              </a:rPr>
              <a:t>Director, Centre for International Law (CIL)</a:t>
            </a:r>
          </a:p>
          <a:p>
            <a:pPr marL="36513" indent="0" algn="ctr">
              <a:spcBef>
                <a:spcPct val="0"/>
              </a:spcBef>
              <a:buFont typeface="Wingdings 2" pitchFamily="18" charset="2"/>
              <a:buNone/>
            </a:pPr>
            <a:r>
              <a:rPr lang="en-US" smtClean="0">
                <a:solidFill>
                  <a:srgbClr val="0B1FDD"/>
                </a:solidFill>
              </a:rPr>
              <a:t>National University of Singapore</a:t>
            </a:r>
          </a:p>
        </p:txBody>
      </p:sp>
      <p:sp>
        <p:nvSpPr>
          <p:cNvPr id="2" name="Title 1"/>
          <p:cNvSpPr>
            <a:spLocks noGrp="1"/>
          </p:cNvSpPr>
          <p:nvPr>
            <p:ph type="title"/>
          </p:nvPr>
        </p:nvSpPr>
        <p:spPr>
          <a:xfrm>
            <a:off x="152400" y="228600"/>
            <a:ext cx="8763000" cy="3200400"/>
          </a:xfrm>
        </p:spPr>
        <p:txBody>
          <a:bodyPr lIns="45720" rIns="45720">
            <a:normAutofit fontScale="90000"/>
          </a:bodyPr>
          <a:lstStyle/>
          <a:p>
            <a:pPr>
              <a:defRPr/>
            </a:pPr>
            <a:r>
              <a:rPr lang="en-US" sz="2800" dirty="0" smtClean="0">
                <a:solidFill>
                  <a:srgbClr val="FF0000"/>
                </a:solidFill>
                <a:effectLst/>
              </a:rPr>
              <a:t>JTF Workshop on Green Cable Systems: </a:t>
            </a:r>
            <a:br>
              <a:rPr lang="en-US" sz="2800" dirty="0" smtClean="0">
                <a:solidFill>
                  <a:srgbClr val="FF0000"/>
                </a:solidFill>
                <a:effectLst/>
              </a:rPr>
            </a:br>
            <a:r>
              <a:rPr lang="en-US" sz="2800" dirty="0" smtClean="0">
                <a:solidFill>
                  <a:srgbClr val="FF0000"/>
                </a:solidFill>
                <a:effectLst/>
              </a:rPr>
              <a:t>New Developments and Demonstrator Project </a:t>
            </a:r>
            <a:r>
              <a:rPr lang="en-US" sz="1800" dirty="0" smtClean="0">
                <a:solidFill>
                  <a:srgbClr val="FF0000"/>
                </a:solidFill>
                <a:effectLst/>
              </a:rPr>
              <a:t/>
            </a:r>
            <a:br>
              <a:rPr lang="en-US" sz="1800" dirty="0" smtClean="0">
                <a:solidFill>
                  <a:srgbClr val="FF0000"/>
                </a:solidFill>
                <a:effectLst/>
              </a:rPr>
            </a:br>
            <a:r>
              <a:rPr lang="en-US" sz="1800" dirty="0" smtClean="0">
                <a:solidFill>
                  <a:srgbClr val="FF0000"/>
                </a:solidFill>
                <a:effectLst/>
              </a:rPr>
              <a:t>16-17 October 2014, Singapore </a:t>
            </a:r>
            <a:r>
              <a:rPr lang="en-US" sz="1800" dirty="0" smtClean="0">
                <a:effectLst/>
              </a:rPr>
              <a:t/>
            </a:r>
            <a:br>
              <a:rPr lang="en-US" sz="1800" dirty="0" smtClean="0">
                <a:effectLst/>
              </a:rPr>
            </a:br>
            <a:r>
              <a:rPr lang="en-US" sz="1800" dirty="0" smtClean="0">
                <a:effectLst/>
              </a:rPr>
              <a:t/>
            </a:r>
            <a:br>
              <a:rPr lang="en-US" sz="1800" dirty="0" smtClean="0">
                <a:effectLst/>
              </a:rPr>
            </a:br>
            <a:r>
              <a:rPr lang="en-SG" sz="1800" dirty="0">
                <a:effectLst/>
              </a:rPr>
              <a:t/>
            </a:r>
            <a:br>
              <a:rPr lang="en-SG" sz="1800" dirty="0">
                <a:effectLst/>
              </a:rPr>
            </a:br>
            <a:r>
              <a:rPr lang="en-US" sz="2800" dirty="0" smtClean="0"/>
              <a:t/>
            </a:r>
            <a:br>
              <a:rPr lang="en-US" sz="2800" dirty="0" smtClean="0"/>
            </a:br>
            <a:r>
              <a:rPr lang="en-US" sz="2800" dirty="0" smtClean="0">
                <a:solidFill>
                  <a:srgbClr val="FF0000"/>
                </a:solidFill>
              </a:rPr>
              <a:t>UNCLOS Legal Regimes and </a:t>
            </a:r>
            <a:br>
              <a:rPr lang="en-US" sz="2800" dirty="0" smtClean="0">
                <a:solidFill>
                  <a:srgbClr val="FF0000"/>
                </a:solidFill>
              </a:rPr>
            </a:br>
            <a:r>
              <a:rPr lang="en-US" sz="2800" dirty="0" smtClean="0">
                <a:solidFill>
                  <a:srgbClr val="FF0000"/>
                </a:solidFill>
              </a:rPr>
              <a:t>Green Cable Systems</a:t>
            </a:r>
            <a:endParaRPr lang="en-SG" sz="2800" dirty="0">
              <a:solidFill>
                <a:srgbClr val="FF0000"/>
              </a:solidFill>
              <a:effectLst/>
            </a:endParaRPr>
          </a:p>
        </p:txBody>
      </p:sp>
      <p:sp>
        <p:nvSpPr>
          <p:cNvPr id="3" name="Slide Number Placeholder 2"/>
          <p:cNvSpPr>
            <a:spLocks noGrp="1"/>
          </p:cNvSpPr>
          <p:nvPr>
            <p:ph type="sldNum" sz="quarter" idx="15"/>
          </p:nvPr>
        </p:nvSpPr>
        <p:spPr/>
        <p:txBody>
          <a:bodyPr/>
          <a:lstStyle/>
          <a:p>
            <a:pPr>
              <a:defRPr/>
            </a:pPr>
            <a:fld id="{A857F42C-D5F2-4CEB-9C0E-6878E1452AA9}" type="slidenum">
              <a:rPr lang="en-US"/>
              <a:pPr>
                <a:defRPr/>
              </a:pPr>
              <a:t>1</a:t>
            </a:fld>
            <a:endParaRPr lang="en-U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The scientists, the cable industry and the International organizations should work together to develop Best Practices so that the consent of coastal States can be obtained without delay </a:t>
            </a:r>
            <a:endParaRPr lang="en-US" dirty="0"/>
          </a:p>
        </p:txBody>
      </p:sp>
      <p:sp>
        <p:nvSpPr>
          <p:cNvPr id="3" name="Title 2"/>
          <p:cNvSpPr>
            <a:spLocks noGrp="1"/>
          </p:cNvSpPr>
          <p:nvPr>
            <p:ph type="title"/>
          </p:nvPr>
        </p:nvSpPr>
        <p:spPr/>
        <p:txBody>
          <a:bodyPr>
            <a:normAutofit/>
          </a:bodyPr>
          <a:lstStyle/>
          <a:p>
            <a:r>
              <a:rPr lang="en-US" sz="2800" dirty="0" smtClean="0"/>
              <a:t>Recommendation</a:t>
            </a:r>
            <a:endParaRPr lang="en-US" sz="2800" dirty="0"/>
          </a:p>
        </p:txBody>
      </p:sp>
      <p:sp>
        <p:nvSpPr>
          <p:cNvPr id="4" name="Slide Number Placeholder 3"/>
          <p:cNvSpPr>
            <a:spLocks noGrp="1"/>
          </p:cNvSpPr>
          <p:nvPr>
            <p:ph type="sldNum" sz="quarter" idx="12"/>
          </p:nvPr>
        </p:nvSpPr>
        <p:spPr/>
        <p:txBody>
          <a:bodyPr/>
          <a:lstStyle/>
          <a:p>
            <a:pPr>
              <a:defRPr/>
            </a:pPr>
            <a:fld id="{96CD89FE-9DEF-4EF0-880F-EB52A7DBC22E}"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13"/>
          <p:cNvSpPr txBox="1">
            <a:spLocks noGrp="1"/>
          </p:cNvSpPr>
          <p:nvPr/>
        </p:nvSpPr>
        <p:spPr bwMode="auto">
          <a:xfrm>
            <a:off x="8348663" y="6340475"/>
            <a:ext cx="457200" cy="365125"/>
          </a:xfrm>
          <a:prstGeom prst="rect">
            <a:avLst/>
          </a:prstGeom>
          <a:noFill/>
          <a:ln w="9525">
            <a:noFill/>
            <a:miter lim="800000"/>
            <a:headEnd/>
            <a:tailEnd/>
          </a:ln>
        </p:spPr>
        <p:txBody>
          <a:bodyPr anchor="b"/>
          <a:lstStyle/>
          <a:p>
            <a:pPr algn="r"/>
            <a:fld id="{4752D99F-946D-441D-93A3-F7FF129FF88A}" type="slidenum">
              <a:rPr lang="en-US" sz="1000">
                <a:solidFill>
                  <a:srgbClr val="A7A399"/>
                </a:solidFill>
                <a:latin typeface="Verdana" pitchFamily="34" charset="0"/>
              </a:rPr>
              <a:pPr algn="r"/>
              <a:t>11</a:t>
            </a:fld>
            <a:endParaRPr lang="en-US" sz="1000">
              <a:solidFill>
                <a:srgbClr val="A7A399"/>
              </a:solidFill>
              <a:latin typeface="Verdana" pitchFamily="34" charset="0"/>
            </a:endParaRPr>
          </a:p>
        </p:txBody>
      </p:sp>
      <p:sp>
        <p:nvSpPr>
          <p:cNvPr id="40963" name="Content Placeholder 2"/>
          <p:cNvSpPr>
            <a:spLocks noGrp="1"/>
          </p:cNvSpPr>
          <p:nvPr>
            <p:ph sz="quarter" idx="10"/>
          </p:nvPr>
        </p:nvSpPr>
        <p:spPr>
          <a:xfrm>
            <a:off x="457200" y="1752600"/>
            <a:ext cx="8153400" cy="4724400"/>
          </a:xfrm>
        </p:spPr>
        <p:txBody>
          <a:bodyPr/>
          <a:lstStyle/>
          <a:p>
            <a:pPr marL="533400" indent="-533400" algn="ctr">
              <a:spcBef>
                <a:spcPts val="300"/>
              </a:spcBef>
              <a:spcAft>
                <a:spcPct val="25000"/>
              </a:spcAft>
              <a:buSzTx/>
              <a:buFontTx/>
              <a:buNone/>
            </a:pPr>
            <a:endParaRPr lang="en-US" smtClean="0"/>
          </a:p>
          <a:p>
            <a:pPr marL="533400" indent="-533400" algn="ctr">
              <a:spcBef>
                <a:spcPts val="300"/>
              </a:spcBef>
              <a:spcAft>
                <a:spcPct val="25000"/>
              </a:spcAft>
              <a:buSzTx/>
              <a:buFontTx/>
              <a:buNone/>
            </a:pPr>
            <a:r>
              <a:rPr lang="en-US" sz="2800" smtClean="0"/>
              <a:t>Prof Robert Beckman</a:t>
            </a:r>
          </a:p>
          <a:p>
            <a:pPr marL="533400" indent="-533400" algn="ctr">
              <a:spcBef>
                <a:spcPts val="300"/>
              </a:spcBef>
              <a:spcAft>
                <a:spcPct val="25000"/>
              </a:spcAft>
              <a:buSzTx/>
              <a:buFontTx/>
              <a:buNone/>
            </a:pPr>
            <a:r>
              <a:rPr lang="en-US" smtClean="0"/>
              <a:t>Director, Centre for International Law (CIL)</a:t>
            </a:r>
          </a:p>
          <a:p>
            <a:pPr marL="533400" indent="-533400" algn="ctr">
              <a:spcBef>
                <a:spcPts val="300"/>
              </a:spcBef>
              <a:spcAft>
                <a:spcPct val="25000"/>
              </a:spcAft>
              <a:buSzTx/>
              <a:buFontTx/>
              <a:buNone/>
            </a:pPr>
            <a:r>
              <a:rPr lang="en-US" smtClean="0"/>
              <a:t>National University of Singapore</a:t>
            </a:r>
          </a:p>
          <a:p>
            <a:pPr marL="533400" indent="-533400" algn="ctr">
              <a:spcBef>
                <a:spcPts val="300"/>
              </a:spcBef>
              <a:spcAft>
                <a:spcPct val="25000"/>
              </a:spcAft>
              <a:buSzTx/>
              <a:buFontTx/>
              <a:buNone/>
            </a:pPr>
            <a:r>
              <a:rPr lang="en-US" smtClean="0"/>
              <a:t>Email: 	cildir@nus.edu.sg</a:t>
            </a:r>
          </a:p>
        </p:txBody>
      </p:sp>
      <p:sp>
        <p:nvSpPr>
          <p:cNvPr id="2" name="Title 1"/>
          <p:cNvSpPr>
            <a:spLocks noGrp="1"/>
          </p:cNvSpPr>
          <p:nvPr>
            <p:ph type="title"/>
          </p:nvPr>
        </p:nvSpPr>
        <p:spPr>
          <a:xfrm>
            <a:off x="503238" y="685800"/>
            <a:ext cx="8183562" cy="914400"/>
          </a:xfrm>
        </p:spPr>
        <p:txBody>
          <a:bodyPr>
            <a:normAutofit fontScale="90000"/>
          </a:bodyPr>
          <a:lstStyle/>
          <a:p>
            <a:pPr algn="ctr">
              <a:defRPr/>
            </a:pPr>
            <a:r>
              <a:rPr lang="en-US" sz="3600" dirty="0" smtClean="0">
                <a:solidFill>
                  <a:srgbClr val="FF0000"/>
                </a:solidFill>
                <a:effectLst>
                  <a:outerShdw blurRad="38100" dist="38100" dir="2700000" algn="tl">
                    <a:srgbClr val="000000"/>
                  </a:outerShdw>
                </a:effectLst>
              </a:rPr>
              <a:t>Thanks for your attention</a:t>
            </a:r>
            <a:r>
              <a:rPr lang="en-US" sz="3600" dirty="0" smtClean="0">
                <a:solidFill>
                  <a:srgbClr val="FF0000"/>
                </a:solidFill>
              </a:rPr>
              <a:t> </a:t>
            </a:r>
            <a:r>
              <a:rPr lang="en-US" dirty="0" smtClean="0">
                <a:solidFill>
                  <a:schemeClr val="accent1"/>
                </a:solidFill>
              </a:rPr>
              <a:t/>
            </a:r>
            <a:br>
              <a:rPr lang="en-US" dirty="0" smtClean="0">
                <a:solidFill>
                  <a:schemeClr val="accent1"/>
                </a:solidFill>
              </a:rPr>
            </a:br>
            <a:r>
              <a:rPr lang="en-US" dirty="0" smtClean="0">
                <a:effectLst>
                  <a:outerShdw blurRad="38100" dist="38100" dir="2700000" algn="tl">
                    <a:srgbClr val="000000"/>
                  </a:outerShdw>
                </a:effectLst>
              </a:rPr>
              <a:t> </a:t>
            </a:r>
          </a:p>
        </p:txBody>
      </p:sp>
      <p:sp>
        <p:nvSpPr>
          <p:cNvPr id="3" name="Slide Number Placeholder 2"/>
          <p:cNvSpPr>
            <a:spLocks noGrp="1"/>
          </p:cNvSpPr>
          <p:nvPr>
            <p:ph type="sldNum" sz="quarter" idx="12"/>
          </p:nvPr>
        </p:nvSpPr>
        <p:spPr/>
        <p:txBody>
          <a:bodyPr/>
          <a:lstStyle/>
          <a:p>
            <a:pPr>
              <a:defRPr/>
            </a:pPr>
            <a:fld id="{417EF387-CADA-42D7-B9BD-BD5C813D7EF4}" type="slidenum">
              <a:rPr lang="en-US"/>
              <a:pPr>
                <a:defRPr/>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04800" y="1828800"/>
            <a:ext cx="8839200" cy="3962400"/>
          </a:xfrm>
        </p:spPr>
        <p:txBody>
          <a:bodyPr>
            <a:normAutofit lnSpcReduction="10000"/>
          </a:bodyPr>
          <a:lstStyle/>
          <a:p>
            <a:r>
              <a:rPr lang="en-US" dirty="0" smtClean="0"/>
              <a:t>Marine Scientific Research (MSR) refers to activities undertaken in the oceans to expand general scientific knowledge of the marine environment for peaceful purposes which is made publicly available</a:t>
            </a:r>
          </a:p>
          <a:p>
            <a:r>
              <a:rPr lang="en-US" dirty="0" smtClean="0"/>
              <a:t>The collection of oceanographic data by sensors in submarine cables would fall within the definition of MSR</a:t>
            </a:r>
          </a:p>
          <a:p>
            <a:r>
              <a:rPr lang="en-US" dirty="0" smtClean="0"/>
              <a:t>Therefore, the use of submarine cables for research purposes would be subject to two legal regimes under the Law of the Sea</a:t>
            </a:r>
          </a:p>
          <a:p>
            <a:pPr lvl="1"/>
            <a:r>
              <a:rPr lang="en-US" dirty="0" smtClean="0"/>
              <a:t>Provisions on the laying and repair of Submarine Cables</a:t>
            </a:r>
          </a:p>
          <a:p>
            <a:pPr lvl="1"/>
            <a:r>
              <a:rPr lang="en-US" dirty="0" smtClean="0"/>
              <a:t>Provisions on Marine Scientific Research</a:t>
            </a:r>
            <a:br>
              <a:rPr lang="en-US" dirty="0" smtClean="0"/>
            </a:br>
            <a:endParaRPr lang="en-SG" dirty="0" smtClean="0">
              <a:solidFill>
                <a:srgbClr val="FF0000"/>
              </a:solidFill>
              <a:effectLst>
                <a:outerShdw blurRad="38100" dist="38100" dir="2700000" algn="tl">
                  <a:srgbClr val="000000">
                    <a:alpha val="43137"/>
                  </a:srgbClr>
                </a:outerShdw>
              </a:effectLst>
            </a:endParaRPr>
          </a:p>
          <a:p>
            <a:pPr marL="457200" indent="-457200">
              <a:buFont typeface="+mj-lt"/>
              <a:buAutoNum type="arabicPeriod"/>
              <a:defRPr/>
            </a:pPr>
            <a:endParaRPr lang="en-US" dirty="0" smtClean="0">
              <a:solidFill>
                <a:srgbClr val="FF0000"/>
              </a:solidFill>
              <a:effectLst>
                <a:outerShdw blurRad="38100" dist="38100" dir="2700000" algn="tl">
                  <a:srgbClr val="000000">
                    <a:alpha val="43137"/>
                  </a:srgbClr>
                </a:outerShdw>
              </a:effectLst>
            </a:endParaRPr>
          </a:p>
          <a:p>
            <a:pPr marL="457200" indent="-457200">
              <a:buFont typeface="+mj-lt"/>
              <a:buAutoNum type="arabicPeriod"/>
              <a:defRPr/>
            </a:pPr>
            <a:endParaRPr lang="en-SG" dirty="0" smtClean="0">
              <a:solidFill>
                <a:srgbClr val="FF0000"/>
              </a:solidFill>
              <a:effectLst>
                <a:outerShdw blurRad="38100" dist="38100" dir="2700000" algn="tl">
                  <a:srgbClr val="000000">
                    <a:alpha val="43137"/>
                  </a:srgbClr>
                </a:outerShdw>
              </a:effectLst>
            </a:endParaRPr>
          </a:p>
          <a:p>
            <a:pPr marL="457200" indent="-457200">
              <a:buFont typeface="+mj-lt"/>
              <a:buAutoNum type="arabicPeriod"/>
              <a:defRPr/>
            </a:pPr>
            <a:endParaRPr lang="en-SG" dirty="0" smtClean="0">
              <a:solidFill>
                <a:srgbClr val="FF0000"/>
              </a:solidFill>
              <a:effectLst>
                <a:outerShdw blurRad="38100" dist="38100" dir="2700000" algn="tl">
                  <a:srgbClr val="000000">
                    <a:alpha val="43137"/>
                  </a:srgbClr>
                </a:outerShdw>
              </a:effectLst>
            </a:endParaRPr>
          </a:p>
          <a:p>
            <a:pPr marL="457200" indent="-457200">
              <a:buFont typeface="+mj-lt"/>
              <a:buAutoNum type="arabicPeriod"/>
              <a:defRPr/>
            </a:pPr>
            <a:endParaRPr lang="en-SG" dirty="0">
              <a:solidFill>
                <a:srgbClr val="FF0000"/>
              </a:solidFill>
              <a:effectLst>
                <a:outerShdw blurRad="38100" dist="38100" dir="2700000" algn="tl">
                  <a:srgbClr val="000000">
                    <a:alpha val="43137"/>
                  </a:srgbClr>
                </a:outerShdw>
              </a:effectLst>
            </a:endParaRPr>
          </a:p>
          <a:p>
            <a:pPr marL="457200" indent="-457200">
              <a:buFont typeface="Arial" pitchFamily="34" charset="0"/>
              <a:buNone/>
              <a:defRPr/>
            </a:pPr>
            <a:endParaRPr lang="en-SG" dirty="0">
              <a:solidFill>
                <a:srgbClr val="FF0000"/>
              </a:solidFill>
              <a:effectLst>
                <a:outerShdw blurRad="38100" dist="38100" dir="2700000" algn="tl">
                  <a:srgbClr val="000000">
                    <a:alpha val="43137"/>
                  </a:srgbClr>
                </a:outerShdw>
              </a:effectLst>
            </a:endParaRPr>
          </a:p>
          <a:p>
            <a:pPr marL="457200" indent="-457200">
              <a:buFont typeface="Arial" pitchFamily="34" charset="0"/>
              <a:buNone/>
              <a:defRPr/>
            </a:pPr>
            <a:endParaRPr lang="en-SG" dirty="0"/>
          </a:p>
        </p:txBody>
      </p:sp>
      <p:sp>
        <p:nvSpPr>
          <p:cNvPr id="3" name="Title 2"/>
          <p:cNvSpPr>
            <a:spLocks noGrp="1"/>
          </p:cNvSpPr>
          <p:nvPr>
            <p:ph type="title"/>
          </p:nvPr>
        </p:nvSpPr>
        <p:spPr/>
        <p:txBody>
          <a:bodyPr>
            <a:normAutofit/>
          </a:bodyPr>
          <a:lstStyle/>
          <a:p>
            <a:pPr>
              <a:defRPr/>
            </a:pPr>
            <a:r>
              <a:rPr lang="en-US" sz="2800" dirty="0" smtClean="0"/>
              <a:t>UNCLOS and Use of Cables for MSR</a:t>
            </a:r>
            <a:endParaRPr lang="en-SG" sz="2800" dirty="0"/>
          </a:p>
        </p:txBody>
      </p:sp>
      <p:sp>
        <p:nvSpPr>
          <p:cNvPr id="4" name="Slide Number Placeholder 3"/>
          <p:cNvSpPr>
            <a:spLocks noGrp="1"/>
          </p:cNvSpPr>
          <p:nvPr>
            <p:ph type="sldNum" sz="quarter" idx="12"/>
          </p:nvPr>
        </p:nvSpPr>
        <p:spPr/>
        <p:txBody>
          <a:bodyPr/>
          <a:lstStyle/>
          <a:p>
            <a:pPr>
              <a:defRPr/>
            </a:pPr>
            <a:fld id="{7F544105-7066-4900-BE29-92ED69FF4D9E}" type="slidenum">
              <a:rPr lang="en-US"/>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3"/>
          <p:cNvSpPr txBox="1">
            <a:spLocks noGrp="1"/>
          </p:cNvSpPr>
          <p:nvPr/>
        </p:nvSpPr>
        <p:spPr bwMode="auto">
          <a:xfrm>
            <a:off x="8348663" y="6340475"/>
            <a:ext cx="457200" cy="365125"/>
          </a:xfrm>
          <a:prstGeom prst="rect">
            <a:avLst/>
          </a:prstGeom>
          <a:noFill/>
          <a:ln w="9525">
            <a:noFill/>
            <a:miter lim="800000"/>
            <a:headEnd/>
            <a:tailEnd/>
          </a:ln>
        </p:spPr>
        <p:txBody>
          <a:bodyPr anchor="b"/>
          <a:lstStyle/>
          <a:p>
            <a:pPr algn="r"/>
            <a:fld id="{1CBF70C0-884E-4CDE-AAB4-B0007C3196A2}" type="slidenum">
              <a:rPr lang="en-US" sz="1000">
                <a:solidFill>
                  <a:srgbClr val="A7A399"/>
                </a:solidFill>
                <a:latin typeface="Verdana" pitchFamily="34" charset="0"/>
              </a:rPr>
              <a:pPr algn="r"/>
              <a:t>3</a:t>
            </a:fld>
            <a:endParaRPr lang="en-US" sz="1000">
              <a:solidFill>
                <a:srgbClr val="A7A399"/>
              </a:solidFill>
              <a:latin typeface="Verdana" pitchFamily="34" charset="0"/>
            </a:endParaRPr>
          </a:p>
        </p:txBody>
      </p:sp>
      <p:sp>
        <p:nvSpPr>
          <p:cNvPr id="12291" name="Content Placeholder 2"/>
          <p:cNvSpPr>
            <a:spLocks noGrp="1"/>
          </p:cNvSpPr>
          <p:nvPr>
            <p:ph sz="quarter" idx="10"/>
          </p:nvPr>
        </p:nvSpPr>
        <p:spPr bwMode="auto">
          <a:xfrm>
            <a:off x="228600" y="1828800"/>
            <a:ext cx="8686800" cy="4114800"/>
          </a:xfrm>
          <a:prstGeom prst="rect">
            <a:avLst/>
          </a:prstGeom>
          <a:noFill/>
          <a:ln>
            <a:miter lim="800000"/>
            <a:headEnd/>
            <a:tailEnd/>
          </a:ln>
        </p:spPr>
        <p:txBody>
          <a:bodyPr/>
          <a:lstStyle/>
          <a:p>
            <a:pPr>
              <a:spcBef>
                <a:spcPct val="20000"/>
              </a:spcBef>
              <a:spcAft>
                <a:spcPct val="20000"/>
              </a:spcAft>
              <a:buSzPct val="150000"/>
            </a:pPr>
            <a:r>
              <a:rPr lang="en-US" b="1" dirty="0" smtClean="0">
                <a:solidFill>
                  <a:srgbClr val="0B1FDD"/>
                </a:solidFill>
                <a:latin typeface="Arial" charset="0"/>
              </a:rPr>
              <a:t>Rights and obligations of States with regard to submarine cables and MSR are set </a:t>
            </a:r>
            <a:r>
              <a:rPr lang="en-US" dirty="0" smtClean="0">
                <a:latin typeface="Arial" charset="0"/>
              </a:rPr>
              <a:t>out in 1982 UN Convention on the Law of the Sea (UNCLOS)</a:t>
            </a:r>
          </a:p>
          <a:p>
            <a:pPr>
              <a:spcBef>
                <a:spcPct val="20000"/>
              </a:spcBef>
              <a:spcAft>
                <a:spcPct val="20000"/>
              </a:spcAft>
              <a:buSzPct val="150000"/>
            </a:pPr>
            <a:r>
              <a:rPr lang="en-US" dirty="0" smtClean="0">
                <a:latin typeface="Arial" charset="0"/>
              </a:rPr>
              <a:t>Rights and obligations of States d</a:t>
            </a:r>
            <a:r>
              <a:rPr lang="en-US" b="1" dirty="0" smtClean="0">
                <a:solidFill>
                  <a:srgbClr val="0B1FDD"/>
                </a:solidFill>
                <a:latin typeface="Arial" charset="0"/>
              </a:rPr>
              <a:t>epends upon </a:t>
            </a:r>
            <a:r>
              <a:rPr lang="en-US" dirty="0" smtClean="0">
                <a:latin typeface="Arial" charset="0"/>
              </a:rPr>
              <a:t>the maritime zone in which </a:t>
            </a:r>
            <a:r>
              <a:rPr lang="en-US" b="1" dirty="0" smtClean="0">
                <a:solidFill>
                  <a:srgbClr val="0B1FDD"/>
                </a:solidFill>
                <a:latin typeface="Arial" charset="0"/>
              </a:rPr>
              <a:t>the cables are located:</a:t>
            </a:r>
          </a:p>
          <a:p>
            <a:pPr marL="834390" lvl="1" indent="-365760">
              <a:spcBef>
                <a:spcPct val="20000"/>
              </a:spcBef>
              <a:spcAft>
                <a:spcPct val="20000"/>
              </a:spcAft>
              <a:buFontTx/>
              <a:buAutoNum type="arabicPeriod"/>
            </a:pPr>
            <a:r>
              <a:rPr lang="en-US" b="1" dirty="0" smtClean="0">
                <a:solidFill>
                  <a:srgbClr val="FF0000"/>
                </a:solidFill>
                <a:latin typeface="Arial" charset="0"/>
              </a:rPr>
              <a:t>Zones subject to sovereignty</a:t>
            </a:r>
            <a:r>
              <a:rPr lang="en-US" b="1" dirty="0" smtClean="0">
                <a:solidFill>
                  <a:srgbClr val="0B1FDD"/>
                </a:solidFill>
                <a:latin typeface="Arial" charset="0"/>
              </a:rPr>
              <a:t> of coastal State – ports/internal waters, territorial sea and archipelagic waters </a:t>
            </a:r>
          </a:p>
          <a:p>
            <a:pPr marL="834390" lvl="1" indent="-365760">
              <a:spcBef>
                <a:spcPct val="20000"/>
              </a:spcBef>
              <a:spcAft>
                <a:spcPct val="20000"/>
              </a:spcAft>
              <a:buFontTx/>
              <a:buAutoNum type="arabicPeriod"/>
            </a:pPr>
            <a:r>
              <a:rPr lang="en-US" b="1" dirty="0" smtClean="0">
                <a:solidFill>
                  <a:srgbClr val="FF0000"/>
                </a:solidFill>
                <a:latin typeface="Arial" charset="0"/>
              </a:rPr>
              <a:t>Zones outside sovereignty</a:t>
            </a:r>
            <a:r>
              <a:rPr lang="en-US" b="1" dirty="0" smtClean="0">
                <a:solidFill>
                  <a:srgbClr val="0B1FDD"/>
                </a:solidFill>
                <a:latin typeface="Arial" charset="0"/>
              </a:rPr>
              <a:t> of coasta</a:t>
            </a:r>
            <a:r>
              <a:rPr lang="en-US" dirty="0" smtClean="0">
                <a:latin typeface="Arial" charset="0"/>
              </a:rPr>
              <a:t>l State </a:t>
            </a:r>
            <a:r>
              <a:rPr lang="en-US" b="1" dirty="0" smtClean="0">
                <a:solidFill>
                  <a:srgbClr val="0B1FDD"/>
                </a:solidFill>
                <a:latin typeface="Arial" charset="0"/>
              </a:rPr>
              <a:t>– EEZ, continental shelf, high seas and deep seabed</a:t>
            </a:r>
          </a:p>
          <a:p>
            <a:pPr marL="577850" indent="-577850">
              <a:spcBef>
                <a:spcPct val="20000"/>
              </a:spcBef>
              <a:spcAft>
                <a:spcPct val="20000"/>
              </a:spcAft>
              <a:buSzPct val="150000"/>
              <a:buFontTx/>
              <a:buChar char="•"/>
            </a:pPr>
            <a:endParaRPr lang="en-GB" sz="2400" b="1" dirty="0" smtClean="0">
              <a:solidFill>
                <a:srgbClr val="0B1FDD"/>
              </a:solidFill>
              <a:latin typeface="Arial" charset="0"/>
            </a:endParaRPr>
          </a:p>
        </p:txBody>
      </p:sp>
      <p:sp>
        <p:nvSpPr>
          <p:cNvPr id="2" name="Title 1"/>
          <p:cNvSpPr>
            <a:spLocks noGrp="1"/>
          </p:cNvSpPr>
          <p:nvPr>
            <p:ph type="title"/>
          </p:nvPr>
        </p:nvSpPr>
        <p:spPr bwMode="auto">
          <a:xfrm>
            <a:off x="503238" y="685800"/>
            <a:ext cx="8183562" cy="990600"/>
          </a:xfrm>
          <a:prstGeom prst="rect">
            <a:avLst/>
          </a:prstGeom>
          <a:ln>
            <a:miter lim="800000"/>
            <a:headEnd/>
            <a:tailEnd/>
          </a:ln>
        </p:spPr>
        <p:txBody>
          <a:bodyPr/>
          <a:lstStyle/>
          <a:p>
            <a:pPr eaLnBrk="1" hangingPunct="1">
              <a:defRPr/>
            </a:pPr>
            <a:r>
              <a:rPr lang="en-US" sz="2800" dirty="0" smtClean="0"/>
              <a:t>Importance of Maritime Zones </a:t>
            </a:r>
            <a:br>
              <a:rPr lang="en-US" sz="2800" dirty="0" smtClean="0"/>
            </a:br>
            <a:endParaRPr lang="en-GB"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endParaRPr lang="en-US" smtClean="0"/>
          </a:p>
        </p:txBody>
      </p:sp>
      <p:sp>
        <p:nvSpPr>
          <p:cNvPr id="19459" name="Rectangle 3"/>
          <p:cNvSpPr>
            <a:spLocks noGrp="1" noChangeArrowheads="1"/>
          </p:cNvSpPr>
          <p:nvPr>
            <p:ph idx="1"/>
          </p:nvPr>
        </p:nvSpPr>
        <p:spPr/>
        <p:txBody>
          <a:bodyPr/>
          <a:lstStyle/>
          <a:p>
            <a:pPr eaLnBrk="1" hangingPunct="1"/>
            <a:endParaRPr lang="en-GB" smtClean="0">
              <a:ea typeface="ＭＳ Ｐゴシック" pitchFamily="34" charset="-128"/>
            </a:endParaRPr>
          </a:p>
        </p:txBody>
      </p:sp>
      <p:pic>
        <p:nvPicPr>
          <p:cNvPr id="19460" name="Picture 5" descr="Ocean Legal Regimes"/>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sz="quarter" idx="10"/>
          </p:nvPr>
        </p:nvSpPr>
        <p:spPr/>
        <p:txBody>
          <a:bodyPr>
            <a:normAutofit lnSpcReduction="10000"/>
          </a:bodyPr>
          <a:lstStyle/>
          <a:p>
            <a:pPr marL="273050" indent="-273050"/>
            <a:r>
              <a:rPr lang="en-US" dirty="0" smtClean="0"/>
              <a:t>In internal waters, archipelagic waters and territorial sea, the consent of coastal state is required for the laying and repair of submarine cables and for the conduct of MSR</a:t>
            </a:r>
          </a:p>
          <a:p>
            <a:r>
              <a:rPr lang="en-US" dirty="0" smtClean="0"/>
              <a:t>On the high seas, the general principle is that all States have the freedom to conduct MSR and the freedom to lay cables, subject only to consent of the flag State </a:t>
            </a:r>
          </a:p>
          <a:p>
            <a:r>
              <a:rPr lang="en-US" dirty="0" smtClean="0"/>
              <a:t>In the EEZ and on the Continental Shelf, the situation is much more complex as those regimes are neither subject to sovereignty nor part of the high seas, but special resource zones in which the interests of user States and the interests of coastal States are balanced</a:t>
            </a:r>
          </a:p>
        </p:txBody>
      </p:sp>
      <p:sp>
        <p:nvSpPr>
          <p:cNvPr id="3" name="Title 2"/>
          <p:cNvSpPr>
            <a:spLocks noGrp="1"/>
          </p:cNvSpPr>
          <p:nvPr>
            <p:ph type="title"/>
          </p:nvPr>
        </p:nvSpPr>
        <p:spPr/>
        <p:txBody>
          <a:bodyPr>
            <a:normAutofit/>
          </a:bodyPr>
          <a:lstStyle/>
          <a:p>
            <a:pPr>
              <a:defRPr/>
            </a:pPr>
            <a:r>
              <a:rPr lang="en-US" sz="2800" dirty="0" smtClean="0"/>
              <a:t>General Principles</a:t>
            </a:r>
            <a:endParaRPr lang="en-US" sz="2800" dirty="0"/>
          </a:p>
        </p:txBody>
      </p:sp>
      <p:sp>
        <p:nvSpPr>
          <p:cNvPr id="4" name="Slide Number Placeholder 3"/>
          <p:cNvSpPr>
            <a:spLocks noGrp="1"/>
          </p:cNvSpPr>
          <p:nvPr>
            <p:ph type="sldNum" sz="quarter" idx="12"/>
          </p:nvPr>
        </p:nvSpPr>
        <p:spPr/>
        <p:txBody>
          <a:bodyPr/>
          <a:lstStyle/>
          <a:p>
            <a:pPr>
              <a:defRPr/>
            </a:pPr>
            <a:fld id="{D95D7CE2-61D7-4AF1-98CE-DFB093EEBB77}" type="slidenum">
              <a:rPr lang="en-US"/>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sz="quarter" idx="10"/>
          </p:nvPr>
        </p:nvSpPr>
        <p:spPr>
          <a:xfrm>
            <a:off x="457200" y="1828800"/>
            <a:ext cx="8382000" cy="3962400"/>
          </a:xfrm>
        </p:spPr>
        <p:txBody>
          <a:bodyPr>
            <a:normAutofit lnSpcReduction="10000"/>
          </a:bodyPr>
          <a:lstStyle/>
          <a:p>
            <a:pPr marL="273050" indent="-273050"/>
            <a:r>
              <a:rPr lang="en-SG" dirty="0" smtClean="0"/>
              <a:t>All States have the freedom to lay and repair submarine Cables subject to:</a:t>
            </a:r>
          </a:p>
          <a:p>
            <a:pPr marL="925830" lvl="1" indent="-457200">
              <a:buFont typeface="+mj-lt"/>
              <a:buAutoNum type="arabicPeriod"/>
            </a:pPr>
            <a:r>
              <a:rPr lang="en-SG" dirty="0" smtClean="0"/>
              <a:t>Duty to give due regard to other users of the oceans</a:t>
            </a:r>
          </a:p>
          <a:p>
            <a:pPr marL="925830" lvl="1" indent="-457200">
              <a:buFont typeface="+mj-lt"/>
              <a:buAutoNum type="arabicPeriod"/>
            </a:pPr>
            <a:r>
              <a:rPr lang="en-SG" dirty="0" smtClean="0"/>
              <a:t>Duty to give due regard to rights and obligations of coastal States to explore &amp; exploit resources and protect the marine environment</a:t>
            </a:r>
          </a:p>
          <a:p>
            <a:r>
              <a:rPr lang="en-SG" dirty="0" smtClean="0"/>
              <a:t>Subject  to right to take reasonable measures to regulate the exploration of the shelf and the exploitation of its natural resources, coastal states may not impede the laying and maintenance of cables.</a:t>
            </a:r>
          </a:p>
          <a:p>
            <a:pPr marL="273050" indent="-273050"/>
            <a:endParaRPr lang="en-SG" dirty="0" smtClean="0"/>
          </a:p>
          <a:p>
            <a:pPr marL="273050" indent="-273050"/>
            <a:endParaRPr lang="en-SG" dirty="0" smtClean="0"/>
          </a:p>
        </p:txBody>
      </p:sp>
      <p:sp>
        <p:nvSpPr>
          <p:cNvPr id="3" name="Title 2"/>
          <p:cNvSpPr>
            <a:spLocks noGrp="1"/>
          </p:cNvSpPr>
          <p:nvPr>
            <p:ph type="title"/>
          </p:nvPr>
        </p:nvSpPr>
        <p:spPr/>
        <p:txBody>
          <a:bodyPr/>
          <a:lstStyle/>
          <a:p>
            <a:pPr>
              <a:defRPr/>
            </a:pPr>
            <a:r>
              <a:rPr lang="en-SG" sz="2800" dirty="0" smtClean="0"/>
              <a:t>Cables in EEZ &amp; Continental Shelf</a:t>
            </a:r>
            <a:endParaRPr lang="en-SG" sz="2800" dirty="0"/>
          </a:p>
        </p:txBody>
      </p:sp>
      <p:sp>
        <p:nvSpPr>
          <p:cNvPr id="4" name="Slide Number Placeholder 3"/>
          <p:cNvSpPr>
            <a:spLocks noGrp="1"/>
          </p:cNvSpPr>
          <p:nvPr>
            <p:ph type="sldNum" sz="quarter" idx="12"/>
          </p:nvPr>
        </p:nvSpPr>
        <p:spPr/>
        <p:txBody>
          <a:bodyPr/>
          <a:lstStyle/>
          <a:p>
            <a:pPr>
              <a:defRPr/>
            </a:pPr>
            <a:fld id="{07AF619B-89FB-4EC9-AA9C-A870172F5713}" type="slidenum">
              <a:rPr lang="en-US"/>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If the cables are merely transporting data collected elsewhere, the regime governing submarine cables will apply</a:t>
            </a:r>
          </a:p>
          <a:p>
            <a:r>
              <a:rPr lang="en-US" dirty="0" smtClean="0"/>
              <a:t>If the cables are collection oceanographic data, then the regime on MSR will also apply</a:t>
            </a:r>
            <a:endParaRPr lang="en-US" dirty="0"/>
          </a:p>
        </p:txBody>
      </p:sp>
      <p:sp>
        <p:nvSpPr>
          <p:cNvPr id="3" name="Title 2"/>
          <p:cNvSpPr>
            <a:spLocks noGrp="1"/>
          </p:cNvSpPr>
          <p:nvPr>
            <p:ph type="title"/>
          </p:nvPr>
        </p:nvSpPr>
        <p:spPr/>
        <p:txBody>
          <a:bodyPr>
            <a:normAutofit/>
          </a:bodyPr>
          <a:lstStyle/>
          <a:p>
            <a:r>
              <a:rPr lang="en-US" sz="2800" dirty="0" smtClean="0"/>
              <a:t>Collecting Data </a:t>
            </a:r>
            <a:r>
              <a:rPr lang="en-US" sz="2800" dirty="0" err="1" smtClean="0"/>
              <a:t>vs</a:t>
            </a:r>
            <a:r>
              <a:rPr lang="en-US" sz="2800" dirty="0" smtClean="0"/>
              <a:t> Transporting Data</a:t>
            </a:r>
            <a:endParaRPr lang="en-US" sz="2800" dirty="0"/>
          </a:p>
        </p:txBody>
      </p:sp>
      <p:sp>
        <p:nvSpPr>
          <p:cNvPr id="4" name="Slide Number Placeholder 3"/>
          <p:cNvSpPr>
            <a:spLocks noGrp="1"/>
          </p:cNvSpPr>
          <p:nvPr>
            <p:ph type="sldNum" sz="quarter" idx="12"/>
          </p:nvPr>
        </p:nvSpPr>
        <p:spPr/>
        <p:txBody>
          <a:bodyPr/>
          <a:lstStyle/>
          <a:p>
            <a:pPr>
              <a:defRPr/>
            </a:pPr>
            <a:fld id="{96CD89FE-9DEF-4EF0-880F-EB52A7DBC22E}"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sz="quarter" idx="10"/>
          </p:nvPr>
        </p:nvSpPr>
        <p:spPr>
          <a:xfrm>
            <a:off x="457200" y="1752600"/>
            <a:ext cx="8229600" cy="4191000"/>
          </a:xfrm>
        </p:spPr>
        <p:txBody>
          <a:bodyPr/>
          <a:lstStyle/>
          <a:p>
            <a:pPr marL="273050" indent="-273050"/>
            <a:r>
              <a:rPr lang="en-SG" dirty="0" smtClean="0"/>
              <a:t>The general principle is that MSR is subject to the Consent of the Coastal State</a:t>
            </a:r>
          </a:p>
          <a:p>
            <a:pPr marL="273050" indent="-273050"/>
            <a:r>
              <a:rPr lang="en-SG" dirty="0" smtClean="0"/>
              <a:t>If the MSR may be of direct significance for the exploration  and exploitation of the natural resources, the Coastal State has the right to withhold its consent</a:t>
            </a:r>
          </a:p>
          <a:p>
            <a:pPr marL="273050" indent="-273050"/>
            <a:r>
              <a:rPr lang="en-SG" dirty="0" smtClean="0"/>
              <a:t>If the MSR is for the collection of oceanographic date for research purposes and is carried out with the intention of open publication, the coastal State should in normal circumstances grant its consent</a:t>
            </a:r>
          </a:p>
        </p:txBody>
      </p:sp>
      <p:sp>
        <p:nvSpPr>
          <p:cNvPr id="3" name="Title 2"/>
          <p:cNvSpPr>
            <a:spLocks noGrp="1"/>
          </p:cNvSpPr>
          <p:nvPr>
            <p:ph type="title"/>
          </p:nvPr>
        </p:nvSpPr>
        <p:spPr/>
        <p:txBody>
          <a:bodyPr>
            <a:normAutofit/>
          </a:bodyPr>
          <a:lstStyle/>
          <a:p>
            <a:pPr>
              <a:defRPr/>
            </a:pPr>
            <a:r>
              <a:rPr lang="en-SG" sz="2800" dirty="0" smtClean="0"/>
              <a:t>MSR in the EEZ and on the Continental Shelf</a:t>
            </a:r>
            <a:endParaRPr lang="en-SG" sz="2800" dirty="0"/>
          </a:p>
        </p:txBody>
      </p:sp>
      <p:sp>
        <p:nvSpPr>
          <p:cNvPr id="4" name="Slide Number Placeholder 3"/>
          <p:cNvSpPr>
            <a:spLocks noGrp="1"/>
          </p:cNvSpPr>
          <p:nvPr>
            <p:ph type="sldNum" sz="quarter" idx="12"/>
          </p:nvPr>
        </p:nvSpPr>
        <p:spPr/>
        <p:txBody>
          <a:bodyPr/>
          <a:lstStyle/>
          <a:p>
            <a:pPr>
              <a:defRPr/>
            </a:pPr>
            <a:fld id="{E860AD2F-4B67-4A00-A8C7-BDB528C0E440}" type="slidenum">
              <a:rPr lang="en-US"/>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sz="quarter" idx="10"/>
          </p:nvPr>
        </p:nvSpPr>
        <p:spPr/>
        <p:txBody>
          <a:bodyPr>
            <a:normAutofit lnSpcReduction="10000"/>
          </a:bodyPr>
          <a:lstStyle/>
          <a:p>
            <a:pPr marL="273050" indent="-273050"/>
            <a:r>
              <a:rPr lang="en-US" dirty="0" smtClean="0"/>
              <a:t>Applications for consent should be made to the coastal State at least 6 months before the start of the research</a:t>
            </a:r>
          </a:p>
          <a:p>
            <a:pPr marL="273050" indent="-273050"/>
            <a:r>
              <a:rPr lang="en-US" dirty="0" smtClean="0"/>
              <a:t>If the coastal State does not respond to the request within 4 months, its implied consent can be presumed</a:t>
            </a:r>
          </a:p>
          <a:p>
            <a:pPr marL="273050" indent="-273050"/>
            <a:r>
              <a:rPr lang="en-US" dirty="0" smtClean="0"/>
              <a:t>These rules apply not only to research conducted from vessels, but also to scientific research equipment or installations</a:t>
            </a:r>
          </a:p>
          <a:p>
            <a:pPr marL="273050" indent="-273050"/>
            <a:r>
              <a:rPr lang="en-US" dirty="0" smtClean="0"/>
              <a:t>It is generally agreed that the routine collection of marine meteorological data by voluntary observation ships under the WMO World Weather Watch system is not governed by the UNCLOS rules on MSR</a:t>
            </a:r>
          </a:p>
          <a:p>
            <a:pPr marL="273050" indent="-273050"/>
            <a:endParaRPr lang="en-US" dirty="0" smtClean="0"/>
          </a:p>
        </p:txBody>
      </p:sp>
      <p:sp>
        <p:nvSpPr>
          <p:cNvPr id="3" name="Title 2"/>
          <p:cNvSpPr>
            <a:spLocks noGrp="1"/>
          </p:cNvSpPr>
          <p:nvPr>
            <p:ph type="title"/>
          </p:nvPr>
        </p:nvSpPr>
        <p:spPr/>
        <p:txBody>
          <a:bodyPr>
            <a:normAutofit/>
          </a:bodyPr>
          <a:lstStyle/>
          <a:p>
            <a:pPr>
              <a:defRPr/>
            </a:pPr>
            <a:r>
              <a:rPr lang="en-US" sz="2800" dirty="0" smtClean="0"/>
              <a:t>Implied Consent for MSR</a:t>
            </a:r>
            <a:endParaRPr lang="en-US" sz="2800" dirty="0"/>
          </a:p>
        </p:txBody>
      </p:sp>
      <p:sp>
        <p:nvSpPr>
          <p:cNvPr id="4" name="Slide Number Placeholder 3"/>
          <p:cNvSpPr>
            <a:spLocks noGrp="1"/>
          </p:cNvSpPr>
          <p:nvPr>
            <p:ph type="sldNum" sz="quarter" idx="12"/>
          </p:nvPr>
        </p:nvSpPr>
        <p:spPr/>
        <p:txBody>
          <a:bodyPr/>
          <a:lstStyle/>
          <a:p>
            <a:pPr>
              <a:defRPr/>
            </a:pPr>
            <a:fld id="{D95D7CE2-61D7-4AF1-98CE-DFB093EEBB77}" type="slidenum">
              <a:rPr lang="en-US"/>
              <a:pPr>
                <a:defRPr/>
              </a:pPr>
              <a:t>9</a:t>
            </a:fld>
            <a:endParaRPr lang="en-US" dirty="0"/>
          </a:p>
        </p:txBody>
      </p:sp>
    </p:spTree>
  </p:cSld>
  <p:clrMapOvr>
    <a:masterClrMapping/>
  </p:clrMapOvr>
</p:sld>
</file>

<file path=ppt/theme/theme1.xml><?xml version="1.0" encoding="utf-8"?>
<a:theme xmlns:a="http://schemas.openxmlformats.org/drawingml/2006/main" name="Beckman UNCLOS &amp; Pollution in the Arctic rev 10 Mar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41632BE4D712E40818A06446924497A" ma:contentTypeVersion="1" ma:contentTypeDescription="Create a new document." ma:contentTypeScope="" ma:versionID="859da0086fd8a54ad61127311af4c2d2">
  <xsd:schema xmlns:xsd="http://www.w3.org/2001/XMLSchema" xmlns:xs="http://www.w3.org/2001/XMLSchema" xmlns:p="http://schemas.microsoft.com/office/2006/metadata/properties" xmlns:ns1="http://schemas.microsoft.com/sharepoint/v3" targetNamespace="http://schemas.microsoft.com/office/2006/metadata/properties" ma:root="true" ma:fieldsID="471047541fc32fa03796f67633b1faa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7287AA8-84AB-4479-8413-0040AA57D11D}"/>
</file>

<file path=customXml/itemProps2.xml><?xml version="1.0" encoding="utf-8"?>
<ds:datastoreItem xmlns:ds="http://schemas.openxmlformats.org/officeDocument/2006/customXml" ds:itemID="{7D346129-A0E3-4CBE-B62D-FE0F344E11FB}"/>
</file>

<file path=customXml/itemProps3.xml><?xml version="1.0" encoding="utf-8"?>
<ds:datastoreItem xmlns:ds="http://schemas.openxmlformats.org/officeDocument/2006/customXml" ds:itemID="{C4F410FC-A43F-4790-8C36-005CEAF0B312}"/>
</file>

<file path=docProps/app.xml><?xml version="1.0" encoding="utf-8"?>
<Properties xmlns="http://schemas.openxmlformats.org/officeDocument/2006/extended-properties" xmlns:vt="http://schemas.openxmlformats.org/officeDocument/2006/docPropsVTypes">
  <Template>Beckman UNCLOS &amp; Pollution in the Arctic rev 10 March</Template>
  <TotalTime>129</TotalTime>
  <Words>680</Words>
  <Application>Microsoft Office PowerPoint</Application>
  <PresentationFormat>On-screen Show (4:3)</PresentationFormat>
  <Paragraphs>60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Beckman UNCLOS &amp; Pollution in the Arctic rev 10 March</vt:lpstr>
      <vt:lpstr>JTF Workshop on Green Cable Systems:  New Developments and Demonstrator Project  16-17 October 2014, Singapore     UNCLOS Legal Regimes and  Green Cable Systems</vt:lpstr>
      <vt:lpstr>UNCLOS and Use of Cables for MSR</vt:lpstr>
      <vt:lpstr>Importance of Maritime Zones  </vt:lpstr>
      <vt:lpstr>Slide 4</vt:lpstr>
      <vt:lpstr>General Principles</vt:lpstr>
      <vt:lpstr>Cables in EEZ &amp; Continental Shelf</vt:lpstr>
      <vt:lpstr>Collecting Data vs Transporting Data</vt:lpstr>
      <vt:lpstr>MSR in the EEZ and on the Continental Shelf</vt:lpstr>
      <vt:lpstr>Implied Consent for MSR</vt:lpstr>
      <vt:lpstr>Recommendation</vt:lpstr>
      <vt:lpstr>Thanks for your attention   </vt:lpstr>
    </vt:vector>
  </TitlesOfParts>
  <Company>National University of Singapore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JTF Workshop on Green Cable Systems:  New Developments and Demonstrator Project  16-17 October 2014, Singapore     UNCLOS Legal Regimes and  Green Cable Systems</dc:title>
  <dc:creator>cildir</dc:creator>
  <cp:lastModifiedBy>cildir</cp:lastModifiedBy>
  <cp:revision>1</cp:revision>
  <dcterms:created xsi:type="dcterms:W3CDTF">2014-10-08T07:27:27Z</dcterms:created>
  <dcterms:modified xsi:type="dcterms:W3CDTF">2014-10-13T05:35:18Z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0x010100D41632BE4D712E40818A06446924497A</vt:lpwstr>
  </property>
</Properties>
</file>