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commentAuthors.xml" ContentType="application/vnd.openxmlformats-officedocument.presentationml.commentAuth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966" r:id="rId1"/>
  </p:sldMasterIdLst>
  <p:notesMasterIdLst>
    <p:notesMasterId r:id="rId13"/>
  </p:notesMasterIdLst>
  <p:handoutMasterIdLst>
    <p:handoutMasterId r:id="rId14"/>
  </p:handoutMasterIdLst>
  <p:sldIdLst>
    <p:sldId id="696" r:id="rId2"/>
    <p:sldId id="698" r:id="rId3"/>
    <p:sldId id="699" r:id="rId4"/>
    <p:sldId id="702" r:id="rId5"/>
    <p:sldId id="700" r:id="rId6"/>
    <p:sldId id="704" r:id="rId7"/>
    <p:sldId id="701" r:id="rId8"/>
    <p:sldId id="703" r:id="rId9"/>
    <p:sldId id="705" r:id="rId10"/>
    <p:sldId id="706" r:id="rId11"/>
    <p:sldId id="707" r:id="rId12"/>
  </p:sldIdLst>
  <p:sldSz cx="12192000" cy="6858000"/>
  <p:notesSz cx="7102475" cy="9388475"/>
  <p:custDataLst>
    <p:tags r:id="rId15"/>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Default Section" id="{444954F0-89FE-427C-8A74-4EEC35E89F4F}">
          <p14:sldIdLst>
            <p14:sldId id="696"/>
            <p14:sldId id="698"/>
            <p14:sldId id="699"/>
            <p14:sldId id="702"/>
            <p14:sldId id="700"/>
            <p14:sldId id="704"/>
            <p14:sldId id="701"/>
            <p14:sldId id="703"/>
            <p14:sldId id="705"/>
            <p14:sldId id="706"/>
            <p14:sldId id="707"/>
          </p14:sldIdLst>
        </p14:section>
      </p14:sectionLst>
    </p:ext>
    <p:ext uri="{EFAFB233-063F-42B5-8137-9DF3F51BA10A}">
      <p15:sldGuideLst xmlns:p15="http://schemas.microsoft.com/office/powerpoint/2012/main">
        <p15:guide id="15" orient="horz" pos="2160" userDrawn="1">
          <p15:clr>
            <a:srgbClr val="A4A3A4"/>
          </p15:clr>
        </p15:guide>
        <p15:guide id="16" pos="3840">
          <p15:clr>
            <a:srgbClr val="A4A3A4"/>
          </p15:clr>
        </p15:guide>
      </p15:sldGuideLst>
    </p:ext>
    <p:ext uri="{2D200454-40CA-4A62-9FC3-DE9A4176ACB9}">
      <p15:notesGuideLst xmlns:p15="http://schemas.microsoft.com/office/powerpoint/2012/main">
        <p15:guide id="1" orient="horz" pos="2957">
          <p15:clr>
            <a:srgbClr val="A4A3A4"/>
          </p15:clr>
        </p15:guide>
        <p15:guide id="2" orient="horz" pos="5757">
          <p15:clr>
            <a:srgbClr val="A4A3A4"/>
          </p15:clr>
        </p15:guide>
        <p15:guide id="3"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163"/>
    <a:srgbClr val="B2E4F7"/>
    <a:srgbClr val="F68124"/>
    <a:srgbClr val="D36409"/>
    <a:srgbClr val="E26C0A"/>
    <a:srgbClr val="F58021"/>
    <a:srgbClr val="919191"/>
    <a:srgbClr val="993366"/>
    <a:srgbClr val="B66F9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215" autoAdjust="0"/>
  </p:normalViewPr>
  <p:slideViewPr>
    <p:cSldViewPr snapToGrid="0">
      <p:cViewPr varScale="1">
        <p:scale>
          <a:sx n="82" d="100"/>
          <a:sy n="82" d="100"/>
        </p:scale>
        <p:origin x="643"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3606" y="96"/>
      </p:cViewPr>
      <p:guideLst>
        <p:guide orient="horz" pos="2957"/>
        <p:guide orient="horz" pos="575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8AFF1-5E48-419D-B61C-C27A3DE99432}" type="doc">
      <dgm:prSet loTypeId="urn:microsoft.com/office/officeart/2009/3/layout/StepUpProcess" loCatId="process" qsTypeId="urn:microsoft.com/office/officeart/2005/8/quickstyle/simple2" qsCatId="simple" csTypeId="urn:microsoft.com/office/officeart/2005/8/colors/accent1_2" csCatId="accent1" phldr="1"/>
      <dgm:spPr/>
      <dgm:t>
        <a:bodyPr/>
        <a:lstStyle/>
        <a:p>
          <a:endParaRPr lang="de-DE"/>
        </a:p>
      </dgm:t>
    </dgm:pt>
    <dgm:pt modelId="{5BB9D8D1-B56B-48AA-8DAD-90DE59ABC530}">
      <dgm:prSet phldrT="[Text]"/>
      <dgm:spPr/>
      <dgm:t>
        <a:bodyPr/>
        <a:lstStyle/>
        <a:p>
          <a:r>
            <a:rPr lang="de-DE" dirty="0" smtClean="0"/>
            <a:t>Report and </a:t>
          </a:r>
          <a:r>
            <a:rPr lang="de-DE" dirty="0" err="1" smtClean="0"/>
            <a:t>Acquisition</a:t>
          </a:r>
          <a:endParaRPr lang="de-DE" dirty="0"/>
        </a:p>
      </dgm:t>
    </dgm:pt>
    <dgm:pt modelId="{5DCB80C2-5A19-4C7E-9DF1-6A6D843676F1}" type="parTrans" cxnId="{E5C91C7A-4700-43F7-8B08-EC22B6C05F64}">
      <dgm:prSet/>
      <dgm:spPr/>
      <dgm:t>
        <a:bodyPr/>
        <a:lstStyle/>
        <a:p>
          <a:endParaRPr lang="de-DE"/>
        </a:p>
      </dgm:t>
    </dgm:pt>
    <dgm:pt modelId="{D46BB483-310C-41C3-828E-C7926BF41482}" type="sibTrans" cxnId="{E5C91C7A-4700-43F7-8B08-EC22B6C05F64}">
      <dgm:prSet/>
      <dgm:spPr/>
      <dgm:t>
        <a:bodyPr/>
        <a:lstStyle/>
        <a:p>
          <a:endParaRPr lang="de-DE"/>
        </a:p>
      </dgm:t>
    </dgm:pt>
    <dgm:pt modelId="{B4DF7C86-7E63-42AD-9F2D-EF081C3CE498}">
      <dgm:prSet phldrT="[Text]"/>
      <dgm:spPr/>
      <dgm:t>
        <a:bodyPr/>
        <a:lstStyle/>
        <a:p>
          <a:r>
            <a:rPr lang="de-DE" dirty="0" smtClean="0"/>
            <a:t>Operations Management</a:t>
          </a:r>
          <a:endParaRPr lang="de-DE" dirty="0"/>
        </a:p>
      </dgm:t>
    </dgm:pt>
    <dgm:pt modelId="{20AAD15A-C133-4AB5-80B8-60F7827B172A}" type="parTrans" cxnId="{2812272E-8DE8-4855-B1B5-1E5E54A624FD}">
      <dgm:prSet/>
      <dgm:spPr/>
      <dgm:t>
        <a:bodyPr/>
        <a:lstStyle/>
        <a:p>
          <a:endParaRPr lang="de-DE"/>
        </a:p>
      </dgm:t>
    </dgm:pt>
    <dgm:pt modelId="{D9B73F75-698E-403D-8FBA-2E2E19B39C21}" type="sibTrans" cxnId="{2812272E-8DE8-4855-B1B5-1E5E54A624FD}">
      <dgm:prSet/>
      <dgm:spPr/>
      <dgm:t>
        <a:bodyPr/>
        <a:lstStyle/>
        <a:p>
          <a:endParaRPr lang="de-DE"/>
        </a:p>
      </dgm:t>
    </dgm:pt>
    <dgm:pt modelId="{91F98321-0BEE-41CA-B517-595BB584D7B8}">
      <dgm:prSet phldrT="[Text]"/>
      <dgm:spPr/>
      <dgm:t>
        <a:bodyPr/>
        <a:lstStyle/>
        <a:p>
          <a:r>
            <a:rPr lang="de-DE" dirty="0" err="1" smtClean="0"/>
            <a:t>Projection</a:t>
          </a:r>
          <a:r>
            <a:rPr lang="de-DE" dirty="0" smtClean="0"/>
            <a:t> and Simulation</a:t>
          </a:r>
          <a:endParaRPr lang="de-DE" dirty="0"/>
        </a:p>
      </dgm:t>
    </dgm:pt>
    <dgm:pt modelId="{79BA36ED-C37C-4521-8D0C-A3653DCCF788}" type="parTrans" cxnId="{41508139-C71F-4765-B3AA-EA5AB9BD315D}">
      <dgm:prSet/>
      <dgm:spPr/>
      <dgm:t>
        <a:bodyPr/>
        <a:lstStyle/>
        <a:p>
          <a:endParaRPr lang="de-DE"/>
        </a:p>
      </dgm:t>
    </dgm:pt>
    <dgm:pt modelId="{E1D50A32-FDE3-4CEC-B78B-764A4D8D7FBF}" type="sibTrans" cxnId="{41508139-C71F-4765-B3AA-EA5AB9BD315D}">
      <dgm:prSet/>
      <dgm:spPr/>
      <dgm:t>
        <a:bodyPr/>
        <a:lstStyle/>
        <a:p>
          <a:endParaRPr lang="de-DE"/>
        </a:p>
      </dgm:t>
    </dgm:pt>
    <dgm:pt modelId="{40500361-FAC7-4B30-8C3B-4BEFCB5EAF95}" type="pres">
      <dgm:prSet presAssocID="{AC28AFF1-5E48-419D-B61C-C27A3DE99432}" presName="rootnode" presStyleCnt="0">
        <dgm:presLayoutVars>
          <dgm:chMax/>
          <dgm:chPref/>
          <dgm:dir/>
          <dgm:animLvl val="lvl"/>
        </dgm:presLayoutVars>
      </dgm:prSet>
      <dgm:spPr/>
      <dgm:t>
        <a:bodyPr/>
        <a:lstStyle/>
        <a:p>
          <a:endParaRPr lang="de-DE"/>
        </a:p>
      </dgm:t>
    </dgm:pt>
    <dgm:pt modelId="{F18E3208-EEE2-47D1-9567-64FABB495692}" type="pres">
      <dgm:prSet presAssocID="{5BB9D8D1-B56B-48AA-8DAD-90DE59ABC530}" presName="composite" presStyleCnt="0"/>
      <dgm:spPr/>
    </dgm:pt>
    <dgm:pt modelId="{5BFA38C0-56E8-4DCE-BC0F-0691A4B28274}" type="pres">
      <dgm:prSet presAssocID="{5BB9D8D1-B56B-48AA-8DAD-90DE59ABC530}" presName="LShape" presStyleLbl="alignNode1" presStyleIdx="0" presStyleCnt="5"/>
      <dgm:spPr/>
    </dgm:pt>
    <dgm:pt modelId="{2A721107-F626-4F17-AA60-76A17050007A}" type="pres">
      <dgm:prSet presAssocID="{5BB9D8D1-B56B-48AA-8DAD-90DE59ABC530}" presName="ParentText" presStyleLbl="revTx" presStyleIdx="0" presStyleCnt="3">
        <dgm:presLayoutVars>
          <dgm:chMax val="0"/>
          <dgm:chPref val="0"/>
          <dgm:bulletEnabled val="1"/>
        </dgm:presLayoutVars>
      </dgm:prSet>
      <dgm:spPr/>
      <dgm:t>
        <a:bodyPr/>
        <a:lstStyle/>
        <a:p>
          <a:endParaRPr lang="de-DE"/>
        </a:p>
      </dgm:t>
    </dgm:pt>
    <dgm:pt modelId="{23737D08-293E-4164-AFC7-367995E71944}" type="pres">
      <dgm:prSet presAssocID="{5BB9D8D1-B56B-48AA-8DAD-90DE59ABC530}" presName="Triangle" presStyleLbl="alignNode1" presStyleIdx="1" presStyleCnt="5"/>
      <dgm:spPr/>
    </dgm:pt>
    <dgm:pt modelId="{2BAA2A9D-5818-4E38-94B4-AA25400D5A2B}" type="pres">
      <dgm:prSet presAssocID="{D46BB483-310C-41C3-828E-C7926BF41482}" presName="sibTrans" presStyleCnt="0"/>
      <dgm:spPr/>
    </dgm:pt>
    <dgm:pt modelId="{8711DD1B-14BF-493B-9D1D-6B5F09747695}" type="pres">
      <dgm:prSet presAssocID="{D46BB483-310C-41C3-828E-C7926BF41482}" presName="space" presStyleCnt="0"/>
      <dgm:spPr/>
    </dgm:pt>
    <dgm:pt modelId="{779F1F49-60B2-4C82-8393-8CFCF03FF6DF}" type="pres">
      <dgm:prSet presAssocID="{B4DF7C86-7E63-42AD-9F2D-EF081C3CE498}" presName="composite" presStyleCnt="0"/>
      <dgm:spPr/>
    </dgm:pt>
    <dgm:pt modelId="{8B8BADB1-E9BA-4C23-B2D4-20D98D4EE550}" type="pres">
      <dgm:prSet presAssocID="{B4DF7C86-7E63-42AD-9F2D-EF081C3CE498}" presName="LShape" presStyleLbl="alignNode1" presStyleIdx="2" presStyleCnt="5"/>
      <dgm:spPr/>
    </dgm:pt>
    <dgm:pt modelId="{252B6073-4D31-4E3B-9314-C509A661AA28}" type="pres">
      <dgm:prSet presAssocID="{B4DF7C86-7E63-42AD-9F2D-EF081C3CE498}" presName="ParentText" presStyleLbl="revTx" presStyleIdx="1" presStyleCnt="3">
        <dgm:presLayoutVars>
          <dgm:chMax val="0"/>
          <dgm:chPref val="0"/>
          <dgm:bulletEnabled val="1"/>
        </dgm:presLayoutVars>
      </dgm:prSet>
      <dgm:spPr/>
      <dgm:t>
        <a:bodyPr/>
        <a:lstStyle/>
        <a:p>
          <a:endParaRPr lang="de-DE"/>
        </a:p>
      </dgm:t>
    </dgm:pt>
    <dgm:pt modelId="{3014A259-13A3-4F00-8E7A-FED4FA6921A8}" type="pres">
      <dgm:prSet presAssocID="{B4DF7C86-7E63-42AD-9F2D-EF081C3CE498}" presName="Triangle" presStyleLbl="alignNode1" presStyleIdx="3" presStyleCnt="5"/>
      <dgm:spPr/>
    </dgm:pt>
    <dgm:pt modelId="{192F1DE6-6B43-4FCB-85A6-5382F0FB0E0D}" type="pres">
      <dgm:prSet presAssocID="{D9B73F75-698E-403D-8FBA-2E2E19B39C21}" presName="sibTrans" presStyleCnt="0"/>
      <dgm:spPr/>
    </dgm:pt>
    <dgm:pt modelId="{E7004568-8AD8-4BAA-8ECC-86AABE00163D}" type="pres">
      <dgm:prSet presAssocID="{D9B73F75-698E-403D-8FBA-2E2E19B39C21}" presName="space" presStyleCnt="0"/>
      <dgm:spPr/>
    </dgm:pt>
    <dgm:pt modelId="{DBF9C0B1-DC2C-435F-8F08-11A18755742E}" type="pres">
      <dgm:prSet presAssocID="{91F98321-0BEE-41CA-B517-595BB584D7B8}" presName="composite" presStyleCnt="0"/>
      <dgm:spPr/>
    </dgm:pt>
    <dgm:pt modelId="{30B5B012-859F-48BA-AEB4-5B5ECF89546D}" type="pres">
      <dgm:prSet presAssocID="{91F98321-0BEE-41CA-B517-595BB584D7B8}" presName="LShape" presStyleLbl="alignNode1" presStyleIdx="4" presStyleCnt="5"/>
      <dgm:spPr/>
    </dgm:pt>
    <dgm:pt modelId="{1280C932-0C3B-46E3-9F68-DFAC7A65708F}" type="pres">
      <dgm:prSet presAssocID="{91F98321-0BEE-41CA-B517-595BB584D7B8}" presName="ParentText" presStyleLbl="revTx" presStyleIdx="2" presStyleCnt="3">
        <dgm:presLayoutVars>
          <dgm:chMax val="0"/>
          <dgm:chPref val="0"/>
          <dgm:bulletEnabled val="1"/>
        </dgm:presLayoutVars>
      </dgm:prSet>
      <dgm:spPr/>
      <dgm:t>
        <a:bodyPr/>
        <a:lstStyle/>
        <a:p>
          <a:endParaRPr lang="de-DE"/>
        </a:p>
      </dgm:t>
    </dgm:pt>
  </dgm:ptLst>
  <dgm:cxnLst>
    <dgm:cxn modelId="{11E17823-BE74-445B-BC69-9C4652599E7E}" type="presOf" srcId="{91F98321-0BEE-41CA-B517-595BB584D7B8}" destId="{1280C932-0C3B-46E3-9F68-DFAC7A65708F}" srcOrd="0" destOrd="0" presId="urn:microsoft.com/office/officeart/2009/3/layout/StepUpProcess"/>
    <dgm:cxn modelId="{284723FA-A352-42DB-AD93-1F087438EE65}" type="presOf" srcId="{B4DF7C86-7E63-42AD-9F2D-EF081C3CE498}" destId="{252B6073-4D31-4E3B-9314-C509A661AA28}" srcOrd="0" destOrd="0" presId="urn:microsoft.com/office/officeart/2009/3/layout/StepUpProcess"/>
    <dgm:cxn modelId="{3F5552AF-1654-4205-BDF5-C4E092F44B3B}" type="presOf" srcId="{AC28AFF1-5E48-419D-B61C-C27A3DE99432}" destId="{40500361-FAC7-4B30-8C3B-4BEFCB5EAF95}" srcOrd="0" destOrd="0" presId="urn:microsoft.com/office/officeart/2009/3/layout/StepUpProcess"/>
    <dgm:cxn modelId="{2812272E-8DE8-4855-B1B5-1E5E54A624FD}" srcId="{AC28AFF1-5E48-419D-B61C-C27A3DE99432}" destId="{B4DF7C86-7E63-42AD-9F2D-EF081C3CE498}" srcOrd="1" destOrd="0" parTransId="{20AAD15A-C133-4AB5-80B8-60F7827B172A}" sibTransId="{D9B73F75-698E-403D-8FBA-2E2E19B39C21}"/>
    <dgm:cxn modelId="{82DB20A6-414D-48FA-B489-AFC13CD2C7FD}" type="presOf" srcId="{5BB9D8D1-B56B-48AA-8DAD-90DE59ABC530}" destId="{2A721107-F626-4F17-AA60-76A17050007A}" srcOrd="0" destOrd="0" presId="urn:microsoft.com/office/officeart/2009/3/layout/StepUpProcess"/>
    <dgm:cxn modelId="{E5C91C7A-4700-43F7-8B08-EC22B6C05F64}" srcId="{AC28AFF1-5E48-419D-B61C-C27A3DE99432}" destId="{5BB9D8D1-B56B-48AA-8DAD-90DE59ABC530}" srcOrd="0" destOrd="0" parTransId="{5DCB80C2-5A19-4C7E-9DF1-6A6D843676F1}" sibTransId="{D46BB483-310C-41C3-828E-C7926BF41482}"/>
    <dgm:cxn modelId="{41508139-C71F-4765-B3AA-EA5AB9BD315D}" srcId="{AC28AFF1-5E48-419D-B61C-C27A3DE99432}" destId="{91F98321-0BEE-41CA-B517-595BB584D7B8}" srcOrd="2" destOrd="0" parTransId="{79BA36ED-C37C-4521-8D0C-A3653DCCF788}" sibTransId="{E1D50A32-FDE3-4CEC-B78B-764A4D8D7FBF}"/>
    <dgm:cxn modelId="{F771139D-DEE4-40E7-AD7D-0E44AFFE4ED6}" type="presParOf" srcId="{40500361-FAC7-4B30-8C3B-4BEFCB5EAF95}" destId="{F18E3208-EEE2-47D1-9567-64FABB495692}" srcOrd="0" destOrd="0" presId="urn:microsoft.com/office/officeart/2009/3/layout/StepUpProcess"/>
    <dgm:cxn modelId="{ADE3A2FA-7031-4966-803B-038B77CB45C4}" type="presParOf" srcId="{F18E3208-EEE2-47D1-9567-64FABB495692}" destId="{5BFA38C0-56E8-4DCE-BC0F-0691A4B28274}" srcOrd="0" destOrd="0" presId="urn:microsoft.com/office/officeart/2009/3/layout/StepUpProcess"/>
    <dgm:cxn modelId="{AFEB3C20-CCD7-46FF-8FB6-166D25C7A0A5}" type="presParOf" srcId="{F18E3208-EEE2-47D1-9567-64FABB495692}" destId="{2A721107-F626-4F17-AA60-76A17050007A}" srcOrd="1" destOrd="0" presId="urn:microsoft.com/office/officeart/2009/3/layout/StepUpProcess"/>
    <dgm:cxn modelId="{6903AEEC-66F3-4728-9930-89E4592A40EB}" type="presParOf" srcId="{F18E3208-EEE2-47D1-9567-64FABB495692}" destId="{23737D08-293E-4164-AFC7-367995E71944}" srcOrd="2" destOrd="0" presId="urn:microsoft.com/office/officeart/2009/3/layout/StepUpProcess"/>
    <dgm:cxn modelId="{FCE7B33B-01BC-4D8A-B07F-EFEBB6B95B69}" type="presParOf" srcId="{40500361-FAC7-4B30-8C3B-4BEFCB5EAF95}" destId="{2BAA2A9D-5818-4E38-94B4-AA25400D5A2B}" srcOrd="1" destOrd="0" presId="urn:microsoft.com/office/officeart/2009/3/layout/StepUpProcess"/>
    <dgm:cxn modelId="{17476E35-A48E-4263-9B97-66290CC7AB0E}" type="presParOf" srcId="{2BAA2A9D-5818-4E38-94B4-AA25400D5A2B}" destId="{8711DD1B-14BF-493B-9D1D-6B5F09747695}" srcOrd="0" destOrd="0" presId="urn:microsoft.com/office/officeart/2009/3/layout/StepUpProcess"/>
    <dgm:cxn modelId="{0A7431D4-C17C-4586-A8FD-677D217FA301}" type="presParOf" srcId="{40500361-FAC7-4B30-8C3B-4BEFCB5EAF95}" destId="{779F1F49-60B2-4C82-8393-8CFCF03FF6DF}" srcOrd="2" destOrd="0" presId="urn:microsoft.com/office/officeart/2009/3/layout/StepUpProcess"/>
    <dgm:cxn modelId="{AA44A799-E860-44BE-8D56-7F149B67FADC}" type="presParOf" srcId="{779F1F49-60B2-4C82-8393-8CFCF03FF6DF}" destId="{8B8BADB1-E9BA-4C23-B2D4-20D98D4EE550}" srcOrd="0" destOrd="0" presId="urn:microsoft.com/office/officeart/2009/3/layout/StepUpProcess"/>
    <dgm:cxn modelId="{0155E148-7432-4001-9906-96934615F3D3}" type="presParOf" srcId="{779F1F49-60B2-4C82-8393-8CFCF03FF6DF}" destId="{252B6073-4D31-4E3B-9314-C509A661AA28}" srcOrd="1" destOrd="0" presId="urn:microsoft.com/office/officeart/2009/3/layout/StepUpProcess"/>
    <dgm:cxn modelId="{D7FDF5F7-84B8-4FDB-AA0E-8D0D11F6C7C4}" type="presParOf" srcId="{779F1F49-60B2-4C82-8393-8CFCF03FF6DF}" destId="{3014A259-13A3-4F00-8E7A-FED4FA6921A8}" srcOrd="2" destOrd="0" presId="urn:microsoft.com/office/officeart/2009/3/layout/StepUpProcess"/>
    <dgm:cxn modelId="{B4379516-27C8-4363-99D9-5DF3C120DF23}" type="presParOf" srcId="{40500361-FAC7-4B30-8C3B-4BEFCB5EAF95}" destId="{192F1DE6-6B43-4FCB-85A6-5382F0FB0E0D}" srcOrd="3" destOrd="0" presId="urn:microsoft.com/office/officeart/2009/3/layout/StepUpProcess"/>
    <dgm:cxn modelId="{CA95B6E1-2718-4391-B1B5-531A9619410B}" type="presParOf" srcId="{192F1DE6-6B43-4FCB-85A6-5382F0FB0E0D}" destId="{E7004568-8AD8-4BAA-8ECC-86AABE00163D}" srcOrd="0" destOrd="0" presId="urn:microsoft.com/office/officeart/2009/3/layout/StepUpProcess"/>
    <dgm:cxn modelId="{7428F1A2-06A7-452D-B3DA-088C98A284A2}" type="presParOf" srcId="{40500361-FAC7-4B30-8C3B-4BEFCB5EAF95}" destId="{DBF9C0B1-DC2C-435F-8F08-11A18755742E}" srcOrd="4" destOrd="0" presId="urn:microsoft.com/office/officeart/2009/3/layout/StepUpProcess"/>
    <dgm:cxn modelId="{E1D2D9FB-BF37-4948-AFC4-27C943AC4733}" type="presParOf" srcId="{DBF9C0B1-DC2C-435F-8F08-11A18755742E}" destId="{30B5B012-859F-48BA-AEB4-5B5ECF89546D}" srcOrd="0" destOrd="0" presId="urn:microsoft.com/office/officeart/2009/3/layout/StepUpProcess"/>
    <dgm:cxn modelId="{FC5DA1D8-F3AB-4A94-84B1-73BD7EEAC8CA}" type="presParOf" srcId="{DBF9C0B1-DC2C-435F-8F08-11A18755742E}" destId="{1280C932-0C3B-46E3-9F68-DFAC7A65708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36E494-7169-4A85-869D-A3503FB7E2D1}"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de-DE"/>
        </a:p>
      </dgm:t>
    </dgm:pt>
    <dgm:pt modelId="{A31DED49-8BD6-4ABF-9F4E-E602F82DF922}">
      <dgm:prSet phldrT="[Text]"/>
      <dgm:spPr/>
      <dgm:t>
        <a:bodyPr/>
        <a:lstStyle/>
        <a:p>
          <a:r>
            <a:rPr lang="de-DE" dirty="0" smtClean="0"/>
            <a:t>Data Attributes</a:t>
          </a:r>
          <a:endParaRPr lang="de-DE" dirty="0"/>
        </a:p>
      </dgm:t>
    </dgm:pt>
    <dgm:pt modelId="{74D7B674-A151-4350-BBC1-901A6C636D98}" type="parTrans" cxnId="{D238FDF7-BDA6-44B9-A0BF-AA1C09867BAF}">
      <dgm:prSet/>
      <dgm:spPr/>
      <dgm:t>
        <a:bodyPr/>
        <a:lstStyle/>
        <a:p>
          <a:endParaRPr lang="de-DE"/>
        </a:p>
      </dgm:t>
    </dgm:pt>
    <dgm:pt modelId="{323802FC-2CD3-4293-9809-9F2203F422CF}" type="sibTrans" cxnId="{D238FDF7-BDA6-44B9-A0BF-AA1C09867BAF}">
      <dgm:prSet/>
      <dgm:spPr/>
      <dgm:t>
        <a:bodyPr/>
        <a:lstStyle/>
        <a:p>
          <a:endParaRPr lang="de-DE"/>
        </a:p>
      </dgm:t>
    </dgm:pt>
    <dgm:pt modelId="{D517C1D4-A540-442D-A854-33B4288F047A}">
      <dgm:prSet phldrT="[Text]"/>
      <dgm:spPr/>
      <dgm:t>
        <a:bodyPr/>
        <a:lstStyle/>
        <a:p>
          <a:r>
            <a:rPr lang="de-DE" dirty="0" err="1" smtClean="0"/>
            <a:t>Priority</a:t>
          </a:r>
          <a:endParaRPr lang="de-DE" dirty="0"/>
        </a:p>
      </dgm:t>
    </dgm:pt>
    <dgm:pt modelId="{C5D77D3A-AAA0-462A-BFD7-DB3735B907C8}" type="parTrans" cxnId="{F05A280E-9D04-4D66-8F67-FC2ED3A7D8CE}">
      <dgm:prSet/>
      <dgm:spPr/>
      <dgm:t>
        <a:bodyPr/>
        <a:lstStyle/>
        <a:p>
          <a:endParaRPr lang="de-DE"/>
        </a:p>
      </dgm:t>
    </dgm:pt>
    <dgm:pt modelId="{E6682A07-D112-484D-BBC5-68A24181199E}" type="sibTrans" cxnId="{F05A280E-9D04-4D66-8F67-FC2ED3A7D8CE}">
      <dgm:prSet/>
      <dgm:spPr/>
      <dgm:t>
        <a:bodyPr/>
        <a:lstStyle/>
        <a:p>
          <a:endParaRPr lang="de-DE"/>
        </a:p>
      </dgm:t>
    </dgm:pt>
    <dgm:pt modelId="{2471EA63-D15E-4643-96EA-795BD833FA5C}">
      <dgm:prSet phldrT="[Text]"/>
      <dgm:spPr/>
      <dgm:t>
        <a:bodyPr/>
        <a:lstStyle/>
        <a:p>
          <a:r>
            <a:rPr lang="de-DE" dirty="0" smtClean="0"/>
            <a:t>Data </a:t>
          </a:r>
          <a:r>
            <a:rPr lang="de-DE" dirty="0" err="1" smtClean="0"/>
            <a:t>Protection</a:t>
          </a:r>
          <a:endParaRPr lang="de-DE" dirty="0"/>
        </a:p>
      </dgm:t>
    </dgm:pt>
    <dgm:pt modelId="{7DF3E361-B9F7-42DF-9D25-863E09421C72}" type="parTrans" cxnId="{F2800D05-B5B9-426B-A275-53EE0DC20B78}">
      <dgm:prSet/>
      <dgm:spPr/>
      <dgm:t>
        <a:bodyPr/>
        <a:lstStyle/>
        <a:p>
          <a:endParaRPr lang="de-DE"/>
        </a:p>
      </dgm:t>
    </dgm:pt>
    <dgm:pt modelId="{B0C7E901-73FC-44CC-9CF6-DF6277BD437F}" type="sibTrans" cxnId="{F2800D05-B5B9-426B-A275-53EE0DC20B78}">
      <dgm:prSet/>
      <dgm:spPr/>
      <dgm:t>
        <a:bodyPr/>
        <a:lstStyle/>
        <a:p>
          <a:endParaRPr lang="de-DE"/>
        </a:p>
      </dgm:t>
    </dgm:pt>
    <dgm:pt modelId="{C3B77567-B27F-4C61-A68C-FF54AD872B25}">
      <dgm:prSet phldrT="[Text]"/>
      <dgm:spPr/>
      <dgm:t>
        <a:bodyPr/>
        <a:lstStyle/>
        <a:p>
          <a:r>
            <a:rPr lang="de-DE" dirty="0" smtClean="0"/>
            <a:t>Links</a:t>
          </a:r>
          <a:endParaRPr lang="de-DE" dirty="0"/>
        </a:p>
      </dgm:t>
    </dgm:pt>
    <dgm:pt modelId="{B5A44538-86CA-48A7-B1ED-07FE70ED9801}" type="parTrans" cxnId="{F8965C15-7478-4366-98CB-BC96B8664A7C}">
      <dgm:prSet/>
      <dgm:spPr/>
      <dgm:t>
        <a:bodyPr/>
        <a:lstStyle/>
        <a:p>
          <a:endParaRPr lang="de-DE"/>
        </a:p>
      </dgm:t>
    </dgm:pt>
    <dgm:pt modelId="{A8CB280D-14FB-4AF1-8B5A-8030963FF48A}" type="sibTrans" cxnId="{F8965C15-7478-4366-98CB-BC96B8664A7C}">
      <dgm:prSet/>
      <dgm:spPr/>
      <dgm:t>
        <a:bodyPr/>
        <a:lstStyle/>
        <a:p>
          <a:endParaRPr lang="de-DE"/>
        </a:p>
      </dgm:t>
    </dgm:pt>
    <dgm:pt modelId="{7C6CC1B0-0113-4832-8C5B-163DEBA1BEC9}">
      <dgm:prSet phldrT="[Text]"/>
      <dgm:spPr/>
      <dgm:t>
        <a:bodyPr/>
        <a:lstStyle/>
        <a:p>
          <a:r>
            <a:rPr lang="de-DE" dirty="0" smtClean="0"/>
            <a:t>Time </a:t>
          </a:r>
          <a:r>
            <a:rPr lang="de-DE" dirty="0" err="1" smtClean="0"/>
            <a:t>Sensitivity</a:t>
          </a:r>
          <a:endParaRPr lang="de-DE" dirty="0"/>
        </a:p>
      </dgm:t>
    </dgm:pt>
    <dgm:pt modelId="{9E7256EE-1D62-4507-9458-4C955C3C4A7A}" type="parTrans" cxnId="{A9264BD8-B131-44B5-BC23-193B8E7A0944}">
      <dgm:prSet/>
      <dgm:spPr/>
      <dgm:t>
        <a:bodyPr/>
        <a:lstStyle/>
        <a:p>
          <a:endParaRPr lang="de-DE"/>
        </a:p>
      </dgm:t>
    </dgm:pt>
    <dgm:pt modelId="{BF557DCB-E5E7-4A2C-B8E6-914DE4652CC0}" type="sibTrans" cxnId="{A9264BD8-B131-44B5-BC23-193B8E7A0944}">
      <dgm:prSet/>
      <dgm:spPr/>
      <dgm:t>
        <a:bodyPr/>
        <a:lstStyle/>
        <a:p>
          <a:endParaRPr lang="de-DE"/>
        </a:p>
      </dgm:t>
    </dgm:pt>
    <dgm:pt modelId="{557CE1EC-003E-4D6F-9FD5-F9C960F38F34}">
      <dgm:prSet phldrT="[Text]"/>
      <dgm:spPr/>
      <dgm:t>
        <a:bodyPr/>
        <a:lstStyle/>
        <a:p>
          <a:r>
            <a:rPr lang="de-DE" dirty="0" err="1" smtClean="0"/>
            <a:t>Semantics</a:t>
          </a:r>
          <a:endParaRPr lang="de-DE" dirty="0"/>
        </a:p>
      </dgm:t>
    </dgm:pt>
    <dgm:pt modelId="{D07E8A6F-081D-42FE-B82B-3A652736D496}" type="parTrans" cxnId="{429EB8E3-4740-4CFE-A160-B9BB1C681765}">
      <dgm:prSet/>
      <dgm:spPr/>
      <dgm:t>
        <a:bodyPr/>
        <a:lstStyle/>
        <a:p>
          <a:endParaRPr lang="de-DE"/>
        </a:p>
      </dgm:t>
    </dgm:pt>
    <dgm:pt modelId="{16D23AEF-F7CD-4503-B37F-F4AA58EADC33}" type="sibTrans" cxnId="{429EB8E3-4740-4CFE-A160-B9BB1C681765}">
      <dgm:prSet/>
      <dgm:spPr/>
      <dgm:t>
        <a:bodyPr/>
        <a:lstStyle/>
        <a:p>
          <a:endParaRPr lang="de-DE"/>
        </a:p>
      </dgm:t>
    </dgm:pt>
    <dgm:pt modelId="{20D99C9C-6487-4128-9E4E-F7D71F1ACEA4}">
      <dgm:prSet phldrT="[Text]"/>
      <dgm:spPr/>
      <dgm:t>
        <a:bodyPr/>
        <a:lstStyle/>
        <a:p>
          <a:r>
            <a:rPr lang="de-DE" dirty="0" err="1" smtClean="0"/>
            <a:t>Integrity</a:t>
          </a:r>
          <a:endParaRPr lang="de-DE" dirty="0"/>
        </a:p>
      </dgm:t>
    </dgm:pt>
    <dgm:pt modelId="{201DE13B-D2E7-444B-A94E-9F00D9A38D6B}" type="sibTrans" cxnId="{263F5EEA-B2C3-4D7C-8C89-76857BD39C4B}">
      <dgm:prSet/>
      <dgm:spPr/>
      <dgm:t>
        <a:bodyPr/>
        <a:lstStyle/>
        <a:p>
          <a:endParaRPr lang="de-DE"/>
        </a:p>
      </dgm:t>
    </dgm:pt>
    <dgm:pt modelId="{C882FF83-982D-4727-9289-45CE249B3B5A}" type="parTrans" cxnId="{263F5EEA-B2C3-4D7C-8C89-76857BD39C4B}">
      <dgm:prSet/>
      <dgm:spPr/>
      <dgm:t>
        <a:bodyPr/>
        <a:lstStyle/>
        <a:p>
          <a:endParaRPr lang="de-DE"/>
        </a:p>
      </dgm:t>
    </dgm:pt>
    <dgm:pt modelId="{98964B27-8DD7-493A-9FCD-61788AF36976}" type="pres">
      <dgm:prSet presAssocID="{1C36E494-7169-4A85-869D-A3503FB7E2D1}" presName="Name0" presStyleCnt="0">
        <dgm:presLayoutVars>
          <dgm:chMax val="1"/>
          <dgm:chPref val="1"/>
          <dgm:dir/>
          <dgm:animOne val="branch"/>
          <dgm:animLvl val="lvl"/>
        </dgm:presLayoutVars>
      </dgm:prSet>
      <dgm:spPr/>
      <dgm:t>
        <a:bodyPr/>
        <a:lstStyle/>
        <a:p>
          <a:endParaRPr lang="de-DE"/>
        </a:p>
      </dgm:t>
    </dgm:pt>
    <dgm:pt modelId="{402D1F26-5313-4B0D-8DA7-E79E42898B93}" type="pres">
      <dgm:prSet presAssocID="{A31DED49-8BD6-4ABF-9F4E-E602F82DF922}" presName="Parent" presStyleLbl="node0" presStyleIdx="0" presStyleCnt="1">
        <dgm:presLayoutVars>
          <dgm:chMax val="6"/>
          <dgm:chPref val="6"/>
        </dgm:presLayoutVars>
      </dgm:prSet>
      <dgm:spPr/>
      <dgm:t>
        <a:bodyPr/>
        <a:lstStyle/>
        <a:p>
          <a:endParaRPr lang="de-DE"/>
        </a:p>
      </dgm:t>
    </dgm:pt>
    <dgm:pt modelId="{AE5D6BFC-0207-4B61-AA64-50D4B652A5A4}" type="pres">
      <dgm:prSet presAssocID="{20D99C9C-6487-4128-9E4E-F7D71F1ACEA4}" presName="Accent1" presStyleCnt="0"/>
      <dgm:spPr/>
    </dgm:pt>
    <dgm:pt modelId="{6375165A-1252-450A-BBE2-7DDD5B07B4DD}" type="pres">
      <dgm:prSet presAssocID="{20D99C9C-6487-4128-9E4E-F7D71F1ACEA4}" presName="Accent" presStyleLbl="bgShp" presStyleIdx="0" presStyleCnt="6"/>
      <dgm:spPr/>
    </dgm:pt>
    <dgm:pt modelId="{9585D682-2103-4979-9459-14DCE483E075}" type="pres">
      <dgm:prSet presAssocID="{20D99C9C-6487-4128-9E4E-F7D71F1ACEA4}" presName="Child1" presStyleLbl="node1" presStyleIdx="0" presStyleCnt="6">
        <dgm:presLayoutVars>
          <dgm:chMax val="0"/>
          <dgm:chPref val="0"/>
          <dgm:bulletEnabled val="1"/>
        </dgm:presLayoutVars>
      </dgm:prSet>
      <dgm:spPr/>
      <dgm:t>
        <a:bodyPr/>
        <a:lstStyle/>
        <a:p>
          <a:endParaRPr lang="de-DE"/>
        </a:p>
      </dgm:t>
    </dgm:pt>
    <dgm:pt modelId="{6D869CBC-FC08-47DE-9FF5-167A15C408F8}" type="pres">
      <dgm:prSet presAssocID="{D517C1D4-A540-442D-A854-33B4288F047A}" presName="Accent2" presStyleCnt="0"/>
      <dgm:spPr/>
    </dgm:pt>
    <dgm:pt modelId="{92B5E199-B849-43D6-99E3-FB6A44EBF7B7}" type="pres">
      <dgm:prSet presAssocID="{D517C1D4-A540-442D-A854-33B4288F047A}" presName="Accent" presStyleLbl="bgShp" presStyleIdx="1" presStyleCnt="6"/>
      <dgm:spPr/>
    </dgm:pt>
    <dgm:pt modelId="{F5F67352-A55B-454F-A3E0-CBC1231BC4F1}" type="pres">
      <dgm:prSet presAssocID="{D517C1D4-A540-442D-A854-33B4288F047A}" presName="Child2" presStyleLbl="node1" presStyleIdx="1" presStyleCnt="6">
        <dgm:presLayoutVars>
          <dgm:chMax val="0"/>
          <dgm:chPref val="0"/>
          <dgm:bulletEnabled val="1"/>
        </dgm:presLayoutVars>
      </dgm:prSet>
      <dgm:spPr/>
      <dgm:t>
        <a:bodyPr/>
        <a:lstStyle/>
        <a:p>
          <a:endParaRPr lang="de-DE"/>
        </a:p>
      </dgm:t>
    </dgm:pt>
    <dgm:pt modelId="{004F6D2C-906C-488B-A4AA-531F86D0D25B}" type="pres">
      <dgm:prSet presAssocID="{2471EA63-D15E-4643-96EA-795BD833FA5C}" presName="Accent3" presStyleCnt="0"/>
      <dgm:spPr/>
    </dgm:pt>
    <dgm:pt modelId="{622F5A3E-DDEC-491A-BBF4-9F15693A26B1}" type="pres">
      <dgm:prSet presAssocID="{2471EA63-D15E-4643-96EA-795BD833FA5C}" presName="Accent" presStyleLbl="bgShp" presStyleIdx="2" presStyleCnt="6"/>
      <dgm:spPr/>
    </dgm:pt>
    <dgm:pt modelId="{03C5843D-BC6B-49FF-93E6-2A55DAF641BA}" type="pres">
      <dgm:prSet presAssocID="{2471EA63-D15E-4643-96EA-795BD833FA5C}" presName="Child3" presStyleLbl="node1" presStyleIdx="2" presStyleCnt="6">
        <dgm:presLayoutVars>
          <dgm:chMax val="0"/>
          <dgm:chPref val="0"/>
          <dgm:bulletEnabled val="1"/>
        </dgm:presLayoutVars>
      </dgm:prSet>
      <dgm:spPr/>
      <dgm:t>
        <a:bodyPr/>
        <a:lstStyle/>
        <a:p>
          <a:endParaRPr lang="de-DE"/>
        </a:p>
      </dgm:t>
    </dgm:pt>
    <dgm:pt modelId="{6E4A34D3-68A0-4D2D-97C8-CE0CDF2AC9C6}" type="pres">
      <dgm:prSet presAssocID="{C3B77567-B27F-4C61-A68C-FF54AD872B25}" presName="Accent4" presStyleCnt="0"/>
      <dgm:spPr/>
    </dgm:pt>
    <dgm:pt modelId="{D0DDAF4B-25CF-4AF8-A310-CC149F7219D8}" type="pres">
      <dgm:prSet presAssocID="{C3B77567-B27F-4C61-A68C-FF54AD872B25}" presName="Accent" presStyleLbl="bgShp" presStyleIdx="3" presStyleCnt="6"/>
      <dgm:spPr/>
    </dgm:pt>
    <dgm:pt modelId="{E248DFFB-529A-49F5-8976-1D9F64441C59}" type="pres">
      <dgm:prSet presAssocID="{C3B77567-B27F-4C61-A68C-FF54AD872B25}" presName="Child4" presStyleLbl="node1" presStyleIdx="3" presStyleCnt="6" custLinFactNeighborX="-2283" custLinFactNeighborY="-880">
        <dgm:presLayoutVars>
          <dgm:chMax val="0"/>
          <dgm:chPref val="0"/>
          <dgm:bulletEnabled val="1"/>
        </dgm:presLayoutVars>
      </dgm:prSet>
      <dgm:spPr/>
      <dgm:t>
        <a:bodyPr/>
        <a:lstStyle/>
        <a:p>
          <a:endParaRPr lang="de-DE"/>
        </a:p>
      </dgm:t>
    </dgm:pt>
    <dgm:pt modelId="{D7914C4D-5468-4F44-A75C-1303319D3058}" type="pres">
      <dgm:prSet presAssocID="{7C6CC1B0-0113-4832-8C5B-163DEBA1BEC9}" presName="Accent5" presStyleCnt="0"/>
      <dgm:spPr/>
    </dgm:pt>
    <dgm:pt modelId="{71545542-1F68-4007-AFFE-1454F11DB475}" type="pres">
      <dgm:prSet presAssocID="{7C6CC1B0-0113-4832-8C5B-163DEBA1BEC9}" presName="Accent" presStyleLbl="bgShp" presStyleIdx="4" presStyleCnt="6"/>
      <dgm:spPr/>
    </dgm:pt>
    <dgm:pt modelId="{3E6805FD-5590-4B20-B3E2-E7015A3E0982}" type="pres">
      <dgm:prSet presAssocID="{7C6CC1B0-0113-4832-8C5B-163DEBA1BEC9}" presName="Child5" presStyleLbl="node1" presStyleIdx="4" presStyleCnt="6">
        <dgm:presLayoutVars>
          <dgm:chMax val="0"/>
          <dgm:chPref val="0"/>
          <dgm:bulletEnabled val="1"/>
        </dgm:presLayoutVars>
      </dgm:prSet>
      <dgm:spPr/>
      <dgm:t>
        <a:bodyPr/>
        <a:lstStyle/>
        <a:p>
          <a:endParaRPr lang="de-DE"/>
        </a:p>
      </dgm:t>
    </dgm:pt>
    <dgm:pt modelId="{59904C26-5C09-48B6-B011-3F5CEAA8C56E}" type="pres">
      <dgm:prSet presAssocID="{557CE1EC-003E-4D6F-9FD5-F9C960F38F34}" presName="Accent6" presStyleCnt="0"/>
      <dgm:spPr/>
    </dgm:pt>
    <dgm:pt modelId="{F536E0D1-1100-4453-B4BA-CD4DE0E8432B}" type="pres">
      <dgm:prSet presAssocID="{557CE1EC-003E-4D6F-9FD5-F9C960F38F34}" presName="Accent" presStyleLbl="bgShp" presStyleIdx="5" presStyleCnt="6"/>
      <dgm:spPr/>
      <dgm:t>
        <a:bodyPr/>
        <a:lstStyle/>
        <a:p>
          <a:endParaRPr lang="de-DE"/>
        </a:p>
      </dgm:t>
    </dgm:pt>
    <dgm:pt modelId="{6BAD6C1B-7593-4D0E-9CBE-1D91E2F6EB6B}" type="pres">
      <dgm:prSet presAssocID="{557CE1EC-003E-4D6F-9FD5-F9C960F38F34}" presName="Child6" presStyleLbl="node1" presStyleIdx="5" presStyleCnt="6">
        <dgm:presLayoutVars>
          <dgm:chMax val="0"/>
          <dgm:chPref val="0"/>
          <dgm:bulletEnabled val="1"/>
        </dgm:presLayoutVars>
      </dgm:prSet>
      <dgm:spPr/>
      <dgm:t>
        <a:bodyPr/>
        <a:lstStyle/>
        <a:p>
          <a:endParaRPr lang="de-DE"/>
        </a:p>
      </dgm:t>
    </dgm:pt>
  </dgm:ptLst>
  <dgm:cxnLst>
    <dgm:cxn modelId="{F8965C15-7478-4366-98CB-BC96B8664A7C}" srcId="{A31DED49-8BD6-4ABF-9F4E-E602F82DF922}" destId="{C3B77567-B27F-4C61-A68C-FF54AD872B25}" srcOrd="3" destOrd="0" parTransId="{B5A44538-86CA-48A7-B1ED-07FE70ED9801}" sibTransId="{A8CB280D-14FB-4AF1-8B5A-8030963FF48A}"/>
    <dgm:cxn modelId="{2B3E4DFB-A309-496E-A5F0-08CF7BE69C36}" type="presOf" srcId="{C3B77567-B27F-4C61-A68C-FF54AD872B25}" destId="{E248DFFB-529A-49F5-8976-1D9F64441C59}" srcOrd="0" destOrd="0" presId="urn:microsoft.com/office/officeart/2011/layout/HexagonRadial"/>
    <dgm:cxn modelId="{D238FDF7-BDA6-44B9-A0BF-AA1C09867BAF}" srcId="{1C36E494-7169-4A85-869D-A3503FB7E2D1}" destId="{A31DED49-8BD6-4ABF-9F4E-E602F82DF922}" srcOrd="0" destOrd="0" parTransId="{74D7B674-A151-4350-BBC1-901A6C636D98}" sibTransId="{323802FC-2CD3-4293-9809-9F2203F422CF}"/>
    <dgm:cxn modelId="{429EB8E3-4740-4CFE-A160-B9BB1C681765}" srcId="{A31DED49-8BD6-4ABF-9F4E-E602F82DF922}" destId="{557CE1EC-003E-4D6F-9FD5-F9C960F38F34}" srcOrd="5" destOrd="0" parTransId="{D07E8A6F-081D-42FE-B82B-3A652736D496}" sibTransId="{16D23AEF-F7CD-4503-B37F-F4AA58EADC33}"/>
    <dgm:cxn modelId="{F05A280E-9D04-4D66-8F67-FC2ED3A7D8CE}" srcId="{A31DED49-8BD6-4ABF-9F4E-E602F82DF922}" destId="{D517C1D4-A540-442D-A854-33B4288F047A}" srcOrd="1" destOrd="0" parTransId="{C5D77D3A-AAA0-462A-BFD7-DB3735B907C8}" sibTransId="{E6682A07-D112-484D-BBC5-68A24181199E}"/>
    <dgm:cxn modelId="{83BFE9C9-5136-4EBF-9486-9C1FBA0845FA}" type="presOf" srcId="{1C36E494-7169-4A85-869D-A3503FB7E2D1}" destId="{98964B27-8DD7-493A-9FCD-61788AF36976}" srcOrd="0" destOrd="0" presId="urn:microsoft.com/office/officeart/2011/layout/HexagonRadial"/>
    <dgm:cxn modelId="{30E28491-F836-4EF3-B83D-A070B2ED8970}" type="presOf" srcId="{557CE1EC-003E-4D6F-9FD5-F9C960F38F34}" destId="{6BAD6C1B-7593-4D0E-9CBE-1D91E2F6EB6B}" srcOrd="0" destOrd="0" presId="urn:microsoft.com/office/officeart/2011/layout/HexagonRadial"/>
    <dgm:cxn modelId="{4779B54A-FDCC-4E02-BABE-FEB9F46E1A80}" type="presOf" srcId="{20D99C9C-6487-4128-9E4E-F7D71F1ACEA4}" destId="{9585D682-2103-4979-9459-14DCE483E075}" srcOrd="0" destOrd="0" presId="urn:microsoft.com/office/officeart/2011/layout/HexagonRadial"/>
    <dgm:cxn modelId="{F2800D05-B5B9-426B-A275-53EE0DC20B78}" srcId="{A31DED49-8BD6-4ABF-9F4E-E602F82DF922}" destId="{2471EA63-D15E-4643-96EA-795BD833FA5C}" srcOrd="2" destOrd="0" parTransId="{7DF3E361-B9F7-42DF-9D25-863E09421C72}" sibTransId="{B0C7E901-73FC-44CC-9CF6-DF6277BD437F}"/>
    <dgm:cxn modelId="{4032D212-DBCE-4537-BD85-B84E4F4CB0F0}" type="presOf" srcId="{7C6CC1B0-0113-4832-8C5B-163DEBA1BEC9}" destId="{3E6805FD-5590-4B20-B3E2-E7015A3E0982}" srcOrd="0" destOrd="0" presId="urn:microsoft.com/office/officeart/2011/layout/HexagonRadial"/>
    <dgm:cxn modelId="{9C640D52-197B-4A4A-8B68-C009E02F596E}" type="presOf" srcId="{D517C1D4-A540-442D-A854-33B4288F047A}" destId="{F5F67352-A55B-454F-A3E0-CBC1231BC4F1}" srcOrd="0" destOrd="0" presId="urn:microsoft.com/office/officeart/2011/layout/HexagonRadial"/>
    <dgm:cxn modelId="{A9264BD8-B131-44B5-BC23-193B8E7A0944}" srcId="{A31DED49-8BD6-4ABF-9F4E-E602F82DF922}" destId="{7C6CC1B0-0113-4832-8C5B-163DEBA1BEC9}" srcOrd="4" destOrd="0" parTransId="{9E7256EE-1D62-4507-9458-4C955C3C4A7A}" sibTransId="{BF557DCB-E5E7-4A2C-B8E6-914DE4652CC0}"/>
    <dgm:cxn modelId="{90B6ED19-0C99-40BE-8F85-B48F698283D9}" type="presOf" srcId="{A31DED49-8BD6-4ABF-9F4E-E602F82DF922}" destId="{402D1F26-5313-4B0D-8DA7-E79E42898B93}" srcOrd="0" destOrd="0" presId="urn:microsoft.com/office/officeart/2011/layout/HexagonRadial"/>
    <dgm:cxn modelId="{471574BE-CB92-4401-A1FA-AFB25B3AE8BD}" type="presOf" srcId="{2471EA63-D15E-4643-96EA-795BD833FA5C}" destId="{03C5843D-BC6B-49FF-93E6-2A55DAF641BA}" srcOrd="0" destOrd="0" presId="urn:microsoft.com/office/officeart/2011/layout/HexagonRadial"/>
    <dgm:cxn modelId="{263F5EEA-B2C3-4D7C-8C89-76857BD39C4B}" srcId="{A31DED49-8BD6-4ABF-9F4E-E602F82DF922}" destId="{20D99C9C-6487-4128-9E4E-F7D71F1ACEA4}" srcOrd="0" destOrd="0" parTransId="{C882FF83-982D-4727-9289-45CE249B3B5A}" sibTransId="{201DE13B-D2E7-444B-A94E-9F00D9A38D6B}"/>
    <dgm:cxn modelId="{E52B646A-8433-4D24-BC95-471D9FACEF0B}" type="presParOf" srcId="{98964B27-8DD7-493A-9FCD-61788AF36976}" destId="{402D1F26-5313-4B0D-8DA7-E79E42898B93}" srcOrd="0" destOrd="0" presId="urn:microsoft.com/office/officeart/2011/layout/HexagonRadial"/>
    <dgm:cxn modelId="{280379FD-8998-4958-AD85-902ABC622690}" type="presParOf" srcId="{98964B27-8DD7-493A-9FCD-61788AF36976}" destId="{AE5D6BFC-0207-4B61-AA64-50D4B652A5A4}" srcOrd="1" destOrd="0" presId="urn:microsoft.com/office/officeart/2011/layout/HexagonRadial"/>
    <dgm:cxn modelId="{4CC2E405-F879-46CC-9B4D-0E1DDF29F200}" type="presParOf" srcId="{AE5D6BFC-0207-4B61-AA64-50D4B652A5A4}" destId="{6375165A-1252-450A-BBE2-7DDD5B07B4DD}" srcOrd="0" destOrd="0" presId="urn:microsoft.com/office/officeart/2011/layout/HexagonRadial"/>
    <dgm:cxn modelId="{96CD3BF7-F9BE-451A-91A4-ABEDC938E47B}" type="presParOf" srcId="{98964B27-8DD7-493A-9FCD-61788AF36976}" destId="{9585D682-2103-4979-9459-14DCE483E075}" srcOrd="2" destOrd="0" presId="urn:microsoft.com/office/officeart/2011/layout/HexagonRadial"/>
    <dgm:cxn modelId="{936D5681-0F05-4DA3-81E1-F0E1ADCFD3F9}" type="presParOf" srcId="{98964B27-8DD7-493A-9FCD-61788AF36976}" destId="{6D869CBC-FC08-47DE-9FF5-167A15C408F8}" srcOrd="3" destOrd="0" presId="urn:microsoft.com/office/officeart/2011/layout/HexagonRadial"/>
    <dgm:cxn modelId="{28049CEA-9946-472E-9C91-6EC54CF67A6A}" type="presParOf" srcId="{6D869CBC-FC08-47DE-9FF5-167A15C408F8}" destId="{92B5E199-B849-43D6-99E3-FB6A44EBF7B7}" srcOrd="0" destOrd="0" presId="urn:microsoft.com/office/officeart/2011/layout/HexagonRadial"/>
    <dgm:cxn modelId="{49E5A383-264B-4E9B-947C-BA1BC3F09F4A}" type="presParOf" srcId="{98964B27-8DD7-493A-9FCD-61788AF36976}" destId="{F5F67352-A55B-454F-A3E0-CBC1231BC4F1}" srcOrd="4" destOrd="0" presId="urn:microsoft.com/office/officeart/2011/layout/HexagonRadial"/>
    <dgm:cxn modelId="{7BDD73F7-4023-4E5B-9CEF-96EDAB4C9A35}" type="presParOf" srcId="{98964B27-8DD7-493A-9FCD-61788AF36976}" destId="{004F6D2C-906C-488B-A4AA-531F86D0D25B}" srcOrd="5" destOrd="0" presId="urn:microsoft.com/office/officeart/2011/layout/HexagonRadial"/>
    <dgm:cxn modelId="{ECD0A195-D88B-4E4E-80A6-7EDE8F857103}" type="presParOf" srcId="{004F6D2C-906C-488B-A4AA-531F86D0D25B}" destId="{622F5A3E-DDEC-491A-BBF4-9F15693A26B1}" srcOrd="0" destOrd="0" presId="urn:microsoft.com/office/officeart/2011/layout/HexagonRadial"/>
    <dgm:cxn modelId="{F705E17F-83EA-49D9-AFDD-EF4E620753EA}" type="presParOf" srcId="{98964B27-8DD7-493A-9FCD-61788AF36976}" destId="{03C5843D-BC6B-49FF-93E6-2A55DAF641BA}" srcOrd="6" destOrd="0" presId="urn:microsoft.com/office/officeart/2011/layout/HexagonRadial"/>
    <dgm:cxn modelId="{3943458D-B1CD-40A6-B50D-A5C3A558556A}" type="presParOf" srcId="{98964B27-8DD7-493A-9FCD-61788AF36976}" destId="{6E4A34D3-68A0-4D2D-97C8-CE0CDF2AC9C6}" srcOrd="7" destOrd="0" presId="urn:microsoft.com/office/officeart/2011/layout/HexagonRadial"/>
    <dgm:cxn modelId="{70E4FBE0-8402-4978-BDB5-212844935C75}" type="presParOf" srcId="{6E4A34D3-68A0-4D2D-97C8-CE0CDF2AC9C6}" destId="{D0DDAF4B-25CF-4AF8-A310-CC149F7219D8}" srcOrd="0" destOrd="0" presId="urn:microsoft.com/office/officeart/2011/layout/HexagonRadial"/>
    <dgm:cxn modelId="{FA90D93F-220B-459E-BDA8-6D39CC46F7B9}" type="presParOf" srcId="{98964B27-8DD7-493A-9FCD-61788AF36976}" destId="{E248DFFB-529A-49F5-8976-1D9F64441C59}" srcOrd="8" destOrd="0" presId="urn:microsoft.com/office/officeart/2011/layout/HexagonRadial"/>
    <dgm:cxn modelId="{AC90F856-AFEF-4AA6-8468-82D386D146AA}" type="presParOf" srcId="{98964B27-8DD7-493A-9FCD-61788AF36976}" destId="{D7914C4D-5468-4F44-A75C-1303319D3058}" srcOrd="9" destOrd="0" presId="urn:microsoft.com/office/officeart/2011/layout/HexagonRadial"/>
    <dgm:cxn modelId="{5DC17688-6966-40EF-9358-BC5C7D804ED6}" type="presParOf" srcId="{D7914C4D-5468-4F44-A75C-1303319D3058}" destId="{71545542-1F68-4007-AFFE-1454F11DB475}" srcOrd="0" destOrd="0" presId="urn:microsoft.com/office/officeart/2011/layout/HexagonRadial"/>
    <dgm:cxn modelId="{E38E4EDB-3D83-4309-8D94-5B158CFCB836}" type="presParOf" srcId="{98964B27-8DD7-493A-9FCD-61788AF36976}" destId="{3E6805FD-5590-4B20-B3E2-E7015A3E0982}" srcOrd="10" destOrd="0" presId="urn:microsoft.com/office/officeart/2011/layout/HexagonRadial"/>
    <dgm:cxn modelId="{85D0C55A-CC45-46D1-98E3-1C95E1C1D7ED}" type="presParOf" srcId="{98964B27-8DD7-493A-9FCD-61788AF36976}" destId="{59904C26-5C09-48B6-B011-3F5CEAA8C56E}" srcOrd="11" destOrd="0" presId="urn:microsoft.com/office/officeart/2011/layout/HexagonRadial"/>
    <dgm:cxn modelId="{6BFA3547-13B9-41E1-BCF2-6D0313BC2C98}" type="presParOf" srcId="{59904C26-5C09-48B6-B011-3F5CEAA8C56E}" destId="{F536E0D1-1100-4453-B4BA-CD4DE0E8432B}" srcOrd="0" destOrd="0" presId="urn:microsoft.com/office/officeart/2011/layout/HexagonRadial"/>
    <dgm:cxn modelId="{529CB39F-2335-40CB-A632-901036A44262}" type="presParOf" srcId="{98964B27-8DD7-493A-9FCD-61788AF36976}" destId="{6BAD6C1B-7593-4D0E-9CBE-1D91E2F6EB6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845695-5633-4D50-8642-2C7C75C1A4F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6424EF29-5691-4F47-BC5D-6E8E867C9BCC}">
      <dgm:prSet phldrT="[Text]"/>
      <dgm:spPr/>
      <dgm:t>
        <a:bodyPr/>
        <a:lstStyle/>
        <a:p>
          <a:r>
            <a:rPr lang="de-DE" dirty="0" smtClean="0"/>
            <a:t>Data Orchestration</a:t>
          </a:r>
          <a:endParaRPr lang="de-DE" dirty="0"/>
        </a:p>
      </dgm:t>
    </dgm:pt>
    <dgm:pt modelId="{150C0BF9-B639-48E9-A41E-4C80811AAAC7}" type="parTrans" cxnId="{C306AEF6-74BB-4F44-8960-B16C9C3A6600}">
      <dgm:prSet/>
      <dgm:spPr/>
      <dgm:t>
        <a:bodyPr/>
        <a:lstStyle/>
        <a:p>
          <a:endParaRPr lang="de-DE"/>
        </a:p>
      </dgm:t>
    </dgm:pt>
    <dgm:pt modelId="{D54C6B0A-0F85-441C-90A4-C9D275AEB4C9}" type="sibTrans" cxnId="{C306AEF6-74BB-4F44-8960-B16C9C3A6600}">
      <dgm:prSet/>
      <dgm:spPr/>
      <dgm:t>
        <a:bodyPr/>
        <a:lstStyle/>
        <a:p>
          <a:endParaRPr lang="de-DE"/>
        </a:p>
      </dgm:t>
    </dgm:pt>
    <dgm:pt modelId="{2D204EF3-4A77-4FAE-9B62-3792DEA2F553}">
      <dgm:prSet phldrT="[Text]" custT="1"/>
      <dgm:spPr/>
      <dgm:t>
        <a:bodyPr/>
        <a:lstStyle/>
        <a:p>
          <a:r>
            <a:rPr lang="de-DE" sz="1500" dirty="0" smtClean="0"/>
            <a:t>Reviews </a:t>
          </a:r>
          <a:r>
            <a:rPr lang="de-DE" sz="1500" dirty="0" err="1" smtClean="0"/>
            <a:t>the</a:t>
          </a:r>
          <a:r>
            <a:rPr lang="de-DE" sz="1500" dirty="0" smtClean="0"/>
            <a:t> </a:t>
          </a:r>
          <a:r>
            <a:rPr lang="de-DE" sz="1500" dirty="0" err="1" smtClean="0"/>
            <a:t>capabilities</a:t>
          </a:r>
          <a:r>
            <a:rPr lang="de-DE" sz="1500" dirty="0" smtClean="0"/>
            <a:t> of </a:t>
          </a:r>
          <a:r>
            <a:rPr lang="de-DE" sz="1500" dirty="0" err="1" smtClean="0"/>
            <a:t>data</a:t>
          </a:r>
          <a:r>
            <a:rPr lang="de-DE" sz="1500" dirty="0" smtClean="0"/>
            <a:t> </a:t>
          </a:r>
          <a:r>
            <a:rPr lang="de-DE" sz="1500" dirty="0" err="1" smtClean="0"/>
            <a:t>to</a:t>
          </a:r>
          <a:r>
            <a:rPr lang="de-DE" sz="1500" dirty="0" smtClean="0"/>
            <a:t> </a:t>
          </a:r>
          <a:r>
            <a:rPr lang="de-DE" sz="1500" dirty="0" err="1" smtClean="0"/>
            <a:t>information</a:t>
          </a:r>
          <a:r>
            <a:rPr lang="de-DE" sz="1500" dirty="0" smtClean="0"/>
            <a:t> </a:t>
          </a:r>
          <a:r>
            <a:rPr lang="de-DE" sz="1500" dirty="0" err="1" smtClean="0"/>
            <a:t>management</a:t>
          </a:r>
          <a:r>
            <a:rPr lang="de-DE" sz="1500" dirty="0" smtClean="0"/>
            <a:t>, </a:t>
          </a:r>
          <a:r>
            <a:rPr lang="de-DE" sz="1500" dirty="0" err="1" smtClean="0"/>
            <a:t>technology</a:t>
          </a:r>
          <a:r>
            <a:rPr lang="de-DE" sz="1500" dirty="0" smtClean="0"/>
            <a:t> </a:t>
          </a:r>
          <a:r>
            <a:rPr lang="de-DE" sz="1500" dirty="0" err="1" smtClean="0"/>
            <a:t>needed</a:t>
          </a:r>
          <a:r>
            <a:rPr lang="de-DE" sz="1500" dirty="0" smtClean="0"/>
            <a:t> and Mode  of </a:t>
          </a:r>
          <a:br>
            <a:rPr lang="de-DE" sz="1500" dirty="0" smtClean="0"/>
          </a:br>
          <a:r>
            <a:rPr lang="de-DE" sz="1500" dirty="0" smtClean="0"/>
            <a:t>Data Exchange </a:t>
          </a:r>
          <a:endParaRPr lang="de-DE" sz="1500" dirty="0"/>
        </a:p>
      </dgm:t>
    </dgm:pt>
    <dgm:pt modelId="{C4FDD83E-4DFB-4EDC-966A-279A3C5EB09A}" type="parTrans" cxnId="{7206B48C-3F5C-41B9-AE04-35D06ABC30B5}">
      <dgm:prSet/>
      <dgm:spPr/>
      <dgm:t>
        <a:bodyPr/>
        <a:lstStyle/>
        <a:p>
          <a:endParaRPr lang="de-DE"/>
        </a:p>
      </dgm:t>
    </dgm:pt>
    <dgm:pt modelId="{D0E4D87F-F2A0-46E7-9429-DED6D2D8C170}" type="sibTrans" cxnId="{7206B48C-3F5C-41B9-AE04-35D06ABC30B5}">
      <dgm:prSet/>
      <dgm:spPr/>
      <dgm:t>
        <a:bodyPr/>
        <a:lstStyle/>
        <a:p>
          <a:endParaRPr lang="de-DE"/>
        </a:p>
      </dgm:t>
    </dgm:pt>
    <dgm:pt modelId="{EBA60154-FDBC-4CFD-9AEA-73B04BEC480D}">
      <dgm:prSet phldrT="[Text]"/>
      <dgm:spPr/>
      <dgm:t>
        <a:bodyPr/>
        <a:lstStyle/>
        <a:p>
          <a:r>
            <a:rPr lang="de-DE" dirty="0" smtClean="0"/>
            <a:t>Data Value</a:t>
          </a:r>
          <a:endParaRPr lang="de-DE" dirty="0"/>
        </a:p>
      </dgm:t>
    </dgm:pt>
    <dgm:pt modelId="{B2650E59-8D2A-4D72-9616-4AC60F878ADE}" type="parTrans" cxnId="{1F54D253-6953-4CE7-BA9E-3886DCA0210D}">
      <dgm:prSet/>
      <dgm:spPr/>
      <dgm:t>
        <a:bodyPr/>
        <a:lstStyle/>
        <a:p>
          <a:endParaRPr lang="de-DE"/>
        </a:p>
      </dgm:t>
    </dgm:pt>
    <dgm:pt modelId="{02A2F9AF-03BD-4A92-8197-F976AFA1ADFE}" type="sibTrans" cxnId="{1F54D253-6953-4CE7-BA9E-3886DCA0210D}">
      <dgm:prSet/>
      <dgm:spPr/>
      <dgm:t>
        <a:bodyPr/>
        <a:lstStyle/>
        <a:p>
          <a:endParaRPr lang="de-DE"/>
        </a:p>
      </dgm:t>
    </dgm:pt>
    <dgm:pt modelId="{849F100F-4036-438A-A41C-EEDC73993EC3}">
      <dgm:prSet phldrT="[Text]" custT="1"/>
      <dgm:spPr/>
      <dgm:t>
        <a:bodyPr/>
        <a:lstStyle/>
        <a:p>
          <a:r>
            <a:rPr lang="de-DE" sz="1500" dirty="0" err="1" smtClean="0"/>
            <a:t>Defining</a:t>
          </a:r>
          <a:r>
            <a:rPr lang="de-DE" sz="1500" dirty="0" smtClean="0"/>
            <a:t> </a:t>
          </a:r>
          <a:r>
            <a:rPr lang="de-DE" sz="1500" dirty="0" err="1" smtClean="0"/>
            <a:t>the</a:t>
          </a:r>
          <a:r>
            <a:rPr lang="de-DE" sz="1500" dirty="0" smtClean="0"/>
            <a:t> </a:t>
          </a:r>
          <a:r>
            <a:rPr lang="de-DE" sz="1500" dirty="0" err="1" smtClean="0"/>
            <a:t>clarity</a:t>
          </a:r>
          <a:r>
            <a:rPr lang="de-DE" sz="1500" dirty="0" smtClean="0"/>
            <a:t>, </a:t>
          </a:r>
          <a:r>
            <a:rPr lang="de-DE" sz="1500" dirty="0" err="1" smtClean="0"/>
            <a:t>structure</a:t>
          </a:r>
          <a:r>
            <a:rPr lang="de-DE" sz="1500" dirty="0" smtClean="0"/>
            <a:t>, </a:t>
          </a:r>
          <a:r>
            <a:rPr lang="de-DE" sz="1500" dirty="0" err="1" smtClean="0"/>
            <a:t>quality</a:t>
          </a:r>
          <a:r>
            <a:rPr lang="de-DE" sz="1500" dirty="0" smtClean="0"/>
            <a:t>, </a:t>
          </a:r>
          <a:r>
            <a:rPr lang="de-DE" sz="1500" dirty="0" err="1" smtClean="0"/>
            <a:t>linkage</a:t>
          </a:r>
          <a:r>
            <a:rPr lang="de-DE" sz="1500" dirty="0" smtClean="0"/>
            <a:t> and </a:t>
          </a:r>
          <a:r>
            <a:rPr lang="de-DE" sz="1500" dirty="0" err="1" smtClean="0"/>
            <a:t>origin</a:t>
          </a:r>
          <a:r>
            <a:rPr lang="de-DE" sz="1500" dirty="0" smtClean="0"/>
            <a:t> of </a:t>
          </a:r>
          <a:r>
            <a:rPr lang="de-DE" sz="1500" dirty="0" err="1" smtClean="0"/>
            <a:t>data</a:t>
          </a:r>
          <a:r>
            <a:rPr lang="de-DE" sz="1500" dirty="0" smtClean="0"/>
            <a:t> </a:t>
          </a:r>
          <a:endParaRPr lang="de-DE" sz="1500" dirty="0"/>
        </a:p>
      </dgm:t>
    </dgm:pt>
    <dgm:pt modelId="{97F89D71-34D3-488A-8881-D4B40E4D9B94}" type="parTrans" cxnId="{46959467-9791-4560-80EE-47644E04DF52}">
      <dgm:prSet/>
      <dgm:spPr/>
      <dgm:t>
        <a:bodyPr/>
        <a:lstStyle/>
        <a:p>
          <a:endParaRPr lang="de-DE"/>
        </a:p>
      </dgm:t>
    </dgm:pt>
    <dgm:pt modelId="{C73C71C4-CE5A-44CD-9DF8-9FC329205607}" type="sibTrans" cxnId="{46959467-9791-4560-80EE-47644E04DF52}">
      <dgm:prSet/>
      <dgm:spPr/>
      <dgm:t>
        <a:bodyPr/>
        <a:lstStyle/>
        <a:p>
          <a:endParaRPr lang="de-DE"/>
        </a:p>
      </dgm:t>
    </dgm:pt>
    <dgm:pt modelId="{5AE25FE9-F063-4588-804A-FD9F876DC804}">
      <dgm:prSet phldrT="[Text]"/>
      <dgm:spPr/>
      <dgm:t>
        <a:bodyPr/>
        <a:lstStyle/>
        <a:p>
          <a:r>
            <a:rPr lang="de-DE" dirty="0" smtClean="0"/>
            <a:t>Data Management</a:t>
          </a:r>
          <a:endParaRPr lang="de-DE" dirty="0"/>
        </a:p>
      </dgm:t>
    </dgm:pt>
    <dgm:pt modelId="{3E46500B-33F5-4C85-BFDF-BCC493914107}" type="parTrans" cxnId="{7AFAB19C-7896-46E8-A95A-A143478F6943}">
      <dgm:prSet/>
      <dgm:spPr/>
      <dgm:t>
        <a:bodyPr/>
        <a:lstStyle/>
        <a:p>
          <a:endParaRPr lang="de-DE"/>
        </a:p>
      </dgm:t>
    </dgm:pt>
    <dgm:pt modelId="{E367C9E8-5C09-457D-92B2-81A0490DA9FC}" type="sibTrans" cxnId="{7AFAB19C-7896-46E8-A95A-A143478F6943}">
      <dgm:prSet/>
      <dgm:spPr/>
      <dgm:t>
        <a:bodyPr/>
        <a:lstStyle/>
        <a:p>
          <a:endParaRPr lang="de-DE"/>
        </a:p>
      </dgm:t>
    </dgm:pt>
    <dgm:pt modelId="{F8645922-4B45-40D1-A7B8-8E5CBF0D57E8}">
      <dgm:prSet phldrT="[Text]" custT="1"/>
      <dgm:spPr/>
      <dgm:t>
        <a:bodyPr/>
        <a:lstStyle/>
        <a:p>
          <a:r>
            <a:rPr lang="de-DE" sz="1400" dirty="0" smtClean="0"/>
            <a:t>Data Handling </a:t>
          </a:r>
          <a:r>
            <a:rPr lang="de-DE" sz="1400" dirty="0" err="1" smtClean="0"/>
            <a:t>describes</a:t>
          </a:r>
          <a:r>
            <a:rPr lang="de-DE" sz="1400" dirty="0" smtClean="0"/>
            <a:t> </a:t>
          </a:r>
          <a:r>
            <a:rPr lang="de-DE" sz="1400" dirty="0" err="1" smtClean="0"/>
            <a:t>data</a:t>
          </a:r>
          <a:r>
            <a:rPr lang="de-DE" sz="1400" dirty="0" smtClean="0"/>
            <a:t> </a:t>
          </a:r>
          <a:r>
            <a:rPr lang="de-DE" sz="1400" dirty="0" err="1" smtClean="0"/>
            <a:t>ownership</a:t>
          </a:r>
          <a:r>
            <a:rPr lang="de-DE" sz="1400" dirty="0" smtClean="0"/>
            <a:t>, </a:t>
          </a:r>
          <a:r>
            <a:rPr lang="de-DE" sz="1400" dirty="0" err="1" smtClean="0"/>
            <a:t>production</a:t>
          </a:r>
          <a:r>
            <a:rPr lang="de-DE" sz="1400" dirty="0" smtClean="0"/>
            <a:t>, </a:t>
          </a:r>
          <a:r>
            <a:rPr lang="de-DE" sz="1400" dirty="0" err="1" smtClean="0"/>
            <a:t>data</a:t>
          </a:r>
          <a:r>
            <a:rPr lang="de-DE" sz="1400" dirty="0" smtClean="0"/>
            <a:t> </a:t>
          </a:r>
          <a:r>
            <a:rPr lang="de-DE" sz="1400" dirty="0" err="1" smtClean="0"/>
            <a:t>sharing</a:t>
          </a:r>
          <a:r>
            <a:rPr lang="de-DE" sz="1400" dirty="0" smtClean="0"/>
            <a:t>, </a:t>
          </a:r>
          <a:r>
            <a:rPr lang="de-DE" sz="1400" dirty="0" err="1" smtClean="0"/>
            <a:t>access</a:t>
          </a:r>
          <a:r>
            <a:rPr lang="de-DE" sz="1400" dirty="0" smtClean="0"/>
            <a:t> </a:t>
          </a:r>
          <a:r>
            <a:rPr lang="de-DE" sz="1400" dirty="0" err="1" smtClean="0"/>
            <a:t>management</a:t>
          </a:r>
          <a:r>
            <a:rPr lang="de-DE" sz="1400" dirty="0" smtClean="0"/>
            <a:t>, </a:t>
          </a:r>
          <a:r>
            <a:rPr lang="de-DE" sz="1400" dirty="0" err="1" smtClean="0"/>
            <a:t>as</a:t>
          </a:r>
          <a:r>
            <a:rPr lang="de-DE" sz="1400" dirty="0" smtClean="0"/>
            <a:t> </a:t>
          </a:r>
          <a:r>
            <a:rPr lang="de-DE" sz="1400" dirty="0" err="1" smtClean="0"/>
            <a:t>well</a:t>
          </a:r>
          <a:r>
            <a:rPr lang="de-DE" sz="1400" dirty="0" smtClean="0"/>
            <a:t> </a:t>
          </a:r>
          <a:r>
            <a:rPr lang="de-DE" sz="1400" dirty="0" err="1" smtClean="0"/>
            <a:t>as</a:t>
          </a:r>
          <a:r>
            <a:rPr lang="de-DE" sz="1400" dirty="0" smtClean="0"/>
            <a:t> </a:t>
          </a:r>
          <a:r>
            <a:rPr lang="de-DE" sz="1400" dirty="0" err="1" smtClean="0"/>
            <a:t>privacy</a:t>
          </a:r>
          <a:r>
            <a:rPr lang="de-DE" sz="1400" dirty="0" smtClean="0"/>
            <a:t>, </a:t>
          </a:r>
          <a:r>
            <a:rPr lang="de-DE" sz="1400" dirty="0" err="1" smtClean="0"/>
            <a:t>Ethics</a:t>
          </a:r>
          <a:r>
            <a:rPr lang="de-DE" sz="1400" dirty="0" smtClean="0"/>
            <a:t>, </a:t>
          </a:r>
          <a:r>
            <a:rPr lang="de-DE" sz="1400" dirty="0" err="1" smtClean="0"/>
            <a:t>security</a:t>
          </a:r>
          <a:endParaRPr lang="de-DE" sz="1400" dirty="0"/>
        </a:p>
      </dgm:t>
    </dgm:pt>
    <dgm:pt modelId="{621B09E5-A94B-4C9F-9BC8-98CFFE737CC5}" type="parTrans" cxnId="{3CE7C870-B17D-4187-9120-65D16B5E014D}">
      <dgm:prSet/>
      <dgm:spPr/>
      <dgm:t>
        <a:bodyPr/>
        <a:lstStyle/>
        <a:p>
          <a:endParaRPr lang="de-DE"/>
        </a:p>
      </dgm:t>
    </dgm:pt>
    <dgm:pt modelId="{04FAB74E-25B4-405A-9D8C-A698C0281234}" type="sibTrans" cxnId="{3CE7C870-B17D-4187-9120-65D16B5E014D}">
      <dgm:prSet/>
      <dgm:spPr/>
      <dgm:t>
        <a:bodyPr/>
        <a:lstStyle/>
        <a:p>
          <a:endParaRPr lang="de-DE"/>
        </a:p>
      </dgm:t>
    </dgm:pt>
    <dgm:pt modelId="{15A681B2-14EA-452D-AA6A-79CEAAC995FF}">
      <dgm:prSet phldrT="[Text]"/>
      <dgm:spPr/>
      <dgm:t>
        <a:bodyPr/>
        <a:lstStyle/>
        <a:p>
          <a:r>
            <a:rPr lang="de-DE" dirty="0" smtClean="0"/>
            <a:t>Data </a:t>
          </a:r>
          <a:r>
            <a:rPr lang="de-DE" dirty="0" err="1" smtClean="0"/>
            <a:t>Oversight</a:t>
          </a:r>
          <a:endParaRPr lang="de-DE" dirty="0"/>
        </a:p>
      </dgm:t>
    </dgm:pt>
    <dgm:pt modelId="{29E0D489-302D-49EE-9D60-CA6CDFD895E4}" type="parTrans" cxnId="{69DADCF4-FF96-4CE1-9A9E-ECDFE18CCE53}">
      <dgm:prSet/>
      <dgm:spPr/>
      <dgm:t>
        <a:bodyPr/>
        <a:lstStyle/>
        <a:p>
          <a:endParaRPr lang="de-DE"/>
        </a:p>
      </dgm:t>
    </dgm:pt>
    <dgm:pt modelId="{921A54A6-3EB7-4184-B3A1-B02DD0F4AD5D}" type="sibTrans" cxnId="{69DADCF4-FF96-4CE1-9A9E-ECDFE18CCE53}">
      <dgm:prSet/>
      <dgm:spPr/>
      <dgm:t>
        <a:bodyPr/>
        <a:lstStyle/>
        <a:p>
          <a:endParaRPr lang="de-DE"/>
        </a:p>
      </dgm:t>
    </dgm:pt>
    <dgm:pt modelId="{8E7F95F6-1109-4F64-A68D-CCB57B2FF036}">
      <dgm:prSet phldrT="[Text]" custT="1"/>
      <dgm:spPr/>
      <dgm:t>
        <a:bodyPr/>
        <a:lstStyle/>
        <a:p>
          <a:r>
            <a:rPr lang="de-DE" sz="1500" dirty="0" err="1" smtClean="0"/>
            <a:t>Defines</a:t>
          </a:r>
          <a:r>
            <a:rPr lang="de-DE" sz="1500" dirty="0" smtClean="0"/>
            <a:t> </a:t>
          </a:r>
          <a:r>
            <a:rPr lang="de-DE" sz="1500" dirty="0" err="1" smtClean="0"/>
            <a:t>the</a:t>
          </a:r>
          <a:r>
            <a:rPr lang="de-DE" sz="1500" dirty="0" smtClean="0"/>
            <a:t> </a:t>
          </a:r>
          <a:r>
            <a:rPr lang="de-DE" sz="1500" dirty="0" err="1" smtClean="0"/>
            <a:t>role</a:t>
          </a:r>
          <a:r>
            <a:rPr lang="de-DE" sz="1500" dirty="0" smtClean="0"/>
            <a:t> of  </a:t>
          </a:r>
          <a:r>
            <a:rPr lang="de-DE" sz="1500" dirty="0" err="1" smtClean="0"/>
            <a:t>compliance</a:t>
          </a:r>
          <a:r>
            <a:rPr lang="de-DE" sz="1500" dirty="0" smtClean="0"/>
            <a:t>,</a:t>
          </a:r>
          <a:br>
            <a:rPr lang="de-DE" sz="1500" dirty="0" smtClean="0"/>
          </a:br>
          <a:r>
            <a:rPr lang="de-DE" sz="1500" dirty="0" err="1" smtClean="0"/>
            <a:t>audit</a:t>
          </a:r>
          <a:r>
            <a:rPr lang="de-DE" sz="1500" dirty="0" smtClean="0"/>
            <a:t>, </a:t>
          </a:r>
          <a:r>
            <a:rPr lang="de-DE" sz="1500" dirty="0" err="1" smtClean="0"/>
            <a:t>policy</a:t>
          </a:r>
          <a:r>
            <a:rPr lang="de-DE" sz="1500" dirty="0" smtClean="0"/>
            <a:t>, </a:t>
          </a:r>
          <a:r>
            <a:rPr lang="de-DE" sz="1500" dirty="0" err="1" smtClean="0"/>
            <a:t>level</a:t>
          </a:r>
          <a:r>
            <a:rPr lang="de-DE" sz="1500" dirty="0" smtClean="0"/>
            <a:t> of </a:t>
          </a:r>
          <a:r>
            <a:rPr lang="de-DE" sz="1500" dirty="0" err="1" smtClean="0"/>
            <a:t>quality</a:t>
          </a:r>
          <a:r>
            <a:rPr lang="de-DE" sz="1500" dirty="0" smtClean="0"/>
            <a:t> </a:t>
          </a:r>
          <a:r>
            <a:rPr lang="de-DE" sz="1500" dirty="0" err="1" smtClean="0"/>
            <a:t>integration</a:t>
          </a:r>
          <a:endParaRPr lang="de-DE" sz="1500" dirty="0"/>
        </a:p>
      </dgm:t>
    </dgm:pt>
    <dgm:pt modelId="{1300C8D8-AFE4-4179-A433-22AFEDA09A4C}" type="parTrans" cxnId="{9CFC4741-7662-4E50-8534-B017D4FA4B06}">
      <dgm:prSet/>
      <dgm:spPr/>
      <dgm:t>
        <a:bodyPr/>
        <a:lstStyle/>
        <a:p>
          <a:endParaRPr lang="de-DE"/>
        </a:p>
      </dgm:t>
    </dgm:pt>
    <dgm:pt modelId="{232023DF-FDBE-4A92-86B0-E072DC0DA010}" type="sibTrans" cxnId="{9CFC4741-7662-4E50-8534-B017D4FA4B06}">
      <dgm:prSet/>
      <dgm:spPr/>
      <dgm:t>
        <a:bodyPr/>
        <a:lstStyle/>
        <a:p>
          <a:endParaRPr lang="de-DE"/>
        </a:p>
      </dgm:t>
    </dgm:pt>
    <dgm:pt modelId="{8F357B10-D461-4BE8-8D61-EF333DAB364D}" type="pres">
      <dgm:prSet presAssocID="{C2845695-5633-4D50-8642-2C7C75C1A4F6}" presName="cycleMatrixDiagram" presStyleCnt="0">
        <dgm:presLayoutVars>
          <dgm:chMax val="1"/>
          <dgm:dir/>
          <dgm:animLvl val="lvl"/>
          <dgm:resizeHandles val="exact"/>
        </dgm:presLayoutVars>
      </dgm:prSet>
      <dgm:spPr/>
      <dgm:t>
        <a:bodyPr/>
        <a:lstStyle/>
        <a:p>
          <a:endParaRPr lang="de-DE"/>
        </a:p>
      </dgm:t>
    </dgm:pt>
    <dgm:pt modelId="{0F309CD9-FEED-444A-85A1-7A918D9B7F85}" type="pres">
      <dgm:prSet presAssocID="{C2845695-5633-4D50-8642-2C7C75C1A4F6}" presName="children" presStyleCnt="0"/>
      <dgm:spPr/>
    </dgm:pt>
    <dgm:pt modelId="{C0FDBA7A-D2B9-4AE0-B10C-AF6C8C649F66}" type="pres">
      <dgm:prSet presAssocID="{C2845695-5633-4D50-8642-2C7C75C1A4F6}" presName="child1group" presStyleCnt="0"/>
      <dgm:spPr/>
    </dgm:pt>
    <dgm:pt modelId="{9ECD028F-C174-4F56-9185-D06836102544}" type="pres">
      <dgm:prSet presAssocID="{C2845695-5633-4D50-8642-2C7C75C1A4F6}" presName="child1" presStyleLbl="bgAcc1" presStyleIdx="0" presStyleCnt="4" custScaleX="130368"/>
      <dgm:spPr/>
      <dgm:t>
        <a:bodyPr/>
        <a:lstStyle/>
        <a:p>
          <a:endParaRPr lang="de-DE"/>
        </a:p>
      </dgm:t>
    </dgm:pt>
    <dgm:pt modelId="{020F20FE-BD0F-40A9-A58F-94A11038CAA4}" type="pres">
      <dgm:prSet presAssocID="{C2845695-5633-4D50-8642-2C7C75C1A4F6}" presName="child1Text" presStyleLbl="bgAcc1" presStyleIdx="0" presStyleCnt="4">
        <dgm:presLayoutVars>
          <dgm:bulletEnabled val="1"/>
        </dgm:presLayoutVars>
      </dgm:prSet>
      <dgm:spPr/>
      <dgm:t>
        <a:bodyPr/>
        <a:lstStyle/>
        <a:p>
          <a:endParaRPr lang="de-DE"/>
        </a:p>
      </dgm:t>
    </dgm:pt>
    <dgm:pt modelId="{B22ADB9D-810A-498F-8B28-66534883EBC9}" type="pres">
      <dgm:prSet presAssocID="{C2845695-5633-4D50-8642-2C7C75C1A4F6}" presName="child2group" presStyleCnt="0"/>
      <dgm:spPr/>
    </dgm:pt>
    <dgm:pt modelId="{A2EC79A9-E554-4362-80FA-11E7B76CBA63}" type="pres">
      <dgm:prSet presAssocID="{C2845695-5633-4D50-8642-2C7C75C1A4F6}" presName="child2" presStyleLbl="bgAcc1" presStyleIdx="1" presStyleCnt="4" custScaleX="121043" custLinFactNeighborX="8017" custLinFactNeighborY="2564"/>
      <dgm:spPr/>
      <dgm:t>
        <a:bodyPr/>
        <a:lstStyle/>
        <a:p>
          <a:endParaRPr lang="de-DE"/>
        </a:p>
      </dgm:t>
    </dgm:pt>
    <dgm:pt modelId="{72729948-8DAE-4DCB-8830-D64B5435DDDA}" type="pres">
      <dgm:prSet presAssocID="{C2845695-5633-4D50-8642-2C7C75C1A4F6}" presName="child2Text" presStyleLbl="bgAcc1" presStyleIdx="1" presStyleCnt="4">
        <dgm:presLayoutVars>
          <dgm:bulletEnabled val="1"/>
        </dgm:presLayoutVars>
      </dgm:prSet>
      <dgm:spPr/>
      <dgm:t>
        <a:bodyPr/>
        <a:lstStyle/>
        <a:p>
          <a:endParaRPr lang="de-DE"/>
        </a:p>
      </dgm:t>
    </dgm:pt>
    <dgm:pt modelId="{FF6E1537-49F2-4F9B-9483-3AC73986FF54}" type="pres">
      <dgm:prSet presAssocID="{C2845695-5633-4D50-8642-2C7C75C1A4F6}" presName="child3group" presStyleCnt="0"/>
      <dgm:spPr/>
    </dgm:pt>
    <dgm:pt modelId="{1C6BE199-C9C4-44F4-B591-E5D4BFCE9F23}" type="pres">
      <dgm:prSet presAssocID="{C2845695-5633-4D50-8642-2C7C75C1A4F6}" presName="child3" presStyleLbl="bgAcc1" presStyleIdx="2" presStyleCnt="4" custScaleX="121116" custLinFactNeighborX="8365" custLinFactNeighborY="-3229"/>
      <dgm:spPr/>
      <dgm:t>
        <a:bodyPr/>
        <a:lstStyle/>
        <a:p>
          <a:endParaRPr lang="de-DE"/>
        </a:p>
      </dgm:t>
    </dgm:pt>
    <dgm:pt modelId="{5D1014DC-ABAE-4948-BA73-DE177074FE7B}" type="pres">
      <dgm:prSet presAssocID="{C2845695-5633-4D50-8642-2C7C75C1A4F6}" presName="child3Text" presStyleLbl="bgAcc1" presStyleIdx="2" presStyleCnt="4">
        <dgm:presLayoutVars>
          <dgm:bulletEnabled val="1"/>
        </dgm:presLayoutVars>
      </dgm:prSet>
      <dgm:spPr/>
      <dgm:t>
        <a:bodyPr/>
        <a:lstStyle/>
        <a:p>
          <a:endParaRPr lang="de-DE"/>
        </a:p>
      </dgm:t>
    </dgm:pt>
    <dgm:pt modelId="{AF53992F-0035-43AE-8E85-987AA492FFBD}" type="pres">
      <dgm:prSet presAssocID="{C2845695-5633-4D50-8642-2C7C75C1A4F6}" presName="child4group" presStyleCnt="0"/>
      <dgm:spPr/>
    </dgm:pt>
    <dgm:pt modelId="{4F7452D7-2E8A-4703-A003-434083A6B0B9}" type="pres">
      <dgm:prSet presAssocID="{C2845695-5633-4D50-8642-2C7C75C1A4F6}" presName="child4" presStyleLbl="bgAcc1" presStyleIdx="3" presStyleCnt="4" custScaleX="120710" custLinFactNeighborX="-7320" custLinFactNeighborY="-3229"/>
      <dgm:spPr/>
      <dgm:t>
        <a:bodyPr/>
        <a:lstStyle/>
        <a:p>
          <a:endParaRPr lang="de-DE"/>
        </a:p>
      </dgm:t>
    </dgm:pt>
    <dgm:pt modelId="{B1C4739B-7489-4147-9FF8-A1B69875E182}" type="pres">
      <dgm:prSet presAssocID="{C2845695-5633-4D50-8642-2C7C75C1A4F6}" presName="child4Text" presStyleLbl="bgAcc1" presStyleIdx="3" presStyleCnt="4">
        <dgm:presLayoutVars>
          <dgm:bulletEnabled val="1"/>
        </dgm:presLayoutVars>
      </dgm:prSet>
      <dgm:spPr/>
      <dgm:t>
        <a:bodyPr/>
        <a:lstStyle/>
        <a:p>
          <a:endParaRPr lang="de-DE"/>
        </a:p>
      </dgm:t>
    </dgm:pt>
    <dgm:pt modelId="{2BD7ED03-2FF0-4E04-B9E3-46F19B8B6596}" type="pres">
      <dgm:prSet presAssocID="{C2845695-5633-4D50-8642-2C7C75C1A4F6}" presName="childPlaceholder" presStyleCnt="0"/>
      <dgm:spPr/>
    </dgm:pt>
    <dgm:pt modelId="{F025ED2D-7853-4350-96E7-81AE2D7BB473}" type="pres">
      <dgm:prSet presAssocID="{C2845695-5633-4D50-8642-2C7C75C1A4F6}" presName="circle" presStyleCnt="0"/>
      <dgm:spPr/>
    </dgm:pt>
    <dgm:pt modelId="{9684BB03-1480-4807-8A6F-A9FD360FB823}" type="pres">
      <dgm:prSet presAssocID="{C2845695-5633-4D50-8642-2C7C75C1A4F6}" presName="quadrant1" presStyleLbl="node1" presStyleIdx="0" presStyleCnt="4">
        <dgm:presLayoutVars>
          <dgm:chMax val="1"/>
          <dgm:bulletEnabled val="1"/>
        </dgm:presLayoutVars>
      </dgm:prSet>
      <dgm:spPr/>
      <dgm:t>
        <a:bodyPr/>
        <a:lstStyle/>
        <a:p>
          <a:endParaRPr lang="de-DE"/>
        </a:p>
      </dgm:t>
    </dgm:pt>
    <dgm:pt modelId="{66C8D664-CF88-4510-A85A-5469DE132C7B}" type="pres">
      <dgm:prSet presAssocID="{C2845695-5633-4D50-8642-2C7C75C1A4F6}" presName="quadrant2" presStyleLbl="node1" presStyleIdx="1" presStyleCnt="4">
        <dgm:presLayoutVars>
          <dgm:chMax val="1"/>
          <dgm:bulletEnabled val="1"/>
        </dgm:presLayoutVars>
      </dgm:prSet>
      <dgm:spPr/>
      <dgm:t>
        <a:bodyPr/>
        <a:lstStyle/>
        <a:p>
          <a:endParaRPr lang="de-DE"/>
        </a:p>
      </dgm:t>
    </dgm:pt>
    <dgm:pt modelId="{76ED31C2-3B1D-4E7E-8BCE-494BC36E43E8}" type="pres">
      <dgm:prSet presAssocID="{C2845695-5633-4D50-8642-2C7C75C1A4F6}" presName="quadrant3" presStyleLbl="node1" presStyleIdx="2" presStyleCnt="4">
        <dgm:presLayoutVars>
          <dgm:chMax val="1"/>
          <dgm:bulletEnabled val="1"/>
        </dgm:presLayoutVars>
      </dgm:prSet>
      <dgm:spPr/>
      <dgm:t>
        <a:bodyPr/>
        <a:lstStyle/>
        <a:p>
          <a:endParaRPr lang="de-DE"/>
        </a:p>
      </dgm:t>
    </dgm:pt>
    <dgm:pt modelId="{8776C353-24D8-4FA7-B123-1CCD9C1240EE}" type="pres">
      <dgm:prSet presAssocID="{C2845695-5633-4D50-8642-2C7C75C1A4F6}" presName="quadrant4" presStyleLbl="node1" presStyleIdx="3" presStyleCnt="4">
        <dgm:presLayoutVars>
          <dgm:chMax val="1"/>
          <dgm:bulletEnabled val="1"/>
        </dgm:presLayoutVars>
      </dgm:prSet>
      <dgm:spPr/>
      <dgm:t>
        <a:bodyPr/>
        <a:lstStyle/>
        <a:p>
          <a:endParaRPr lang="de-DE"/>
        </a:p>
      </dgm:t>
    </dgm:pt>
    <dgm:pt modelId="{BF19CB40-A6D9-4535-8950-AE7DF200CA34}" type="pres">
      <dgm:prSet presAssocID="{C2845695-5633-4D50-8642-2C7C75C1A4F6}" presName="quadrantPlaceholder" presStyleCnt="0"/>
      <dgm:spPr/>
    </dgm:pt>
    <dgm:pt modelId="{F0D33AD9-AE0B-4A58-89D0-5AA7F688D0B4}" type="pres">
      <dgm:prSet presAssocID="{C2845695-5633-4D50-8642-2C7C75C1A4F6}" presName="center1" presStyleLbl="fgShp" presStyleIdx="0" presStyleCnt="2"/>
      <dgm:spPr/>
    </dgm:pt>
    <dgm:pt modelId="{B558DF89-EC8B-44DD-B828-C6D8F17AA1B0}" type="pres">
      <dgm:prSet presAssocID="{C2845695-5633-4D50-8642-2C7C75C1A4F6}" presName="center2" presStyleLbl="fgShp" presStyleIdx="1" presStyleCnt="2"/>
      <dgm:spPr/>
    </dgm:pt>
  </dgm:ptLst>
  <dgm:cxnLst>
    <dgm:cxn modelId="{9CFC4741-7662-4E50-8534-B017D4FA4B06}" srcId="{15A681B2-14EA-452D-AA6A-79CEAAC995FF}" destId="{8E7F95F6-1109-4F64-A68D-CCB57B2FF036}" srcOrd="0" destOrd="0" parTransId="{1300C8D8-AFE4-4179-A433-22AFEDA09A4C}" sibTransId="{232023DF-FDBE-4A92-86B0-E072DC0DA010}"/>
    <dgm:cxn modelId="{7315F114-BDE3-43E9-BC41-7795DB28E87B}" type="presOf" srcId="{F8645922-4B45-40D1-A7B8-8E5CBF0D57E8}" destId="{1C6BE199-C9C4-44F4-B591-E5D4BFCE9F23}" srcOrd="0" destOrd="0" presId="urn:microsoft.com/office/officeart/2005/8/layout/cycle4"/>
    <dgm:cxn modelId="{68764A1F-8609-469B-B34F-70B6CB2A0180}" type="presOf" srcId="{849F100F-4036-438A-A41C-EEDC73993EC3}" destId="{A2EC79A9-E554-4362-80FA-11E7B76CBA63}" srcOrd="0" destOrd="0" presId="urn:microsoft.com/office/officeart/2005/8/layout/cycle4"/>
    <dgm:cxn modelId="{1F54D253-6953-4CE7-BA9E-3886DCA0210D}" srcId="{C2845695-5633-4D50-8642-2C7C75C1A4F6}" destId="{EBA60154-FDBC-4CFD-9AEA-73B04BEC480D}" srcOrd="1" destOrd="0" parTransId="{B2650E59-8D2A-4D72-9616-4AC60F878ADE}" sibTransId="{02A2F9AF-03BD-4A92-8197-F976AFA1ADFE}"/>
    <dgm:cxn modelId="{D0DFC411-DC3B-4144-A84A-206D0FBEB696}" type="presOf" srcId="{849F100F-4036-438A-A41C-EEDC73993EC3}" destId="{72729948-8DAE-4DCB-8830-D64B5435DDDA}" srcOrd="1" destOrd="0" presId="urn:microsoft.com/office/officeart/2005/8/layout/cycle4"/>
    <dgm:cxn modelId="{3EB6096E-CDDA-43C8-A4F0-10E16D50C627}" type="presOf" srcId="{EBA60154-FDBC-4CFD-9AEA-73B04BEC480D}" destId="{66C8D664-CF88-4510-A85A-5469DE132C7B}" srcOrd="0" destOrd="0" presId="urn:microsoft.com/office/officeart/2005/8/layout/cycle4"/>
    <dgm:cxn modelId="{7206B48C-3F5C-41B9-AE04-35D06ABC30B5}" srcId="{6424EF29-5691-4F47-BC5D-6E8E867C9BCC}" destId="{2D204EF3-4A77-4FAE-9B62-3792DEA2F553}" srcOrd="0" destOrd="0" parTransId="{C4FDD83E-4DFB-4EDC-966A-279A3C5EB09A}" sibTransId="{D0E4D87F-F2A0-46E7-9429-DED6D2D8C170}"/>
    <dgm:cxn modelId="{B48F713E-8A87-4868-9403-AD9AE488416A}" type="presOf" srcId="{6424EF29-5691-4F47-BC5D-6E8E867C9BCC}" destId="{9684BB03-1480-4807-8A6F-A9FD360FB823}" srcOrd="0" destOrd="0" presId="urn:microsoft.com/office/officeart/2005/8/layout/cycle4"/>
    <dgm:cxn modelId="{42699539-3D50-4C88-8074-E343BEB67F77}" type="presOf" srcId="{C2845695-5633-4D50-8642-2C7C75C1A4F6}" destId="{8F357B10-D461-4BE8-8D61-EF333DAB364D}" srcOrd="0" destOrd="0" presId="urn:microsoft.com/office/officeart/2005/8/layout/cycle4"/>
    <dgm:cxn modelId="{C306AEF6-74BB-4F44-8960-B16C9C3A6600}" srcId="{C2845695-5633-4D50-8642-2C7C75C1A4F6}" destId="{6424EF29-5691-4F47-BC5D-6E8E867C9BCC}" srcOrd="0" destOrd="0" parTransId="{150C0BF9-B639-48E9-A41E-4C80811AAAC7}" sibTransId="{D54C6B0A-0F85-441C-90A4-C9D275AEB4C9}"/>
    <dgm:cxn modelId="{6C03CBDC-CF4F-40CB-9BB6-65A03DE98C91}" type="presOf" srcId="{F8645922-4B45-40D1-A7B8-8E5CBF0D57E8}" destId="{5D1014DC-ABAE-4948-BA73-DE177074FE7B}" srcOrd="1" destOrd="0" presId="urn:microsoft.com/office/officeart/2005/8/layout/cycle4"/>
    <dgm:cxn modelId="{C3EF4293-CF79-4FDE-B4CC-18DB5904490A}" type="presOf" srcId="{2D204EF3-4A77-4FAE-9B62-3792DEA2F553}" destId="{020F20FE-BD0F-40A9-A58F-94A11038CAA4}" srcOrd="1" destOrd="0" presId="urn:microsoft.com/office/officeart/2005/8/layout/cycle4"/>
    <dgm:cxn modelId="{3CE7C870-B17D-4187-9120-65D16B5E014D}" srcId="{5AE25FE9-F063-4588-804A-FD9F876DC804}" destId="{F8645922-4B45-40D1-A7B8-8E5CBF0D57E8}" srcOrd="0" destOrd="0" parTransId="{621B09E5-A94B-4C9F-9BC8-98CFFE737CC5}" sibTransId="{04FAB74E-25B4-405A-9D8C-A698C0281234}"/>
    <dgm:cxn modelId="{0FD63D5A-A5FE-4407-8B58-773A044DDB80}" type="presOf" srcId="{15A681B2-14EA-452D-AA6A-79CEAAC995FF}" destId="{8776C353-24D8-4FA7-B123-1CCD9C1240EE}" srcOrd="0" destOrd="0" presId="urn:microsoft.com/office/officeart/2005/8/layout/cycle4"/>
    <dgm:cxn modelId="{D96E6BC7-30BB-4CD9-AA0B-A6CB0F845FE9}" type="presOf" srcId="{8E7F95F6-1109-4F64-A68D-CCB57B2FF036}" destId="{B1C4739B-7489-4147-9FF8-A1B69875E182}" srcOrd="1" destOrd="0" presId="urn:microsoft.com/office/officeart/2005/8/layout/cycle4"/>
    <dgm:cxn modelId="{BB6B0BB7-FA6A-4473-B7EA-00BC5BE172DC}" type="presOf" srcId="{8E7F95F6-1109-4F64-A68D-CCB57B2FF036}" destId="{4F7452D7-2E8A-4703-A003-434083A6B0B9}" srcOrd="0" destOrd="0" presId="urn:microsoft.com/office/officeart/2005/8/layout/cycle4"/>
    <dgm:cxn modelId="{46959467-9791-4560-80EE-47644E04DF52}" srcId="{EBA60154-FDBC-4CFD-9AEA-73B04BEC480D}" destId="{849F100F-4036-438A-A41C-EEDC73993EC3}" srcOrd="0" destOrd="0" parTransId="{97F89D71-34D3-488A-8881-D4B40E4D9B94}" sibTransId="{C73C71C4-CE5A-44CD-9DF8-9FC329205607}"/>
    <dgm:cxn modelId="{7AFAB19C-7896-46E8-A95A-A143478F6943}" srcId="{C2845695-5633-4D50-8642-2C7C75C1A4F6}" destId="{5AE25FE9-F063-4588-804A-FD9F876DC804}" srcOrd="2" destOrd="0" parTransId="{3E46500B-33F5-4C85-BFDF-BCC493914107}" sibTransId="{E367C9E8-5C09-457D-92B2-81A0490DA9FC}"/>
    <dgm:cxn modelId="{69DADCF4-FF96-4CE1-9A9E-ECDFE18CCE53}" srcId="{C2845695-5633-4D50-8642-2C7C75C1A4F6}" destId="{15A681B2-14EA-452D-AA6A-79CEAAC995FF}" srcOrd="3" destOrd="0" parTransId="{29E0D489-302D-49EE-9D60-CA6CDFD895E4}" sibTransId="{921A54A6-3EB7-4184-B3A1-B02DD0F4AD5D}"/>
    <dgm:cxn modelId="{B84AD982-BD32-4ACA-A6CC-634602AB75C2}" type="presOf" srcId="{5AE25FE9-F063-4588-804A-FD9F876DC804}" destId="{76ED31C2-3B1D-4E7E-8BCE-494BC36E43E8}" srcOrd="0" destOrd="0" presId="urn:microsoft.com/office/officeart/2005/8/layout/cycle4"/>
    <dgm:cxn modelId="{01050BE8-FCD9-457E-B122-644C0C0973E9}" type="presOf" srcId="{2D204EF3-4A77-4FAE-9B62-3792DEA2F553}" destId="{9ECD028F-C174-4F56-9185-D06836102544}" srcOrd="0" destOrd="0" presId="urn:microsoft.com/office/officeart/2005/8/layout/cycle4"/>
    <dgm:cxn modelId="{25B8B5D0-6372-4953-A4E7-98AABF970B3F}" type="presParOf" srcId="{8F357B10-D461-4BE8-8D61-EF333DAB364D}" destId="{0F309CD9-FEED-444A-85A1-7A918D9B7F85}" srcOrd="0" destOrd="0" presId="urn:microsoft.com/office/officeart/2005/8/layout/cycle4"/>
    <dgm:cxn modelId="{8C6DEC94-F82C-4B2B-A4C3-9BDEE61A4266}" type="presParOf" srcId="{0F309CD9-FEED-444A-85A1-7A918D9B7F85}" destId="{C0FDBA7A-D2B9-4AE0-B10C-AF6C8C649F66}" srcOrd="0" destOrd="0" presId="urn:microsoft.com/office/officeart/2005/8/layout/cycle4"/>
    <dgm:cxn modelId="{9451C998-ED51-40FB-A81B-D523F99BD3A1}" type="presParOf" srcId="{C0FDBA7A-D2B9-4AE0-B10C-AF6C8C649F66}" destId="{9ECD028F-C174-4F56-9185-D06836102544}" srcOrd="0" destOrd="0" presId="urn:microsoft.com/office/officeart/2005/8/layout/cycle4"/>
    <dgm:cxn modelId="{41B0B520-3198-47EB-9F81-EE2156502565}" type="presParOf" srcId="{C0FDBA7A-D2B9-4AE0-B10C-AF6C8C649F66}" destId="{020F20FE-BD0F-40A9-A58F-94A11038CAA4}" srcOrd="1" destOrd="0" presId="urn:microsoft.com/office/officeart/2005/8/layout/cycle4"/>
    <dgm:cxn modelId="{48BA374C-D69F-46AF-96BA-8F9ED9DCD1E7}" type="presParOf" srcId="{0F309CD9-FEED-444A-85A1-7A918D9B7F85}" destId="{B22ADB9D-810A-498F-8B28-66534883EBC9}" srcOrd="1" destOrd="0" presId="urn:microsoft.com/office/officeart/2005/8/layout/cycle4"/>
    <dgm:cxn modelId="{946D58DB-80E1-4B6A-BFF9-0B637385EDAD}" type="presParOf" srcId="{B22ADB9D-810A-498F-8B28-66534883EBC9}" destId="{A2EC79A9-E554-4362-80FA-11E7B76CBA63}" srcOrd="0" destOrd="0" presId="urn:microsoft.com/office/officeart/2005/8/layout/cycle4"/>
    <dgm:cxn modelId="{218ABB3B-3C20-4022-A541-9772FE35ECF6}" type="presParOf" srcId="{B22ADB9D-810A-498F-8B28-66534883EBC9}" destId="{72729948-8DAE-4DCB-8830-D64B5435DDDA}" srcOrd="1" destOrd="0" presId="urn:microsoft.com/office/officeart/2005/8/layout/cycle4"/>
    <dgm:cxn modelId="{A005D3E4-358B-44B8-B3F1-6314B800E0DF}" type="presParOf" srcId="{0F309CD9-FEED-444A-85A1-7A918D9B7F85}" destId="{FF6E1537-49F2-4F9B-9483-3AC73986FF54}" srcOrd="2" destOrd="0" presId="urn:microsoft.com/office/officeart/2005/8/layout/cycle4"/>
    <dgm:cxn modelId="{EC491A85-CB5C-4BF2-B95F-E99B66E53E33}" type="presParOf" srcId="{FF6E1537-49F2-4F9B-9483-3AC73986FF54}" destId="{1C6BE199-C9C4-44F4-B591-E5D4BFCE9F23}" srcOrd="0" destOrd="0" presId="urn:microsoft.com/office/officeart/2005/8/layout/cycle4"/>
    <dgm:cxn modelId="{F5799608-07AE-489C-90D9-EAD9812CDCBB}" type="presParOf" srcId="{FF6E1537-49F2-4F9B-9483-3AC73986FF54}" destId="{5D1014DC-ABAE-4948-BA73-DE177074FE7B}" srcOrd="1" destOrd="0" presId="urn:microsoft.com/office/officeart/2005/8/layout/cycle4"/>
    <dgm:cxn modelId="{7870983A-E774-4C35-A3AF-E66E513C843E}" type="presParOf" srcId="{0F309CD9-FEED-444A-85A1-7A918D9B7F85}" destId="{AF53992F-0035-43AE-8E85-987AA492FFBD}" srcOrd="3" destOrd="0" presId="urn:microsoft.com/office/officeart/2005/8/layout/cycle4"/>
    <dgm:cxn modelId="{9363413B-D9C2-412E-AAA1-E9E4632D39DF}" type="presParOf" srcId="{AF53992F-0035-43AE-8E85-987AA492FFBD}" destId="{4F7452D7-2E8A-4703-A003-434083A6B0B9}" srcOrd="0" destOrd="0" presId="urn:microsoft.com/office/officeart/2005/8/layout/cycle4"/>
    <dgm:cxn modelId="{70E554DA-8E0F-4495-8E02-FE7F61BDF4C9}" type="presParOf" srcId="{AF53992F-0035-43AE-8E85-987AA492FFBD}" destId="{B1C4739B-7489-4147-9FF8-A1B69875E182}" srcOrd="1" destOrd="0" presId="urn:microsoft.com/office/officeart/2005/8/layout/cycle4"/>
    <dgm:cxn modelId="{60195BF4-B4C4-441F-8812-2BDB73BDE838}" type="presParOf" srcId="{0F309CD9-FEED-444A-85A1-7A918D9B7F85}" destId="{2BD7ED03-2FF0-4E04-B9E3-46F19B8B6596}" srcOrd="4" destOrd="0" presId="urn:microsoft.com/office/officeart/2005/8/layout/cycle4"/>
    <dgm:cxn modelId="{0A163429-9ACD-44A9-BB94-49F6814EA45C}" type="presParOf" srcId="{8F357B10-D461-4BE8-8D61-EF333DAB364D}" destId="{F025ED2D-7853-4350-96E7-81AE2D7BB473}" srcOrd="1" destOrd="0" presId="urn:microsoft.com/office/officeart/2005/8/layout/cycle4"/>
    <dgm:cxn modelId="{03D0F6C6-4FFF-461C-814B-ED52D1D633E1}" type="presParOf" srcId="{F025ED2D-7853-4350-96E7-81AE2D7BB473}" destId="{9684BB03-1480-4807-8A6F-A9FD360FB823}" srcOrd="0" destOrd="0" presId="urn:microsoft.com/office/officeart/2005/8/layout/cycle4"/>
    <dgm:cxn modelId="{AD095323-F7B6-47D8-8523-5528AFB9316E}" type="presParOf" srcId="{F025ED2D-7853-4350-96E7-81AE2D7BB473}" destId="{66C8D664-CF88-4510-A85A-5469DE132C7B}" srcOrd="1" destOrd="0" presId="urn:microsoft.com/office/officeart/2005/8/layout/cycle4"/>
    <dgm:cxn modelId="{C11A6C2F-FCC1-49F5-A2B1-CA3E34E86FB7}" type="presParOf" srcId="{F025ED2D-7853-4350-96E7-81AE2D7BB473}" destId="{76ED31C2-3B1D-4E7E-8BCE-494BC36E43E8}" srcOrd="2" destOrd="0" presId="urn:microsoft.com/office/officeart/2005/8/layout/cycle4"/>
    <dgm:cxn modelId="{CDBF4939-C7C4-4F1F-A7E4-FAA115EBA6EF}" type="presParOf" srcId="{F025ED2D-7853-4350-96E7-81AE2D7BB473}" destId="{8776C353-24D8-4FA7-B123-1CCD9C1240EE}" srcOrd="3" destOrd="0" presId="urn:microsoft.com/office/officeart/2005/8/layout/cycle4"/>
    <dgm:cxn modelId="{90D2C30C-90E5-4278-925C-F16C2F999012}" type="presParOf" srcId="{F025ED2D-7853-4350-96E7-81AE2D7BB473}" destId="{BF19CB40-A6D9-4535-8950-AE7DF200CA34}" srcOrd="4" destOrd="0" presId="urn:microsoft.com/office/officeart/2005/8/layout/cycle4"/>
    <dgm:cxn modelId="{E0BFDC2C-9445-4114-BD7E-5BCEA804AF0B}" type="presParOf" srcId="{8F357B10-D461-4BE8-8D61-EF333DAB364D}" destId="{F0D33AD9-AE0B-4A58-89D0-5AA7F688D0B4}" srcOrd="2" destOrd="0" presId="urn:microsoft.com/office/officeart/2005/8/layout/cycle4"/>
    <dgm:cxn modelId="{64AEA3FE-4911-4719-AD69-299271CDFBDE}" type="presParOf" srcId="{8F357B10-D461-4BE8-8D61-EF333DAB364D}" destId="{B558DF89-EC8B-44DD-B828-C6D8F17AA1B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A38C0-56E8-4DCE-BC0F-0691A4B28274}">
      <dsp:nvSpPr>
        <dsp:cNvPr id="0" name=""/>
        <dsp:cNvSpPr/>
      </dsp:nvSpPr>
      <dsp:spPr>
        <a:xfrm rot="5400000">
          <a:off x="507673" y="1770520"/>
          <a:ext cx="1519334" cy="252813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A721107-F626-4F17-AA60-76A17050007A}">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de-DE" sz="2700" kern="1200" dirty="0" smtClean="0"/>
            <a:t>Report and </a:t>
          </a:r>
          <a:r>
            <a:rPr lang="de-DE" sz="2700" kern="1200" dirty="0" err="1" smtClean="0"/>
            <a:t>Acquisition</a:t>
          </a:r>
          <a:endParaRPr lang="de-DE" sz="2700" kern="1200" dirty="0"/>
        </a:p>
      </dsp:txBody>
      <dsp:txXfrm>
        <a:off x="254058" y="2525889"/>
        <a:ext cx="2282418" cy="2000673"/>
      </dsp:txXfrm>
    </dsp:sp>
    <dsp:sp modelId="{23737D08-293E-4164-AFC7-367995E71944}">
      <dsp:nvSpPr>
        <dsp:cNvPr id="0" name=""/>
        <dsp:cNvSpPr/>
      </dsp:nvSpPr>
      <dsp:spPr>
        <a:xfrm>
          <a:off x="2105832" y="1584396"/>
          <a:ext cx="430644" cy="43064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B8BADB1-E9BA-4C23-B2D4-20D98D4EE550}">
      <dsp:nvSpPr>
        <dsp:cNvPr id="0" name=""/>
        <dsp:cNvSpPr/>
      </dsp:nvSpPr>
      <dsp:spPr>
        <a:xfrm rot="5400000">
          <a:off x="3301799" y="1079111"/>
          <a:ext cx="1519334" cy="252813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52B6073-4D31-4E3B-9314-C509A661AA28}">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de-DE" sz="2700" kern="1200" dirty="0" smtClean="0"/>
            <a:t>Operations Management</a:t>
          </a:r>
          <a:endParaRPr lang="de-DE" sz="2700" kern="1200" dirty="0"/>
        </a:p>
      </dsp:txBody>
      <dsp:txXfrm>
        <a:off x="3048184" y="1834480"/>
        <a:ext cx="2282418" cy="2000673"/>
      </dsp:txXfrm>
    </dsp:sp>
    <dsp:sp modelId="{3014A259-13A3-4F00-8E7A-FED4FA6921A8}">
      <dsp:nvSpPr>
        <dsp:cNvPr id="0" name=""/>
        <dsp:cNvSpPr/>
      </dsp:nvSpPr>
      <dsp:spPr>
        <a:xfrm>
          <a:off x="4899957" y="892986"/>
          <a:ext cx="430644" cy="43064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0B5B012-859F-48BA-AEB4-5B5ECF89546D}">
      <dsp:nvSpPr>
        <dsp:cNvPr id="0" name=""/>
        <dsp:cNvSpPr/>
      </dsp:nvSpPr>
      <dsp:spPr>
        <a:xfrm rot="5400000">
          <a:off x="6095925" y="387702"/>
          <a:ext cx="1519334" cy="252813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280C932-0C3B-46E3-9F68-DFAC7A65708F}">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de-DE" sz="2700" kern="1200" dirty="0" err="1" smtClean="0"/>
            <a:t>Projection</a:t>
          </a:r>
          <a:r>
            <a:rPr lang="de-DE" sz="2700" kern="1200" dirty="0" smtClean="0"/>
            <a:t> and Simulation</a:t>
          </a:r>
          <a:endParaRPr lang="de-DE" sz="2700" kern="1200" dirty="0"/>
        </a:p>
      </dsp:txBody>
      <dsp:txXfrm>
        <a:off x="5842310" y="1143070"/>
        <a:ext cx="2282418" cy="2000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D1F26-5313-4B0D-8DA7-E79E42898B93}">
      <dsp:nvSpPr>
        <dsp:cNvPr id="0" name=""/>
        <dsp:cNvSpPr/>
      </dsp:nvSpPr>
      <dsp:spPr>
        <a:xfrm>
          <a:off x="2103951" y="1637690"/>
          <a:ext cx="2081576" cy="180064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t>Data Attributes</a:t>
          </a:r>
          <a:endParaRPr lang="de-DE" sz="1800" kern="1200" dirty="0"/>
        </a:p>
      </dsp:txBody>
      <dsp:txXfrm>
        <a:off x="2448897" y="1936082"/>
        <a:ext cx="1391684" cy="1203863"/>
      </dsp:txXfrm>
    </dsp:sp>
    <dsp:sp modelId="{92B5E199-B849-43D6-99E3-FB6A44EBF7B7}">
      <dsp:nvSpPr>
        <dsp:cNvPr id="0" name=""/>
        <dsp:cNvSpPr/>
      </dsp:nvSpPr>
      <dsp:spPr>
        <a:xfrm>
          <a:off x="3407418" y="776202"/>
          <a:ext cx="785372" cy="676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85D682-2103-4979-9459-14DCE483E075}">
      <dsp:nvSpPr>
        <dsp:cNvPr id="0" name=""/>
        <dsp:cNvSpPr/>
      </dsp:nvSpPr>
      <dsp:spPr>
        <a:xfrm>
          <a:off x="2295695" y="0"/>
          <a:ext cx="1705836" cy="147574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err="1" smtClean="0"/>
            <a:t>Integrity</a:t>
          </a:r>
          <a:endParaRPr lang="de-DE" sz="1800" kern="1200" dirty="0"/>
        </a:p>
      </dsp:txBody>
      <dsp:txXfrm>
        <a:off x="2578388" y="244563"/>
        <a:ext cx="1140450" cy="986623"/>
      </dsp:txXfrm>
    </dsp:sp>
    <dsp:sp modelId="{622F5A3E-DDEC-491A-BBF4-9F15693A26B1}">
      <dsp:nvSpPr>
        <dsp:cNvPr id="0" name=""/>
        <dsp:cNvSpPr/>
      </dsp:nvSpPr>
      <dsp:spPr>
        <a:xfrm>
          <a:off x="4324009" y="2041275"/>
          <a:ext cx="785372" cy="676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67352-A55B-454F-A3E0-CBC1231BC4F1}">
      <dsp:nvSpPr>
        <dsp:cNvPr id="0" name=""/>
        <dsp:cNvSpPr/>
      </dsp:nvSpPr>
      <dsp:spPr>
        <a:xfrm>
          <a:off x="3860145" y="907684"/>
          <a:ext cx="1705836" cy="147574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err="1" smtClean="0"/>
            <a:t>Priority</a:t>
          </a:r>
          <a:endParaRPr lang="de-DE" sz="1800" kern="1200" dirty="0"/>
        </a:p>
      </dsp:txBody>
      <dsp:txXfrm>
        <a:off x="4142838" y="1152247"/>
        <a:ext cx="1140450" cy="986623"/>
      </dsp:txXfrm>
    </dsp:sp>
    <dsp:sp modelId="{D0DDAF4B-25CF-4AF8-A310-CC149F7219D8}">
      <dsp:nvSpPr>
        <dsp:cNvPr id="0" name=""/>
        <dsp:cNvSpPr/>
      </dsp:nvSpPr>
      <dsp:spPr>
        <a:xfrm>
          <a:off x="3687286" y="3469305"/>
          <a:ext cx="785372" cy="676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5843D-BC6B-49FF-93E6-2A55DAF641BA}">
      <dsp:nvSpPr>
        <dsp:cNvPr id="0" name=""/>
        <dsp:cNvSpPr/>
      </dsp:nvSpPr>
      <dsp:spPr>
        <a:xfrm>
          <a:off x="3860145" y="2692087"/>
          <a:ext cx="1705836" cy="147574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t>Data </a:t>
          </a:r>
          <a:r>
            <a:rPr lang="de-DE" sz="1800" kern="1200" dirty="0" err="1" smtClean="0"/>
            <a:t>Protection</a:t>
          </a:r>
          <a:endParaRPr lang="de-DE" sz="1800" kern="1200" dirty="0"/>
        </a:p>
      </dsp:txBody>
      <dsp:txXfrm>
        <a:off x="4142838" y="2936650"/>
        <a:ext cx="1140450" cy="986623"/>
      </dsp:txXfrm>
    </dsp:sp>
    <dsp:sp modelId="{71545542-1F68-4007-AFFE-1454F11DB475}">
      <dsp:nvSpPr>
        <dsp:cNvPr id="0" name=""/>
        <dsp:cNvSpPr/>
      </dsp:nvSpPr>
      <dsp:spPr>
        <a:xfrm>
          <a:off x="2107825" y="3617540"/>
          <a:ext cx="785372" cy="676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8DFFB-529A-49F5-8976-1D9F64441C59}">
      <dsp:nvSpPr>
        <dsp:cNvPr id="0" name=""/>
        <dsp:cNvSpPr/>
      </dsp:nvSpPr>
      <dsp:spPr>
        <a:xfrm>
          <a:off x="2256750" y="3587801"/>
          <a:ext cx="1705836" cy="147574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t>Links</a:t>
          </a:r>
          <a:endParaRPr lang="de-DE" sz="1800" kern="1200" dirty="0"/>
        </a:p>
      </dsp:txBody>
      <dsp:txXfrm>
        <a:off x="2539443" y="3832364"/>
        <a:ext cx="1140450" cy="986623"/>
      </dsp:txXfrm>
    </dsp:sp>
    <dsp:sp modelId="{F536E0D1-1100-4453-B4BA-CD4DE0E8432B}">
      <dsp:nvSpPr>
        <dsp:cNvPr id="0" name=""/>
        <dsp:cNvSpPr/>
      </dsp:nvSpPr>
      <dsp:spPr>
        <a:xfrm>
          <a:off x="1176224" y="2352974"/>
          <a:ext cx="785372" cy="676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805FD-5590-4B20-B3E2-E7015A3E0982}">
      <dsp:nvSpPr>
        <dsp:cNvPr id="0" name=""/>
        <dsp:cNvSpPr/>
      </dsp:nvSpPr>
      <dsp:spPr>
        <a:xfrm>
          <a:off x="723981" y="2693102"/>
          <a:ext cx="1705836" cy="147574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t>Time </a:t>
          </a:r>
          <a:r>
            <a:rPr lang="de-DE" sz="1800" kern="1200" dirty="0" err="1" smtClean="0"/>
            <a:t>Sensitivity</a:t>
          </a:r>
          <a:endParaRPr lang="de-DE" sz="1800" kern="1200" dirty="0"/>
        </a:p>
      </dsp:txBody>
      <dsp:txXfrm>
        <a:off x="1006674" y="2937665"/>
        <a:ext cx="1140450" cy="986623"/>
      </dsp:txXfrm>
    </dsp:sp>
    <dsp:sp modelId="{6BAD6C1B-7593-4D0E-9CBE-1D91E2F6EB6B}">
      <dsp:nvSpPr>
        <dsp:cNvPr id="0" name=""/>
        <dsp:cNvSpPr/>
      </dsp:nvSpPr>
      <dsp:spPr>
        <a:xfrm>
          <a:off x="723981" y="905654"/>
          <a:ext cx="1705836" cy="147574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err="1" smtClean="0"/>
            <a:t>Semantics</a:t>
          </a:r>
          <a:endParaRPr lang="de-DE" sz="1800" kern="1200" dirty="0"/>
        </a:p>
      </dsp:txBody>
      <dsp:txXfrm>
        <a:off x="1006674" y="1150217"/>
        <a:ext cx="1140450" cy="986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E199-C9C4-44F4-B591-E5D4BFCE9F23}">
      <dsp:nvSpPr>
        <dsp:cNvPr id="0" name=""/>
        <dsp:cNvSpPr/>
      </dsp:nvSpPr>
      <dsp:spPr>
        <a:xfrm>
          <a:off x="4885940" y="3628703"/>
          <a:ext cx="3242059" cy="1733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de-DE" sz="1400" kern="1200" dirty="0" smtClean="0"/>
            <a:t>Data Handling </a:t>
          </a:r>
          <a:r>
            <a:rPr lang="de-DE" sz="1400" kern="1200" dirty="0" err="1" smtClean="0"/>
            <a:t>describes</a:t>
          </a:r>
          <a:r>
            <a:rPr lang="de-DE" sz="1400" kern="1200" dirty="0" smtClean="0"/>
            <a:t> </a:t>
          </a:r>
          <a:r>
            <a:rPr lang="de-DE" sz="1400" kern="1200" dirty="0" err="1" smtClean="0"/>
            <a:t>data</a:t>
          </a:r>
          <a:r>
            <a:rPr lang="de-DE" sz="1400" kern="1200" dirty="0" smtClean="0"/>
            <a:t> </a:t>
          </a:r>
          <a:r>
            <a:rPr lang="de-DE" sz="1400" kern="1200" dirty="0" err="1" smtClean="0"/>
            <a:t>ownership</a:t>
          </a:r>
          <a:r>
            <a:rPr lang="de-DE" sz="1400" kern="1200" dirty="0" smtClean="0"/>
            <a:t>, </a:t>
          </a:r>
          <a:r>
            <a:rPr lang="de-DE" sz="1400" kern="1200" dirty="0" err="1" smtClean="0"/>
            <a:t>production</a:t>
          </a:r>
          <a:r>
            <a:rPr lang="de-DE" sz="1400" kern="1200" dirty="0" smtClean="0"/>
            <a:t>, </a:t>
          </a:r>
          <a:r>
            <a:rPr lang="de-DE" sz="1400" kern="1200" dirty="0" err="1" smtClean="0"/>
            <a:t>data</a:t>
          </a:r>
          <a:r>
            <a:rPr lang="de-DE" sz="1400" kern="1200" dirty="0" smtClean="0"/>
            <a:t> </a:t>
          </a:r>
          <a:r>
            <a:rPr lang="de-DE" sz="1400" kern="1200" dirty="0" err="1" smtClean="0"/>
            <a:t>sharing</a:t>
          </a:r>
          <a:r>
            <a:rPr lang="de-DE" sz="1400" kern="1200" dirty="0" smtClean="0"/>
            <a:t>, </a:t>
          </a:r>
          <a:r>
            <a:rPr lang="de-DE" sz="1400" kern="1200" dirty="0" err="1" smtClean="0"/>
            <a:t>access</a:t>
          </a:r>
          <a:r>
            <a:rPr lang="de-DE" sz="1400" kern="1200" dirty="0" smtClean="0"/>
            <a:t> </a:t>
          </a:r>
          <a:r>
            <a:rPr lang="de-DE" sz="1400" kern="1200" dirty="0" err="1" smtClean="0"/>
            <a:t>management</a:t>
          </a:r>
          <a:r>
            <a:rPr lang="de-DE" sz="1400" kern="1200" dirty="0" smtClean="0"/>
            <a:t>, </a:t>
          </a:r>
          <a:r>
            <a:rPr lang="de-DE" sz="1400" kern="1200" dirty="0" err="1" smtClean="0"/>
            <a:t>as</a:t>
          </a:r>
          <a:r>
            <a:rPr lang="de-DE" sz="1400" kern="1200" dirty="0" smtClean="0"/>
            <a:t> </a:t>
          </a:r>
          <a:r>
            <a:rPr lang="de-DE" sz="1400" kern="1200" dirty="0" err="1" smtClean="0"/>
            <a:t>well</a:t>
          </a:r>
          <a:r>
            <a:rPr lang="de-DE" sz="1400" kern="1200" dirty="0" smtClean="0"/>
            <a:t> </a:t>
          </a:r>
          <a:r>
            <a:rPr lang="de-DE" sz="1400" kern="1200" dirty="0" err="1" smtClean="0"/>
            <a:t>as</a:t>
          </a:r>
          <a:r>
            <a:rPr lang="de-DE" sz="1400" kern="1200" dirty="0" smtClean="0"/>
            <a:t> </a:t>
          </a:r>
          <a:r>
            <a:rPr lang="de-DE" sz="1400" kern="1200" dirty="0" err="1" smtClean="0"/>
            <a:t>privacy</a:t>
          </a:r>
          <a:r>
            <a:rPr lang="de-DE" sz="1400" kern="1200" dirty="0" smtClean="0"/>
            <a:t>, </a:t>
          </a:r>
          <a:r>
            <a:rPr lang="de-DE" sz="1400" kern="1200" dirty="0" err="1" smtClean="0"/>
            <a:t>Ethics</a:t>
          </a:r>
          <a:r>
            <a:rPr lang="de-DE" sz="1400" kern="1200" dirty="0" smtClean="0"/>
            <a:t>, </a:t>
          </a:r>
          <a:r>
            <a:rPr lang="de-DE" sz="1400" kern="1200" dirty="0" err="1" smtClean="0"/>
            <a:t>security</a:t>
          </a:r>
          <a:endParaRPr lang="de-DE" sz="1400" kern="1200" dirty="0"/>
        </a:p>
      </dsp:txBody>
      <dsp:txXfrm>
        <a:off x="5896648" y="4100286"/>
        <a:ext cx="2193261" cy="1224300"/>
      </dsp:txXfrm>
    </dsp:sp>
    <dsp:sp modelId="{4F7452D7-2E8A-4703-A003-434083A6B0B9}">
      <dsp:nvSpPr>
        <dsp:cNvPr id="0" name=""/>
        <dsp:cNvSpPr/>
      </dsp:nvSpPr>
      <dsp:spPr>
        <a:xfrm>
          <a:off x="130653" y="3628703"/>
          <a:ext cx="3231191" cy="1733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de-DE" sz="1500" kern="1200" dirty="0" err="1" smtClean="0"/>
            <a:t>Defines</a:t>
          </a:r>
          <a:r>
            <a:rPr lang="de-DE" sz="1500" kern="1200" dirty="0" smtClean="0"/>
            <a:t> </a:t>
          </a:r>
          <a:r>
            <a:rPr lang="de-DE" sz="1500" kern="1200" dirty="0" err="1" smtClean="0"/>
            <a:t>the</a:t>
          </a:r>
          <a:r>
            <a:rPr lang="de-DE" sz="1500" kern="1200" dirty="0" smtClean="0"/>
            <a:t> </a:t>
          </a:r>
          <a:r>
            <a:rPr lang="de-DE" sz="1500" kern="1200" dirty="0" err="1" smtClean="0"/>
            <a:t>role</a:t>
          </a:r>
          <a:r>
            <a:rPr lang="de-DE" sz="1500" kern="1200" dirty="0" smtClean="0"/>
            <a:t> of  </a:t>
          </a:r>
          <a:r>
            <a:rPr lang="de-DE" sz="1500" kern="1200" dirty="0" err="1" smtClean="0"/>
            <a:t>compliance</a:t>
          </a:r>
          <a:r>
            <a:rPr lang="de-DE" sz="1500" kern="1200" dirty="0" smtClean="0"/>
            <a:t>,</a:t>
          </a:r>
          <a:br>
            <a:rPr lang="de-DE" sz="1500" kern="1200" dirty="0" smtClean="0"/>
          </a:br>
          <a:r>
            <a:rPr lang="de-DE" sz="1500" kern="1200" dirty="0" err="1" smtClean="0"/>
            <a:t>audit</a:t>
          </a:r>
          <a:r>
            <a:rPr lang="de-DE" sz="1500" kern="1200" dirty="0" smtClean="0"/>
            <a:t>, </a:t>
          </a:r>
          <a:r>
            <a:rPr lang="de-DE" sz="1500" kern="1200" dirty="0" err="1" smtClean="0"/>
            <a:t>policy</a:t>
          </a:r>
          <a:r>
            <a:rPr lang="de-DE" sz="1500" kern="1200" dirty="0" smtClean="0"/>
            <a:t>, </a:t>
          </a:r>
          <a:r>
            <a:rPr lang="de-DE" sz="1500" kern="1200" dirty="0" err="1" smtClean="0"/>
            <a:t>level</a:t>
          </a:r>
          <a:r>
            <a:rPr lang="de-DE" sz="1500" kern="1200" dirty="0" smtClean="0"/>
            <a:t> of </a:t>
          </a:r>
          <a:r>
            <a:rPr lang="de-DE" sz="1500" kern="1200" dirty="0" err="1" smtClean="0"/>
            <a:t>quality</a:t>
          </a:r>
          <a:r>
            <a:rPr lang="de-DE" sz="1500" kern="1200" dirty="0" smtClean="0"/>
            <a:t> </a:t>
          </a:r>
          <a:r>
            <a:rPr lang="de-DE" sz="1500" kern="1200" dirty="0" err="1" smtClean="0"/>
            <a:t>integration</a:t>
          </a:r>
          <a:endParaRPr lang="de-DE" sz="1500" kern="1200" dirty="0"/>
        </a:p>
      </dsp:txBody>
      <dsp:txXfrm>
        <a:off x="168743" y="4100286"/>
        <a:ext cx="2185653" cy="1224300"/>
      </dsp:txXfrm>
    </dsp:sp>
    <dsp:sp modelId="{A2EC79A9-E554-4362-80FA-11E7B76CBA63}">
      <dsp:nvSpPr>
        <dsp:cNvPr id="0" name=""/>
        <dsp:cNvSpPr/>
      </dsp:nvSpPr>
      <dsp:spPr>
        <a:xfrm>
          <a:off x="4887894" y="44459"/>
          <a:ext cx="3240105" cy="1733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de-DE" sz="1500" kern="1200" dirty="0" err="1" smtClean="0"/>
            <a:t>Defining</a:t>
          </a:r>
          <a:r>
            <a:rPr lang="de-DE" sz="1500" kern="1200" dirty="0" smtClean="0"/>
            <a:t> </a:t>
          </a:r>
          <a:r>
            <a:rPr lang="de-DE" sz="1500" kern="1200" dirty="0" err="1" smtClean="0"/>
            <a:t>the</a:t>
          </a:r>
          <a:r>
            <a:rPr lang="de-DE" sz="1500" kern="1200" dirty="0" smtClean="0"/>
            <a:t> </a:t>
          </a:r>
          <a:r>
            <a:rPr lang="de-DE" sz="1500" kern="1200" dirty="0" err="1" smtClean="0"/>
            <a:t>clarity</a:t>
          </a:r>
          <a:r>
            <a:rPr lang="de-DE" sz="1500" kern="1200" dirty="0" smtClean="0"/>
            <a:t>, </a:t>
          </a:r>
          <a:r>
            <a:rPr lang="de-DE" sz="1500" kern="1200" dirty="0" err="1" smtClean="0"/>
            <a:t>structure</a:t>
          </a:r>
          <a:r>
            <a:rPr lang="de-DE" sz="1500" kern="1200" dirty="0" smtClean="0"/>
            <a:t>, </a:t>
          </a:r>
          <a:r>
            <a:rPr lang="de-DE" sz="1500" kern="1200" dirty="0" err="1" smtClean="0"/>
            <a:t>quality</a:t>
          </a:r>
          <a:r>
            <a:rPr lang="de-DE" sz="1500" kern="1200" dirty="0" smtClean="0"/>
            <a:t>, </a:t>
          </a:r>
          <a:r>
            <a:rPr lang="de-DE" sz="1500" kern="1200" dirty="0" err="1" smtClean="0"/>
            <a:t>linkage</a:t>
          </a:r>
          <a:r>
            <a:rPr lang="de-DE" sz="1500" kern="1200" dirty="0" smtClean="0"/>
            <a:t> and </a:t>
          </a:r>
          <a:r>
            <a:rPr lang="de-DE" sz="1500" kern="1200" dirty="0" err="1" smtClean="0"/>
            <a:t>origin</a:t>
          </a:r>
          <a:r>
            <a:rPr lang="de-DE" sz="1500" kern="1200" dirty="0" smtClean="0"/>
            <a:t> of </a:t>
          </a:r>
          <a:r>
            <a:rPr lang="de-DE" sz="1500" kern="1200" dirty="0" err="1" smtClean="0"/>
            <a:t>data</a:t>
          </a:r>
          <a:r>
            <a:rPr lang="de-DE" sz="1500" kern="1200" dirty="0" smtClean="0"/>
            <a:t> </a:t>
          </a:r>
          <a:endParaRPr lang="de-DE" sz="1500" kern="1200" dirty="0"/>
        </a:p>
      </dsp:txBody>
      <dsp:txXfrm>
        <a:off x="5898016" y="82549"/>
        <a:ext cx="2191893" cy="1224300"/>
      </dsp:txXfrm>
    </dsp:sp>
    <dsp:sp modelId="{9ECD028F-C174-4F56-9185-D06836102544}">
      <dsp:nvSpPr>
        <dsp:cNvPr id="0" name=""/>
        <dsp:cNvSpPr/>
      </dsp:nvSpPr>
      <dsp:spPr>
        <a:xfrm>
          <a:off x="197332" y="0"/>
          <a:ext cx="3489718" cy="1733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de-DE" sz="1500" kern="1200" dirty="0" smtClean="0"/>
            <a:t>Reviews </a:t>
          </a:r>
          <a:r>
            <a:rPr lang="de-DE" sz="1500" kern="1200" dirty="0" err="1" smtClean="0"/>
            <a:t>the</a:t>
          </a:r>
          <a:r>
            <a:rPr lang="de-DE" sz="1500" kern="1200" dirty="0" smtClean="0"/>
            <a:t> </a:t>
          </a:r>
          <a:r>
            <a:rPr lang="de-DE" sz="1500" kern="1200" dirty="0" err="1" smtClean="0"/>
            <a:t>capabilities</a:t>
          </a:r>
          <a:r>
            <a:rPr lang="de-DE" sz="1500" kern="1200" dirty="0" smtClean="0"/>
            <a:t> of </a:t>
          </a:r>
          <a:r>
            <a:rPr lang="de-DE" sz="1500" kern="1200" dirty="0" err="1" smtClean="0"/>
            <a:t>data</a:t>
          </a:r>
          <a:r>
            <a:rPr lang="de-DE" sz="1500" kern="1200" dirty="0" smtClean="0"/>
            <a:t> </a:t>
          </a:r>
          <a:r>
            <a:rPr lang="de-DE" sz="1500" kern="1200" dirty="0" err="1" smtClean="0"/>
            <a:t>to</a:t>
          </a:r>
          <a:r>
            <a:rPr lang="de-DE" sz="1500" kern="1200" dirty="0" smtClean="0"/>
            <a:t> </a:t>
          </a:r>
          <a:r>
            <a:rPr lang="de-DE" sz="1500" kern="1200" dirty="0" err="1" smtClean="0"/>
            <a:t>information</a:t>
          </a:r>
          <a:r>
            <a:rPr lang="de-DE" sz="1500" kern="1200" dirty="0" smtClean="0"/>
            <a:t> </a:t>
          </a:r>
          <a:r>
            <a:rPr lang="de-DE" sz="1500" kern="1200" dirty="0" err="1" smtClean="0"/>
            <a:t>management</a:t>
          </a:r>
          <a:r>
            <a:rPr lang="de-DE" sz="1500" kern="1200" dirty="0" smtClean="0"/>
            <a:t>, </a:t>
          </a:r>
          <a:r>
            <a:rPr lang="de-DE" sz="1500" kern="1200" dirty="0" err="1" smtClean="0"/>
            <a:t>technology</a:t>
          </a:r>
          <a:r>
            <a:rPr lang="de-DE" sz="1500" kern="1200" dirty="0" smtClean="0"/>
            <a:t> </a:t>
          </a:r>
          <a:r>
            <a:rPr lang="de-DE" sz="1500" kern="1200" dirty="0" err="1" smtClean="0"/>
            <a:t>needed</a:t>
          </a:r>
          <a:r>
            <a:rPr lang="de-DE" sz="1500" kern="1200" dirty="0" smtClean="0"/>
            <a:t> and Mode  of </a:t>
          </a:r>
          <a:br>
            <a:rPr lang="de-DE" sz="1500" kern="1200" dirty="0" smtClean="0"/>
          </a:br>
          <a:r>
            <a:rPr lang="de-DE" sz="1500" kern="1200" dirty="0" smtClean="0"/>
            <a:t>Data Exchange </a:t>
          </a:r>
          <a:endParaRPr lang="de-DE" sz="1500" kern="1200" dirty="0"/>
        </a:p>
      </dsp:txBody>
      <dsp:txXfrm>
        <a:off x="235422" y="38090"/>
        <a:ext cx="2366623" cy="1224300"/>
      </dsp:txXfrm>
    </dsp:sp>
    <dsp:sp modelId="{9684BB03-1480-4807-8A6F-A9FD360FB823}">
      <dsp:nvSpPr>
        <dsp:cNvPr id="0" name=""/>
        <dsp:cNvSpPr/>
      </dsp:nvSpPr>
      <dsp:spPr>
        <a:xfrm>
          <a:off x="1663530" y="308864"/>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smtClean="0"/>
            <a:t>Data Orchestration</a:t>
          </a:r>
          <a:endParaRPr lang="de-DE" sz="1800" kern="1200" dirty="0"/>
        </a:p>
      </dsp:txBody>
      <dsp:txXfrm>
        <a:off x="2350740" y="996074"/>
        <a:ext cx="1659072" cy="1659072"/>
      </dsp:txXfrm>
    </dsp:sp>
    <dsp:sp modelId="{66C8D664-CF88-4510-A85A-5469DE132C7B}">
      <dsp:nvSpPr>
        <dsp:cNvPr id="0" name=""/>
        <dsp:cNvSpPr/>
      </dsp:nvSpPr>
      <dsp:spPr>
        <a:xfrm rot="5400000">
          <a:off x="4118186" y="308864"/>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smtClean="0"/>
            <a:t>Data Value</a:t>
          </a:r>
          <a:endParaRPr lang="de-DE" sz="1800" kern="1200" dirty="0"/>
        </a:p>
      </dsp:txBody>
      <dsp:txXfrm rot="-5400000">
        <a:off x="4118186" y="996074"/>
        <a:ext cx="1659072" cy="1659072"/>
      </dsp:txXfrm>
    </dsp:sp>
    <dsp:sp modelId="{76ED31C2-3B1D-4E7E-8BCE-494BC36E43E8}">
      <dsp:nvSpPr>
        <dsp:cNvPr id="0" name=""/>
        <dsp:cNvSpPr/>
      </dsp:nvSpPr>
      <dsp:spPr>
        <a:xfrm rot="10800000">
          <a:off x="4118186" y="2763520"/>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smtClean="0"/>
            <a:t>Data Management</a:t>
          </a:r>
          <a:endParaRPr lang="de-DE" sz="1800" kern="1200" dirty="0"/>
        </a:p>
      </dsp:txBody>
      <dsp:txXfrm rot="10800000">
        <a:off x="4118186" y="2763520"/>
        <a:ext cx="1659072" cy="1659072"/>
      </dsp:txXfrm>
    </dsp:sp>
    <dsp:sp modelId="{8776C353-24D8-4FA7-B123-1CCD9C1240EE}">
      <dsp:nvSpPr>
        <dsp:cNvPr id="0" name=""/>
        <dsp:cNvSpPr/>
      </dsp:nvSpPr>
      <dsp:spPr>
        <a:xfrm rot="16200000">
          <a:off x="1663530" y="2763520"/>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smtClean="0"/>
            <a:t>Data </a:t>
          </a:r>
          <a:r>
            <a:rPr lang="de-DE" sz="1800" kern="1200" dirty="0" err="1" smtClean="0"/>
            <a:t>Oversight</a:t>
          </a:r>
          <a:endParaRPr lang="de-DE" sz="1800" kern="1200" dirty="0"/>
        </a:p>
      </dsp:txBody>
      <dsp:txXfrm rot="5400000">
        <a:off x="2350740" y="2763520"/>
        <a:ext cx="1659072" cy="1659072"/>
      </dsp:txXfrm>
    </dsp:sp>
    <dsp:sp modelId="{F0D33AD9-AE0B-4A58-89D0-5AA7F688D0B4}">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8DF89-EC8B-44DD-B828-C6D8F17AA1B0}">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extLst>
      <p:ext uri="{BB962C8B-B14F-4D97-AF65-F5344CB8AC3E}">
        <p14:creationId xmlns:p14="http://schemas.microsoft.com/office/powerpoint/2010/main" val="345039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7"/>
          <p:cNvSpPr>
            <a:spLocks noChangeArrowheads="1"/>
          </p:cNvSpPr>
          <p:nvPr/>
        </p:nvSpPr>
        <p:spPr bwMode="gray">
          <a:xfrm>
            <a:off x="6226175" y="9134475"/>
            <a:ext cx="492125" cy="165100"/>
          </a:xfrm>
          <a:prstGeom prst="rect">
            <a:avLst/>
          </a:prstGeom>
          <a:noFill/>
          <a:ln w="9525">
            <a:noFill/>
            <a:miter lim="800000"/>
            <a:headEnd/>
            <a:tailEnd/>
          </a:ln>
          <a:effectLst/>
        </p:spPr>
        <p:txBody>
          <a:bodyPr wrap="none" lIns="0" tIns="0" rIns="0" bIns="0" anchor="b">
            <a:spAutoFit/>
          </a:bodyPr>
          <a:lstStyle/>
          <a:p>
            <a:pPr defTabSz="944563">
              <a:lnSpc>
                <a:spcPct val="108000"/>
              </a:lnSpc>
              <a:spcBef>
                <a:spcPct val="0"/>
              </a:spcBef>
              <a:spcAft>
                <a:spcPct val="0"/>
              </a:spcAft>
              <a:defRPr/>
            </a:pPr>
            <a:r>
              <a:rPr lang="en-US" sz="1000" b="1" dirty="0">
                <a:ea typeface="+mn-ea"/>
                <a:cs typeface="+mn-cs"/>
              </a:rPr>
              <a:t>Page </a:t>
            </a:r>
            <a:fld id="{AD3CB4DA-0FAA-4B3E-BE81-41344522CDD3}" type="slidenum">
              <a:rPr lang="en-US" sz="1000" b="1">
                <a:ea typeface="+mn-ea"/>
                <a:cs typeface="+mn-cs"/>
              </a:rPr>
              <a:pPr defTabSz="944563">
                <a:lnSpc>
                  <a:spcPct val="108000"/>
                </a:lnSpc>
                <a:spcBef>
                  <a:spcPct val="0"/>
                </a:spcBef>
                <a:spcAft>
                  <a:spcPct val="0"/>
                </a:spcAft>
                <a:defRPr/>
              </a:pPr>
              <a:t>‹#›</a:t>
            </a:fld>
            <a:endParaRPr lang="en-US" sz="1000" b="1" dirty="0">
              <a:ea typeface="+mn-ea"/>
              <a:cs typeface="+mn-cs"/>
            </a:endParaRPr>
          </a:p>
        </p:txBody>
      </p:sp>
      <p:sp>
        <p:nvSpPr>
          <p:cNvPr id="17" name="Rectangle 88"/>
          <p:cNvSpPr>
            <a:spLocks noChangeArrowheads="1"/>
          </p:cNvSpPr>
          <p:nvPr/>
        </p:nvSpPr>
        <p:spPr bwMode="gray">
          <a:xfrm>
            <a:off x="3551237" y="8828088"/>
            <a:ext cx="3333448" cy="304800"/>
          </a:xfrm>
          <a:prstGeom prst="rect">
            <a:avLst/>
          </a:prstGeom>
          <a:noFill/>
          <a:ln w="9525">
            <a:noFill/>
            <a:miter lim="800000"/>
            <a:headEnd/>
            <a:tailEnd/>
          </a:ln>
        </p:spPr>
        <p:txBody>
          <a:bodyPr wrap="square" lIns="0" tIns="0" rIns="0" bIns="0">
            <a:spAutoFit/>
          </a:bodyPr>
          <a:lstStyle/>
          <a:p>
            <a:pPr algn="l" defTabSz="912813">
              <a:lnSpc>
                <a:spcPct val="100000"/>
              </a:lnSpc>
              <a:spcBef>
                <a:spcPct val="0"/>
              </a:spcBef>
              <a:spcAft>
                <a:spcPct val="0"/>
              </a:spcAft>
              <a:defRPr/>
            </a:pPr>
            <a:r>
              <a:rPr lang="en-US" sz="1000" dirty="0">
                <a:solidFill>
                  <a:srgbClr val="000000"/>
                </a:solidFill>
                <a:ea typeface="+mn-ea"/>
                <a:cs typeface="+mn-cs"/>
              </a:rPr>
              <a:t>Presenter Name, Presenter </a:t>
            </a:r>
            <a:r>
              <a:rPr lang="en-US" sz="1000" dirty="0" smtClean="0">
                <a:solidFill>
                  <a:srgbClr val="000000"/>
                </a:solidFill>
                <a:ea typeface="+mn-ea"/>
                <a:cs typeface="+mn-cs"/>
              </a:rPr>
              <a:t>Name, Presenter Name, </a:t>
            </a:r>
            <a:r>
              <a:rPr lang="en-US" sz="1000" dirty="0">
                <a:solidFill>
                  <a:srgbClr val="000000"/>
                </a:solidFill>
                <a:ea typeface="+mn-ea"/>
                <a:cs typeface="+mn-cs"/>
              </a:rPr>
              <a:t>and </a:t>
            </a:r>
          </a:p>
          <a:p>
            <a:pPr algn="l" defTabSz="912813">
              <a:lnSpc>
                <a:spcPct val="100000"/>
              </a:lnSpc>
              <a:spcBef>
                <a:spcPct val="0"/>
              </a:spcBef>
              <a:spcAft>
                <a:spcPct val="0"/>
              </a:spcAft>
              <a:defRPr/>
            </a:pPr>
            <a:r>
              <a:rPr lang="en-US" sz="1000" dirty="0">
                <a:solidFill>
                  <a:srgbClr val="000000"/>
                </a:solidFill>
                <a:ea typeface="+mn-ea"/>
                <a:cs typeface="+mn-cs"/>
              </a:rPr>
              <a:t>Presenter Name</a:t>
            </a:r>
            <a:endParaRPr lang="en-US" sz="1000" b="1" dirty="0">
              <a:ea typeface="+mn-ea"/>
              <a:cs typeface="+mn-cs"/>
            </a:endParaRPr>
          </a:p>
        </p:txBody>
      </p:sp>
      <p:sp>
        <p:nvSpPr>
          <p:cNvPr id="18" name="Rectangle 89"/>
          <p:cNvSpPr>
            <a:spLocks noChangeArrowheads="1"/>
          </p:cNvSpPr>
          <p:nvPr/>
        </p:nvSpPr>
        <p:spPr bwMode="gray">
          <a:xfrm>
            <a:off x="3551237" y="9147175"/>
            <a:ext cx="2173547" cy="152400"/>
          </a:xfrm>
          <a:prstGeom prst="rect">
            <a:avLst/>
          </a:prstGeom>
          <a:noFill/>
          <a:ln w="9525">
            <a:noFill/>
            <a:miter lim="800000"/>
            <a:headEnd/>
            <a:tailEnd/>
          </a:ln>
        </p:spPr>
        <p:txBody>
          <a:bodyPr wrap="square" lIns="0" tIns="0" rIns="0" bIns="0" anchor="b">
            <a:spAutoFit/>
          </a:bodyPr>
          <a:lstStyle/>
          <a:p>
            <a:pPr algn="l" defTabSz="912813">
              <a:lnSpc>
                <a:spcPct val="100000"/>
              </a:lnSpc>
              <a:spcBef>
                <a:spcPct val="0"/>
              </a:spcBef>
              <a:spcAft>
                <a:spcPct val="0"/>
              </a:spcAft>
              <a:defRPr/>
            </a:pPr>
            <a:r>
              <a:rPr lang="en-US" sz="1000" dirty="0" smtClean="0">
                <a:solidFill>
                  <a:srgbClr val="000000"/>
                </a:solidFill>
                <a:ea typeface="+mn-ea"/>
                <a:cs typeface="+mn-cs"/>
              </a:rPr>
              <a:t>conf_sessionID, date</a:t>
            </a:r>
            <a:endParaRPr lang="en-US" sz="1000" b="1" dirty="0">
              <a:ea typeface="+mn-ea"/>
              <a:cs typeface="+mn-cs"/>
            </a:endParaRPr>
          </a:p>
        </p:txBody>
      </p:sp>
      <p:sp>
        <p:nvSpPr>
          <p:cNvPr id="23" name="Text Box 86"/>
          <p:cNvSpPr txBox="1">
            <a:spLocks noChangeArrowheads="1"/>
          </p:cNvSpPr>
          <p:nvPr/>
        </p:nvSpPr>
        <p:spPr bwMode="gray">
          <a:xfrm>
            <a:off x="242373" y="242060"/>
            <a:ext cx="6739453" cy="276924"/>
          </a:xfrm>
          <a:prstGeom prst="rect">
            <a:avLst/>
          </a:prstGeom>
          <a:noFill/>
          <a:ln w="12700">
            <a:noFill/>
            <a:miter lim="800000"/>
            <a:headEnd type="none" w="sm" len="sm"/>
            <a:tailEnd type="none" w="sm" len="sm"/>
          </a:ln>
          <a:effectLst/>
        </p:spPr>
        <p:txBody>
          <a:bodyPr wrap="square" lIns="0" tIns="45683" rIns="91366" bIns="45683" anchor="b">
            <a:spAutoFit/>
          </a:bodyPr>
          <a:lstStyle/>
          <a:p>
            <a:pPr algn="l" defTabSz="912813">
              <a:lnSpc>
                <a:spcPct val="100000"/>
              </a:lnSpc>
              <a:spcBef>
                <a:spcPct val="0"/>
              </a:spcBef>
              <a:spcAft>
                <a:spcPct val="0"/>
              </a:spcAft>
            </a:pPr>
            <a:r>
              <a:rPr lang="en-US" sz="1200" b="1" dirty="0" smtClean="0"/>
              <a:t>Presentation Title</a:t>
            </a:r>
          </a:p>
        </p:txBody>
      </p:sp>
      <p:sp>
        <p:nvSpPr>
          <p:cNvPr id="24" name="TextBox 23"/>
          <p:cNvSpPr txBox="1"/>
          <p:nvPr/>
        </p:nvSpPr>
        <p:spPr>
          <a:xfrm rot="16200000">
            <a:off x="-1262294" y="2730698"/>
            <a:ext cx="3672351" cy="258532"/>
          </a:xfrm>
          <a:prstGeom prst="rect">
            <a:avLst/>
          </a:prstGeom>
          <a:noFill/>
        </p:spPr>
        <p:txBody>
          <a:bodyPr wrap="none" rtlCol="0" anchor="ctr">
            <a:spAutoFit/>
          </a:bodyPr>
          <a:lstStyle/>
          <a:p>
            <a:pPr>
              <a:spcBef>
                <a:spcPts val="0"/>
              </a:spcBef>
              <a:spcAft>
                <a:spcPts val="0"/>
              </a:spcAft>
            </a:pPr>
            <a:r>
              <a:rPr lang="en-US" sz="1200" kern="1200" spc="100" baseline="0" dirty="0" smtClean="0">
                <a:solidFill>
                  <a:srgbClr val="CDCDCD"/>
                </a:solidFill>
                <a:effectLst/>
              </a:rPr>
              <a:t>— NOT FOR EXTERNAL DISTRIBUTION —</a:t>
            </a:r>
            <a:endParaRPr lang="en-US" sz="1200" spc="100" baseline="0" dirty="0">
              <a:solidFill>
                <a:srgbClr val="CDCDCD"/>
              </a:solidFill>
            </a:endParaRPr>
          </a:p>
        </p:txBody>
      </p:sp>
      <p:sp>
        <p:nvSpPr>
          <p:cNvPr id="25" name="TextBox 24"/>
          <p:cNvSpPr txBox="1"/>
          <p:nvPr/>
        </p:nvSpPr>
        <p:spPr>
          <a:xfrm rot="5400000">
            <a:off x="4727343" y="2730698"/>
            <a:ext cx="3672351" cy="258532"/>
          </a:xfrm>
          <a:prstGeom prst="rect">
            <a:avLst/>
          </a:prstGeom>
          <a:noFill/>
        </p:spPr>
        <p:txBody>
          <a:bodyPr wrap="none" rtlCol="0" anchor="ctr">
            <a:spAutoFit/>
          </a:bodyPr>
          <a:lstStyle/>
          <a:p>
            <a:pPr>
              <a:spcBef>
                <a:spcPts val="0"/>
              </a:spcBef>
              <a:spcAft>
                <a:spcPts val="0"/>
              </a:spcAft>
            </a:pPr>
            <a:r>
              <a:rPr lang="en-US" sz="1200" kern="1200" spc="100" baseline="0" dirty="0" smtClean="0">
                <a:solidFill>
                  <a:srgbClr val="CDCDCD"/>
                </a:solidFill>
                <a:effectLst/>
              </a:rPr>
              <a:t>— NOT FOR EXTERNAL DISTRIBUTION —</a:t>
            </a:r>
            <a:endParaRPr lang="en-US" sz="1200" spc="100" baseline="0" dirty="0">
              <a:solidFill>
                <a:srgbClr val="CDCDCD"/>
              </a:solidFill>
            </a:endParaRPr>
          </a:p>
        </p:txBody>
      </p:sp>
      <p:sp>
        <p:nvSpPr>
          <p:cNvPr id="19" name="Rectangle 90"/>
          <p:cNvSpPr>
            <a:spLocks noGrp="1" noRot="1" noChangeAspect="1" noChangeArrowheads="1" noTextEdit="1"/>
          </p:cNvSpPr>
          <p:nvPr>
            <p:ph type="sldImg" idx="2"/>
          </p:nvPr>
        </p:nvSpPr>
        <p:spPr bwMode="gray">
          <a:xfrm>
            <a:off x="704850" y="1247285"/>
            <a:ext cx="5727700" cy="3222625"/>
          </a:xfrm>
          <a:prstGeom prst="rect">
            <a:avLst/>
          </a:prstGeom>
          <a:noFill/>
          <a:ln w="9525">
            <a:solidFill>
              <a:schemeClr val="tx1"/>
            </a:solidFill>
            <a:miter lim="800000"/>
            <a:headEnd/>
            <a:tailEnd/>
          </a:ln>
        </p:spPr>
      </p:sp>
      <p:sp>
        <p:nvSpPr>
          <p:cNvPr id="2" name="Notes Placeholder 1"/>
          <p:cNvSpPr>
            <a:spLocks noGrp="1"/>
          </p:cNvSpPr>
          <p:nvPr>
            <p:ph type="body" sz="quarter" idx="3"/>
          </p:nvPr>
        </p:nvSpPr>
        <p:spPr>
          <a:xfrm>
            <a:off x="242372" y="4710426"/>
            <a:ext cx="6742627" cy="4001774"/>
          </a:xfrm>
          <a:prstGeom prst="rect">
            <a:avLst/>
          </a:prstGeom>
        </p:spPr>
        <p:txBody>
          <a:bodyPr vert="horz" lIns="0" tIns="45720" rIns="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0689992"/>
      </p:ext>
    </p:extLst>
  </p:cSld>
  <p:clrMap bg1="lt1" tx1="dk1" bg2="lt2" tx2="dk2" accent1="accent1" accent2="accent2" accent3="accent3" accent4="accent4" accent5="accent5" accent6="accent6" hlink="hlink" folHlink="folHlink"/>
  <p:notesStyle>
    <a:lvl1pPr algn="l" defTabSz="949325" rtl="0" eaLnBrk="0" fontAlgn="base" hangingPunct="0">
      <a:lnSpc>
        <a:spcPct val="93000"/>
      </a:lnSpc>
      <a:spcBef>
        <a:spcPts val="300"/>
      </a:spcBef>
      <a:spcAft>
        <a:spcPts val="6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395288" indent="-160338" algn="l" defTabSz="949325" rtl="0" eaLnBrk="0" fontAlgn="base" hangingPunct="0">
      <a:lnSpc>
        <a:spcPct val="93000"/>
      </a:lnSpc>
      <a:spcBef>
        <a:spcPts val="300"/>
      </a:spcBef>
      <a:spcAft>
        <a:spcPts val="600"/>
      </a:spcAft>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630238" indent="-173038" algn="l" defTabSz="949325" rtl="0" eaLnBrk="0" fontAlgn="base" hangingPunct="0">
      <a:lnSpc>
        <a:spcPct val="93000"/>
      </a:lnSpc>
      <a:spcBef>
        <a:spcPts val="30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803275" indent="-166688" algn="l" defTabSz="949325" rtl="0" eaLnBrk="0" fontAlgn="base" hangingPunct="0">
      <a:lnSpc>
        <a:spcPct val="93000"/>
      </a:lnSpc>
      <a:spcBef>
        <a:spcPts val="300"/>
      </a:spcBef>
      <a:spcAft>
        <a:spcPts val="600"/>
      </a:spcAft>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025525" indent="-173038" algn="l" defTabSz="949325" rtl="0" eaLnBrk="0" fontAlgn="base" hangingPunct="0">
      <a:lnSpc>
        <a:spcPct val="93000"/>
      </a:lnSpc>
      <a:spcBef>
        <a:spcPts val="30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57" userDrawn="1">
          <p15:clr>
            <a:srgbClr val="F26B43"/>
          </p15:clr>
        </p15:guide>
        <p15:guide id="2" pos="2237" userDrawn="1">
          <p15:clr>
            <a:srgbClr val="F26B43"/>
          </p15:clr>
        </p15:guide>
        <p15:guide id="3" pos="152" userDrawn="1">
          <p15:clr>
            <a:srgbClr val="F26B43"/>
          </p15:clr>
        </p15:guide>
        <p15:guide id="4" pos="440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7"/>
          <p:cNvSpPr>
            <a:spLocks noChangeArrowheads="1"/>
          </p:cNvSpPr>
          <p:nvPr/>
        </p:nvSpPr>
        <p:spPr bwMode="auto">
          <a:xfrm>
            <a:off x="250031" y="266700"/>
            <a:ext cx="6505575" cy="369332"/>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pPr>
            <a:r>
              <a:rPr lang="en-US" b="1" dirty="0">
                <a:solidFill>
                  <a:srgbClr val="000000"/>
                </a:solidFill>
              </a:rPr>
              <a:t>Presentation Title</a:t>
            </a:r>
          </a:p>
        </p:txBody>
      </p:sp>
      <p:sp>
        <p:nvSpPr>
          <p:cNvPr id="6" name="Rectangle 103"/>
          <p:cNvSpPr>
            <a:spLocks noChangeArrowheads="1"/>
          </p:cNvSpPr>
          <p:nvPr/>
        </p:nvSpPr>
        <p:spPr bwMode="gray">
          <a:xfrm>
            <a:off x="3862388" y="5851525"/>
            <a:ext cx="2998787" cy="420582"/>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smtClean="0">
                <a:solidFill>
                  <a:srgbClr val="000000"/>
                </a:solidFill>
              </a:rPr>
              <a:t>Presenter's </a:t>
            </a:r>
            <a:r>
              <a:rPr lang="en-US" sz="1200" dirty="0">
                <a:solidFill>
                  <a:srgbClr val="000000"/>
                </a:solidFill>
              </a:rPr>
              <a:t>Name</a:t>
            </a:r>
          </a:p>
          <a:p>
            <a:pPr algn="l" defTabSz="947738">
              <a:lnSpc>
                <a:spcPct val="100000"/>
              </a:lnSpc>
              <a:spcBef>
                <a:spcPct val="0"/>
              </a:spcBef>
              <a:spcAft>
                <a:spcPct val="0"/>
              </a:spcAft>
            </a:pPr>
            <a:r>
              <a:rPr lang="en-US" sz="1200" dirty="0" smtClean="0">
                <a:solidFill>
                  <a:srgbClr val="000000"/>
                </a:solidFill>
              </a:rPr>
              <a:t>Presenter's </a:t>
            </a:r>
            <a:r>
              <a:rPr lang="en-US" sz="1200" dirty="0">
                <a:solidFill>
                  <a:srgbClr val="000000"/>
                </a:solidFill>
              </a:rPr>
              <a:t>Name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730" y="8816429"/>
            <a:ext cx="1417320" cy="325984"/>
          </a:xfrm>
          <a:prstGeom prst="rect">
            <a:avLst/>
          </a:prstGeom>
        </p:spPr>
      </p:pic>
    </p:spTree>
    <p:extLst>
      <p:ext uri="{BB962C8B-B14F-4D97-AF65-F5344CB8AC3E}">
        <p14:creationId xmlns:p14="http://schemas.microsoft.com/office/powerpoint/2010/main" val="132892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306388" y="5161363"/>
            <a:ext cx="6742627" cy="4001774"/>
          </a:xfrm>
        </p:spPr>
        <p:txBody>
          <a:bodyPr>
            <a:normAutofit/>
          </a:bodyPr>
          <a:lstStyle/>
          <a:p>
            <a:r>
              <a:rPr lang="de-DE" dirty="0" smtClean="0"/>
              <a:t>Smart </a:t>
            </a:r>
            <a:r>
              <a:rPr lang="de-DE" dirty="0" err="1" smtClean="0"/>
              <a:t>city</a:t>
            </a:r>
            <a:r>
              <a:rPr lang="de-DE" dirty="0" smtClean="0"/>
              <a:t> </a:t>
            </a:r>
            <a:r>
              <a:rPr lang="de-DE" dirty="0" err="1" smtClean="0"/>
              <a:t>can</a:t>
            </a:r>
            <a:r>
              <a:rPr lang="de-DE" dirty="0" smtClean="0"/>
              <a:t> </a:t>
            </a:r>
            <a:r>
              <a:rPr lang="de-DE" dirty="0" err="1" smtClean="0"/>
              <a:t>be</a:t>
            </a:r>
            <a:r>
              <a:rPr lang="de-DE" dirty="0" smtClean="0"/>
              <a:t> </a:t>
            </a:r>
            <a:r>
              <a:rPr lang="de-DE" dirty="0" err="1" smtClean="0"/>
              <a:t>either</a:t>
            </a:r>
            <a:r>
              <a:rPr lang="de-DE" dirty="0" smtClean="0"/>
              <a:t> on operational </a:t>
            </a:r>
            <a:r>
              <a:rPr lang="de-DE" dirty="0" err="1" smtClean="0"/>
              <a:t>efficiency</a:t>
            </a:r>
            <a:r>
              <a:rPr lang="de-DE" dirty="0" smtClean="0"/>
              <a:t>, </a:t>
            </a:r>
            <a:r>
              <a:rPr lang="de-DE" dirty="0" err="1" smtClean="0"/>
              <a:t>like</a:t>
            </a:r>
            <a:r>
              <a:rPr lang="de-DE" dirty="0" smtClean="0"/>
              <a:t> smart </a:t>
            </a:r>
            <a:r>
              <a:rPr lang="de-DE" dirty="0" err="1" smtClean="0"/>
              <a:t>parking</a:t>
            </a:r>
            <a:r>
              <a:rPr lang="de-DE" dirty="0" smtClean="0"/>
              <a:t> </a:t>
            </a:r>
            <a:r>
              <a:rPr lang="de-DE" dirty="0" err="1" smtClean="0"/>
              <a:t>or</a:t>
            </a:r>
            <a:r>
              <a:rPr lang="de-DE" dirty="0" smtClean="0"/>
              <a:t> intelligent </a:t>
            </a:r>
            <a:r>
              <a:rPr lang="de-DE" dirty="0" err="1" smtClean="0"/>
              <a:t>lighting</a:t>
            </a:r>
            <a:r>
              <a:rPr lang="de-DE" dirty="0" smtClean="0"/>
              <a:t>, </a:t>
            </a:r>
            <a:r>
              <a:rPr lang="de-DE" dirty="0" err="1" smtClean="0"/>
              <a:t>or</a:t>
            </a:r>
            <a:r>
              <a:rPr lang="de-DE" dirty="0" smtClean="0"/>
              <a:t> on </a:t>
            </a:r>
            <a:r>
              <a:rPr lang="de-DE" dirty="0" err="1" smtClean="0"/>
              <a:t>citizen</a:t>
            </a:r>
            <a:r>
              <a:rPr lang="de-DE" dirty="0" smtClean="0"/>
              <a:t> </a:t>
            </a:r>
            <a:r>
              <a:rPr lang="de-DE" dirty="0" err="1" smtClean="0"/>
              <a:t>services</a:t>
            </a:r>
            <a:r>
              <a:rPr lang="de-DE" dirty="0" smtClean="0"/>
              <a:t> such </a:t>
            </a:r>
            <a:r>
              <a:rPr lang="de-DE" dirty="0" err="1" smtClean="0"/>
              <a:t>as</a:t>
            </a:r>
            <a:r>
              <a:rPr lang="de-DE" dirty="0"/>
              <a:t> </a:t>
            </a:r>
            <a:r>
              <a:rPr lang="de-DE" dirty="0" smtClean="0"/>
              <a:t>e-services (</a:t>
            </a:r>
            <a:r>
              <a:rPr lang="de-DE" dirty="0" err="1" smtClean="0"/>
              <a:t>drivers</a:t>
            </a:r>
            <a:r>
              <a:rPr lang="de-DE" dirty="0" smtClean="0"/>
              <a:t> </a:t>
            </a:r>
            <a:r>
              <a:rPr lang="de-DE" dirty="0" err="1" smtClean="0"/>
              <a:t>license</a:t>
            </a:r>
            <a:r>
              <a:rPr lang="de-DE" dirty="0" smtClean="0"/>
              <a:t>, </a:t>
            </a:r>
            <a:r>
              <a:rPr lang="de-DE" dirty="0" err="1" smtClean="0"/>
              <a:t>schooling</a:t>
            </a:r>
            <a:r>
              <a:rPr lang="de-DE" dirty="0" smtClean="0"/>
              <a:t>, </a:t>
            </a:r>
            <a:r>
              <a:rPr lang="de-DE" dirty="0" err="1" smtClean="0"/>
              <a:t>health</a:t>
            </a:r>
            <a:r>
              <a:rPr lang="de-DE" dirty="0" smtClean="0"/>
              <a:t>, </a:t>
            </a:r>
            <a:r>
              <a:rPr lang="de-DE" dirty="0" err="1" smtClean="0"/>
              <a:t>senior</a:t>
            </a:r>
            <a:r>
              <a:rPr lang="de-DE" dirty="0" smtClean="0"/>
              <a:t> </a:t>
            </a:r>
            <a:r>
              <a:rPr lang="de-DE" dirty="0" err="1" smtClean="0"/>
              <a:t>care</a:t>
            </a:r>
            <a:r>
              <a:rPr lang="de-DE" dirty="0" smtClean="0"/>
              <a:t>), Smart </a:t>
            </a:r>
            <a:r>
              <a:rPr lang="de-DE" dirty="0" err="1" smtClean="0"/>
              <a:t>cities</a:t>
            </a:r>
            <a:r>
              <a:rPr lang="de-DE" dirty="0" smtClean="0"/>
              <a:t> </a:t>
            </a:r>
            <a:r>
              <a:rPr lang="de-DE" dirty="0" err="1" smtClean="0"/>
              <a:t>can</a:t>
            </a:r>
            <a:r>
              <a:rPr lang="de-DE" dirty="0" smtClean="0"/>
              <a:t> </a:t>
            </a:r>
            <a:r>
              <a:rPr lang="de-DE" dirty="0" err="1" smtClean="0"/>
              <a:t>connect</a:t>
            </a:r>
            <a:r>
              <a:rPr lang="de-DE" dirty="0" smtClean="0"/>
              <a:t> </a:t>
            </a:r>
            <a:r>
              <a:rPr lang="de-DE" dirty="0" err="1" smtClean="0"/>
              <a:t>both</a:t>
            </a:r>
            <a:r>
              <a:rPr lang="de-DE" dirty="0" smtClean="0"/>
              <a:t> </a:t>
            </a:r>
            <a:r>
              <a:rPr lang="de-DE" dirty="0" err="1" smtClean="0"/>
              <a:t>strategies</a:t>
            </a:r>
            <a:r>
              <a:rPr lang="de-DE" dirty="0" smtClean="0"/>
              <a:t> </a:t>
            </a:r>
            <a:r>
              <a:rPr lang="de-DE" dirty="0" err="1" smtClean="0"/>
              <a:t>through</a:t>
            </a:r>
            <a:r>
              <a:rPr lang="de-DE" dirty="0" smtClean="0"/>
              <a:t> </a:t>
            </a:r>
            <a:r>
              <a:rPr lang="de-DE" dirty="0" err="1" smtClean="0"/>
              <a:t>the</a:t>
            </a:r>
            <a:r>
              <a:rPr lang="de-DE" dirty="0" smtClean="0"/>
              <a:t> </a:t>
            </a:r>
            <a:r>
              <a:rPr lang="de-DE" dirty="0" err="1" smtClean="0"/>
              <a:t>exchange</a:t>
            </a:r>
            <a:r>
              <a:rPr lang="de-DE" dirty="0" smtClean="0"/>
              <a:t> of </a:t>
            </a:r>
            <a:r>
              <a:rPr lang="de-DE" dirty="0" err="1" smtClean="0"/>
              <a:t>data</a:t>
            </a:r>
            <a:r>
              <a:rPr lang="de-DE" dirty="0" smtClean="0"/>
              <a:t> and </a:t>
            </a:r>
            <a:r>
              <a:rPr lang="de-DE" dirty="0" err="1" smtClean="0"/>
              <a:t>information</a:t>
            </a:r>
            <a:r>
              <a:rPr lang="de-DE" dirty="0" smtClean="0"/>
              <a:t> in a </a:t>
            </a:r>
            <a:r>
              <a:rPr lang="de-DE" dirty="0" err="1" smtClean="0"/>
              <a:t>contextualized</a:t>
            </a:r>
            <a:r>
              <a:rPr lang="de-DE" dirty="0" smtClean="0"/>
              <a:t> </a:t>
            </a:r>
            <a:r>
              <a:rPr lang="de-DE" dirty="0" err="1" smtClean="0"/>
              <a:t>way</a:t>
            </a:r>
            <a:r>
              <a:rPr lang="de-DE" dirty="0" smtClean="0"/>
              <a:t>. The </a:t>
            </a:r>
            <a:r>
              <a:rPr lang="de-DE" dirty="0" err="1" smtClean="0"/>
              <a:t>citizen‘s</a:t>
            </a:r>
            <a:r>
              <a:rPr lang="de-DE" dirty="0" smtClean="0"/>
              <a:t> </a:t>
            </a:r>
            <a:r>
              <a:rPr lang="de-DE" dirty="0" err="1" smtClean="0"/>
              <a:t>context</a:t>
            </a:r>
            <a:r>
              <a:rPr lang="de-DE" dirty="0" smtClean="0"/>
              <a:t> </a:t>
            </a:r>
            <a:r>
              <a:rPr lang="de-DE" dirty="0" err="1" smtClean="0"/>
              <a:t>is</a:t>
            </a:r>
            <a:r>
              <a:rPr lang="de-DE" dirty="0" smtClean="0"/>
              <a:t> multiple </a:t>
            </a:r>
            <a:r>
              <a:rPr lang="de-DE" dirty="0" err="1" smtClean="0"/>
              <a:t>profiles</a:t>
            </a:r>
            <a:r>
              <a:rPr lang="de-DE" dirty="0" smtClean="0"/>
              <a:t>, </a:t>
            </a:r>
            <a:r>
              <a:rPr lang="de-DE" dirty="0" err="1" smtClean="0"/>
              <a:t>eg</a:t>
            </a:r>
            <a:r>
              <a:rPr lang="de-DE" dirty="0" smtClean="0"/>
              <a:t>. </a:t>
            </a:r>
            <a:r>
              <a:rPr lang="de-DE" dirty="0" err="1" smtClean="0"/>
              <a:t>Mom</a:t>
            </a:r>
            <a:r>
              <a:rPr lang="de-DE" dirty="0" smtClean="0"/>
              <a:t>, </a:t>
            </a:r>
            <a:r>
              <a:rPr lang="de-DE" dirty="0" err="1" smtClean="0"/>
              <a:t>patient</a:t>
            </a:r>
            <a:r>
              <a:rPr lang="de-DE" dirty="0" smtClean="0"/>
              <a:t>, </a:t>
            </a:r>
            <a:r>
              <a:rPr lang="de-DE" dirty="0" err="1" smtClean="0"/>
              <a:t>commuter</a:t>
            </a:r>
            <a:r>
              <a:rPr lang="de-DE" dirty="0" smtClean="0"/>
              <a:t> etc. </a:t>
            </a:r>
            <a:r>
              <a:rPr lang="de-DE" dirty="0" err="1" smtClean="0"/>
              <a:t>Governance</a:t>
            </a:r>
            <a:r>
              <a:rPr lang="de-DE" dirty="0" smtClean="0"/>
              <a:t> </a:t>
            </a:r>
            <a:r>
              <a:rPr lang="de-DE" dirty="0" err="1" smtClean="0"/>
              <a:t>is</a:t>
            </a:r>
            <a:r>
              <a:rPr lang="de-DE" dirty="0" smtClean="0"/>
              <a:t> </a:t>
            </a:r>
            <a:r>
              <a:rPr lang="de-DE" dirty="0" err="1" smtClean="0"/>
              <a:t>the</a:t>
            </a:r>
            <a:r>
              <a:rPr lang="de-DE" dirty="0" smtClean="0"/>
              <a:t> </a:t>
            </a:r>
            <a:r>
              <a:rPr lang="de-DE" dirty="0" err="1" smtClean="0"/>
              <a:t>play</a:t>
            </a:r>
            <a:r>
              <a:rPr lang="de-DE" dirty="0" smtClean="0"/>
              <a:t> </a:t>
            </a:r>
            <a:r>
              <a:rPr lang="de-DE" dirty="0" err="1" smtClean="0"/>
              <a:t>book</a:t>
            </a:r>
            <a:r>
              <a:rPr lang="de-DE" dirty="0" smtClean="0"/>
              <a:t> on </a:t>
            </a:r>
            <a:r>
              <a:rPr lang="de-DE" dirty="0" err="1" smtClean="0"/>
              <a:t>how</a:t>
            </a:r>
            <a:r>
              <a:rPr lang="de-DE" dirty="0" smtClean="0"/>
              <a:t> </a:t>
            </a:r>
            <a:r>
              <a:rPr lang="de-DE" dirty="0" err="1" smtClean="0"/>
              <a:t>the</a:t>
            </a:r>
            <a:r>
              <a:rPr lang="de-DE" dirty="0" smtClean="0"/>
              <a:t> </a:t>
            </a:r>
            <a:r>
              <a:rPr lang="de-DE" dirty="0" err="1" smtClean="0"/>
              <a:t>processes</a:t>
            </a:r>
            <a:r>
              <a:rPr lang="de-DE" dirty="0" smtClean="0"/>
              <a:t> </a:t>
            </a:r>
            <a:r>
              <a:rPr lang="de-DE" dirty="0" err="1" smtClean="0"/>
              <a:t>are</a:t>
            </a:r>
            <a:r>
              <a:rPr lang="de-DE" dirty="0" smtClean="0"/>
              <a:t> </a:t>
            </a:r>
            <a:r>
              <a:rPr lang="de-DE" dirty="0" err="1" smtClean="0"/>
              <a:t>intertwined</a:t>
            </a:r>
            <a:r>
              <a:rPr lang="de-DE" dirty="0" smtClean="0"/>
              <a:t>, </a:t>
            </a:r>
            <a:r>
              <a:rPr lang="de-DE" dirty="0" err="1" smtClean="0"/>
              <a:t>data</a:t>
            </a:r>
            <a:r>
              <a:rPr lang="de-DE" dirty="0" smtClean="0"/>
              <a:t> </a:t>
            </a:r>
            <a:r>
              <a:rPr lang="de-DE" dirty="0" err="1" smtClean="0"/>
              <a:t>is</a:t>
            </a:r>
            <a:r>
              <a:rPr lang="de-DE" dirty="0" smtClean="0"/>
              <a:t> </a:t>
            </a:r>
            <a:r>
              <a:rPr lang="de-DE" dirty="0" err="1" smtClean="0"/>
              <a:t>being</a:t>
            </a:r>
            <a:r>
              <a:rPr lang="de-DE" dirty="0" smtClean="0"/>
              <a:t> </a:t>
            </a:r>
            <a:r>
              <a:rPr lang="de-DE" dirty="0" err="1" smtClean="0"/>
              <a:t>shared</a:t>
            </a:r>
            <a:r>
              <a:rPr lang="de-DE" dirty="0" smtClean="0"/>
              <a:t> </a:t>
            </a:r>
            <a:r>
              <a:rPr lang="de-DE" dirty="0" err="1" smtClean="0"/>
              <a:t>towards</a:t>
            </a:r>
            <a:r>
              <a:rPr lang="de-DE" dirty="0" smtClean="0"/>
              <a:t> </a:t>
            </a:r>
            <a:r>
              <a:rPr lang="de-DE" dirty="0" err="1" smtClean="0"/>
              <a:t>accomplishing</a:t>
            </a:r>
            <a:r>
              <a:rPr lang="de-DE" dirty="0" smtClean="0"/>
              <a:t> </a:t>
            </a:r>
            <a:r>
              <a:rPr lang="de-DE" dirty="0" err="1" smtClean="0"/>
              <a:t>objectives</a:t>
            </a:r>
            <a:r>
              <a:rPr lang="de-DE" dirty="0" smtClean="0"/>
              <a:t> of smart </a:t>
            </a:r>
            <a:r>
              <a:rPr lang="de-DE" dirty="0" err="1" smtClean="0"/>
              <a:t>city</a:t>
            </a:r>
            <a:r>
              <a:rPr lang="de-DE" dirty="0" smtClean="0"/>
              <a:t> </a:t>
            </a:r>
            <a:r>
              <a:rPr lang="de-DE" dirty="0" err="1" smtClean="0"/>
              <a:t>roadmap</a:t>
            </a:r>
            <a:r>
              <a:rPr lang="de-DE" dirty="0" smtClean="0"/>
              <a:t>. </a:t>
            </a:r>
            <a:endParaRPr lang="de-DE" dirty="0"/>
          </a:p>
        </p:txBody>
      </p:sp>
    </p:spTree>
    <p:extLst>
      <p:ext uri="{BB962C8B-B14F-4D97-AF65-F5344CB8AC3E}">
        <p14:creationId xmlns:p14="http://schemas.microsoft.com/office/powerpoint/2010/main" val="37025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val="30501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34997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2017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19136700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431509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3213393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369643034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3136615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5022">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4648012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bwMode="gray">
          <a:xfrm>
            <a:off x="304800" y="4250578"/>
            <a:ext cx="11576050" cy="1629522"/>
          </a:xfrm>
          <a:prstGeom prst="rect">
            <a:avLst/>
          </a:prstGeom>
          <a:solidFill>
            <a:srgbClr val="00529B"/>
          </a:solidFill>
        </p:spPr>
        <p:txBody>
          <a:bodyPr lIns="146304" tIns="182880" rIns="91440" bIns="182880" anchor="ctr" anchorCtr="0"/>
          <a:lstStyle>
            <a:lvl1pPr marL="0" indent="0">
              <a:lnSpc>
                <a:spcPct val="90000"/>
              </a:lnSpc>
              <a:buNone/>
              <a:defRPr>
                <a:solidFill>
                  <a:schemeClr val="bg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418334408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3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8" name="Text Placeholder 11"/>
          <p:cNvSpPr>
            <a:spLocks noGrp="1"/>
          </p:cNvSpPr>
          <p:nvPr>
            <p:ph type="body" sz="quarter" idx="12"/>
          </p:nvPr>
        </p:nvSpPr>
        <p:spPr bwMode="gray">
          <a:xfrm>
            <a:off x="7988301" y="307975"/>
            <a:ext cx="3892549" cy="5572125"/>
          </a:xfrm>
          <a:prstGeom prst="rect">
            <a:avLst/>
          </a:prstGeom>
          <a:solidFill>
            <a:srgbClr val="00529B"/>
          </a:solidFill>
        </p:spPr>
        <p:txBody>
          <a:bodyPr lIns="228600" tIns="137160" rIns="182880" bIns="91440"/>
          <a:lstStyle>
            <a:lvl1pPr marL="0" indent="0">
              <a:buClr>
                <a:schemeClr val="bg1"/>
              </a:buClr>
              <a:buFont typeface="Arial" panose="020B0604020202020204" pitchFamily="34" charset="0"/>
              <a:buNone/>
              <a:defRPr>
                <a:solidFill>
                  <a:schemeClr val="bg1"/>
                </a:solidFill>
              </a:defRPr>
            </a:lvl1pPr>
            <a:lvl2pPr marL="274320" indent="-274320">
              <a:buClr>
                <a:schemeClr val="bg1"/>
              </a:buClr>
              <a:buFont typeface="Wingdings" panose="05000000000000000000" pitchFamily="2" charset="2"/>
              <a:buChar char="§"/>
              <a:defRPr>
                <a:solidFill>
                  <a:schemeClr val="bg1"/>
                </a:solidFill>
              </a:defRPr>
            </a:lvl2pPr>
            <a:lvl3pPr marL="640080" indent="-274320">
              <a:buClr>
                <a:schemeClr val="bg1"/>
              </a:buClr>
              <a:buFont typeface="Arial" panose="020B0604020202020204" pitchFamily="34" charset="0"/>
              <a:buChar char="–"/>
              <a:defRPr>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2016652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3331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rgbClr val="00529B"/>
          </a:solid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3119853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256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722262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02773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181166655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274320" bIns="91440" anchor="t"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27561530"/>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26396217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76834561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Text Placeholder 5"/>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655092"/>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55693965"/>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7359589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2845504767"/>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Content Placeholder 4"/>
          <p:cNvSpPr>
            <a:spLocks noGrp="1"/>
          </p:cNvSpPr>
          <p:nvPr>
            <p:ph sz="quarter" idx="11"/>
          </p:nvPr>
        </p:nvSpPr>
        <p:spPr bwMode="gray">
          <a:xfrm>
            <a:off x="304800" y="1325565"/>
            <a:ext cx="11576050" cy="4554536"/>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258526229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98336752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430518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76650573"/>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6860864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182794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29600359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3057503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rgbClr val="00529B"/>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85970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33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88147232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60267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B2B2B2"/>
                </a:solidFill>
              </a:rPr>
              <a:pPr algn="l">
                <a:spcBef>
                  <a:spcPts val="0"/>
                </a:spcBef>
                <a:spcAft>
                  <a:spcPts val="600"/>
                </a:spcAft>
                <a:tabLst>
                  <a:tab pos="228600" algn="l"/>
                </a:tabLst>
              </a:pPr>
              <a:t>‹#›</a:t>
            </a:fld>
            <a:r>
              <a:rPr dirty="0">
                <a:solidFill>
                  <a:srgbClr val="B2B2B2"/>
                </a:solidFill>
              </a:rPr>
              <a:t>	© 2017 Gartner, Inc. and/or its affiliates. All rights reserved.</a:t>
            </a:r>
          </a:p>
        </p:txBody>
      </p:sp>
      <p:pic>
        <p:nvPicPr>
          <p:cNvPr id="12" name="Picture 1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1671985836"/>
      </p:ext>
    </p:extLst>
  </p:cSld>
  <p:clrMap bg1="lt1" tx1="dk1" bg2="lt2" tx2="dk2" accent1="accent1" accent2="accent2" accent3="accent3" accent4="accent4" accent5="accent5" accent6="accent6" hlink="hlink" folHlink="folHlink"/>
  <p:sldLayoutIdLst>
    <p:sldLayoutId id="2147484003"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9" r:id="rId19"/>
    <p:sldLayoutId id="2147483990" r:id="rId20"/>
    <p:sldLayoutId id="2147483991" r:id="rId21"/>
    <p:sldLayoutId id="2147483993" r:id="rId22"/>
    <p:sldLayoutId id="2147483994" r:id="rId23"/>
    <p:sldLayoutId id="2147483995" r:id="rId24"/>
    <p:sldLayoutId id="2147483996" r:id="rId25"/>
    <p:sldLayoutId id="2147483997" r:id="rId26"/>
    <p:sldLayoutId id="2147483998" r:id="rId27"/>
    <p:sldLayoutId id="2147483999" r:id="rId28"/>
    <p:sldLayoutId id="2147484000" r:id="rId29"/>
    <p:sldLayoutId id="2147484001" r:id="rId30"/>
    <p:sldLayoutId id="2147484002" r:id="rId31"/>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91">
          <p15:clr>
            <a:srgbClr val="5ACBF0"/>
          </p15:clr>
        </p15:guide>
        <p15:guide id="2" pos="290">
          <p15:clr>
            <a:srgbClr val="5ACBF0"/>
          </p15:clr>
        </p15:guide>
        <p15:guide id="3" orient="horz" pos="768">
          <p15:clr>
            <a:srgbClr val="5ACBF0"/>
          </p15:clr>
        </p15:guide>
        <p15:guide id="4" orient="horz" pos="4109">
          <p15:clr>
            <a:srgbClr val="5ACBF0"/>
          </p15:clr>
        </p15:guide>
        <p15:guide id="5" orient="horz" pos="835">
          <p15:clr>
            <a:srgbClr val="5ACBF0"/>
          </p15:clr>
        </p15:guide>
        <p15:guide id="6" orient="horz" pos="4056">
          <p15:clr>
            <a:srgbClr val="5ACBF0"/>
          </p15:clr>
        </p15:guide>
        <p15:guide id="7" orient="horz" pos="194">
          <p15:clr>
            <a:srgbClr val="5ACBF0"/>
          </p15:clr>
        </p15:guide>
        <p15:guide id="8" pos="192">
          <p15:clr>
            <a:srgbClr val="5ACBF0"/>
          </p15:clr>
        </p15:guide>
        <p15:guide id="9" pos="7484">
          <p15:clr>
            <a:srgbClr val="5ACBF0"/>
          </p15:clr>
        </p15:guide>
        <p15:guide id="10" orient="horz" pos="3906">
          <p15:clr>
            <a:srgbClr val="5ACBF0"/>
          </p15:clr>
        </p15:guide>
        <p15:guide id="11" pos="1900">
          <p15:clr>
            <a:srgbClr val="5ACBF0"/>
          </p15:clr>
        </p15:guide>
        <p15:guide id="12" pos="2055">
          <p15:clr>
            <a:srgbClr val="5ACBF0"/>
          </p15:clr>
        </p15:guide>
        <p15:guide id="13" pos="3764">
          <p15:clr>
            <a:srgbClr val="5ACBF0"/>
          </p15:clr>
        </p15:guide>
        <p15:guide id="14" pos="3917">
          <p15:clr>
            <a:srgbClr val="5ACBF0"/>
          </p15:clr>
        </p15:guide>
        <p15:guide id="15" pos="5624">
          <p15:clr>
            <a:srgbClr val="5ACBF0"/>
          </p15:clr>
        </p15:guide>
        <p15:guide id="16" pos="5780">
          <p15:clr>
            <a:srgbClr val="5ACBF0"/>
          </p15:clr>
        </p15:guide>
        <p15:guide id="17" orient="horz" pos="3704">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rig.gartner.com/government/court_legal.emf"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86036" y="2477865"/>
            <a:ext cx="6048375" cy="830997"/>
          </a:xfrm>
        </p:spPr>
        <p:txBody>
          <a:bodyPr/>
          <a:lstStyle/>
          <a:p>
            <a:r>
              <a:rPr lang="en-US" dirty="0" smtClean="0"/>
              <a:t>Data Governance to Unlock Smart Communities and Cities </a:t>
            </a:r>
            <a:endParaRPr lang="en-US" dirty="0"/>
          </a:p>
        </p:txBody>
      </p:sp>
      <p:sp>
        <p:nvSpPr>
          <p:cNvPr id="5" name="Subtitle 4"/>
          <p:cNvSpPr>
            <a:spLocks noGrp="1"/>
          </p:cNvSpPr>
          <p:nvPr>
            <p:ph type="subTitle" idx="1"/>
          </p:nvPr>
        </p:nvSpPr>
        <p:spPr>
          <a:xfrm>
            <a:off x="5202061" y="4048362"/>
            <a:ext cx="3320996" cy="1862048"/>
          </a:xfrm>
        </p:spPr>
        <p:txBody>
          <a:bodyPr/>
          <a:lstStyle/>
          <a:p>
            <a:r>
              <a:rPr lang="en-US" dirty="0" smtClean="0"/>
              <a:t>Bettina </a:t>
            </a:r>
            <a:r>
              <a:rPr lang="en-US" dirty="0" err="1" smtClean="0"/>
              <a:t>Tratz</a:t>
            </a:r>
            <a:r>
              <a:rPr lang="en-US" dirty="0" smtClean="0"/>
              <a:t>-Ryan</a:t>
            </a:r>
          </a:p>
          <a:p>
            <a:r>
              <a:rPr lang="en-US" dirty="0" smtClean="0"/>
              <a:t>Research VP</a:t>
            </a:r>
            <a:endParaRPr lang="en-US" dirty="0" smtClean="0"/>
          </a:p>
          <a:p>
            <a:r>
              <a:rPr lang="en-US" dirty="0" smtClean="0"/>
              <a:t>Smart City &amp; Smart Ecosystem</a:t>
            </a:r>
          </a:p>
          <a:p>
            <a:r>
              <a:rPr lang="en-US" dirty="0" smtClean="0"/>
              <a:t>@</a:t>
            </a:r>
            <a:r>
              <a:rPr lang="en-US" dirty="0" err="1" smtClean="0"/>
              <a:t>btratzryan</a:t>
            </a:r>
            <a:endParaRPr lang="en-US" dirty="0" smtClean="0"/>
          </a:p>
          <a:p>
            <a:endParaRPr lang="en-US" dirty="0"/>
          </a:p>
        </p:txBody>
      </p:sp>
    </p:spTree>
    <p:extLst>
      <p:ext uri="{BB962C8B-B14F-4D97-AF65-F5344CB8AC3E}">
        <p14:creationId xmlns:p14="http://schemas.microsoft.com/office/powerpoint/2010/main" val="7272394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988301" y="307975"/>
            <a:ext cx="4065154" cy="6550025"/>
          </a:xfrm>
        </p:spPr>
        <p:txBody>
          <a:bodyPr/>
          <a:lstStyle/>
          <a:p>
            <a:r>
              <a:rPr lang="de-DE" dirty="0" smtClean="0"/>
              <a:t>San Francisco Navigation Center</a:t>
            </a:r>
          </a:p>
          <a:p>
            <a:r>
              <a:rPr lang="en-US" sz="1200" dirty="0"/>
              <a:t>The Navigation Center relies on coordination from a number of agencies, including the Department of Public Works (DPW), San Francisco Police Department (SFPD), San Francisco Homeless Outreach Team (SFHOT, a program of the Department of Public Health), Human Services Agency (HSA), Mayor’s Office of Housing Opportunity, Partnerships &amp; Engagement (HOPE), Department of Technology (DT), and the Office of the Controller (Controller) in the public sector and Episcopal Community Services (ECS) and Mission Neighborhood Resource Center in the nonprofit sector</a:t>
            </a:r>
            <a:endParaRPr lang="de-DE" sz="1200" dirty="0"/>
          </a:p>
        </p:txBody>
      </p:sp>
      <p:sp>
        <p:nvSpPr>
          <p:cNvPr id="3" name="Text Placeholder 2"/>
          <p:cNvSpPr>
            <a:spLocks noGrp="1"/>
          </p:cNvSpPr>
          <p:nvPr>
            <p:ph type="body" sz="quarter" idx="16"/>
          </p:nvPr>
        </p:nvSpPr>
        <p:spPr>
          <a:xfrm>
            <a:off x="304800" y="703588"/>
            <a:ext cx="7666038" cy="4554536"/>
          </a:xfrm>
        </p:spPr>
        <p:txBody>
          <a:bodyPr/>
          <a:lstStyle/>
          <a:p>
            <a:r>
              <a:rPr lang="en-US" dirty="0" smtClean="0"/>
              <a:t>Collaboration between City, nonprofit and social services</a:t>
            </a:r>
          </a:p>
          <a:p>
            <a:r>
              <a:rPr lang="en-US" dirty="0" err="1" smtClean="0"/>
              <a:t>Experditing</a:t>
            </a:r>
            <a:r>
              <a:rPr lang="en-US" dirty="0" smtClean="0"/>
              <a:t> services by new processes on </a:t>
            </a:r>
            <a:r>
              <a:rPr lang="en-US" dirty="0" err="1" smtClean="0"/>
              <a:t>healt</a:t>
            </a:r>
            <a:r>
              <a:rPr lang="en-US" dirty="0" smtClean="0"/>
              <a:t> benefits, social benefits and housing placement </a:t>
            </a:r>
          </a:p>
          <a:p>
            <a:r>
              <a:rPr lang="en-US" dirty="0" smtClean="0"/>
              <a:t>Reduction of processes from 30 days to 10 days</a:t>
            </a:r>
          </a:p>
          <a:p>
            <a:r>
              <a:rPr lang="en-US" dirty="0" smtClean="0"/>
              <a:t>Transparency in case management together with Human Services Agency</a:t>
            </a:r>
          </a:p>
          <a:p>
            <a:r>
              <a:rPr lang="en-US" dirty="0" smtClean="0"/>
              <a:t>Collaboration to address psychological and social issue of the individual through different lenses and coordinate input</a:t>
            </a:r>
          </a:p>
          <a:p>
            <a:endParaRPr lang="en-US" dirty="0" smtClean="0"/>
          </a:p>
          <a:p>
            <a:endParaRPr lang="de-DE" dirty="0"/>
          </a:p>
        </p:txBody>
      </p:sp>
      <p:sp>
        <p:nvSpPr>
          <p:cNvPr id="4" name="Title 3"/>
          <p:cNvSpPr>
            <a:spLocks noGrp="1"/>
          </p:cNvSpPr>
          <p:nvPr>
            <p:ph type="title"/>
          </p:nvPr>
        </p:nvSpPr>
        <p:spPr/>
        <p:txBody>
          <a:bodyPr/>
          <a:lstStyle/>
          <a:p>
            <a:r>
              <a:rPr lang="de-DE" dirty="0" smtClean="0"/>
              <a:t>San Francisco: </a:t>
            </a:r>
            <a:r>
              <a:rPr lang="de-DE" dirty="0" err="1" smtClean="0"/>
              <a:t>Serving</a:t>
            </a:r>
            <a:r>
              <a:rPr lang="de-DE" dirty="0" smtClean="0"/>
              <a:t> </a:t>
            </a:r>
            <a:r>
              <a:rPr lang="de-DE" dirty="0" err="1" smtClean="0"/>
              <a:t>the</a:t>
            </a:r>
            <a:r>
              <a:rPr lang="de-DE" dirty="0" smtClean="0"/>
              <a:t> </a:t>
            </a:r>
            <a:r>
              <a:rPr lang="de-DE" dirty="0" err="1" smtClean="0"/>
              <a:t>Homeless</a:t>
            </a:r>
            <a:endParaRPr lang="de-DE" dirty="0"/>
          </a:p>
        </p:txBody>
      </p:sp>
      <p:pic>
        <p:nvPicPr>
          <p:cNvPr id="5" name="Picture 4"/>
          <p:cNvPicPr>
            <a:picLocks noChangeAspect="1"/>
          </p:cNvPicPr>
          <p:nvPr/>
        </p:nvPicPr>
        <p:blipFill>
          <a:blip r:embed="rId2"/>
          <a:stretch>
            <a:fillRect/>
          </a:stretch>
        </p:blipFill>
        <p:spPr>
          <a:xfrm>
            <a:off x="8349240" y="3746679"/>
            <a:ext cx="3343275" cy="2752725"/>
          </a:xfrm>
          <a:prstGeom prst="rect">
            <a:avLst/>
          </a:prstGeom>
        </p:spPr>
      </p:pic>
      <p:sp>
        <p:nvSpPr>
          <p:cNvPr id="7" name="TextBox 6"/>
          <p:cNvSpPr txBox="1"/>
          <p:nvPr/>
        </p:nvSpPr>
        <p:spPr>
          <a:xfrm>
            <a:off x="7579013" y="6577135"/>
            <a:ext cx="4883727" cy="203133"/>
          </a:xfrm>
          <a:prstGeom prst="rect">
            <a:avLst/>
          </a:prstGeom>
          <a:noFill/>
        </p:spPr>
        <p:txBody>
          <a:bodyPr wrap="square" rtlCol="0">
            <a:spAutoFit/>
          </a:bodyPr>
          <a:lstStyle/>
          <a:p>
            <a:r>
              <a:rPr lang="de-DE" sz="800" dirty="0">
                <a:solidFill>
                  <a:schemeClr val="bg1"/>
                </a:solidFill>
              </a:rPr>
              <a:t>http://ecs-sf.org/_documents/Perspectives_NavCenter_Report3.pdf</a:t>
            </a:r>
          </a:p>
        </p:txBody>
      </p:sp>
    </p:spTree>
    <p:extLst>
      <p:ext uri="{BB962C8B-B14F-4D97-AF65-F5344CB8AC3E}">
        <p14:creationId xmlns:p14="http://schemas.microsoft.com/office/powerpoint/2010/main" val="39392992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de-DE" dirty="0" smtClean="0"/>
              <a:t>Create a </a:t>
            </a:r>
            <a:r>
              <a:rPr lang="de-DE" dirty="0" err="1" smtClean="0"/>
              <a:t>data</a:t>
            </a:r>
            <a:r>
              <a:rPr lang="de-DE" dirty="0" smtClean="0"/>
              <a:t> </a:t>
            </a:r>
            <a:r>
              <a:rPr lang="de-DE" dirty="0" err="1" smtClean="0"/>
              <a:t>culture</a:t>
            </a:r>
            <a:r>
              <a:rPr lang="de-DE" dirty="0" smtClean="0"/>
              <a:t> </a:t>
            </a:r>
            <a:r>
              <a:rPr lang="de-DE" dirty="0" err="1" smtClean="0"/>
              <a:t>focusing</a:t>
            </a:r>
            <a:r>
              <a:rPr lang="de-DE" dirty="0" smtClean="0"/>
              <a:t> on </a:t>
            </a:r>
            <a:r>
              <a:rPr lang="de-DE" dirty="0" err="1" smtClean="0"/>
              <a:t>meaningful</a:t>
            </a:r>
            <a:r>
              <a:rPr lang="de-DE" dirty="0" smtClean="0"/>
              <a:t> </a:t>
            </a:r>
            <a:r>
              <a:rPr lang="de-DE" dirty="0" err="1" smtClean="0"/>
              <a:t>data</a:t>
            </a:r>
            <a:r>
              <a:rPr lang="de-DE" dirty="0" smtClean="0"/>
              <a:t> </a:t>
            </a:r>
            <a:r>
              <a:rPr lang="de-DE" dirty="0" err="1" smtClean="0"/>
              <a:t>to</a:t>
            </a:r>
            <a:r>
              <a:rPr lang="de-DE" dirty="0" smtClean="0"/>
              <a:t> </a:t>
            </a:r>
            <a:r>
              <a:rPr lang="de-DE" dirty="0" err="1" smtClean="0"/>
              <a:t>drive</a:t>
            </a:r>
            <a:r>
              <a:rPr lang="de-DE" dirty="0" smtClean="0"/>
              <a:t> </a:t>
            </a:r>
            <a:r>
              <a:rPr lang="de-DE" dirty="0" err="1" smtClean="0"/>
              <a:t>context</a:t>
            </a:r>
            <a:r>
              <a:rPr lang="de-DE" dirty="0" smtClean="0"/>
              <a:t> </a:t>
            </a:r>
            <a:r>
              <a:rPr lang="de-DE" dirty="0" err="1" smtClean="0"/>
              <a:t>based</a:t>
            </a:r>
            <a:r>
              <a:rPr lang="de-DE" dirty="0" smtClean="0"/>
              <a:t> </a:t>
            </a:r>
            <a:r>
              <a:rPr lang="de-DE" dirty="0" err="1" smtClean="0"/>
              <a:t>business</a:t>
            </a:r>
            <a:r>
              <a:rPr lang="de-DE" dirty="0" smtClean="0"/>
              <a:t> and urban </a:t>
            </a:r>
            <a:r>
              <a:rPr lang="de-DE" dirty="0" err="1" smtClean="0"/>
              <a:t>services</a:t>
            </a:r>
            <a:endParaRPr lang="de-DE" dirty="0" smtClean="0"/>
          </a:p>
          <a:p>
            <a:r>
              <a:rPr lang="de-DE" dirty="0" err="1" smtClean="0"/>
              <a:t>Identify</a:t>
            </a:r>
            <a:r>
              <a:rPr lang="de-DE" dirty="0" smtClean="0"/>
              <a:t> </a:t>
            </a:r>
            <a:r>
              <a:rPr lang="de-DE" dirty="0" err="1" smtClean="0"/>
              <a:t>the</a:t>
            </a:r>
            <a:r>
              <a:rPr lang="de-DE" dirty="0" smtClean="0"/>
              <a:t> </a:t>
            </a:r>
            <a:r>
              <a:rPr lang="de-DE" dirty="0" err="1" smtClean="0"/>
              <a:t>data</a:t>
            </a:r>
            <a:r>
              <a:rPr lang="de-DE" dirty="0" smtClean="0"/>
              <a:t> </a:t>
            </a:r>
            <a:r>
              <a:rPr lang="de-DE" dirty="0" err="1" smtClean="0"/>
              <a:t>privacy</a:t>
            </a:r>
            <a:r>
              <a:rPr lang="de-DE" dirty="0" smtClean="0"/>
              <a:t> and </a:t>
            </a:r>
            <a:r>
              <a:rPr lang="de-DE" dirty="0" err="1" smtClean="0"/>
              <a:t>security</a:t>
            </a:r>
            <a:r>
              <a:rPr lang="de-DE" dirty="0" smtClean="0"/>
              <a:t> </a:t>
            </a:r>
            <a:r>
              <a:rPr lang="de-DE" dirty="0" err="1" smtClean="0"/>
              <a:t>issue</a:t>
            </a:r>
            <a:r>
              <a:rPr lang="de-DE" dirty="0" smtClean="0"/>
              <a:t> and </a:t>
            </a:r>
            <a:r>
              <a:rPr lang="de-DE" dirty="0" err="1" smtClean="0"/>
              <a:t>center</a:t>
            </a:r>
            <a:r>
              <a:rPr lang="de-DE" dirty="0" smtClean="0"/>
              <a:t> </a:t>
            </a:r>
            <a:r>
              <a:rPr lang="de-DE" dirty="0" err="1" smtClean="0"/>
              <a:t>communication</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community</a:t>
            </a:r>
            <a:r>
              <a:rPr lang="de-DE" dirty="0" smtClean="0"/>
              <a:t> </a:t>
            </a:r>
            <a:r>
              <a:rPr lang="de-DE" dirty="0" err="1" smtClean="0"/>
              <a:t>around</a:t>
            </a:r>
            <a:r>
              <a:rPr lang="de-DE" dirty="0" smtClean="0"/>
              <a:t> </a:t>
            </a:r>
            <a:r>
              <a:rPr lang="de-DE" dirty="0" err="1" smtClean="0"/>
              <a:t>it</a:t>
            </a:r>
            <a:r>
              <a:rPr lang="de-DE" dirty="0" smtClean="0"/>
              <a:t> </a:t>
            </a:r>
            <a:r>
              <a:rPr lang="de-DE" dirty="0" err="1" smtClean="0"/>
              <a:t>to</a:t>
            </a:r>
            <a:r>
              <a:rPr lang="de-DE" dirty="0"/>
              <a:t> </a:t>
            </a:r>
            <a:r>
              <a:rPr lang="de-DE" dirty="0" err="1" smtClean="0"/>
              <a:t>create</a:t>
            </a:r>
            <a:r>
              <a:rPr lang="de-DE" dirty="0" smtClean="0"/>
              <a:t> </a:t>
            </a:r>
            <a:r>
              <a:rPr lang="de-DE" dirty="0" err="1" smtClean="0"/>
              <a:t>trust</a:t>
            </a:r>
            <a:endParaRPr lang="de-DE" dirty="0" smtClean="0"/>
          </a:p>
          <a:p>
            <a:r>
              <a:rPr lang="de-DE" dirty="0" err="1" smtClean="0"/>
              <a:t>Elect</a:t>
            </a:r>
            <a:r>
              <a:rPr lang="de-DE" dirty="0" smtClean="0"/>
              <a:t> </a:t>
            </a:r>
            <a:r>
              <a:rPr lang="de-DE" dirty="0" err="1" smtClean="0"/>
              <a:t>or</a:t>
            </a:r>
            <a:r>
              <a:rPr lang="de-DE" dirty="0" smtClean="0"/>
              <a:t> </a:t>
            </a:r>
            <a:r>
              <a:rPr lang="de-DE" dirty="0" err="1" smtClean="0"/>
              <a:t>assign</a:t>
            </a:r>
            <a:r>
              <a:rPr lang="de-DE" dirty="0" smtClean="0"/>
              <a:t> an </a:t>
            </a:r>
            <a:r>
              <a:rPr lang="de-DE" dirty="0" err="1" smtClean="0"/>
              <a:t>owner</a:t>
            </a:r>
            <a:r>
              <a:rPr lang="de-DE" dirty="0" smtClean="0"/>
              <a:t> </a:t>
            </a:r>
            <a:r>
              <a:rPr lang="de-DE" dirty="0" err="1" smtClean="0"/>
              <a:t>to</a:t>
            </a:r>
            <a:r>
              <a:rPr lang="de-DE" dirty="0" smtClean="0"/>
              <a:t> </a:t>
            </a:r>
            <a:r>
              <a:rPr lang="de-DE" dirty="0" err="1" smtClean="0"/>
              <a:t>the</a:t>
            </a:r>
            <a:r>
              <a:rPr lang="de-DE" dirty="0" smtClean="0"/>
              <a:t> </a:t>
            </a:r>
            <a:r>
              <a:rPr lang="de-DE" dirty="0" err="1" smtClean="0"/>
              <a:t>data</a:t>
            </a:r>
            <a:r>
              <a:rPr lang="de-DE" dirty="0" smtClean="0"/>
              <a:t> </a:t>
            </a:r>
            <a:r>
              <a:rPr lang="de-DE" dirty="0" err="1" smtClean="0"/>
              <a:t>life</a:t>
            </a:r>
            <a:r>
              <a:rPr lang="de-DE" dirty="0" smtClean="0"/>
              <a:t> </a:t>
            </a:r>
            <a:r>
              <a:rPr lang="de-DE" dirty="0" err="1" smtClean="0"/>
              <a:t>cycle</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a:t>
            </a:r>
            <a:r>
              <a:rPr lang="de-DE" dirty="0" err="1" smtClean="0"/>
              <a:t>the</a:t>
            </a:r>
            <a:r>
              <a:rPr lang="de-DE" dirty="0" smtClean="0"/>
              <a:t> </a:t>
            </a:r>
            <a:r>
              <a:rPr lang="de-DE" dirty="0" err="1" smtClean="0"/>
              <a:t>oversight</a:t>
            </a:r>
            <a:r>
              <a:rPr lang="de-DE" dirty="0" smtClean="0"/>
              <a:t> </a:t>
            </a:r>
            <a:r>
              <a:rPr lang="de-DE" dirty="0" err="1" smtClean="0"/>
              <a:t>for</a:t>
            </a:r>
            <a:r>
              <a:rPr lang="de-DE" dirty="0" smtClean="0"/>
              <a:t> </a:t>
            </a:r>
            <a:r>
              <a:rPr lang="de-DE" dirty="0" err="1" smtClean="0"/>
              <a:t>the</a:t>
            </a:r>
            <a:r>
              <a:rPr lang="de-DE" dirty="0" smtClean="0"/>
              <a:t> </a:t>
            </a:r>
            <a:r>
              <a:rPr lang="de-DE" dirty="0" err="1" smtClean="0"/>
              <a:t>audits</a:t>
            </a:r>
            <a:r>
              <a:rPr lang="de-DE" dirty="0" smtClean="0"/>
              <a:t> and </a:t>
            </a:r>
            <a:r>
              <a:rPr lang="de-DE" dirty="0" err="1" smtClean="0"/>
              <a:t>compliance</a:t>
            </a:r>
            <a:r>
              <a:rPr lang="de-DE" dirty="0" smtClean="0"/>
              <a:t> </a:t>
            </a:r>
            <a:r>
              <a:rPr lang="de-DE" dirty="0" err="1" smtClean="0"/>
              <a:t>issues</a:t>
            </a:r>
            <a:endParaRPr lang="de-DE" dirty="0" smtClean="0"/>
          </a:p>
          <a:p>
            <a:r>
              <a:rPr lang="de-DE" dirty="0" smtClean="0"/>
              <a:t>Stresstest </a:t>
            </a:r>
            <a:r>
              <a:rPr lang="de-DE" dirty="0" err="1" smtClean="0"/>
              <a:t>data</a:t>
            </a:r>
            <a:r>
              <a:rPr lang="de-DE" dirty="0" smtClean="0"/>
              <a:t> </a:t>
            </a:r>
            <a:r>
              <a:rPr lang="de-DE" dirty="0" err="1" smtClean="0"/>
              <a:t>governance</a:t>
            </a:r>
            <a:r>
              <a:rPr lang="de-DE" dirty="0" smtClean="0"/>
              <a:t> </a:t>
            </a:r>
            <a:r>
              <a:rPr lang="de-DE" dirty="0" err="1" smtClean="0"/>
              <a:t>against</a:t>
            </a:r>
            <a:r>
              <a:rPr lang="de-DE" dirty="0" smtClean="0"/>
              <a:t> </a:t>
            </a:r>
            <a:r>
              <a:rPr lang="de-DE" dirty="0" err="1" smtClean="0"/>
              <a:t>the</a:t>
            </a:r>
            <a:r>
              <a:rPr lang="de-DE" dirty="0" smtClean="0"/>
              <a:t> </a:t>
            </a:r>
            <a:r>
              <a:rPr lang="de-DE" dirty="0" err="1" smtClean="0"/>
              <a:t>impact</a:t>
            </a:r>
            <a:r>
              <a:rPr lang="de-DE" dirty="0" smtClean="0"/>
              <a:t> of </a:t>
            </a:r>
            <a:r>
              <a:rPr lang="de-DE" dirty="0" err="1" smtClean="0"/>
              <a:t>the</a:t>
            </a:r>
            <a:r>
              <a:rPr lang="de-DE" dirty="0" smtClean="0"/>
              <a:t> </a:t>
            </a:r>
            <a:r>
              <a:rPr lang="de-DE" dirty="0" err="1" smtClean="0"/>
              <a:t>proliferation</a:t>
            </a:r>
            <a:r>
              <a:rPr lang="de-DE" dirty="0" smtClean="0"/>
              <a:t> of </a:t>
            </a:r>
            <a:r>
              <a:rPr lang="de-DE" dirty="0" err="1" smtClean="0"/>
              <a:t>disruptive</a:t>
            </a:r>
            <a:r>
              <a:rPr lang="de-DE" dirty="0" smtClean="0"/>
              <a:t> </a:t>
            </a:r>
            <a:r>
              <a:rPr lang="de-DE" dirty="0" err="1" smtClean="0"/>
              <a:t>technology</a:t>
            </a:r>
            <a:r>
              <a:rPr lang="de-DE" dirty="0" smtClean="0"/>
              <a:t>, </a:t>
            </a:r>
            <a:r>
              <a:rPr lang="de-DE" dirty="0" err="1" smtClean="0"/>
              <a:t>analytics</a:t>
            </a:r>
            <a:r>
              <a:rPr lang="de-DE" dirty="0" smtClean="0"/>
              <a:t> and </a:t>
            </a:r>
            <a:r>
              <a:rPr lang="de-DE" dirty="0" err="1" smtClean="0"/>
              <a:t>transaction</a:t>
            </a:r>
            <a:r>
              <a:rPr lang="de-DE" dirty="0" smtClean="0"/>
              <a:t> </a:t>
            </a:r>
            <a:r>
              <a:rPr lang="de-DE" dirty="0" err="1" smtClean="0"/>
              <a:t>models</a:t>
            </a:r>
            <a:r>
              <a:rPr lang="de-DE" dirty="0" smtClean="0"/>
              <a:t> </a:t>
            </a:r>
            <a:r>
              <a:rPr lang="de-DE" dirty="0" err="1" smtClean="0"/>
              <a:t>to</a:t>
            </a:r>
            <a:r>
              <a:rPr lang="de-DE" dirty="0" smtClean="0"/>
              <a:t> </a:t>
            </a:r>
            <a:r>
              <a:rPr lang="de-DE" dirty="0" err="1" smtClean="0"/>
              <a:t>maintain</a:t>
            </a:r>
            <a:r>
              <a:rPr lang="de-DE" dirty="0" smtClean="0"/>
              <a:t> </a:t>
            </a:r>
            <a:r>
              <a:rPr lang="de-DE" dirty="0" err="1" smtClean="0"/>
              <a:t>agility</a:t>
            </a:r>
            <a:r>
              <a:rPr lang="de-DE" dirty="0" smtClean="0"/>
              <a:t> and </a:t>
            </a:r>
            <a:r>
              <a:rPr lang="de-DE" dirty="0" err="1" smtClean="0"/>
              <a:t>interactivity</a:t>
            </a:r>
            <a:r>
              <a:rPr lang="de-DE" dirty="0" smtClean="0"/>
              <a:t> </a:t>
            </a:r>
          </a:p>
          <a:p>
            <a:endParaRPr lang="de-DE" dirty="0"/>
          </a:p>
        </p:txBody>
      </p:sp>
      <p:sp>
        <p:nvSpPr>
          <p:cNvPr id="5" name="Title 4"/>
          <p:cNvSpPr>
            <a:spLocks noGrp="1"/>
          </p:cNvSpPr>
          <p:nvPr>
            <p:ph type="title"/>
          </p:nvPr>
        </p:nvSpPr>
        <p:spPr/>
        <p:txBody>
          <a:bodyPr/>
          <a:lstStyle/>
          <a:p>
            <a:r>
              <a:rPr lang="de-DE" dirty="0" err="1" smtClean="0"/>
              <a:t>Recommendations</a:t>
            </a:r>
            <a:r>
              <a:rPr lang="de-DE" dirty="0" smtClean="0"/>
              <a:t> and Next </a:t>
            </a:r>
            <a:r>
              <a:rPr lang="de-DE" dirty="0" err="1" smtClean="0"/>
              <a:t>Steps</a:t>
            </a:r>
            <a:endParaRPr lang="de-DE" dirty="0"/>
          </a:p>
        </p:txBody>
      </p:sp>
    </p:spTree>
    <p:extLst>
      <p:ext uri="{BB962C8B-B14F-4D97-AF65-F5344CB8AC3E}">
        <p14:creationId xmlns:p14="http://schemas.microsoft.com/office/powerpoint/2010/main" val="21548759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11576050" cy="978729"/>
          </a:xfrm>
        </p:spPr>
        <p:txBody>
          <a:bodyPr/>
          <a:lstStyle/>
          <a:p>
            <a:r>
              <a:rPr lang="en-US" dirty="0" smtClean="0"/>
              <a:t>Data </a:t>
            </a:r>
            <a:r>
              <a:rPr lang="en-US" dirty="0" smtClean="0"/>
              <a:t>and Governance are essential to drive Smart City Context</a:t>
            </a:r>
            <a:endParaRPr lang="en-US" dirty="0"/>
          </a:p>
        </p:txBody>
      </p:sp>
      <p:grpSp>
        <p:nvGrpSpPr>
          <p:cNvPr id="14" name="Group 13"/>
          <p:cNvGrpSpPr/>
          <p:nvPr/>
        </p:nvGrpSpPr>
        <p:grpSpPr>
          <a:xfrm>
            <a:off x="304800" y="1325563"/>
            <a:ext cx="11576052" cy="4554538"/>
            <a:chOff x="3267076" y="1066800"/>
            <a:chExt cx="5943601" cy="5286375"/>
          </a:xfrm>
        </p:grpSpPr>
        <p:sp>
          <p:nvSpPr>
            <p:cNvPr id="15" name="Rectangle 14"/>
            <p:cNvSpPr/>
            <p:nvPr/>
          </p:nvSpPr>
          <p:spPr bwMode="auto">
            <a:xfrm>
              <a:off x="3267077" y="1066800"/>
              <a:ext cx="5943600" cy="742950"/>
            </a:xfrm>
            <a:prstGeom prst="rect">
              <a:avLst/>
            </a:prstGeom>
            <a:solidFill>
              <a:srgbClr val="6697C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dirty="0" smtClean="0">
                  <a:solidFill>
                    <a:schemeClr val="bg1"/>
                  </a:solidFill>
                </a:rPr>
                <a:t>Smart City Operating Governance Framework </a:t>
              </a:r>
              <a:endParaRPr lang="en-US" dirty="0">
                <a:solidFill>
                  <a:schemeClr val="bg1"/>
                </a:solidFill>
              </a:endParaRPr>
            </a:p>
          </p:txBody>
        </p:sp>
        <p:sp>
          <p:nvSpPr>
            <p:cNvPr id="16" name="Rectangle 15"/>
            <p:cNvSpPr/>
            <p:nvPr/>
          </p:nvSpPr>
          <p:spPr bwMode="auto">
            <a:xfrm>
              <a:off x="3267077" y="1827899"/>
              <a:ext cx="1508979" cy="3764175"/>
            </a:xfrm>
            <a:prstGeom prst="rect">
              <a:avLst/>
            </a:prstGeom>
            <a:solidFill>
              <a:srgbClr val="B2CBE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dirty="0" smtClean="0">
                  <a:solidFill>
                    <a:srgbClr val="000000"/>
                  </a:solidFill>
                </a:rPr>
                <a:t>City Operations</a:t>
              </a:r>
              <a:br>
                <a:rPr lang="en-US" dirty="0" smtClean="0">
                  <a:solidFill>
                    <a:srgbClr val="000000"/>
                  </a:solidFill>
                </a:rPr>
              </a:br>
              <a:r>
                <a:rPr lang="en-US" dirty="0" smtClean="0">
                  <a:solidFill>
                    <a:srgbClr val="000000"/>
                  </a:solidFill>
                </a:rPr>
                <a:t>=</a:t>
              </a:r>
              <a:br>
                <a:rPr lang="en-US" dirty="0" smtClean="0">
                  <a:solidFill>
                    <a:srgbClr val="000000"/>
                  </a:solidFill>
                </a:rPr>
              </a:br>
              <a:r>
                <a:rPr lang="en-US" dirty="0" smtClean="0">
                  <a:solidFill>
                    <a:srgbClr val="000000"/>
                  </a:solidFill>
                </a:rPr>
                <a:t>Efficiency</a:t>
              </a:r>
              <a:endParaRPr lang="en-US" dirty="0">
                <a:solidFill>
                  <a:srgbClr val="000000"/>
                </a:solidFill>
              </a:endParaRPr>
            </a:p>
          </p:txBody>
        </p:sp>
        <p:sp>
          <p:nvSpPr>
            <p:cNvPr id="17" name="Rectangle 16"/>
            <p:cNvSpPr/>
            <p:nvPr/>
          </p:nvSpPr>
          <p:spPr bwMode="auto">
            <a:xfrm>
              <a:off x="7711223" y="1827899"/>
              <a:ext cx="1499454" cy="3764175"/>
            </a:xfrm>
            <a:prstGeom prst="rect">
              <a:avLst/>
            </a:prstGeom>
            <a:solidFill>
              <a:srgbClr val="B2CBE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dirty="0" smtClean="0">
                  <a:solidFill>
                    <a:srgbClr val="000000"/>
                  </a:solidFill>
                </a:rPr>
                <a:t>City Environment</a:t>
              </a:r>
              <a:br>
                <a:rPr lang="en-US" dirty="0" smtClean="0">
                  <a:solidFill>
                    <a:srgbClr val="000000"/>
                  </a:solidFill>
                </a:rPr>
              </a:br>
              <a:r>
                <a:rPr lang="en-US" dirty="0" smtClean="0">
                  <a:solidFill>
                    <a:srgbClr val="000000"/>
                  </a:solidFill>
                </a:rPr>
                <a:t>=</a:t>
              </a:r>
              <a:br>
                <a:rPr lang="en-US" dirty="0" smtClean="0">
                  <a:solidFill>
                    <a:srgbClr val="000000"/>
                  </a:solidFill>
                </a:rPr>
              </a:br>
              <a:r>
                <a:rPr lang="en-US" dirty="0" smtClean="0">
                  <a:solidFill>
                    <a:srgbClr val="000000"/>
                  </a:solidFill>
                </a:rPr>
                <a:t>Citizen Centric</a:t>
              </a:r>
              <a:endParaRPr lang="en-US" dirty="0">
                <a:solidFill>
                  <a:srgbClr val="000000"/>
                </a:solidFill>
              </a:endParaRPr>
            </a:p>
          </p:txBody>
        </p:sp>
        <p:sp>
          <p:nvSpPr>
            <p:cNvPr id="18" name="Left-Right Arrow 17"/>
            <p:cNvSpPr/>
            <p:nvPr/>
          </p:nvSpPr>
          <p:spPr bwMode="auto">
            <a:xfrm>
              <a:off x="4955001" y="1990726"/>
              <a:ext cx="2577275" cy="695325"/>
            </a:xfrm>
            <a:prstGeom prst="leftRightArrow">
              <a:avLst>
                <a:gd name="adj1" fmla="val 68690"/>
                <a:gd name="adj2" fmla="val 50000"/>
              </a:avLst>
            </a:prstGeom>
            <a:solidFill>
              <a:srgbClr val="00529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2000" dirty="0" smtClean="0">
                  <a:solidFill>
                    <a:srgbClr val="FFFFFF"/>
                  </a:solidFill>
                </a:rPr>
                <a:t>Vision</a:t>
              </a:r>
              <a:endParaRPr lang="en-US" sz="2000" dirty="0">
                <a:solidFill>
                  <a:srgbClr val="FFFFFF"/>
                </a:solidFill>
              </a:endParaRPr>
            </a:p>
          </p:txBody>
        </p:sp>
        <p:sp>
          <p:nvSpPr>
            <p:cNvPr id="19" name="Left-Right Arrow 18"/>
            <p:cNvSpPr/>
            <p:nvPr/>
          </p:nvSpPr>
          <p:spPr bwMode="auto">
            <a:xfrm>
              <a:off x="4955001" y="2897950"/>
              <a:ext cx="2577275" cy="695325"/>
            </a:xfrm>
            <a:prstGeom prst="leftRightArrow">
              <a:avLst>
                <a:gd name="adj1" fmla="val 68691"/>
                <a:gd name="adj2" fmla="val 50000"/>
              </a:avLst>
            </a:prstGeom>
            <a:solidFill>
              <a:srgbClr val="00529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2000" dirty="0" smtClean="0">
                  <a:solidFill>
                    <a:srgbClr val="FFFFFF"/>
                  </a:solidFill>
                </a:rPr>
                <a:t>Context </a:t>
              </a:r>
              <a:endParaRPr lang="en-US" sz="2000" dirty="0">
                <a:solidFill>
                  <a:srgbClr val="000000"/>
                </a:solidFill>
              </a:endParaRPr>
            </a:p>
          </p:txBody>
        </p:sp>
        <p:sp>
          <p:nvSpPr>
            <p:cNvPr id="20" name="Left-Right Arrow 19"/>
            <p:cNvSpPr/>
            <p:nvPr/>
          </p:nvSpPr>
          <p:spPr bwMode="auto">
            <a:xfrm>
              <a:off x="4955001" y="3805175"/>
              <a:ext cx="2577275" cy="695325"/>
            </a:xfrm>
            <a:prstGeom prst="leftRightArrow">
              <a:avLst>
                <a:gd name="adj1" fmla="val 65575"/>
                <a:gd name="adj2" fmla="val 50000"/>
              </a:avLst>
            </a:prstGeom>
            <a:solidFill>
              <a:srgbClr val="00529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2000" dirty="0" smtClean="0">
                  <a:solidFill>
                    <a:srgbClr val="FFFFFF"/>
                  </a:solidFill>
                </a:rPr>
                <a:t>Information</a:t>
              </a:r>
              <a:endParaRPr lang="en-US" sz="2000" dirty="0">
                <a:solidFill>
                  <a:srgbClr val="FFFFFF"/>
                </a:solidFill>
              </a:endParaRPr>
            </a:p>
          </p:txBody>
        </p:sp>
        <p:sp>
          <p:nvSpPr>
            <p:cNvPr id="21" name="Left-Right Arrow 20"/>
            <p:cNvSpPr/>
            <p:nvPr/>
          </p:nvSpPr>
          <p:spPr bwMode="auto">
            <a:xfrm>
              <a:off x="4955001" y="4712399"/>
              <a:ext cx="2577275" cy="695325"/>
            </a:xfrm>
            <a:prstGeom prst="leftRightArrow">
              <a:avLst>
                <a:gd name="adj1" fmla="val 65575"/>
                <a:gd name="adj2" fmla="val 50000"/>
              </a:avLst>
            </a:prstGeom>
            <a:solidFill>
              <a:srgbClr val="00529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2000" dirty="0" smtClean="0">
                  <a:solidFill>
                    <a:srgbClr val="FFFFFF"/>
                  </a:solidFill>
                </a:rPr>
                <a:t>Data</a:t>
              </a:r>
              <a:endParaRPr lang="en-US" sz="2000" dirty="0">
                <a:solidFill>
                  <a:srgbClr val="FFFFFF"/>
                </a:solidFill>
              </a:endParaRPr>
            </a:p>
          </p:txBody>
        </p:sp>
        <p:sp>
          <p:nvSpPr>
            <p:cNvPr id="22" name="Rectangle 21"/>
            <p:cNvSpPr/>
            <p:nvPr/>
          </p:nvSpPr>
          <p:spPr bwMode="auto">
            <a:xfrm>
              <a:off x="3267076" y="5610225"/>
              <a:ext cx="5934075" cy="74295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dirty="0">
                  <a:solidFill>
                    <a:schemeClr val="bg1"/>
                  </a:solidFill>
                  <a:latin typeface="Arial" charset="0"/>
                  <a:ea typeface="Arial Unicode MS" pitchFamily="34" charset="-128"/>
                  <a:cs typeface="Arial Unicode MS" pitchFamily="34" charset="-128"/>
                </a:rPr>
                <a:t>Measurements and Key Performance Indicators</a:t>
              </a:r>
            </a:p>
          </p:txBody>
        </p:sp>
      </p:grpSp>
    </p:spTree>
    <p:extLst>
      <p:ext uri="{BB962C8B-B14F-4D97-AF65-F5344CB8AC3E}">
        <p14:creationId xmlns:p14="http://schemas.microsoft.com/office/powerpoint/2010/main" val="28981261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Smart Data</a:t>
            </a:r>
            <a:endParaRPr lang="de-DE" dirty="0"/>
          </a:p>
        </p:txBody>
      </p:sp>
      <p:pic>
        <p:nvPicPr>
          <p:cNvPr id="3" name="Picture 2"/>
          <p:cNvPicPr>
            <a:picLocks noChangeAspect="1"/>
          </p:cNvPicPr>
          <p:nvPr/>
        </p:nvPicPr>
        <p:blipFill>
          <a:blip r:embed="rId2"/>
          <a:stretch>
            <a:fillRect/>
          </a:stretch>
        </p:blipFill>
        <p:spPr>
          <a:xfrm>
            <a:off x="0" y="929452"/>
            <a:ext cx="12192000" cy="5928548"/>
          </a:xfrm>
          <a:prstGeom prst="rect">
            <a:avLst/>
          </a:prstGeom>
        </p:spPr>
      </p:pic>
      <p:sp>
        <p:nvSpPr>
          <p:cNvPr id="4" name="TextBox 3"/>
          <p:cNvSpPr txBox="1"/>
          <p:nvPr/>
        </p:nvSpPr>
        <p:spPr>
          <a:xfrm>
            <a:off x="8643257" y="1175657"/>
            <a:ext cx="2928257" cy="431785"/>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de-DE" dirty="0" smtClean="0">
                <a:solidFill>
                  <a:schemeClr val="bg1"/>
                </a:solidFill>
                <a:latin typeface="Kristen ITC" panose="03050502040202030202" pitchFamily="66" charset="0"/>
              </a:rPr>
              <a:t>Data </a:t>
            </a:r>
            <a:r>
              <a:rPr lang="de-DE" dirty="0" err="1" smtClean="0">
                <a:solidFill>
                  <a:schemeClr val="bg1"/>
                </a:solidFill>
                <a:latin typeface="Kristen ITC" panose="03050502040202030202" pitchFamily="66" charset="0"/>
              </a:rPr>
              <a:t>Governance</a:t>
            </a:r>
            <a:endParaRPr lang="de-DE" dirty="0">
              <a:solidFill>
                <a:schemeClr val="bg1"/>
              </a:solidFill>
              <a:latin typeface="Kristen ITC" panose="03050502040202030202" pitchFamily="66" charset="0"/>
            </a:endParaRPr>
          </a:p>
        </p:txBody>
      </p:sp>
      <p:sp>
        <p:nvSpPr>
          <p:cNvPr id="5" name="Rectangle 4"/>
          <p:cNvSpPr/>
          <p:nvPr/>
        </p:nvSpPr>
        <p:spPr>
          <a:xfrm>
            <a:off x="9973011" y="1806602"/>
            <a:ext cx="1281121" cy="431785"/>
          </a:xfrm>
          <a:prstGeom prst="rect">
            <a:avLst/>
          </a:prstGeom>
          <a:noFill/>
        </p:spPr>
        <p:style>
          <a:lnRef idx="2">
            <a:schemeClr val="accent5"/>
          </a:lnRef>
          <a:fillRef idx="1">
            <a:schemeClr val="lt1"/>
          </a:fillRef>
          <a:effectRef idx="0">
            <a:schemeClr val="accent5"/>
          </a:effectRef>
          <a:fontRef idx="minor">
            <a:schemeClr val="dk1"/>
          </a:fontRef>
        </p:style>
        <p:txBody>
          <a:bodyPr wrap="none">
            <a:spAutoFit/>
          </a:bodyPr>
          <a:lstStyle/>
          <a:p>
            <a:r>
              <a:rPr lang="de-DE" dirty="0" smtClean="0">
                <a:solidFill>
                  <a:schemeClr val="bg1"/>
                </a:solidFill>
                <a:latin typeface="Kristen ITC" panose="03050502040202030202" pitchFamily="66" charset="0"/>
              </a:rPr>
              <a:t>Privacy</a:t>
            </a:r>
            <a:endParaRPr lang="de-DE" dirty="0">
              <a:solidFill>
                <a:schemeClr val="bg1"/>
              </a:solidFill>
              <a:latin typeface="Kristen ITC" panose="03050502040202030202" pitchFamily="66" charset="0"/>
            </a:endParaRPr>
          </a:p>
        </p:txBody>
      </p:sp>
      <p:sp>
        <p:nvSpPr>
          <p:cNvPr id="6" name="Rectangle 5"/>
          <p:cNvSpPr/>
          <p:nvPr/>
        </p:nvSpPr>
        <p:spPr>
          <a:xfrm>
            <a:off x="10444238" y="3025613"/>
            <a:ext cx="1436612" cy="431785"/>
          </a:xfrm>
          <a:prstGeom prst="rect">
            <a:avLst/>
          </a:prstGeom>
          <a:noFill/>
        </p:spPr>
        <p:style>
          <a:lnRef idx="2">
            <a:schemeClr val="accent5"/>
          </a:lnRef>
          <a:fillRef idx="1">
            <a:schemeClr val="lt1"/>
          </a:fillRef>
          <a:effectRef idx="0">
            <a:schemeClr val="accent5"/>
          </a:effectRef>
          <a:fontRef idx="minor">
            <a:schemeClr val="dk1"/>
          </a:fontRef>
        </p:style>
        <p:txBody>
          <a:bodyPr wrap="none">
            <a:spAutoFit/>
          </a:bodyPr>
          <a:lstStyle/>
          <a:p>
            <a:r>
              <a:rPr lang="de-DE" dirty="0" smtClean="0">
                <a:solidFill>
                  <a:schemeClr val="bg1"/>
                </a:solidFill>
                <a:latin typeface="Kristen ITC" panose="03050502040202030202" pitchFamily="66" charset="0"/>
              </a:rPr>
              <a:t>Security</a:t>
            </a:r>
            <a:endParaRPr lang="de-DE" dirty="0">
              <a:solidFill>
                <a:schemeClr val="bg1"/>
              </a:solidFill>
              <a:latin typeface="Kristen ITC" panose="03050502040202030202" pitchFamily="66" charset="0"/>
            </a:endParaRPr>
          </a:p>
        </p:txBody>
      </p:sp>
      <p:sp>
        <p:nvSpPr>
          <p:cNvPr id="7" name="Rectangle 6"/>
          <p:cNvSpPr/>
          <p:nvPr/>
        </p:nvSpPr>
        <p:spPr>
          <a:xfrm>
            <a:off x="304800" y="2593828"/>
            <a:ext cx="1587294" cy="431785"/>
          </a:xfrm>
          <a:prstGeom prst="rect">
            <a:avLst/>
          </a:prstGeom>
          <a:noFill/>
        </p:spPr>
        <p:style>
          <a:lnRef idx="2">
            <a:schemeClr val="accent5"/>
          </a:lnRef>
          <a:fillRef idx="1">
            <a:schemeClr val="lt1"/>
          </a:fillRef>
          <a:effectRef idx="0">
            <a:schemeClr val="accent5"/>
          </a:effectRef>
          <a:fontRef idx="minor">
            <a:schemeClr val="dk1"/>
          </a:fontRef>
        </p:style>
        <p:txBody>
          <a:bodyPr wrap="none">
            <a:spAutoFit/>
          </a:bodyPr>
          <a:lstStyle/>
          <a:p>
            <a:r>
              <a:rPr lang="de-DE" dirty="0" smtClean="0">
                <a:solidFill>
                  <a:schemeClr val="bg1"/>
                </a:solidFill>
                <a:latin typeface="Kristen ITC" panose="03050502040202030202" pitchFamily="66" charset="0"/>
              </a:rPr>
              <a:t>Analytics</a:t>
            </a:r>
            <a:endParaRPr lang="de-DE" dirty="0">
              <a:solidFill>
                <a:schemeClr val="bg1"/>
              </a:solidFill>
              <a:latin typeface="Kristen ITC" panose="03050502040202030202" pitchFamily="66" charset="0"/>
            </a:endParaRPr>
          </a:p>
        </p:txBody>
      </p:sp>
      <p:sp>
        <p:nvSpPr>
          <p:cNvPr id="8" name="Rectangle 7"/>
          <p:cNvSpPr/>
          <p:nvPr/>
        </p:nvSpPr>
        <p:spPr>
          <a:xfrm>
            <a:off x="259917" y="3172831"/>
            <a:ext cx="1632177" cy="764184"/>
          </a:xfrm>
          <a:prstGeom prst="rect">
            <a:avLst/>
          </a:prstGeom>
          <a:noFill/>
        </p:spPr>
        <p:style>
          <a:lnRef idx="2">
            <a:schemeClr val="accent5"/>
          </a:lnRef>
          <a:fillRef idx="1">
            <a:schemeClr val="lt1"/>
          </a:fillRef>
          <a:effectRef idx="0">
            <a:schemeClr val="accent5"/>
          </a:effectRef>
          <a:fontRef idx="minor">
            <a:schemeClr val="dk1"/>
          </a:fontRef>
        </p:style>
        <p:txBody>
          <a:bodyPr wrap="none">
            <a:spAutoFit/>
          </a:bodyPr>
          <a:lstStyle/>
          <a:p>
            <a:r>
              <a:rPr lang="de-DE" dirty="0" err="1" smtClean="0">
                <a:solidFill>
                  <a:schemeClr val="bg1"/>
                </a:solidFill>
                <a:latin typeface="Kristen ITC" panose="03050502040202030202" pitchFamily="66" charset="0"/>
              </a:rPr>
              <a:t>Insights</a:t>
            </a:r>
            <a:r>
              <a:rPr lang="de-DE" dirty="0" smtClean="0">
                <a:solidFill>
                  <a:schemeClr val="bg1"/>
                </a:solidFill>
                <a:latin typeface="Kristen ITC" panose="03050502040202030202" pitchFamily="66" charset="0"/>
              </a:rPr>
              <a:t> &amp;</a:t>
            </a:r>
            <a:br>
              <a:rPr lang="de-DE" dirty="0" smtClean="0">
                <a:solidFill>
                  <a:schemeClr val="bg1"/>
                </a:solidFill>
                <a:latin typeface="Kristen ITC" panose="03050502040202030202" pitchFamily="66" charset="0"/>
              </a:rPr>
            </a:br>
            <a:r>
              <a:rPr lang="de-DE" dirty="0" err="1" smtClean="0">
                <a:solidFill>
                  <a:schemeClr val="bg1"/>
                </a:solidFill>
                <a:latin typeface="Kristen ITC" panose="03050502040202030202" pitchFamily="66" charset="0"/>
              </a:rPr>
              <a:t>Context</a:t>
            </a:r>
            <a:endParaRPr lang="de-DE" dirty="0">
              <a:solidFill>
                <a:schemeClr val="bg1"/>
              </a:solidFill>
              <a:latin typeface="Kristen ITC" panose="03050502040202030202" pitchFamily="66" charset="0"/>
            </a:endParaRPr>
          </a:p>
        </p:txBody>
      </p:sp>
      <p:sp>
        <p:nvSpPr>
          <p:cNvPr id="9" name="Rectangle 8"/>
          <p:cNvSpPr/>
          <p:nvPr/>
        </p:nvSpPr>
        <p:spPr>
          <a:xfrm>
            <a:off x="10336837" y="3937015"/>
            <a:ext cx="1651414" cy="424732"/>
          </a:xfrm>
          <a:prstGeom prst="rect">
            <a:avLst/>
          </a:prstGeom>
          <a:noFill/>
        </p:spPr>
        <p:style>
          <a:lnRef idx="2">
            <a:schemeClr val="accent5"/>
          </a:lnRef>
          <a:fillRef idx="1">
            <a:schemeClr val="lt1"/>
          </a:fillRef>
          <a:effectRef idx="0">
            <a:schemeClr val="accent5"/>
          </a:effectRef>
          <a:fontRef idx="minor">
            <a:schemeClr val="dk1"/>
          </a:fontRef>
        </p:style>
        <p:txBody>
          <a:bodyPr wrap="none">
            <a:spAutoFit/>
          </a:bodyPr>
          <a:lstStyle/>
          <a:p>
            <a:r>
              <a:rPr lang="de-DE" dirty="0" smtClean="0">
                <a:solidFill>
                  <a:schemeClr val="bg1"/>
                </a:solidFill>
                <a:latin typeface="Kristen ITC" panose="03050502040202030202" pitchFamily="66" charset="0"/>
              </a:rPr>
              <a:t>Exchange</a:t>
            </a:r>
            <a:endParaRPr lang="de-DE" dirty="0">
              <a:solidFill>
                <a:schemeClr val="bg1"/>
              </a:solidFill>
              <a:latin typeface="Kristen ITC" panose="03050502040202030202" pitchFamily="66" charset="0"/>
            </a:endParaRPr>
          </a:p>
        </p:txBody>
      </p:sp>
    </p:spTree>
    <p:extLst>
      <p:ext uri="{BB962C8B-B14F-4D97-AF65-F5344CB8AC3E}">
        <p14:creationId xmlns:p14="http://schemas.microsoft.com/office/powerpoint/2010/main" val="9580378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Migration Path </a:t>
            </a:r>
            <a:r>
              <a:rPr lang="de-DE" dirty="0" err="1" smtClean="0"/>
              <a:t>for</a:t>
            </a:r>
            <a:r>
              <a:rPr lang="de-DE" dirty="0" smtClean="0"/>
              <a:t> Business </a:t>
            </a:r>
            <a:r>
              <a:rPr lang="de-DE" dirty="0" err="1" smtClean="0"/>
              <a:t>Ecosystems</a:t>
            </a:r>
            <a:r>
              <a:rPr lang="de-DE" dirty="0" smtClean="0"/>
              <a:t> </a:t>
            </a:r>
            <a:r>
              <a:rPr lang="de-DE" dirty="0" err="1" smtClean="0"/>
              <a:t>Using</a:t>
            </a:r>
            <a:r>
              <a:rPr lang="de-DE" dirty="0" smtClean="0"/>
              <a:t> IoT Data</a:t>
            </a:r>
            <a:endParaRPr lang="de-DE" dirty="0"/>
          </a:p>
        </p:txBody>
      </p:sp>
      <p:graphicFrame>
        <p:nvGraphicFramePr>
          <p:cNvPr id="17" name="Diagram 16"/>
          <p:cNvGraphicFramePr/>
          <p:nvPr>
            <p:extLst/>
          </p:nvPr>
        </p:nvGraphicFramePr>
        <p:xfrm>
          <a:off x="2371463"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ight Arrow 17"/>
          <p:cNvSpPr/>
          <p:nvPr/>
        </p:nvSpPr>
        <p:spPr bwMode="auto">
          <a:xfrm>
            <a:off x="1376979" y="1979407"/>
            <a:ext cx="45719" cy="45719"/>
          </a:xfrm>
          <a:prstGeom prst="rightArrow">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
        <p:nvSpPr>
          <p:cNvPr id="19" name="Right Arrow 18"/>
          <p:cNvSpPr/>
          <p:nvPr/>
        </p:nvSpPr>
        <p:spPr bwMode="auto">
          <a:xfrm>
            <a:off x="2371463" y="5034641"/>
            <a:ext cx="8517368" cy="871370"/>
          </a:xfrm>
          <a:prstGeom prst="rightArrow">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800" b="0" i="0" u="none" strike="noStrike" cap="none" normalizeH="0" baseline="0" dirty="0" err="1" smtClean="0">
                <a:ln>
                  <a:noFill/>
                </a:ln>
                <a:solidFill>
                  <a:schemeClr val="bg1"/>
                </a:solidFill>
                <a:effectLst/>
                <a:latin typeface="Arial" charset="0"/>
              </a:rPr>
              <a:t>Depth</a:t>
            </a:r>
            <a:r>
              <a:rPr kumimoji="0" lang="de-DE" sz="1800" b="0" i="0" u="none" strike="noStrike" cap="none" normalizeH="0" baseline="0" dirty="0" smtClean="0">
                <a:ln>
                  <a:noFill/>
                </a:ln>
                <a:solidFill>
                  <a:schemeClr val="bg1"/>
                </a:solidFill>
                <a:effectLst/>
                <a:latin typeface="Arial" charset="0"/>
              </a:rPr>
              <a:t> of Analytics</a:t>
            </a:r>
          </a:p>
        </p:txBody>
      </p:sp>
      <p:sp>
        <p:nvSpPr>
          <p:cNvPr id="20" name="Down Arrow 19"/>
          <p:cNvSpPr/>
          <p:nvPr/>
        </p:nvSpPr>
        <p:spPr bwMode="auto">
          <a:xfrm rot="10800000">
            <a:off x="1641970" y="1147226"/>
            <a:ext cx="991347" cy="4540401"/>
          </a:xfrm>
          <a:prstGeom prst="downArrow">
            <a:avLst/>
          </a:prstGeom>
          <a:solidFill>
            <a:srgbClr val="6E96D5"/>
          </a:solidFill>
          <a:ln w="12700" cap="flat" cmpd="sng" algn="ctr">
            <a:noFill/>
            <a:prstDash val="solid"/>
            <a:round/>
            <a:headEnd type="none" w="med" len="med"/>
            <a:tailEnd type="none" w="med" len="med"/>
          </a:ln>
          <a:effectLst/>
        </p:spPr>
        <p:txBody>
          <a:bodyPr vert="vert"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800" b="0" i="0" u="none" strike="noStrike" cap="none" normalizeH="0" baseline="0" dirty="0" smtClean="0">
                <a:ln>
                  <a:noFill/>
                </a:ln>
                <a:solidFill>
                  <a:schemeClr val="bg1"/>
                </a:solidFill>
                <a:effectLst/>
                <a:latin typeface="Arial" charset="0"/>
              </a:rPr>
              <a:t>Level of Interaction </a:t>
            </a:r>
          </a:p>
        </p:txBody>
      </p:sp>
      <p:sp>
        <p:nvSpPr>
          <p:cNvPr id="21" name="TextBox 20"/>
          <p:cNvSpPr txBox="1"/>
          <p:nvPr/>
        </p:nvSpPr>
        <p:spPr>
          <a:xfrm>
            <a:off x="2651265" y="2061281"/>
            <a:ext cx="1729677" cy="117570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de-DE" sz="1600" dirty="0" smtClean="0"/>
              <a:t>Asset </a:t>
            </a:r>
            <a:r>
              <a:rPr lang="de-DE" sz="1600" dirty="0" err="1" smtClean="0"/>
              <a:t>management</a:t>
            </a:r>
            <a:endParaRPr lang="de-DE" sz="1600" dirty="0" smtClean="0"/>
          </a:p>
          <a:p>
            <a:pPr algn="l"/>
            <a:r>
              <a:rPr lang="de-DE" sz="1600" dirty="0" smtClean="0"/>
              <a:t>Efficiency</a:t>
            </a:r>
          </a:p>
          <a:p>
            <a:pPr algn="l"/>
            <a:r>
              <a:rPr lang="de-DE" sz="1600" dirty="0" err="1" smtClean="0"/>
              <a:t>Telematics</a:t>
            </a:r>
            <a:endParaRPr lang="de-DE" sz="1600" dirty="0" smtClean="0"/>
          </a:p>
        </p:txBody>
      </p:sp>
      <p:sp>
        <p:nvSpPr>
          <p:cNvPr id="22" name="TextBox 21"/>
          <p:cNvSpPr txBox="1"/>
          <p:nvPr/>
        </p:nvSpPr>
        <p:spPr>
          <a:xfrm>
            <a:off x="5089989" y="1386079"/>
            <a:ext cx="2325188" cy="117570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l"/>
            <a:r>
              <a:rPr lang="de-DE" sz="1600" dirty="0"/>
              <a:t>Management of Systems </a:t>
            </a:r>
          </a:p>
          <a:p>
            <a:pPr lvl="0" algn="l"/>
            <a:r>
              <a:rPr lang="de-DE" sz="1600" dirty="0" err="1"/>
              <a:t>Situational</a:t>
            </a:r>
            <a:r>
              <a:rPr lang="de-DE" sz="1600" dirty="0"/>
              <a:t> </a:t>
            </a:r>
            <a:r>
              <a:rPr lang="de-DE" sz="1600" dirty="0" err="1"/>
              <a:t>Awareness</a:t>
            </a:r>
            <a:endParaRPr lang="de-DE" sz="1600" dirty="0"/>
          </a:p>
          <a:p>
            <a:pPr lvl="0" algn="l"/>
            <a:r>
              <a:rPr lang="de-DE" sz="1600" dirty="0"/>
              <a:t>Real time </a:t>
            </a:r>
            <a:r>
              <a:rPr lang="de-DE" sz="1600" dirty="0" err="1"/>
              <a:t>Corrections</a:t>
            </a:r>
            <a:endParaRPr lang="de-DE" sz="1600" dirty="0"/>
          </a:p>
        </p:txBody>
      </p:sp>
      <p:sp>
        <p:nvSpPr>
          <p:cNvPr id="23" name="TextBox 22"/>
          <p:cNvSpPr txBox="1"/>
          <p:nvPr/>
        </p:nvSpPr>
        <p:spPr>
          <a:xfrm>
            <a:off x="8223794" y="885575"/>
            <a:ext cx="2545208" cy="117570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l"/>
            <a:r>
              <a:rPr lang="de-DE" sz="1600" dirty="0"/>
              <a:t>Forward </a:t>
            </a:r>
            <a:r>
              <a:rPr lang="de-DE" sz="1600" dirty="0" err="1"/>
              <a:t>Looking</a:t>
            </a:r>
            <a:r>
              <a:rPr lang="de-DE" sz="1600" dirty="0"/>
              <a:t> </a:t>
            </a:r>
            <a:r>
              <a:rPr lang="de-DE" sz="1600" dirty="0" err="1"/>
              <a:t>Decisions</a:t>
            </a:r>
            <a:endParaRPr lang="de-DE" sz="1600" dirty="0"/>
          </a:p>
          <a:p>
            <a:pPr lvl="0" algn="l"/>
            <a:r>
              <a:rPr lang="de-DE" sz="1600" dirty="0"/>
              <a:t>Aggregation of </a:t>
            </a:r>
            <a:r>
              <a:rPr lang="de-DE" sz="1600" dirty="0" smtClean="0"/>
              <a:t>Scenarios</a:t>
            </a:r>
          </a:p>
          <a:p>
            <a:pPr lvl="0" algn="l"/>
            <a:r>
              <a:rPr lang="de-DE" sz="1600" dirty="0" err="1" smtClean="0"/>
              <a:t>Convergence</a:t>
            </a:r>
            <a:r>
              <a:rPr lang="de-DE" sz="1600" dirty="0" smtClean="0"/>
              <a:t> of Services</a:t>
            </a:r>
            <a:endParaRPr lang="de-DE" sz="1600" dirty="0"/>
          </a:p>
        </p:txBody>
      </p:sp>
      <p:sp>
        <p:nvSpPr>
          <p:cNvPr id="3" name="Rectangle 2"/>
          <p:cNvSpPr/>
          <p:nvPr/>
        </p:nvSpPr>
        <p:spPr bwMode="auto">
          <a:xfrm>
            <a:off x="4959275" y="885575"/>
            <a:ext cx="2926080" cy="423506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
        <p:nvSpPr>
          <p:cNvPr id="11" name="Rectangle 10"/>
          <p:cNvSpPr/>
          <p:nvPr/>
        </p:nvSpPr>
        <p:spPr bwMode="auto">
          <a:xfrm>
            <a:off x="7885355" y="772949"/>
            <a:ext cx="2926080" cy="4235065"/>
          </a:xfrm>
          <a:prstGeom prst="rect">
            <a:avLst/>
          </a:prstGeom>
          <a:solidFill>
            <a:schemeClr val="bg1"/>
          </a:solidFill>
          <a:ln w="127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1361475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9" grpId="0" animBg="1"/>
      <p:bldP spid="20" grpId="0" animBg="1"/>
      <p:bldP spid="21" grpId="0" animBg="1"/>
      <p:bldP spid="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
            <a:ext cx="12270855" cy="1169581"/>
          </a:xfrm>
          <a:prstGeom prst="rect">
            <a:avLst/>
          </a:prstGeom>
        </p:spPr>
      </p:pic>
      <p:pic>
        <p:nvPicPr>
          <p:cNvPr id="7" name="Content Placeholder 6"/>
          <p:cNvPicPr>
            <a:picLocks noGrp="1" noChangeAspect="1"/>
          </p:cNvPicPr>
          <p:nvPr>
            <p:ph idx="4294967295"/>
          </p:nvPr>
        </p:nvPicPr>
        <p:blipFill>
          <a:blip r:embed="rId3">
            <a:duotone>
              <a:schemeClr val="accent5">
                <a:shade val="45000"/>
                <a:satMod val="135000"/>
              </a:schemeClr>
              <a:prstClr val="white"/>
            </a:duotone>
          </a:blip>
          <a:stretch>
            <a:fillRect/>
          </a:stretch>
        </p:blipFill>
        <p:spPr>
          <a:xfrm>
            <a:off x="-93518" y="1169582"/>
            <a:ext cx="12364373" cy="5604933"/>
          </a:xfrm>
          <a:prstGeom prst="rect">
            <a:avLst/>
          </a:prstGeom>
          <a:effectLst>
            <a:outerShdw blurRad="50800" dist="50800" dir="5400000" algn="ctr" rotWithShape="0">
              <a:srgbClr val="000000"/>
            </a:outerShdw>
            <a:reflection endPos="65000" dist="50800" dir="5400000" sy="-100000" algn="bl" rotWithShape="0"/>
          </a:effectLst>
        </p:spPr>
      </p:pic>
      <p:sp>
        <p:nvSpPr>
          <p:cNvPr id="4" name="Footer Placeholder 3"/>
          <p:cNvSpPr>
            <a:spLocks noGrp="1"/>
          </p:cNvSpPr>
          <p:nvPr>
            <p:ph type="ftr" sz="quarter" idx="4294967295"/>
          </p:nvPr>
        </p:nvSpPr>
        <p:spPr>
          <a:xfrm>
            <a:off x="5867400" y="6388870"/>
            <a:ext cx="457200" cy="228600"/>
          </a:xfrm>
          <a:prstGeom prst="rect">
            <a:avLst/>
          </a:prstGeom>
        </p:spPr>
        <p:txBody>
          <a:bodyPr/>
          <a:lstStyle/>
          <a:p>
            <a:pPr>
              <a:defRPr/>
            </a:pPr>
            <a:r>
              <a:rPr lang="en-US" dirty="0" smtClean="0"/>
              <a:t> </a:t>
            </a:r>
            <a:endParaRPr lang="en-US" dirty="0"/>
          </a:p>
        </p:txBody>
      </p:sp>
      <p:sp>
        <p:nvSpPr>
          <p:cNvPr id="10" name="TextBox 9"/>
          <p:cNvSpPr txBox="1"/>
          <p:nvPr/>
        </p:nvSpPr>
        <p:spPr>
          <a:xfrm>
            <a:off x="2065052" y="1970508"/>
            <a:ext cx="5667154" cy="4887492"/>
          </a:xfrm>
          <a:prstGeom prst="rect">
            <a:avLst/>
          </a:prstGeom>
          <a:noFill/>
        </p:spPr>
        <p:txBody>
          <a:bodyPr wrap="square" rtlCol="0">
            <a:spAutoFit/>
          </a:bodyPr>
          <a:lstStyle/>
          <a:p>
            <a:r>
              <a:rPr lang="de-DE" sz="2800" b="1" dirty="0"/>
              <a:t>1317 Datasets</a:t>
            </a:r>
          </a:p>
          <a:p>
            <a:pPr algn="l"/>
            <a:r>
              <a:rPr lang="de-DE" sz="2800" b="1" dirty="0"/>
              <a:t>Datasets </a:t>
            </a:r>
            <a:r>
              <a:rPr lang="de-DE" sz="2800" b="1" dirty="0" err="1"/>
              <a:t>include</a:t>
            </a:r>
            <a:r>
              <a:rPr lang="de-DE" sz="2800" b="1" dirty="0"/>
              <a:t>:</a:t>
            </a:r>
          </a:p>
          <a:p>
            <a:pPr marL="342900" indent="-342900" algn="l">
              <a:buFont typeface="Arial" panose="020B0604020202020204" pitchFamily="34" charset="0"/>
              <a:buChar char="•"/>
            </a:pPr>
            <a:r>
              <a:rPr lang="de-DE" sz="2800" b="1" dirty="0"/>
              <a:t>Public </a:t>
            </a:r>
            <a:r>
              <a:rPr lang="de-DE" sz="2800" b="1" dirty="0" err="1"/>
              <a:t>officials</a:t>
            </a:r>
            <a:r>
              <a:rPr lang="de-DE" sz="2800" b="1" dirty="0"/>
              <a:t> </a:t>
            </a:r>
            <a:r>
              <a:rPr lang="de-DE" sz="2800" b="1" dirty="0" err="1"/>
              <a:t>and</a:t>
            </a:r>
            <a:r>
              <a:rPr lang="de-DE" sz="2800" b="1" dirty="0"/>
              <a:t> </a:t>
            </a:r>
            <a:r>
              <a:rPr lang="de-DE" sz="2800" b="1" dirty="0" err="1"/>
              <a:t>positions</a:t>
            </a:r>
            <a:endParaRPr lang="de-DE" sz="2800" b="1" dirty="0"/>
          </a:p>
          <a:p>
            <a:pPr marL="342900" indent="-342900" algn="l">
              <a:buFont typeface="Arial" panose="020B0604020202020204" pitchFamily="34" charset="0"/>
              <a:buChar char="•"/>
            </a:pPr>
            <a:r>
              <a:rPr lang="de-DE" sz="2800" b="1" dirty="0" err="1"/>
              <a:t>Potholes</a:t>
            </a:r>
            <a:r>
              <a:rPr lang="de-DE" sz="2800" b="1" dirty="0"/>
              <a:t> </a:t>
            </a:r>
            <a:r>
              <a:rPr lang="de-DE" sz="2800" b="1" dirty="0" err="1"/>
              <a:t>fixed</a:t>
            </a:r>
            <a:endParaRPr lang="de-DE" sz="2800" b="1" dirty="0"/>
          </a:p>
          <a:p>
            <a:pPr marL="342900" indent="-342900" algn="l">
              <a:buFont typeface="Arial" panose="020B0604020202020204" pitchFamily="34" charset="0"/>
              <a:buChar char="•"/>
            </a:pPr>
            <a:r>
              <a:rPr lang="de-DE" sz="2800" b="1" dirty="0"/>
              <a:t>Crime </a:t>
            </a:r>
            <a:r>
              <a:rPr lang="de-DE" sz="2800" b="1" dirty="0" err="1"/>
              <a:t>offenders</a:t>
            </a:r>
            <a:endParaRPr lang="de-DE" sz="2800" b="1" dirty="0"/>
          </a:p>
          <a:p>
            <a:pPr marL="342900" indent="-342900" algn="l">
              <a:buFont typeface="Arial" panose="020B0604020202020204" pitchFamily="34" charset="0"/>
              <a:buChar char="•"/>
            </a:pPr>
            <a:r>
              <a:rPr lang="de-DE" sz="2800" b="1" dirty="0" err="1"/>
              <a:t>Building</a:t>
            </a:r>
            <a:r>
              <a:rPr lang="de-DE" sz="2800" b="1" dirty="0"/>
              <a:t> </a:t>
            </a:r>
            <a:r>
              <a:rPr lang="de-DE" sz="2800" b="1" dirty="0" err="1"/>
              <a:t>codes</a:t>
            </a:r>
            <a:endParaRPr lang="de-DE" sz="2800" b="1" dirty="0"/>
          </a:p>
          <a:p>
            <a:pPr marL="342900" indent="-342900" algn="l">
              <a:buFont typeface="Arial" panose="020B0604020202020204" pitchFamily="34" charset="0"/>
              <a:buChar char="•"/>
            </a:pPr>
            <a:r>
              <a:rPr lang="de-DE" sz="2800" b="1" dirty="0" err="1"/>
              <a:t>Affordable</a:t>
            </a:r>
            <a:r>
              <a:rPr lang="de-DE" sz="2800" b="1" dirty="0"/>
              <a:t> Rental </a:t>
            </a:r>
            <a:r>
              <a:rPr lang="de-DE" sz="2800" b="1" dirty="0" err="1"/>
              <a:t>Housing</a:t>
            </a:r>
            <a:endParaRPr lang="de-DE" sz="2800" b="1" dirty="0"/>
          </a:p>
          <a:p>
            <a:pPr marL="342900" indent="-342900" algn="l">
              <a:buFont typeface="Arial" panose="020B0604020202020204" pitchFamily="34" charset="0"/>
              <a:buChar char="•"/>
            </a:pPr>
            <a:r>
              <a:rPr lang="de-DE" sz="2800" b="1" dirty="0" err="1"/>
              <a:t>Maps</a:t>
            </a:r>
            <a:endParaRPr lang="de-DE" sz="2800" b="1" dirty="0"/>
          </a:p>
          <a:p>
            <a:endParaRPr lang="de-DE" dirty="0"/>
          </a:p>
        </p:txBody>
      </p:sp>
      <p:sp>
        <p:nvSpPr>
          <p:cNvPr id="12" name="TextBox 11"/>
          <p:cNvSpPr txBox="1"/>
          <p:nvPr/>
        </p:nvSpPr>
        <p:spPr>
          <a:xfrm>
            <a:off x="8338575" y="1799146"/>
            <a:ext cx="2434856" cy="4345805"/>
          </a:xfrm>
          <a:prstGeom prst="rect">
            <a:avLst/>
          </a:prstGeom>
          <a:solidFill>
            <a:schemeClr val="accent1">
              <a:lumMod val="40000"/>
              <a:lumOff val="60000"/>
            </a:schemeClr>
          </a:solidFill>
        </p:spPr>
        <p:txBody>
          <a:bodyPr wrap="square" rtlCol="0">
            <a:spAutoFit/>
          </a:bodyPr>
          <a:lstStyle/>
          <a:p>
            <a:r>
              <a:rPr lang="de-DE" dirty="0" err="1"/>
              <a:t>Filtered</a:t>
            </a:r>
            <a:r>
              <a:rPr lang="de-DE" dirty="0"/>
              <a:t> </a:t>
            </a:r>
            <a:r>
              <a:rPr lang="de-DE" dirty="0" err="1"/>
              <a:t>by</a:t>
            </a:r>
            <a:r>
              <a:rPr lang="de-DE" dirty="0"/>
              <a:t> </a:t>
            </a:r>
            <a:r>
              <a:rPr lang="de-DE" dirty="0" err="1"/>
              <a:t>Category</a:t>
            </a:r>
            <a:r>
              <a:rPr lang="de-DE" dirty="0"/>
              <a:t>:</a:t>
            </a:r>
          </a:p>
          <a:p>
            <a:pPr marL="342900" indent="-342900" algn="l">
              <a:buFont typeface="Arial" panose="020B0604020202020204" pitchFamily="34" charset="0"/>
              <a:buChar char="•"/>
            </a:pPr>
            <a:r>
              <a:rPr lang="de-DE" sz="2000" dirty="0"/>
              <a:t>Administration </a:t>
            </a:r>
            <a:r>
              <a:rPr lang="de-DE" sz="2000" dirty="0" err="1"/>
              <a:t>and</a:t>
            </a:r>
            <a:r>
              <a:rPr lang="de-DE" sz="2000" dirty="0"/>
              <a:t> </a:t>
            </a:r>
            <a:r>
              <a:rPr lang="de-DE" sz="2000" dirty="0" err="1"/>
              <a:t>Finance</a:t>
            </a:r>
            <a:endParaRPr lang="de-DE" sz="2000" dirty="0"/>
          </a:p>
          <a:p>
            <a:pPr marL="342900" indent="-342900" algn="l">
              <a:buFont typeface="Arial" panose="020B0604020202020204" pitchFamily="34" charset="0"/>
              <a:buChar char="•"/>
            </a:pPr>
            <a:r>
              <a:rPr lang="de-DE" sz="2000" dirty="0" err="1"/>
              <a:t>Buildings</a:t>
            </a:r>
            <a:endParaRPr lang="de-DE" sz="2000" dirty="0"/>
          </a:p>
          <a:p>
            <a:pPr marL="342900" indent="-342900" algn="l">
              <a:buFont typeface="Arial" panose="020B0604020202020204" pitchFamily="34" charset="0"/>
              <a:buChar char="•"/>
            </a:pPr>
            <a:r>
              <a:rPr lang="de-DE" sz="2000" dirty="0"/>
              <a:t>Community </a:t>
            </a:r>
            <a:r>
              <a:rPr lang="de-DE" sz="2000" dirty="0" err="1"/>
              <a:t>and</a:t>
            </a:r>
            <a:r>
              <a:rPr lang="de-DE" sz="2000" dirty="0"/>
              <a:t> </a:t>
            </a:r>
            <a:r>
              <a:rPr lang="de-DE" sz="2000" dirty="0" err="1"/>
              <a:t>Economic</a:t>
            </a:r>
            <a:r>
              <a:rPr lang="de-DE" sz="2000" dirty="0"/>
              <a:t> Impact</a:t>
            </a:r>
          </a:p>
          <a:p>
            <a:pPr marL="342900" indent="-342900" algn="l">
              <a:buFont typeface="Arial" panose="020B0604020202020204" pitchFamily="34" charset="0"/>
              <a:buChar char="•"/>
            </a:pPr>
            <a:r>
              <a:rPr lang="de-DE" sz="2000" dirty="0" err="1"/>
              <a:t>Health</a:t>
            </a:r>
            <a:r>
              <a:rPr lang="de-DE" sz="2000" dirty="0"/>
              <a:t> </a:t>
            </a:r>
            <a:r>
              <a:rPr lang="de-DE" sz="2000" dirty="0" err="1"/>
              <a:t>and</a:t>
            </a:r>
            <a:r>
              <a:rPr lang="de-DE" sz="2000" dirty="0"/>
              <a:t> Human Services</a:t>
            </a:r>
          </a:p>
          <a:p>
            <a:pPr marL="342900" indent="-342900" algn="l">
              <a:buFont typeface="Arial" panose="020B0604020202020204" pitchFamily="34" charset="0"/>
              <a:buChar char="•"/>
            </a:pPr>
            <a:r>
              <a:rPr lang="de-DE" sz="2000" dirty="0" err="1"/>
              <a:t>Sanitation</a:t>
            </a:r>
            <a:endParaRPr lang="de-DE" sz="2000" dirty="0"/>
          </a:p>
          <a:p>
            <a:endParaRPr lang="de-DE" dirty="0"/>
          </a:p>
        </p:txBody>
      </p:sp>
    </p:spTree>
    <p:extLst>
      <p:ext uri="{BB962C8B-B14F-4D97-AF65-F5344CB8AC3E}">
        <p14:creationId xmlns:p14="http://schemas.microsoft.com/office/powerpoint/2010/main" val="2440828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rot="16904196">
            <a:off x="6742404" y="2072340"/>
            <a:ext cx="785372" cy="67670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332508" y="228600"/>
            <a:ext cx="11548341" cy="535531"/>
          </a:xfrm>
        </p:spPr>
        <p:txBody>
          <a:bodyPr/>
          <a:lstStyle/>
          <a:p>
            <a:r>
              <a:rPr lang="de-DE" dirty="0" err="1" smtClean="0"/>
              <a:t>Needed</a:t>
            </a:r>
            <a:r>
              <a:rPr lang="de-DE" dirty="0" smtClean="0"/>
              <a:t>: Data </a:t>
            </a:r>
            <a:r>
              <a:rPr lang="de-DE" dirty="0" err="1" smtClean="0"/>
              <a:t>Governance</a:t>
            </a:r>
            <a:r>
              <a:rPr lang="de-DE" dirty="0" smtClean="0"/>
              <a:t>-Attributes of Data</a:t>
            </a:r>
            <a:endParaRPr lang="de-DE" dirty="0"/>
          </a:p>
        </p:txBody>
      </p:sp>
      <p:sp>
        <p:nvSpPr>
          <p:cNvPr id="4" name="Footer Placeholder 3"/>
          <p:cNvSpPr>
            <a:spLocks noGrp="1"/>
          </p:cNvSpPr>
          <p:nvPr>
            <p:ph type="ftr" sz="quarter" idx="4294967295"/>
          </p:nvPr>
        </p:nvSpPr>
        <p:spPr>
          <a:xfrm>
            <a:off x="5867400" y="6388870"/>
            <a:ext cx="457200" cy="228600"/>
          </a:xfrm>
          <a:prstGeom prst="rect">
            <a:avLst/>
          </a:prstGeom>
        </p:spPr>
        <p:txBody>
          <a:bodyPr/>
          <a:lstStyle/>
          <a:p>
            <a:pPr>
              <a:defRPr/>
            </a:pPr>
            <a:r>
              <a:rPr lang="en-US" dirty="0" smtClean="0"/>
              <a:t> </a:t>
            </a:r>
            <a:endParaRPr lang="en-US" dirty="0"/>
          </a:p>
        </p:txBody>
      </p:sp>
      <p:graphicFrame>
        <p:nvGraphicFramePr>
          <p:cNvPr id="5" name="Diagram 4"/>
          <p:cNvGraphicFramePr/>
          <p:nvPr>
            <p:extLst/>
          </p:nvPr>
        </p:nvGraphicFramePr>
        <p:xfrm>
          <a:off x="2538845" y="1163782"/>
          <a:ext cx="6289964" cy="5076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6091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Copenhagen</a:t>
            </a:r>
            <a:endParaRPr lang="de-DE" dirty="0"/>
          </a:p>
        </p:txBody>
      </p:sp>
      <p:pic>
        <p:nvPicPr>
          <p:cNvPr id="3" name="Picture 2"/>
          <p:cNvPicPr>
            <a:picLocks noChangeAspect="1"/>
          </p:cNvPicPr>
          <p:nvPr/>
        </p:nvPicPr>
        <p:blipFill>
          <a:blip r:embed="rId2"/>
          <a:stretch>
            <a:fillRect/>
          </a:stretch>
        </p:blipFill>
        <p:spPr>
          <a:xfrm>
            <a:off x="543334" y="1065503"/>
            <a:ext cx="8305643" cy="3191069"/>
          </a:xfrm>
          <a:prstGeom prst="rect">
            <a:avLst/>
          </a:prstGeom>
        </p:spPr>
      </p:pic>
      <p:pic>
        <p:nvPicPr>
          <p:cNvPr id="4" name="Picture 3"/>
          <p:cNvPicPr>
            <a:picLocks noChangeAspect="1"/>
          </p:cNvPicPr>
          <p:nvPr/>
        </p:nvPicPr>
        <p:blipFill>
          <a:blip r:embed="rId3"/>
          <a:stretch>
            <a:fillRect/>
          </a:stretch>
        </p:blipFill>
        <p:spPr>
          <a:xfrm>
            <a:off x="6250443" y="2064482"/>
            <a:ext cx="5941557" cy="2386220"/>
          </a:xfrm>
          <a:prstGeom prst="rect">
            <a:avLst/>
          </a:prstGeom>
        </p:spPr>
      </p:pic>
      <p:pic>
        <p:nvPicPr>
          <p:cNvPr id="5" name="Picture 4"/>
          <p:cNvPicPr>
            <a:picLocks noChangeAspect="1"/>
          </p:cNvPicPr>
          <p:nvPr/>
        </p:nvPicPr>
        <p:blipFill>
          <a:blip r:embed="rId4"/>
          <a:stretch>
            <a:fillRect/>
          </a:stretch>
        </p:blipFill>
        <p:spPr>
          <a:xfrm>
            <a:off x="1268963" y="3257592"/>
            <a:ext cx="5271796" cy="3469344"/>
          </a:xfrm>
          <a:prstGeom prst="rect">
            <a:avLst/>
          </a:prstGeom>
        </p:spPr>
      </p:pic>
      <p:sp>
        <p:nvSpPr>
          <p:cNvPr id="6" name="Rectangle 5"/>
          <p:cNvSpPr/>
          <p:nvPr/>
        </p:nvSpPr>
        <p:spPr bwMode="auto">
          <a:xfrm>
            <a:off x="214604" y="6214188"/>
            <a:ext cx="1054359" cy="51274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
        <p:nvSpPr>
          <p:cNvPr id="7" name="Rectangle 6"/>
          <p:cNvSpPr/>
          <p:nvPr/>
        </p:nvSpPr>
        <p:spPr bwMode="auto">
          <a:xfrm>
            <a:off x="10235682" y="5962261"/>
            <a:ext cx="1828800" cy="764675"/>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18431834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bwMode="auto">
          <a:xfrm>
            <a:off x="3666496" y="571500"/>
            <a:ext cx="7233568" cy="5767120"/>
          </a:xfrm>
          <a:prstGeom prst="roundRect">
            <a:avLst/>
          </a:prstGeom>
          <a:noFill/>
          <a:ln w="381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de-DE" dirty="0" smtClean="0"/>
              <a:t>Data Marketplace </a:t>
            </a:r>
            <a:endParaRPr lang="de-DE" dirty="0"/>
          </a:p>
        </p:txBody>
      </p:sp>
      <p:sp>
        <p:nvSpPr>
          <p:cNvPr id="3" name="Rectangle 2"/>
          <p:cNvSpPr/>
          <p:nvPr/>
        </p:nvSpPr>
        <p:spPr bwMode="auto">
          <a:xfrm>
            <a:off x="4084202" y="2572751"/>
            <a:ext cx="4329714" cy="1873259"/>
          </a:xfrm>
          <a:prstGeom prst="rect">
            <a:avLst/>
          </a:prstGeom>
          <a:solidFill>
            <a:srgbClr val="E0EAF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
        <p:nvSpPr>
          <p:cNvPr id="4" name="Rectangle 3"/>
          <p:cNvSpPr/>
          <p:nvPr/>
        </p:nvSpPr>
        <p:spPr bwMode="auto">
          <a:xfrm>
            <a:off x="4364813" y="2921966"/>
            <a:ext cx="3868731" cy="1306073"/>
          </a:xfrm>
          <a:prstGeom prst="rect">
            <a:avLst/>
          </a:prstGeom>
          <a:solidFill>
            <a:srgbClr val="B2BDC9"/>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
        <p:nvSpPr>
          <p:cNvPr id="5" name="Rectangle 4"/>
          <p:cNvSpPr/>
          <p:nvPr/>
        </p:nvSpPr>
        <p:spPr bwMode="auto">
          <a:xfrm>
            <a:off x="4584212" y="3375684"/>
            <a:ext cx="3393862" cy="625404"/>
          </a:xfrm>
          <a:prstGeom prst="rect">
            <a:avLst/>
          </a:prstGeom>
          <a:solidFill>
            <a:srgbClr val="6697C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defTabSz="914400" rtl="0" eaLnBrk="0" fontAlgn="base" latinLnBrk="0" hangingPunct="0">
              <a:spcBef>
                <a:spcPts val="300"/>
              </a:spcBef>
              <a:spcAft>
                <a:spcPts val="0"/>
              </a:spcAft>
              <a:buClrTx/>
              <a:buSzTx/>
              <a:buFontTx/>
              <a:buNone/>
              <a:tabLst/>
            </a:pPr>
            <a:r>
              <a:rPr kumimoji="0" lang="de-DE" sz="1200" i="0" u="none" strike="noStrike" cap="none" normalizeH="0" baseline="0" dirty="0" smtClean="0">
                <a:ln>
                  <a:noFill/>
                </a:ln>
                <a:effectLst/>
                <a:latin typeface="+mj-lt"/>
              </a:rPr>
              <a:t>Open Data </a:t>
            </a:r>
            <a:r>
              <a:rPr lang="de-DE" sz="1200" dirty="0" smtClean="0">
                <a:latin typeface="+mj-lt"/>
              </a:rPr>
              <a:t>P</a:t>
            </a:r>
            <a:r>
              <a:rPr kumimoji="0" lang="de-DE" sz="1200" i="0" u="none" strike="noStrike" cap="none" normalizeH="0" baseline="0" dirty="0" smtClean="0">
                <a:ln>
                  <a:noFill/>
                </a:ln>
                <a:effectLst/>
                <a:latin typeface="+mj-lt"/>
              </a:rPr>
              <a:t>ool</a:t>
            </a:r>
            <a:endParaRPr kumimoji="0" lang="en-US" sz="1200" i="0" u="none" strike="noStrike" cap="none" normalizeH="0" baseline="0" dirty="0" smtClean="0">
              <a:ln>
                <a:noFill/>
              </a:ln>
              <a:effectLst/>
              <a:latin typeface="+mj-lt"/>
            </a:endParaRPr>
          </a:p>
        </p:txBody>
      </p:sp>
      <p:sp>
        <p:nvSpPr>
          <p:cNvPr id="6" name="TextBox 5"/>
          <p:cNvSpPr txBox="1"/>
          <p:nvPr/>
        </p:nvSpPr>
        <p:spPr>
          <a:xfrm>
            <a:off x="4696054" y="2997084"/>
            <a:ext cx="3233848" cy="258532"/>
          </a:xfrm>
          <a:prstGeom prst="rect">
            <a:avLst/>
          </a:prstGeom>
          <a:noFill/>
        </p:spPr>
        <p:txBody>
          <a:bodyPr wrap="square" rtlCol="0">
            <a:spAutoFit/>
          </a:bodyPr>
          <a:lstStyle/>
          <a:p>
            <a:r>
              <a:rPr lang="de-DE" sz="1200" dirty="0" smtClean="0"/>
              <a:t>Business Model Plattform</a:t>
            </a:r>
            <a:endParaRPr lang="de-DE" sz="1200" dirty="0"/>
          </a:p>
        </p:txBody>
      </p:sp>
      <p:sp>
        <p:nvSpPr>
          <p:cNvPr id="7" name="TextBox 6"/>
          <p:cNvSpPr txBox="1"/>
          <p:nvPr/>
        </p:nvSpPr>
        <p:spPr>
          <a:xfrm>
            <a:off x="4528177" y="2617372"/>
            <a:ext cx="3513900" cy="258532"/>
          </a:xfrm>
          <a:prstGeom prst="rect">
            <a:avLst/>
          </a:prstGeom>
          <a:noFill/>
        </p:spPr>
        <p:txBody>
          <a:bodyPr wrap="square" rtlCol="0">
            <a:spAutoFit/>
          </a:bodyPr>
          <a:lstStyle/>
          <a:p>
            <a:r>
              <a:rPr lang="de-DE" sz="1200" dirty="0" err="1" smtClean="0"/>
              <a:t>Contextualization</a:t>
            </a:r>
            <a:endParaRPr lang="de-DE" sz="1200" dirty="0"/>
          </a:p>
        </p:txBody>
      </p:sp>
      <p:sp>
        <p:nvSpPr>
          <p:cNvPr id="8" name="TextBox 7"/>
          <p:cNvSpPr txBox="1"/>
          <p:nvPr/>
        </p:nvSpPr>
        <p:spPr>
          <a:xfrm>
            <a:off x="4647840" y="1600396"/>
            <a:ext cx="802838" cy="216982"/>
          </a:xfrm>
          <a:prstGeom prst="rect">
            <a:avLst/>
          </a:prstGeom>
          <a:noFill/>
        </p:spPr>
        <p:txBody>
          <a:bodyPr wrap="square" rtlCol="0" anchor="ctr">
            <a:spAutoFit/>
          </a:bodyPr>
          <a:lstStyle/>
          <a:p>
            <a:pPr>
              <a:spcBef>
                <a:spcPts val="300"/>
              </a:spcBef>
              <a:spcAft>
                <a:spcPts val="0"/>
              </a:spcAft>
            </a:pPr>
            <a:r>
              <a:rPr lang="de-DE" sz="900" dirty="0" smtClean="0">
                <a:solidFill>
                  <a:srgbClr val="00529B"/>
                </a:solidFill>
                <a:latin typeface="+mj-lt"/>
              </a:rPr>
              <a:t>City</a:t>
            </a:r>
            <a:endParaRPr lang="en-US" sz="900" dirty="0">
              <a:solidFill>
                <a:srgbClr val="00529B"/>
              </a:solidFill>
              <a:latin typeface="+mj-lt"/>
            </a:endParaRPr>
          </a:p>
        </p:txBody>
      </p:sp>
      <p:sp>
        <p:nvSpPr>
          <p:cNvPr id="9" name="TextBox 8"/>
          <p:cNvSpPr txBox="1"/>
          <p:nvPr/>
        </p:nvSpPr>
        <p:spPr>
          <a:xfrm>
            <a:off x="6168161" y="1585415"/>
            <a:ext cx="802838" cy="216982"/>
          </a:xfrm>
          <a:prstGeom prst="rect">
            <a:avLst/>
          </a:prstGeom>
          <a:noFill/>
        </p:spPr>
        <p:txBody>
          <a:bodyPr wrap="square" rtlCol="0" anchor="ctr">
            <a:spAutoFit/>
          </a:bodyPr>
          <a:lstStyle/>
          <a:p>
            <a:pPr>
              <a:spcBef>
                <a:spcPts val="300"/>
              </a:spcBef>
              <a:spcAft>
                <a:spcPts val="0"/>
              </a:spcAft>
            </a:pPr>
            <a:r>
              <a:rPr lang="de-DE" sz="900" dirty="0" smtClean="0">
                <a:solidFill>
                  <a:srgbClr val="00529B"/>
                </a:solidFill>
                <a:latin typeface="+mj-lt"/>
              </a:rPr>
              <a:t>Citizen</a:t>
            </a:r>
            <a:endParaRPr lang="en-US" sz="900" dirty="0">
              <a:solidFill>
                <a:srgbClr val="00529B"/>
              </a:solidFill>
              <a:latin typeface="+mj-lt"/>
            </a:endParaRPr>
          </a:p>
        </p:txBody>
      </p:sp>
      <p:sp>
        <p:nvSpPr>
          <p:cNvPr id="10" name="TextBox 9"/>
          <p:cNvSpPr txBox="1"/>
          <p:nvPr/>
        </p:nvSpPr>
        <p:spPr>
          <a:xfrm>
            <a:off x="7313865" y="1600396"/>
            <a:ext cx="802838" cy="216982"/>
          </a:xfrm>
          <a:prstGeom prst="rect">
            <a:avLst/>
          </a:prstGeom>
          <a:noFill/>
        </p:spPr>
        <p:txBody>
          <a:bodyPr wrap="square" rtlCol="0" anchor="ctr">
            <a:spAutoFit/>
          </a:bodyPr>
          <a:lstStyle/>
          <a:p>
            <a:pPr>
              <a:spcBef>
                <a:spcPts val="300"/>
              </a:spcBef>
              <a:spcAft>
                <a:spcPts val="0"/>
              </a:spcAft>
            </a:pPr>
            <a:r>
              <a:rPr lang="de-DE" sz="900" dirty="0" smtClean="0">
                <a:solidFill>
                  <a:srgbClr val="00529B"/>
                </a:solidFill>
                <a:latin typeface="+mj-lt"/>
              </a:rPr>
              <a:t>Industry</a:t>
            </a:r>
            <a:endParaRPr lang="en-US" sz="900" dirty="0">
              <a:solidFill>
                <a:srgbClr val="00529B"/>
              </a:solidFill>
              <a:latin typeface="+mj-lt"/>
            </a:endParaRPr>
          </a:p>
        </p:txBody>
      </p:sp>
      <p:sp>
        <p:nvSpPr>
          <p:cNvPr id="11" name="Freeform 31"/>
          <p:cNvSpPr>
            <a:spLocks/>
          </p:cNvSpPr>
          <p:nvPr/>
        </p:nvSpPr>
        <p:spPr bwMode="auto">
          <a:xfrm>
            <a:off x="5217375" y="1320393"/>
            <a:ext cx="136737" cy="262082"/>
          </a:xfrm>
          <a:custGeom>
            <a:avLst/>
            <a:gdLst>
              <a:gd name="T0" fmla="*/ 0 w 221"/>
              <a:gd name="T1" fmla="*/ 0 h 415"/>
              <a:gd name="T2" fmla="*/ 0 w 221"/>
              <a:gd name="T3" fmla="*/ 415 h 415"/>
              <a:gd name="T4" fmla="*/ 71 w 221"/>
              <a:gd name="T5" fmla="*/ 415 h 415"/>
              <a:gd name="T6" fmla="*/ 71 w 221"/>
              <a:gd name="T7" fmla="*/ 356 h 415"/>
              <a:gd name="T8" fmla="*/ 100 w 221"/>
              <a:gd name="T9" fmla="*/ 356 h 415"/>
              <a:gd name="T10" fmla="*/ 100 w 221"/>
              <a:gd name="T11" fmla="*/ 415 h 415"/>
              <a:gd name="T12" fmla="*/ 121 w 221"/>
              <a:gd name="T13" fmla="*/ 415 h 415"/>
              <a:gd name="T14" fmla="*/ 121 w 221"/>
              <a:gd name="T15" fmla="*/ 356 h 415"/>
              <a:gd name="T16" fmla="*/ 150 w 221"/>
              <a:gd name="T17" fmla="*/ 356 h 415"/>
              <a:gd name="T18" fmla="*/ 150 w 221"/>
              <a:gd name="T19" fmla="*/ 415 h 415"/>
              <a:gd name="T20" fmla="*/ 221 w 221"/>
              <a:gd name="T21" fmla="*/ 415 h 415"/>
              <a:gd name="T22" fmla="*/ 221 w 221"/>
              <a:gd name="T23" fmla="*/ 0 h 415"/>
              <a:gd name="T24" fmla="*/ 0 w 221"/>
              <a:gd name="T25"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415">
                <a:moveTo>
                  <a:pt x="0" y="0"/>
                </a:moveTo>
                <a:lnTo>
                  <a:pt x="0" y="415"/>
                </a:lnTo>
                <a:lnTo>
                  <a:pt x="71" y="415"/>
                </a:lnTo>
                <a:lnTo>
                  <a:pt x="71" y="356"/>
                </a:lnTo>
                <a:lnTo>
                  <a:pt x="100" y="356"/>
                </a:lnTo>
                <a:lnTo>
                  <a:pt x="100" y="415"/>
                </a:lnTo>
                <a:lnTo>
                  <a:pt x="121" y="415"/>
                </a:lnTo>
                <a:lnTo>
                  <a:pt x="121" y="356"/>
                </a:lnTo>
                <a:lnTo>
                  <a:pt x="150" y="356"/>
                </a:lnTo>
                <a:lnTo>
                  <a:pt x="150" y="415"/>
                </a:lnTo>
                <a:lnTo>
                  <a:pt x="221" y="415"/>
                </a:lnTo>
                <a:lnTo>
                  <a:pt x="221" y="0"/>
                </a:lnTo>
                <a:lnTo>
                  <a:pt x="0" y="0"/>
                </a:lnTo>
                <a:close/>
              </a:path>
            </a:pathLst>
          </a:custGeom>
          <a:solidFill>
            <a:srgbClr val="005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30"/>
          <p:cNvSpPr>
            <a:spLocks/>
          </p:cNvSpPr>
          <p:nvPr/>
        </p:nvSpPr>
        <p:spPr bwMode="auto">
          <a:xfrm>
            <a:off x="4983160" y="1122867"/>
            <a:ext cx="163607" cy="459608"/>
          </a:xfrm>
          <a:custGeom>
            <a:avLst/>
            <a:gdLst>
              <a:gd name="T0" fmla="*/ 206 w 222"/>
              <a:gd name="T1" fmla="*/ 20 h 611"/>
              <a:gd name="T2" fmla="*/ 206 w 222"/>
              <a:gd name="T3" fmla="*/ 0 h 611"/>
              <a:gd name="T4" fmla="*/ 171 w 222"/>
              <a:gd name="T5" fmla="*/ 20 h 611"/>
              <a:gd name="T6" fmla="*/ 155 w 222"/>
              <a:gd name="T7" fmla="*/ 20 h 611"/>
              <a:gd name="T8" fmla="*/ 155 w 222"/>
              <a:gd name="T9" fmla="*/ 0 h 611"/>
              <a:gd name="T10" fmla="*/ 120 w 222"/>
              <a:gd name="T11" fmla="*/ 20 h 611"/>
              <a:gd name="T12" fmla="*/ 105 w 222"/>
              <a:gd name="T13" fmla="*/ 20 h 611"/>
              <a:gd name="T14" fmla="*/ 105 w 222"/>
              <a:gd name="T15" fmla="*/ 0 h 611"/>
              <a:gd name="T16" fmla="*/ 70 w 222"/>
              <a:gd name="T17" fmla="*/ 20 h 611"/>
              <a:gd name="T18" fmla="*/ 55 w 222"/>
              <a:gd name="T19" fmla="*/ 20 h 611"/>
              <a:gd name="T20" fmla="*/ 55 w 222"/>
              <a:gd name="T21" fmla="*/ 0 h 611"/>
              <a:gd name="T22" fmla="*/ 19 w 222"/>
              <a:gd name="T23" fmla="*/ 20 h 611"/>
              <a:gd name="T24" fmla="*/ 0 w 222"/>
              <a:gd name="T25" fmla="*/ 20 h 611"/>
              <a:gd name="T26" fmla="*/ 0 w 222"/>
              <a:gd name="T27" fmla="*/ 611 h 611"/>
              <a:gd name="T28" fmla="*/ 71 w 222"/>
              <a:gd name="T29" fmla="*/ 611 h 611"/>
              <a:gd name="T30" fmla="*/ 71 w 222"/>
              <a:gd name="T31" fmla="*/ 552 h 611"/>
              <a:gd name="T32" fmla="*/ 100 w 222"/>
              <a:gd name="T33" fmla="*/ 552 h 611"/>
              <a:gd name="T34" fmla="*/ 100 w 222"/>
              <a:gd name="T35" fmla="*/ 611 h 611"/>
              <a:gd name="T36" fmla="*/ 121 w 222"/>
              <a:gd name="T37" fmla="*/ 611 h 611"/>
              <a:gd name="T38" fmla="*/ 121 w 222"/>
              <a:gd name="T39" fmla="*/ 552 h 611"/>
              <a:gd name="T40" fmla="*/ 150 w 222"/>
              <a:gd name="T41" fmla="*/ 552 h 611"/>
              <a:gd name="T42" fmla="*/ 150 w 222"/>
              <a:gd name="T43" fmla="*/ 611 h 611"/>
              <a:gd name="T44" fmla="*/ 222 w 222"/>
              <a:gd name="T45" fmla="*/ 611 h 611"/>
              <a:gd name="T46" fmla="*/ 222 w 222"/>
              <a:gd name="T47" fmla="*/ 20 h 611"/>
              <a:gd name="T48" fmla="*/ 206 w 222"/>
              <a:gd name="T49" fmla="*/ 2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 h="611">
                <a:moveTo>
                  <a:pt x="206" y="20"/>
                </a:moveTo>
                <a:lnTo>
                  <a:pt x="206" y="0"/>
                </a:lnTo>
                <a:lnTo>
                  <a:pt x="171" y="20"/>
                </a:lnTo>
                <a:lnTo>
                  <a:pt x="155" y="20"/>
                </a:lnTo>
                <a:lnTo>
                  <a:pt x="155" y="0"/>
                </a:lnTo>
                <a:lnTo>
                  <a:pt x="120" y="20"/>
                </a:lnTo>
                <a:lnTo>
                  <a:pt x="105" y="20"/>
                </a:lnTo>
                <a:lnTo>
                  <a:pt x="105" y="0"/>
                </a:lnTo>
                <a:lnTo>
                  <a:pt x="70" y="20"/>
                </a:lnTo>
                <a:lnTo>
                  <a:pt x="55" y="20"/>
                </a:lnTo>
                <a:lnTo>
                  <a:pt x="55" y="0"/>
                </a:lnTo>
                <a:lnTo>
                  <a:pt x="19" y="20"/>
                </a:lnTo>
                <a:lnTo>
                  <a:pt x="0" y="20"/>
                </a:lnTo>
                <a:lnTo>
                  <a:pt x="0" y="611"/>
                </a:lnTo>
                <a:lnTo>
                  <a:pt x="71" y="611"/>
                </a:lnTo>
                <a:lnTo>
                  <a:pt x="71" y="552"/>
                </a:lnTo>
                <a:lnTo>
                  <a:pt x="100" y="552"/>
                </a:lnTo>
                <a:lnTo>
                  <a:pt x="100" y="611"/>
                </a:lnTo>
                <a:lnTo>
                  <a:pt x="121" y="611"/>
                </a:lnTo>
                <a:lnTo>
                  <a:pt x="121" y="552"/>
                </a:lnTo>
                <a:lnTo>
                  <a:pt x="150" y="552"/>
                </a:lnTo>
                <a:lnTo>
                  <a:pt x="150" y="611"/>
                </a:lnTo>
                <a:lnTo>
                  <a:pt x="222" y="611"/>
                </a:lnTo>
                <a:lnTo>
                  <a:pt x="222" y="20"/>
                </a:lnTo>
                <a:lnTo>
                  <a:pt x="206" y="20"/>
                </a:lnTo>
                <a:close/>
              </a:path>
            </a:pathLst>
          </a:custGeom>
          <a:solidFill>
            <a:srgbClr val="005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1"/>
          <p:cNvSpPr>
            <a:spLocks/>
          </p:cNvSpPr>
          <p:nvPr/>
        </p:nvSpPr>
        <p:spPr bwMode="auto">
          <a:xfrm>
            <a:off x="4763504" y="1439375"/>
            <a:ext cx="162104" cy="143100"/>
          </a:xfrm>
          <a:custGeom>
            <a:avLst/>
            <a:gdLst>
              <a:gd name="T0" fmla="*/ 0 w 222"/>
              <a:gd name="T1" fmla="*/ 0 h 192"/>
              <a:gd name="T2" fmla="*/ 0 w 222"/>
              <a:gd name="T3" fmla="*/ 192 h 192"/>
              <a:gd name="T4" fmla="*/ 71 w 222"/>
              <a:gd name="T5" fmla="*/ 192 h 192"/>
              <a:gd name="T6" fmla="*/ 71 w 222"/>
              <a:gd name="T7" fmla="*/ 133 h 192"/>
              <a:gd name="T8" fmla="*/ 101 w 222"/>
              <a:gd name="T9" fmla="*/ 133 h 192"/>
              <a:gd name="T10" fmla="*/ 101 w 222"/>
              <a:gd name="T11" fmla="*/ 192 h 192"/>
              <a:gd name="T12" fmla="*/ 121 w 222"/>
              <a:gd name="T13" fmla="*/ 192 h 192"/>
              <a:gd name="T14" fmla="*/ 121 w 222"/>
              <a:gd name="T15" fmla="*/ 133 h 192"/>
              <a:gd name="T16" fmla="*/ 151 w 222"/>
              <a:gd name="T17" fmla="*/ 133 h 192"/>
              <a:gd name="T18" fmla="*/ 151 w 222"/>
              <a:gd name="T19" fmla="*/ 192 h 192"/>
              <a:gd name="T20" fmla="*/ 222 w 222"/>
              <a:gd name="T21" fmla="*/ 192 h 192"/>
              <a:gd name="T22" fmla="*/ 222 w 222"/>
              <a:gd name="T23" fmla="*/ 0 h 192"/>
              <a:gd name="T24" fmla="*/ 0 w 222"/>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 h="192">
                <a:moveTo>
                  <a:pt x="0" y="0"/>
                </a:moveTo>
                <a:lnTo>
                  <a:pt x="0" y="192"/>
                </a:lnTo>
                <a:lnTo>
                  <a:pt x="71" y="192"/>
                </a:lnTo>
                <a:lnTo>
                  <a:pt x="71" y="133"/>
                </a:lnTo>
                <a:lnTo>
                  <a:pt x="101" y="133"/>
                </a:lnTo>
                <a:lnTo>
                  <a:pt x="101" y="192"/>
                </a:lnTo>
                <a:lnTo>
                  <a:pt x="121" y="192"/>
                </a:lnTo>
                <a:lnTo>
                  <a:pt x="121" y="133"/>
                </a:lnTo>
                <a:lnTo>
                  <a:pt x="151" y="133"/>
                </a:lnTo>
                <a:lnTo>
                  <a:pt x="151" y="192"/>
                </a:lnTo>
                <a:lnTo>
                  <a:pt x="222" y="192"/>
                </a:lnTo>
                <a:lnTo>
                  <a:pt x="222" y="0"/>
                </a:lnTo>
                <a:lnTo>
                  <a:pt x="0" y="0"/>
                </a:lnTo>
                <a:close/>
              </a:path>
            </a:pathLst>
          </a:custGeom>
          <a:solidFill>
            <a:srgbClr val="005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p:cNvSpPr>
            <a:spLocks/>
          </p:cNvSpPr>
          <p:nvPr/>
        </p:nvSpPr>
        <p:spPr bwMode="auto">
          <a:xfrm flipH="1">
            <a:off x="6489412" y="1302856"/>
            <a:ext cx="190425" cy="280882"/>
          </a:xfrm>
          <a:custGeom>
            <a:avLst/>
            <a:gdLst>
              <a:gd name="T0" fmla="*/ 613 w 626"/>
              <a:gd name="T1" fmla="*/ 147 h 906"/>
              <a:gd name="T2" fmla="*/ 611 w 626"/>
              <a:gd name="T3" fmla="*/ 145 h 906"/>
              <a:gd name="T4" fmla="*/ 472 w 626"/>
              <a:gd name="T5" fmla="*/ 12 h 906"/>
              <a:gd name="T6" fmla="*/ 445 w 626"/>
              <a:gd name="T7" fmla="*/ 0 h 906"/>
              <a:gd name="T8" fmla="*/ 445 w 626"/>
              <a:gd name="T9" fmla="*/ 0 h 906"/>
              <a:gd name="T10" fmla="*/ 182 w 626"/>
              <a:gd name="T11" fmla="*/ 0 h 906"/>
              <a:gd name="T12" fmla="*/ 182 w 626"/>
              <a:gd name="T13" fmla="*/ 0 h 906"/>
              <a:gd name="T14" fmla="*/ 154 w 626"/>
              <a:gd name="T15" fmla="*/ 12 h 906"/>
              <a:gd name="T16" fmla="*/ 15 w 626"/>
              <a:gd name="T17" fmla="*/ 145 h 906"/>
              <a:gd name="T18" fmla="*/ 13 w 626"/>
              <a:gd name="T19" fmla="*/ 147 h 906"/>
              <a:gd name="T20" fmla="*/ 10 w 626"/>
              <a:gd name="T21" fmla="*/ 189 h 906"/>
              <a:gd name="T22" fmla="*/ 130 w 626"/>
              <a:gd name="T23" fmla="*/ 351 h 906"/>
              <a:gd name="T24" fmla="*/ 166 w 626"/>
              <a:gd name="T25" fmla="*/ 357 h 906"/>
              <a:gd name="T26" fmla="*/ 174 w 626"/>
              <a:gd name="T27" fmla="*/ 320 h 906"/>
              <a:gd name="T28" fmla="*/ 82 w 626"/>
              <a:gd name="T29" fmla="*/ 177 h 906"/>
              <a:gd name="T30" fmla="*/ 182 w 626"/>
              <a:gd name="T31" fmla="*/ 97 h 906"/>
              <a:gd name="T32" fmla="*/ 182 w 626"/>
              <a:gd name="T33" fmla="*/ 906 h 906"/>
              <a:gd name="T34" fmla="*/ 268 w 626"/>
              <a:gd name="T35" fmla="*/ 906 h 906"/>
              <a:gd name="T36" fmla="*/ 298 w 626"/>
              <a:gd name="T37" fmla="*/ 428 h 906"/>
              <a:gd name="T38" fmla="*/ 330 w 626"/>
              <a:gd name="T39" fmla="*/ 428 h 906"/>
              <a:gd name="T40" fmla="*/ 358 w 626"/>
              <a:gd name="T41" fmla="*/ 906 h 906"/>
              <a:gd name="T42" fmla="*/ 445 w 626"/>
              <a:gd name="T43" fmla="*/ 906 h 906"/>
              <a:gd name="T44" fmla="*/ 445 w 626"/>
              <a:gd name="T45" fmla="*/ 98 h 906"/>
              <a:gd name="T46" fmla="*/ 545 w 626"/>
              <a:gd name="T47" fmla="*/ 177 h 906"/>
              <a:gd name="T48" fmla="*/ 452 w 626"/>
              <a:gd name="T49" fmla="*/ 320 h 906"/>
              <a:gd name="T50" fmla="*/ 460 w 626"/>
              <a:gd name="T51" fmla="*/ 357 h 906"/>
              <a:gd name="T52" fmla="*/ 496 w 626"/>
              <a:gd name="T53" fmla="*/ 351 h 906"/>
              <a:gd name="T54" fmla="*/ 616 w 626"/>
              <a:gd name="T55" fmla="*/ 189 h 906"/>
              <a:gd name="T56" fmla="*/ 613 w 626"/>
              <a:gd name="T57" fmla="*/ 14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6" h="906">
                <a:moveTo>
                  <a:pt x="613" y="147"/>
                </a:moveTo>
                <a:cubicBezTo>
                  <a:pt x="611" y="145"/>
                  <a:pt x="611" y="145"/>
                  <a:pt x="611" y="145"/>
                </a:cubicBezTo>
                <a:cubicBezTo>
                  <a:pt x="472" y="12"/>
                  <a:pt x="472" y="12"/>
                  <a:pt x="472" y="12"/>
                </a:cubicBezTo>
                <a:cubicBezTo>
                  <a:pt x="465" y="5"/>
                  <a:pt x="455" y="1"/>
                  <a:pt x="445" y="0"/>
                </a:cubicBezTo>
                <a:cubicBezTo>
                  <a:pt x="445" y="0"/>
                  <a:pt x="445" y="0"/>
                  <a:pt x="445" y="0"/>
                </a:cubicBezTo>
                <a:cubicBezTo>
                  <a:pt x="182" y="0"/>
                  <a:pt x="182" y="0"/>
                  <a:pt x="182" y="0"/>
                </a:cubicBezTo>
                <a:cubicBezTo>
                  <a:pt x="182" y="0"/>
                  <a:pt x="182" y="0"/>
                  <a:pt x="182" y="0"/>
                </a:cubicBezTo>
                <a:cubicBezTo>
                  <a:pt x="172" y="1"/>
                  <a:pt x="162" y="4"/>
                  <a:pt x="154" y="12"/>
                </a:cubicBezTo>
                <a:cubicBezTo>
                  <a:pt x="154" y="12"/>
                  <a:pt x="154" y="12"/>
                  <a:pt x="15" y="145"/>
                </a:cubicBezTo>
                <a:cubicBezTo>
                  <a:pt x="15" y="145"/>
                  <a:pt x="15" y="145"/>
                  <a:pt x="13" y="147"/>
                </a:cubicBezTo>
                <a:cubicBezTo>
                  <a:pt x="2" y="158"/>
                  <a:pt x="0" y="176"/>
                  <a:pt x="10" y="189"/>
                </a:cubicBezTo>
                <a:cubicBezTo>
                  <a:pt x="10" y="189"/>
                  <a:pt x="10" y="189"/>
                  <a:pt x="130" y="351"/>
                </a:cubicBezTo>
                <a:cubicBezTo>
                  <a:pt x="139" y="362"/>
                  <a:pt x="154" y="365"/>
                  <a:pt x="166" y="357"/>
                </a:cubicBezTo>
                <a:cubicBezTo>
                  <a:pt x="179" y="349"/>
                  <a:pt x="182" y="333"/>
                  <a:pt x="174" y="320"/>
                </a:cubicBezTo>
                <a:cubicBezTo>
                  <a:pt x="174" y="320"/>
                  <a:pt x="104" y="211"/>
                  <a:pt x="82" y="177"/>
                </a:cubicBezTo>
                <a:cubicBezTo>
                  <a:pt x="82" y="177"/>
                  <a:pt x="134" y="136"/>
                  <a:pt x="182" y="97"/>
                </a:cubicBezTo>
                <a:cubicBezTo>
                  <a:pt x="182" y="906"/>
                  <a:pt x="182" y="906"/>
                  <a:pt x="182" y="906"/>
                </a:cubicBezTo>
                <a:cubicBezTo>
                  <a:pt x="268" y="906"/>
                  <a:pt x="268" y="906"/>
                  <a:pt x="268" y="906"/>
                </a:cubicBezTo>
                <a:cubicBezTo>
                  <a:pt x="298" y="428"/>
                  <a:pt x="298" y="428"/>
                  <a:pt x="298" y="428"/>
                </a:cubicBezTo>
                <a:cubicBezTo>
                  <a:pt x="330" y="428"/>
                  <a:pt x="330" y="428"/>
                  <a:pt x="330" y="428"/>
                </a:cubicBezTo>
                <a:cubicBezTo>
                  <a:pt x="358" y="906"/>
                  <a:pt x="358" y="906"/>
                  <a:pt x="358" y="906"/>
                </a:cubicBezTo>
                <a:cubicBezTo>
                  <a:pt x="445" y="906"/>
                  <a:pt x="445" y="906"/>
                  <a:pt x="445" y="906"/>
                </a:cubicBezTo>
                <a:cubicBezTo>
                  <a:pt x="445" y="98"/>
                  <a:pt x="445" y="98"/>
                  <a:pt x="445" y="98"/>
                </a:cubicBezTo>
                <a:cubicBezTo>
                  <a:pt x="494" y="137"/>
                  <a:pt x="545" y="177"/>
                  <a:pt x="545" y="177"/>
                </a:cubicBezTo>
                <a:cubicBezTo>
                  <a:pt x="523" y="211"/>
                  <a:pt x="452" y="320"/>
                  <a:pt x="452" y="320"/>
                </a:cubicBezTo>
                <a:cubicBezTo>
                  <a:pt x="444" y="333"/>
                  <a:pt x="447" y="349"/>
                  <a:pt x="460" y="357"/>
                </a:cubicBezTo>
                <a:cubicBezTo>
                  <a:pt x="472" y="365"/>
                  <a:pt x="487" y="362"/>
                  <a:pt x="496" y="351"/>
                </a:cubicBezTo>
                <a:cubicBezTo>
                  <a:pt x="616" y="189"/>
                  <a:pt x="616" y="189"/>
                  <a:pt x="616" y="189"/>
                </a:cubicBezTo>
                <a:cubicBezTo>
                  <a:pt x="626" y="176"/>
                  <a:pt x="624" y="158"/>
                  <a:pt x="613" y="1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3"/>
          <p:cNvSpPr>
            <a:spLocks noChangeAspect="1" noEditPoints="1"/>
          </p:cNvSpPr>
          <p:nvPr/>
        </p:nvSpPr>
        <p:spPr bwMode="auto">
          <a:xfrm>
            <a:off x="7530282" y="1209528"/>
            <a:ext cx="398353" cy="372947"/>
          </a:xfrm>
          <a:custGeom>
            <a:avLst/>
            <a:gdLst>
              <a:gd name="T0" fmla="*/ 391 w 392"/>
              <a:gd name="T1" fmla="*/ 0 h 367"/>
              <a:gd name="T2" fmla="*/ 338 w 392"/>
              <a:gd name="T3" fmla="*/ 0 h 367"/>
              <a:gd name="T4" fmla="*/ 329 w 392"/>
              <a:gd name="T5" fmla="*/ 159 h 367"/>
              <a:gd name="T6" fmla="*/ 221 w 392"/>
              <a:gd name="T7" fmla="*/ 94 h 367"/>
              <a:gd name="T8" fmla="*/ 221 w 392"/>
              <a:gd name="T9" fmla="*/ 161 h 367"/>
              <a:gd name="T10" fmla="*/ 110 w 392"/>
              <a:gd name="T11" fmla="*/ 94 h 367"/>
              <a:gd name="T12" fmla="*/ 110 w 392"/>
              <a:gd name="T13" fmla="*/ 161 h 367"/>
              <a:gd name="T14" fmla="*/ 0 w 392"/>
              <a:gd name="T15" fmla="*/ 94 h 367"/>
              <a:gd name="T16" fmla="*/ 0 w 392"/>
              <a:gd name="T17" fmla="*/ 367 h 367"/>
              <a:gd name="T18" fmla="*/ 392 w 392"/>
              <a:gd name="T19" fmla="*/ 367 h 367"/>
              <a:gd name="T20" fmla="*/ 391 w 392"/>
              <a:gd name="T21" fmla="*/ 0 h 367"/>
              <a:gd name="T22" fmla="*/ 94 w 392"/>
              <a:gd name="T23" fmla="*/ 330 h 367"/>
              <a:gd name="T24" fmla="*/ 44 w 392"/>
              <a:gd name="T25" fmla="*/ 330 h 367"/>
              <a:gd name="T26" fmla="*/ 44 w 392"/>
              <a:gd name="T27" fmla="*/ 280 h 367"/>
              <a:gd name="T28" fmla="*/ 94 w 392"/>
              <a:gd name="T29" fmla="*/ 280 h 367"/>
              <a:gd name="T30" fmla="*/ 94 w 392"/>
              <a:gd name="T31" fmla="*/ 330 h 367"/>
              <a:gd name="T32" fmla="*/ 94 w 392"/>
              <a:gd name="T33" fmla="*/ 247 h 367"/>
              <a:gd name="T34" fmla="*/ 44 w 392"/>
              <a:gd name="T35" fmla="*/ 247 h 367"/>
              <a:gd name="T36" fmla="*/ 44 w 392"/>
              <a:gd name="T37" fmla="*/ 197 h 367"/>
              <a:gd name="T38" fmla="*/ 94 w 392"/>
              <a:gd name="T39" fmla="*/ 197 h 367"/>
              <a:gd name="T40" fmla="*/ 94 w 392"/>
              <a:gd name="T41" fmla="*/ 247 h 367"/>
              <a:gd name="T42" fmla="*/ 179 w 392"/>
              <a:gd name="T43" fmla="*/ 330 h 367"/>
              <a:gd name="T44" fmla="*/ 128 w 392"/>
              <a:gd name="T45" fmla="*/ 330 h 367"/>
              <a:gd name="T46" fmla="*/ 128 w 392"/>
              <a:gd name="T47" fmla="*/ 280 h 367"/>
              <a:gd name="T48" fmla="*/ 179 w 392"/>
              <a:gd name="T49" fmla="*/ 280 h 367"/>
              <a:gd name="T50" fmla="*/ 179 w 392"/>
              <a:gd name="T51" fmla="*/ 330 h 367"/>
              <a:gd name="T52" fmla="*/ 179 w 392"/>
              <a:gd name="T53" fmla="*/ 247 h 367"/>
              <a:gd name="T54" fmla="*/ 128 w 392"/>
              <a:gd name="T55" fmla="*/ 247 h 367"/>
              <a:gd name="T56" fmla="*/ 128 w 392"/>
              <a:gd name="T57" fmla="*/ 197 h 367"/>
              <a:gd name="T58" fmla="*/ 179 w 392"/>
              <a:gd name="T59" fmla="*/ 197 h 367"/>
              <a:gd name="T60" fmla="*/ 179 w 392"/>
              <a:gd name="T61" fmla="*/ 247 h 367"/>
              <a:gd name="T62" fmla="*/ 264 w 392"/>
              <a:gd name="T63" fmla="*/ 330 h 367"/>
              <a:gd name="T64" fmla="*/ 212 w 392"/>
              <a:gd name="T65" fmla="*/ 330 h 367"/>
              <a:gd name="T66" fmla="*/ 212 w 392"/>
              <a:gd name="T67" fmla="*/ 280 h 367"/>
              <a:gd name="T68" fmla="*/ 264 w 392"/>
              <a:gd name="T69" fmla="*/ 280 h 367"/>
              <a:gd name="T70" fmla="*/ 264 w 392"/>
              <a:gd name="T71" fmla="*/ 330 h 367"/>
              <a:gd name="T72" fmla="*/ 264 w 392"/>
              <a:gd name="T73" fmla="*/ 247 h 367"/>
              <a:gd name="T74" fmla="*/ 212 w 392"/>
              <a:gd name="T75" fmla="*/ 247 h 367"/>
              <a:gd name="T76" fmla="*/ 212 w 392"/>
              <a:gd name="T77" fmla="*/ 197 h 367"/>
              <a:gd name="T78" fmla="*/ 264 w 392"/>
              <a:gd name="T79" fmla="*/ 197 h 367"/>
              <a:gd name="T80" fmla="*/ 264 w 392"/>
              <a:gd name="T81" fmla="*/ 247 h 367"/>
              <a:gd name="T82" fmla="*/ 347 w 392"/>
              <a:gd name="T83" fmla="*/ 330 h 367"/>
              <a:gd name="T84" fmla="*/ 296 w 392"/>
              <a:gd name="T85" fmla="*/ 330 h 367"/>
              <a:gd name="T86" fmla="*/ 296 w 392"/>
              <a:gd name="T87" fmla="*/ 280 h 367"/>
              <a:gd name="T88" fmla="*/ 347 w 392"/>
              <a:gd name="T89" fmla="*/ 280 h 367"/>
              <a:gd name="T90" fmla="*/ 347 w 392"/>
              <a:gd name="T91" fmla="*/ 330 h 367"/>
              <a:gd name="T92" fmla="*/ 347 w 392"/>
              <a:gd name="T93" fmla="*/ 247 h 367"/>
              <a:gd name="T94" fmla="*/ 296 w 392"/>
              <a:gd name="T95" fmla="*/ 247 h 367"/>
              <a:gd name="T96" fmla="*/ 296 w 392"/>
              <a:gd name="T97" fmla="*/ 197 h 367"/>
              <a:gd name="T98" fmla="*/ 347 w 392"/>
              <a:gd name="T99" fmla="*/ 197 h 367"/>
              <a:gd name="T100" fmla="*/ 347 w 392"/>
              <a:gd name="T101" fmla="*/ 24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2" h="367">
                <a:moveTo>
                  <a:pt x="391" y="0"/>
                </a:moveTo>
                <a:lnTo>
                  <a:pt x="338" y="0"/>
                </a:lnTo>
                <a:lnTo>
                  <a:pt x="329" y="159"/>
                </a:lnTo>
                <a:lnTo>
                  <a:pt x="221" y="94"/>
                </a:lnTo>
                <a:lnTo>
                  <a:pt x="221" y="161"/>
                </a:lnTo>
                <a:lnTo>
                  <a:pt x="110" y="94"/>
                </a:lnTo>
                <a:lnTo>
                  <a:pt x="110" y="161"/>
                </a:lnTo>
                <a:lnTo>
                  <a:pt x="0" y="94"/>
                </a:lnTo>
                <a:lnTo>
                  <a:pt x="0" y="367"/>
                </a:lnTo>
                <a:lnTo>
                  <a:pt x="392" y="367"/>
                </a:lnTo>
                <a:lnTo>
                  <a:pt x="391" y="0"/>
                </a:lnTo>
                <a:close/>
                <a:moveTo>
                  <a:pt x="94" y="330"/>
                </a:moveTo>
                <a:lnTo>
                  <a:pt x="44" y="330"/>
                </a:lnTo>
                <a:lnTo>
                  <a:pt x="44" y="280"/>
                </a:lnTo>
                <a:lnTo>
                  <a:pt x="94" y="280"/>
                </a:lnTo>
                <a:lnTo>
                  <a:pt x="94" y="330"/>
                </a:lnTo>
                <a:close/>
                <a:moveTo>
                  <a:pt x="94" y="247"/>
                </a:moveTo>
                <a:lnTo>
                  <a:pt x="44" y="247"/>
                </a:lnTo>
                <a:lnTo>
                  <a:pt x="44" y="197"/>
                </a:lnTo>
                <a:lnTo>
                  <a:pt x="94" y="197"/>
                </a:lnTo>
                <a:lnTo>
                  <a:pt x="94" y="247"/>
                </a:lnTo>
                <a:close/>
                <a:moveTo>
                  <a:pt x="179" y="330"/>
                </a:moveTo>
                <a:lnTo>
                  <a:pt x="128" y="330"/>
                </a:lnTo>
                <a:lnTo>
                  <a:pt x="128" y="280"/>
                </a:lnTo>
                <a:lnTo>
                  <a:pt x="179" y="280"/>
                </a:lnTo>
                <a:lnTo>
                  <a:pt x="179" y="330"/>
                </a:lnTo>
                <a:close/>
                <a:moveTo>
                  <a:pt x="179" y="247"/>
                </a:moveTo>
                <a:lnTo>
                  <a:pt x="128" y="247"/>
                </a:lnTo>
                <a:lnTo>
                  <a:pt x="128" y="197"/>
                </a:lnTo>
                <a:lnTo>
                  <a:pt x="179" y="197"/>
                </a:lnTo>
                <a:lnTo>
                  <a:pt x="179" y="247"/>
                </a:lnTo>
                <a:close/>
                <a:moveTo>
                  <a:pt x="264" y="330"/>
                </a:moveTo>
                <a:lnTo>
                  <a:pt x="212" y="330"/>
                </a:lnTo>
                <a:lnTo>
                  <a:pt x="212" y="280"/>
                </a:lnTo>
                <a:lnTo>
                  <a:pt x="264" y="280"/>
                </a:lnTo>
                <a:lnTo>
                  <a:pt x="264" y="330"/>
                </a:lnTo>
                <a:close/>
                <a:moveTo>
                  <a:pt x="264" y="247"/>
                </a:moveTo>
                <a:lnTo>
                  <a:pt x="212" y="247"/>
                </a:lnTo>
                <a:lnTo>
                  <a:pt x="212" y="197"/>
                </a:lnTo>
                <a:lnTo>
                  <a:pt x="264" y="197"/>
                </a:lnTo>
                <a:lnTo>
                  <a:pt x="264" y="247"/>
                </a:lnTo>
                <a:close/>
                <a:moveTo>
                  <a:pt x="347" y="330"/>
                </a:moveTo>
                <a:lnTo>
                  <a:pt x="296" y="330"/>
                </a:lnTo>
                <a:lnTo>
                  <a:pt x="296" y="280"/>
                </a:lnTo>
                <a:lnTo>
                  <a:pt x="347" y="280"/>
                </a:lnTo>
                <a:lnTo>
                  <a:pt x="347" y="330"/>
                </a:lnTo>
                <a:close/>
                <a:moveTo>
                  <a:pt x="347" y="247"/>
                </a:moveTo>
                <a:lnTo>
                  <a:pt x="296" y="247"/>
                </a:lnTo>
                <a:lnTo>
                  <a:pt x="296" y="197"/>
                </a:lnTo>
                <a:lnTo>
                  <a:pt x="347" y="197"/>
                </a:lnTo>
                <a:lnTo>
                  <a:pt x="347" y="247"/>
                </a:lnTo>
                <a:close/>
              </a:path>
            </a:pathLst>
          </a:custGeom>
          <a:solidFill>
            <a:srgbClr val="005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Oval 5"/>
          <p:cNvSpPr>
            <a:spLocks noChangeArrowheads="1"/>
          </p:cNvSpPr>
          <p:nvPr/>
        </p:nvSpPr>
        <p:spPr bwMode="auto">
          <a:xfrm flipH="1" flipV="1">
            <a:off x="6543406" y="1202501"/>
            <a:ext cx="105469" cy="7543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2" descr="https://d30y9cdsu7xlg0.cloudfront.net/png/29036-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729" y="1114322"/>
            <a:ext cx="563454" cy="5634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29161" y="1615377"/>
            <a:ext cx="802838" cy="216982"/>
          </a:xfrm>
          <a:prstGeom prst="rect">
            <a:avLst/>
          </a:prstGeom>
          <a:noFill/>
        </p:spPr>
        <p:txBody>
          <a:bodyPr wrap="square" rtlCol="0" anchor="ctr">
            <a:spAutoFit/>
          </a:bodyPr>
          <a:lstStyle/>
          <a:p>
            <a:pPr>
              <a:spcBef>
                <a:spcPts val="300"/>
              </a:spcBef>
              <a:spcAft>
                <a:spcPts val="0"/>
              </a:spcAft>
            </a:pPr>
            <a:r>
              <a:rPr lang="de-DE" sz="900" dirty="0" smtClean="0">
                <a:solidFill>
                  <a:srgbClr val="00529B"/>
                </a:solidFill>
                <a:latin typeface="+mj-lt"/>
              </a:rPr>
              <a:t>Developers</a:t>
            </a:r>
            <a:endParaRPr lang="en-US" sz="900" dirty="0">
              <a:solidFill>
                <a:srgbClr val="00529B"/>
              </a:solidFill>
              <a:latin typeface="+mj-lt"/>
            </a:endParaRPr>
          </a:p>
        </p:txBody>
      </p:sp>
      <p:sp>
        <p:nvSpPr>
          <p:cNvPr id="20" name="Freeform 29"/>
          <p:cNvSpPr>
            <a:spLocks noChangeAspect="1" noEditPoints="1"/>
          </p:cNvSpPr>
          <p:nvPr/>
        </p:nvSpPr>
        <p:spPr bwMode="auto">
          <a:xfrm flipH="1">
            <a:off x="5764290" y="5196481"/>
            <a:ext cx="522477" cy="451669"/>
          </a:xfrm>
          <a:custGeom>
            <a:avLst/>
            <a:gdLst/>
            <a:ahLst/>
            <a:cxnLst>
              <a:cxn ang="0">
                <a:pos x="197" y="127"/>
              </a:cxn>
              <a:cxn ang="0">
                <a:pos x="193" y="157"/>
              </a:cxn>
              <a:cxn ang="0">
                <a:pos x="189" y="157"/>
              </a:cxn>
              <a:cxn ang="0">
                <a:pos x="189" y="154"/>
              </a:cxn>
              <a:cxn ang="0">
                <a:pos x="160" y="125"/>
              </a:cxn>
              <a:cxn ang="0">
                <a:pos x="131" y="154"/>
              </a:cxn>
              <a:cxn ang="0">
                <a:pos x="131" y="161"/>
              </a:cxn>
              <a:cxn ang="0">
                <a:pos x="71" y="161"/>
              </a:cxn>
              <a:cxn ang="0">
                <a:pos x="71" y="154"/>
              </a:cxn>
              <a:cxn ang="0">
                <a:pos x="42" y="125"/>
              </a:cxn>
              <a:cxn ang="0">
                <a:pos x="13" y="154"/>
              </a:cxn>
              <a:cxn ang="0">
                <a:pos x="13" y="156"/>
              </a:cxn>
              <a:cxn ang="0">
                <a:pos x="11" y="156"/>
              </a:cxn>
              <a:cxn ang="0">
                <a:pos x="7" y="127"/>
              </a:cxn>
              <a:cxn ang="0">
                <a:pos x="16" y="73"/>
              </a:cxn>
              <a:cxn ang="0">
                <a:pos x="16" y="71"/>
              </a:cxn>
              <a:cxn ang="0">
                <a:pos x="5" y="70"/>
              </a:cxn>
              <a:cxn ang="0">
                <a:pos x="7" y="59"/>
              </a:cxn>
              <a:cxn ang="0">
                <a:pos x="132" y="58"/>
              </a:cxn>
              <a:cxn ang="0">
                <a:pos x="55" y="65"/>
              </a:cxn>
              <a:cxn ang="0">
                <a:pos x="152" y="71"/>
              </a:cxn>
              <a:cxn ang="0">
                <a:pos x="50" y="48"/>
              </a:cxn>
              <a:cxn ang="0">
                <a:pos x="22" y="52"/>
              </a:cxn>
              <a:cxn ang="0">
                <a:pos x="43" y="20"/>
              </a:cxn>
              <a:cxn ang="0">
                <a:pos x="108" y="10"/>
              </a:cxn>
              <a:cxn ang="0">
                <a:pos x="164" y="73"/>
              </a:cxn>
              <a:cxn ang="0">
                <a:pos x="197" y="127"/>
              </a:cxn>
              <a:cxn ang="0">
                <a:pos x="183" y="99"/>
              </a:cxn>
              <a:cxn ang="0">
                <a:pos x="181" y="111"/>
              </a:cxn>
              <a:cxn ang="0">
                <a:pos x="170" y="103"/>
              </a:cxn>
              <a:cxn ang="0">
                <a:pos x="173" y="91"/>
              </a:cxn>
              <a:cxn ang="0">
                <a:pos x="183" y="99"/>
              </a:cxn>
              <a:cxn ang="0">
                <a:pos x="160" y="136"/>
              </a:cxn>
              <a:cxn ang="0">
                <a:pos x="181" y="157"/>
              </a:cxn>
              <a:cxn ang="0">
                <a:pos x="160" y="178"/>
              </a:cxn>
              <a:cxn ang="0">
                <a:pos x="138" y="157"/>
              </a:cxn>
              <a:cxn ang="0">
                <a:pos x="160" y="136"/>
              </a:cxn>
              <a:cxn ang="0">
                <a:pos x="42" y="136"/>
              </a:cxn>
              <a:cxn ang="0">
                <a:pos x="63" y="157"/>
              </a:cxn>
              <a:cxn ang="0">
                <a:pos x="42" y="178"/>
              </a:cxn>
              <a:cxn ang="0">
                <a:pos x="21" y="157"/>
              </a:cxn>
              <a:cxn ang="0">
                <a:pos x="42" y="136"/>
              </a:cxn>
              <a:cxn ang="0">
                <a:pos x="160" y="147"/>
              </a:cxn>
              <a:cxn ang="0">
                <a:pos x="150" y="157"/>
              </a:cxn>
              <a:cxn ang="0">
                <a:pos x="160" y="167"/>
              </a:cxn>
              <a:cxn ang="0">
                <a:pos x="169" y="157"/>
              </a:cxn>
              <a:cxn ang="0">
                <a:pos x="160" y="147"/>
              </a:cxn>
              <a:cxn ang="0">
                <a:pos x="42" y="147"/>
              </a:cxn>
              <a:cxn ang="0">
                <a:pos x="33" y="157"/>
              </a:cxn>
              <a:cxn ang="0">
                <a:pos x="42" y="167"/>
              </a:cxn>
              <a:cxn ang="0">
                <a:pos x="52" y="157"/>
              </a:cxn>
              <a:cxn ang="0">
                <a:pos x="42" y="147"/>
              </a:cxn>
            </a:cxnLst>
            <a:rect l="0" t="0" r="r" b="b"/>
            <a:pathLst>
              <a:path w="206" h="178">
                <a:moveTo>
                  <a:pt x="197" y="127"/>
                </a:moveTo>
                <a:cubicBezTo>
                  <a:pt x="205" y="127"/>
                  <a:pt x="206" y="158"/>
                  <a:pt x="193" y="157"/>
                </a:cubicBezTo>
                <a:cubicBezTo>
                  <a:pt x="189" y="157"/>
                  <a:pt x="189" y="157"/>
                  <a:pt x="189" y="157"/>
                </a:cubicBezTo>
                <a:cubicBezTo>
                  <a:pt x="189" y="156"/>
                  <a:pt x="189" y="155"/>
                  <a:pt x="189" y="154"/>
                </a:cubicBezTo>
                <a:cubicBezTo>
                  <a:pt x="189" y="138"/>
                  <a:pt x="176" y="125"/>
                  <a:pt x="160" y="125"/>
                </a:cubicBezTo>
                <a:cubicBezTo>
                  <a:pt x="144" y="125"/>
                  <a:pt x="131" y="138"/>
                  <a:pt x="131" y="154"/>
                </a:cubicBezTo>
                <a:cubicBezTo>
                  <a:pt x="131" y="156"/>
                  <a:pt x="131" y="159"/>
                  <a:pt x="131" y="161"/>
                </a:cubicBezTo>
                <a:cubicBezTo>
                  <a:pt x="71" y="161"/>
                  <a:pt x="71" y="161"/>
                  <a:pt x="71" y="161"/>
                </a:cubicBezTo>
                <a:cubicBezTo>
                  <a:pt x="71" y="159"/>
                  <a:pt x="71" y="156"/>
                  <a:pt x="71" y="154"/>
                </a:cubicBezTo>
                <a:cubicBezTo>
                  <a:pt x="71" y="138"/>
                  <a:pt x="58" y="125"/>
                  <a:pt x="42" y="125"/>
                </a:cubicBezTo>
                <a:cubicBezTo>
                  <a:pt x="26" y="125"/>
                  <a:pt x="13" y="138"/>
                  <a:pt x="13" y="154"/>
                </a:cubicBezTo>
                <a:cubicBezTo>
                  <a:pt x="13" y="154"/>
                  <a:pt x="13" y="155"/>
                  <a:pt x="13" y="156"/>
                </a:cubicBezTo>
                <a:cubicBezTo>
                  <a:pt x="11" y="156"/>
                  <a:pt x="11" y="156"/>
                  <a:pt x="11" y="156"/>
                </a:cubicBezTo>
                <a:cubicBezTo>
                  <a:pt x="1" y="156"/>
                  <a:pt x="0" y="127"/>
                  <a:pt x="7" y="127"/>
                </a:cubicBezTo>
                <a:cubicBezTo>
                  <a:pt x="7" y="114"/>
                  <a:pt x="7" y="90"/>
                  <a:pt x="16" y="73"/>
                </a:cubicBezTo>
                <a:cubicBezTo>
                  <a:pt x="16" y="72"/>
                  <a:pt x="16" y="71"/>
                  <a:pt x="16" y="71"/>
                </a:cubicBezTo>
                <a:cubicBezTo>
                  <a:pt x="12" y="70"/>
                  <a:pt x="7" y="70"/>
                  <a:pt x="5" y="70"/>
                </a:cubicBezTo>
                <a:cubicBezTo>
                  <a:pt x="7" y="59"/>
                  <a:pt x="7" y="59"/>
                  <a:pt x="7" y="59"/>
                </a:cubicBezTo>
                <a:cubicBezTo>
                  <a:pt x="47" y="70"/>
                  <a:pt x="98" y="25"/>
                  <a:pt x="132" y="58"/>
                </a:cubicBezTo>
                <a:cubicBezTo>
                  <a:pt x="116" y="54"/>
                  <a:pt x="94" y="50"/>
                  <a:pt x="55" y="65"/>
                </a:cubicBezTo>
                <a:cubicBezTo>
                  <a:pt x="72" y="97"/>
                  <a:pt x="130" y="70"/>
                  <a:pt x="152" y="71"/>
                </a:cubicBezTo>
                <a:cubicBezTo>
                  <a:pt x="139" y="0"/>
                  <a:pt x="48" y="5"/>
                  <a:pt x="50" y="48"/>
                </a:cubicBezTo>
                <a:cubicBezTo>
                  <a:pt x="40" y="51"/>
                  <a:pt x="30" y="53"/>
                  <a:pt x="22" y="52"/>
                </a:cubicBezTo>
                <a:cubicBezTo>
                  <a:pt x="26" y="40"/>
                  <a:pt x="34" y="27"/>
                  <a:pt x="43" y="20"/>
                </a:cubicBezTo>
                <a:cubicBezTo>
                  <a:pt x="58" y="7"/>
                  <a:pt x="83" y="4"/>
                  <a:pt x="108" y="10"/>
                </a:cubicBezTo>
                <a:cubicBezTo>
                  <a:pt x="137" y="18"/>
                  <a:pt x="157" y="45"/>
                  <a:pt x="164" y="73"/>
                </a:cubicBezTo>
                <a:cubicBezTo>
                  <a:pt x="187" y="80"/>
                  <a:pt x="197" y="103"/>
                  <a:pt x="197" y="127"/>
                </a:cubicBezTo>
                <a:close/>
                <a:moveTo>
                  <a:pt x="183" y="99"/>
                </a:moveTo>
                <a:cubicBezTo>
                  <a:pt x="185" y="104"/>
                  <a:pt x="185" y="110"/>
                  <a:pt x="181" y="111"/>
                </a:cubicBezTo>
                <a:cubicBezTo>
                  <a:pt x="176" y="111"/>
                  <a:pt x="173" y="108"/>
                  <a:pt x="170" y="103"/>
                </a:cubicBezTo>
                <a:cubicBezTo>
                  <a:pt x="168" y="98"/>
                  <a:pt x="169" y="92"/>
                  <a:pt x="173" y="91"/>
                </a:cubicBezTo>
                <a:cubicBezTo>
                  <a:pt x="177" y="90"/>
                  <a:pt x="181" y="94"/>
                  <a:pt x="183" y="99"/>
                </a:cubicBezTo>
                <a:close/>
                <a:moveTo>
                  <a:pt x="160" y="136"/>
                </a:moveTo>
                <a:cubicBezTo>
                  <a:pt x="171" y="136"/>
                  <a:pt x="181" y="145"/>
                  <a:pt x="181" y="157"/>
                </a:cubicBezTo>
                <a:cubicBezTo>
                  <a:pt x="181" y="169"/>
                  <a:pt x="171" y="178"/>
                  <a:pt x="160" y="178"/>
                </a:cubicBezTo>
                <a:cubicBezTo>
                  <a:pt x="148" y="178"/>
                  <a:pt x="138" y="169"/>
                  <a:pt x="138" y="157"/>
                </a:cubicBezTo>
                <a:cubicBezTo>
                  <a:pt x="138" y="145"/>
                  <a:pt x="148" y="136"/>
                  <a:pt x="160" y="136"/>
                </a:cubicBezTo>
                <a:close/>
                <a:moveTo>
                  <a:pt x="42" y="136"/>
                </a:moveTo>
                <a:cubicBezTo>
                  <a:pt x="54" y="136"/>
                  <a:pt x="63" y="145"/>
                  <a:pt x="63" y="157"/>
                </a:cubicBezTo>
                <a:cubicBezTo>
                  <a:pt x="63" y="169"/>
                  <a:pt x="54" y="178"/>
                  <a:pt x="42" y="178"/>
                </a:cubicBezTo>
                <a:cubicBezTo>
                  <a:pt x="30" y="178"/>
                  <a:pt x="21" y="169"/>
                  <a:pt x="21" y="157"/>
                </a:cubicBezTo>
                <a:cubicBezTo>
                  <a:pt x="21" y="145"/>
                  <a:pt x="30" y="136"/>
                  <a:pt x="42" y="136"/>
                </a:cubicBezTo>
                <a:close/>
                <a:moveTo>
                  <a:pt x="160" y="147"/>
                </a:moveTo>
                <a:cubicBezTo>
                  <a:pt x="154" y="147"/>
                  <a:pt x="150" y="152"/>
                  <a:pt x="150" y="157"/>
                </a:cubicBezTo>
                <a:cubicBezTo>
                  <a:pt x="150" y="162"/>
                  <a:pt x="154" y="167"/>
                  <a:pt x="160" y="167"/>
                </a:cubicBezTo>
                <a:cubicBezTo>
                  <a:pt x="165" y="167"/>
                  <a:pt x="169" y="162"/>
                  <a:pt x="169" y="157"/>
                </a:cubicBezTo>
                <a:cubicBezTo>
                  <a:pt x="169" y="152"/>
                  <a:pt x="165" y="147"/>
                  <a:pt x="160" y="147"/>
                </a:cubicBezTo>
                <a:close/>
                <a:moveTo>
                  <a:pt x="42" y="147"/>
                </a:moveTo>
                <a:cubicBezTo>
                  <a:pt x="37" y="147"/>
                  <a:pt x="33" y="152"/>
                  <a:pt x="33" y="157"/>
                </a:cubicBezTo>
                <a:cubicBezTo>
                  <a:pt x="33" y="162"/>
                  <a:pt x="37" y="167"/>
                  <a:pt x="42" y="167"/>
                </a:cubicBezTo>
                <a:cubicBezTo>
                  <a:pt x="47" y="167"/>
                  <a:pt x="52" y="162"/>
                  <a:pt x="52" y="157"/>
                </a:cubicBezTo>
                <a:cubicBezTo>
                  <a:pt x="52" y="152"/>
                  <a:pt x="47" y="147"/>
                  <a:pt x="42" y="147"/>
                </a:cubicBezTo>
                <a:close/>
              </a:path>
            </a:pathLst>
          </a:custGeom>
          <a:solidFill>
            <a:srgbClr val="0052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 name="Group 81"/>
          <p:cNvGrpSpPr>
            <a:grpSpLocks noChangeAspect="1"/>
          </p:cNvGrpSpPr>
          <p:nvPr/>
        </p:nvGrpSpPr>
        <p:grpSpPr>
          <a:xfrm>
            <a:off x="6513215" y="5152197"/>
            <a:ext cx="631964" cy="535422"/>
            <a:chOff x="2330268" y="1700808"/>
            <a:chExt cx="729564" cy="618111"/>
          </a:xfrm>
        </p:grpSpPr>
        <p:grpSp>
          <p:nvGrpSpPr>
            <p:cNvPr id="22" name="Group 59"/>
            <p:cNvGrpSpPr/>
            <p:nvPr/>
          </p:nvGrpSpPr>
          <p:grpSpPr>
            <a:xfrm>
              <a:off x="2330268" y="1916832"/>
              <a:ext cx="225508" cy="402087"/>
              <a:chOff x="2983586" y="2032355"/>
              <a:chExt cx="225508" cy="402087"/>
            </a:xfrm>
          </p:grpSpPr>
          <p:sp>
            <p:nvSpPr>
              <p:cNvPr id="29" name="Freeform 29"/>
              <p:cNvSpPr>
                <a:spLocks/>
              </p:cNvSpPr>
              <p:nvPr/>
            </p:nvSpPr>
            <p:spPr bwMode="gray">
              <a:xfrm>
                <a:off x="3056782" y="2032355"/>
                <a:ext cx="84498" cy="80111"/>
              </a:xfrm>
              <a:custGeom>
                <a:avLst/>
                <a:gdLst/>
                <a:ahLst/>
                <a:cxnLst>
                  <a:cxn ang="0">
                    <a:pos x="93" y="47"/>
                  </a:cxn>
                  <a:cxn ang="0">
                    <a:pos x="47" y="0"/>
                  </a:cxn>
                  <a:cxn ang="0">
                    <a:pos x="0" y="47"/>
                  </a:cxn>
                  <a:cxn ang="0">
                    <a:pos x="0" y="47"/>
                  </a:cxn>
                  <a:cxn ang="0">
                    <a:pos x="47" y="93"/>
                  </a:cxn>
                  <a:cxn ang="0">
                    <a:pos x="93" y="47"/>
                  </a:cxn>
                </a:cxnLst>
                <a:rect l="0" t="0" r="r" b="b"/>
                <a:pathLst>
                  <a:path w="93" h="93">
                    <a:moveTo>
                      <a:pt x="93" y="47"/>
                    </a:moveTo>
                    <a:cubicBezTo>
                      <a:pt x="93" y="21"/>
                      <a:pt x="72" y="0"/>
                      <a:pt x="47" y="0"/>
                    </a:cubicBezTo>
                    <a:cubicBezTo>
                      <a:pt x="21" y="0"/>
                      <a:pt x="0" y="21"/>
                      <a:pt x="0" y="47"/>
                    </a:cubicBezTo>
                    <a:cubicBezTo>
                      <a:pt x="0" y="47"/>
                      <a:pt x="0" y="47"/>
                      <a:pt x="0" y="47"/>
                    </a:cubicBezTo>
                    <a:cubicBezTo>
                      <a:pt x="0" y="73"/>
                      <a:pt x="21" y="93"/>
                      <a:pt x="47" y="93"/>
                    </a:cubicBezTo>
                    <a:cubicBezTo>
                      <a:pt x="72" y="93"/>
                      <a:pt x="93" y="73"/>
                      <a:pt x="93" y="47"/>
                    </a:cubicBezTo>
                  </a:path>
                </a:pathLst>
              </a:custGeom>
              <a:solidFill>
                <a:srgbClr val="00529B"/>
              </a:solidFill>
              <a:ln w="12700" cap="flat" cmpd="sng">
                <a:noFill/>
                <a:prstDash val="solid"/>
                <a:round/>
                <a:headEnd/>
                <a:tailEnd/>
              </a:ln>
              <a:effectLst/>
            </p:spPr>
            <p:txBody>
              <a:bodyPr wrap="none" anchor="ctr">
                <a:noAutofit/>
              </a:bodyPr>
              <a:lstStyle/>
              <a:p>
                <a:endParaRPr lang="en-US" dirty="0"/>
              </a:p>
            </p:txBody>
          </p:sp>
          <p:sp>
            <p:nvSpPr>
              <p:cNvPr id="30" name="Freeform 30"/>
              <p:cNvSpPr>
                <a:spLocks/>
              </p:cNvSpPr>
              <p:nvPr/>
            </p:nvSpPr>
            <p:spPr bwMode="gray">
              <a:xfrm>
                <a:off x="2983586" y="2112466"/>
                <a:ext cx="225508" cy="321976"/>
              </a:xfrm>
              <a:custGeom>
                <a:avLst/>
                <a:gdLst/>
                <a:ahLst/>
                <a:cxnLst>
                  <a:cxn ang="0">
                    <a:pos x="128" y="193"/>
                  </a:cxn>
                  <a:cxn ang="0">
                    <a:pos x="186" y="374"/>
                  </a:cxn>
                  <a:cxn ang="0">
                    <a:pos x="232" y="374"/>
                  </a:cxn>
                  <a:cxn ang="0">
                    <a:pos x="186" y="164"/>
                  </a:cxn>
                  <a:cxn ang="0">
                    <a:pos x="186" y="41"/>
                  </a:cxn>
                  <a:cxn ang="0">
                    <a:pos x="220" y="141"/>
                  </a:cxn>
                  <a:cxn ang="0">
                    <a:pos x="249" y="123"/>
                  </a:cxn>
                  <a:cxn ang="0">
                    <a:pos x="209" y="0"/>
                  </a:cxn>
                  <a:cxn ang="0">
                    <a:pos x="128" y="7"/>
                  </a:cxn>
                  <a:cxn ang="0">
                    <a:pos x="46" y="0"/>
                  </a:cxn>
                  <a:cxn ang="0">
                    <a:pos x="0" y="129"/>
                  </a:cxn>
                  <a:cxn ang="0">
                    <a:pos x="35" y="141"/>
                  </a:cxn>
                  <a:cxn ang="0">
                    <a:pos x="69" y="41"/>
                  </a:cxn>
                  <a:cxn ang="0">
                    <a:pos x="69" y="164"/>
                  </a:cxn>
                  <a:cxn ang="0">
                    <a:pos x="23" y="374"/>
                  </a:cxn>
                  <a:cxn ang="0">
                    <a:pos x="69" y="374"/>
                  </a:cxn>
                  <a:cxn ang="0">
                    <a:pos x="128" y="193"/>
                  </a:cxn>
                </a:cxnLst>
                <a:rect l="0" t="0" r="r" b="b"/>
                <a:pathLst>
                  <a:path w="249" h="374">
                    <a:moveTo>
                      <a:pt x="128" y="193"/>
                    </a:moveTo>
                    <a:lnTo>
                      <a:pt x="186" y="374"/>
                    </a:lnTo>
                    <a:lnTo>
                      <a:pt x="232" y="374"/>
                    </a:lnTo>
                    <a:lnTo>
                      <a:pt x="186" y="164"/>
                    </a:lnTo>
                    <a:lnTo>
                      <a:pt x="186" y="41"/>
                    </a:lnTo>
                    <a:lnTo>
                      <a:pt x="220" y="141"/>
                    </a:lnTo>
                    <a:lnTo>
                      <a:pt x="249" y="123"/>
                    </a:lnTo>
                    <a:lnTo>
                      <a:pt x="209" y="0"/>
                    </a:lnTo>
                    <a:lnTo>
                      <a:pt x="128" y="7"/>
                    </a:lnTo>
                    <a:lnTo>
                      <a:pt x="46" y="0"/>
                    </a:lnTo>
                    <a:lnTo>
                      <a:pt x="0" y="129"/>
                    </a:lnTo>
                    <a:lnTo>
                      <a:pt x="35" y="141"/>
                    </a:lnTo>
                    <a:lnTo>
                      <a:pt x="69" y="41"/>
                    </a:lnTo>
                    <a:lnTo>
                      <a:pt x="69" y="164"/>
                    </a:lnTo>
                    <a:lnTo>
                      <a:pt x="23" y="374"/>
                    </a:lnTo>
                    <a:lnTo>
                      <a:pt x="69" y="374"/>
                    </a:lnTo>
                    <a:lnTo>
                      <a:pt x="128" y="193"/>
                    </a:lnTo>
                    <a:close/>
                  </a:path>
                </a:pathLst>
              </a:custGeom>
              <a:solidFill>
                <a:srgbClr val="00529B"/>
              </a:solidFill>
              <a:ln w="12700" cap="flat" cmpd="sng">
                <a:noFill/>
                <a:prstDash val="solid"/>
                <a:round/>
                <a:headEnd/>
                <a:tailEnd/>
              </a:ln>
              <a:effectLst/>
            </p:spPr>
            <p:txBody>
              <a:bodyPr wrap="none" anchor="ctr">
                <a:noAutofit/>
              </a:bodyPr>
              <a:lstStyle/>
              <a:p>
                <a:endParaRPr lang="en-US" dirty="0"/>
              </a:p>
            </p:txBody>
          </p:sp>
        </p:grpSp>
        <p:grpSp>
          <p:nvGrpSpPr>
            <p:cNvPr id="23" name="Group 60"/>
            <p:cNvGrpSpPr/>
            <p:nvPr/>
          </p:nvGrpSpPr>
          <p:grpSpPr>
            <a:xfrm>
              <a:off x="2582296" y="1700808"/>
              <a:ext cx="225508" cy="402087"/>
              <a:chOff x="3409654" y="2380675"/>
              <a:chExt cx="225508" cy="402087"/>
            </a:xfrm>
          </p:grpSpPr>
          <p:sp>
            <p:nvSpPr>
              <p:cNvPr id="27" name="Freeform 29"/>
              <p:cNvSpPr>
                <a:spLocks/>
              </p:cNvSpPr>
              <p:nvPr/>
            </p:nvSpPr>
            <p:spPr bwMode="gray">
              <a:xfrm>
                <a:off x="3482850" y="2380675"/>
                <a:ext cx="84498" cy="80111"/>
              </a:xfrm>
              <a:custGeom>
                <a:avLst/>
                <a:gdLst/>
                <a:ahLst/>
                <a:cxnLst>
                  <a:cxn ang="0">
                    <a:pos x="93" y="47"/>
                  </a:cxn>
                  <a:cxn ang="0">
                    <a:pos x="47" y="0"/>
                  </a:cxn>
                  <a:cxn ang="0">
                    <a:pos x="0" y="47"/>
                  </a:cxn>
                  <a:cxn ang="0">
                    <a:pos x="0" y="47"/>
                  </a:cxn>
                  <a:cxn ang="0">
                    <a:pos x="47" y="93"/>
                  </a:cxn>
                  <a:cxn ang="0">
                    <a:pos x="93" y="47"/>
                  </a:cxn>
                </a:cxnLst>
                <a:rect l="0" t="0" r="r" b="b"/>
                <a:pathLst>
                  <a:path w="93" h="93">
                    <a:moveTo>
                      <a:pt x="93" y="47"/>
                    </a:moveTo>
                    <a:cubicBezTo>
                      <a:pt x="93" y="21"/>
                      <a:pt x="72" y="0"/>
                      <a:pt x="47" y="0"/>
                    </a:cubicBezTo>
                    <a:cubicBezTo>
                      <a:pt x="21" y="0"/>
                      <a:pt x="0" y="21"/>
                      <a:pt x="0" y="47"/>
                    </a:cubicBezTo>
                    <a:cubicBezTo>
                      <a:pt x="0" y="47"/>
                      <a:pt x="0" y="47"/>
                      <a:pt x="0" y="47"/>
                    </a:cubicBezTo>
                    <a:cubicBezTo>
                      <a:pt x="0" y="73"/>
                      <a:pt x="21" y="93"/>
                      <a:pt x="47" y="93"/>
                    </a:cubicBezTo>
                    <a:cubicBezTo>
                      <a:pt x="72" y="93"/>
                      <a:pt x="93" y="73"/>
                      <a:pt x="93" y="47"/>
                    </a:cubicBezTo>
                  </a:path>
                </a:pathLst>
              </a:custGeom>
              <a:solidFill>
                <a:srgbClr val="00529B"/>
              </a:solidFill>
              <a:ln w="12700" cap="flat" cmpd="sng">
                <a:noFill/>
                <a:prstDash val="solid"/>
                <a:round/>
                <a:headEnd/>
                <a:tailEnd/>
              </a:ln>
              <a:effectLst/>
            </p:spPr>
            <p:txBody>
              <a:bodyPr wrap="none" anchor="ctr">
                <a:noAutofit/>
              </a:bodyPr>
              <a:lstStyle/>
              <a:p>
                <a:endParaRPr lang="en-US" dirty="0"/>
              </a:p>
            </p:txBody>
          </p:sp>
          <p:sp>
            <p:nvSpPr>
              <p:cNvPr id="28" name="Freeform 30"/>
              <p:cNvSpPr>
                <a:spLocks/>
              </p:cNvSpPr>
              <p:nvPr/>
            </p:nvSpPr>
            <p:spPr bwMode="gray">
              <a:xfrm>
                <a:off x="3409654" y="2460786"/>
                <a:ext cx="225508" cy="321976"/>
              </a:xfrm>
              <a:custGeom>
                <a:avLst/>
                <a:gdLst/>
                <a:ahLst/>
                <a:cxnLst>
                  <a:cxn ang="0">
                    <a:pos x="128" y="193"/>
                  </a:cxn>
                  <a:cxn ang="0">
                    <a:pos x="186" y="374"/>
                  </a:cxn>
                  <a:cxn ang="0">
                    <a:pos x="232" y="374"/>
                  </a:cxn>
                  <a:cxn ang="0">
                    <a:pos x="186" y="164"/>
                  </a:cxn>
                  <a:cxn ang="0">
                    <a:pos x="186" y="41"/>
                  </a:cxn>
                  <a:cxn ang="0">
                    <a:pos x="220" y="141"/>
                  </a:cxn>
                  <a:cxn ang="0">
                    <a:pos x="249" y="123"/>
                  </a:cxn>
                  <a:cxn ang="0">
                    <a:pos x="209" y="0"/>
                  </a:cxn>
                  <a:cxn ang="0">
                    <a:pos x="128" y="7"/>
                  </a:cxn>
                  <a:cxn ang="0">
                    <a:pos x="46" y="0"/>
                  </a:cxn>
                  <a:cxn ang="0">
                    <a:pos x="0" y="129"/>
                  </a:cxn>
                  <a:cxn ang="0">
                    <a:pos x="35" y="141"/>
                  </a:cxn>
                  <a:cxn ang="0">
                    <a:pos x="69" y="41"/>
                  </a:cxn>
                  <a:cxn ang="0">
                    <a:pos x="69" y="164"/>
                  </a:cxn>
                  <a:cxn ang="0">
                    <a:pos x="23" y="374"/>
                  </a:cxn>
                  <a:cxn ang="0">
                    <a:pos x="69" y="374"/>
                  </a:cxn>
                  <a:cxn ang="0">
                    <a:pos x="128" y="193"/>
                  </a:cxn>
                </a:cxnLst>
                <a:rect l="0" t="0" r="r" b="b"/>
                <a:pathLst>
                  <a:path w="249" h="374">
                    <a:moveTo>
                      <a:pt x="128" y="193"/>
                    </a:moveTo>
                    <a:lnTo>
                      <a:pt x="186" y="374"/>
                    </a:lnTo>
                    <a:lnTo>
                      <a:pt x="232" y="374"/>
                    </a:lnTo>
                    <a:lnTo>
                      <a:pt x="186" y="164"/>
                    </a:lnTo>
                    <a:lnTo>
                      <a:pt x="186" y="41"/>
                    </a:lnTo>
                    <a:lnTo>
                      <a:pt x="220" y="141"/>
                    </a:lnTo>
                    <a:lnTo>
                      <a:pt x="249" y="123"/>
                    </a:lnTo>
                    <a:lnTo>
                      <a:pt x="209" y="0"/>
                    </a:lnTo>
                    <a:lnTo>
                      <a:pt x="128" y="7"/>
                    </a:lnTo>
                    <a:lnTo>
                      <a:pt x="46" y="0"/>
                    </a:lnTo>
                    <a:lnTo>
                      <a:pt x="0" y="129"/>
                    </a:lnTo>
                    <a:lnTo>
                      <a:pt x="35" y="141"/>
                    </a:lnTo>
                    <a:lnTo>
                      <a:pt x="69" y="41"/>
                    </a:lnTo>
                    <a:lnTo>
                      <a:pt x="69" y="164"/>
                    </a:lnTo>
                    <a:lnTo>
                      <a:pt x="23" y="374"/>
                    </a:lnTo>
                    <a:lnTo>
                      <a:pt x="69" y="374"/>
                    </a:lnTo>
                    <a:lnTo>
                      <a:pt x="128" y="193"/>
                    </a:lnTo>
                    <a:close/>
                  </a:path>
                </a:pathLst>
              </a:custGeom>
              <a:solidFill>
                <a:srgbClr val="00529B"/>
              </a:solidFill>
              <a:ln w="12700" cap="flat" cmpd="sng">
                <a:noFill/>
                <a:prstDash val="solid"/>
                <a:round/>
                <a:headEnd/>
                <a:tailEnd/>
              </a:ln>
              <a:effectLst/>
            </p:spPr>
            <p:txBody>
              <a:bodyPr wrap="none" anchor="ctr">
                <a:noAutofit/>
              </a:bodyPr>
              <a:lstStyle/>
              <a:p>
                <a:endParaRPr lang="en-US" dirty="0"/>
              </a:p>
            </p:txBody>
          </p:sp>
        </p:grpSp>
        <p:grpSp>
          <p:nvGrpSpPr>
            <p:cNvPr id="24" name="Group 61"/>
            <p:cNvGrpSpPr/>
            <p:nvPr/>
          </p:nvGrpSpPr>
          <p:grpSpPr>
            <a:xfrm>
              <a:off x="2834324" y="1916832"/>
              <a:ext cx="225508" cy="402087"/>
              <a:chOff x="3409654" y="2380675"/>
              <a:chExt cx="225508" cy="402087"/>
            </a:xfrm>
          </p:grpSpPr>
          <p:sp>
            <p:nvSpPr>
              <p:cNvPr id="25" name="Freeform 29"/>
              <p:cNvSpPr>
                <a:spLocks/>
              </p:cNvSpPr>
              <p:nvPr/>
            </p:nvSpPr>
            <p:spPr bwMode="gray">
              <a:xfrm>
                <a:off x="3482850" y="2380675"/>
                <a:ext cx="84498" cy="80111"/>
              </a:xfrm>
              <a:custGeom>
                <a:avLst/>
                <a:gdLst/>
                <a:ahLst/>
                <a:cxnLst>
                  <a:cxn ang="0">
                    <a:pos x="93" y="47"/>
                  </a:cxn>
                  <a:cxn ang="0">
                    <a:pos x="47" y="0"/>
                  </a:cxn>
                  <a:cxn ang="0">
                    <a:pos x="0" y="47"/>
                  </a:cxn>
                  <a:cxn ang="0">
                    <a:pos x="0" y="47"/>
                  </a:cxn>
                  <a:cxn ang="0">
                    <a:pos x="47" y="93"/>
                  </a:cxn>
                  <a:cxn ang="0">
                    <a:pos x="93" y="47"/>
                  </a:cxn>
                </a:cxnLst>
                <a:rect l="0" t="0" r="r" b="b"/>
                <a:pathLst>
                  <a:path w="93" h="93">
                    <a:moveTo>
                      <a:pt x="93" y="47"/>
                    </a:moveTo>
                    <a:cubicBezTo>
                      <a:pt x="93" y="21"/>
                      <a:pt x="72" y="0"/>
                      <a:pt x="47" y="0"/>
                    </a:cubicBezTo>
                    <a:cubicBezTo>
                      <a:pt x="21" y="0"/>
                      <a:pt x="0" y="21"/>
                      <a:pt x="0" y="47"/>
                    </a:cubicBezTo>
                    <a:cubicBezTo>
                      <a:pt x="0" y="47"/>
                      <a:pt x="0" y="47"/>
                      <a:pt x="0" y="47"/>
                    </a:cubicBezTo>
                    <a:cubicBezTo>
                      <a:pt x="0" y="73"/>
                      <a:pt x="21" y="93"/>
                      <a:pt x="47" y="93"/>
                    </a:cubicBezTo>
                    <a:cubicBezTo>
                      <a:pt x="72" y="93"/>
                      <a:pt x="93" y="73"/>
                      <a:pt x="93" y="47"/>
                    </a:cubicBezTo>
                  </a:path>
                </a:pathLst>
              </a:custGeom>
              <a:solidFill>
                <a:srgbClr val="00529B"/>
              </a:solidFill>
              <a:ln w="12700" cap="flat" cmpd="sng">
                <a:noFill/>
                <a:prstDash val="solid"/>
                <a:round/>
                <a:headEnd/>
                <a:tailEnd/>
              </a:ln>
              <a:effectLst/>
            </p:spPr>
            <p:txBody>
              <a:bodyPr wrap="none" anchor="ctr">
                <a:noAutofit/>
              </a:bodyPr>
              <a:lstStyle/>
              <a:p>
                <a:endParaRPr lang="en-US" dirty="0"/>
              </a:p>
            </p:txBody>
          </p:sp>
          <p:sp>
            <p:nvSpPr>
              <p:cNvPr id="26" name="Freeform 30"/>
              <p:cNvSpPr>
                <a:spLocks/>
              </p:cNvSpPr>
              <p:nvPr/>
            </p:nvSpPr>
            <p:spPr bwMode="gray">
              <a:xfrm>
                <a:off x="3409654" y="2460786"/>
                <a:ext cx="225508" cy="321976"/>
              </a:xfrm>
              <a:custGeom>
                <a:avLst/>
                <a:gdLst/>
                <a:ahLst/>
                <a:cxnLst>
                  <a:cxn ang="0">
                    <a:pos x="128" y="193"/>
                  </a:cxn>
                  <a:cxn ang="0">
                    <a:pos x="186" y="374"/>
                  </a:cxn>
                  <a:cxn ang="0">
                    <a:pos x="232" y="374"/>
                  </a:cxn>
                  <a:cxn ang="0">
                    <a:pos x="186" y="164"/>
                  </a:cxn>
                  <a:cxn ang="0">
                    <a:pos x="186" y="41"/>
                  </a:cxn>
                  <a:cxn ang="0">
                    <a:pos x="220" y="141"/>
                  </a:cxn>
                  <a:cxn ang="0">
                    <a:pos x="249" y="123"/>
                  </a:cxn>
                  <a:cxn ang="0">
                    <a:pos x="209" y="0"/>
                  </a:cxn>
                  <a:cxn ang="0">
                    <a:pos x="128" y="7"/>
                  </a:cxn>
                  <a:cxn ang="0">
                    <a:pos x="46" y="0"/>
                  </a:cxn>
                  <a:cxn ang="0">
                    <a:pos x="0" y="129"/>
                  </a:cxn>
                  <a:cxn ang="0">
                    <a:pos x="35" y="141"/>
                  </a:cxn>
                  <a:cxn ang="0">
                    <a:pos x="69" y="41"/>
                  </a:cxn>
                  <a:cxn ang="0">
                    <a:pos x="69" y="164"/>
                  </a:cxn>
                  <a:cxn ang="0">
                    <a:pos x="23" y="374"/>
                  </a:cxn>
                  <a:cxn ang="0">
                    <a:pos x="69" y="374"/>
                  </a:cxn>
                  <a:cxn ang="0">
                    <a:pos x="128" y="193"/>
                  </a:cxn>
                </a:cxnLst>
                <a:rect l="0" t="0" r="r" b="b"/>
                <a:pathLst>
                  <a:path w="249" h="374">
                    <a:moveTo>
                      <a:pt x="128" y="193"/>
                    </a:moveTo>
                    <a:lnTo>
                      <a:pt x="186" y="374"/>
                    </a:lnTo>
                    <a:lnTo>
                      <a:pt x="232" y="374"/>
                    </a:lnTo>
                    <a:lnTo>
                      <a:pt x="186" y="164"/>
                    </a:lnTo>
                    <a:lnTo>
                      <a:pt x="186" y="41"/>
                    </a:lnTo>
                    <a:lnTo>
                      <a:pt x="220" y="141"/>
                    </a:lnTo>
                    <a:lnTo>
                      <a:pt x="249" y="123"/>
                    </a:lnTo>
                    <a:lnTo>
                      <a:pt x="209" y="0"/>
                    </a:lnTo>
                    <a:lnTo>
                      <a:pt x="128" y="7"/>
                    </a:lnTo>
                    <a:lnTo>
                      <a:pt x="46" y="0"/>
                    </a:lnTo>
                    <a:lnTo>
                      <a:pt x="0" y="129"/>
                    </a:lnTo>
                    <a:lnTo>
                      <a:pt x="35" y="141"/>
                    </a:lnTo>
                    <a:lnTo>
                      <a:pt x="69" y="41"/>
                    </a:lnTo>
                    <a:lnTo>
                      <a:pt x="69" y="164"/>
                    </a:lnTo>
                    <a:lnTo>
                      <a:pt x="23" y="374"/>
                    </a:lnTo>
                    <a:lnTo>
                      <a:pt x="69" y="374"/>
                    </a:lnTo>
                    <a:lnTo>
                      <a:pt x="128" y="193"/>
                    </a:lnTo>
                    <a:close/>
                  </a:path>
                </a:pathLst>
              </a:custGeom>
              <a:solidFill>
                <a:srgbClr val="00529B"/>
              </a:solidFill>
              <a:ln w="12700" cap="flat" cmpd="sng">
                <a:noFill/>
                <a:prstDash val="solid"/>
                <a:round/>
                <a:headEnd/>
                <a:tailEnd/>
              </a:ln>
              <a:effectLst/>
            </p:spPr>
            <p:txBody>
              <a:bodyPr wrap="none" anchor="ctr">
                <a:noAutofit/>
              </a:bodyPr>
              <a:lstStyle/>
              <a:p>
                <a:endParaRPr lang="en-US" dirty="0"/>
              </a:p>
            </p:txBody>
          </p:sp>
        </p:grpSp>
      </p:grpSp>
      <p:sp>
        <p:nvSpPr>
          <p:cNvPr id="31" name="Freeform 20"/>
          <p:cNvSpPr>
            <a:spLocks noEditPoints="1"/>
          </p:cNvSpPr>
          <p:nvPr/>
        </p:nvSpPr>
        <p:spPr bwMode="auto">
          <a:xfrm>
            <a:off x="4364813" y="5102005"/>
            <a:ext cx="361106" cy="563775"/>
          </a:xfrm>
          <a:custGeom>
            <a:avLst/>
            <a:gdLst/>
            <a:ahLst/>
            <a:cxnLst>
              <a:cxn ang="0">
                <a:pos x="138" y="45"/>
              </a:cxn>
              <a:cxn ang="0">
                <a:pos x="87" y="40"/>
              </a:cxn>
              <a:cxn ang="0">
                <a:pos x="36" y="85"/>
              </a:cxn>
              <a:cxn ang="0">
                <a:pos x="48" y="94"/>
              </a:cxn>
              <a:cxn ang="0">
                <a:pos x="14" y="106"/>
              </a:cxn>
              <a:cxn ang="0">
                <a:pos x="48" y="94"/>
              </a:cxn>
              <a:cxn ang="0">
                <a:pos x="51" y="127"/>
              </a:cxn>
              <a:cxn ang="0">
                <a:pos x="13" y="115"/>
              </a:cxn>
              <a:cxn ang="0">
                <a:pos x="52" y="136"/>
              </a:cxn>
              <a:cxn ang="0">
                <a:pos x="10" y="148"/>
              </a:cxn>
              <a:cxn ang="0">
                <a:pos x="52" y="136"/>
              </a:cxn>
              <a:cxn ang="0">
                <a:pos x="55" y="168"/>
              </a:cxn>
              <a:cxn ang="0">
                <a:pos x="9" y="157"/>
              </a:cxn>
              <a:cxn ang="0">
                <a:pos x="143" y="145"/>
              </a:cxn>
              <a:cxn ang="0">
                <a:pos x="0" y="218"/>
              </a:cxn>
              <a:cxn ang="0">
                <a:pos x="4" y="176"/>
              </a:cxn>
              <a:cxn ang="0">
                <a:pos x="63" y="121"/>
              </a:cxn>
              <a:cxn ang="0">
                <a:pos x="104" y="145"/>
              </a:cxn>
              <a:cxn ang="0">
                <a:pos x="143" y="145"/>
              </a:cxn>
              <a:cxn ang="0">
                <a:pos x="97" y="188"/>
              </a:cxn>
              <a:cxn ang="0">
                <a:pos x="99" y="204"/>
              </a:cxn>
              <a:cxn ang="0">
                <a:pos x="79" y="205"/>
              </a:cxn>
              <a:cxn ang="0">
                <a:pos x="77" y="190"/>
              </a:cxn>
              <a:cxn ang="0">
                <a:pos x="111" y="188"/>
              </a:cxn>
              <a:cxn ang="0">
                <a:pos x="131" y="190"/>
              </a:cxn>
              <a:cxn ang="0">
                <a:pos x="130" y="205"/>
              </a:cxn>
              <a:cxn ang="0">
                <a:pos x="110" y="204"/>
              </a:cxn>
              <a:cxn ang="0">
                <a:pos x="111" y="188"/>
              </a:cxn>
              <a:cxn ang="0">
                <a:pos x="130" y="158"/>
              </a:cxn>
              <a:cxn ang="0">
                <a:pos x="131" y="174"/>
              </a:cxn>
              <a:cxn ang="0">
                <a:pos x="111" y="175"/>
              </a:cxn>
              <a:cxn ang="0">
                <a:pos x="110" y="160"/>
              </a:cxn>
              <a:cxn ang="0">
                <a:pos x="79" y="159"/>
              </a:cxn>
              <a:cxn ang="0">
                <a:pos x="99" y="160"/>
              </a:cxn>
              <a:cxn ang="0">
                <a:pos x="97" y="176"/>
              </a:cxn>
              <a:cxn ang="0">
                <a:pos x="77" y="174"/>
              </a:cxn>
              <a:cxn ang="0">
                <a:pos x="79" y="159"/>
              </a:cxn>
              <a:cxn ang="0">
                <a:pos x="64" y="188"/>
              </a:cxn>
              <a:cxn ang="0">
                <a:pos x="66" y="204"/>
              </a:cxn>
              <a:cxn ang="0">
                <a:pos x="46" y="205"/>
              </a:cxn>
              <a:cxn ang="0">
                <a:pos x="44" y="190"/>
              </a:cxn>
              <a:cxn ang="0">
                <a:pos x="31" y="188"/>
              </a:cxn>
              <a:cxn ang="0">
                <a:pos x="11" y="190"/>
              </a:cxn>
              <a:cxn ang="0">
                <a:pos x="13" y="205"/>
              </a:cxn>
              <a:cxn ang="0">
                <a:pos x="33" y="204"/>
              </a:cxn>
              <a:cxn ang="0">
                <a:pos x="31" y="188"/>
              </a:cxn>
            </a:cxnLst>
            <a:rect l="0" t="0" r="r" b="b"/>
            <a:pathLst>
              <a:path w="143" h="218">
                <a:moveTo>
                  <a:pt x="42" y="70"/>
                </a:moveTo>
                <a:cubicBezTo>
                  <a:pt x="86" y="88"/>
                  <a:pt x="113" y="55"/>
                  <a:pt x="138" y="45"/>
                </a:cubicBezTo>
                <a:cubicBezTo>
                  <a:pt x="97" y="0"/>
                  <a:pt x="12" y="14"/>
                  <a:pt x="27" y="62"/>
                </a:cubicBezTo>
                <a:cubicBezTo>
                  <a:pt x="36" y="45"/>
                  <a:pt x="68" y="30"/>
                  <a:pt x="87" y="40"/>
                </a:cubicBezTo>
                <a:cubicBezTo>
                  <a:pt x="65" y="41"/>
                  <a:pt x="31" y="57"/>
                  <a:pt x="27" y="85"/>
                </a:cubicBezTo>
                <a:cubicBezTo>
                  <a:pt x="36" y="85"/>
                  <a:pt x="36" y="85"/>
                  <a:pt x="36" y="85"/>
                </a:cubicBezTo>
                <a:cubicBezTo>
                  <a:pt x="37" y="80"/>
                  <a:pt x="39" y="75"/>
                  <a:pt x="42" y="70"/>
                </a:cubicBezTo>
                <a:close/>
                <a:moveTo>
                  <a:pt x="48" y="94"/>
                </a:moveTo>
                <a:cubicBezTo>
                  <a:pt x="49" y="106"/>
                  <a:pt x="49" y="106"/>
                  <a:pt x="49" y="106"/>
                </a:cubicBezTo>
                <a:cubicBezTo>
                  <a:pt x="14" y="106"/>
                  <a:pt x="14" y="106"/>
                  <a:pt x="14" y="106"/>
                </a:cubicBezTo>
                <a:cubicBezTo>
                  <a:pt x="15" y="94"/>
                  <a:pt x="15" y="94"/>
                  <a:pt x="15" y="94"/>
                </a:cubicBezTo>
                <a:cubicBezTo>
                  <a:pt x="48" y="94"/>
                  <a:pt x="48" y="94"/>
                  <a:pt x="48" y="94"/>
                </a:cubicBezTo>
                <a:close/>
                <a:moveTo>
                  <a:pt x="50" y="115"/>
                </a:moveTo>
                <a:cubicBezTo>
                  <a:pt x="51" y="127"/>
                  <a:pt x="51" y="127"/>
                  <a:pt x="51" y="127"/>
                </a:cubicBezTo>
                <a:cubicBezTo>
                  <a:pt x="12" y="127"/>
                  <a:pt x="12" y="127"/>
                  <a:pt x="12" y="127"/>
                </a:cubicBezTo>
                <a:cubicBezTo>
                  <a:pt x="13" y="115"/>
                  <a:pt x="13" y="115"/>
                  <a:pt x="13" y="115"/>
                </a:cubicBezTo>
                <a:cubicBezTo>
                  <a:pt x="50" y="115"/>
                  <a:pt x="50" y="115"/>
                  <a:pt x="50" y="115"/>
                </a:cubicBezTo>
                <a:close/>
                <a:moveTo>
                  <a:pt x="52" y="136"/>
                </a:moveTo>
                <a:cubicBezTo>
                  <a:pt x="53" y="148"/>
                  <a:pt x="53" y="148"/>
                  <a:pt x="53" y="148"/>
                </a:cubicBezTo>
                <a:cubicBezTo>
                  <a:pt x="10" y="148"/>
                  <a:pt x="10" y="148"/>
                  <a:pt x="10" y="148"/>
                </a:cubicBezTo>
                <a:cubicBezTo>
                  <a:pt x="11" y="136"/>
                  <a:pt x="11" y="136"/>
                  <a:pt x="11" y="136"/>
                </a:cubicBezTo>
                <a:cubicBezTo>
                  <a:pt x="52" y="136"/>
                  <a:pt x="52" y="136"/>
                  <a:pt x="52" y="136"/>
                </a:cubicBezTo>
                <a:close/>
                <a:moveTo>
                  <a:pt x="54" y="157"/>
                </a:moveTo>
                <a:cubicBezTo>
                  <a:pt x="55" y="168"/>
                  <a:pt x="55" y="168"/>
                  <a:pt x="55" y="168"/>
                </a:cubicBezTo>
                <a:cubicBezTo>
                  <a:pt x="8" y="168"/>
                  <a:pt x="8" y="168"/>
                  <a:pt x="8" y="168"/>
                </a:cubicBezTo>
                <a:cubicBezTo>
                  <a:pt x="9" y="157"/>
                  <a:pt x="9" y="157"/>
                  <a:pt x="9" y="157"/>
                </a:cubicBezTo>
                <a:cubicBezTo>
                  <a:pt x="54" y="157"/>
                  <a:pt x="54" y="157"/>
                  <a:pt x="54" y="157"/>
                </a:cubicBezTo>
                <a:close/>
                <a:moveTo>
                  <a:pt x="143" y="145"/>
                </a:moveTo>
                <a:cubicBezTo>
                  <a:pt x="143" y="218"/>
                  <a:pt x="143" y="218"/>
                  <a:pt x="143" y="218"/>
                </a:cubicBezTo>
                <a:cubicBezTo>
                  <a:pt x="0" y="218"/>
                  <a:pt x="0" y="218"/>
                  <a:pt x="0" y="218"/>
                </a:cubicBezTo>
                <a:cubicBezTo>
                  <a:pt x="0" y="180"/>
                  <a:pt x="0" y="180"/>
                  <a:pt x="0" y="180"/>
                </a:cubicBezTo>
                <a:cubicBezTo>
                  <a:pt x="0" y="178"/>
                  <a:pt x="2" y="176"/>
                  <a:pt x="4" y="176"/>
                </a:cubicBezTo>
                <a:cubicBezTo>
                  <a:pt x="63" y="176"/>
                  <a:pt x="63" y="176"/>
                  <a:pt x="63" y="176"/>
                </a:cubicBezTo>
                <a:cubicBezTo>
                  <a:pt x="63" y="121"/>
                  <a:pt x="63" y="121"/>
                  <a:pt x="63" y="121"/>
                </a:cubicBezTo>
                <a:cubicBezTo>
                  <a:pt x="102" y="145"/>
                  <a:pt x="102" y="145"/>
                  <a:pt x="102" y="145"/>
                </a:cubicBezTo>
                <a:cubicBezTo>
                  <a:pt x="104" y="145"/>
                  <a:pt x="104" y="145"/>
                  <a:pt x="104" y="145"/>
                </a:cubicBezTo>
                <a:cubicBezTo>
                  <a:pt x="104" y="121"/>
                  <a:pt x="104" y="121"/>
                  <a:pt x="104" y="121"/>
                </a:cubicBezTo>
                <a:cubicBezTo>
                  <a:pt x="143" y="145"/>
                  <a:pt x="143" y="145"/>
                  <a:pt x="143" y="145"/>
                </a:cubicBezTo>
                <a:close/>
                <a:moveTo>
                  <a:pt x="79" y="188"/>
                </a:moveTo>
                <a:cubicBezTo>
                  <a:pt x="97" y="188"/>
                  <a:pt x="97" y="188"/>
                  <a:pt x="97" y="188"/>
                </a:cubicBezTo>
                <a:cubicBezTo>
                  <a:pt x="98" y="188"/>
                  <a:pt x="99" y="189"/>
                  <a:pt x="99" y="190"/>
                </a:cubicBezTo>
                <a:cubicBezTo>
                  <a:pt x="99" y="204"/>
                  <a:pt x="99" y="204"/>
                  <a:pt x="99" y="204"/>
                </a:cubicBezTo>
                <a:cubicBezTo>
                  <a:pt x="99" y="205"/>
                  <a:pt x="98" y="205"/>
                  <a:pt x="97" y="205"/>
                </a:cubicBezTo>
                <a:cubicBezTo>
                  <a:pt x="79" y="205"/>
                  <a:pt x="79" y="205"/>
                  <a:pt x="79" y="205"/>
                </a:cubicBezTo>
                <a:cubicBezTo>
                  <a:pt x="78" y="205"/>
                  <a:pt x="77" y="205"/>
                  <a:pt x="77" y="204"/>
                </a:cubicBezTo>
                <a:cubicBezTo>
                  <a:pt x="77" y="190"/>
                  <a:pt x="77" y="190"/>
                  <a:pt x="77" y="190"/>
                </a:cubicBezTo>
                <a:cubicBezTo>
                  <a:pt x="77" y="189"/>
                  <a:pt x="78" y="188"/>
                  <a:pt x="79" y="188"/>
                </a:cubicBezTo>
                <a:close/>
                <a:moveTo>
                  <a:pt x="111" y="188"/>
                </a:moveTo>
                <a:cubicBezTo>
                  <a:pt x="130" y="188"/>
                  <a:pt x="130" y="188"/>
                  <a:pt x="130" y="188"/>
                </a:cubicBezTo>
                <a:cubicBezTo>
                  <a:pt x="131" y="188"/>
                  <a:pt x="131" y="189"/>
                  <a:pt x="131" y="190"/>
                </a:cubicBezTo>
                <a:cubicBezTo>
                  <a:pt x="131" y="204"/>
                  <a:pt x="131" y="204"/>
                  <a:pt x="131" y="204"/>
                </a:cubicBezTo>
                <a:cubicBezTo>
                  <a:pt x="131" y="205"/>
                  <a:pt x="131" y="205"/>
                  <a:pt x="130" y="205"/>
                </a:cubicBezTo>
                <a:cubicBezTo>
                  <a:pt x="111" y="205"/>
                  <a:pt x="111" y="205"/>
                  <a:pt x="111" y="205"/>
                </a:cubicBezTo>
                <a:cubicBezTo>
                  <a:pt x="111" y="205"/>
                  <a:pt x="110" y="205"/>
                  <a:pt x="110" y="204"/>
                </a:cubicBezTo>
                <a:cubicBezTo>
                  <a:pt x="110" y="190"/>
                  <a:pt x="110" y="190"/>
                  <a:pt x="110" y="190"/>
                </a:cubicBezTo>
                <a:cubicBezTo>
                  <a:pt x="110" y="189"/>
                  <a:pt x="111" y="188"/>
                  <a:pt x="111" y="188"/>
                </a:cubicBezTo>
                <a:close/>
                <a:moveTo>
                  <a:pt x="111" y="158"/>
                </a:moveTo>
                <a:cubicBezTo>
                  <a:pt x="130" y="158"/>
                  <a:pt x="130" y="158"/>
                  <a:pt x="130" y="158"/>
                </a:cubicBezTo>
                <a:cubicBezTo>
                  <a:pt x="131" y="158"/>
                  <a:pt x="131" y="159"/>
                  <a:pt x="131" y="160"/>
                </a:cubicBezTo>
                <a:cubicBezTo>
                  <a:pt x="131" y="174"/>
                  <a:pt x="131" y="174"/>
                  <a:pt x="131" y="174"/>
                </a:cubicBezTo>
                <a:cubicBezTo>
                  <a:pt x="131" y="175"/>
                  <a:pt x="131" y="175"/>
                  <a:pt x="130" y="175"/>
                </a:cubicBezTo>
                <a:cubicBezTo>
                  <a:pt x="111" y="175"/>
                  <a:pt x="111" y="175"/>
                  <a:pt x="111" y="175"/>
                </a:cubicBezTo>
                <a:cubicBezTo>
                  <a:pt x="111" y="175"/>
                  <a:pt x="110" y="175"/>
                  <a:pt x="110" y="174"/>
                </a:cubicBezTo>
                <a:cubicBezTo>
                  <a:pt x="110" y="160"/>
                  <a:pt x="110" y="160"/>
                  <a:pt x="110" y="160"/>
                </a:cubicBezTo>
                <a:cubicBezTo>
                  <a:pt x="110" y="159"/>
                  <a:pt x="111" y="158"/>
                  <a:pt x="111" y="158"/>
                </a:cubicBezTo>
                <a:close/>
                <a:moveTo>
                  <a:pt x="79" y="159"/>
                </a:moveTo>
                <a:cubicBezTo>
                  <a:pt x="97" y="159"/>
                  <a:pt x="97" y="159"/>
                  <a:pt x="97" y="159"/>
                </a:cubicBezTo>
                <a:cubicBezTo>
                  <a:pt x="98" y="159"/>
                  <a:pt x="99" y="159"/>
                  <a:pt x="99" y="160"/>
                </a:cubicBezTo>
                <a:cubicBezTo>
                  <a:pt x="99" y="174"/>
                  <a:pt x="99" y="174"/>
                  <a:pt x="99" y="174"/>
                </a:cubicBezTo>
                <a:cubicBezTo>
                  <a:pt x="99" y="175"/>
                  <a:pt x="98" y="176"/>
                  <a:pt x="97" y="176"/>
                </a:cubicBezTo>
                <a:cubicBezTo>
                  <a:pt x="79" y="176"/>
                  <a:pt x="79" y="176"/>
                  <a:pt x="79" y="176"/>
                </a:cubicBezTo>
                <a:cubicBezTo>
                  <a:pt x="78" y="176"/>
                  <a:pt x="77" y="175"/>
                  <a:pt x="77" y="174"/>
                </a:cubicBezTo>
                <a:cubicBezTo>
                  <a:pt x="77" y="160"/>
                  <a:pt x="77" y="160"/>
                  <a:pt x="77" y="160"/>
                </a:cubicBezTo>
                <a:cubicBezTo>
                  <a:pt x="77" y="159"/>
                  <a:pt x="78" y="159"/>
                  <a:pt x="79" y="159"/>
                </a:cubicBezTo>
                <a:close/>
                <a:moveTo>
                  <a:pt x="46" y="188"/>
                </a:moveTo>
                <a:cubicBezTo>
                  <a:pt x="64" y="188"/>
                  <a:pt x="64" y="188"/>
                  <a:pt x="64" y="188"/>
                </a:cubicBezTo>
                <a:cubicBezTo>
                  <a:pt x="65" y="188"/>
                  <a:pt x="66" y="189"/>
                  <a:pt x="66" y="190"/>
                </a:cubicBezTo>
                <a:cubicBezTo>
                  <a:pt x="66" y="204"/>
                  <a:pt x="66" y="204"/>
                  <a:pt x="66" y="204"/>
                </a:cubicBezTo>
                <a:cubicBezTo>
                  <a:pt x="66" y="205"/>
                  <a:pt x="65" y="205"/>
                  <a:pt x="64" y="205"/>
                </a:cubicBezTo>
                <a:cubicBezTo>
                  <a:pt x="46" y="205"/>
                  <a:pt x="46" y="205"/>
                  <a:pt x="46" y="205"/>
                </a:cubicBezTo>
                <a:cubicBezTo>
                  <a:pt x="45" y="205"/>
                  <a:pt x="44" y="205"/>
                  <a:pt x="44" y="204"/>
                </a:cubicBezTo>
                <a:cubicBezTo>
                  <a:pt x="44" y="190"/>
                  <a:pt x="44" y="190"/>
                  <a:pt x="44" y="190"/>
                </a:cubicBezTo>
                <a:cubicBezTo>
                  <a:pt x="44" y="189"/>
                  <a:pt x="45" y="188"/>
                  <a:pt x="46" y="188"/>
                </a:cubicBezTo>
                <a:close/>
                <a:moveTo>
                  <a:pt x="31" y="188"/>
                </a:moveTo>
                <a:cubicBezTo>
                  <a:pt x="13" y="188"/>
                  <a:pt x="13" y="188"/>
                  <a:pt x="13" y="188"/>
                </a:cubicBezTo>
                <a:cubicBezTo>
                  <a:pt x="12" y="188"/>
                  <a:pt x="11" y="189"/>
                  <a:pt x="11" y="190"/>
                </a:cubicBezTo>
                <a:cubicBezTo>
                  <a:pt x="11" y="204"/>
                  <a:pt x="11" y="204"/>
                  <a:pt x="11" y="204"/>
                </a:cubicBezTo>
                <a:cubicBezTo>
                  <a:pt x="11" y="205"/>
                  <a:pt x="12" y="205"/>
                  <a:pt x="13" y="205"/>
                </a:cubicBezTo>
                <a:cubicBezTo>
                  <a:pt x="31" y="205"/>
                  <a:pt x="31" y="205"/>
                  <a:pt x="31" y="205"/>
                </a:cubicBezTo>
                <a:cubicBezTo>
                  <a:pt x="32" y="205"/>
                  <a:pt x="33" y="205"/>
                  <a:pt x="33" y="204"/>
                </a:cubicBezTo>
                <a:cubicBezTo>
                  <a:pt x="33" y="190"/>
                  <a:pt x="33" y="190"/>
                  <a:pt x="33" y="190"/>
                </a:cubicBezTo>
                <a:cubicBezTo>
                  <a:pt x="33" y="189"/>
                  <a:pt x="32" y="188"/>
                  <a:pt x="31" y="188"/>
                </a:cubicBezTo>
                <a:close/>
              </a:path>
            </a:pathLst>
          </a:custGeom>
          <a:solidFill>
            <a:srgbClr val="0052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2" name="Group 84"/>
          <p:cNvGrpSpPr/>
          <p:nvPr/>
        </p:nvGrpSpPr>
        <p:grpSpPr>
          <a:xfrm>
            <a:off x="4947193" y="5086071"/>
            <a:ext cx="632043" cy="601548"/>
            <a:chOff x="4860032" y="2799086"/>
            <a:chExt cx="730901" cy="727931"/>
          </a:xfrm>
        </p:grpSpPr>
        <p:sp>
          <p:nvSpPr>
            <p:cNvPr id="33" name="Oval 32"/>
            <p:cNvSpPr>
              <a:spLocks noChangeAspect="1"/>
            </p:cNvSpPr>
            <p:nvPr/>
          </p:nvSpPr>
          <p:spPr bwMode="auto">
            <a:xfrm>
              <a:off x="4986910" y="2923327"/>
              <a:ext cx="487155" cy="487155"/>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a:p>
          </p:txBody>
        </p:sp>
        <p:sp>
          <p:nvSpPr>
            <p:cNvPr id="34" name="Freeform 33"/>
            <p:cNvSpPr>
              <a:spLocks noEditPoints="1"/>
            </p:cNvSpPr>
            <p:nvPr/>
          </p:nvSpPr>
          <p:spPr bwMode="auto">
            <a:xfrm>
              <a:off x="4860032" y="2799086"/>
              <a:ext cx="730901" cy="727931"/>
            </a:xfrm>
            <a:custGeom>
              <a:avLst/>
              <a:gdLst/>
              <a:ahLst/>
              <a:cxnLst>
                <a:cxn ang="0">
                  <a:pos x="132" y="3"/>
                </a:cxn>
                <a:cxn ang="0">
                  <a:pos x="141" y="40"/>
                </a:cxn>
                <a:cxn ang="0">
                  <a:pos x="178" y="31"/>
                </a:cxn>
                <a:cxn ang="0">
                  <a:pos x="168" y="67"/>
                </a:cxn>
                <a:cxn ang="0">
                  <a:pos x="205" y="77"/>
                </a:cxn>
                <a:cxn ang="0">
                  <a:pos x="178" y="104"/>
                </a:cxn>
                <a:cxn ang="0">
                  <a:pos x="204" y="131"/>
                </a:cxn>
                <a:cxn ang="0">
                  <a:pos x="168" y="141"/>
                </a:cxn>
                <a:cxn ang="0">
                  <a:pos x="177" y="178"/>
                </a:cxn>
                <a:cxn ang="0">
                  <a:pos x="140" y="168"/>
                </a:cxn>
                <a:cxn ang="0">
                  <a:pos x="130" y="204"/>
                </a:cxn>
                <a:cxn ang="0">
                  <a:pos x="103" y="177"/>
                </a:cxn>
                <a:cxn ang="0">
                  <a:pos x="76" y="204"/>
                </a:cxn>
                <a:cxn ang="0">
                  <a:pos x="67" y="167"/>
                </a:cxn>
                <a:cxn ang="0">
                  <a:pos x="30" y="176"/>
                </a:cxn>
                <a:cxn ang="0">
                  <a:pos x="40" y="140"/>
                </a:cxn>
                <a:cxn ang="0">
                  <a:pos x="3" y="130"/>
                </a:cxn>
                <a:cxn ang="0">
                  <a:pos x="30" y="103"/>
                </a:cxn>
                <a:cxn ang="0">
                  <a:pos x="4" y="76"/>
                </a:cxn>
                <a:cxn ang="0">
                  <a:pos x="40" y="66"/>
                </a:cxn>
                <a:cxn ang="0">
                  <a:pos x="31" y="29"/>
                </a:cxn>
                <a:cxn ang="0">
                  <a:pos x="68" y="39"/>
                </a:cxn>
                <a:cxn ang="0">
                  <a:pos x="78" y="3"/>
                </a:cxn>
                <a:cxn ang="0">
                  <a:pos x="105" y="30"/>
                </a:cxn>
                <a:cxn ang="0">
                  <a:pos x="132" y="3"/>
                </a:cxn>
                <a:cxn ang="0">
                  <a:pos x="132" y="53"/>
                </a:cxn>
                <a:cxn ang="0">
                  <a:pos x="112" y="99"/>
                </a:cxn>
                <a:cxn ang="0">
                  <a:pos x="138" y="99"/>
                </a:cxn>
                <a:cxn ang="0">
                  <a:pos x="73" y="154"/>
                </a:cxn>
                <a:cxn ang="0">
                  <a:pos x="94" y="103"/>
                </a:cxn>
                <a:cxn ang="0">
                  <a:pos x="71" y="103"/>
                </a:cxn>
                <a:cxn ang="0">
                  <a:pos x="132" y="53"/>
                </a:cxn>
                <a:cxn ang="0">
                  <a:pos x="104" y="40"/>
                </a:cxn>
                <a:cxn ang="0">
                  <a:pos x="167" y="103"/>
                </a:cxn>
                <a:cxn ang="0">
                  <a:pos x="104" y="167"/>
                </a:cxn>
                <a:cxn ang="0">
                  <a:pos x="41" y="103"/>
                </a:cxn>
                <a:cxn ang="0">
                  <a:pos x="104" y="40"/>
                </a:cxn>
              </a:cxnLst>
              <a:rect l="0" t="0" r="r" b="b"/>
              <a:pathLst>
                <a:path w="208" h="207">
                  <a:moveTo>
                    <a:pt x="132" y="3"/>
                  </a:moveTo>
                  <a:cubicBezTo>
                    <a:pt x="144" y="7"/>
                    <a:pt x="130" y="33"/>
                    <a:pt x="141" y="40"/>
                  </a:cubicBezTo>
                  <a:cubicBezTo>
                    <a:pt x="152" y="46"/>
                    <a:pt x="169" y="22"/>
                    <a:pt x="178" y="31"/>
                  </a:cubicBezTo>
                  <a:cubicBezTo>
                    <a:pt x="187" y="40"/>
                    <a:pt x="162" y="56"/>
                    <a:pt x="168" y="67"/>
                  </a:cubicBezTo>
                  <a:cubicBezTo>
                    <a:pt x="174" y="78"/>
                    <a:pt x="201" y="65"/>
                    <a:pt x="205" y="77"/>
                  </a:cubicBezTo>
                  <a:cubicBezTo>
                    <a:pt x="208" y="90"/>
                    <a:pt x="178" y="91"/>
                    <a:pt x="178" y="104"/>
                  </a:cubicBezTo>
                  <a:cubicBezTo>
                    <a:pt x="178" y="117"/>
                    <a:pt x="207" y="119"/>
                    <a:pt x="204" y="131"/>
                  </a:cubicBezTo>
                  <a:cubicBezTo>
                    <a:pt x="201" y="143"/>
                    <a:pt x="174" y="130"/>
                    <a:pt x="168" y="141"/>
                  </a:cubicBezTo>
                  <a:cubicBezTo>
                    <a:pt x="161" y="152"/>
                    <a:pt x="186" y="169"/>
                    <a:pt x="177" y="178"/>
                  </a:cubicBezTo>
                  <a:cubicBezTo>
                    <a:pt x="168" y="186"/>
                    <a:pt x="151" y="161"/>
                    <a:pt x="140" y="168"/>
                  </a:cubicBezTo>
                  <a:cubicBezTo>
                    <a:pt x="129" y="174"/>
                    <a:pt x="142" y="201"/>
                    <a:pt x="130" y="204"/>
                  </a:cubicBezTo>
                  <a:cubicBezTo>
                    <a:pt x="118" y="207"/>
                    <a:pt x="116" y="177"/>
                    <a:pt x="103" y="177"/>
                  </a:cubicBezTo>
                  <a:cubicBezTo>
                    <a:pt x="91" y="177"/>
                    <a:pt x="88" y="207"/>
                    <a:pt x="76" y="204"/>
                  </a:cubicBezTo>
                  <a:cubicBezTo>
                    <a:pt x="64" y="200"/>
                    <a:pt x="77" y="173"/>
                    <a:pt x="67" y="167"/>
                  </a:cubicBezTo>
                  <a:cubicBezTo>
                    <a:pt x="56" y="161"/>
                    <a:pt x="39" y="185"/>
                    <a:pt x="30" y="176"/>
                  </a:cubicBezTo>
                  <a:cubicBezTo>
                    <a:pt x="21" y="167"/>
                    <a:pt x="46" y="151"/>
                    <a:pt x="40" y="140"/>
                  </a:cubicBezTo>
                  <a:cubicBezTo>
                    <a:pt x="34" y="129"/>
                    <a:pt x="6" y="142"/>
                    <a:pt x="3" y="130"/>
                  </a:cubicBezTo>
                  <a:cubicBezTo>
                    <a:pt x="0" y="117"/>
                    <a:pt x="30" y="115"/>
                    <a:pt x="30" y="103"/>
                  </a:cubicBezTo>
                  <a:cubicBezTo>
                    <a:pt x="30" y="90"/>
                    <a:pt x="0" y="88"/>
                    <a:pt x="4" y="76"/>
                  </a:cubicBezTo>
                  <a:cubicBezTo>
                    <a:pt x="7" y="64"/>
                    <a:pt x="34" y="77"/>
                    <a:pt x="40" y="66"/>
                  </a:cubicBezTo>
                  <a:cubicBezTo>
                    <a:pt x="47" y="55"/>
                    <a:pt x="22" y="38"/>
                    <a:pt x="31" y="29"/>
                  </a:cubicBezTo>
                  <a:cubicBezTo>
                    <a:pt x="40" y="21"/>
                    <a:pt x="57" y="45"/>
                    <a:pt x="68" y="39"/>
                  </a:cubicBezTo>
                  <a:cubicBezTo>
                    <a:pt x="79" y="33"/>
                    <a:pt x="66" y="6"/>
                    <a:pt x="78" y="3"/>
                  </a:cubicBezTo>
                  <a:cubicBezTo>
                    <a:pt x="90" y="0"/>
                    <a:pt x="92" y="30"/>
                    <a:pt x="105" y="30"/>
                  </a:cubicBezTo>
                  <a:cubicBezTo>
                    <a:pt x="117" y="30"/>
                    <a:pt x="119" y="0"/>
                    <a:pt x="132" y="3"/>
                  </a:cubicBezTo>
                  <a:close/>
                  <a:moveTo>
                    <a:pt x="132" y="53"/>
                  </a:moveTo>
                  <a:cubicBezTo>
                    <a:pt x="112" y="99"/>
                    <a:pt x="112" y="99"/>
                    <a:pt x="112" y="99"/>
                  </a:cubicBezTo>
                  <a:cubicBezTo>
                    <a:pt x="138" y="99"/>
                    <a:pt x="138" y="99"/>
                    <a:pt x="138" y="99"/>
                  </a:cubicBezTo>
                  <a:cubicBezTo>
                    <a:pt x="73" y="154"/>
                    <a:pt x="73" y="154"/>
                    <a:pt x="73" y="154"/>
                  </a:cubicBezTo>
                  <a:cubicBezTo>
                    <a:pt x="94" y="103"/>
                    <a:pt x="94" y="103"/>
                    <a:pt x="94" y="103"/>
                  </a:cubicBezTo>
                  <a:cubicBezTo>
                    <a:pt x="71" y="103"/>
                    <a:pt x="71" y="103"/>
                    <a:pt x="71" y="103"/>
                  </a:cubicBezTo>
                  <a:cubicBezTo>
                    <a:pt x="132" y="53"/>
                    <a:pt x="132" y="53"/>
                    <a:pt x="132" y="53"/>
                  </a:cubicBezTo>
                  <a:close/>
                  <a:moveTo>
                    <a:pt x="104" y="40"/>
                  </a:moveTo>
                  <a:cubicBezTo>
                    <a:pt x="139" y="40"/>
                    <a:pt x="167" y="69"/>
                    <a:pt x="167" y="103"/>
                  </a:cubicBezTo>
                  <a:cubicBezTo>
                    <a:pt x="167" y="138"/>
                    <a:pt x="139" y="167"/>
                    <a:pt x="104" y="167"/>
                  </a:cubicBezTo>
                  <a:cubicBezTo>
                    <a:pt x="69" y="167"/>
                    <a:pt x="41" y="138"/>
                    <a:pt x="41" y="103"/>
                  </a:cubicBezTo>
                  <a:cubicBezTo>
                    <a:pt x="41" y="69"/>
                    <a:pt x="69" y="40"/>
                    <a:pt x="104" y="4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a:p>
          </p:txBody>
        </p:sp>
      </p:grpSp>
      <p:pic>
        <p:nvPicPr>
          <p:cNvPr id="35" name="Picture 8" descr="court_legal">
            <a:hlinkClick r:id="rId3"/>
          </p:cNvPr>
          <p:cNvPicPr>
            <a:picLocks noChangeAspect="1" noChangeArrowheads="1"/>
          </p:cNvPicPr>
          <p:nvPr/>
        </p:nvPicPr>
        <p:blipFill>
          <a:blip r:embed="rId4" cstate="print">
            <a:duotone>
              <a:schemeClr val="accent1">
                <a:shade val="45000"/>
                <a:satMod val="135000"/>
              </a:schemeClr>
              <a:prstClr val="white"/>
            </a:duotone>
          </a:blip>
          <a:srcRect b="6769"/>
          <a:stretch>
            <a:fillRect/>
          </a:stretch>
        </p:blipFill>
        <p:spPr bwMode="auto">
          <a:xfrm>
            <a:off x="7635094" y="5150863"/>
            <a:ext cx="747608" cy="487532"/>
          </a:xfrm>
          <a:prstGeom prst="rect">
            <a:avLst/>
          </a:prstGeom>
          <a:noFill/>
          <a:ln w="9525">
            <a:noFill/>
            <a:miter lim="800000"/>
            <a:headEnd/>
            <a:tailEnd/>
          </a:ln>
          <a:effectLst>
            <a:reflection blurRad="6350" stA="50000" endA="300" endPos="55500" dist="50800" dir="5400000" sy="-100000" algn="bl" rotWithShape="0"/>
          </a:effectLst>
        </p:spPr>
      </p:pic>
      <p:sp>
        <p:nvSpPr>
          <p:cNvPr id="36" name="Rounded Rectangle 35"/>
          <p:cNvSpPr/>
          <p:nvPr/>
        </p:nvSpPr>
        <p:spPr bwMode="auto">
          <a:xfrm>
            <a:off x="3976120" y="4956001"/>
            <a:ext cx="4535754" cy="1053016"/>
          </a:xfrm>
          <a:prstGeom prst="roundRect">
            <a:avLst/>
          </a:prstGeom>
          <a:noFill/>
          <a:ln w="3810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
        <p:nvSpPr>
          <p:cNvPr id="37" name="TextBox 36"/>
          <p:cNvSpPr txBox="1"/>
          <p:nvPr/>
        </p:nvSpPr>
        <p:spPr>
          <a:xfrm>
            <a:off x="4558785" y="5693218"/>
            <a:ext cx="3032660" cy="341632"/>
          </a:xfrm>
          <a:prstGeom prst="rect">
            <a:avLst/>
          </a:prstGeom>
          <a:noFill/>
        </p:spPr>
        <p:txBody>
          <a:bodyPr wrap="square" rtlCol="0">
            <a:spAutoFit/>
          </a:bodyPr>
          <a:lstStyle/>
          <a:p>
            <a:r>
              <a:rPr lang="de-DE" sz="1800" dirty="0" err="1" smtClean="0"/>
              <a:t>Production</a:t>
            </a:r>
            <a:r>
              <a:rPr lang="de-DE" sz="1800" dirty="0" smtClean="0"/>
              <a:t> of Data</a:t>
            </a:r>
            <a:endParaRPr lang="de-DE" sz="1800" dirty="0"/>
          </a:p>
        </p:txBody>
      </p:sp>
      <p:cxnSp>
        <p:nvCxnSpPr>
          <p:cNvPr id="39" name="Straight Arrow Connector 38"/>
          <p:cNvCxnSpPr/>
          <p:nvPr/>
        </p:nvCxnSpPr>
        <p:spPr bwMode="auto">
          <a:xfrm flipV="1">
            <a:off x="5068669" y="4446012"/>
            <a:ext cx="313" cy="13026"/>
          </a:xfrm>
          <a:prstGeom prst="straightConnector1">
            <a:avLst/>
          </a:prstGeom>
          <a:solidFill>
            <a:srgbClr val="00529B"/>
          </a:solidFill>
          <a:ln w="57150" cap="flat" cmpd="sng" algn="ctr">
            <a:solidFill>
              <a:schemeClr val="tx1"/>
            </a:solidFill>
            <a:prstDash val="solid"/>
            <a:round/>
            <a:headEnd type="none" w="med" len="med"/>
            <a:tailEnd type="triangle"/>
          </a:ln>
          <a:effectLst/>
        </p:spPr>
      </p:cxnSp>
      <p:cxnSp>
        <p:nvCxnSpPr>
          <p:cNvPr id="41" name="Straight Arrow Connector 40"/>
          <p:cNvCxnSpPr/>
          <p:nvPr/>
        </p:nvCxnSpPr>
        <p:spPr bwMode="auto">
          <a:xfrm flipV="1">
            <a:off x="6489413" y="4446013"/>
            <a:ext cx="0" cy="11658"/>
          </a:xfrm>
          <a:prstGeom prst="straightConnector1">
            <a:avLst/>
          </a:prstGeom>
          <a:solidFill>
            <a:srgbClr val="00529B"/>
          </a:solidFill>
          <a:ln w="57150" cap="flat" cmpd="sng" algn="ctr">
            <a:solidFill>
              <a:schemeClr val="tx1"/>
            </a:solidFill>
            <a:prstDash val="solid"/>
            <a:round/>
            <a:headEnd type="none" w="med" len="med"/>
            <a:tailEnd type="triangle"/>
          </a:ln>
          <a:effectLst/>
        </p:spPr>
      </p:cxnSp>
      <p:cxnSp>
        <p:nvCxnSpPr>
          <p:cNvPr id="43" name="Straight Arrow Connector 42"/>
          <p:cNvCxnSpPr/>
          <p:nvPr/>
        </p:nvCxnSpPr>
        <p:spPr bwMode="auto">
          <a:xfrm flipV="1">
            <a:off x="7758993" y="4446012"/>
            <a:ext cx="0" cy="13026"/>
          </a:xfrm>
          <a:prstGeom prst="straightConnector1">
            <a:avLst/>
          </a:prstGeom>
          <a:solidFill>
            <a:srgbClr val="00529B"/>
          </a:solidFill>
          <a:ln w="57150" cap="flat" cmpd="sng" algn="ctr">
            <a:solidFill>
              <a:schemeClr val="tx1"/>
            </a:solidFill>
            <a:prstDash val="solid"/>
            <a:round/>
            <a:headEnd type="none" w="med" len="med"/>
            <a:tailEnd type="triangle"/>
          </a:ln>
          <a:effectLst/>
        </p:spPr>
      </p:cxnSp>
      <p:sp>
        <p:nvSpPr>
          <p:cNvPr id="49" name="Rounded Rectangle 48"/>
          <p:cNvSpPr/>
          <p:nvPr/>
        </p:nvSpPr>
        <p:spPr bwMode="auto">
          <a:xfrm>
            <a:off x="4084202" y="725632"/>
            <a:ext cx="4432734" cy="1180104"/>
          </a:xfrm>
          <a:prstGeom prst="roundRect">
            <a:avLst/>
          </a:prstGeom>
          <a:noFill/>
          <a:ln w="3810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err="1" smtClean="0">
              <a:ln>
                <a:noFill/>
              </a:ln>
              <a:solidFill>
                <a:schemeClr val="bg1"/>
              </a:solidFill>
              <a:effectLst/>
              <a:latin typeface="Arial" charset="0"/>
            </a:endParaRPr>
          </a:p>
        </p:txBody>
      </p:sp>
      <p:sp>
        <p:nvSpPr>
          <p:cNvPr id="50" name="TextBox 49"/>
          <p:cNvSpPr txBox="1"/>
          <p:nvPr/>
        </p:nvSpPr>
        <p:spPr>
          <a:xfrm>
            <a:off x="4647840" y="702015"/>
            <a:ext cx="3137725" cy="341632"/>
          </a:xfrm>
          <a:prstGeom prst="rect">
            <a:avLst/>
          </a:prstGeom>
          <a:noFill/>
        </p:spPr>
        <p:txBody>
          <a:bodyPr wrap="square" rtlCol="0">
            <a:spAutoFit/>
          </a:bodyPr>
          <a:lstStyle/>
          <a:p>
            <a:r>
              <a:rPr lang="de-DE" sz="1800" dirty="0" err="1" smtClean="0"/>
              <a:t>Consumption</a:t>
            </a:r>
            <a:r>
              <a:rPr lang="de-DE" sz="1800" dirty="0" smtClean="0"/>
              <a:t> of Data</a:t>
            </a:r>
            <a:endParaRPr lang="de-DE" sz="1800" dirty="0"/>
          </a:p>
        </p:txBody>
      </p:sp>
      <p:cxnSp>
        <p:nvCxnSpPr>
          <p:cNvPr id="52" name="Straight Arrow Connector 51"/>
          <p:cNvCxnSpPr/>
          <p:nvPr/>
        </p:nvCxnSpPr>
        <p:spPr bwMode="auto">
          <a:xfrm>
            <a:off x="7758993" y="1981971"/>
            <a:ext cx="0" cy="493859"/>
          </a:xfrm>
          <a:prstGeom prst="straightConnector1">
            <a:avLst/>
          </a:prstGeom>
          <a:solidFill>
            <a:srgbClr val="00529B"/>
          </a:solidFill>
          <a:ln w="57150" cap="flat" cmpd="sng" algn="ctr">
            <a:solidFill>
              <a:schemeClr val="tx1"/>
            </a:solidFill>
            <a:prstDash val="solid"/>
            <a:round/>
            <a:headEnd type="none" w="med" len="med"/>
            <a:tailEnd type="triangle"/>
          </a:ln>
          <a:effectLst/>
        </p:spPr>
      </p:cxnSp>
      <p:cxnSp>
        <p:nvCxnSpPr>
          <p:cNvPr id="54" name="Straight Arrow Connector 53"/>
          <p:cNvCxnSpPr>
            <a:stCxn id="49" idx="2"/>
          </p:cNvCxnSpPr>
          <p:nvPr/>
        </p:nvCxnSpPr>
        <p:spPr bwMode="auto">
          <a:xfrm flipH="1">
            <a:off x="6286767" y="1905736"/>
            <a:ext cx="13802" cy="570094"/>
          </a:xfrm>
          <a:prstGeom prst="straightConnector1">
            <a:avLst/>
          </a:prstGeom>
          <a:solidFill>
            <a:srgbClr val="00529B"/>
          </a:solidFill>
          <a:ln w="57150" cap="flat" cmpd="sng" algn="ctr">
            <a:solidFill>
              <a:schemeClr val="tx1"/>
            </a:solidFill>
            <a:prstDash val="solid"/>
            <a:round/>
            <a:headEnd type="none" w="med" len="med"/>
            <a:tailEnd type="triangle"/>
          </a:ln>
          <a:effectLst/>
        </p:spPr>
      </p:cxnSp>
      <p:cxnSp>
        <p:nvCxnSpPr>
          <p:cNvPr id="60" name="Straight Arrow Connector 59"/>
          <p:cNvCxnSpPr/>
          <p:nvPr/>
        </p:nvCxnSpPr>
        <p:spPr bwMode="auto">
          <a:xfrm>
            <a:off x="4983160" y="1984061"/>
            <a:ext cx="0" cy="568865"/>
          </a:xfrm>
          <a:prstGeom prst="straightConnector1">
            <a:avLst/>
          </a:prstGeom>
          <a:solidFill>
            <a:srgbClr val="00529B"/>
          </a:solidFill>
          <a:ln w="57150" cap="flat" cmpd="sng" algn="ctr">
            <a:solidFill>
              <a:schemeClr val="tx1"/>
            </a:solidFill>
            <a:prstDash val="solid"/>
            <a:round/>
            <a:headEnd type="none" w="med" len="med"/>
            <a:tailEnd type="triangle"/>
          </a:ln>
          <a:effectLst/>
        </p:spPr>
      </p:cxnSp>
      <p:sp>
        <p:nvSpPr>
          <p:cNvPr id="64" name="TextBox 63"/>
          <p:cNvSpPr txBox="1"/>
          <p:nvPr/>
        </p:nvSpPr>
        <p:spPr>
          <a:xfrm>
            <a:off x="8906605" y="3070069"/>
            <a:ext cx="1985780" cy="424732"/>
          </a:xfrm>
          <a:prstGeom prst="rect">
            <a:avLst/>
          </a:prstGeom>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smtClean="0"/>
              <a:t>Marketplace</a:t>
            </a:r>
            <a:endParaRPr lang="de-DE" dirty="0"/>
          </a:p>
        </p:txBody>
      </p:sp>
    </p:spTree>
    <p:extLst>
      <p:ext uri="{BB962C8B-B14F-4D97-AF65-F5344CB8AC3E}">
        <p14:creationId xmlns:p14="http://schemas.microsoft.com/office/powerpoint/2010/main" val="22472536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07302"/>
            <a:ext cx="11576050" cy="535531"/>
          </a:xfrm>
        </p:spPr>
        <p:txBody>
          <a:bodyPr/>
          <a:lstStyle/>
          <a:p>
            <a:r>
              <a:rPr lang="de-DE" dirty="0" smtClean="0"/>
              <a:t>Elements of Data </a:t>
            </a:r>
            <a:r>
              <a:rPr lang="de-DE" dirty="0" err="1" smtClean="0"/>
              <a:t>Governance</a:t>
            </a:r>
            <a:endParaRPr lang="de-DE" dirty="0"/>
          </a:p>
        </p:txBody>
      </p:sp>
      <p:graphicFrame>
        <p:nvGraphicFramePr>
          <p:cNvPr id="3" name="Diagram 2"/>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47167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SIZELISTINDEX" val="2"/>
  <p:tag name="SAFEMARGIN" val="0"/>
  <p:tag name="VERTICALOFFSET" val="0"/>
  <p:tag name="HORIZONTALOFFSET" val="0"/>
  <p:tag name="CUSTOMNAME" val="%f_Resized"/>
  <p:tag name="NAMEOPTION" val="RESIZED_LAST"/>
  <p:tag name="THINKCELLUNDODONOTDELETE" val="0"/>
</p:tagLst>
</file>

<file path=ppt/theme/theme1.xml><?xml version="1.0" encoding="utf-8"?>
<a:theme xmlns:a="http://schemas.openxmlformats.org/drawingml/2006/main" name="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54C"/>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2017_research_internal.pptx" id="{DE95AC35-CC3E-4EE9-A86E-6DE1E5BED101}" vid="{2FA9592A-7334-4265-8A03-45EF3DC56CE4}"/>
    </a:ext>
  </a:extLst>
</a:theme>
</file>

<file path=ppt/theme/theme2.xml><?xml version="1.0" encoding="utf-8"?>
<a:theme xmlns:a="http://schemas.openxmlformats.org/drawingml/2006/main" name="Office Theme">
  <a:themeElements>
    <a:clrScheme name="RIG-2015a">
      <a:dk1>
        <a:srgbClr val="000000"/>
      </a:dk1>
      <a:lt1>
        <a:srgbClr val="FFFFFF"/>
      </a:lt1>
      <a:dk2>
        <a:srgbClr val="FFFFFF"/>
      </a:dk2>
      <a:lt2>
        <a:srgbClr val="6E96D5"/>
      </a:lt2>
      <a:accent1>
        <a:srgbClr val="00529B"/>
      </a:accent1>
      <a:accent2>
        <a:srgbClr val="46A33F"/>
      </a:accent2>
      <a:accent3>
        <a:srgbClr val="E5550D"/>
      </a:accent3>
      <a:accent4>
        <a:srgbClr val="6E96D5"/>
      </a:accent4>
      <a:accent5>
        <a:srgbClr val="CDCDCD"/>
      </a:accent5>
      <a:accent6>
        <a:srgbClr val="AC0000"/>
      </a:accent6>
      <a:hlink>
        <a:srgbClr val="6E96D5"/>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A5FC816DC2B24DBB2B0538C264FFA0" ma:contentTypeVersion="1" ma:contentTypeDescription="Create a new document." ma:contentTypeScope="" ma:versionID="606fb400a55e954278445ec1b3be4873">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5CD7DB-A116-4F5A-90EE-88FC1A44851D}"/>
</file>

<file path=customXml/itemProps2.xml><?xml version="1.0" encoding="utf-8"?>
<ds:datastoreItem xmlns:ds="http://schemas.openxmlformats.org/officeDocument/2006/customXml" ds:itemID="{8CD81ED5-522E-4CCE-BB88-EE7ADA56BAC9}"/>
</file>

<file path=customXml/itemProps3.xml><?xml version="1.0" encoding="utf-8"?>
<ds:datastoreItem xmlns:ds="http://schemas.openxmlformats.org/officeDocument/2006/customXml" ds:itemID="{7DB2972B-93E5-4374-9D5B-A18C8C4921D7}"/>
</file>

<file path=docProps/app.xml><?xml version="1.0" encoding="utf-8"?>
<Properties xmlns="http://schemas.openxmlformats.org/officeDocument/2006/extended-properties" xmlns:vt="http://schemas.openxmlformats.org/officeDocument/2006/docPropsVTypes">
  <Template>blank</Template>
  <TotalTime>0</TotalTime>
  <Pages>22</Pages>
  <Words>590</Words>
  <Application>Microsoft Office PowerPoint</Application>
  <PresentationFormat>Widescreen</PresentationFormat>
  <Paragraphs>99</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 Unicode MS</vt:lpstr>
      <vt:lpstr>Arial</vt:lpstr>
      <vt:lpstr>Kristen ITC</vt:lpstr>
      <vt:lpstr>Times</vt:lpstr>
      <vt:lpstr>Times New Roman</vt:lpstr>
      <vt:lpstr>Wingdings</vt:lpstr>
      <vt:lpstr>Wingdings 3</vt:lpstr>
      <vt:lpstr>White Master</vt:lpstr>
      <vt:lpstr>Data Governance to Unlock Smart Communities and Cities </vt:lpstr>
      <vt:lpstr>Data and Governance are essential to drive Smart City Context</vt:lpstr>
      <vt:lpstr>Smart Data</vt:lpstr>
      <vt:lpstr>Migration Path for Business Ecosystems Using IoT Data</vt:lpstr>
      <vt:lpstr>PowerPoint Presentation</vt:lpstr>
      <vt:lpstr>Needed: Data Governance-Attributes of Data</vt:lpstr>
      <vt:lpstr>Copenhagen</vt:lpstr>
      <vt:lpstr>Data Marketplace </vt:lpstr>
      <vt:lpstr>Elements of Data Governance</vt:lpstr>
      <vt:lpstr>San Francisco: Serving the Homeless</vt:lpstr>
      <vt:lpstr>Recommendations and Next Steps</vt:lpstr>
    </vt:vector>
  </TitlesOfParts>
  <Manager/>
  <Company>Gartner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&amp; Data Governance</dc:title>
  <dc:creator>Tratz-Ryan,Bettina</dc:creator>
  <cp:lastModifiedBy>Tratz-Ryan,Bettina</cp:lastModifiedBy>
  <cp:revision>3</cp:revision>
  <dcterms:created xsi:type="dcterms:W3CDTF">2017-03-09T22:27:08Z</dcterms:created>
  <dcterms:modified xsi:type="dcterms:W3CDTF">2017-03-10T15:24:36Z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0x010100E7A5FC816DC2B24DBB2B0538C264FFA0</vt:lpwstr>
  </property>
</Properties>
</file>